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8" r:id="rId4"/>
    <p:sldId id="261" r:id="rId5"/>
    <p:sldId id="260" r:id="rId6"/>
    <p:sldId id="259" r:id="rId7"/>
    <p:sldId id="257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097"/>
  </p:normalViewPr>
  <p:slideViewPr>
    <p:cSldViewPr snapToGrid="0">
      <p:cViewPr varScale="1">
        <p:scale>
          <a:sx n="54" d="100"/>
          <a:sy n="54" d="100"/>
        </p:scale>
        <p:origin x="20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231E-A194-5E46-BDFD-0E5368EF5C74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F107C-02FE-FC46-AAB5-0B1AF2EFB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01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F107C-02FE-FC46-AAB5-0B1AF2EFB6D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67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F107C-02FE-FC46-AAB5-0B1AF2EFB6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2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F107C-02FE-FC46-AAB5-0B1AF2EFB6D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22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F107C-02FE-FC46-AAB5-0B1AF2EFB6D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53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F107C-02FE-FC46-AAB5-0B1AF2EFB6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77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9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48" indent="0" algn="ctr">
              <a:buNone/>
              <a:defRPr sz="2100"/>
            </a:lvl2pPr>
            <a:lvl3pPr marL="960096" indent="0" algn="ctr">
              <a:buNone/>
              <a:defRPr sz="1890"/>
            </a:lvl3pPr>
            <a:lvl4pPr marL="1440144" indent="0" algn="ctr">
              <a:buNone/>
              <a:defRPr sz="1680"/>
            </a:lvl4pPr>
            <a:lvl5pPr marL="1920192" indent="0" algn="ctr">
              <a:buNone/>
              <a:defRPr sz="1680"/>
            </a:lvl5pPr>
            <a:lvl6pPr marL="2400240" indent="0" algn="ctr">
              <a:buNone/>
              <a:defRPr sz="1680"/>
            </a:lvl6pPr>
            <a:lvl7pPr marL="2880288" indent="0" algn="ctr">
              <a:buNone/>
              <a:defRPr sz="1680"/>
            </a:lvl7pPr>
            <a:lvl8pPr marL="3360336" indent="0" algn="ctr">
              <a:buNone/>
              <a:defRPr sz="1680"/>
            </a:lvl8pPr>
            <a:lvl9pPr marL="3840384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52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0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4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48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66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5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0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4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33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3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84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95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9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3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3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14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10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30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7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1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26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7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1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95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69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B49F-3676-5C48-9460-841AB42C8771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F5F3-3597-7641-9756-DBBB778E2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18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096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24" indent="-240024" algn="l" defTabSz="96009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72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6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16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264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12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0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40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8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96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4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2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0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88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36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384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夏木マリ、「Uber Eatsで、いーんじゃない？」子育て世帯にスマートな新提案 | ORICON NEWS" hidden="1">
            <a:extLst>
              <a:ext uri="{FF2B5EF4-FFF2-40B4-BE49-F238E27FC236}">
                <a16:creationId xmlns:a16="http://schemas.microsoft.com/office/drawing/2014/main" id="{6B442584-AE36-CD32-019C-7C607FB7F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8068" r="3340" b="8565"/>
          <a:stretch/>
        </p:blipFill>
        <p:spPr bwMode="auto">
          <a:xfrm>
            <a:off x="-1" y="1970965"/>
            <a:ext cx="9601201" cy="88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1" name="グループ化 1630">
            <a:extLst>
              <a:ext uri="{FF2B5EF4-FFF2-40B4-BE49-F238E27FC236}">
                <a16:creationId xmlns:a16="http://schemas.microsoft.com/office/drawing/2014/main" id="{66FD94DD-DBEF-169C-1B2F-6121D0588CCB}"/>
              </a:ext>
            </a:extLst>
          </p:cNvPr>
          <p:cNvGrpSpPr/>
          <p:nvPr/>
        </p:nvGrpSpPr>
        <p:grpSpPr>
          <a:xfrm>
            <a:off x="-16579" y="2103372"/>
            <a:ext cx="9539368" cy="8686026"/>
            <a:chOff x="-16579" y="2103372"/>
            <a:chExt cx="9539368" cy="8686026"/>
          </a:xfrm>
          <a:noFill/>
        </p:grpSpPr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1AC5808E-18FE-3153-93C9-899B9B12CF6E}"/>
                </a:ext>
              </a:extLst>
            </p:cNvPr>
            <p:cNvSpPr/>
            <p:nvPr/>
          </p:nvSpPr>
          <p:spPr>
            <a:xfrm>
              <a:off x="1611710" y="6494022"/>
              <a:ext cx="307253" cy="372356"/>
            </a:xfrm>
            <a:custGeom>
              <a:avLst/>
              <a:gdLst>
                <a:gd name="connsiteX0" fmla="*/ 299640 w 307253"/>
                <a:gd name="connsiteY0" fmla="*/ 5203 h 372356"/>
                <a:gd name="connsiteX1" fmla="*/ 105965 w 307253"/>
                <a:gd name="connsiteY1" fmla="*/ 186178 h 372356"/>
                <a:gd name="connsiteX2" fmla="*/ 188515 w 307253"/>
                <a:gd name="connsiteY2" fmla="*/ 151253 h 372356"/>
                <a:gd name="connsiteX3" fmla="*/ 48815 w 307253"/>
                <a:gd name="connsiteY3" fmla="*/ 268728 h 372356"/>
                <a:gd name="connsiteX4" fmla="*/ 7540 w 307253"/>
                <a:gd name="connsiteY4" fmla="*/ 370328 h 372356"/>
                <a:gd name="connsiteX5" fmla="*/ 26590 w 307253"/>
                <a:gd name="connsiteY5" fmla="*/ 316353 h 372356"/>
                <a:gd name="connsiteX6" fmla="*/ 258365 w 307253"/>
                <a:gd name="connsiteY6" fmla="*/ 87753 h 372356"/>
                <a:gd name="connsiteX7" fmla="*/ 169465 w 307253"/>
                <a:gd name="connsiteY7" fmla="*/ 144903 h 372356"/>
                <a:gd name="connsiteX8" fmla="*/ 258365 w 307253"/>
                <a:gd name="connsiteY8" fmla="*/ 56003 h 372356"/>
                <a:gd name="connsiteX9" fmla="*/ 299640 w 307253"/>
                <a:gd name="connsiteY9" fmla="*/ 5203 h 37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53" h="372356">
                  <a:moveTo>
                    <a:pt x="299640" y="5203"/>
                  </a:moveTo>
                  <a:cubicBezTo>
                    <a:pt x="274240" y="26899"/>
                    <a:pt x="124486" y="161836"/>
                    <a:pt x="105965" y="186178"/>
                  </a:cubicBezTo>
                  <a:cubicBezTo>
                    <a:pt x="87444" y="210520"/>
                    <a:pt x="198040" y="137495"/>
                    <a:pt x="188515" y="151253"/>
                  </a:cubicBezTo>
                  <a:cubicBezTo>
                    <a:pt x="178990" y="165011"/>
                    <a:pt x="78978" y="232215"/>
                    <a:pt x="48815" y="268728"/>
                  </a:cubicBezTo>
                  <a:cubicBezTo>
                    <a:pt x="18652" y="305241"/>
                    <a:pt x="11244" y="362391"/>
                    <a:pt x="7540" y="370328"/>
                  </a:cubicBezTo>
                  <a:cubicBezTo>
                    <a:pt x="3836" y="378265"/>
                    <a:pt x="-15214" y="363449"/>
                    <a:pt x="26590" y="316353"/>
                  </a:cubicBezTo>
                  <a:cubicBezTo>
                    <a:pt x="68394" y="269257"/>
                    <a:pt x="234553" y="116328"/>
                    <a:pt x="258365" y="87753"/>
                  </a:cubicBezTo>
                  <a:cubicBezTo>
                    <a:pt x="282177" y="59178"/>
                    <a:pt x="169465" y="150195"/>
                    <a:pt x="169465" y="144903"/>
                  </a:cubicBezTo>
                  <a:cubicBezTo>
                    <a:pt x="169465" y="139611"/>
                    <a:pt x="236140" y="76640"/>
                    <a:pt x="258365" y="56003"/>
                  </a:cubicBezTo>
                  <a:cubicBezTo>
                    <a:pt x="280590" y="35366"/>
                    <a:pt x="325040" y="-16493"/>
                    <a:pt x="299640" y="52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2BB38C72-4BE3-EFDF-930A-151653C9EC17}"/>
                </a:ext>
              </a:extLst>
            </p:cNvPr>
            <p:cNvSpPr/>
            <p:nvPr/>
          </p:nvSpPr>
          <p:spPr>
            <a:xfrm>
              <a:off x="1536658" y="6495882"/>
              <a:ext cx="346122" cy="314553"/>
            </a:xfrm>
            <a:custGeom>
              <a:avLst/>
              <a:gdLst>
                <a:gd name="connsiteX0" fmla="*/ 346117 w 346122"/>
                <a:gd name="connsiteY0" fmla="*/ 168 h 314553"/>
                <a:gd name="connsiteX1" fmla="*/ 161967 w 346122"/>
                <a:gd name="connsiteY1" fmla="*/ 184318 h 314553"/>
                <a:gd name="connsiteX2" fmla="*/ 117517 w 346122"/>
                <a:gd name="connsiteY2" fmla="*/ 260518 h 314553"/>
                <a:gd name="connsiteX3" fmla="*/ 42 w 346122"/>
                <a:gd name="connsiteY3" fmla="*/ 314493 h 314553"/>
                <a:gd name="connsiteX4" fmla="*/ 104817 w 346122"/>
                <a:gd name="connsiteY4" fmla="*/ 270043 h 314553"/>
                <a:gd name="connsiteX5" fmla="*/ 174667 w 346122"/>
                <a:gd name="connsiteY5" fmla="*/ 219243 h 314553"/>
                <a:gd name="connsiteX6" fmla="*/ 155617 w 346122"/>
                <a:gd name="connsiteY6" fmla="*/ 219243 h 314553"/>
                <a:gd name="connsiteX7" fmla="*/ 346117 w 346122"/>
                <a:gd name="connsiteY7" fmla="*/ 168 h 3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22" h="314553">
                  <a:moveTo>
                    <a:pt x="346117" y="168"/>
                  </a:moveTo>
                  <a:cubicBezTo>
                    <a:pt x="347175" y="-5653"/>
                    <a:pt x="200067" y="140926"/>
                    <a:pt x="161967" y="184318"/>
                  </a:cubicBezTo>
                  <a:cubicBezTo>
                    <a:pt x="123867" y="227710"/>
                    <a:pt x="144504" y="238822"/>
                    <a:pt x="117517" y="260518"/>
                  </a:cubicBezTo>
                  <a:cubicBezTo>
                    <a:pt x="90530" y="282214"/>
                    <a:pt x="2159" y="312905"/>
                    <a:pt x="42" y="314493"/>
                  </a:cubicBezTo>
                  <a:cubicBezTo>
                    <a:pt x="-2075" y="316081"/>
                    <a:pt x="75713" y="285918"/>
                    <a:pt x="104817" y="270043"/>
                  </a:cubicBezTo>
                  <a:cubicBezTo>
                    <a:pt x="133921" y="254168"/>
                    <a:pt x="174667" y="219243"/>
                    <a:pt x="174667" y="219243"/>
                  </a:cubicBezTo>
                  <a:cubicBezTo>
                    <a:pt x="183134" y="210776"/>
                    <a:pt x="129159" y="252051"/>
                    <a:pt x="155617" y="219243"/>
                  </a:cubicBezTo>
                  <a:cubicBezTo>
                    <a:pt x="182075" y="186435"/>
                    <a:pt x="345059" y="5989"/>
                    <a:pt x="346117" y="16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E227D3BF-FBD2-FBA9-3AD6-B389A3B1C4CC}"/>
                </a:ext>
              </a:extLst>
            </p:cNvPr>
            <p:cNvSpPr/>
            <p:nvPr/>
          </p:nvSpPr>
          <p:spPr>
            <a:xfrm>
              <a:off x="1524019" y="6717202"/>
              <a:ext cx="193797" cy="642477"/>
            </a:xfrm>
            <a:custGeom>
              <a:avLst/>
              <a:gdLst>
                <a:gd name="connsiteX0" fmla="*/ 149206 w 193797"/>
                <a:gd name="connsiteY0" fmla="*/ 1098 h 642477"/>
                <a:gd name="connsiteX1" fmla="*/ 69831 w 193797"/>
                <a:gd name="connsiteY1" fmla="*/ 96348 h 642477"/>
                <a:gd name="connsiteX2" fmla="*/ 69831 w 193797"/>
                <a:gd name="connsiteY2" fmla="*/ 156673 h 642477"/>
                <a:gd name="connsiteX3" fmla="*/ 34906 w 193797"/>
                <a:gd name="connsiteY3" fmla="*/ 277323 h 642477"/>
                <a:gd name="connsiteX4" fmla="*/ 41256 w 193797"/>
                <a:gd name="connsiteY4" fmla="*/ 343998 h 642477"/>
                <a:gd name="connsiteX5" fmla="*/ 34906 w 193797"/>
                <a:gd name="connsiteY5" fmla="*/ 334473 h 642477"/>
                <a:gd name="connsiteX6" fmla="*/ 101581 w 193797"/>
                <a:gd name="connsiteY6" fmla="*/ 461473 h 642477"/>
                <a:gd name="connsiteX7" fmla="*/ 104756 w 193797"/>
                <a:gd name="connsiteY7" fmla="*/ 417023 h 642477"/>
                <a:gd name="connsiteX8" fmla="*/ 149206 w 193797"/>
                <a:gd name="connsiteY8" fmla="*/ 490048 h 642477"/>
                <a:gd name="connsiteX9" fmla="*/ 152381 w 193797"/>
                <a:gd name="connsiteY9" fmla="*/ 556723 h 642477"/>
                <a:gd name="connsiteX10" fmla="*/ 193656 w 193797"/>
                <a:gd name="connsiteY10" fmla="*/ 642448 h 642477"/>
                <a:gd name="connsiteX11" fmla="*/ 158731 w 193797"/>
                <a:gd name="connsiteY11" fmla="*/ 547198 h 642477"/>
                <a:gd name="connsiteX12" fmla="*/ 3156 w 193797"/>
                <a:gd name="connsiteY12" fmla="*/ 299548 h 642477"/>
                <a:gd name="connsiteX13" fmla="*/ 53956 w 193797"/>
                <a:gd name="connsiteY13" fmla="*/ 172548 h 642477"/>
                <a:gd name="connsiteX14" fmla="*/ 50781 w 193797"/>
                <a:gd name="connsiteY14" fmla="*/ 229698 h 642477"/>
                <a:gd name="connsiteX15" fmla="*/ 85706 w 193797"/>
                <a:gd name="connsiteY15" fmla="*/ 61423 h 642477"/>
                <a:gd name="connsiteX16" fmla="*/ 41256 w 193797"/>
                <a:gd name="connsiteY16" fmla="*/ 131273 h 642477"/>
                <a:gd name="connsiteX17" fmla="*/ 111106 w 193797"/>
                <a:gd name="connsiteY17" fmla="*/ 48723 h 642477"/>
                <a:gd name="connsiteX18" fmla="*/ 149206 w 193797"/>
                <a:gd name="connsiteY18" fmla="*/ 1098 h 64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797" h="642477">
                  <a:moveTo>
                    <a:pt x="149206" y="1098"/>
                  </a:moveTo>
                  <a:cubicBezTo>
                    <a:pt x="142327" y="9036"/>
                    <a:pt x="83060" y="70419"/>
                    <a:pt x="69831" y="96348"/>
                  </a:cubicBezTo>
                  <a:cubicBezTo>
                    <a:pt x="56602" y="122277"/>
                    <a:pt x="75652" y="126510"/>
                    <a:pt x="69831" y="156673"/>
                  </a:cubicBezTo>
                  <a:cubicBezTo>
                    <a:pt x="64010" y="186836"/>
                    <a:pt x="39668" y="246102"/>
                    <a:pt x="34906" y="277323"/>
                  </a:cubicBezTo>
                  <a:cubicBezTo>
                    <a:pt x="30144" y="308544"/>
                    <a:pt x="41256" y="343998"/>
                    <a:pt x="41256" y="343998"/>
                  </a:cubicBezTo>
                  <a:cubicBezTo>
                    <a:pt x="41256" y="353523"/>
                    <a:pt x="24852" y="314894"/>
                    <a:pt x="34906" y="334473"/>
                  </a:cubicBezTo>
                  <a:cubicBezTo>
                    <a:pt x="44960" y="354052"/>
                    <a:pt x="89939" y="447715"/>
                    <a:pt x="101581" y="461473"/>
                  </a:cubicBezTo>
                  <a:cubicBezTo>
                    <a:pt x="113223" y="475231"/>
                    <a:pt x="96818" y="412261"/>
                    <a:pt x="104756" y="417023"/>
                  </a:cubicBezTo>
                  <a:cubicBezTo>
                    <a:pt x="112693" y="421786"/>
                    <a:pt x="141268" y="466765"/>
                    <a:pt x="149206" y="490048"/>
                  </a:cubicBezTo>
                  <a:cubicBezTo>
                    <a:pt x="157144" y="513331"/>
                    <a:pt x="144973" y="531323"/>
                    <a:pt x="152381" y="556723"/>
                  </a:cubicBezTo>
                  <a:cubicBezTo>
                    <a:pt x="159789" y="582123"/>
                    <a:pt x="192598" y="644036"/>
                    <a:pt x="193656" y="642448"/>
                  </a:cubicBezTo>
                  <a:cubicBezTo>
                    <a:pt x="194714" y="640860"/>
                    <a:pt x="190481" y="604348"/>
                    <a:pt x="158731" y="547198"/>
                  </a:cubicBezTo>
                  <a:cubicBezTo>
                    <a:pt x="126981" y="490048"/>
                    <a:pt x="20618" y="361990"/>
                    <a:pt x="3156" y="299548"/>
                  </a:cubicBezTo>
                  <a:cubicBezTo>
                    <a:pt x="-14306" y="237106"/>
                    <a:pt x="46018" y="184190"/>
                    <a:pt x="53956" y="172548"/>
                  </a:cubicBezTo>
                  <a:cubicBezTo>
                    <a:pt x="61893" y="160906"/>
                    <a:pt x="45489" y="248219"/>
                    <a:pt x="50781" y="229698"/>
                  </a:cubicBezTo>
                  <a:cubicBezTo>
                    <a:pt x="56073" y="211177"/>
                    <a:pt x="87293" y="77827"/>
                    <a:pt x="85706" y="61423"/>
                  </a:cubicBezTo>
                  <a:cubicBezTo>
                    <a:pt x="84119" y="45019"/>
                    <a:pt x="37023" y="133390"/>
                    <a:pt x="41256" y="131273"/>
                  </a:cubicBezTo>
                  <a:cubicBezTo>
                    <a:pt x="45489" y="129156"/>
                    <a:pt x="95231" y="67244"/>
                    <a:pt x="111106" y="48723"/>
                  </a:cubicBezTo>
                  <a:cubicBezTo>
                    <a:pt x="126981" y="30202"/>
                    <a:pt x="156085" y="-6840"/>
                    <a:pt x="149206" y="109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A16762C5-84FF-39E8-C72B-446C06EBD324}"/>
                </a:ext>
              </a:extLst>
            </p:cNvPr>
            <p:cNvSpPr/>
            <p:nvPr/>
          </p:nvSpPr>
          <p:spPr>
            <a:xfrm>
              <a:off x="1643318" y="6864462"/>
              <a:ext cx="461904" cy="814182"/>
            </a:xfrm>
            <a:custGeom>
              <a:avLst/>
              <a:gdLst>
                <a:gd name="connsiteX0" fmla="*/ 1332 w 461904"/>
                <a:gd name="connsiteY0" fmla="*/ 3063 h 814182"/>
                <a:gd name="connsiteX1" fmla="*/ 26732 w 461904"/>
                <a:gd name="connsiteY1" fmla="*/ 180863 h 814182"/>
                <a:gd name="connsiteX2" fmla="*/ 42607 w 461904"/>
                <a:gd name="connsiteY2" fmla="*/ 152288 h 814182"/>
                <a:gd name="connsiteX3" fmla="*/ 172782 w 461904"/>
                <a:gd name="connsiteY3" fmla="*/ 450738 h 814182"/>
                <a:gd name="connsiteX4" fmla="*/ 185482 w 461904"/>
                <a:gd name="connsiteY4" fmla="*/ 447563 h 814182"/>
                <a:gd name="connsiteX5" fmla="*/ 302957 w 461904"/>
                <a:gd name="connsiteY5" fmla="*/ 596788 h 814182"/>
                <a:gd name="connsiteX6" fmla="*/ 296607 w 461904"/>
                <a:gd name="connsiteY6" fmla="*/ 584088 h 814182"/>
                <a:gd name="connsiteX7" fmla="*/ 426782 w 461904"/>
                <a:gd name="connsiteY7" fmla="*/ 774588 h 814182"/>
                <a:gd name="connsiteX8" fmla="*/ 458532 w 461904"/>
                <a:gd name="connsiteY8" fmla="*/ 806338 h 814182"/>
                <a:gd name="connsiteX9" fmla="*/ 363282 w 461904"/>
                <a:gd name="connsiteY9" fmla="*/ 669813 h 814182"/>
                <a:gd name="connsiteX10" fmla="*/ 163257 w 461904"/>
                <a:gd name="connsiteY10" fmla="*/ 409463 h 814182"/>
                <a:gd name="connsiteX11" fmla="*/ 20382 w 461904"/>
                <a:gd name="connsiteY11" fmla="*/ 196738 h 814182"/>
                <a:gd name="connsiteX12" fmla="*/ 7682 w 461904"/>
                <a:gd name="connsiteY12" fmla="*/ 79263 h 814182"/>
                <a:gd name="connsiteX13" fmla="*/ 1332 w 461904"/>
                <a:gd name="connsiteY13" fmla="*/ 3063 h 8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904" h="814182">
                  <a:moveTo>
                    <a:pt x="1332" y="3063"/>
                  </a:moveTo>
                  <a:cubicBezTo>
                    <a:pt x="4507" y="19996"/>
                    <a:pt x="19853" y="155992"/>
                    <a:pt x="26732" y="180863"/>
                  </a:cubicBezTo>
                  <a:cubicBezTo>
                    <a:pt x="33611" y="205734"/>
                    <a:pt x="18265" y="107309"/>
                    <a:pt x="42607" y="152288"/>
                  </a:cubicBezTo>
                  <a:cubicBezTo>
                    <a:pt x="66949" y="197267"/>
                    <a:pt x="172782" y="450738"/>
                    <a:pt x="172782" y="450738"/>
                  </a:cubicBezTo>
                  <a:cubicBezTo>
                    <a:pt x="196595" y="499951"/>
                    <a:pt x="163786" y="423222"/>
                    <a:pt x="185482" y="447563"/>
                  </a:cubicBezTo>
                  <a:cubicBezTo>
                    <a:pt x="207178" y="471904"/>
                    <a:pt x="302957" y="596788"/>
                    <a:pt x="302957" y="596788"/>
                  </a:cubicBezTo>
                  <a:cubicBezTo>
                    <a:pt x="321478" y="619542"/>
                    <a:pt x="275970" y="554455"/>
                    <a:pt x="296607" y="584088"/>
                  </a:cubicBezTo>
                  <a:cubicBezTo>
                    <a:pt x="317244" y="613721"/>
                    <a:pt x="399795" y="737546"/>
                    <a:pt x="426782" y="774588"/>
                  </a:cubicBezTo>
                  <a:cubicBezTo>
                    <a:pt x="453769" y="811630"/>
                    <a:pt x="469115" y="823801"/>
                    <a:pt x="458532" y="806338"/>
                  </a:cubicBezTo>
                  <a:cubicBezTo>
                    <a:pt x="447949" y="788876"/>
                    <a:pt x="412494" y="735959"/>
                    <a:pt x="363282" y="669813"/>
                  </a:cubicBezTo>
                  <a:cubicBezTo>
                    <a:pt x="314070" y="603667"/>
                    <a:pt x="220407" y="488309"/>
                    <a:pt x="163257" y="409463"/>
                  </a:cubicBezTo>
                  <a:cubicBezTo>
                    <a:pt x="106107" y="330617"/>
                    <a:pt x="46311" y="251771"/>
                    <a:pt x="20382" y="196738"/>
                  </a:cubicBezTo>
                  <a:cubicBezTo>
                    <a:pt x="-5547" y="141705"/>
                    <a:pt x="14561" y="115246"/>
                    <a:pt x="7682" y="79263"/>
                  </a:cubicBezTo>
                  <a:cubicBezTo>
                    <a:pt x="803" y="43280"/>
                    <a:pt x="-1843" y="-13870"/>
                    <a:pt x="1332" y="306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F0B2FBA5-8EDD-4BFA-3590-4E6B288ACE75}"/>
                </a:ext>
              </a:extLst>
            </p:cNvPr>
            <p:cNvSpPr/>
            <p:nvPr/>
          </p:nvSpPr>
          <p:spPr>
            <a:xfrm>
              <a:off x="1638289" y="6775440"/>
              <a:ext cx="787560" cy="1060340"/>
            </a:xfrm>
            <a:custGeom>
              <a:avLst/>
              <a:gdLst>
                <a:gd name="connsiteX0" fmla="*/ 11 w 787560"/>
                <a:gd name="connsiteY0" fmla="*/ 10 h 1060340"/>
                <a:gd name="connsiteX1" fmla="*/ 31761 w 787560"/>
                <a:gd name="connsiteY1" fmla="*/ 190510 h 1060340"/>
                <a:gd name="connsiteX2" fmla="*/ 117486 w 787560"/>
                <a:gd name="connsiteY2" fmla="*/ 349260 h 1060340"/>
                <a:gd name="connsiteX3" fmla="*/ 114311 w 787560"/>
                <a:gd name="connsiteY3" fmla="*/ 323860 h 1060340"/>
                <a:gd name="connsiteX4" fmla="*/ 288936 w 787560"/>
                <a:gd name="connsiteY4" fmla="*/ 644535 h 1060340"/>
                <a:gd name="connsiteX5" fmla="*/ 415936 w 787560"/>
                <a:gd name="connsiteY5" fmla="*/ 787410 h 1060340"/>
                <a:gd name="connsiteX6" fmla="*/ 454036 w 787560"/>
                <a:gd name="connsiteY6" fmla="*/ 873135 h 1060340"/>
                <a:gd name="connsiteX7" fmla="*/ 466736 w 787560"/>
                <a:gd name="connsiteY7" fmla="*/ 857260 h 1060340"/>
                <a:gd name="connsiteX8" fmla="*/ 536586 w 787560"/>
                <a:gd name="connsiteY8" fmla="*/ 908060 h 1060340"/>
                <a:gd name="connsiteX9" fmla="*/ 527061 w 787560"/>
                <a:gd name="connsiteY9" fmla="*/ 892185 h 1060340"/>
                <a:gd name="connsiteX10" fmla="*/ 612786 w 787560"/>
                <a:gd name="connsiteY10" fmla="*/ 955685 h 1060340"/>
                <a:gd name="connsiteX11" fmla="*/ 723911 w 787560"/>
                <a:gd name="connsiteY11" fmla="*/ 1025535 h 1060340"/>
                <a:gd name="connsiteX12" fmla="*/ 784236 w 787560"/>
                <a:gd name="connsiteY12" fmla="*/ 1057285 h 1060340"/>
                <a:gd name="connsiteX13" fmla="*/ 625486 w 787560"/>
                <a:gd name="connsiteY13" fmla="*/ 952510 h 1060340"/>
                <a:gd name="connsiteX14" fmla="*/ 514361 w 787560"/>
                <a:gd name="connsiteY14" fmla="*/ 866785 h 1060340"/>
                <a:gd name="connsiteX15" fmla="*/ 368311 w 787560"/>
                <a:gd name="connsiteY15" fmla="*/ 717560 h 1060340"/>
                <a:gd name="connsiteX16" fmla="*/ 133361 w 787560"/>
                <a:gd name="connsiteY16" fmla="*/ 393710 h 1060340"/>
                <a:gd name="connsiteX17" fmla="*/ 53986 w 787560"/>
                <a:gd name="connsiteY17" fmla="*/ 231785 h 1060340"/>
                <a:gd name="connsiteX18" fmla="*/ 60336 w 787560"/>
                <a:gd name="connsiteY18" fmla="*/ 60335 h 1060340"/>
                <a:gd name="connsiteX19" fmla="*/ 28586 w 787560"/>
                <a:gd name="connsiteY19" fmla="*/ 180985 h 1060340"/>
                <a:gd name="connsiteX20" fmla="*/ 11 w 787560"/>
                <a:gd name="connsiteY20" fmla="*/ 10 h 106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7560" h="1060340">
                  <a:moveTo>
                    <a:pt x="11" y="10"/>
                  </a:moveTo>
                  <a:cubicBezTo>
                    <a:pt x="540" y="1597"/>
                    <a:pt x="12182" y="132302"/>
                    <a:pt x="31761" y="190510"/>
                  </a:cubicBezTo>
                  <a:cubicBezTo>
                    <a:pt x="51340" y="248718"/>
                    <a:pt x="103728" y="327035"/>
                    <a:pt x="117486" y="349260"/>
                  </a:cubicBezTo>
                  <a:cubicBezTo>
                    <a:pt x="131244" y="371485"/>
                    <a:pt x="85736" y="274648"/>
                    <a:pt x="114311" y="323860"/>
                  </a:cubicBezTo>
                  <a:cubicBezTo>
                    <a:pt x="142886" y="373073"/>
                    <a:pt x="238665" y="567277"/>
                    <a:pt x="288936" y="644535"/>
                  </a:cubicBezTo>
                  <a:cubicBezTo>
                    <a:pt x="339207" y="721793"/>
                    <a:pt x="388419" y="749310"/>
                    <a:pt x="415936" y="787410"/>
                  </a:cubicBezTo>
                  <a:cubicBezTo>
                    <a:pt x="443453" y="825510"/>
                    <a:pt x="445569" y="861493"/>
                    <a:pt x="454036" y="873135"/>
                  </a:cubicBezTo>
                  <a:cubicBezTo>
                    <a:pt x="462503" y="884777"/>
                    <a:pt x="452978" y="851439"/>
                    <a:pt x="466736" y="857260"/>
                  </a:cubicBezTo>
                  <a:cubicBezTo>
                    <a:pt x="480494" y="863081"/>
                    <a:pt x="536586" y="908060"/>
                    <a:pt x="536586" y="908060"/>
                  </a:cubicBezTo>
                  <a:cubicBezTo>
                    <a:pt x="546640" y="913881"/>
                    <a:pt x="514361" y="884248"/>
                    <a:pt x="527061" y="892185"/>
                  </a:cubicBezTo>
                  <a:cubicBezTo>
                    <a:pt x="539761" y="900122"/>
                    <a:pt x="579978" y="933460"/>
                    <a:pt x="612786" y="955685"/>
                  </a:cubicBezTo>
                  <a:cubicBezTo>
                    <a:pt x="645594" y="977910"/>
                    <a:pt x="695336" y="1008602"/>
                    <a:pt x="723911" y="1025535"/>
                  </a:cubicBezTo>
                  <a:cubicBezTo>
                    <a:pt x="752486" y="1042468"/>
                    <a:pt x="800640" y="1069456"/>
                    <a:pt x="784236" y="1057285"/>
                  </a:cubicBezTo>
                  <a:cubicBezTo>
                    <a:pt x="767832" y="1045114"/>
                    <a:pt x="670465" y="984260"/>
                    <a:pt x="625486" y="952510"/>
                  </a:cubicBezTo>
                  <a:cubicBezTo>
                    <a:pt x="580507" y="920760"/>
                    <a:pt x="557224" y="905943"/>
                    <a:pt x="514361" y="866785"/>
                  </a:cubicBezTo>
                  <a:cubicBezTo>
                    <a:pt x="471499" y="827627"/>
                    <a:pt x="431811" y="796406"/>
                    <a:pt x="368311" y="717560"/>
                  </a:cubicBezTo>
                  <a:cubicBezTo>
                    <a:pt x="304811" y="638714"/>
                    <a:pt x="185749" y="474673"/>
                    <a:pt x="133361" y="393710"/>
                  </a:cubicBezTo>
                  <a:cubicBezTo>
                    <a:pt x="80974" y="312748"/>
                    <a:pt x="66157" y="287347"/>
                    <a:pt x="53986" y="231785"/>
                  </a:cubicBezTo>
                  <a:cubicBezTo>
                    <a:pt x="41815" y="176223"/>
                    <a:pt x="64569" y="68802"/>
                    <a:pt x="60336" y="60335"/>
                  </a:cubicBezTo>
                  <a:cubicBezTo>
                    <a:pt x="56103" y="51868"/>
                    <a:pt x="40228" y="189981"/>
                    <a:pt x="28586" y="180985"/>
                  </a:cubicBezTo>
                  <a:cubicBezTo>
                    <a:pt x="16944" y="171989"/>
                    <a:pt x="-518" y="-1577"/>
                    <a:pt x="11" y="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6777CADB-8B72-E0BB-6C8F-7D93E4F50F9B}"/>
                </a:ext>
              </a:extLst>
            </p:cNvPr>
            <p:cNvSpPr/>
            <p:nvPr/>
          </p:nvSpPr>
          <p:spPr>
            <a:xfrm>
              <a:off x="2081527" y="7687718"/>
              <a:ext cx="480700" cy="278357"/>
            </a:xfrm>
            <a:custGeom>
              <a:avLst/>
              <a:gdLst>
                <a:gd name="connsiteX0" fmla="*/ 1273 w 480700"/>
                <a:gd name="connsiteY0" fmla="*/ 2132 h 278357"/>
                <a:gd name="connsiteX1" fmla="*/ 296548 w 480700"/>
                <a:gd name="connsiteY1" fmla="*/ 138657 h 278357"/>
                <a:gd name="connsiteX2" fmla="*/ 360048 w 480700"/>
                <a:gd name="connsiteY2" fmla="*/ 202157 h 278357"/>
                <a:gd name="connsiteX3" fmla="*/ 337823 w 480700"/>
                <a:gd name="connsiteY3" fmla="*/ 167232 h 278357"/>
                <a:gd name="connsiteX4" fmla="*/ 480698 w 480700"/>
                <a:gd name="connsiteY4" fmla="*/ 278357 h 278357"/>
                <a:gd name="connsiteX5" fmla="*/ 340998 w 480700"/>
                <a:gd name="connsiteY5" fmla="*/ 167232 h 278357"/>
                <a:gd name="connsiteX6" fmla="*/ 194948 w 480700"/>
                <a:gd name="connsiteY6" fmla="*/ 62457 h 278357"/>
                <a:gd name="connsiteX7" fmla="*/ 1273 w 480700"/>
                <a:gd name="connsiteY7" fmla="*/ 2132 h 2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700" h="278357">
                  <a:moveTo>
                    <a:pt x="1273" y="2132"/>
                  </a:moveTo>
                  <a:cubicBezTo>
                    <a:pt x="18206" y="14832"/>
                    <a:pt x="236752" y="105320"/>
                    <a:pt x="296548" y="138657"/>
                  </a:cubicBezTo>
                  <a:cubicBezTo>
                    <a:pt x="356344" y="171994"/>
                    <a:pt x="353169" y="197395"/>
                    <a:pt x="360048" y="202157"/>
                  </a:cubicBezTo>
                  <a:cubicBezTo>
                    <a:pt x="366927" y="206919"/>
                    <a:pt x="317715" y="154532"/>
                    <a:pt x="337823" y="167232"/>
                  </a:cubicBezTo>
                  <a:cubicBezTo>
                    <a:pt x="357931" y="179932"/>
                    <a:pt x="480169" y="278357"/>
                    <a:pt x="480698" y="278357"/>
                  </a:cubicBezTo>
                  <a:cubicBezTo>
                    <a:pt x="481227" y="278357"/>
                    <a:pt x="388623" y="203215"/>
                    <a:pt x="340998" y="167232"/>
                  </a:cubicBezTo>
                  <a:cubicBezTo>
                    <a:pt x="293373" y="131249"/>
                    <a:pt x="248923" y="88386"/>
                    <a:pt x="194948" y="62457"/>
                  </a:cubicBezTo>
                  <a:cubicBezTo>
                    <a:pt x="140973" y="36528"/>
                    <a:pt x="-15660" y="-10568"/>
                    <a:pt x="1273" y="213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61C6E835-352B-29DE-80E1-025597BA6468}"/>
                </a:ext>
              </a:extLst>
            </p:cNvPr>
            <p:cNvSpPr/>
            <p:nvPr/>
          </p:nvSpPr>
          <p:spPr>
            <a:xfrm>
              <a:off x="2837788" y="7746986"/>
              <a:ext cx="267441" cy="324035"/>
            </a:xfrm>
            <a:custGeom>
              <a:avLst/>
              <a:gdLst>
                <a:gd name="connsiteX0" fmla="*/ 267362 w 267441"/>
                <a:gd name="connsiteY0" fmla="*/ 14 h 324035"/>
                <a:gd name="connsiteX1" fmla="*/ 184812 w 267441"/>
                <a:gd name="connsiteY1" fmla="*/ 171464 h 324035"/>
                <a:gd name="connsiteX2" fmla="*/ 140362 w 267441"/>
                <a:gd name="connsiteY2" fmla="*/ 250839 h 324035"/>
                <a:gd name="connsiteX3" fmla="*/ 127662 w 267441"/>
                <a:gd name="connsiteY3" fmla="*/ 228614 h 324035"/>
                <a:gd name="connsiteX4" fmla="*/ 662 w 267441"/>
                <a:gd name="connsiteY4" fmla="*/ 323864 h 324035"/>
                <a:gd name="connsiteX5" fmla="*/ 80037 w 267441"/>
                <a:gd name="connsiteY5" fmla="*/ 250839 h 324035"/>
                <a:gd name="connsiteX6" fmla="*/ 130837 w 267441"/>
                <a:gd name="connsiteY6" fmla="*/ 206389 h 324035"/>
                <a:gd name="connsiteX7" fmla="*/ 168937 w 267441"/>
                <a:gd name="connsiteY7" fmla="*/ 161939 h 324035"/>
                <a:gd name="connsiteX8" fmla="*/ 267362 w 267441"/>
                <a:gd name="connsiteY8" fmla="*/ 14 h 3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41" h="324035">
                  <a:moveTo>
                    <a:pt x="267362" y="14"/>
                  </a:moveTo>
                  <a:cubicBezTo>
                    <a:pt x="270008" y="1602"/>
                    <a:pt x="205979" y="129660"/>
                    <a:pt x="184812" y="171464"/>
                  </a:cubicBezTo>
                  <a:cubicBezTo>
                    <a:pt x="163645" y="213268"/>
                    <a:pt x="149887" y="241314"/>
                    <a:pt x="140362" y="250839"/>
                  </a:cubicBezTo>
                  <a:cubicBezTo>
                    <a:pt x="130837" y="260364"/>
                    <a:pt x="150945" y="216443"/>
                    <a:pt x="127662" y="228614"/>
                  </a:cubicBezTo>
                  <a:cubicBezTo>
                    <a:pt x="104379" y="240785"/>
                    <a:pt x="8599" y="320160"/>
                    <a:pt x="662" y="323864"/>
                  </a:cubicBezTo>
                  <a:cubicBezTo>
                    <a:pt x="-7275" y="327568"/>
                    <a:pt x="58341" y="270418"/>
                    <a:pt x="80037" y="250839"/>
                  </a:cubicBezTo>
                  <a:cubicBezTo>
                    <a:pt x="101733" y="231260"/>
                    <a:pt x="116020" y="221206"/>
                    <a:pt x="130837" y="206389"/>
                  </a:cubicBezTo>
                  <a:cubicBezTo>
                    <a:pt x="145654" y="191572"/>
                    <a:pt x="148829" y="192102"/>
                    <a:pt x="168937" y="161939"/>
                  </a:cubicBezTo>
                  <a:cubicBezTo>
                    <a:pt x="189045" y="131776"/>
                    <a:pt x="264716" y="-1574"/>
                    <a:pt x="267362" y="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1C37C434-FD3A-A4FF-0E33-43B4E3C4823F}"/>
                </a:ext>
              </a:extLst>
            </p:cNvPr>
            <p:cNvSpPr/>
            <p:nvPr/>
          </p:nvSpPr>
          <p:spPr>
            <a:xfrm>
              <a:off x="2374673" y="7835898"/>
              <a:ext cx="534173" cy="204266"/>
            </a:xfrm>
            <a:custGeom>
              <a:avLst/>
              <a:gdLst>
                <a:gd name="connsiteX0" fmla="*/ 227 w 534173"/>
                <a:gd name="connsiteY0" fmla="*/ 2 h 204266"/>
                <a:gd name="connsiteX1" fmla="*/ 187552 w 534173"/>
                <a:gd name="connsiteY1" fmla="*/ 114302 h 204266"/>
                <a:gd name="connsiteX2" fmla="*/ 146277 w 534173"/>
                <a:gd name="connsiteY2" fmla="*/ 114302 h 204266"/>
                <a:gd name="connsiteX3" fmla="*/ 247877 w 534173"/>
                <a:gd name="connsiteY3" fmla="*/ 127002 h 204266"/>
                <a:gd name="connsiteX4" fmla="*/ 444727 w 534173"/>
                <a:gd name="connsiteY4" fmla="*/ 180977 h 204266"/>
                <a:gd name="connsiteX5" fmla="*/ 397102 w 534173"/>
                <a:gd name="connsiteY5" fmla="*/ 177802 h 204266"/>
                <a:gd name="connsiteX6" fmla="*/ 533627 w 534173"/>
                <a:gd name="connsiteY6" fmla="*/ 203202 h 204266"/>
                <a:gd name="connsiteX7" fmla="*/ 336777 w 534173"/>
                <a:gd name="connsiteY7" fmla="*/ 136527 h 204266"/>
                <a:gd name="connsiteX8" fmla="*/ 152627 w 534173"/>
                <a:gd name="connsiteY8" fmla="*/ 111127 h 204266"/>
                <a:gd name="connsiteX9" fmla="*/ 227 w 534173"/>
                <a:gd name="connsiteY9" fmla="*/ 2 h 20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173" h="204266">
                  <a:moveTo>
                    <a:pt x="227" y="2"/>
                  </a:moveTo>
                  <a:cubicBezTo>
                    <a:pt x="6048" y="531"/>
                    <a:pt x="163210" y="95252"/>
                    <a:pt x="187552" y="114302"/>
                  </a:cubicBezTo>
                  <a:cubicBezTo>
                    <a:pt x="211894" y="133352"/>
                    <a:pt x="136223" y="112185"/>
                    <a:pt x="146277" y="114302"/>
                  </a:cubicBezTo>
                  <a:cubicBezTo>
                    <a:pt x="156331" y="116419"/>
                    <a:pt x="198135" y="115890"/>
                    <a:pt x="247877" y="127002"/>
                  </a:cubicBezTo>
                  <a:cubicBezTo>
                    <a:pt x="297619" y="138114"/>
                    <a:pt x="419856" y="172510"/>
                    <a:pt x="444727" y="180977"/>
                  </a:cubicBezTo>
                  <a:cubicBezTo>
                    <a:pt x="469598" y="189444"/>
                    <a:pt x="382285" y="174098"/>
                    <a:pt x="397102" y="177802"/>
                  </a:cubicBezTo>
                  <a:cubicBezTo>
                    <a:pt x="411919" y="181506"/>
                    <a:pt x="543681" y="210081"/>
                    <a:pt x="533627" y="203202"/>
                  </a:cubicBezTo>
                  <a:cubicBezTo>
                    <a:pt x="523573" y="196323"/>
                    <a:pt x="400277" y="151873"/>
                    <a:pt x="336777" y="136527"/>
                  </a:cubicBezTo>
                  <a:cubicBezTo>
                    <a:pt x="273277" y="121181"/>
                    <a:pt x="203427" y="130706"/>
                    <a:pt x="152627" y="111127"/>
                  </a:cubicBezTo>
                  <a:cubicBezTo>
                    <a:pt x="101827" y="91548"/>
                    <a:pt x="-5594" y="-527"/>
                    <a:pt x="22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5F26AABB-C950-4820-4219-DF24200F6CD5}"/>
                </a:ext>
              </a:extLst>
            </p:cNvPr>
            <p:cNvSpPr/>
            <p:nvPr/>
          </p:nvSpPr>
          <p:spPr>
            <a:xfrm>
              <a:off x="2355760" y="7816481"/>
              <a:ext cx="546212" cy="207528"/>
            </a:xfrm>
            <a:custGeom>
              <a:avLst/>
              <a:gdLst>
                <a:gd name="connsiteX0" fmla="*/ 90 w 546212"/>
                <a:gd name="connsiteY0" fmla="*/ 369 h 207528"/>
                <a:gd name="connsiteX1" fmla="*/ 181065 w 546212"/>
                <a:gd name="connsiteY1" fmla="*/ 92444 h 207528"/>
                <a:gd name="connsiteX2" fmla="*/ 235040 w 546212"/>
                <a:gd name="connsiteY2" fmla="*/ 127369 h 207528"/>
                <a:gd name="connsiteX3" fmla="*/ 158840 w 546212"/>
                <a:gd name="connsiteY3" fmla="*/ 127369 h 207528"/>
                <a:gd name="connsiteX4" fmla="*/ 311240 w 546212"/>
                <a:gd name="connsiteY4" fmla="*/ 130544 h 207528"/>
                <a:gd name="connsiteX5" fmla="*/ 425540 w 546212"/>
                <a:gd name="connsiteY5" fmla="*/ 171819 h 207528"/>
                <a:gd name="connsiteX6" fmla="*/ 546190 w 546212"/>
                <a:gd name="connsiteY6" fmla="*/ 206744 h 207528"/>
                <a:gd name="connsiteX7" fmla="*/ 416015 w 546212"/>
                <a:gd name="connsiteY7" fmla="*/ 136894 h 207528"/>
                <a:gd name="connsiteX8" fmla="*/ 206465 w 546212"/>
                <a:gd name="connsiteY8" fmla="*/ 130544 h 207528"/>
                <a:gd name="connsiteX9" fmla="*/ 90 w 546212"/>
                <a:gd name="connsiteY9" fmla="*/ 369 h 2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212" h="207528">
                  <a:moveTo>
                    <a:pt x="90" y="369"/>
                  </a:moveTo>
                  <a:cubicBezTo>
                    <a:pt x="-4143" y="-5981"/>
                    <a:pt x="141907" y="71277"/>
                    <a:pt x="181065" y="92444"/>
                  </a:cubicBezTo>
                  <a:cubicBezTo>
                    <a:pt x="220223" y="113611"/>
                    <a:pt x="238744" y="121548"/>
                    <a:pt x="235040" y="127369"/>
                  </a:cubicBezTo>
                  <a:cubicBezTo>
                    <a:pt x="231336" y="133190"/>
                    <a:pt x="146140" y="126840"/>
                    <a:pt x="158840" y="127369"/>
                  </a:cubicBezTo>
                  <a:cubicBezTo>
                    <a:pt x="171540" y="127898"/>
                    <a:pt x="266790" y="123136"/>
                    <a:pt x="311240" y="130544"/>
                  </a:cubicBezTo>
                  <a:cubicBezTo>
                    <a:pt x="355690" y="137952"/>
                    <a:pt x="386382" y="159119"/>
                    <a:pt x="425540" y="171819"/>
                  </a:cubicBezTo>
                  <a:cubicBezTo>
                    <a:pt x="464698" y="184519"/>
                    <a:pt x="547778" y="212565"/>
                    <a:pt x="546190" y="206744"/>
                  </a:cubicBezTo>
                  <a:cubicBezTo>
                    <a:pt x="544603" y="200923"/>
                    <a:pt x="472636" y="149594"/>
                    <a:pt x="416015" y="136894"/>
                  </a:cubicBezTo>
                  <a:cubicBezTo>
                    <a:pt x="359394" y="124194"/>
                    <a:pt x="278961" y="152240"/>
                    <a:pt x="206465" y="130544"/>
                  </a:cubicBezTo>
                  <a:cubicBezTo>
                    <a:pt x="133969" y="108848"/>
                    <a:pt x="4323" y="6719"/>
                    <a:pt x="90" y="36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1CA7F553-6D9B-807D-6DE9-C68D1174DF8A}"/>
                </a:ext>
              </a:extLst>
            </p:cNvPr>
            <p:cNvSpPr/>
            <p:nvPr/>
          </p:nvSpPr>
          <p:spPr>
            <a:xfrm>
              <a:off x="2532361" y="7936124"/>
              <a:ext cx="401071" cy="134726"/>
            </a:xfrm>
            <a:custGeom>
              <a:avLst/>
              <a:gdLst>
                <a:gd name="connsiteX0" fmla="*/ 4464 w 401071"/>
                <a:gd name="connsiteY0" fmla="*/ 1376 h 134726"/>
                <a:gd name="connsiteX1" fmla="*/ 179089 w 401071"/>
                <a:gd name="connsiteY1" fmla="*/ 96626 h 134726"/>
                <a:gd name="connsiteX2" fmla="*/ 87014 w 401071"/>
                <a:gd name="connsiteY2" fmla="*/ 93451 h 134726"/>
                <a:gd name="connsiteX3" fmla="*/ 398164 w 401071"/>
                <a:gd name="connsiteY3" fmla="*/ 134726 h 134726"/>
                <a:gd name="connsiteX4" fmla="*/ 233064 w 401071"/>
                <a:gd name="connsiteY4" fmla="*/ 93451 h 134726"/>
                <a:gd name="connsiteX5" fmla="*/ 71139 w 401071"/>
                <a:gd name="connsiteY5" fmla="*/ 83926 h 134726"/>
                <a:gd name="connsiteX6" fmla="*/ 233064 w 401071"/>
                <a:gd name="connsiteY6" fmla="*/ 68051 h 134726"/>
                <a:gd name="connsiteX7" fmla="*/ 64789 w 401071"/>
                <a:gd name="connsiteY7" fmla="*/ 42651 h 134726"/>
                <a:gd name="connsiteX8" fmla="*/ 4464 w 401071"/>
                <a:gd name="connsiteY8" fmla="*/ 1376 h 13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071" h="134726">
                  <a:moveTo>
                    <a:pt x="4464" y="1376"/>
                  </a:moveTo>
                  <a:cubicBezTo>
                    <a:pt x="23514" y="10372"/>
                    <a:pt x="165331" y="81280"/>
                    <a:pt x="179089" y="96626"/>
                  </a:cubicBezTo>
                  <a:cubicBezTo>
                    <a:pt x="192847" y="111972"/>
                    <a:pt x="50502" y="87101"/>
                    <a:pt x="87014" y="93451"/>
                  </a:cubicBezTo>
                  <a:cubicBezTo>
                    <a:pt x="123526" y="99801"/>
                    <a:pt x="373822" y="134726"/>
                    <a:pt x="398164" y="134726"/>
                  </a:cubicBezTo>
                  <a:cubicBezTo>
                    <a:pt x="422506" y="134726"/>
                    <a:pt x="287568" y="101918"/>
                    <a:pt x="233064" y="93451"/>
                  </a:cubicBezTo>
                  <a:cubicBezTo>
                    <a:pt x="178560" y="84984"/>
                    <a:pt x="71139" y="88159"/>
                    <a:pt x="71139" y="83926"/>
                  </a:cubicBezTo>
                  <a:cubicBezTo>
                    <a:pt x="71139" y="79693"/>
                    <a:pt x="234122" y="74930"/>
                    <a:pt x="233064" y="68051"/>
                  </a:cubicBezTo>
                  <a:cubicBezTo>
                    <a:pt x="232006" y="61172"/>
                    <a:pt x="98127" y="55351"/>
                    <a:pt x="64789" y="42651"/>
                  </a:cubicBezTo>
                  <a:cubicBezTo>
                    <a:pt x="31452" y="29951"/>
                    <a:pt x="-14586" y="-7620"/>
                    <a:pt x="4464" y="137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D8239641-90EA-DD9C-9785-48C0F22769F5}"/>
                </a:ext>
              </a:extLst>
            </p:cNvPr>
            <p:cNvSpPr/>
            <p:nvPr/>
          </p:nvSpPr>
          <p:spPr>
            <a:xfrm>
              <a:off x="2683063" y="7793403"/>
              <a:ext cx="339839" cy="205257"/>
            </a:xfrm>
            <a:custGeom>
              <a:avLst/>
              <a:gdLst>
                <a:gd name="connsiteX0" fmla="*/ 339537 w 339839"/>
                <a:gd name="connsiteY0" fmla="*/ 1222 h 205257"/>
                <a:gd name="connsiteX1" fmla="*/ 120462 w 339839"/>
                <a:gd name="connsiteY1" fmla="*/ 121872 h 205257"/>
                <a:gd name="connsiteX2" fmla="*/ 2987 w 339839"/>
                <a:gd name="connsiteY2" fmla="*/ 169497 h 205257"/>
                <a:gd name="connsiteX3" fmla="*/ 237937 w 339839"/>
                <a:gd name="connsiteY3" fmla="*/ 96472 h 205257"/>
                <a:gd name="connsiteX4" fmla="*/ 69662 w 339839"/>
                <a:gd name="connsiteY4" fmla="*/ 204422 h 205257"/>
                <a:gd name="connsiteX5" fmla="*/ 339537 w 339839"/>
                <a:gd name="connsiteY5" fmla="*/ 1222 h 20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839" h="205257">
                  <a:moveTo>
                    <a:pt x="339537" y="1222"/>
                  </a:moveTo>
                  <a:cubicBezTo>
                    <a:pt x="348004" y="-12536"/>
                    <a:pt x="176553" y="93826"/>
                    <a:pt x="120462" y="121872"/>
                  </a:cubicBezTo>
                  <a:cubicBezTo>
                    <a:pt x="64371" y="149918"/>
                    <a:pt x="-16592" y="173730"/>
                    <a:pt x="2987" y="169497"/>
                  </a:cubicBezTo>
                  <a:cubicBezTo>
                    <a:pt x="22566" y="165264"/>
                    <a:pt x="226825" y="90651"/>
                    <a:pt x="237937" y="96472"/>
                  </a:cubicBezTo>
                  <a:cubicBezTo>
                    <a:pt x="249049" y="102293"/>
                    <a:pt x="55375" y="216064"/>
                    <a:pt x="69662" y="204422"/>
                  </a:cubicBezTo>
                  <a:cubicBezTo>
                    <a:pt x="83949" y="192780"/>
                    <a:pt x="331070" y="14980"/>
                    <a:pt x="339537" y="12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F2359143-E990-CA74-D9B6-BFDB991E9174}"/>
                </a:ext>
              </a:extLst>
            </p:cNvPr>
            <p:cNvSpPr/>
            <p:nvPr/>
          </p:nvSpPr>
          <p:spPr>
            <a:xfrm>
              <a:off x="1603375" y="6523525"/>
              <a:ext cx="294315" cy="391821"/>
            </a:xfrm>
            <a:custGeom>
              <a:avLst/>
              <a:gdLst>
                <a:gd name="connsiteX0" fmla="*/ 0 w 294315"/>
                <a:gd name="connsiteY0" fmla="*/ 369400 h 391821"/>
                <a:gd name="connsiteX1" fmla="*/ 161925 w 294315"/>
                <a:gd name="connsiteY1" fmla="*/ 188425 h 391821"/>
                <a:gd name="connsiteX2" fmla="*/ 260350 w 294315"/>
                <a:gd name="connsiteY2" fmla="*/ 45550 h 391821"/>
                <a:gd name="connsiteX3" fmla="*/ 193675 w 294315"/>
                <a:gd name="connsiteY3" fmla="*/ 182075 h 391821"/>
                <a:gd name="connsiteX4" fmla="*/ 133350 w 294315"/>
                <a:gd name="connsiteY4" fmla="*/ 270975 h 391821"/>
                <a:gd name="connsiteX5" fmla="*/ 47625 w 294315"/>
                <a:gd name="connsiteY5" fmla="*/ 391625 h 391821"/>
                <a:gd name="connsiteX6" fmla="*/ 133350 w 294315"/>
                <a:gd name="connsiteY6" fmla="*/ 299550 h 391821"/>
                <a:gd name="connsiteX7" fmla="*/ 177800 w 294315"/>
                <a:gd name="connsiteY7" fmla="*/ 309075 h 391821"/>
                <a:gd name="connsiteX8" fmla="*/ 177800 w 294315"/>
                <a:gd name="connsiteY8" fmla="*/ 258275 h 391821"/>
                <a:gd name="connsiteX9" fmla="*/ 250825 w 294315"/>
                <a:gd name="connsiteY9" fmla="*/ 77300 h 391821"/>
                <a:gd name="connsiteX10" fmla="*/ 292100 w 294315"/>
                <a:gd name="connsiteY10" fmla="*/ 1100 h 391821"/>
                <a:gd name="connsiteX11" fmla="*/ 184150 w 294315"/>
                <a:gd name="connsiteY11" fmla="*/ 128100 h 391821"/>
                <a:gd name="connsiteX12" fmla="*/ 209550 w 294315"/>
                <a:gd name="connsiteY12" fmla="*/ 96350 h 391821"/>
                <a:gd name="connsiteX13" fmla="*/ 0 w 294315"/>
                <a:gd name="connsiteY13" fmla="*/ 369400 h 3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315" h="391821">
                  <a:moveTo>
                    <a:pt x="0" y="369400"/>
                  </a:moveTo>
                  <a:cubicBezTo>
                    <a:pt x="59266" y="305900"/>
                    <a:pt x="118533" y="242400"/>
                    <a:pt x="161925" y="188425"/>
                  </a:cubicBezTo>
                  <a:cubicBezTo>
                    <a:pt x="205317" y="134450"/>
                    <a:pt x="255059" y="46608"/>
                    <a:pt x="260350" y="45550"/>
                  </a:cubicBezTo>
                  <a:cubicBezTo>
                    <a:pt x="265641" y="44492"/>
                    <a:pt x="214842" y="144504"/>
                    <a:pt x="193675" y="182075"/>
                  </a:cubicBezTo>
                  <a:cubicBezTo>
                    <a:pt x="172508" y="219646"/>
                    <a:pt x="157692" y="236050"/>
                    <a:pt x="133350" y="270975"/>
                  </a:cubicBezTo>
                  <a:cubicBezTo>
                    <a:pt x="109008" y="305900"/>
                    <a:pt x="47625" y="386863"/>
                    <a:pt x="47625" y="391625"/>
                  </a:cubicBezTo>
                  <a:cubicBezTo>
                    <a:pt x="47625" y="396387"/>
                    <a:pt x="111654" y="313308"/>
                    <a:pt x="133350" y="299550"/>
                  </a:cubicBezTo>
                  <a:cubicBezTo>
                    <a:pt x="155046" y="285792"/>
                    <a:pt x="170392" y="315954"/>
                    <a:pt x="177800" y="309075"/>
                  </a:cubicBezTo>
                  <a:cubicBezTo>
                    <a:pt x="185208" y="302196"/>
                    <a:pt x="165629" y="296904"/>
                    <a:pt x="177800" y="258275"/>
                  </a:cubicBezTo>
                  <a:cubicBezTo>
                    <a:pt x="189971" y="219646"/>
                    <a:pt x="231775" y="120162"/>
                    <a:pt x="250825" y="77300"/>
                  </a:cubicBezTo>
                  <a:cubicBezTo>
                    <a:pt x="269875" y="34437"/>
                    <a:pt x="303212" y="-7367"/>
                    <a:pt x="292100" y="1100"/>
                  </a:cubicBezTo>
                  <a:cubicBezTo>
                    <a:pt x="280988" y="9567"/>
                    <a:pt x="197908" y="112225"/>
                    <a:pt x="184150" y="128100"/>
                  </a:cubicBezTo>
                  <a:cubicBezTo>
                    <a:pt x="170392" y="143975"/>
                    <a:pt x="209550" y="96350"/>
                    <a:pt x="209550" y="96350"/>
                  </a:cubicBezTo>
                  <a:lnTo>
                    <a:pt x="0" y="36940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13AA6879-00AE-1552-0A91-11695190EB06}"/>
                </a:ext>
              </a:extLst>
            </p:cNvPr>
            <p:cNvSpPr/>
            <p:nvPr/>
          </p:nvSpPr>
          <p:spPr>
            <a:xfrm>
              <a:off x="1790607" y="6451433"/>
              <a:ext cx="137139" cy="374931"/>
            </a:xfrm>
            <a:custGeom>
              <a:avLst/>
              <a:gdLst>
                <a:gd name="connsiteX0" fmla="*/ 93 w 137139"/>
                <a:gd name="connsiteY0" fmla="*/ 374817 h 374931"/>
                <a:gd name="connsiteX1" fmla="*/ 88993 w 137139"/>
                <a:gd name="connsiteY1" fmla="*/ 136692 h 374931"/>
                <a:gd name="connsiteX2" fmla="*/ 95343 w 137139"/>
                <a:gd name="connsiteY2" fmla="*/ 181142 h 374931"/>
                <a:gd name="connsiteX3" fmla="*/ 111218 w 137139"/>
                <a:gd name="connsiteY3" fmla="*/ 162092 h 374931"/>
                <a:gd name="connsiteX4" fmla="*/ 117568 w 137139"/>
                <a:gd name="connsiteY4" fmla="*/ 184317 h 374931"/>
                <a:gd name="connsiteX5" fmla="*/ 127093 w 137139"/>
                <a:gd name="connsiteY5" fmla="*/ 146217 h 374931"/>
                <a:gd name="connsiteX6" fmla="*/ 98518 w 137139"/>
                <a:gd name="connsiteY6" fmla="*/ 167 h 374931"/>
                <a:gd name="connsiteX7" fmla="*/ 127093 w 137139"/>
                <a:gd name="connsiteY7" fmla="*/ 117642 h 374931"/>
                <a:gd name="connsiteX8" fmla="*/ 133443 w 137139"/>
                <a:gd name="connsiteY8" fmla="*/ 146217 h 374931"/>
                <a:gd name="connsiteX9" fmla="*/ 73118 w 137139"/>
                <a:gd name="connsiteY9" fmla="*/ 168442 h 374931"/>
                <a:gd name="connsiteX10" fmla="*/ 93 w 137139"/>
                <a:gd name="connsiteY10" fmla="*/ 374817 h 37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39" h="374931">
                  <a:moveTo>
                    <a:pt x="93" y="374817"/>
                  </a:moveTo>
                  <a:cubicBezTo>
                    <a:pt x="2739" y="369525"/>
                    <a:pt x="73118" y="168971"/>
                    <a:pt x="88993" y="136692"/>
                  </a:cubicBezTo>
                  <a:cubicBezTo>
                    <a:pt x="104868" y="104413"/>
                    <a:pt x="91639" y="176909"/>
                    <a:pt x="95343" y="181142"/>
                  </a:cubicBezTo>
                  <a:cubicBezTo>
                    <a:pt x="99047" y="185375"/>
                    <a:pt x="107514" y="161563"/>
                    <a:pt x="111218" y="162092"/>
                  </a:cubicBezTo>
                  <a:cubicBezTo>
                    <a:pt x="114922" y="162621"/>
                    <a:pt x="114922" y="186963"/>
                    <a:pt x="117568" y="184317"/>
                  </a:cubicBezTo>
                  <a:cubicBezTo>
                    <a:pt x="120214" y="181671"/>
                    <a:pt x="130268" y="176909"/>
                    <a:pt x="127093" y="146217"/>
                  </a:cubicBezTo>
                  <a:cubicBezTo>
                    <a:pt x="123918" y="115525"/>
                    <a:pt x="98518" y="4929"/>
                    <a:pt x="98518" y="167"/>
                  </a:cubicBezTo>
                  <a:cubicBezTo>
                    <a:pt x="98518" y="-4595"/>
                    <a:pt x="121272" y="93300"/>
                    <a:pt x="127093" y="117642"/>
                  </a:cubicBezTo>
                  <a:cubicBezTo>
                    <a:pt x="132914" y="141984"/>
                    <a:pt x="142439" y="137750"/>
                    <a:pt x="133443" y="146217"/>
                  </a:cubicBezTo>
                  <a:cubicBezTo>
                    <a:pt x="124447" y="154684"/>
                    <a:pt x="94814" y="136163"/>
                    <a:pt x="73118" y="168442"/>
                  </a:cubicBezTo>
                  <a:cubicBezTo>
                    <a:pt x="51422" y="200721"/>
                    <a:pt x="-2553" y="380109"/>
                    <a:pt x="93" y="3748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7F12F01F-B99E-86BE-AB0D-84A290C2D985}"/>
                </a:ext>
              </a:extLst>
            </p:cNvPr>
            <p:cNvSpPr/>
            <p:nvPr/>
          </p:nvSpPr>
          <p:spPr>
            <a:xfrm>
              <a:off x="1803390" y="6397378"/>
              <a:ext cx="187967" cy="400456"/>
            </a:xfrm>
            <a:custGeom>
              <a:avLst/>
              <a:gdLst>
                <a:gd name="connsiteX0" fmla="*/ 120660 w 187967"/>
                <a:gd name="connsiteY0" fmla="*/ 247 h 400456"/>
                <a:gd name="connsiteX1" fmla="*/ 142885 w 187967"/>
                <a:gd name="connsiteY1" fmla="*/ 155822 h 400456"/>
                <a:gd name="connsiteX2" fmla="*/ 133360 w 187967"/>
                <a:gd name="connsiteY2" fmla="*/ 219322 h 400456"/>
                <a:gd name="connsiteX3" fmla="*/ 111135 w 187967"/>
                <a:gd name="connsiteY3" fmla="*/ 270122 h 400456"/>
                <a:gd name="connsiteX4" fmla="*/ 69860 w 187967"/>
                <a:gd name="connsiteY4" fmla="*/ 333622 h 400456"/>
                <a:gd name="connsiteX5" fmla="*/ 101610 w 187967"/>
                <a:gd name="connsiteY5" fmla="*/ 330447 h 400456"/>
                <a:gd name="connsiteX6" fmla="*/ 98435 w 187967"/>
                <a:gd name="connsiteY6" fmla="*/ 362197 h 400456"/>
                <a:gd name="connsiteX7" fmla="*/ 10 w 187967"/>
                <a:gd name="connsiteY7" fmla="*/ 397122 h 400456"/>
                <a:gd name="connsiteX8" fmla="*/ 104785 w 187967"/>
                <a:gd name="connsiteY8" fmla="*/ 390772 h 400456"/>
                <a:gd name="connsiteX9" fmla="*/ 130185 w 187967"/>
                <a:gd name="connsiteY9" fmla="*/ 324097 h 400456"/>
                <a:gd name="connsiteX10" fmla="*/ 184160 w 187967"/>
                <a:gd name="connsiteY10" fmla="*/ 285997 h 400456"/>
                <a:gd name="connsiteX11" fmla="*/ 107960 w 187967"/>
                <a:gd name="connsiteY11" fmla="*/ 327272 h 400456"/>
                <a:gd name="connsiteX12" fmla="*/ 111135 w 187967"/>
                <a:gd name="connsiteY12" fmla="*/ 263772 h 400456"/>
                <a:gd name="connsiteX13" fmla="*/ 187335 w 187967"/>
                <a:gd name="connsiteY13" fmla="*/ 114547 h 400456"/>
                <a:gd name="connsiteX14" fmla="*/ 146060 w 187967"/>
                <a:gd name="connsiteY14" fmla="*/ 171697 h 400456"/>
                <a:gd name="connsiteX15" fmla="*/ 120660 w 187967"/>
                <a:gd name="connsiteY15" fmla="*/ 136772 h 400456"/>
                <a:gd name="connsiteX16" fmla="*/ 142885 w 187967"/>
                <a:gd name="connsiteY16" fmla="*/ 120897 h 400456"/>
                <a:gd name="connsiteX17" fmla="*/ 120660 w 187967"/>
                <a:gd name="connsiteY17" fmla="*/ 247 h 4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967" h="400456">
                  <a:moveTo>
                    <a:pt x="120660" y="247"/>
                  </a:moveTo>
                  <a:cubicBezTo>
                    <a:pt x="120660" y="6068"/>
                    <a:pt x="140768" y="119310"/>
                    <a:pt x="142885" y="155822"/>
                  </a:cubicBezTo>
                  <a:cubicBezTo>
                    <a:pt x="145002" y="192334"/>
                    <a:pt x="138652" y="200272"/>
                    <a:pt x="133360" y="219322"/>
                  </a:cubicBezTo>
                  <a:cubicBezTo>
                    <a:pt x="128068" y="238372"/>
                    <a:pt x="121718" y="251072"/>
                    <a:pt x="111135" y="270122"/>
                  </a:cubicBezTo>
                  <a:cubicBezTo>
                    <a:pt x="100552" y="289172"/>
                    <a:pt x="71447" y="323568"/>
                    <a:pt x="69860" y="333622"/>
                  </a:cubicBezTo>
                  <a:cubicBezTo>
                    <a:pt x="68273" y="343676"/>
                    <a:pt x="96848" y="325685"/>
                    <a:pt x="101610" y="330447"/>
                  </a:cubicBezTo>
                  <a:cubicBezTo>
                    <a:pt x="106372" y="335209"/>
                    <a:pt x="115368" y="351085"/>
                    <a:pt x="98435" y="362197"/>
                  </a:cubicBezTo>
                  <a:cubicBezTo>
                    <a:pt x="81502" y="373309"/>
                    <a:pt x="-1048" y="392360"/>
                    <a:pt x="10" y="397122"/>
                  </a:cubicBezTo>
                  <a:cubicBezTo>
                    <a:pt x="1068" y="401884"/>
                    <a:pt x="83089" y="402943"/>
                    <a:pt x="104785" y="390772"/>
                  </a:cubicBezTo>
                  <a:cubicBezTo>
                    <a:pt x="126481" y="378601"/>
                    <a:pt x="116956" y="341560"/>
                    <a:pt x="130185" y="324097"/>
                  </a:cubicBezTo>
                  <a:cubicBezTo>
                    <a:pt x="143414" y="306635"/>
                    <a:pt x="187864" y="285468"/>
                    <a:pt x="184160" y="285997"/>
                  </a:cubicBezTo>
                  <a:cubicBezTo>
                    <a:pt x="180456" y="286526"/>
                    <a:pt x="120131" y="330976"/>
                    <a:pt x="107960" y="327272"/>
                  </a:cubicBezTo>
                  <a:cubicBezTo>
                    <a:pt x="95789" y="323568"/>
                    <a:pt x="97906" y="299226"/>
                    <a:pt x="111135" y="263772"/>
                  </a:cubicBezTo>
                  <a:cubicBezTo>
                    <a:pt x="124364" y="228318"/>
                    <a:pt x="181514" y="129893"/>
                    <a:pt x="187335" y="114547"/>
                  </a:cubicBezTo>
                  <a:cubicBezTo>
                    <a:pt x="193156" y="99201"/>
                    <a:pt x="157172" y="167993"/>
                    <a:pt x="146060" y="171697"/>
                  </a:cubicBezTo>
                  <a:cubicBezTo>
                    <a:pt x="134948" y="175401"/>
                    <a:pt x="121189" y="145239"/>
                    <a:pt x="120660" y="136772"/>
                  </a:cubicBezTo>
                  <a:cubicBezTo>
                    <a:pt x="120131" y="128305"/>
                    <a:pt x="138123" y="148943"/>
                    <a:pt x="142885" y="120897"/>
                  </a:cubicBezTo>
                  <a:cubicBezTo>
                    <a:pt x="147647" y="92851"/>
                    <a:pt x="120660" y="-5574"/>
                    <a:pt x="120660" y="2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D72B0A9C-B99C-79AF-B42E-3BD6EE4EE4BB}"/>
                </a:ext>
              </a:extLst>
            </p:cNvPr>
            <p:cNvSpPr/>
            <p:nvPr/>
          </p:nvSpPr>
          <p:spPr>
            <a:xfrm>
              <a:off x="1831975" y="6348589"/>
              <a:ext cx="298614" cy="155056"/>
            </a:xfrm>
            <a:custGeom>
              <a:avLst/>
              <a:gdLst>
                <a:gd name="connsiteX0" fmla="*/ 57150 w 298614"/>
                <a:gd name="connsiteY0" fmla="*/ 134761 h 155056"/>
                <a:gd name="connsiteX1" fmla="*/ 228600 w 298614"/>
                <a:gd name="connsiteY1" fmla="*/ 77611 h 155056"/>
                <a:gd name="connsiteX2" fmla="*/ 260350 w 298614"/>
                <a:gd name="connsiteY2" fmla="*/ 128411 h 155056"/>
                <a:gd name="connsiteX3" fmla="*/ 295275 w 298614"/>
                <a:gd name="connsiteY3" fmla="*/ 147461 h 155056"/>
                <a:gd name="connsiteX4" fmla="*/ 171450 w 298614"/>
                <a:gd name="connsiteY4" fmla="*/ 1411 h 155056"/>
                <a:gd name="connsiteX5" fmla="*/ 190500 w 298614"/>
                <a:gd name="connsiteY5" fmla="*/ 77611 h 155056"/>
                <a:gd name="connsiteX6" fmla="*/ 196850 w 298614"/>
                <a:gd name="connsiteY6" fmla="*/ 147461 h 155056"/>
                <a:gd name="connsiteX7" fmla="*/ 158750 w 298614"/>
                <a:gd name="connsiteY7" fmla="*/ 90311 h 155056"/>
                <a:gd name="connsiteX8" fmla="*/ 0 w 298614"/>
                <a:gd name="connsiteY8" fmla="*/ 144286 h 155056"/>
                <a:gd name="connsiteX9" fmla="*/ 57150 w 298614"/>
                <a:gd name="connsiteY9" fmla="*/ 134761 h 15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614" h="155056">
                  <a:moveTo>
                    <a:pt x="57150" y="134761"/>
                  </a:moveTo>
                  <a:cubicBezTo>
                    <a:pt x="125941" y="106715"/>
                    <a:pt x="194733" y="78669"/>
                    <a:pt x="228600" y="77611"/>
                  </a:cubicBezTo>
                  <a:cubicBezTo>
                    <a:pt x="262467" y="76553"/>
                    <a:pt x="249238" y="116769"/>
                    <a:pt x="260350" y="128411"/>
                  </a:cubicBezTo>
                  <a:cubicBezTo>
                    <a:pt x="271463" y="140053"/>
                    <a:pt x="310092" y="168628"/>
                    <a:pt x="295275" y="147461"/>
                  </a:cubicBezTo>
                  <a:cubicBezTo>
                    <a:pt x="280458" y="126294"/>
                    <a:pt x="188912" y="13053"/>
                    <a:pt x="171450" y="1411"/>
                  </a:cubicBezTo>
                  <a:cubicBezTo>
                    <a:pt x="153988" y="-10231"/>
                    <a:pt x="186267" y="53269"/>
                    <a:pt x="190500" y="77611"/>
                  </a:cubicBezTo>
                  <a:cubicBezTo>
                    <a:pt x="194733" y="101953"/>
                    <a:pt x="202142" y="145344"/>
                    <a:pt x="196850" y="147461"/>
                  </a:cubicBezTo>
                  <a:cubicBezTo>
                    <a:pt x="191558" y="149578"/>
                    <a:pt x="191558" y="90840"/>
                    <a:pt x="158750" y="90311"/>
                  </a:cubicBezTo>
                  <a:cubicBezTo>
                    <a:pt x="125942" y="89782"/>
                    <a:pt x="0" y="144286"/>
                    <a:pt x="0" y="144286"/>
                  </a:cubicBezTo>
                  <a:lnTo>
                    <a:pt x="57150" y="13476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07570A4F-8C64-9BE0-7A0C-90BE73331498}"/>
                </a:ext>
              </a:extLst>
            </p:cNvPr>
            <p:cNvSpPr/>
            <p:nvPr/>
          </p:nvSpPr>
          <p:spPr>
            <a:xfrm>
              <a:off x="2047704" y="6355484"/>
              <a:ext cx="257834" cy="86620"/>
            </a:xfrm>
            <a:custGeom>
              <a:avLst/>
              <a:gdLst>
                <a:gd name="connsiteX0" fmla="*/ 171 w 257834"/>
                <a:gd name="connsiteY0" fmla="*/ 86591 h 86620"/>
                <a:gd name="connsiteX1" fmla="*/ 143046 w 257834"/>
                <a:gd name="connsiteY1" fmla="*/ 38966 h 86620"/>
                <a:gd name="connsiteX2" fmla="*/ 177971 w 257834"/>
                <a:gd name="connsiteY2" fmla="*/ 866 h 86620"/>
                <a:gd name="connsiteX3" fmla="*/ 257346 w 257834"/>
                <a:gd name="connsiteY3" fmla="*/ 77066 h 86620"/>
                <a:gd name="connsiteX4" fmla="*/ 209721 w 257834"/>
                <a:gd name="connsiteY4" fmla="*/ 4041 h 86620"/>
                <a:gd name="connsiteX5" fmla="*/ 174796 w 257834"/>
                <a:gd name="connsiteY5" fmla="*/ 45316 h 86620"/>
                <a:gd name="connsiteX6" fmla="*/ 171 w 257834"/>
                <a:gd name="connsiteY6" fmla="*/ 86591 h 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834" h="86620">
                  <a:moveTo>
                    <a:pt x="171" y="86591"/>
                  </a:moveTo>
                  <a:cubicBezTo>
                    <a:pt x="-5120" y="85533"/>
                    <a:pt x="113413" y="53254"/>
                    <a:pt x="143046" y="38966"/>
                  </a:cubicBezTo>
                  <a:cubicBezTo>
                    <a:pt x="172679" y="24678"/>
                    <a:pt x="158921" y="-5484"/>
                    <a:pt x="177971" y="866"/>
                  </a:cubicBezTo>
                  <a:cubicBezTo>
                    <a:pt x="197021" y="7216"/>
                    <a:pt x="252054" y="76537"/>
                    <a:pt x="257346" y="77066"/>
                  </a:cubicBezTo>
                  <a:cubicBezTo>
                    <a:pt x="262638" y="77595"/>
                    <a:pt x="223479" y="9333"/>
                    <a:pt x="209721" y="4041"/>
                  </a:cubicBezTo>
                  <a:cubicBezTo>
                    <a:pt x="195963" y="-1251"/>
                    <a:pt x="203900" y="31029"/>
                    <a:pt x="174796" y="45316"/>
                  </a:cubicBezTo>
                  <a:cubicBezTo>
                    <a:pt x="145692" y="59603"/>
                    <a:pt x="5462" y="87649"/>
                    <a:pt x="171" y="865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D550EB1C-E17E-7030-C6F0-876FBA095C16}"/>
                </a:ext>
              </a:extLst>
            </p:cNvPr>
            <p:cNvSpPr/>
            <p:nvPr/>
          </p:nvSpPr>
          <p:spPr>
            <a:xfrm>
              <a:off x="1924050" y="6432411"/>
              <a:ext cx="581900" cy="289064"/>
            </a:xfrm>
            <a:custGeom>
              <a:avLst/>
              <a:gdLst>
                <a:gd name="connsiteX0" fmla="*/ 0 w 581900"/>
                <a:gd name="connsiteY0" fmla="*/ 289064 h 289064"/>
                <a:gd name="connsiteX1" fmla="*/ 101600 w 581900"/>
                <a:gd name="connsiteY1" fmla="*/ 149364 h 289064"/>
                <a:gd name="connsiteX2" fmla="*/ 342900 w 581900"/>
                <a:gd name="connsiteY2" fmla="*/ 3314 h 289064"/>
                <a:gd name="connsiteX3" fmla="*/ 285750 w 581900"/>
                <a:gd name="connsiteY3" fmla="*/ 44589 h 289064"/>
                <a:gd name="connsiteX4" fmla="*/ 365125 w 581900"/>
                <a:gd name="connsiteY4" fmla="*/ 12839 h 289064"/>
                <a:gd name="connsiteX5" fmla="*/ 450850 w 581900"/>
                <a:gd name="connsiteY5" fmla="*/ 82689 h 289064"/>
                <a:gd name="connsiteX6" fmla="*/ 431800 w 581900"/>
                <a:gd name="connsiteY6" fmla="*/ 41414 h 289064"/>
                <a:gd name="connsiteX7" fmla="*/ 581025 w 581900"/>
                <a:gd name="connsiteY7" fmla="*/ 231914 h 289064"/>
                <a:gd name="connsiteX8" fmla="*/ 352425 w 581900"/>
                <a:gd name="connsiteY8" fmla="*/ 25539 h 289064"/>
                <a:gd name="connsiteX9" fmla="*/ 282575 w 581900"/>
                <a:gd name="connsiteY9" fmla="*/ 25539 h 289064"/>
                <a:gd name="connsiteX10" fmla="*/ 187325 w 581900"/>
                <a:gd name="connsiteY10" fmla="*/ 76339 h 289064"/>
                <a:gd name="connsiteX11" fmla="*/ 82550 w 581900"/>
                <a:gd name="connsiteY11" fmla="*/ 174764 h 289064"/>
                <a:gd name="connsiteX12" fmla="*/ 0 w 581900"/>
                <a:gd name="connsiteY12" fmla="*/ 289064 h 28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900" h="289064">
                  <a:moveTo>
                    <a:pt x="0" y="289064"/>
                  </a:moveTo>
                  <a:cubicBezTo>
                    <a:pt x="22225" y="243026"/>
                    <a:pt x="44450" y="196989"/>
                    <a:pt x="101600" y="149364"/>
                  </a:cubicBezTo>
                  <a:cubicBezTo>
                    <a:pt x="158750" y="101739"/>
                    <a:pt x="312208" y="20776"/>
                    <a:pt x="342900" y="3314"/>
                  </a:cubicBezTo>
                  <a:cubicBezTo>
                    <a:pt x="373592" y="-14149"/>
                    <a:pt x="282046" y="43002"/>
                    <a:pt x="285750" y="44589"/>
                  </a:cubicBezTo>
                  <a:cubicBezTo>
                    <a:pt x="289454" y="46176"/>
                    <a:pt x="337608" y="6489"/>
                    <a:pt x="365125" y="12839"/>
                  </a:cubicBezTo>
                  <a:cubicBezTo>
                    <a:pt x="392642" y="19189"/>
                    <a:pt x="439738" y="77927"/>
                    <a:pt x="450850" y="82689"/>
                  </a:cubicBezTo>
                  <a:cubicBezTo>
                    <a:pt x="461962" y="87451"/>
                    <a:pt x="410104" y="16543"/>
                    <a:pt x="431800" y="41414"/>
                  </a:cubicBezTo>
                  <a:cubicBezTo>
                    <a:pt x="453496" y="66285"/>
                    <a:pt x="594254" y="234560"/>
                    <a:pt x="581025" y="231914"/>
                  </a:cubicBezTo>
                  <a:cubicBezTo>
                    <a:pt x="567796" y="229268"/>
                    <a:pt x="402167" y="59935"/>
                    <a:pt x="352425" y="25539"/>
                  </a:cubicBezTo>
                  <a:cubicBezTo>
                    <a:pt x="302683" y="-8857"/>
                    <a:pt x="310092" y="17072"/>
                    <a:pt x="282575" y="25539"/>
                  </a:cubicBezTo>
                  <a:cubicBezTo>
                    <a:pt x="255058" y="34006"/>
                    <a:pt x="220662" y="51468"/>
                    <a:pt x="187325" y="76339"/>
                  </a:cubicBezTo>
                  <a:cubicBezTo>
                    <a:pt x="153988" y="101210"/>
                    <a:pt x="82550" y="174764"/>
                    <a:pt x="82550" y="174764"/>
                  </a:cubicBezTo>
                  <a:lnTo>
                    <a:pt x="0" y="2890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FC0B83AF-A24B-3A77-224D-C0C3AFB6AE83}"/>
                </a:ext>
              </a:extLst>
            </p:cNvPr>
            <p:cNvSpPr/>
            <p:nvPr/>
          </p:nvSpPr>
          <p:spPr>
            <a:xfrm>
              <a:off x="2293559" y="6410116"/>
              <a:ext cx="345384" cy="426430"/>
            </a:xfrm>
            <a:custGeom>
              <a:avLst/>
              <a:gdLst>
                <a:gd name="connsiteX0" fmla="*/ 1966 w 345384"/>
                <a:gd name="connsiteY0" fmla="*/ 3384 h 426430"/>
                <a:gd name="connsiteX1" fmla="*/ 287716 w 345384"/>
                <a:gd name="connsiteY1" fmla="*/ 301834 h 426430"/>
                <a:gd name="connsiteX2" fmla="*/ 271841 w 345384"/>
                <a:gd name="connsiteY2" fmla="*/ 251034 h 426430"/>
                <a:gd name="connsiteX3" fmla="*/ 344866 w 345384"/>
                <a:gd name="connsiteY3" fmla="*/ 425659 h 426430"/>
                <a:gd name="connsiteX4" fmla="*/ 297241 w 345384"/>
                <a:gd name="connsiteY4" fmla="*/ 308184 h 426430"/>
                <a:gd name="connsiteX5" fmla="*/ 167066 w 345384"/>
                <a:gd name="connsiteY5" fmla="*/ 149434 h 426430"/>
                <a:gd name="connsiteX6" fmla="*/ 1966 w 345384"/>
                <a:gd name="connsiteY6" fmla="*/ 3384 h 42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84" h="426430">
                  <a:moveTo>
                    <a:pt x="1966" y="3384"/>
                  </a:moveTo>
                  <a:cubicBezTo>
                    <a:pt x="22074" y="28784"/>
                    <a:pt x="242737" y="260559"/>
                    <a:pt x="287716" y="301834"/>
                  </a:cubicBezTo>
                  <a:cubicBezTo>
                    <a:pt x="332695" y="343109"/>
                    <a:pt x="262316" y="230397"/>
                    <a:pt x="271841" y="251034"/>
                  </a:cubicBezTo>
                  <a:cubicBezTo>
                    <a:pt x="281366" y="271671"/>
                    <a:pt x="340633" y="416134"/>
                    <a:pt x="344866" y="425659"/>
                  </a:cubicBezTo>
                  <a:cubicBezTo>
                    <a:pt x="349099" y="435184"/>
                    <a:pt x="326874" y="354221"/>
                    <a:pt x="297241" y="308184"/>
                  </a:cubicBezTo>
                  <a:cubicBezTo>
                    <a:pt x="267608" y="262147"/>
                    <a:pt x="212574" y="196530"/>
                    <a:pt x="167066" y="149434"/>
                  </a:cubicBezTo>
                  <a:cubicBezTo>
                    <a:pt x="121558" y="102338"/>
                    <a:pt x="-18142" y="-22016"/>
                    <a:pt x="1966" y="338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A7EA9564-9E24-0373-9D84-BD408C83D652}"/>
                </a:ext>
              </a:extLst>
            </p:cNvPr>
            <p:cNvSpPr/>
            <p:nvPr/>
          </p:nvSpPr>
          <p:spPr>
            <a:xfrm>
              <a:off x="2088979" y="6527791"/>
              <a:ext cx="331211" cy="95410"/>
            </a:xfrm>
            <a:custGeom>
              <a:avLst/>
              <a:gdLst>
                <a:gd name="connsiteX0" fmla="*/ 171 w 331211"/>
                <a:gd name="connsiteY0" fmla="*/ 95259 h 95410"/>
                <a:gd name="connsiteX1" fmla="*/ 174796 w 331211"/>
                <a:gd name="connsiteY1" fmla="*/ 12709 h 95410"/>
                <a:gd name="connsiteX2" fmla="*/ 146221 w 331211"/>
                <a:gd name="connsiteY2" fmla="*/ 41284 h 95410"/>
                <a:gd name="connsiteX3" fmla="*/ 216071 w 331211"/>
                <a:gd name="connsiteY3" fmla="*/ 22234 h 95410"/>
                <a:gd name="connsiteX4" fmla="*/ 330371 w 331211"/>
                <a:gd name="connsiteY4" fmla="*/ 50809 h 95410"/>
                <a:gd name="connsiteX5" fmla="*/ 263696 w 331211"/>
                <a:gd name="connsiteY5" fmla="*/ 28584 h 95410"/>
                <a:gd name="connsiteX6" fmla="*/ 184321 w 331211"/>
                <a:gd name="connsiteY6" fmla="*/ 9 h 95410"/>
                <a:gd name="connsiteX7" fmla="*/ 143046 w 331211"/>
                <a:gd name="connsiteY7" fmla="*/ 31759 h 95410"/>
                <a:gd name="connsiteX8" fmla="*/ 171 w 331211"/>
                <a:gd name="connsiteY8" fmla="*/ 95259 h 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211" h="95410">
                  <a:moveTo>
                    <a:pt x="171" y="95259"/>
                  </a:moveTo>
                  <a:cubicBezTo>
                    <a:pt x="5463" y="92084"/>
                    <a:pt x="150454" y="21705"/>
                    <a:pt x="174796" y="12709"/>
                  </a:cubicBezTo>
                  <a:cubicBezTo>
                    <a:pt x="199138" y="3713"/>
                    <a:pt x="139342" y="39697"/>
                    <a:pt x="146221" y="41284"/>
                  </a:cubicBezTo>
                  <a:cubicBezTo>
                    <a:pt x="153100" y="42871"/>
                    <a:pt x="185379" y="20646"/>
                    <a:pt x="216071" y="22234"/>
                  </a:cubicBezTo>
                  <a:cubicBezTo>
                    <a:pt x="246763" y="23821"/>
                    <a:pt x="322434" y="49751"/>
                    <a:pt x="330371" y="50809"/>
                  </a:cubicBezTo>
                  <a:cubicBezTo>
                    <a:pt x="338308" y="51867"/>
                    <a:pt x="288038" y="37051"/>
                    <a:pt x="263696" y="28584"/>
                  </a:cubicBezTo>
                  <a:cubicBezTo>
                    <a:pt x="239354" y="20117"/>
                    <a:pt x="204429" y="-520"/>
                    <a:pt x="184321" y="9"/>
                  </a:cubicBezTo>
                  <a:cubicBezTo>
                    <a:pt x="164213" y="538"/>
                    <a:pt x="172150" y="12709"/>
                    <a:pt x="143046" y="31759"/>
                  </a:cubicBezTo>
                  <a:cubicBezTo>
                    <a:pt x="113942" y="50809"/>
                    <a:pt x="-5121" y="98434"/>
                    <a:pt x="171" y="9525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A8037024-29C0-9908-F494-345C1E5C5A8C}"/>
                </a:ext>
              </a:extLst>
            </p:cNvPr>
            <p:cNvSpPr/>
            <p:nvPr/>
          </p:nvSpPr>
          <p:spPr>
            <a:xfrm>
              <a:off x="2132179" y="6578540"/>
              <a:ext cx="292681" cy="146617"/>
            </a:xfrm>
            <a:custGeom>
              <a:avLst/>
              <a:gdLst>
                <a:gd name="connsiteX0" fmla="*/ 1421 w 292681"/>
                <a:gd name="connsiteY0" fmla="*/ 31810 h 146617"/>
                <a:gd name="connsiteX1" fmla="*/ 255421 w 292681"/>
                <a:gd name="connsiteY1" fmla="*/ 60 h 146617"/>
                <a:gd name="connsiteX2" fmla="*/ 204621 w 292681"/>
                <a:gd name="connsiteY2" fmla="*/ 41335 h 146617"/>
                <a:gd name="connsiteX3" fmla="*/ 182396 w 292681"/>
                <a:gd name="connsiteY3" fmla="*/ 146110 h 146617"/>
                <a:gd name="connsiteX4" fmla="*/ 191921 w 292681"/>
                <a:gd name="connsiteY4" fmla="*/ 79435 h 146617"/>
                <a:gd name="connsiteX5" fmla="*/ 277646 w 292681"/>
                <a:gd name="connsiteY5" fmla="*/ 38160 h 146617"/>
                <a:gd name="connsiteX6" fmla="*/ 280821 w 292681"/>
                <a:gd name="connsiteY6" fmla="*/ 9585 h 146617"/>
                <a:gd name="connsiteX7" fmla="*/ 156996 w 292681"/>
                <a:gd name="connsiteY7" fmla="*/ 19110 h 146617"/>
                <a:gd name="connsiteX8" fmla="*/ 1421 w 292681"/>
                <a:gd name="connsiteY8" fmla="*/ 31810 h 1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81" h="146617">
                  <a:moveTo>
                    <a:pt x="1421" y="31810"/>
                  </a:moveTo>
                  <a:cubicBezTo>
                    <a:pt x="17825" y="28635"/>
                    <a:pt x="221554" y="-1527"/>
                    <a:pt x="255421" y="60"/>
                  </a:cubicBezTo>
                  <a:cubicBezTo>
                    <a:pt x="289288" y="1647"/>
                    <a:pt x="216792" y="16993"/>
                    <a:pt x="204621" y="41335"/>
                  </a:cubicBezTo>
                  <a:cubicBezTo>
                    <a:pt x="192450" y="65677"/>
                    <a:pt x="184513" y="139760"/>
                    <a:pt x="182396" y="146110"/>
                  </a:cubicBezTo>
                  <a:cubicBezTo>
                    <a:pt x="180279" y="152460"/>
                    <a:pt x="176046" y="97427"/>
                    <a:pt x="191921" y="79435"/>
                  </a:cubicBezTo>
                  <a:cubicBezTo>
                    <a:pt x="207796" y="61443"/>
                    <a:pt x="262830" y="49802"/>
                    <a:pt x="277646" y="38160"/>
                  </a:cubicBezTo>
                  <a:cubicBezTo>
                    <a:pt x="292462" y="26518"/>
                    <a:pt x="300929" y="12760"/>
                    <a:pt x="280821" y="9585"/>
                  </a:cubicBezTo>
                  <a:cubicBezTo>
                    <a:pt x="260713" y="6410"/>
                    <a:pt x="198800" y="15406"/>
                    <a:pt x="156996" y="19110"/>
                  </a:cubicBezTo>
                  <a:cubicBezTo>
                    <a:pt x="115192" y="22814"/>
                    <a:pt x="-14983" y="34985"/>
                    <a:pt x="1421" y="318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DCBBBB34-829A-D0F4-6005-C4E48A786692}"/>
                </a:ext>
              </a:extLst>
            </p:cNvPr>
            <p:cNvSpPr/>
            <p:nvPr/>
          </p:nvSpPr>
          <p:spPr>
            <a:xfrm>
              <a:off x="2488690" y="6653121"/>
              <a:ext cx="495862" cy="309933"/>
            </a:xfrm>
            <a:custGeom>
              <a:avLst/>
              <a:gdLst>
                <a:gd name="connsiteX0" fmla="*/ 510 w 495862"/>
                <a:gd name="connsiteY0" fmla="*/ 1679 h 309933"/>
                <a:gd name="connsiteX1" fmla="*/ 152910 w 495862"/>
                <a:gd name="connsiteY1" fmla="*/ 195354 h 309933"/>
                <a:gd name="connsiteX2" fmla="*/ 165610 w 495862"/>
                <a:gd name="connsiteY2" fmla="*/ 214404 h 309933"/>
                <a:gd name="connsiteX3" fmla="*/ 251335 w 495862"/>
                <a:gd name="connsiteY3" fmla="*/ 223929 h 309933"/>
                <a:gd name="connsiteX4" fmla="*/ 235460 w 495862"/>
                <a:gd name="connsiteY4" fmla="*/ 255679 h 309933"/>
                <a:gd name="connsiteX5" fmla="*/ 349760 w 495862"/>
                <a:gd name="connsiteY5" fmla="*/ 274729 h 309933"/>
                <a:gd name="connsiteX6" fmla="*/ 327535 w 495862"/>
                <a:gd name="connsiteY6" fmla="*/ 306479 h 309933"/>
                <a:gd name="connsiteX7" fmla="*/ 467235 w 495862"/>
                <a:gd name="connsiteY7" fmla="*/ 306479 h 309933"/>
                <a:gd name="connsiteX8" fmla="*/ 324360 w 495862"/>
                <a:gd name="connsiteY8" fmla="*/ 287429 h 309933"/>
                <a:gd name="connsiteX9" fmla="*/ 495810 w 495862"/>
                <a:gd name="connsiteY9" fmla="*/ 309654 h 309933"/>
                <a:gd name="connsiteX10" fmla="*/ 340235 w 495862"/>
                <a:gd name="connsiteY10" fmla="*/ 268379 h 309933"/>
                <a:gd name="connsiteX11" fmla="*/ 130685 w 495862"/>
                <a:gd name="connsiteY11" fmla="*/ 131854 h 309933"/>
                <a:gd name="connsiteX12" fmla="*/ 70360 w 495862"/>
                <a:gd name="connsiteY12" fmla="*/ 49304 h 309933"/>
                <a:gd name="connsiteX13" fmla="*/ 102110 w 495862"/>
                <a:gd name="connsiteY13" fmla="*/ 100104 h 309933"/>
                <a:gd name="connsiteX14" fmla="*/ 510 w 495862"/>
                <a:gd name="connsiteY14" fmla="*/ 1679 h 30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862" h="309933">
                  <a:moveTo>
                    <a:pt x="510" y="1679"/>
                  </a:moveTo>
                  <a:cubicBezTo>
                    <a:pt x="8977" y="17554"/>
                    <a:pt x="152910" y="195354"/>
                    <a:pt x="152910" y="195354"/>
                  </a:cubicBezTo>
                  <a:cubicBezTo>
                    <a:pt x="180427" y="230808"/>
                    <a:pt x="149206" y="209641"/>
                    <a:pt x="165610" y="214404"/>
                  </a:cubicBezTo>
                  <a:cubicBezTo>
                    <a:pt x="182014" y="219167"/>
                    <a:pt x="239693" y="217050"/>
                    <a:pt x="251335" y="223929"/>
                  </a:cubicBezTo>
                  <a:cubicBezTo>
                    <a:pt x="262977" y="230808"/>
                    <a:pt x="219056" y="247212"/>
                    <a:pt x="235460" y="255679"/>
                  </a:cubicBezTo>
                  <a:cubicBezTo>
                    <a:pt x="251864" y="264146"/>
                    <a:pt x="334414" y="266262"/>
                    <a:pt x="349760" y="274729"/>
                  </a:cubicBezTo>
                  <a:cubicBezTo>
                    <a:pt x="365106" y="283196"/>
                    <a:pt x="307956" y="301187"/>
                    <a:pt x="327535" y="306479"/>
                  </a:cubicBezTo>
                  <a:cubicBezTo>
                    <a:pt x="347114" y="311771"/>
                    <a:pt x="467764" y="309654"/>
                    <a:pt x="467235" y="306479"/>
                  </a:cubicBezTo>
                  <a:cubicBezTo>
                    <a:pt x="466706" y="303304"/>
                    <a:pt x="319598" y="286900"/>
                    <a:pt x="324360" y="287429"/>
                  </a:cubicBezTo>
                  <a:cubicBezTo>
                    <a:pt x="329123" y="287958"/>
                    <a:pt x="493164" y="312829"/>
                    <a:pt x="495810" y="309654"/>
                  </a:cubicBezTo>
                  <a:cubicBezTo>
                    <a:pt x="498456" y="306479"/>
                    <a:pt x="401089" y="298012"/>
                    <a:pt x="340235" y="268379"/>
                  </a:cubicBezTo>
                  <a:cubicBezTo>
                    <a:pt x="279381" y="238746"/>
                    <a:pt x="175664" y="168367"/>
                    <a:pt x="130685" y="131854"/>
                  </a:cubicBezTo>
                  <a:cubicBezTo>
                    <a:pt x="85706" y="95342"/>
                    <a:pt x="75123" y="54596"/>
                    <a:pt x="70360" y="49304"/>
                  </a:cubicBezTo>
                  <a:cubicBezTo>
                    <a:pt x="65598" y="44012"/>
                    <a:pt x="112693" y="112804"/>
                    <a:pt x="102110" y="100104"/>
                  </a:cubicBezTo>
                  <a:cubicBezTo>
                    <a:pt x="91527" y="87404"/>
                    <a:pt x="-7957" y="-14196"/>
                    <a:pt x="510" y="167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C5BB1A3B-BC53-FA40-AD38-915EADBA21A2}"/>
                </a:ext>
              </a:extLst>
            </p:cNvPr>
            <p:cNvSpPr/>
            <p:nvPr/>
          </p:nvSpPr>
          <p:spPr>
            <a:xfrm>
              <a:off x="2278252" y="6673838"/>
              <a:ext cx="713010" cy="403110"/>
            </a:xfrm>
            <a:custGeom>
              <a:avLst/>
              <a:gdLst>
                <a:gd name="connsiteX0" fmla="*/ 80773 w 713010"/>
                <a:gd name="connsiteY0" fmla="*/ 12 h 403110"/>
                <a:gd name="connsiteX1" fmla="*/ 77598 w 713010"/>
                <a:gd name="connsiteY1" fmla="*/ 88912 h 403110"/>
                <a:gd name="connsiteX2" fmla="*/ 150623 w 713010"/>
                <a:gd name="connsiteY2" fmla="*/ 155587 h 403110"/>
                <a:gd name="connsiteX3" fmla="*/ 109348 w 713010"/>
                <a:gd name="connsiteY3" fmla="*/ 212737 h 403110"/>
                <a:gd name="connsiteX4" fmla="*/ 201423 w 713010"/>
                <a:gd name="connsiteY4" fmla="*/ 254012 h 403110"/>
                <a:gd name="connsiteX5" fmla="*/ 379223 w 713010"/>
                <a:gd name="connsiteY5" fmla="*/ 323862 h 403110"/>
                <a:gd name="connsiteX6" fmla="*/ 306198 w 713010"/>
                <a:gd name="connsiteY6" fmla="*/ 269887 h 403110"/>
                <a:gd name="connsiteX7" fmla="*/ 550673 w 713010"/>
                <a:gd name="connsiteY7" fmla="*/ 358787 h 403110"/>
                <a:gd name="connsiteX8" fmla="*/ 506223 w 713010"/>
                <a:gd name="connsiteY8" fmla="*/ 400062 h 403110"/>
                <a:gd name="connsiteX9" fmla="*/ 712598 w 713010"/>
                <a:gd name="connsiteY9" fmla="*/ 279412 h 403110"/>
                <a:gd name="connsiteX10" fmla="*/ 553848 w 713010"/>
                <a:gd name="connsiteY10" fmla="*/ 352437 h 403110"/>
                <a:gd name="connsiteX11" fmla="*/ 363348 w 713010"/>
                <a:gd name="connsiteY11" fmla="*/ 320687 h 403110"/>
                <a:gd name="connsiteX12" fmla="*/ 299848 w 713010"/>
                <a:gd name="connsiteY12" fmla="*/ 314337 h 403110"/>
                <a:gd name="connsiteX13" fmla="*/ 376048 w 713010"/>
                <a:gd name="connsiteY13" fmla="*/ 307987 h 403110"/>
                <a:gd name="connsiteX14" fmla="*/ 125223 w 713010"/>
                <a:gd name="connsiteY14" fmla="*/ 266712 h 403110"/>
                <a:gd name="connsiteX15" fmla="*/ 214123 w 713010"/>
                <a:gd name="connsiteY15" fmla="*/ 219087 h 403110"/>
                <a:gd name="connsiteX16" fmla="*/ 144273 w 713010"/>
                <a:gd name="connsiteY16" fmla="*/ 209562 h 403110"/>
                <a:gd name="connsiteX17" fmla="*/ 125223 w 713010"/>
                <a:gd name="connsiteY17" fmla="*/ 152412 h 403110"/>
                <a:gd name="connsiteX18" fmla="*/ 4573 w 713010"/>
                <a:gd name="connsiteY18" fmla="*/ 85737 h 403110"/>
                <a:gd name="connsiteX19" fmla="*/ 29973 w 713010"/>
                <a:gd name="connsiteY19" fmla="*/ 95262 h 403110"/>
                <a:gd name="connsiteX20" fmla="*/ 80773 w 713010"/>
                <a:gd name="connsiteY20" fmla="*/ 12 h 4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010" h="403110">
                  <a:moveTo>
                    <a:pt x="80773" y="12"/>
                  </a:moveTo>
                  <a:cubicBezTo>
                    <a:pt x="88710" y="-1046"/>
                    <a:pt x="65956" y="62983"/>
                    <a:pt x="77598" y="88912"/>
                  </a:cubicBezTo>
                  <a:cubicBezTo>
                    <a:pt x="89240" y="114841"/>
                    <a:pt x="145331" y="134950"/>
                    <a:pt x="150623" y="155587"/>
                  </a:cubicBezTo>
                  <a:cubicBezTo>
                    <a:pt x="155915" y="176224"/>
                    <a:pt x="100881" y="196333"/>
                    <a:pt x="109348" y="212737"/>
                  </a:cubicBezTo>
                  <a:cubicBezTo>
                    <a:pt x="117815" y="229141"/>
                    <a:pt x="156444" y="235491"/>
                    <a:pt x="201423" y="254012"/>
                  </a:cubicBezTo>
                  <a:cubicBezTo>
                    <a:pt x="246402" y="272533"/>
                    <a:pt x="361760" y="321216"/>
                    <a:pt x="379223" y="323862"/>
                  </a:cubicBezTo>
                  <a:cubicBezTo>
                    <a:pt x="396686" y="326508"/>
                    <a:pt x="277623" y="264066"/>
                    <a:pt x="306198" y="269887"/>
                  </a:cubicBezTo>
                  <a:cubicBezTo>
                    <a:pt x="334773" y="275708"/>
                    <a:pt x="517336" y="337091"/>
                    <a:pt x="550673" y="358787"/>
                  </a:cubicBezTo>
                  <a:cubicBezTo>
                    <a:pt x="584011" y="380483"/>
                    <a:pt x="479236" y="413291"/>
                    <a:pt x="506223" y="400062"/>
                  </a:cubicBezTo>
                  <a:cubicBezTo>
                    <a:pt x="533211" y="386833"/>
                    <a:pt x="704661" y="287349"/>
                    <a:pt x="712598" y="279412"/>
                  </a:cubicBezTo>
                  <a:cubicBezTo>
                    <a:pt x="720535" y="271475"/>
                    <a:pt x="612056" y="345558"/>
                    <a:pt x="553848" y="352437"/>
                  </a:cubicBezTo>
                  <a:cubicBezTo>
                    <a:pt x="495640" y="359316"/>
                    <a:pt x="405681" y="327037"/>
                    <a:pt x="363348" y="320687"/>
                  </a:cubicBezTo>
                  <a:cubicBezTo>
                    <a:pt x="321015" y="314337"/>
                    <a:pt x="297731" y="316454"/>
                    <a:pt x="299848" y="314337"/>
                  </a:cubicBezTo>
                  <a:cubicBezTo>
                    <a:pt x="301965" y="312220"/>
                    <a:pt x="405152" y="315924"/>
                    <a:pt x="376048" y="307987"/>
                  </a:cubicBezTo>
                  <a:cubicBezTo>
                    <a:pt x="346944" y="300050"/>
                    <a:pt x="152211" y="281529"/>
                    <a:pt x="125223" y="266712"/>
                  </a:cubicBezTo>
                  <a:cubicBezTo>
                    <a:pt x="98235" y="251895"/>
                    <a:pt x="210948" y="228612"/>
                    <a:pt x="214123" y="219087"/>
                  </a:cubicBezTo>
                  <a:cubicBezTo>
                    <a:pt x="217298" y="209562"/>
                    <a:pt x="159089" y="220674"/>
                    <a:pt x="144273" y="209562"/>
                  </a:cubicBezTo>
                  <a:cubicBezTo>
                    <a:pt x="129457" y="198450"/>
                    <a:pt x="148506" y="173049"/>
                    <a:pt x="125223" y="152412"/>
                  </a:cubicBezTo>
                  <a:cubicBezTo>
                    <a:pt x="101940" y="131775"/>
                    <a:pt x="20448" y="95262"/>
                    <a:pt x="4573" y="85737"/>
                  </a:cubicBezTo>
                  <a:cubicBezTo>
                    <a:pt x="-11302" y="76212"/>
                    <a:pt x="18331" y="103729"/>
                    <a:pt x="29973" y="95262"/>
                  </a:cubicBezTo>
                  <a:cubicBezTo>
                    <a:pt x="41615" y="86795"/>
                    <a:pt x="72836" y="1070"/>
                    <a:pt x="80773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8860280D-D9B6-3A0F-F305-7B0C15CD7168}"/>
                </a:ext>
              </a:extLst>
            </p:cNvPr>
            <p:cNvSpPr/>
            <p:nvPr/>
          </p:nvSpPr>
          <p:spPr>
            <a:xfrm>
              <a:off x="2777917" y="6952912"/>
              <a:ext cx="372645" cy="419498"/>
            </a:xfrm>
            <a:custGeom>
              <a:avLst/>
              <a:gdLst>
                <a:gd name="connsiteX0" fmla="*/ 208 w 372645"/>
                <a:gd name="connsiteY0" fmla="*/ 165438 h 419498"/>
                <a:gd name="connsiteX1" fmla="*/ 219283 w 372645"/>
                <a:gd name="connsiteY1" fmla="*/ 41613 h 419498"/>
                <a:gd name="connsiteX2" fmla="*/ 200233 w 372645"/>
                <a:gd name="connsiteY2" fmla="*/ 3513 h 419498"/>
                <a:gd name="connsiteX3" fmla="*/ 279608 w 372645"/>
                <a:gd name="connsiteY3" fmla="*/ 117813 h 419498"/>
                <a:gd name="connsiteX4" fmla="*/ 352633 w 372645"/>
                <a:gd name="connsiteY4" fmla="*/ 247988 h 419498"/>
                <a:gd name="connsiteX5" fmla="*/ 330408 w 372645"/>
                <a:gd name="connsiteY5" fmla="*/ 203538 h 419498"/>
                <a:gd name="connsiteX6" fmla="*/ 371683 w 372645"/>
                <a:gd name="connsiteY6" fmla="*/ 301963 h 419498"/>
                <a:gd name="connsiteX7" fmla="*/ 358983 w 372645"/>
                <a:gd name="connsiteY7" fmla="*/ 419438 h 419498"/>
                <a:gd name="connsiteX8" fmla="*/ 352633 w 372645"/>
                <a:gd name="connsiteY8" fmla="*/ 286088 h 419498"/>
                <a:gd name="connsiteX9" fmla="*/ 212933 w 372645"/>
                <a:gd name="connsiteY9" fmla="*/ 44788 h 419498"/>
                <a:gd name="connsiteX10" fmla="*/ 114508 w 372645"/>
                <a:gd name="connsiteY10" fmla="*/ 92413 h 419498"/>
                <a:gd name="connsiteX11" fmla="*/ 178008 w 372645"/>
                <a:gd name="connsiteY11" fmla="*/ 25738 h 419498"/>
                <a:gd name="connsiteX12" fmla="*/ 208 w 372645"/>
                <a:gd name="connsiteY12" fmla="*/ 165438 h 41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645" h="419498">
                  <a:moveTo>
                    <a:pt x="208" y="165438"/>
                  </a:moveTo>
                  <a:cubicBezTo>
                    <a:pt x="7087" y="168084"/>
                    <a:pt x="185946" y="68600"/>
                    <a:pt x="219283" y="41613"/>
                  </a:cubicBezTo>
                  <a:cubicBezTo>
                    <a:pt x="252621" y="14625"/>
                    <a:pt x="190179" y="-9187"/>
                    <a:pt x="200233" y="3513"/>
                  </a:cubicBezTo>
                  <a:cubicBezTo>
                    <a:pt x="210287" y="16213"/>
                    <a:pt x="254208" y="77067"/>
                    <a:pt x="279608" y="117813"/>
                  </a:cubicBezTo>
                  <a:cubicBezTo>
                    <a:pt x="305008" y="158559"/>
                    <a:pt x="344166" y="233700"/>
                    <a:pt x="352633" y="247988"/>
                  </a:cubicBezTo>
                  <a:cubicBezTo>
                    <a:pt x="361100" y="262276"/>
                    <a:pt x="327233" y="194542"/>
                    <a:pt x="330408" y="203538"/>
                  </a:cubicBezTo>
                  <a:cubicBezTo>
                    <a:pt x="333583" y="212534"/>
                    <a:pt x="366921" y="265980"/>
                    <a:pt x="371683" y="301963"/>
                  </a:cubicBezTo>
                  <a:cubicBezTo>
                    <a:pt x="376445" y="337946"/>
                    <a:pt x="362158" y="422084"/>
                    <a:pt x="358983" y="419438"/>
                  </a:cubicBezTo>
                  <a:cubicBezTo>
                    <a:pt x="355808" y="416792"/>
                    <a:pt x="376975" y="348530"/>
                    <a:pt x="352633" y="286088"/>
                  </a:cubicBezTo>
                  <a:cubicBezTo>
                    <a:pt x="328291" y="223646"/>
                    <a:pt x="252620" y="77067"/>
                    <a:pt x="212933" y="44788"/>
                  </a:cubicBezTo>
                  <a:cubicBezTo>
                    <a:pt x="173246" y="12509"/>
                    <a:pt x="120329" y="95588"/>
                    <a:pt x="114508" y="92413"/>
                  </a:cubicBezTo>
                  <a:cubicBezTo>
                    <a:pt x="108687" y="89238"/>
                    <a:pt x="197058" y="12509"/>
                    <a:pt x="178008" y="25738"/>
                  </a:cubicBezTo>
                  <a:cubicBezTo>
                    <a:pt x="158958" y="38967"/>
                    <a:pt x="-6671" y="162792"/>
                    <a:pt x="208" y="1654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1685D16A-8C70-2F2D-3E5A-38B94C13E352}"/>
                </a:ext>
              </a:extLst>
            </p:cNvPr>
            <p:cNvSpPr/>
            <p:nvPr/>
          </p:nvSpPr>
          <p:spPr>
            <a:xfrm>
              <a:off x="1958973" y="6539799"/>
              <a:ext cx="388764" cy="223398"/>
            </a:xfrm>
            <a:custGeom>
              <a:avLst/>
              <a:gdLst>
                <a:gd name="connsiteX0" fmla="*/ 215902 w 388764"/>
                <a:gd name="connsiteY0" fmla="*/ 41976 h 223398"/>
                <a:gd name="connsiteX1" fmla="*/ 161927 w 388764"/>
                <a:gd name="connsiteY1" fmla="*/ 701 h 223398"/>
                <a:gd name="connsiteX2" fmla="*/ 85727 w 388764"/>
                <a:gd name="connsiteY2" fmla="*/ 19751 h 223398"/>
                <a:gd name="connsiteX3" fmla="*/ 104777 w 388764"/>
                <a:gd name="connsiteY3" fmla="*/ 67376 h 223398"/>
                <a:gd name="connsiteX4" fmla="*/ 66677 w 388764"/>
                <a:gd name="connsiteY4" fmla="*/ 80076 h 223398"/>
                <a:gd name="connsiteX5" fmla="*/ 79377 w 388764"/>
                <a:gd name="connsiteY5" fmla="*/ 99126 h 223398"/>
                <a:gd name="connsiteX6" fmla="*/ 2 w 388764"/>
                <a:gd name="connsiteY6" fmla="*/ 99126 h 223398"/>
                <a:gd name="connsiteX7" fmla="*/ 76202 w 388764"/>
                <a:gd name="connsiteY7" fmla="*/ 172151 h 223398"/>
                <a:gd name="connsiteX8" fmla="*/ 31752 w 388764"/>
                <a:gd name="connsiteY8" fmla="*/ 207076 h 223398"/>
                <a:gd name="connsiteX9" fmla="*/ 384177 w 388764"/>
                <a:gd name="connsiteY9" fmla="*/ 222951 h 223398"/>
                <a:gd name="connsiteX10" fmla="*/ 225427 w 388764"/>
                <a:gd name="connsiteY10" fmla="*/ 213426 h 223398"/>
                <a:gd name="connsiteX11" fmla="*/ 120652 w 388764"/>
                <a:gd name="connsiteY11" fmla="*/ 159451 h 223398"/>
                <a:gd name="connsiteX12" fmla="*/ 231777 w 388764"/>
                <a:gd name="connsiteY12" fmla="*/ 108651 h 223398"/>
                <a:gd name="connsiteX13" fmla="*/ 381002 w 388764"/>
                <a:gd name="connsiteY13" fmla="*/ 115001 h 223398"/>
                <a:gd name="connsiteX14" fmla="*/ 317502 w 388764"/>
                <a:gd name="connsiteY14" fmla="*/ 105476 h 223398"/>
                <a:gd name="connsiteX15" fmla="*/ 180977 w 388764"/>
                <a:gd name="connsiteY15" fmla="*/ 115001 h 223398"/>
                <a:gd name="connsiteX16" fmla="*/ 88902 w 388764"/>
                <a:gd name="connsiteY16" fmla="*/ 140401 h 223398"/>
                <a:gd name="connsiteX17" fmla="*/ 101602 w 388764"/>
                <a:gd name="connsiteY17" fmla="*/ 7051 h 223398"/>
                <a:gd name="connsiteX18" fmla="*/ 107952 w 388764"/>
                <a:gd name="connsiteY18" fmla="*/ 61026 h 223398"/>
                <a:gd name="connsiteX19" fmla="*/ 161927 w 388764"/>
                <a:gd name="connsiteY19" fmla="*/ 29276 h 223398"/>
                <a:gd name="connsiteX20" fmla="*/ 215902 w 388764"/>
                <a:gd name="connsiteY20" fmla="*/ 41976 h 2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8764" h="223398">
                  <a:moveTo>
                    <a:pt x="215902" y="41976"/>
                  </a:moveTo>
                  <a:cubicBezTo>
                    <a:pt x="215902" y="37214"/>
                    <a:pt x="183623" y="4405"/>
                    <a:pt x="161927" y="701"/>
                  </a:cubicBezTo>
                  <a:cubicBezTo>
                    <a:pt x="140231" y="-3003"/>
                    <a:pt x="95252" y="8638"/>
                    <a:pt x="85727" y="19751"/>
                  </a:cubicBezTo>
                  <a:cubicBezTo>
                    <a:pt x="76202" y="30863"/>
                    <a:pt x="107952" y="57322"/>
                    <a:pt x="104777" y="67376"/>
                  </a:cubicBezTo>
                  <a:cubicBezTo>
                    <a:pt x="101602" y="77430"/>
                    <a:pt x="70910" y="74784"/>
                    <a:pt x="66677" y="80076"/>
                  </a:cubicBezTo>
                  <a:cubicBezTo>
                    <a:pt x="62444" y="85368"/>
                    <a:pt x="90490" y="95951"/>
                    <a:pt x="79377" y="99126"/>
                  </a:cubicBezTo>
                  <a:cubicBezTo>
                    <a:pt x="68264" y="102301"/>
                    <a:pt x="531" y="86955"/>
                    <a:pt x="2" y="99126"/>
                  </a:cubicBezTo>
                  <a:cubicBezTo>
                    <a:pt x="-527" y="111297"/>
                    <a:pt x="70910" y="154159"/>
                    <a:pt x="76202" y="172151"/>
                  </a:cubicBezTo>
                  <a:cubicBezTo>
                    <a:pt x="81494" y="190143"/>
                    <a:pt x="-19577" y="198609"/>
                    <a:pt x="31752" y="207076"/>
                  </a:cubicBezTo>
                  <a:cubicBezTo>
                    <a:pt x="83081" y="215543"/>
                    <a:pt x="351898" y="221893"/>
                    <a:pt x="384177" y="222951"/>
                  </a:cubicBezTo>
                  <a:cubicBezTo>
                    <a:pt x="416456" y="224009"/>
                    <a:pt x="269348" y="224009"/>
                    <a:pt x="225427" y="213426"/>
                  </a:cubicBezTo>
                  <a:cubicBezTo>
                    <a:pt x="181506" y="202843"/>
                    <a:pt x="119594" y="176913"/>
                    <a:pt x="120652" y="159451"/>
                  </a:cubicBezTo>
                  <a:cubicBezTo>
                    <a:pt x="121710" y="141989"/>
                    <a:pt x="188385" y="116059"/>
                    <a:pt x="231777" y="108651"/>
                  </a:cubicBezTo>
                  <a:cubicBezTo>
                    <a:pt x="275169" y="101243"/>
                    <a:pt x="366715" y="115530"/>
                    <a:pt x="381002" y="115001"/>
                  </a:cubicBezTo>
                  <a:cubicBezTo>
                    <a:pt x="395290" y="114472"/>
                    <a:pt x="350839" y="105476"/>
                    <a:pt x="317502" y="105476"/>
                  </a:cubicBezTo>
                  <a:cubicBezTo>
                    <a:pt x="284165" y="105476"/>
                    <a:pt x="219077" y="109180"/>
                    <a:pt x="180977" y="115001"/>
                  </a:cubicBezTo>
                  <a:cubicBezTo>
                    <a:pt x="142877" y="120822"/>
                    <a:pt x="102131" y="158393"/>
                    <a:pt x="88902" y="140401"/>
                  </a:cubicBezTo>
                  <a:cubicBezTo>
                    <a:pt x="75673" y="122409"/>
                    <a:pt x="98427" y="20280"/>
                    <a:pt x="101602" y="7051"/>
                  </a:cubicBezTo>
                  <a:cubicBezTo>
                    <a:pt x="104777" y="-6178"/>
                    <a:pt x="97898" y="57322"/>
                    <a:pt x="107952" y="61026"/>
                  </a:cubicBezTo>
                  <a:cubicBezTo>
                    <a:pt x="118006" y="64730"/>
                    <a:pt x="146052" y="34568"/>
                    <a:pt x="161927" y="29276"/>
                  </a:cubicBezTo>
                  <a:cubicBezTo>
                    <a:pt x="177802" y="23984"/>
                    <a:pt x="215902" y="46738"/>
                    <a:pt x="215902" y="4197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5041D57F-EEC7-C0A8-CF33-8192BD3B3EF0}"/>
                </a:ext>
              </a:extLst>
            </p:cNvPr>
            <p:cNvSpPr/>
            <p:nvPr/>
          </p:nvSpPr>
          <p:spPr>
            <a:xfrm>
              <a:off x="2454063" y="6971243"/>
              <a:ext cx="735111" cy="843493"/>
            </a:xfrm>
            <a:custGeom>
              <a:avLst/>
              <a:gdLst>
                <a:gd name="connsiteX0" fmla="*/ 212 w 735111"/>
                <a:gd name="connsiteY0" fmla="*/ 1057 h 843493"/>
                <a:gd name="connsiteX1" fmla="*/ 228812 w 735111"/>
                <a:gd name="connsiteY1" fmla="*/ 169332 h 843493"/>
                <a:gd name="connsiteX2" fmla="*/ 139912 w 735111"/>
                <a:gd name="connsiteY2" fmla="*/ 156632 h 843493"/>
                <a:gd name="connsiteX3" fmla="*/ 320887 w 735111"/>
                <a:gd name="connsiteY3" fmla="*/ 251882 h 843493"/>
                <a:gd name="connsiteX4" fmla="*/ 311362 w 735111"/>
                <a:gd name="connsiteY4" fmla="*/ 229657 h 843493"/>
                <a:gd name="connsiteX5" fmla="*/ 473287 w 735111"/>
                <a:gd name="connsiteY5" fmla="*/ 261407 h 843493"/>
                <a:gd name="connsiteX6" fmla="*/ 371687 w 735111"/>
                <a:gd name="connsiteY6" fmla="*/ 277282 h 843493"/>
                <a:gd name="connsiteX7" fmla="*/ 485987 w 735111"/>
                <a:gd name="connsiteY7" fmla="*/ 372532 h 843493"/>
                <a:gd name="connsiteX8" fmla="*/ 543137 w 735111"/>
                <a:gd name="connsiteY8" fmla="*/ 464607 h 843493"/>
                <a:gd name="connsiteX9" fmla="*/ 441537 w 735111"/>
                <a:gd name="connsiteY9" fmla="*/ 366182 h 843493"/>
                <a:gd name="connsiteX10" fmla="*/ 565362 w 735111"/>
                <a:gd name="connsiteY10" fmla="*/ 547157 h 843493"/>
                <a:gd name="connsiteX11" fmla="*/ 562187 w 735111"/>
                <a:gd name="connsiteY11" fmla="*/ 575732 h 843493"/>
                <a:gd name="connsiteX12" fmla="*/ 635212 w 735111"/>
                <a:gd name="connsiteY12" fmla="*/ 604307 h 843493"/>
                <a:gd name="connsiteX13" fmla="*/ 606637 w 735111"/>
                <a:gd name="connsiteY13" fmla="*/ 645582 h 843493"/>
                <a:gd name="connsiteX14" fmla="*/ 527262 w 735111"/>
                <a:gd name="connsiteY14" fmla="*/ 794807 h 843493"/>
                <a:gd name="connsiteX15" fmla="*/ 565362 w 735111"/>
                <a:gd name="connsiteY15" fmla="*/ 750357 h 843493"/>
                <a:gd name="connsiteX16" fmla="*/ 524087 w 735111"/>
                <a:gd name="connsiteY16" fmla="*/ 842432 h 843493"/>
                <a:gd name="connsiteX17" fmla="*/ 660612 w 735111"/>
                <a:gd name="connsiteY17" fmla="*/ 677332 h 843493"/>
                <a:gd name="connsiteX18" fmla="*/ 733637 w 735111"/>
                <a:gd name="connsiteY18" fmla="*/ 604307 h 843493"/>
                <a:gd name="connsiteX19" fmla="*/ 705062 w 735111"/>
                <a:gd name="connsiteY19" fmla="*/ 490007 h 843493"/>
                <a:gd name="connsiteX20" fmla="*/ 651087 w 735111"/>
                <a:gd name="connsiteY20" fmla="*/ 642407 h 843493"/>
                <a:gd name="connsiteX21" fmla="*/ 574887 w 735111"/>
                <a:gd name="connsiteY21" fmla="*/ 521757 h 843493"/>
                <a:gd name="connsiteX22" fmla="*/ 536787 w 735111"/>
                <a:gd name="connsiteY22" fmla="*/ 270932 h 843493"/>
                <a:gd name="connsiteX23" fmla="*/ 482812 w 735111"/>
                <a:gd name="connsiteY23" fmla="*/ 340782 h 843493"/>
                <a:gd name="connsiteX24" fmla="*/ 432012 w 735111"/>
                <a:gd name="connsiteY24" fmla="*/ 255057 h 843493"/>
                <a:gd name="connsiteX25" fmla="*/ 444712 w 735111"/>
                <a:gd name="connsiteY25" fmla="*/ 70907 h 843493"/>
                <a:gd name="connsiteX26" fmla="*/ 251037 w 735111"/>
                <a:gd name="connsiteY26" fmla="*/ 185207 h 843493"/>
                <a:gd name="connsiteX27" fmla="*/ 276437 w 735111"/>
                <a:gd name="connsiteY27" fmla="*/ 109007 h 843493"/>
                <a:gd name="connsiteX28" fmla="*/ 216112 w 735111"/>
                <a:gd name="connsiteY28" fmla="*/ 150282 h 843493"/>
                <a:gd name="connsiteX29" fmla="*/ 187537 w 735111"/>
                <a:gd name="connsiteY29" fmla="*/ 99482 h 843493"/>
                <a:gd name="connsiteX30" fmla="*/ 212 w 735111"/>
                <a:gd name="connsiteY30" fmla="*/ 1057 h 8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5111" h="843493">
                  <a:moveTo>
                    <a:pt x="212" y="1057"/>
                  </a:moveTo>
                  <a:cubicBezTo>
                    <a:pt x="7091" y="12699"/>
                    <a:pt x="205529" y="143403"/>
                    <a:pt x="228812" y="169332"/>
                  </a:cubicBezTo>
                  <a:cubicBezTo>
                    <a:pt x="252095" y="195261"/>
                    <a:pt x="124566" y="142874"/>
                    <a:pt x="139912" y="156632"/>
                  </a:cubicBezTo>
                  <a:cubicBezTo>
                    <a:pt x="155258" y="170390"/>
                    <a:pt x="292312" y="239711"/>
                    <a:pt x="320887" y="251882"/>
                  </a:cubicBezTo>
                  <a:cubicBezTo>
                    <a:pt x="349462" y="264053"/>
                    <a:pt x="285962" y="228070"/>
                    <a:pt x="311362" y="229657"/>
                  </a:cubicBezTo>
                  <a:cubicBezTo>
                    <a:pt x="336762" y="231245"/>
                    <a:pt x="463233" y="253470"/>
                    <a:pt x="473287" y="261407"/>
                  </a:cubicBezTo>
                  <a:cubicBezTo>
                    <a:pt x="483341" y="269344"/>
                    <a:pt x="369570" y="258761"/>
                    <a:pt x="371687" y="277282"/>
                  </a:cubicBezTo>
                  <a:cubicBezTo>
                    <a:pt x="373804" y="295803"/>
                    <a:pt x="457412" y="341311"/>
                    <a:pt x="485987" y="372532"/>
                  </a:cubicBezTo>
                  <a:cubicBezTo>
                    <a:pt x="514562" y="403753"/>
                    <a:pt x="550545" y="465665"/>
                    <a:pt x="543137" y="464607"/>
                  </a:cubicBezTo>
                  <a:cubicBezTo>
                    <a:pt x="535729" y="463549"/>
                    <a:pt x="437833" y="352424"/>
                    <a:pt x="441537" y="366182"/>
                  </a:cubicBezTo>
                  <a:cubicBezTo>
                    <a:pt x="445241" y="379940"/>
                    <a:pt x="545254" y="512232"/>
                    <a:pt x="565362" y="547157"/>
                  </a:cubicBezTo>
                  <a:cubicBezTo>
                    <a:pt x="585470" y="582082"/>
                    <a:pt x="550545" y="566207"/>
                    <a:pt x="562187" y="575732"/>
                  </a:cubicBezTo>
                  <a:cubicBezTo>
                    <a:pt x="573829" y="585257"/>
                    <a:pt x="627804" y="592665"/>
                    <a:pt x="635212" y="604307"/>
                  </a:cubicBezTo>
                  <a:cubicBezTo>
                    <a:pt x="642620" y="615949"/>
                    <a:pt x="624629" y="613832"/>
                    <a:pt x="606637" y="645582"/>
                  </a:cubicBezTo>
                  <a:cubicBezTo>
                    <a:pt x="588645" y="677332"/>
                    <a:pt x="534141" y="777345"/>
                    <a:pt x="527262" y="794807"/>
                  </a:cubicBezTo>
                  <a:cubicBezTo>
                    <a:pt x="520383" y="812269"/>
                    <a:pt x="565891" y="742420"/>
                    <a:pt x="565362" y="750357"/>
                  </a:cubicBezTo>
                  <a:cubicBezTo>
                    <a:pt x="564833" y="758295"/>
                    <a:pt x="508212" y="854603"/>
                    <a:pt x="524087" y="842432"/>
                  </a:cubicBezTo>
                  <a:cubicBezTo>
                    <a:pt x="539962" y="830261"/>
                    <a:pt x="625687" y="717019"/>
                    <a:pt x="660612" y="677332"/>
                  </a:cubicBezTo>
                  <a:cubicBezTo>
                    <a:pt x="695537" y="637645"/>
                    <a:pt x="726229" y="635528"/>
                    <a:pt x="733637" y="604307"/>
                  </a:cubicBezTo>
                  <a:cubicBezTo>
                    <a:pt x="741045" y="573086"/>
                    <a:pt x="718820" y="483657"/>
                    <a:pt x="705062" y="490007"/>
                  </a:cubicBezTo>
                  <a:cubicBezTo>
                    <a:pt x="691304" y="496357"/>
                    <a:pt x="672783" y="637115"/>
                    <a:pt x="651087" y="642407"/>
                  </a:cubicBezTo>
                  <a:cubicBezTo>
                    <a:pt x="629391" y="647699"/>
                    <a:pt x="593937" y="583670"/>
                    <a:pt x="574887" y="521757"/>
                  </a:cubicBezTo>
                  <a:cubicBezTo>
                    <a:pt x="555837" y="459844"/>
                    <a:pt x="552133" y="301095"/>
                    <a:pt x="536787" y="270932"/>
                  </a:cubicBezTo>
                  <a:cubicBezTo>
                    <a:pt x="521441" y="240770"/>
                    <a:pt x="500275" y="343428"/>
                    <a:pt x="482812" y="340782"/>
                  </a:cubicBezTo>
                  <a:cubicBezTo>
                    <a:pt x="465349" y="338136"/>
                    <a:pt x="438362" y="300036"/>
                    <a:pt x="432012" y="255057"/>
                  </a:cubicBezTo>
                  <a:cubicBezTo>
                    <a:pt x="425662" y="210078"/>
                    <a:pt x="474874" y="82549"/>
                    <a:pt x="444712" y="70907"/>
                  </a:cubicBezTo>
                  <a:cubicBezTo>
                    <a:pt x="414550" y="59265"/>
                    <a:pt x="279083" y="178857"/>
                    <a:pt x="251037" y="185207"/>
                  </a:cubicBezTo>
                  <a:cubicBezTo>
                    <a:pt x="222991" y="191557"/>
                    <a:pt x="282258" y="114828"/>
                    <a:pt x="276437" y="109007"/>
                  </a:cubicBezTo>
                  <a:cubicBezTo>
                    <a:pt x="270616" y="103186"/>
                    <a:pt x="230929" y="151869"/>
                    <a:pt x="216112" y="150282"/>
                  </a:cubicBezTo>
                  <a:cubicBezTo>
                    <a:pt x="201295" y="148695"/>
                    <a:pt x="219816" y="121707"/>
                    <a:pt x="187537" y="99482"/>
                  </a:cubicBezTo>
                  <a:cubicBezTo>
                    <a:pt x="155258" y="77257"/>
                    <a:pt x="-6667" y="-10585"/>
                    <a:pt x="212" y="10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D6ECCEDB-B42C-A8A8-DE12-E2C76CDDBBFA}"/>
                </a:ext>
              </a:extLst>
            </p:cNvPr>
            <p:cNvSpPr/>
            <p:nvPr/>
          </p:nvSpPr>
          <p:spPr>
            <a:xfrm>
              <a:off x="2586584" y="7016741"/>
              <a:ext cx="579157" cy="641719"/>
            </a:xfrm>
            <a:custGeom>
              <a:avLst/>
              <a:gdLst>
                <a:gd name="connsiteX0" fmla="*/ 7391 w 579157"/>
                <a:gd name="connsiteY0" fmla="*/ 6359 h 641719"/>
                <a:gd name="connsiteX1" fmla="*/ 366166 w 579157"/>
                <a:gd name="connsiteY1" fmla="*/ 203209 h 641719"/>
                <a:gd name="connsiteX2" fmla="*/ 347116 w 579157"/>
                <a:gd name="connsiteY2" fmla="*/ 146059 h 641719"/>
                <a:gd name="connsiteX3" fmla="*/ 448716 w 579157"/>
                <a:gd name="connsiteY3" fmla="*/ 282584 h 641719"/>
                <a:gd name="connsiteX4" fmla="*/ 461416 w 579157"/>
                <a:gd name="connsiteY4" fmla="*/ 206384 h 641719"/>
                <a:gd name="connsiteX5" fmla="*/ 486816 w 579157"/>
                <a:gd name="connsiteY5" fmla="*/ 323859 h 641719"/>
                <a:gd name="connsiteX6" fmla="*/ 553491 w 579157"/>
                <a:gd name="connsiteY6" fmla="*/ 381009 h 641719"/>
                <a:gd name="connsiteX7" fmla="*/ 518566 w 579157"/>
                <a:gd name="connsiteY7" fmla="*/ 371484 h 641719"/>
                <a:gd name="connsiteX8" fmla="*/ 578891 w 579157"/>
                <a:gd name="connsiteY8" fmla="*/ 431809 h 641719"/>
                <a:gd name="connsiteX9" fmla="*/ 540791 w 579157"/>
                <a:gd name="connsiteY9" fmla="*/ 600084 h 641719"/>
                <a:gd name="connsiteX10" fmla="*/ 543966 w 579157"/>
                <a:gd name="connsiteY10" fmla="*/ 622309 h 641719"/>
                <a:gd name="connsiteX11" fmla="*/ 553491 w 579157"/>
                <a:gd name="connsiteY11" fmla="*/ 355609 h 641719"/>
                <a:gd name="connsiteX12" fmla="*/ 464591 w 579157"/>
                <a:gd name="connsiteY12" fmla="*/ 247659 h 641719"/>
                <a:gd name="connsiteX13" fmla="*/ 378866 w 579157"/>
                <a:gd name="connsiteY13" fmla="*/ 152409 h 641719"/>
                <a:gd name="connsiteX14" fmla="*/ 359816 w 579157"/>
                <a:gd name="connsiteY14" fmla="*/ 161934 h 641719"/>
                <a:gd name="connsiteX15" fmla="*/ 264566 w 579157"/>
                <a:gd name="connsiteY15" fmla="*/ 47634 h 641719"/>
                <a:gd name="connsiteX16" fmla="*/ 286791 w 579157"/>
                <a:gd name="connsiteY16" fmla="*/ 9 h 641719"/>
                <a:gd name="connsiteX17" fmla="*/ 134391 w 579157"/>
                <a:gd name="connsiteY17" fmla="*/ 50809 h 641719"/>
                <a:gd name="connsiteX18" fmla="*/ 7391 w 579157"/>
                <a:gd name="connsiteY18" fmla="*/ 6359 h 64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9157" h="641719">
                  <a:moveTo>
                    <a:pt x="7391" y="6359"/>
                  </a:moveTo>
                  <a:cubicBezTo>
                    <a:pt x="46020" y="31759"/>
                    <a:pt x="309545" y="179926"/>
                    <a:pt x="366166" y="203209"/>
                  </a:cubicBezTo>
                  <a:cubicBezTo>
                    <a:pt x="422787" y="226492"/>
                    <a:pt x="333358" y="132830"/>
                    <a:pt x="347116" y="146059"/>
                  </a:cubicBezTo>
                  <a:cubicBezTo>
                    <a:pt x="360874" y="159288"/>
                    <a:pt x="429666" y="272530"/>
                    <a:pt x="448716" y="282584"/>
                  </a:cubicBezTo>
                  <a:cubicBezTo>
                    <a:pt x="467766" y="292638"/>
                    <a:pt x="455066" y="199505"/>
                    <a:pt x="461416" y="206384"/>
                  </a:cubicBezTo>
                  <a:cubicBezTo>
                    <a:pt x="467766" y="213263"/>
                    <a:pt x="471470" y="294755"/>
                    <a:pt x="486816" y="323859"/>
                  </a:cubicBezTo>
                  <a:cubicBezTo>
                    <a:pt x="502162" y="352963"/>
                    <a:pt x="548199" y="373072"/>
                    <a:pt x="553491" y="381009"/>
                  </a:cubicBezTo>
                  <a:cubicBezTo>
                    <a:pt x="558783" y="388946"/>
                    <a:pt x="514333" y="363017"/>
                    <a:pt x="518566" y="371484"/>
                  </a:cubicBezTo>
                  <a:cubicBezTo>
                    <a:pt x="522799" y="379951"/>
                    <a:pt x="575187" y="393709"/>
                    <a:pt x="578891" y="431809"/>
                  </a:cubicBezTo>
                  <a:cubicBezTo>
                    <a:pt x="582595" y="469909"/>
                    <a:pt x="546612" y="568334"/>
                    <a:pt x="540791" y="600084"/>
                  </a:cubicBezTo>
                  <a:cubicBezTo>
                    <a:pt x="534970" y="631834"/>
                    <a:pt x="541849" y="663055"/>
                    <a:pt x="543966" y="622309"/>
                  </a:cubicBezTo>
                  <a:cubicBezTo>
                    <a:pt x="546083" y="581563"/>
                    <a:pt x="566720" y="418051"/>
                    <a:pt x="553491" y="355609"/>
                  </a:cubicBezTo>
                  <a:cubicBezTo>
                    <a:pt x="540262" y="293167"/>
                    <a:pt x="493695" y="281526"/>
                    <a:pt x="464591" y="247659"/>
                  </a:cubicBezTo>
                  <a:cubicBezTo>
                    <a:pt x="435487" y="213792"/>
                    <a:pt x="396328" y="166696"/>
                    <a:pt x="378866" y="152409"/>
                  </a:cubicBezTo>
                  <a:cubicBezTo>
                    <a:pt x="361404" y="138122"/>
                    <a:pt x="378866" y="179396"/>
                    <a:pt x="359816" y="161934"/>
                  </a:cubicBezTo>
                  <a:cubicBezTo>
                    <a:pt x="340766" y="144472"/>
                    <a:pt x="276737" y="74622"/>
                    <a:pt x="264566" y="47634"/>
                  </a:cubicBezTo>
                  <a:cubicBezTo>
                    <a:pt x="252395" y="20647"/>
                    <a:pt x="308487" y="-520"/>
                    <a:pt x="286791" y="9"/>
                  </a:cubicBezTo>
                  <a:cubicBezTo>
                    <a:pt x="265095" y="538"/>
                    <a:pt x="176724" y="46576"/>
                    <a:pt x="134391" y="50809"/>
                  </a:cubicBezTo>
                  <a:cubicBezTo>
                    <a:pt x="92058" y="55042"/>
                    <a:pt x="-31238" y="-19041"/>
                    <a:pt x="7391" y="635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908B76F2-5D23-1508-6364-6616FE166CEA}"/>
                </a:ext>
              </a:extLst>
            </p:cNvPr>
            <p:cNvSpPr/>
            <p:nvPr/>
          </p:nvSpPr>
          <p:spPr>
            <a:xfrm>
              <a:off x="1850988" y="6660653"/>
              <a:ext cx="1201611" cy="1318238"/>
            </a:xfrm>
            <a:custGeom>
              <a:avLst/>
              <a:gdLst>
                <a:gd name="connsiteX0" fmla="*/ 37 w 1201611"/>
                <a:gd name="connsiteY0" fmla="*/ 146547 h 1318238"/>
                <a:gd name="connsiteX1" fmla="*/ 200062 w 1201611"/>
                <a:gd name="connsiteY1" fmla="*/ 25897 h 1318238"/>
                <a:gd name="connsiteX2" fmla="*/ 393737 w 1201611"/>
                <a:gd name="connsiteY2" fmla="*/ 121147 h 1318238"/>
                <a:gd name="connsiteX3" fmla="*/ 415962 w 1201611"/>
                <a:gd name="connsiteY3" fmla="*/ 98922 h 1318238"/>
                <a:gd name="connsiteX4" fmla="*/ 606462 w 1201611"/>
                <a:gd name="connsiteY4" fmla="*/ 200522 h 1318238"/>
                <a:gd name="connsiteX5" fmla="*/ 625512 w 1201611"/>
                <a:gd name="connsiteY5" fmla="*/ 286247 h 1318238"/>
                <a:gd name="connsiteX6" fmla="*/ 762037 w 1201611"/>
                <a:gd name="connsiteY6" fmla="*/ 387847 h 1318238"/>
                <a:gd name="connsiteX7" fmla="*/ 720762 w 1201611"/>
                <a:gd name="connsiteY7" fmla="*/ 432297 h 1318238"/>
                <a:gd name="connsiteX8" fmla="*/ 860462 w 1201611"/>
                <a:gd name="connsiteY8" fmla="*/ 486272 h 1318238"/>
                <a:gd name="connsiteX9" fmla="*/ 974762 w 1201611"/>
                <a:gd name="connsiteY9" fmla="*/ 549772 h 1318238"/>
                <a:gd name="connsiteX10" fmla="*/ 990637 w 1201611"/>
                <a:gd name="connsiteY10" fmla="*/ 603747 h 1318238"/>
                <a:gd name="connsiteX11" fmla="*/ 1079537 w 1201611"/>
                <a:gd name="connsiteY11" fmla="*/ 714872 h 1318238"/>
                <a:gd name="connsiteX12" fmla="*/ 1060487 w 1201611"/>
                <a:gd name="connsiteY12" fmla="*/ 679947 h 1318238"/>
                <a:gd name="connsiteX13" fmla="*/ 1190662 w 1201611"/>
                <a:gd name="connsiteY13" fmla="*/ 908547 h 1318238"/>
                <a:gd name="connsiteX14" fmla="*/ 1187487 w 1201611"/>
                <a:gd name="connsiteY14" fmla="*/ 1029197 h 1318238"/>
                <a:gd name="connsiteX15" fmla="*/ 1130337 w 1201611"/>
                <a:gd name="connsiteY15" fmla="*/ 1118097 h 1318238"/>
                <a:gd name="connsiteX16" fmla="*/ 1146212 w 1201611"/>
                <a:gd name="connsiteY16" fmla="*/ 1121272 h 1318238"/>
                <a:gd name="connsiteX17" fmla="*/ 1012862 w 1201611"/>
                <a:gd name="connsiteY17" fmla="*/ 1226047 h 1318238"/>
                <a:gd name="connsiteX18" fmla="*/ 819187 w 1201611"/>
                <a:gd name="connsiteY18" fmla="*/ 1318122 h 1318238"/>
                <a:gd name="connsiteX19" fmla="*/ 1038262 w 1201611"/>
                <a:gd name="connsiteY19" fmla="*/ 1206997 h 1318238"/>
                <a:gd name="connsiteX20" fmla="*/ 1136687 w 1201611"/>
                <a:gd name="connsiteY20" fmla="*/ 1086347 h 1318238"/>
                <a:gd name="connsiteX21" fmla="*/ 1136687 w 1201611"/>
                <a:gd name="connsiteY21" fmla="*/ 806947 h 1318238"/>
                <a:gd name="connsiteX22" fmla="*/ 965237 w 1201611"/>
                <a:gd name="connsiteY22" fmla="*/ 502147 h 1318238"/>
                <a:gd name="connsiteX23" fmla="*/ 581062 w 1201611"/>
                <a:gd name="connsiteY23" fmla="*/ 260847 h 1318238"/>
                <a:gd name="connsiteX24" fmla="*/ 460412 w 1201611"/>
                <a:gd name="connsiteY24" fmla="*/ 108447 h 1318238"/>
                <a:gd name="connsiteX25" fmla="*/ 393737 w 1201611"/>
                <a:gd name="connsiteY25" fmla="*/ 92572 h 1318238"/>
                <a:gd name="connsiteX26" fmla="*/ 266737 w 1201611"/>
                <a:gd name="connsiteY26" fmla="*/ 497 h 1318238"/>
                <a:gd name="connsiteX27" fmla="*/ 184187 w 1201611"/>
                <a:gd name="connsiteY27" fmla="*/ 60822 h 1318238"/>
                <a:gd name="connsiteX28" fmla="*/ 37 w 1201611"/>
                <a:gd name="connsiteY28" fmla="*/ 146547 h 131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611" h="1318238">
                  <a:moveTo>
                    <a:pt x="37" y="146547"/>
                  </a:moveTo>
                  <a:cubicBezTo>
                    <a:pt x="2683" y="140726"/>
                    <a:pt x="134445" y="30130"/>
                    <a:pt x="200062" y="25897"/>
                  </a:cubicBezTo>
                  <a:cubicBezTo>
                    <a:pt x="265679" y="21664"/>
                    <a:pt x="357754" y="108976"/>
                    <a:pt x="393737" y="121147"/>
                  </a:cubicBezTo>
                  <a:cubicBezTo>
                    <a:pt x="429720" y="133318"/>
                    <a:pt x="380508" y="85693"/>
                    <a:pt x="415962" y="98922"/>
                  </a:cubicBezTo>
                  <a:cubicBezTo>
                    <a:pt x="451416" y="112151"/>
                    <a:pt x="571537" y="169301"/>
                    <a:pt x="606462" y="200522"/>
                  </a:cubicBezTo>
                  <a:cubicBezTo>
                    <a:pt x="641387" y="231743"/>
                    <a:pt x="599583" y="255026"/>
                    <a:pt x="625512" y="286247"/>
                  </a:cubicBezTo>
                  <a:cubicBezTo>
                    <a:pt x="651441" y="317468"/>
                    <a:pt x="746162" y="363505"/>
                    <a:pt x="762037" y="387847"/>
                  </a:cubicBezTo>
                  <a:cubicBezTo>
                    <a:pt x="777912" y="412189"/>
                    <a:pt x="704358" y="415893"/>
                    <a:pt x="720762" y="432297"/>
                  </a:cubicBezTo>
                  <a:cubicBezTo>
                    <a:pt x="737166" y="448701"/>
                    <a:pt x="818129" y="466693"/>
                    <a:pt x="860462" y="486272"/>
                  </a:cubicBezTo>
                  <a:cubicBezTo>
                    <a:pt x="902795" y="505851"/>
                    <a:pt x="953066" y="530193"/>
                    <a:pt x="974762" y="549772"/>
                  </a:cubicBezTo>
                  <a:cubicBezTo>
                    <a:pt x="996458" y="569351"/>
                    <a:pt x="973175" y="576230"/>
                    <a:pt x="990637" y="603747"/>
                  </a:cubicBezTo>
                  <a:cubicBezTo>
                    <a:pt x="1008100" y="631264"/>
                    <a:pt x="1067895" y="702172"/>
                    <a:pt x="1079537" y="714872"/>
                  </a:cubicBezTo>
                  <a:cubicBezTo>
                    <a:pt x="1091179" y="727572"/>
                    <a:pt x="1041966" y="647668"/>
                    <a:pt x="1060487" y="679947"/>
                  </a:cubicBezTo>
                  <a:cubicBezTo>
                    <a:pt x="1079008" y="712226"/>
                    <a:pt x="1169495" y="850339"/>
                    <a:pt x="1190662" y="908547"/>
                  </a:cubicBezTo>
                  <a:cubicBezTo>
                    <a:pt x="1211829" y="966755"/>
                    <a:pt x="1197541" y="994272"/>
                    <a:pt x="1187487" y="1029197"/>
                  </a:cubicBezTo>
                  <a:cubicBezTo>
                    <a:pt x="1177433" y="1064122"/>
                    <a:pt x="1137216" y="1102751"/>
                    <a:pt x="1130337" y="1118097"/>
                  </a:cubicBezTo>
                  <a:cubicBezTo>
                    <a:pt x="1123458" y="1133443"/>
                    <a:pt x="1165791" y="1103280"/>
                    <a:pt x="1146212" y="1121272"/>
                  </a:cubicBezTo>
                  <a:cubicBezTo>
                    <a:pt x="1126633" y="1139264"/>
                    <a:pt x="1067366" y="1193239"/>
                    <a:pt x="1012862" y="1226047"/>
                  </a:cubicBezTo>
                  <a:cubicBezTo>
                    <a:pt x="958358" y="1258855"/>
                    <a:pt x="814954" y="1321297"/>
                    <a:pt x="819187" y="1318122"/>
                  </a:cubicBezTo>
                  <a:cubicBezTo>
                    <a:pt x="823420" y="1314947"/>
                    <a:pt x="985345" y="1245626"/>
                    <a:pt x="1038262" y="1206997"/>
                  </a:cubicBezTo>
                  <a:cubicBezTo>
                    <a:pt x="1091179" y="1168368"/>
                    <a:pt x="1120283" y="1153022"/>
                    <a:pt x="1136687" y="1086347"/>
                  </a:cubicBezTo>
                  <a:cubicBezTo>
                    <a:pt x="1153091" y="1019672"/>
                    <a:pt x="1165262" y="904314"/>
                    <a:pt x="1136687" y="806947"/>
                  </a:cubicBezTo>
                  <a:cubicBezTo>
                    <a:pt x="1108112" y="709580"/>
                    <a:pt x="1057841" y="593164"/>
                    <a:pt x="965237" y="502147"/>
                  </a:cubicBezTo>
                  <a:cubicBezTo>
                    <a:pt x="872633" y="411130"/>
                    <a:pt x="665199" y="326464"/>
                    <a:pt x="581062" y="260847"/>
                  </a:cubicBezTo>
                  <a:cubicBezTo>
                    <a:pt x="496925" y="195230"/>
                    <a:pt x="491633" y="136493"/>
                    <a:pt x="460412" y="108447"/>
                  </a:cubicBezTo>
                  <a:cubicBezTo>
                    <a:pt x="429191" y="80401"/>
                    <a:pt x="426016" y="110564"/>
                    <a:pt x="393737" y="92572"/>
                  </a:cubicBezTo>
                  <a:cubicBezTo>
                    <a:pt x="361458" y="74580"/>
                    <a:pt x="301662" y="5789"/>
                    <a:pt x="266737" y="497"/>
                  </a:cubicBezTo>
                  <a:cubicBezTo>
                    <a:pt x="231812" y="-4795"/>
                    <a:pt x="231812" y="33305"/>
                    <a:pt x="184187" y="60822"/>
                  </a:cubicBezTo>
                  <a:cubicBezTo>
                    <a:pt x="136562" y="88339"/>
                    <a:pt x="-2609" y="152368"/>
                    <a:pt x="37" y="1465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14A020E4-193C-9BDF-3A75-9B71B8F0FDD8}"/>
                </a:ext>
              </a:extLst>
            </p:cNvPr>
            <p:cNvSpPr/>
            <p:nvPr/>
          </p:nvSpPr>
          <p:spPr>
            <a:xfrm>
              <a:off x="1891834" y="6692966"/>
              <a:ext cx="1107905" cy="1285165"/>
            </a:xfrm>
            <a:custGeom>
              <a:avLst/>
              <a:gdLst>
                <a:gd name="connsiteX0" fmla="*/ 92541 w 1107905"/>
                <a:gd name="connsiteY0" fmla="*/ 3109 h 1285165"/>
                <a:gd name="connsiteX1" fmla="*/ 32216 w 1107905"/>
                <a:gd name="connsiteY1" fmla="*/ 114234 h 1285165"/>
                <a:gd name="connsiteX2" fmla="*/ 254466 w 1107905"/>
                <a:gd name="connsiteY2" fmla="*/ 209484 h 1285165"/>
                <a:gd name="connsiteX3" fmla="*/ 317966 w 1107905"/>
                <a:gd name="connsiteY3" fmla="*/ 199959 h 1285165"/>
                <a:gd name="connsiteX4" fmla="*/ 333841 w 1107905"/>
                <a:gd name="connsiteY4" fmla="*/ 301559 h 1285165"/>
                <a:gd name="connsiteX5" fmla="*/ 387816 w 1107905"/>
                <a:gd name="connsiteY5" fmla="*/ 374584 h 1285165"/>
                <a:gd name="connsiteX6" fmla="*/ 470366 w 1107905"/>
                <a:gd name="connsiteY6" fmla="*/ 365059 h 1285165"/>
                <a:gd name="connsiteX7" fmla="*/ 451316 w 1107905"/>
                <a:gd name="connsiteY7" fmla="*/ 457134 h 1285165"/>
                <a:gd name="connsiteX8" fmla="*/ 594191 w 1107905"/>
                <a:gd name="connsiteY8" fmla="*/ 526984 h 1285165"/>
                <a:gd name="connsiteX9" fmla="*/ 581491 w 1107905"/>
                <a:gd name="connsiteY9" fmla="*/ 482534 h 1285165"/>
                <a:gd name="connsiteX10" fmla="*/ 638641 w 1107905"/>
                <a:gd name="connsiteY10" fmla="*/ 612709 h 1285165"/>
                <a:gd name="connsiteX11" fmla="*/ 797391 w 1107905"/>
                <a:gd name="connsiteY11" fmla="*/ 660334 h 1285165"/>
                <a:gd name="connsiteX12" fmla="*/ 816441 w 1107905"/>
                <a:gd name="connsiteY12" fmla="*/ 641284 h 1285165"/>
                <a:gd name="connsiteX13" fmla="*/ 908516 w 1107905"/>
                <a:gd name="connsiteY13" fmla="*/ 787334 h 1285165"/>
                <a:gd name="connsiteX14" fmla="*/ 927566 w 1107905"/>
                <a:gd name="connsiteY14" fmla="*/ 806384 h 1285165"/>
                <a:gd name="connsiteX15" fmla="*/ 991066 w 1107905"/>
                <a:gd name="connsiteY15" fmla="*/ 993709 h 1285165"/>
                <a:gd name="connsiteX16" fmla="*/ 994241 w 1107905"/>
                <a:gd name="connsiteY16" fmla="*/ 1069909 h 1285165"/>
                <a:gd name="connsiteX17" fmla="*/ 924391 w 1107905"/>
                <a:gd name="connsiteY17" fmla="*/ 1108009 h 1285165"/>
                <a:gd name="connsiteX18" fmla="*/ 806916 w 1107905"/>
                <a:gd name="connsiteY18" fmla="*/ 1282634 h 1285165"/>
                <a:gd name="connsiteX19" fmla="*/ 892641 w 1107905"/>
                <a:gd name="connsiteY19" fmla="*/ 1206434 h 1285165"/>
                <a:gd name="connsiteX20" fmla="*/ 1067266 w 1107905"/>
                <a:gd name="connsiteY20" fmla="*/ 1133409 h 1285165"/>
                <a:gd name="connsiteX21" fmla="*/ 1102191 w 1107905"/>
                <a:gd name="connsiteY21" fmla="*/ 1082609 h 1285165"/>
                <a:gd name="connsiteX22" fmla="*/ 978366 w 1107905"/>
                <a:gd name="connsiteY22" fmla="*/ 1139759 h 1285165"/>
                <a:gd name="connsiteX23" fmla="*/ 940266 w 1107905"/>
                <a:gd name="connsiteY23" fmla="*/ 892109 h 1285165"/>
                <a:gd name="connsiteX24" fmla="*/ 813266 w 1107905"/>
                <a:gd name="connsiteY24" fmla="*/ 669859 h 1285165"/>
                <a:gd name="connsiteX25" fmla="*/ 632291 w 1107905"/>
                <a:gd name="connsiteY25" fmla="*/ 596834 h 1285165"/>
                <a:gd name="connsiteX26" fmla="*/ 514816 w 1107905"/>
                <a:gd name="connsiteY26" fmla="*/ 561909 h 1285165"/>
                <a:gd name="connsiteX27" fmla="*/ 464016 w 1107905"/>
                <a:gd name="connsiteY27" fmla="*/ 542859 h 1285165"/>
                <a:gd name="connsiteX28" fmla="*/ 362416 w 1107905"/>
                <a:gd name="connsiteY28" fmla="*/ 425384 h 1285165"/>
                <a:gd name="connsiteX29" fmla="*/ 406866 w 1107905"/>
                <a:gd name="connsiteY29" fmla="*/ 419034 h 1285165"/>
                <a:gd name="connsiteX30" fmla="*/ 238591 w 1107905"/>
                <a:gd name="connsiteY30" fmla="*/ 263459 h 1285165"/>
                <a:gd name="connsiteX31" fmla="*/ 330666 w 1107905"/>
                <a:gd name="connsiteY31" fmla="*/ 282509 h 1285165"/>
                <a:gd name="connsiteX32" fmla="*/ 206841 w 1107905"/>
                <a:gd name="connsiteY32" fmla="*/ 203134 h 1285165"/>
                <a:gd name="connsiteX33" fmla="*/ 124291 w 1107905"/>
                <a:gd name="connsiteY33" fmla="*/ 193609 h 1285165"/>
                <a:gd name="connsiteX34" fmla="*/ 3641 w 1107905"/>
                <a:gd name="connsiteY34" fmla="*/ 130109 h 1285165"/>
                <a:gd name="connsiteX35" fmla="*/ 35391 w 1107905"/>
                <a:gd name="connsiteY35" fmla="*/ 38034 h 1285165"/>
                <a:gd name="connsiteX36" fmla="*/ 92541 w 1107905"/>
                <a:gd name="connsiteY36" fmla="*/ 3109 h 12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07905" h="1285165">
                  <a:moveTo>
                    <a:pt x="92541" y="3109"/>
                  </a:moveTo>
                  <a:cubicBezTo>
                    <a:pt x="92012" y="15809"/>
                    <a:pt x="5229" y="79838"/>
                    <a:pt x="32216" y="114234"/>
                  </a:cubicBezTo>
                  <a:cubicBezTo>
                    <a:pt x="59203" y="148630"/>
                    <a:pt x="206841" y="195197"/>
                    <a:pt x="254466" y="209484"/>
                  </a:cubicBezTo>
                  <a:cubicBezTo>
                    <a:pt x="302091" y="223771"/>
                    <a:pt x="304737" y="184613"/>
                    <a:pt x="317966" y="199959"/>
                  </a:cubicBezTo>
                  <a:cubicBezTo>
                    <a:pt x="331195" y="215305"/>
                    <a:pt x="322199" y="272455"/>
                    <a:pt x="333841" y="301559"/>
                  </a:cubicBezTo>
                  <a:cubicBezTo>
                    <a:pt x="345483" y="330663"/>
                    <a:pt x="365062" y="364001"/>
                    <a:pt x="387816" y="374584"/>
                  </a:cubicBezTo>
                  <a:cubicBezTo>
                    <a:pt x="410570" y="385167"/>
                    <a:pt x="459783" y="351301"/>
                    <a:pt x="470366" y="365059"/>
                  </a:cubicBezTo>
                  <a:cubicBezTo>
                    <a:pt x="480949" y="378817"/>
                    <a:pt x="430678" y="430146"/>
                    <a:pt x="451316" y="457134"/>
                  </a:cubicBezTo>
                  <a:cubicBezTo>
                    <a:pt x="471954" y="484122"/>
                    <a:pt x="572495" y="522751"/>
                    <a:pt x="594191" y="526984"/>
                  </a:cubicBezTo>
                  <a:cubicBezTo>
                    <a:pt x="615887" y="531217"/>
                    <a:pt x="574083" y="468247"/>
                    <a:pt x="581491" y="482534"/>
                  </a:cubicBezTo>
                  <a:cubicBezTo>
                    <a:pt x="588899" y="496821"/>
                    <a:pt x="602658" y="583076"/>
                    <a:pt x="638641" y="612709"/>
                  </a:cubicBezTo>
                  <a:cubicBezTo>
                    <a:pt x="674624" y="642342"/>
                    <a:pt x="767758" y="655572"/>
                    <a:pt x="797391" y="660334"/>
                  </a:cubicBezTo>
                  <a:cubicBezTo>
                    <a:pt x="827024" y="665096"/>
                    <a:pt x="797920" y="620117"/>
                    <a:pt x="816441" y="641284"/>
                  </a:cubicBezTo>
                  <a:cubicBezTo>
                    <a:pt x="834962" y="662451"/>
                    <a:pt x="889995" y="759817"/>
                    <a:pt x="908516" y="787334"/>
                  </a:cubicBezTo>
                  <a:cubicBezTo>
                    <a:pt x="927037" y="814851"/>
                    <a:pt x="913808" y="771988"/>
                    <a:pt x="927566" y="806384"/>
                  </a:cubicBezTo>
                  <a:cubicBezTo>
                    <a:pt x="941324" y="840780"/>
                    <a:pt x="979954" y="949788"/>
                    <a:pt x="991066" y="993709"/>
                  </a:cubicBezTo>
                  <a:cubicBezTo>
                    <a:pt x="1002178" y="1037630"/>
                    <a:pt x="1005353" y="1050859"/>
                    <a:pt x="994241" y="1069909"/>
                  </a:cubicBezTo>
                  <a:cubicBezTo>
                    <a:pt x="983129" y="1088959"/>
                    <a:pt x="955612" y="1072555"/>
                    <a:pt x="924391" y="1108009"/>
                  </a:cubicBezTo>
                  <a:cubicBezTo>
                    <a:pt x="893170" y="1143463"/>
                    <a:pt x="812208" y="1266230"/>
                    <a:pt x="806916" y="1282634"/>
                  </a:cubicBezTo>
                  <a:cubicBezTo>
                    <a:pt x="801624" y="1299038"/>
                    <a:pt x="849249" y="1231305"/>
                    <a:pt x="892641" y="1206434"/>
                  </a:cubicBezTo>
                  <a:cubicBezTo>
                    <a:pt x="936033" y="1181563"/>
                    <a:pt x="1032341" y="1154047"/>
                    <a:pt x="1067266" y="1133409"/>
                  </a:cubicBezTo>
                  <a:cubicBezTo>
                    <a:pt x="1102191" y="1112771"/>
                    <a:pt x="1117008" y="1081551"/>
                    <a:pt x="1102191" y="1082609"/>
                  </a:cubicBezTo>
                  <a:cubicBezTo>
                    <a:pt x="1087374" y="1083667"/>
                    <a:pt x="1005353" y="1171509"/>
                    <a:pt x="978366" y="1139759"/>
                  </a:cubicBezTo>
                  <a:cubicBezTo>
                    <a:pt x="951379" y="1108009"/>
                    <a:pt x="967783" y="970426"/>
                    <a:pt x="940266" y="892109"/>
                  </a:cubicBezTo>
                  <a:cubicBezTo>
                    <a:pt x="912749" y="813792"/>
                    <a:pt x="864595" y="719071"/>
                    <a:pt x="813266" y="669859"/>
                  </a:cubicBezTo>
                  <a:cubicBezTo>
                    <a:pt x="761937" y="620647"/>
                    <a:pt x="682033" y="614826"/>
                    <a:pt x="632291" y="596834"/>
                  </a:cubicBezTo>
                  <a:cubicBezTo>
                    <a:pt x="582549" y="578842"/>
                    <a:pt x="542862" y="570905"/>
                    <a:pt x="514816" y="561909"/>
                  </a:cubicBezTo>
                  <a:cubicBezTo>
                    <a:pt x="486770" y="552913"/>
                    <a:pt x="489416" y="565613"/>
                    <a:pt x="464016" y="542859"/>
                  </a:cubicBezTo>
                  <a:cubicBezTo>
                    <a:pt x="438616" y="520105"/>
                    <a:pt x="371941" y="446021"/>
                    <a:pt x="362416" y="425384"/>
                  </a:cubicBezTo>
                  <a:cubicBezTo>
                    <a:pt x="352891" y="404747"/>
                    <a:pt x="427504" y="446022"/>
                    <a:pt x="406866" y="419034"/>
                  </a:cubicBezTo>
                  <a:cubicBezTo>
                    <a:pt x="386228" y="392046"/>
                    <a:pt x="251291" y="286213"/>
                    <a:pt x="238591" y="263459"/>
                  </a:cubicBezTo>
                  <a:cubicBezTo>
                    <a:pt x="225891" y="240705"/>
                    <a:pt x="335958" y="292563"/>
                    <a:pt x="330666" y="282509"/>
                  </a:cubicBezTo>
                  <a:cubicBezTo>
                    <a:pt x="325374" y="272455"/>
                    <a:pt x="241237" y="217951"/>
                    <a:pt x="206841" y="203134"/>
                  </a:cubicBezTo>
                  <a:cubicBezTo>
                    <a:pt x="172445" y="188317"/>
                    <a:pt x="158158" y="205780"/>
                    <a:pt x="124291" y="193609"/>
                  </a:cubicBezTo>
                  <a:cubicBezTo>
                    <a:pt x="90424" y="181438"/>
                    <a:pt x="18458" y="156038"/>
                    <a:pt x="3641" y="130109"/>
                  </a:cubicBezTo>
                  <a:cubicBezTo>
                    <a:pt x="-11176" y="104180"/>
                    <a:pt x="23220" y="56555"/>
                    <a:pt x="35391" y="38034"/>
                  </a:cubicBezTo>
                  <a:cubicBezTo>
                    <a:pt x="47562" y="19513"/>
                    <a:pt x="93070" y="-9591"/>
                    <a:pt x="92541" y="310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2914C166-EBBF-22BB-DB99-A5EC45CC79A1}"/>
                </a:ext>
              </a:extLst>
            </p:cNvPr>
            <p:cNvSpPr/>
            <p:nvPr/>
          </p:nvSpPr>
          <p:spPr>
            <a:xfrm>
              <a:off x="2032000" y="6814138"/>
              <a:ext cx="295035" cy="179151"/>
            </a:xfrm>
            <a:custGeom>
              <a:avLst/>
              <a:gdLst>
                <a:gd name="connsiteX0" fmla="*/ 0 w 295035"/>
                <a:gd name="connsiteY0" fmla="*/ 2587 h 179151"/>
                <a:gd name="connsiteX1" fmla="*/ 234950 w 295035"/>
                <a:gd name="connsiteY1" fmla="*/ 2587 h 179151"/>
                <a:gd name="connsiteX2" fmla="*/ 273050 w 295035"/>
                <a:gd name="connsiteY2" fmla="*/ 37512 h 179151"/>
                <a:gd name="connsiteX3" fmla="*/ 266700 w 295035"/>
                <a:gd name="connsiteY3" fmla="*/ 170862 h 179151"/>
                <a:gd name="connsiteX4" fmla="*/ 273050 w 295035"/>
                <a:gd name="connsiteY4" fmla="*/ 151812 h 179151"/>
                <a:gd name="connsiteX5" fmla="*/ 292100 w 295035"/>
                <a:gd name="connsiteY5" fmla="*/ 43862 h 179151"/>
                <a:gd name="connsiteX6" fmla="*/ 203200 w 295035"/>
                <a:gd name="connsiteY6" fmla="*/ 24812 h 179151"/>
                <a:gd name="connsiteX7" fmla="*/ 158750 w 295035"/>
                <a:gd name="connsiteY7" fmla="*/ 43862 h 179151"/>
                <a:gd name="connsiteX8" fmla="*/ 168275 w 295035"/>
                <a:gd name="connsiteY8" fmla="*/ 8937 h 179151"/>
                <a:gd name="connsiteX9" fmla="*/ 50800 w 295035"/>
                <a:gd name="connsiteY9" fmla="*/ 2587 h 179151"/>
                <a:gd name="connsiteX10" fmla="*/ 0 w 295035"/>
                <a:gd name="connsiteY10" fmla="*/ 2587 h 17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035" h="179151">
                  <a:moveTo>
                    <a:pt x="0" y="2587"/>
                  </a:moveTo>
                  <a:cubicBezTo>
                    <a:pt x="30692" y="2587"/>
                    <a:pt x="189442" y="-3234"/>
                    <a:pt x="234950" y="2587"/>
                  </a:cubicBezTo>
                  <a:cubicBezTo>
                    <a:pt x="280458" y="8408"/>
                    <a:pt x="267758" y="9466"/>
                    <a:pt x="273050" y="37512"/>
                  </a:cubicBezTo>
                  <a:cubicBezTo>
                    <a:pt x="278342" y="65558"/>
                    <a:pt x="266700" y="151812"/>
                    <a:pt x="266700" y="170862"/>
                  </a:cubicBezTo>
                  <a:cubicBezTo>
                    <a:pt x="266700" y="189912"/>
                    <a:pt x="268817" y="172979"/>
                    <a:pt x="273050" y="151812"/>
                  </a:cubicBezTo>
                  <a:cubicBezTo>
                    <a:pt x="277283" y="130645"/>
                    <a:pt x="303742" y="65029"/>
                    <a:pt x="292100" y="43862"/>
                  </a:cubicBezTo>
                  <a:cubicBezTo>
                    <a:pt x="280458" y="22695"/>
                    <a:pt x="225425" y="24812"/>
                    <a:pt x="203200" y="24812"/>
                  </a:cubicBezTo>
                  <a:cubicBezTo>
                    <a:pt x="180975" y="24812"/>
                    <a:pt x="164571" y="46508"/>
                    <a:pt x="158750" y="43862"/>
                  </a:cubicBezTo>
                  <a:cubicBezTo>
                    <a:pt x="152929" y="41216"/>
                    <a:pt x="186267" y="15816"/>
                    <a:pt x="168275" y="8937"/>
                  </a:cubicBezTo>
                  <a:cubicBezTo>
                    <a:pt x="150283" y="2058"/>
                    <a:pt x="76729" y="2587"/>
                    <a:pt x="50800" y="2587"/>
                  </a:cubicBezTo>
                  <a:lnTo>
                    <a:pt x="0" y="258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4685FEE3-DF74-31E7-6ACC-73897FDBE626}"/>
                </a:ext>
              </a:extLst>
            </p:cNvPr>
            <p:cNvSpPr/>
            <p:nvPr/>
          </p:nvSpPr>
          <p:spPr>
            <a:xfrm>
              <a:off x="2419320" y="7051600"/>
              <a:ext cx="425567" cy="462839"/>
            </a:xfrm>
            <a:custGeom>
              <a:avLst/>
              <a:gdLst>
                <a:gd name="connsiteX0" fmla="*/ 31780 w 425567"/>
                <a:gd name="connsiteY0" fmla="*/ 75 h 462839"/>
                <a:gd name="connsiteX1" fmla="*/ 38130 w 425567"/>
                <a:gd name="connsiteY1" fmla="*/ 88975 h 462839"/>
                <a:gd name="connsiteX2" fmla="*/ 165130 w 425567"/>
                <a:gd name="connsiteY2" fmla="*/ 146125 h 462839"/>
                <a:gd name="connsiteX3" fmla="*/ 311180 w 425567"/>
                <a:gd name="connsiteY3" fmla="*/ 193750 h 462839"/>
                <a:gd name="connsiteX4" fmla="*/ 355630 w 425567"/>
                <a:gd name="connsiteY4" fmla="*/ 209625 h 462839"/>
                <a:gd name="connsiteX5" fmla="*/ 412780 w 425567"/>
                <a:gd name="connsiteY5" fmla="*/ 301700 h 462839"/>
                <a:gd name="connsiteX6" fmla="*/ 425480 w 425567"/>
                <a:gd name="connsiteY6" fmla="*/ 377900 h 462839"/>
                <a:gd name="connsiteX7" fmla="*/ 409605 w 425567"/>
                <a:gd name="connsiteY7" fmla="*/ 460450 h 462839"/>
                <a:gd name="connsiteX8" fmla="*/ 381030 w 425567"/>
                <a:gd name="connsiteY8" fmla="*/ 279475 h 462839"/>
                <a:gd name="connsiteX9" fmla="*/ 377855 w 425567"/>
                <a:gd name="connsiteY9" fmla="*/ 177875 h 462839"/>
                <a:gd name="connsiteX10" fmla="*/ 241330 w 425567"/>
                <a:gd name="connsiteY10" fmla="*/ 168350 h 462839"/>
                <a:gd name="connsiteX11" fmla="*/ 127030 w 425567"/>
                <a:gd name="connsiteY11" fmla="*/ 82625 h 462839"/>
                <a:gd name="connsiteX12" fmla="*/ 34955 w 425567"/>
                <a:gd name="connsiteY12" fmla="*/ 104850 h 462839"/>
                <a:gd name="connsiteX13" fmla="*/ 50830 w 425567"/>
                <a:gd name="connsiteY13" fmla="*/ 95325 h 462839"/>
                <a:gd name="connsiteX14" fmla="*/ 41305 w 425567"/>
                <a:gd name="connsiteY14" fmla="*/ 101675 h 462839"/>
                <a:gd name="connsiteX15" fmla="*/ 30 w 425567"/>
                <a:gd name="connsiteY15" fmla="*/ 104850 h 462839"/>
                <a:gd name="connsiteX16" fmla="*/ 31780 w 425567"/>
                <a:gd name="connsiteY16" fmla="*/ 75 h 4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5567" h="462839">
                  <a:moveTo>
                    <a:pt x="31780" y="75"/>
                  </a:moveTo>
                  <a:cubicBezTo>
                    <a:pt x="38130" y="-2571"/>
                    <a:pt x="15905" y="64633"/>
                    <a:pt x="38130" y="88975"/>
                  </a:cubicBezTo>
                  <a:cubicBezTo>
                    <a:pt x="60355" y="113317"/>
                    <a:pt x="119622" y="128663"/>
                    <a:pt x="165130" y="146125"/>
                  </a:cubicBezTo>
                  <a:cubicBezTo>
                    <a:pt x="210638" y="163587"/>
                    <a:pt x="279430" y="183167"/>
                    <a:pt x="311180" y="193750"/>
                  </a:cubicBezTo>
                  <a:cubicBezTo>
                    <a:pt x="342930" y="204333"/>
                    <a:pt x="338697" y="191633"/>
                    <a:pt x="355630" y="209625"/>
                  </a:cubicBezTo>
                  <a:cubicBezTo>
                    <a:pt x="372563" y="227617"/>
                    <a:pt x="401138" y="273654"/>
                    <a:pt x="412780" y="301700"/>
                  </a:cubicBezTo>
                  <a:cubicBezTo>
                    <a:pt x="424422" y="329746"/>
                    <a:pt x="426009" y="351442"/>
                    <a:pt x="425480" y="377900"/>
                  </a:cubicBezTo>
                  <a:cubicBezTo>
                    <a:pt x="424951" y="404358"/>
                    <a:pt x="417013" y="476854"/>
                    <a:pt x="409605" y="460450"/>
                  </a:cubicBezTo>
                  <a:cubicBezTo>
                    <a:pt x="402197" y="444046"/>
                    <a:pt x="386322" y="326571"/>
                    <a:pt x="381030" y="279475"/>
                  </a:cubicBezTo>
                  <a:cubicBezTo>
                    <a:pt x="375738" y="232379"/>
                    <a:pt x="401138" y="196396"/>
                    <a:pt x="377855" y="177875"/>
                  </a:cubicBezTo>
                  <a:cubicBezTo>
                    <a:pt x="354572" y="159354"/>
                    <a:pt x="283134" y="184225"/>
                    <a:pt x="241330" y="168350"/>
                  </a:cubicBezTo>
                  <a:cubicBezTo>
                    <a:pt x="199526" y="152475"/>
                    <a:pt x="161426" y="93208"/>
                    <a:pt x="127030" y="82625"/>
                  </a:cubicBezTo>
                  <a:cubicBezTo>
                    <a:pt x="92634" y="72042"/>
                    <a:pt x="47655" y="102733"/>
                    <a:pt x="34955" y="104850"/>
                  </a:cubicBezTo>
                  <a:cubicBezTo>
                    <a:pt x="22255" y="106967"/>
                    <a:pt x="49772" y="95854"/>
                    <a:pt x="50830" y="95325"/>
                  </a:cubicBezTo>
                  <a:cubicBezTo>
                    <a:pt x="51888" y="94796"/>
                    <a:pt x="49772" y="100088"/>
                    <a:pt x="41305" y="101675"/>
                  </a:cubicBezTo>
                  <a:cubicBezTo>
                    <a:pt x="32838" y="103262"/>
                    <a:pt x="1088" y="123371"/>
                    <a:pt x="30" y="104850"/>
                  </a:cubicBezTo>
                  <a:cubicBezTo>
                    <a:pt x="-1028" y="86329"/>
                    <a:pt x="25430" y="2721"/>
                    <a:pt x="31780" y="7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632B2291-0CD1-1AD1-3570-172CDC29F6E5}"/>
                </a:ext>
              </a:extLst>
            </p:cNvPr>
            <p:cNvSpPr/>
            <p:nvPr/>
          </p:nvSpPr>
          <p:spPr>
            <a:xfrm>
              <a:off x="2857420" y="7311521"/>
              <a:ext cx="126400" cy="514739"/>
            </a:xfrm>
            <a:custGeom>
              <a:avLst/>
              <a:gdLst>
                <a:gd name="connsiteX0" fmla="*/ 3255 w 126400"/>
                <a:gd name="connsiteY0" fmla="*/ 3679 h 514739"/>
                <a:gd name="connsiteX1" fmla="*/ 44530 w 126400"/>
                <a:gd name="connsiteY1" fmla="*/ 146554 h 514739"/>
                <a:gd name="connsiteX2" fmla="*/ 80 w 126400"/>
                <a:gd name="connsiteY2" fmla="*/ 229104 h 514739"/>
                <a:gd name="connsiteX3" fmla="*/ 35005 w 126400"/>
                <a:gd name="connsiteY3" fmla="*/ 184654 h 514739"/>
                <a:gd name="connsiteX4" fmla="*/ 85805 w 126400"/>
                <a:gd name="connsiteY4" fmla="*/ 311654 h 514739"/>
                <a:gd name="connsiteX5" fmla="*/ 98505 w 126400"/>
                <a:gd name="connsiteY5" fmla="*/ 311654 h 514739"/>
                <a:gd name="connsiteX6" fmla="*/ 82630 w 126400"/>
                <a:gd name="connsiteY6" fmla="*/ 410079 h 514739"/>
                <a:gd name="connsiteX7" fmla="*/ 50880 w 126400"/>
                <a:gd name="connsiteY7" fmla="*/ 492629 h 514739"/>
                <a:gd name="connsiteX8" fmla="*/ 38180 w 126400"/>
                <a:gd name="connsiteY8" fmla="*/ 505329 h 514739"/>
                <a:gd name="connsiteX9" fmla="*/ 88980 w 126400"/>
                <a:gd name="connsiteY9" fmla="*/ 368804 h 514739"/>
                <a:gd name="connsiteX10" fmla="*/ 123905 w 126400"/>
                <a:gd name="connsiteY10" fmla="*/ 346579 h 514739"/>
                <a:gd name="connsiteX11" fmla="*/ 111205 w 126400"/>
                <a:gd name="connsiteY11" fmla="*/ 168779 h 514739"/>
                <a:gd name="connsiteX12" fmla="*/ 12780 w 126400"/>
                <a:gd name="connsiteY12" fmla="*/ 203704 h 514739"/>
                <a:gd name="connsiteX13" fmla="*/ 31830 w 126400"/>
                <a:gd name="connsiteY13" fmla="*/ 130679 h 514739"/>
                <a:gd name="connsiteX14" fmla="*/ 31830 w 126400"/>
                <a:gd name="connsiteY14" fmla="*/ 51304 h 514739"/>
                <a:gd name="connsiteX15" fmla="*/ 3255 w 126400"/>
                <a:gd name="connsiteY15" fmla="*/ 3679 h 5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00" h="514739">
                  <a:moveTo>
                    <a:pt x="3255" y="3679"/>
                  </a:moveTo>
                  <a:cubicBezTo>
                    <a:pt x="5372" y="19554"/>
                    <a:pt x="45059" y="108983"/>
                    <a:pt x="44530" y="146554"/>
                  </a:cubicBezTo>
                  <a:cubicBezTo>
                    <a:pt x="44001" y="184125"/>
                    <a:pt x="1667" y="222754"/>
                    <a:pt x="80" y="229104"/>
                  </a:cubicBezTo>
                  <a:cubicBezTo>
                    <a:pt x="-1508" y="235454"/>
                    <a:pt x="20717" y="170896"/>
                    <a:pt x="35005" y="184654"/>
                  </a:cubicBezTo>
                  <a:cubicBezTo>
                    <a:pt x="49293" y="198412"/>
                    <a:pt x="75222" y="290487"/>
                    <a:pt x="85805" y="311654"/>
                  </a:cubicBezTo>
                  <a:cubicBezTo>
                    <a:pt x="96388" y="332821"/>
                    <a:pt x="99034" y="295250"/>
                    <a:pt x="98505" y="311654"/>
                  </a:cubicBezTo>
                  <a:cubicBezTo>
                    <a:pt x="97976" y="328058"/>
                    <a:pt x="90568" y="379916"/>
                    <a:pt x="82630" y="410079"/>
                  </a:cubicBezTo>
                  <a:cubicBezTo>
                    <a:pt x="74692" y="440242"/>
                    <a:pt x="58288" y="476754"/>
                    <a:pt x="50880" y="492629"/>
                  </a:cubicBezTo>
                  <a:cubicBezTo>
                    <a:pt x="43472" y="508504"/>
                    <a:pt x="31830" y="525966"/>
                    <a:pt x="38180" y="505329"/>
                  </a:cubicBezTo>
                  <a:cubicBezTo>
                    <a:pt x="44530" y="484692"/>
                    <a:pt x="74693" y="395262"/>
                    <a:pt x="88980" y="368804"/>
                  </a:cubicBezTo>
                  <a:cubicBezTo>
                    <a:pt x="103267" y="342346"/>
                    <a:pt x="120201" y="379917"/>
                    <a:pt x="123905" y="346579"/>
                  </a:cubicBezTo>
                  <a:cubicBezTo>
                    <a:pt x="127609" y="313241"/>
                    <a:pt x="129726" y="192591"/>
                    <a:pt x="111205" y="168779"/>
                  </a:cubicBezTo>
                  <a:cubicBezTo>
                    <a:pt x="92684" y="144967"/>
                    <a:pt x="26009" y="210054"/>
                    <a:pt x="12780" y="203704"/>
                  </a:cubicBezTo>
                  <a:cubicBezTo>
                    <a:pt x="-449" y="197354"/>
                    <a:pt x="28655" y="156079"/>
                    <a:pt x="31830" y="130679"/>
                  </a:cubicBezTo>
                  <a:cubicBezTo>
                    <a:pt x="35005" y="105279"/>
                    <a:pt x="35005" y="75646"/>
                    <a:pt x="31830" y="51304"/>
                  </a:cubicBezTo>
                  <a:cubicBezTo>
                    <a:pt x="28655" y="26962"/>
                    <a:pt x="1138" y="-12196"/>
                    <a:pt x="3255" y="367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1EF5F04C-444A-3832-2C64-8D5367BCF86D}"/>
                </a:ext>
              </a:extLst>
            </p:cNvPr>
            <p:cNvSpPr/>
            <p:nvPr/>
          </p:nvSpPr>
          <p:spPr>
            <a:xfrm>
              <a:off x="2132313" y="7024227"/>
              <a:ext cx="725189" cy="720778"/>
            </a:xfrm>
            <a:custGeom>
              <a:avLst/>
              <a:gdLst>
                <a:gd name="connsiteX0" fmla="*/ 7637 w 725189"/>
                <a:gd name="connsiteY0" fmla="*/ 8398 h 720778"/>
                <a:gd name="connsiteX1" fmla="*/ 360062 w 725189"/>
                <a:gd name="connsiteY1" fmla="*/ 341773 h 720778"/>
                <a:gd name="connsiteX2" fmla="*/ 366412 w 725189"/>
                <a:gd name="connsiteY2" fmla="*/ 367173 h 720778"/>
                <a:gd name="connsiteX3" fmla="*/ 452137 w 725189"/>
                <a:gd name="connsiteY3" fmla="*/ 411623 h 720778"/>
                <a:gd name="connsiteX4" fmla="*/ 496587 w 725189"/>
                <a:gd name="connsiteY4" fmla="*/ 497348 h 720778"/>
                <a:gd name="connsiteX5" fmla="*/ 575962 w 725189"/>
                <a:gd name="connsiteY5" fmla="*/ 608473 h 720778"/>
                <a:gd name="connsiteX6" fmla="*/ 648987 w 725189"/>
                <a:gd name="connsiteY6" fmla="*/ 713248 h 720778"/>
                <a:gd name="connsiteX7" fmla="*/ 623587 w 725189"/>
                <a:gd name="connsiteY7" fmla="*/ 700548 h 720778"/>
                <a:gd name="connsiteX8" fmla="*/ 725187 w 725189"/>
                <a:gd name="connsiteY8" fmla="*/ 605298 h 720778"/>
                <a:gd name="connsiteX9" fmla="*/ 626762 w 725189"/>
                <a:gd name="connsiteY9" fmla="*/ 373523 h 720778"/>
                <a:gd name="connsiteX10" fmla="*/ 722012 w 725189"/>
                <a:gd name="connsiteY10" fmla="*/ 675148 h 720778"/>
                <a:gd name="connsiteX11" fmla="*/ 642637 w 725189"/>
                <a:gd name="connsiteY11" fmla="*/ 662448 h 720778"/>
                <a:gd name="connsiteX12" fmla="*/ 490237 w 725189"/>
                <a:gd name="connsiteY12" fmla="*/ 471948 h 720778"/>
                <a:gd name="connsiteX13" fmla="*/ 509287 w 725189"/>
                <a:gd name="connsiteY13" fmla="*/ 490998 h 720778"/>
                <a:gd name="connsiteX14" fmla="*/ 515637 w 725189"/>
                <a:gd name="connsiteY14" fmla="*/ 411623 h 720778"/>
                <a:gd name="connsiteX15" fmla="*/ 547387 w 725189"/>
                <a:gd name="connsiteY15" fmla="*/ 398923 h 720778"/>
                <a:gd name="connsiteX16" fmla="*/ 461662 w 725189"/>
                <a:gd name="connsiteY16" fmla="*/ 392573 h 720778"/>
                <a:gd name="connsiteX17" fmla="*/ 360062 w 725189"/>
                <a:gd name="connsiteY17" fmla="*/ 329073 h 720778"/>
                <a:gd name="connsiteX18" fmla="*/ 252112 w 725189"/>
                <a:gd name="connsiteY18" fmla="*/ 227473 h 720778"/>
                <a:gd name="connsiteX19" fmla="*/ 150512 w 725189"/>
                <a:gd name="connsiteY19" fmla="*/ 90948 h 720778"/>
                <a:gd name="connsiteX20" fmla="*/ 140987 w 725189"/>
                <a:gd name="connsiteY20" fmla="*/ 100473 h 720778"/>
                <a:gd name="connsiteX21" fmla="*/ 118762 w 725189"/>
                <a:gd name="connsiteY21" fmla="*/ 100473 h 720778"/>
                <a:gd name="connsiteX22" fmla="*/ 7637 w 725189"/>
                <a:gd name="connsiteY22" fmla="*/ 8398 h 7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5189" h="720778">
                  <a:moveTo>
                    <a:pt x="7637" y="8398"/>
                  </a:moveTo>
                  <a:cubicBezTo>
                    <a:pt x="47854" y="48615"/>
                    <a:pt x="300266" y="281977"/>
                    <a:pt x="360062" y="341773"/>
                  </a:cubicBezTo>
                  <a:cubicBezTo>
                    <a:pt x="419858" y="401569"/>
                    <a:pt x="351066" y="355531"/>
                    <a:pt x="366412" y="367173"/>
                  </a:cubicBezTo>
                  <a:cubicBezTo>
                    <a:pt x="381758" y="378815"/>
                    <a:pt x="430441" y="389927"/>
                    <a:pt x="452137" y="411623"/>
                  </a:cubicBezTo>
                  <a:cubicBezTo>
                    <a:pt x="473833" y="433319"/>
                    <a:pt x="475950" y="464540"/>
                    <a:pt x="496587" y="497348"/>
                  </a:cubicBezTo>
                  <a:cubicBezTo>
                    <a:pt x="517224" y="530156"/>
                    <a:pt x="550562" y="572490"/>
                    <a:pt x="575962" y="608473"/>
                  </a:cubicBezTo>
                  <a:cubicBezTo>
                    <a:pt x="601362" y="644456"/>
                    <a:pt x="641050" y="697902"/>
                    <a:pt x="648987" y="713248"/>
                  </a:cubicBezTo>
                  <a:cubicBezTo>
                    <a:pt x="656924" y="728594"/>
                    <a:pt x="610887" y="718540"/>
                    <a:pt x="623587" y="700548"/>
                  </a:cubicBezTo>
                  <a:cubicBezTo>
                    <a:pt x="636287" y="682556"/>
                    <a:pt x="724658" y="659802"/>
                    <a:pt x="725187" y="605298"/>
                  </a:cubicBezTo>
                  <a:cubicBezTo>
                    <a:pt x="725716" y="550794"/>
                    <a:pt x="627291" y="361881"/>
                    <a:pt x="626762" y="373523"/>
                  </a:cubicBezTo>
                  <a:cubicBezTo>
                    <a:pt x="626233" y="385165"/>
                    <a:pt x="719366" y="626994"/>
                    <a:pt x="722012" y="675148"/>
                  </a:cubicBezTo>
                  <a:cubicBezTo>
                    <a:pt x="724658" y="723302"/>
                    <a:pt x="681266" y="696315"/>
                    <a:pt x="642637" y="662448"/>
                  </a:cubicBezTo>
                  <a:cubicBezTo>
                    <a:pt x="604008" y="628581"/>
                    <a:pt x="512462" y="500523"/>
                    <a:pt x="490237" y="471948"/>
                  </a:cubicBezTo>
                  <a:cubicBezTo>
                    <a:pt x="468012" y="443373"/>
                    <a:pt x="505054" y="501052"/>
                    <a:pt x="509287" y="490998"/>
                  </a:cubicBezTo>
                  <a:cubicBezTo>
                    <a:pt x="513520" y="480944"/>
                    <a:pt x="509287" y="426969"/>
                    <a:pt x="515637" y="411623"/>
                  </a:cubicBezTo>
                  <a:cubicBezTo>
                    <a:pt x="521987" y="396277"/>
                    <a:pt x="556383" y="402098"/>
                    <a:pt x="547387" y="398923"/>
                  </a:cubicBezTo>
                  <a:cubicBezTo>
                    <a:pt x="538391" y="395748"/>
                    <a:pt x="492883" y="404215"/>
                    <a:pt x="461662" y="392573"/>
                  </a:cubicBezTo>
                  <a:cubicBezTo>
                    <a:pt x="430441" y="380931"/>
                    <a:pt x="394987" y="356590"/>
                    <a:pt x="360062" y="329073"/>
                  </a:cubicBezTo>
                  <a:cubicBezTo>
                    <a:pt x="325137" y="301556"/>
                    <a:pt x="287037" y="267160"/>
                    <a:pt x="252112" y="227473"/>
                  </a:cubicBezTo>
                  <a:cubicBezTo>
                    <a:pt x="217187" y="187786"/>
                    <a:pt x="169033" y="112115"/>
                    <a:pt x="150512" y="90948"/>
                  </a:cubicBezTo>
                  <a:cubicBezTo>
                    <a:pt x="131991" y="69781"/>
                    <a:pt x="146279" y="98886"/>
                    <a:pt x="140987" y="100473"/>
                  </a:cubicBezTo>
                  <a:cubicBezTo>
                    <a:pt x="135695" y="102060"/>
                    <a:pt x="139400" y="116348"/>
                    <a:pt x="118762" y="100473"/>
                  </a:cubicBezTo>
                  <a:cubicBezTo>
                    <a:pt x="98125" y="84598"/>
                    <a:pt x="-32580" y="-31819"/>
                    <a:pt x="7637" y="839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1F74A4F8-CA95-3B16-1B3A-572C2D412030}"/>
                </a:ext>
              </a:extLst>
            </p:cNvPr>
            <p:cNvSpPr/>
            <p:nvPr/>
          </p:nvSpPr>
          <p:spPr>
            <a:xfrm>
              <a:off x="2515145" y="7371858"/>
              <a:ext cx="346283" cy="303014"/>
            </a:xfrm>
            <a:custGeom>
              <a:avLst/>
              <a:gdLst>
                <a:gd name="connsiteX0" fmla="*/ 2630 w 346283"/>
                <a:gd name="connsiteY0" fmla="*/ 492 h 303014"/>
                <a:gd name="connsiteX1" fmla="*/ 183605 w 346283"/>
                <a:gd name="connsiteY1" fmla="*/ 60817 h 303014"/>
                <a:gd name="connsiteX2" fmla="*/ 256630 w 346283"/>
                <a:gd name="connsiteY2" fmla="*/ 168767 h 303014"/>
                <a:gd name="connsiteX3" fmla="*/ 256630 w 346283"/>
                <a:gd name="connsiteY3" fmla="*/ 156067 h 303014"/>
                <a:gd name="connsiteX4" fmla="*/ 345530 w 346283"/>
                <a:gd name="connsiteY4" fmla="*/ 302117 h 303014"/>
                <a:gd name="connsiteX5" fmla="*/ 199480 w 346283"/>
                <a:gd name="connsiteY5" fmla="*/ 76692 h 303014"/>
                <a:gd name="connsiteX6" fmla="*/ 170905 w 346283"/>
                <a:gd name="connsiteY6" fmla="*/ 25892 h 303014"/>
                <a:gd name="connsiteX7" fmla="*/ 82005 w 346283"/>
                <a:gd name="connsiteY7" fmla="*/ 32242 h 303014"/>
                <a:gd name="connsiteX8" fmla="*/ 2630 w 346283"/>
                <a:gd name="connsiteY8" fmla="*/ 492 h 30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283" h="303014">
                  <a:moveTo>
                    <a:pt x="2630" y="492"/>
                  </a:moveTo>
                  <a:cubicBezTo>
                    <a:pt x="19563" y="5254"/>
                    <a:pt x="141272" y="32771"/>
                    <a:pt x="183605" y="60817"/>
                  </a:cubicBezTo>
                  <a:cubicBezTo>
                    <a:pt x="225938" y="88863"/>
                    <a:pt x="244459" y="152892"/>
                    <a:pt x="256630" y="168767"/>
                  </a:cubicBezTo>
                  <a:cubicBezTo>
                    <a:pt x="268801" y="184642"/>
                    <a:pt x="241813" y="133842"/>
                    <a:pt x="256630" y="156067"/>
                  </a:cubicBezTo>
                  <a:cubicBezTo>
                    <a:pt x="271447" y="178292"/>
                    <a:pt x="355055" y="315346"/>
                    <a:pt x="345530" y="302117"/>
                  </a:cubicBezTo>
                  <a:cubicBezTo>
                    <a:pt x="336005" y="288888"/>
                    <a:pt x="228584" y="122730"/>
                    <a:pt x="199480" y="76692"/>
                  </a:cubicBezTo>
                  <a:cubicBezTo>
                    <a:pt x="170376" y="30654"/>
                    <a:pt x="190484" y="33300"/>
                    <a:pt x="170905" y="25892"/>
                  </a:cubicBezTo>
                  <a:cubicBezTo>
                    <a:pt x="151326" y="18484"/>
                    <a:pt x="108993" y="37534"/>
                    <a:pt x="82005" y="32242"/>
                  </a:cubicBezTo>
                  <a:cubicBezTo>
                    <a:pt x="55018" y="26950"/>
                    <a:pt x="-14303" y="-4270"/>
                    <a:pt x="2630" y="49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1EB4FC28-8E94-184E-0986-7328ADEC7E18}"/>
                </a:ext>
              </a:extLst>
            </p:cNvPr>
            <p:cNvSpPr/>
            <p:nvPr/>
          </p:nvSpPr>
          <p:spPr>
            <a:xfrm>
              <a:off x="1660020" y="6796425"/>
              <a:ext cx="307238" cy="570142"/>
            </a:xfrm>
            <a:custGeom>
              <a:avLst/>
              <a:gdLst>
                <a:gd name="connsiteX0" fmla="*/ 305305 w 307238"/>
                <a:gd name="connsiteY0" fmla="*/ 39350 h 570142"/>
                <a:gd name="connsiteX1" fmla="*/ 111630 w 307238"/>
                <a:gd name="connsiteY1" fmla="*/ 1250 h 570142"/>
                <a:gd name="connsiteX2" fmla="*/ 29080 w 307238"/>
                <a:gd name="connsiteY2" fmla="*/ 93325 h 570142"/>
                <a:gd name="connsiteX3" fmla="*/ 70355 w 307238"/>
                <a:gd name="connsiteY3" fmla="*/ 182225 h 570142"/>
                <a:gd name="connsiteX4" fmla="*/ 38605 w 307238"/>
                <a:gd name="connsiteY4" fmla="*/ 163175 h 570142"/>
                <a:gd name="connsiteX5" fmla="*/ 260855 w 307238"/>
                <a:gd name="connsiteY5" fmla="*/ 566400 h 570142"/>
                <a:gd name="connsiteX6" fmla="*/ 102105 w 307238"/>
                <a:gd name="connsiteY6" fmla="*/ 353675 h 570142"/>
                <a:gd name="connsiteX7" fmla="*/ 10030 w 307238"/>
                <a:gd name="connsiteY7" fmla="*/ 172700 h 570142"/>
                <a:gd name="connsiteX8" fmla="*/ 16380 w 307238"/>
                <a:gd name="connsiteY8" fmla="*/ 36175 h 570142"/>
                <a:gd name="connsiteX9" fmla="*/ 133855 w 307238"/>
                <a:gd name="connsiteY9" fmla="*/ 52050 h 570142"/>
                <a:gd name="connsiteX10" fmla="*/ 206880 w 307238"/>
                <a:gd name="connsiteY10" fmla="*/ 29825 h 570142"/>
                <a:gd name="connsiteX11" fmla="*/ 305305 w 307238"/>
                <a:gd name="connsiteY11" fmla="*/ 39350 h 57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238" h="570142">
                  <a:moveTo>
                    <a:pt x="305305" y="39350"/>
                  </a:moveTo>
                  <a:cubicBezTo>
                    <a:pt x="289430" y="34588"/>
                    <a:pt x="157667" y="-7746"/>
                    <a:pt x="111630" y="1250"/>
                  </a:cubicBezTo>
                  <a:cubicBezTo>
                    <a:pt x="65593" y="10246"/>
                    <a:pt x="35959" y="63163"/>
                    <a:pt x="29080" y="93325"/>
                  </a:cubicBezTo>
                  <a:cubicBezTo>
                    <a:pt x="22201" y="123487"/>
                    <a:pt x="68768" y="170583"/>
                    <a:pt x="70355" y="182225"/>
                  </a:cubicBezTo>
                  <a:cubicBezTo>
                    <a:pt x="71942" y="193867"/>
                    <a:pt x="6855" y="99146"/>
                    <a:pt x="38605" y="163175"/>
                  </a:cubicBezTo>
                  <a:cubicBezTo>
                    <a:pt x="70355" y="227204"/>
                    <a:pt x="250272" y="534650"/>
                    <a:pt x="260855" y="566400"/>
                  </a:cubicBezTo>
                  <a:cubicBezTo>
                    <a:pt x="271438" y="598150"/>
                    <a:pt x="143909" y="419292"/>
                    <a:pt x="102105" y="353675"/>
                  </a:cubicBezTo>
                  <a:cubicBezTo>
                    <a:pt x="60301" y="288058"/>
                    <a:pt x="24317" y="225617"/>
                    <a:pt x="10030" y="172700"/>
                  </a:cubicBezTo>
                  <a:cubicBezTo>
                    <a:pt x="-4258" y="119783"/>
                    <a:pt x="-4257" y="56283"/>
                    <a:pt x="16380" y="36175"/>
                  </a:cubicBezTo>
                  <a:cubicBezTo>
                    <a:pt x="37017" y="16067"/>
                    <a:pt x="102105" y="53108"/>
                    <a:pt x="133855" y="52050"/>
                  </a:cubicBezTo>
                  <a:cubicBezTo>
                    <a:pt x="165605" y="50992"/>
                    <a:pt x="178834" y="27179"/>
                    <a:pt x="206880" y="29825"/>
                  </a:cubicBezTo>
                  <a:cubicBezTo>
                    <a:pt x="234926" y="32471"/>
                    <a:pt x="321180" y="44112"/>
                    <a:pt x="305305" y="393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A538CAE9-ED7B-D6D8-B001-D1F9C8896888}"/>
                </a:ext>
              </a:extLst>
            </p:cNvPr>
            <p:cNvSpPr/>
            <p:nvPr/>
          </p:nvSpPr>
          <p:spPr>
            <a:xfrm>
              <a:off x="1978818" y="6902391"/>
              <a:ext cx="620297" cy="737422"/>
            </a:xfrm>
            <a:custGeom>
              <a:avLst/>
              <a:gdLst>
                <a:gd name="connsiteX0" fmla="*/ 227807 w 620297"/>
                <a:gd name="connsiteY0" fmla="*/ 59 h 737422"/>
                <a:gd name="connsiteX1" fmla="*/ 37307 w 620297"/>
                <a:gd name="connsiteY1" fmla="*/ 82609 h 737422"/>
                <a:gd name="connsiteX2" fmla="*/ 78582 w 620297"/>
                <a:gd name="connsiteY2" fmla="*/ 177859 h 737422"/>
                <a:gd name="connsiteX3" fmla="*/ 30957 w 620297"/>
                <a:gd name="connsiteY3" fmla="*/ 215959 h 737422"/>
                <a:gd name="connsiteX4" fmla="*/ 46832 w 620297"/>
                <a:gd name="connsiteY4" fmla="*/ 295334 h 737422"/>
                <a:gd name="connsiteX5" fmla="*/ 34132 w 620297"/>
                <a:gd name="connsiteY5" fmla="*/ 330259 h 737422"/>
                <a:gd name="connsiteX6" fmla="*/ 103982 w 620297"/>
                <a:gd name="connsiteY6" fmla="*/ 406459 h 737422"/>
                <a:gd name="connsiteX7" fmla="*/ 97632 w 620297"/>
                <a:gd name="connsiteY7" fmla="*/ 454084 h 737422"/>
                <a:gd name="connsiteX8" fmla="*/ 142082 w 620297"/>
                <a:gd name="connsiteY8" fmla="*/ 501709 h 737422"/>
                <a:gd name="connsiteX9" fmla="*/ 113507 w 620297"/>
                <a:gd name="connsiteY9" fmla="*/ 508059 h 737422"/>
                <a:gd name="connsiteX10" fmla="*/ 227807 w 620297"/>
                <a:gd name="connsiteY10" fmla="*/ 600134 h 737422"/>
                <a:gd name="connsiteX11" fmla="*/ 310357 w 620297"/>
                <a:gd name="connsiteY11" fmla="*/ 676334 h 737422"/>
                <a:gd name="connsiteX12" fmla="*/ 475457 w 620297"/>
                <a:gd name="connsiteY12" fmla="*/ 685859 h 737422"/>
                <a:gd name="connsiteX13" fmla="*/ 411957 w 620297"/>
                <a:gd name="connsiteY13" fmla="*/ 704909 h 737422"/>
                <a:gd name="connsiteX14" fmla="*/ 494507 w 620297"/>
                <a:gd name="connsiteY14" fmla="*/ 736659 h 737422"/>
                <a:gd name="connsiteX15" fmla="*/ 535782 w 620297"/>
                <a:gd name="connsiteY15" fmla="*/ 669984 h 737422"/>
                <a:gd name="connsiteX16" fmla="*/ 605632 w 620297"/>
                <a:gd name="connsiteY16" fmla="*/ 635059 h 737422"/>
                <a:gd name="connsiteX17" fmla="*/ 611982 w 620297"/>
                <a:gd name="connsiteY17" fmla="*/ 568384 h 737422"/>
                <a:gd name="connsiteX18" fmla="*/ 510382 w 620297"/>
                <a:gd name="connsiteY18" fmla="*/ 711259 h 737422"/>
                <a:gd name="connsiteX19" fmla="*/ 348457 w 620297"/>
                <a:gd name="connsiteY19" fmla="*/ 660459 h 737422"/>
                <a:gd name="connsiteX20" fmla="*/ 30957 w 620297"/>
                <a:gd name="connsiteY20" fmla="*/ 447734 h 737422"/>
                <a:gd name="connsiteX21" fmla="*/ 56357 w 620297"/>
                <a:gd name="connsiteY21" fmla="*/ 466784 h 737422"/>
                <a:gd name="connsiteX22" fmla="*/ 53182 w 620297"/>
                <a:gd name="connsiteY22" fmla="*/ 368359 h 737422"/>
                <a:gd name="connsiteX23" fmla="*/ 2382 w 620297"/>
                <a:gd name="connsiteY23" fmla="*/ 320734 h 737422"/>
                <a:gd name="connsiteX24" fmla="*/ 11907 w 620297"/>
                <a:gd name="connsiteY24" fmla="*/ 139759 h 737422"/>
                <a:gd name="connsiteX25" fmla="*/ 43657 w 620297"/>
                <a:gd name="connsiteY25" fmla="*/ 95309 h 737422"/>
                <a:gd name="connsiteX26" fmla="*/ 227807 w 620297"/>
                <a:gd name="connsiteY26" fmla="*/ 59 h 73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0297" h="737422">
                  <a:moveTo>
                    <a:pt x="227807" y="59"/>
                  </a:moveTo>
                  <a:cubicBezTo>
                    <a:pt x="226749" y="-2058"/>
                    <a:pt x="62178" y="52976"/>
                    <a:pt x="37307" y="82609"/>
                  </a:cubicBezTo>
                  <a:cubicBezTo>
                    <a:pt x="12436" y="112242"/>
                    <a:pt x="79640" y="155634"/>
                    <a:pt x="78582" y="177859"/>
                  </a:cubicBezTo>
                  <a:cubicBezTo>
                    <a:pt x="77524" y="200084"/>
                    <a:pt x="36249" y="196380"/>
                    <a:pt x="30957" y="215959"/>
                  </a:cubicBezTo>
                  <a:cubicBezTo>
                    <a:pt x="25665" y="235538"/>
                    <a:pt x="46303" y="276284"/>
                    <a:pt x="46832" y="295334"/>
                  </a:cubicBezTo>
                  <a:cubicBezTo>
                    <a:pt x="47361" y="314384"/>
                    <a:pt x="24607" y="311738"/>
                    <a:pt x="34132" y="330259"/>
                  </a:cubicBezTo>
                  <a:cubicBezTo>
                    <a:pt x="43657" y="348780"/>
                    <a:pt x="93399" y="385822"/>
                    <a:pt x="103982" y="406459"/>
                  </a:cubicBezTo>
                  <a:cubicBezTo>
                    <a:pt x="114565" y="427097"/>
                    <a:pt x="91282" y="438209"/>
                    <a:pt x="97632" y="454084"/>
                  </a:cubicBezTo>
                  <a:cubicBezTo>
                    <a:pt x="103982" y="469959"/>
                    <a:pt x="139436" y="492713"/>
                    <a:pt x="142082" y="501709"/>
                  </a:cubicBezTo>
                  <a:cubicBezTo>
                    <a:pt x="144728" y="510705"/>
                    <a:pt x="99219" y="491655"/>
                    <a:pt x="113507" y="508059"/>
                  </a:cubicBezTo>
                  <a:cubicBezTo>
                    <a:pt x="127795" y="524463"/>
                    <a:pt x="194999" y="572088"/>
                    <a:pt x="227807" y="600134"/>
                  </a:cubicBezTo>
                  <a:cubicBezTo>
                    <a:pt x="260615" y="628180"/>
                    <a:pt x="269082" y="662047"/>
                    <a:pt x="310357" y="676334"/>
                  </a:cubicBezTo>
                  <a:cubicBezTo>
                    <a:pt x="351632" y="690622"/>
                    <a:pt x="458524" y="681097"/>
                    <a:pt x="475457" y="685859"/>
                  </a:cubicBezTo>
                  <a:cubicBezTo>
                    <a:pt x="492390" y="690621"/>
                    <a:pt x="408782" y="696442"/>
                    <a:pt x="411957" y="704909"/>
                  </a:cubicBezTo>
                  <a:cubicBezTo>
                    <a:pt x="415132" y="713376"/>
                    <a:pt x="473870" y="742480"/>
                    <a:pt x="494507" y="736659"/>
                  </a:cubicBezTo>
                  <a:cubicBezTo>
                    <a:pt x="515144" y="730838"/>
                    <a:pt x="517261" y="686917"/>
                    <a:pt x="535782" y="669984"/>
                  </a:cubicBezTo>
                  <a:cubicBezTo>
                    <a:pt x="554303" y="653051"/>
                    <a:pt x="592932" y="651992"/>
                    <a:pt x="605632" y="635059"/>
                  </a:cubicBezTo>
                  <a:cubicBezTo>
                    <a:pt x="618332" y="618126"/>
                    <a:pt x="627857" y="555684"/>
                    <a:pt x="611982" y="568384"/>
                  </a:cubicBezTo>
                  <a:cubicBezTo>
                    <a:pt x="596107" y="581084"/>
                    <a:pt x="554303" y="695913"/>
                    <a:pt x="510382" y="711259"/>
                  </a:cubicBezTo>
                  <a:cubicBezTo>
                    <a:pt x="466461" y="726605"/>
                    <a:pt x="428361" y="704380"/>
                    <a:pt x="348457" y="660459"/>
                  </a:cubicBezTo>
                  <a:cubicBezTo>
                    <a:pt x="268553" y="616538"/>
                    <a:pt x="79640" y="480013"/>
                    <a:pt x="30957" y="447734"/>
                  </a:cubicBezTo>
                  <a:cubicBezTo>
                    <a:pt x="-17726" y="415455"/>
                    <a:pt x="52653" y="480013"/>
                    <a:pt x="56357" y="466784"/>
                  </a:cubicBezTo>
                  <a:cubicBezTo>
                    <a:pt x="60061" y="453555"/>
                    <a:pt x="62178" y="392701"/>
                    <a:pt x="53182" y="368359"/>
                  </a:cubicBezTo>
                  <a:cubicBezTo>
                    <a:pt x="44186" y="344017"/>
                    <a:pt x="9261" y="358834"/>
                    <a:pt x="2382" y="320734"/>
                  </a:cubicBezTo>
                  <a:cubicBezTo>
                    <a:pt x="-4497" y="282634"/>
                    <a:pt x="5028" y="177330"/>
                    <a:pt x="11907" y="139759"/>
                  </a:cubicBezTo>
                  <a:cubicBezTo>
                    <a:pt x="18786" y="102188"/>
                    <a:pt x="10320" y="113301"/>
                    <a:pt x="43657" y="95309"/>
                  </a:cubicBezTo>
                  <a:cubicBezTo>
                    <a:pt x="76994" y="77317"/>
                    <a:pt x="228865" y="2176"/>
                    <a:pt x="227807" y="5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CD7B1DB5-CE07-4D75-B261-DEEB9A6DA5C2}"/>
                </a:ext>
              </a:extLst>
            </p:cNvPr>
            <p:cNvSpPr/>
            <p:nvPr/>
          </p:nvSpPr>
          <p:spPr>
            <a:xfrm>
              <a:off x="2165291" y="7105327"/>
              <a:ext cx="473161" cy="359388"/>
            </a:xfrm>
            <a:custGeom>
              <a:avLst/>
              <a:gdLst>
                <a:gd name="connsiteX0" fmla="*/ 59 w 473161"/>
                <a:gd name="connsiteY0" fmla="*/ 323 h 359388"/>
                <a:gd name="connsiteX1" fmla="*/ 209609 w 473161"/>
                <a:gd name="connsiteY1" fmla="*/ 209873 h 359388"/>
                <a:gd name="connsiteX2" fmla="*/ 206434 w 473161"/>
                <a:gd name="connsiteY2" fmla="*/ 193998 h 359388"/>
                <a:gd name="connsiteX3" fmla="*/ 155634 w 473161"/>
                <a:gd name="connsiteY3" fmla="*/ 270198 h 359388"/>
                <a:gd name="connsiteX4" fmla="*/ 247709 w 473161"/>
                <a:gd name="connsiteY4" fmla="*/ 330523 h 359388"/>
                <a:gd name="connsiteX5" fmla="*/ 250884 w 473161"/>
                <a:gd name="connsiteY5" fmla="*/ 276548 h 359388"/>
                <a:gd name="connsiteX6" fmla="*/ 473134 w 473161"/>
                <a:gd name="connsiteY6" fmla="*/ 359098 h 359388"/>
                <a:gd name="connsiteX7" fmla="*/ 235009 w 473161"/>
                <a:gd name="connsiteY7" fmla="*/ 241623 h 359388"/>
                <a:gd name="connsiteX8" fmla="*/ 149284 w 473161"/>
                <a:gd name="connsiteY8" fmla="*/ 270198 h 359388"/>
                <a:gd name="connsiteX9" fmla="*/ 187384 w 473161"/>
                <a:gd name="connsiteY9" fmla="*/ 165423 h 359388"/>
                <a:gd name="connsiteX10" fmla="*/ 59 w 473161"/>
                <a:gd name="connsiteY10" fmla="*/ 323 h 35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161" h="359388">
                  <a:moveTo>
                    <a:pt x="59" y="323"/>
                  </a:moveTo>
                  <a:cubicBezTo>
                    <a:pt x="3763" y="7731"/>
                    <a:pt x="175213" y="177594"/>
                    <a:pt x="209609" y="209873"/>
                  </a:cubicBezTo>
                  <a:cubicBezTo>
                    <a:pt x="244005" y="242152"/>
                    <a:pt x="215430" y="183944"/>
                    <a:pt x="206434" y="193998"/>
                  </a:cubicBezTo>
                  <a:cubicBezTo>
                    <a:pt x="197438" y="204052"/>
                    <a:pt x="148755" y="247444"/>
                    <a:pt x="155634" y="270198"/>
                  </a:cubicBezTo>
                  <a:cubicBezTo>
                    <a:pt x="162513" y="292952"/>
                    <a:pt x="231834" y="329465"/>
                    <a:pt x="247709" y="330523"/>
                  </a:cubicBezTo>
                  <a:cubicBezTo>
                    <a:pt x="263584" y="331581"/>
                    <a:pt x="213313" y="271786"/>
                    <a:pt x="250884" y="276548"/>
                  </a:cubicBezTo>
                  <a:cubicBezTo>
                    <a:pt x="288455" y="281310"/>
                    <a:pt x="475780" y="364919"/>
                    <a:pt x="473134" y="359098"/>
                  </a:cubicBezTo>
                  <a:cubicBezTo>
                    <a:pt x="470488" y="353277"/>
                    <a:pt x="288984" y="256440"/>
                    <a:pt x="235009" y="241623"/>
                  </a:cubicBezTo>
                  <a:cubicBezTo>
                    <a:pt x="181034" y="226806"/>
                    <a:pt x="157221" y="282898"/>
                    <a:pt x="149284" y="270198"/>
                  </a:cubicBezTo>
                  <a:cubicBezTo>
                    <a:pt x="141347" y="257498"/>
                    <a:pt x="206963" y="216223"/>
                    <a:pt x="187384" y="165423"/>
                  </a:cubicBezTo>
                  <a:cubicBezTo>
                    <a:pt x="167805" y="114623"/>
                    <a:pt x="-3645" y="-7085"/>
                    <a:pt x="59" y="3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21FB5B69-4E4A-6F66-0CBC-1CE0A27482B7}"/>
                </a:ext>
              </a:extLst>
            </p:cNvPr>
            <p:cNvSpPr/>
            <p:nvPr/>
          </p:nvSpPr>
          <p:spPr>
            <a:xfrm>
              <a:off x="1955923" y="7372869"/>
              <a:ext cx="849638" cy="591257"/>
            </a:xfrm>
            <a:custGeom>
              <a:avLst/>
              <a:gdLst>
                <a:gd name="connsiteX0" fmla="*/ 3052 w 849638"/>
                <a:gd name="connsiteY0" fmla="*/ 5831 h 591257"/>
                <a:gd name="connsiteX1" fmla="*/ 60202 w 849638"/>
                <a:gd name="connsiteY1" fmla="*/ 75681 h 591257"/>
                <a:gd name="connsiteX2" fmla="*/ 234827 w 849638"/>
                <a:gd name="connsiteY2" fmla="*/ 272531 h 591257"/>
                <a:gd name="connsiteX3" fmla="*/ 380877 w 849638"/>
                <a:gd name="connsiteY3" fmla="*/ 396356 h 591257"/>
                <a:gd name="connsiteX4" fmla="*/ 368177 w 849638"/>
                <a:gd name="connsiteY4" fmla="*/ 358256 h 591257"/>
                <a:gd name="connsiteX5" fmla="*/ 631702 w 849638"/>
                <a:gd name="connsiteY5" fmla="*/ 539231 h 591257"/>
                <a:gd name="connsiteX6" fmla="*/ 768227 w 849638"/>
                <a:gd name="connsiteY6" fmla="*/ 590031 h 591257"/>
                <a:gd name="connsiteX7" fmla="*/ 796802 w 849638"/>
                <a:gd name="connsiteY7" fmla="*/ 501131 h 591257"/>
                <a:gd name="connsiteX8" fmla="*/ 803152 w 849638"/>
                <a:gd name="connsiteY8" fmla="*/ 358256 h 591257"/>
                <a:gd name="connsiteX9" fmla="*/ 844427 w 849638"/>
                <a:gd name="connsiteY9" fmla="*/ 466206 h 591257"/>
                <a:gd name="connsiteX10" fmla="*/ 669802 w 849638"/>
                <a:gd name="connsiteY10" fmla="*/ 561456 h 591257"/>
                <a:gd name="connsiteX11" fmla="*/ 438027 w 849638"/>
                <a:gd name="connsiteY11" fmla="*/ 386831 h 591257"/>
                <a:gd name="connsiteX12" fmla="*/ 139577 w 849638"/>
                <a:gd name="connsiteY12" fmla="*/ 263006 h 591257"/>
                <a:gd name="connsiteX13" fmla="*/ 85602 w 849638"/>
                <a:gd name="connsiteY13" fmla="*/ 186806 h 591257"/>
                <a:gd name="connsiteX14" fmla="*/ 139577 w 849638"/>
                <a:gd name="connsiteY14" fmla="*/ 212206 h 591257"/>
                <a:gd name="connsiteX15" fmla="*/ 3052 w 849638"/>
                <a:gd name="connsiteY15" fmla="*/ 5831 h 59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9638" h="591257">
                  <a:moveTo>
                    <a:pt x="3052" y="5831"/>
                  </a:moveTo>
                  <a:cubicBezTo>
                    <a:pt x="-10177" y="-16923"/>
                    <a:pt x="21573" y="31231"/>
                    <a:pt x="60202" y="75681"/>
                  </a:cubicBezTo>
                  <a:cubicBezTo>
                    <a:pt x="98831" y="120131"/>
                    <a:pt x="181381" y="219085"/>
                    <a:pt x="234827" y="272531"/>
                  </a:cubicBezTo>
                  <a:cubicBezTo>
                    <a:pt x="288273" y="325977"/>
                    <a:pt x="358652" y="382068"/>
                    <a:pt x="380877" y="396356"/>
                  </a:cubicBezTo>
                  <a:cubicBezTo>
                    <a:pt x="403102" y="410644"/>
                    <a:pt x="326373" y="334444"/>
                    <a:pt x="368177" y="358256"/>
                  </a:cubicBezTo>
                  <a:cubicBezTo>
                    <a:pt x="409981" y="382069"/>
                    <a:pt x="565027" y="500602"/>
                    <a:pt x="631702" y="539231"/>
                  </a:cubicBezTo>
                  <a:cubicBezTo>
                    <a:pt x="698377" y="577860"/>
                    <a:pt x="740710" y="596381"/>
                    <a:pt x="768227" y="590031"/>
                  </a:cubicBezTo>
                  <a:cubicBezTo>
                    <a:pt x="795744" y="583681"/>
                    <a:pt x="790981" y="539760"/>
                    <a:pt x="796802" y="501131"/>
                  </a:cubicBezTo>
                  <a:cubicBezTo>
                    <a:pt x="802623" y="462502"/>
                    <a:pt x="795215" y="364077"/>
                    <a:pt x="803152" y="358256"/>
                  </a:cubicBezTo>
                  <a:cubicBezTo>
                    <a:pt x="811089" y="352435"/>
                    <a:pt x="866652" y="432339"/>
                    <a:pt x="844427" y="466206"/>
                  </a:cubicBezTo>
                  <a:cubicBezTo>
                    <a:pt x="822202" y="500073"/>
                    <a:pt x="737535" y="574685"/>
                    <a:pt x="669802" y="561456"/>
                  </a:cubicBezTo>
                  <a:cubicBezTo>
                    <a:pt x="602069" y="548227"/>
                    <a:pt x="526398" y="436573"/>
                    <a:pt x="438027" y="386831"/>
                  </a:cubicBezTo>
                  <a:cubicBezTo>
                    <a:pt x="349656" y="337089"/>
                    <a:pt x="198314" y="296343"/>
                    <a:pt x="139577" y="263006"/>
                  </a:cubicBezTo>
                  <a:cubicBezTo>
                    <a:pt x="80840" y="229669"/>
                    <a:pt x="85602" y="195273"/>
                    <a:pt x="85602" y="186806"/>
                  </a:cubicBezTo>
                  <a:cubicBezTo>
                    <a:pt x="85602" y="178339"/>
                    <a:pt x="148573" y="236548"/>
                    <a:pt x="139577" y="212206"/>
                  </a:cubicBezTo>
                  <a:cubicBezTo>
                    <a:pt x="130581" y="187864"/>
                    <a:pt x="16281" y="28585"/>
                    <a:pt x="3052" y="58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03105896-E8B0-E1A6-8A28-CFAD096106D8}"/>
                </a:ext>
              </a:extLst>
            </p:cNvPr>
            <p:cNvSpPr/>
            <p:nvPr/>
          </p:nvSpPr>
          <p:spPr>
            <a:xfrm>
              <a:off x="406604" y="8184706"/>
              <a:ext cx="498304" cy="115266"/>
            </a:xfrm>
            <a:custGeom>
              <a:avLst/>
              <a:gdLst>
                <a:gd name="connsiteX0" fmla="*/ 498271 w 498304"/>
                <a:gd name="connsiteY0" fmla="*/ 444 h 115266"/>
                <a:gd name="connsiteX1" fmla="*/ 250621 w 498304"/>
                <a:gd name="connsiteY1" fmla="*/ 32194 h 115266"/>
                <a:gd name="connsiteX2" fmla="*/ 66471 w 498304"/>
                <a:gd name="connsiteY2" fmla="*/ 86169 h 115266"/>
                <a:gd name="connsiteX3" fmla="*/ 190296 w 498304"/>
                <a:gd name="connsiteY3" fmla="*/ 73469 h 115266"/>
                <a:gd name="connsiteX4" fmla="*/ 231571 w 498304"/>
                <a:gd name="connsiteY4" fmla="*/ 108394 h 115266"/>
                <a:gd name="connsiteX5" fmla="*/ 164896 w 498304"/>
                <a:gd name="connsiteY5" fmla="*/ 54419 h 115266"/>
                <a:gd name="connsiteX6" fmla="*/ 88696 w 498304"/>
                <a:gd name="connsiteY6" fmla="*/ 57594 h 115266"/>
                <a:gd name="connsiteX7" fmla="*/ 6146 w 498304"/>
                <a:gd name="connsiteY7" fmla="*/ 114744 h 115266"/>
                <a:gd name="connsiteX8" fmla="*/ 266496 w 498304"/>
                <a:gd name="connsiteY8" fmla="*/ 19494 h 115266"/>
                <a:gd name="connsiteX9" fmla="*/ 498271 w 498304"/>
                <a:gd name="connsiteY9" fmla="*/ 444 h 1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304" h="115266">
                  <a:moveTo>
                    <a:pt x="498271" y="444"/>
                  </a:moveTo>
                  <a:cubicBezTo>
                    <a:pt x="495625" y="2561"/>
                    <a:pt x="322588" y="17907"/>
                    <a:pt x="250621" y="32194"/>
                  </a:cubicBezTo>
                  <a:cubicBezTo>
                    <a:pt x="178654" y="46481"/>
                    <a:pt x="76525" y="79290"/>
                    <a:pt x="66471" y="86169"/>
                  </a:cubicBezTo>
                  <a:cubicBezTo>
                    <a:pt x="56417" y="93048"/>
                    <a:pt x="162779" y="69765"/>
                    <a:pt x="190296" y="73469"/>
                  </a:cubicBezTo>
                  <a:cubicBezTo>
                    <a:pt x="217813" y="77173"/>
                    <a:pt x="235804" y="111569"/>
                    <a:pt x="231571" y="108394"/>
                  </a:cubicBezTo>
                  <a:cubicBezTo>
                    <a:pt x="227338" y="105219"/>
                    <a:pt x="188708" y="62886"/>
                    <a:pt x="164896" y="54419"/>
                  </a:cubicBezTo>
                  <a:cubicBezTo>
                    <a:pt x="141084" y="45952"/>
                    <a:pt x="115154" y="47540"/>
                    <a:pt x="88696" y="57594"/>
                  </a:cubicBezTo>
                  <a:cubicBezTo>
                    <a:pt x="62238" y="67648"/>
                    <a:pt x="-23487" y="121094"/>
                    <a:pt x="6146" y="114744"/>
                  </a:cubicBezTo>
                  <a:cubicBezTo>
                    <a:pt x="35779" y="108394"/>
                    <a:pt x="187650" y="35369"/>
                    <a:pt x="266496" y="19494"/>
                  </a:cubicBezTo>
                  <a:cubicBezTo>
                    <a:pt x="345342" y="3619"/>
                    <a:pt x="500917" y="-1673"/>
                    <a:pt x="498271" y="4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BFBF36F7-1FD1-5249-AA88-632E6C3DEEAC}"/>
                </a:ext>
              </a:extLst>
            </p:cNvPr>
            <p:cNvSpPr/>
            <p:nvPr/>
          </p:nvSpPr>
          <p:spPr>
            <a:xfrm>
              <a:off x="368199" y="8166100"/>
              <a:ext cx="521364" cy="124785"/>
            </a:xfrm>
            <a:custGeom>
              <a:avLst/>
              <a:gdLst>
                <a:gd name="connsiteX0" fmla="*/ 520801 w 521364"/>
                <a:gd name="connsiteY0" fmla="*/ 0 h 124785"/>
                <a:gd name="connsiteX1" fmla="*/ 187426 w 521364"/>
                <a:gd name="connsiteY1" fmla="*/ 25400 h 124785"/>
                <a:gd name="connsiteX2" fmla="*/ 3276 w 521364"/>
                <a:gd name="connsiteY2" fmla="*/ 123825 h 124785"/>
                <a:gd name="connsiteX3" fmla="*/ 82651 w 521364"/>
                <a:gd name="connsiteY3" fmla="*/ 73025 h 124785"/>
                <a:gd name="connsiteX4" fmla="*/ 247751 w 521364"/>
                <a:gd name="connsiteY4" fmla="*/ 31750 h 124785"/>
                <a:gd name="connsiteX5" fmla="*/ 222351 w 521364"/>
                <a:gd name="connsiteY5" fmla="*/ 47625 h 124785"/>
                <a:gd name="connsiteX6" fmla="*/ 266801 w 521364"/>
                <a:gd name="connsiteY6" fmla="*/ 25400 h 124785"/>
                <a:gd name="connsiteX7" fmla="*/ 520801 w 521364"/>
                <a:gd name="connsiteY7" fmla="*/ 0 h 1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364" h="124785">
                  <a:moveTo>
                    <a:pt x="520801" y="0"/>
                  </a:moveTo>
                  <a:cubicBezTo>
                    <a:pt x="507572" y="0"/>
                    <a:pt x="273680" y="4763"/>
                    <a:pt x="187426" y="25400"/>
                  </a:cubicBezTo>
                  <a:cubicBezTo>
                    <a:pt x="101172" y="46037"/>
                    <a:pt x="20738" y="115888"/>
                    <a:pt x="3276" y="123825"/>
                  </a:cubicBezTo>
                  <a:cubicBezTo>
                    <a:pt x="-14186" y="131762"/>
                    <a:pt x="41905" y="88371"/>
                    <a:pt x="82651" y="73025"/>
                  </a:cubicBezTo>
                  <a:cubicBezTo>
                    <a:pt x="123397" y="57679"/>
                    <a:pt x="224468" y="35983"/>
                    <a:pt x="247751" y="31750"/>
                  </a:cubicBezTo>
                  <a:cubicBezTo>
                    <a:pt x="271034" y="27517"/>
                    <a:pt x="219176" y="48683"/>
                    <a:pt x="222351" y="47625"/>
                  </a:cubicBezTo>
                  <a:cubicBezTo>
                    <a:pt x="225526" y="46567"/>
                    <a:pt x="223409" y="32808"/>
                    <a:pt x="266801" y="25400"/>
                  </a:cubicBezTo>
                  <a:cubicBezTo>
                    <a:pt x="310193" y="17992"/>
                    <a:pt x="534030" y="0"/>
                    <a:pt x="52080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06054B6C-4315-B2A6-C012-DCD61CD6E98C}"/>
                </a:ext>
              </a:extLst>
            </p:cNvPr>
            <p:cNvSpPr/>
            <p:nvPr/>
          </p:nvSpPr>
          <p:spPr>
            <a:xfrm>
              <a:off x="390434" y="8315307"/>
              <a:ext cx="830174" cy="140776"/>
            </a:xfrm>
            <a:custGeom>
              <a:avLst/>
              <a:gdLst>
                <a:gd name="connsiteX0" fmla="*/ 91 w 830174"/>
                <a:gd name="connsiteY0" fmla="*/ 18 h 140776"/>
                <a:gd name="connsiteX1" fmla="*/ 139791 w 830174"/>
                <a:gd name="connsiteY1" fmla="*/ 60343 h 140776"/>
                <a:gd name="connsiteX2" fmla="*/ 377916 w 830174"/>
                <a:gd name="connsiteY2" fmla="*/ 104793 h 140776"/>
                <a:gd name="connsiteX3" fmla="*/ 330291 w 830174"/>
                <a:gd name="connsiteY3" fmla="*/ 114318 h 140776"/>
                <a:gd name="connsiteX4" fmla="*/ 828766 w 830174"/>
                <a:gd name="connsiteY4" fmla="*/ 136543 h 140776"/>
                <a:gd name="connsiteX5" fmla="*/ 473166 w 830174"/>
                <a:gd name="connsiteY5" fmla="*/ 139718 h 140776"/>
                <a:gd name="connsiteX6" fmla="*/ 260441 w 830174"/>
                <a:gd name="connsiteY6" fmla="*/ 123843 h 140776"/>
                <a:gd name="connsiteX7" fmla="*/ 301716 w 830174"/>
                <a:gd name="connsiteY7" fmla="*/ 104793 h 140776"/>
                <a:gd name="connsiteX8" fmla="*/ 244566 w 830174"/>
                <a:gd name="connsiteY8" fmla="*/ 82568 h 140776"/>
                <a:gd name="connsiteX9" fmla="*/ 158841 w 830174"/>
                <a:gd name="connsiteY9" fmla="*/ 53993 h 140776"/>
                <a:gd name="connsiteX10" fmla="*/ 91 w 830174"/>
                <a:gd name="connsiteY10" fmla="*/ 18 h 14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174" h="140776">
                  <a:moveTo>
                    <a:pt x="91" y="18"/>
                  </a:moveTo>
                  <a:cubicBezTo>
                    <a:pt x="-3084" y="1076"/>
                    <a:pt x="76820" y="42881"/>
                    <a:pt x="139791" y="60343"/>
                  </a:cubicBezTo>
                  <a:cubicBezTo>
                    <a:pt x="202762" y="77806"/>
                    <a:pt x="346166" y="95797"/>
                    <a:pt x="377916" y="104793"/>
                  </a:cubicBezTo>
                  <a:cubicBezTo>
                    <a:pt x="409666" y="113789"/>
                    <a:pt x="255149" y="109026"/>
                    <a:pt x="330291" y="114318"/>
                  </a:cubicBezTo>
                  <a:cubicBezTo>
                    <a:pt x="405433" y="119610"/>
                    <a:pt x="804954" y="132310"/>
                    <a:pt x="828766" y="136543"/>
                  </a:cubicBezTo>
                  <a:cubicBezTo>
                    <a:pt x="852578" y="140776"/>
                    <a:pt x="567887" y="141835"/>
                    <a:pt x="473166" y="139718"/>
                  </a:cubicBezTo>
                  <a:cubicBezTo>
                    <a:pt x="378445" y="137601"/>
                    <a:pt x="289016" y="129664"/>
                    <a:pt x="260441" y="123843"/>
                  </a:cubicBezTo>
                  <a:cubicBezTo>
                    <a:pt x="231866" y="118022"/>
                    <a:pt x="304362" y="111672"/>
                    <a:pt x="301716" y="104793"/>
                  </a:cubicBezTo>
                  <a:cubicBezTo>
                    <a:pt x="299070" y="97914"/>
                    <a:pt x="268378" y="91035"/>
                    <a:pt x="244566" y="82568"/>
                  </a:cubicBezTo>
                  <a:cubicBezTo>
                    <a:pt x="220754" y="74101"/>
                    <a:pt x="194824" y="64047"/>
                    <a:pt x="158841" y="53993"/>
                  </a:cubicBezTo>
                  <a:cubicBezTo>
                    <a:pt x="122858" y="43939"/>
                    <a:pt x="3266" y="-1040"/>
                    <a:pt x="91" y="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03EC9386-F0C7-9F40-A4A4-06D4B23B6BEE}"/>
                </a:ext>
              </a:extLst>
            </p:cNvPr>
            <p:cNvSpPr/>
            <p:nvPr/>
          </p:nvSpPr>
          <p:spPr>
            <a:xfrm>
              <a:off x="672242" y="8219919"/>
              <a:ext cx="763411" cy="105455"/>
            </a:xfrm>
            <a:custGeom>
              <a:avLst/>
              <a:gdLst>
                <a:gd name="connsiteX0" fmla="*/ 92933 w 763411"/>
                <a:gd name="connsiteY0" fmla="*/ 54131 h 105455"/>
                <a:gd name="connsiteX1" fmla="*/ 286608 w 763411"/>
                <a:gd name="connsiteY1" fmla="*/ 79531 h 105455"/>
                <a:gd name="connsiteX2" fmla="*/ 489808 w 763411"/>
                <a:gd name="connsiteY2" fmla="*/ 44606 h 105455"/>
                <a:gd name="connsiteX3" fmla="*/ 394558 w 763411"/>
                <a:gd name="connsiteY3" fmla="*/ 104931 h 105455"/>
                <a:gd name="connsiteX4" fmla="*/ 762858 w 763411"/>
                <a:gd name="connsiteY4" fmla="*/ 3331 h 105455"/>
                <a:gd name="connsiteX5" fmla="*/ 480283 w 763411"/>
                <a:gd name="connsiteY5" fmla="*/ 76356 h 105455"/>
                <a:gd name="connsiteX6" fmla="*/ 581883 w 763411"/>
                <a:gd name="connsiteY6" fmla="*/ 156 h 105455"/>
                <a:gd name="connsiteX7" fmla="*/ 432658 w 763411"/>
                <a:gd name="connsiteY7" fmla="*/ 57306 h 105455"/>
                <a:gd name="connsiteX8" fmla="*/ 226283 w 763411"/>
                <a:gd name="connsiteY8" fmla="*/ 85881 h 105455"/>
                <a:gd name="connsiteX9" fmla="*/ 858 w 763411"/>
                <a:gd name="connsiteY9" fmla="*/ 73181 h 105455"/>
                <a:gd name="connsiteX10" fmla="*/ 312008 w 763411"/>
                <a:gd name="connsiteY10" fmla="*/ 98581 h 105455"/>
                <a:gd name="connsiteX11" fmla="*/ 92933 w 763411"/>
                <a:gd name="connsiteY11" fmla="*/ 54131 h 1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3411" h="105455">
                  <a:moveTo>
                    <a:pt x="92933" y="54131"/>
                  </a:moveTo>
                  <a:cubicBezTo>
                    <a:pt x="88700" y="50956"/>
                    <a:pt x="220462" y="81118"/>
                    <a:pt x="286608" y="79531"/>
                  </a:cubicBezTo>
                  <a:cubicBezTo>
                    <a:pt x="352754" y="77944"/>
                    <a:pt x="471816" y="40373"/>
                    <a:pt x="489808" y="44606"/>
                  </a:cubicBezTo>
                  <a:cubicBezTo>
                    <a:pt x="507800" y="48839"/>
                    <a:pt x="349050" y="111810"/>
                    <a:pt x="394558" y="104931"/>
                  </a:cubicBezTo>
                  <a:cubicBezTo>
                    <a:pt x="440066" y="98052"/>
                    <a:pt x="748570" y="8094"/>
                    <a:pt x="762858" y="3331"/>
                  </a:cubicBezTo>
                  <a:cubicBezTo>
                    <a:pt x="777146" y="-1432"/>
                    <a:pt x="510446" y="76885"/>
                    <a:pt x="480283" y="76356"/>
                  </a:cubicBezTo>
                  <a:cubicBezTo>
                    <a:pt x="450121" y="75827"/>
                    <a:pt x="589821" y="3331"/>
                    <a:pt x="581883" y="156"/>
                  </a:cubicBezTo>
                  <a:cubicBezTo>
                    <a:pt x="573945" y="-3019"/>
                    <a:pt x="491925" y="43019"/>
                    <a:pt x="432658" y="57306"/>
                  </a:cubicBezTo>
                  <a:cubicBezTo>
                    <a:pt x="373391" y="71593"/>
                    <a:pt x="298250" y="83235"/>
                    <a:pt x="226283" y="85881"/>
                  </a:cubicBezTo>
                  <a:cubicBezTo>
                    <a:pt x="154316" y="88527"/>
                    <a:pt x="-13430" y="71064"/>
                    <a:pt x="858" y="73181"/>
                  </a:cubicBezTo>
                  <a:cubicBezTo>
                    <a:pt x="15145" y="75298"/>
                    <a:pt x="296133" y="102814"/>
                    <a:pt x="312008" y="98581"/>
                  </a:cubicBezTo>
                  <a:cubicBezTo>
                    <a:pt x="327883" y="94348"/>
                    <a:pt x="97166" y="57306"/>
                    <a:pt x="92933" y="541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07B9F67D-2DC8-DE98-D6EF-E785D4C48D37}"/>
                </a:ext>
              </a:extLst>
            </p:cNvPr>
            <p:cNvSpPr/>
            <p:nvPr/>
          </p:nvSpPr>
          <p:spPr>
            <a:xfrm>
              <a:off x="1050631" y="8205786"/>
              <a:ext cx="530170" cy="171484"/>
            </a:xfrm>
            <a:custGeom>
              <a:avLst/>
              <a:gdLst>
                <a:gd name="connsiteX0" fmla="*/ 294 w 530170"/>
                <a:gd name="connsiteY0" fmla="*/ 4764 h 171484"/>
                <a:gd name="connsiteX1" fmla="*/ 238419 w 530170"/>
                <a:gd name="connsiteY1" fmla="*/ 4764 h 171484"/>
                <a:gd name="connsiteX2" fmla="*/ 371769 w 530170"/>
                <a:gd name="connsiteY2" fmla="*/ 55564 h 171484"/>
                <a:gd name="connsiteX3" fmla="*/ 355894 w 530170"/>
                <a:gd name="connsiteY3" fmla="*/ 26989 h 171484"/>
                <a:gd name="connsiteX4" fmla="*/ 473369 w 530170"/>
                <a:gd name="connsiteY4" fmla="*/ 77789 h 171484"/>
                <a:gd name="connsiteX5" fmla="*/ 463844 w 530170"/>
                <a:gd name="connsiteY5" fmla="*/ 109539 h 171484"/>
                <a:gd name="connsiteX6" fmla="*/ 349544 w 530170"/>
                <a:gd name="connsiteY6" fmla="*/ 144464 h 171484"/>
                <a:gd name="connsiteX7" fmla="*/ 209844 w 530170"/>
                <a:gd name="connsiteY7" fmla="*/ 169864 h 171484"/>
                <a:gd name="connsiteX8" fmla="*/ 508294 w 530170"/>
                <a:gd name="connsiteY8" fmla="*/ 96839 h 171484"/>
                <a:gd name="connsiteX9" fmla="*/ 492419 w 530170"/>
                <a:gd name="connsiteY9" fmla="*/ 68264 h 171484"/>
                <a:gd name="connsiteX10" fmla="*/ 371769 w 530170"/>
                <a:gd name="connsiteY10" fmla="*/ 30164 h 171484"/>
                <a:gd name="connsiteX11" fmla="*/ 327319 w 530170"/>
                <a:gd name="connsiteY11" fmla="*/ 33339 h 171484"/>
                <a:gd name="connsiteX12" fmla="*/ 251119 w 530170"/>
                <a:gd name="connsiteY12" fmla="*/ 1589 h 171484"/>
                <a:gd name="connsiteX13" fmla="*/ 190794 w 530170"/>
                <a:gd name="connsiteY13" fmla="*/ 4764 h 171484"/>
                <a:gd name="connsiteX14" fmla="*/ 294 w 530170"/>
                <a:gd name="connsiteY14" fmla="*/ 4764 h 1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170" h="171484">
                  <a:moveTo>
                    <a:pt x="294" y="4764"/>
                  </a:moveTo>
                  <a:cubicBezTo>
                    <a:pt x="8231" y="4764"/>
                    <a:pt x="176507" y="-3703"/>
                    <a:pt x="238419" y="4764"/>
                  </a:cubicBezTo>
                  <a:cubicBezTo>
                    <a:pt x="300331" y="13231"/>
                    <a:pt x="352190" y="51860"/>
                    <a:pt x="371769" y="55564"/>
                  </a:cubicBezTo>
                  <a:cubicBezTo>
                    <a:pt x="391348" y="59268"/>
                    <a:pt x="338961" y="23285"/>
                    <a:pt x="355894" y="26989"/>
                  </a:cubicBezTo>
                  <a:cubicBezTo>
                    <a:pt x="372827" y="30693"/>
                    <a:pt x="455377" y="64031"/>
                    <a:pt x="473369" y="77789"/>
                  </a:cubicBezTo>
                  <a:cubicBezTo>
                    <a:pt x="491361" y="91547"/>
                    <a:pt x="484481" y="98427"/>
                    <a:pt x="463844" y="109539"/>
                  </a:cubicBezTo>
                  <a:cubicBezTo>
                    <a:pt x="443207" y="120651"/>
                    <a:pt x="391877" y="134410"/>
                    <a:pt x="349544" y="144464"/>
                  </a:cubicBezTo>
                  <a:cubicBezTo>
                    <a:pt x="307211" y="154518"/>
                    <a:pt x="183386" y="177802"/>
                    <a:pt x="209844" y="169864"/>
                  </a:cubicBezTo>
                  <a:cubicBezTo>
                    <a:pt x="236302" y="161926"/>
                    <a:pt x="461198" y="113772"/>
                    <a:pt x="508294" y="96839"/>
                  </a:cubicBezTo>
                  <a:cubicBezTo>
                    <a:pt x="555390" y="79906"/>
                    <a:pt x="515173" y="79376"/>
                    <a:pt x="492419" y="68264"/>
                  </a:cubicBezTo>
                  <a:cubicBezTo>
                    <a:pt x="469665" y="57152"/>
                    <a:pt x="399286" y="35985"/>
                    <a:pt x="371769" y="30164"/>
                  </a:cubicBezTo>
                  <a:cubicBezTo>
                    <a:pt x="344252" y="24343"/>
                    <a:pt x="347427" y="38101"/>
                    <a:pt x="327319" y="33339"/>
                  </a:cubicBezTo>
                  <a:cubicBezTo>
                    <a:pt x="307211" y="28577"/>
                    <a:pt x="273873" y="6352"/>
                    <a:pt x="251119" y="1589"/>
                  </a:cubicBezTo>
                  <a:cubicBezTo>
                    <a:pt x="228365" y="-3174"/>
                    <a:pt x="234715" y="4235"/>
                    <a:pt x="190794" y="4764"/>
                  </a:cubicBezTo>
                  <a:cubicBezTo>
                    <a:pt x="146873" y="5293"/>
                    <a:pt x="-7643" y="4764"/>
                    <a:pt x="294" y="47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18ED3A54-E6BA-2799-55B7-3DC7518A6328}"/>
                </a:ext>
              </a:extLst>
            </p:cNvPr>
            <p:cNvSpPr/>
            <p:nvPr/>
          </p:nvSpPr>
          <p:spPr>
            <a:xfrm>
              <a:off x="1053807" y="8165338"/>
              <a:ext cx="554581" cy="223046"/>
            </a:xfrm>
            <a:custGeom>
              <a:avLst/>
              <a:gdLst>
                <a:gd name="connsiteX0" fmla="*/ 293 w 554581"/>
                <a:gd name="connsiteY0" fmla="*/ 7112 h 223046"/>
                <a:gd name="connsiteX1" fmla="*/ 203493 w 554581"/>
                <a:gd name="connsiteY1" fmla="*/ 26162 h 223046"/>
                <a:gd name="connsiteX2" fmla="*/ 336843 w 554581"/>
                <a:gd name="connsiteY2" fmla="*/ 54737 h 223046"/>
                <a:gd name="connsiteX3" fmla="*/ 333668 w 554581"/>
                <a:gd name="connsiteY3" fmla="*/ 38862 h 223046"/>
                <a:gd name="connsiteX4" fmla="*/ 470193 w 554581"/>
                <a:gd name="connsiteY4" fmla="*/ 86487 h 223046"/>
                <a:gd name="connsiteX5" fmla="*/ 460668 w 554581"/>
                <a:gd name="connsiteY5" fmla="*/ 73787 h 223046"/>
                <a:gd name="connsiteX6" fmla="*/ 527343 w 554581"/>
                <a:gd name="connsiteY6" fmla="*/ 137287 h 223046"/>
                <a:gd name="connsiteX7" fmla="*/ 498768 w 554581"/>
                <a:gd name="connsiteY7" fmla="*/ 156337 h 223046"/>
                <a:gd name="connsiteX8" fmla="*/ 260643 w 554581"/>
                <a:gd name="connsiteY8" fmla="*/ 223012 h 223046"/>
                <a:gd name="connsiteX9" fmla="*/ 540043 w 554581"/>
                <a:gd name="connsiteY9" fmla="*/ 146812 h 223046"/>
                <a:gd name="connsiteX10" fmla="*/ 508293 w 554581"/>
                <a:gd name="connsiteY10" fmla="*/ 105537 h 223046"/>
                <a:gd name="connsiteX11" fmla="*/ 451143 w 554581"/>
                <a:gd name="connsiteY11" fmla="*/ 73787 h 223046"/>
                <a:gd name="connsiteX12" fmla="*/ 270168 w 554581"/>
                <a:gd name="connsiteY12" fmla="*/ 32512 h 223046"/>
                <a:gd name="connsiteX13" fmla="*/ 308268 w 554581"/>
                <a:gd name="connsiteY13" fmla="*/ 29337 h 223046"/>
                <a:gd name="connsiteX14" fmla="*/ 219368 w 554581"/>
                <a:gd name="connsiteY14" fmla="*/ 22987 h 223046"/>
                <a:gd name="connsiteX15" fmla="*/ 251118 w 554581"/>
                <a:gd name="connsiteY15" fmla="*/ 762 h 223046"/>
                <a:gd name="connsiteX16" fmla="*/ 293 w 554581"/>
                <a:gd name="connsiteY16" fmla="*/ 7112 h 22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581" h="223046">
                  <a:moveTo>
                    <a:pt x="293" y="7112"/>
                  </a:moveTo>
                  <a:cubicBezTo>
                    <a:pt x="-7644" y="11345"/>
                    <a:pt x="147401" y="18225"/>
                    <a:pt x="203493" y="26162"/>
                  </a:cubicBezTo>
                  <a:cubicBezTo>
                    <a:pt x="259585" y="34099"/>
                    <a:pt x="336843" y="54737"/>
                    <a:pt x="336843" y="54737"/>
                  </a:cubicBezTo>
                  <a:cubicBezTo>
                    <a:pt x="358539" y="56854"/>
                    <a:pt x="311443" y="33570"/>
                    <a:pt x="333668" y="38862"/>
                  </a:cubicBezTo>
                  <a:cubicBezTo>
                    <a:pt x="355893" y="44154"/>
                    <a:pt x="470193" y="86487"/>
                    <a:pt x="470193" y="86487"/>
                  </a:cubicBezTo>
                  <a:cubicBezTo>
                    <a:pt x="491360" y="92308"/>
                    <a:pt x="451143" y="65320"/>
                    <a:pt x="460668" y="73787"/>
                  </a:cubicBezTo>
                  <a:cubicBezTo>
                    <a:pt x="470193" y="82254"/>
                    <a:pt x="527343" y="137287"/>
                    <a:pt x="527343" y="137287"/>
                  </a:cubicBezTo>
                  <a:cubicBezTo>
                    <a:pt x="533693" y="151045"/>
                    <a:pt x="543218" y="142050"/>
                    <a:pt x="498768" y="156337"/>
                  </a:cubicBezTo>
                  <a:cubicBezTo>
                    <a:pt x="454318" y="170624"/>
                    <a:pt x="253764" y="224599"/>
                    <a:pt x="260643" y="223012"/>
                  </a:cubicBezTo>
                  <a:cubicBezTo>
                    <a:pt x="267522" y="221425"/>
                    <a:pt x="498768" y="166391"/>
                    <a:pt x="540043" y="146812"/>
                  </a:cubicBezTo>
                  <a:cubicBezTo>
                    <a:pt x="581318" y="127233"/>
                    <a:pt x="523110" y="117708"/>
                    <a:pt x="508293" y="105537"/>
                  </a:cubicBezTo>
                  <a:cubicBezTo>
                    <a:pt x="493476" y="93366"/>
                    <a:pt x="490830" y="85958"/>
                    <a:pt x="451143" y="73787"/>
                  </a:cubicBezTo>
                  <a:cubicBezTo>
                    <a:pt x="411456" y="61616"/>
                    <a:pt x="293981" y="39920"/>
                    <a:pt x="270168" y="32512"/>
                  </a:cubicBezTo>
                  <a:cubicBezTo>
                    <a:pt x="246356" y="25104"/>
                    <a:pt x="316735" y="30924"/>
                    <a:pt x="308268" y="29337"/>
                  </a:cubicBezTo>
                  <a:cubicBezTo>
                    <a:pt x="299801" y="27750"/>
                    <a:pt x="228893" y="27750"/>
                    <a:pt x="219368" y="22987"/>
                  </a:cubicBezTo>
                  <a:cubicBezTo>
                    <a:pt x="209843" y="18224"/>
                    <a:pt x="289218" y="3408"/>
                    <a:pt x="251118" y="762"/>
                  </a:cubicBezTo>
                  <a:cubicBezTo>
                    <a:pt x="213018" y="-1884"/>
                    <a:pt x="8230" y="2879"/>
                    <a:pt x="293" y="71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CE0F092E-97B8-56BE-C10B-43E389ADA359}"/>
                </a:ext>
              </a:extLst>
            </p:cNvPr>
            <p:cNvSpPr/>
            <p:nvPr/>
          </p:nvSpPr>
          <p:spPr>
            <a:xfrm>
              <a:off x="1311083" y="8267456"/>
              <a:ext cx="316925" cy="194646"/>
            </a:xfrm>
            <a:custGeom>
              <a:avLst/>
              <a:gdLst>
                <a:gd name="connsiteX0" fmla="*/ 257367 w 316925"/>
                <a:gd name="connsiteY0" fmla="*/ 244 h 194646"/>
                <a:gd name="connsiteX1" fmla="*/ 292292 w 316925"/>
                <a:gd name="connsiteY1" fmla="*/ 82794 h 194646"/>
                <a:gd name="connsiteX2" fmla="*/ 260542 w 316925"/>
                <a:gd name="connsiteY2" fmla="*/ 127244 h 194646"/>
                <a:gd name="connsiteX3" fmla="*/ 282767 w 316925"/>
                <a:gd name="connsiteY3" fmla="*/ 114544 h 194646"/>
                <a:gd name="connsiteX4" fmla="*/ 3367 w 316925"/>
                <a:gd name="connsiteY4" fmla="*/ 193919 h 194646"/>
                <a:gd name="connsiteX5" fmla="*/ 139892 w 316925"/>
                <a:gd name="connsiteY5" fmla="*/ 152644 h 194646"/>
                <a:gd name="connsiteX6" fmla="*/ 314517 w 316925"/>
                <a:gd name="connsiteY6" fmla="*/ 130419 h 194646"/>
                <a:gd name="connsiteX7" fmla="*/ 244667 w 316925"/>
                <a:gd name="connsiteY7" fmla="*/ 146294 h 194646"/>
                <a:gd name="connsiteX8" fmla="*/ 289117 w 316925"/>
                <a:gd name="connsiteY8" fmla="*/ 111369 h 194646"/>
                <a:gd name="connsiteX9" fmla="*/ 257367 w 316925"/>
                <a:gd name="connsiteY9" fmla="*/ 244 h 19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925" h="194646">
                  <a:moveTo>
                    <a:pt x="257367" y="244"/>
                  </a:moveTo>
                  <a:cubicBezTo>
                    <a:pt x="257896" y="-4519"/>
                    <a:pt x="291763" y="61627"/>
                    <a:pt x="292292" y="82794"/>
                  </a:cubicBezTo>
                  <a:cubicBezTo>
                    <a:pt x="292821" y="103961"/>
                    <a:pt x="260542" y="127244"/>
                    <a:pt x="260542" y="127244"/>
                  </a:cubicBezTo>
                  <a:cubicBezTo>
                    <a:pt x="258955" y="132536"/>
                    <a:pt x="325629" y="103432"/>
                    <a:pt x="282767" y="114544"/>
                  </a:cubicBezTo>
                  <a:cubicBezTo>
                    <a:pt x="239905" y="125656"/>
                    <a:pt x="27179" y="187569"/>
                    <a:pt x="3367" y="193919"/>
                  </a:cubicBezTo>
                  <a:cubicBezTo>
                    <a:pt x="-20445" y="200269"/>
                    <a:pt x="88034" y="163227"/>
                    <a:pt x="139892" y="152644"/>
                  </a:cubicBezTo>
                  <a:cubicBezTo>
                    <a:pt x="191750" y="142061"/>
                    <a:pt x="297055" y="131477"/>
                    <a:pt x="314517" y="130419"/>
                  </a:cubicBezTo>
                  <a:cubicBezTo>
                    <a:pt x="331979" y="129361"/>
                    <a:pt x="248900" y="149469"/>
                    <a:pt x="244667" y="146294"/>
                  </a:cubicBezTo>
                  <a:cubicBezTo>
                    <a:pt x="240434" y="143119"/>
                    <a:pt x="287000" y="129890"/>
                    <a:pt x="289117" y="111369"/>
                  </a:cubicBezTo>
                  <a:cubicBezTo>
                    <a:pt x="291234" y="92848"/>
                    <a:pt x="256838" y="5007"/>
                    <a:pt x="257367" y="2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67F776DF-A8A8-2CF8-64A9-4D0A024CB36C}"/>
                </a:ext>
              </a:extLst>
            </p:cNvPr>
            <p:cNvSpPr/>
            <p:nvPr/>
          </p:nvSpPr>
          <p:spPr>
            <a:xfrm>
              <a:off x="331603" y="8293100"/>
              <a:ext cx="345279" cy="223504"/>
            </a:xfrm>
            <a:custGeom>
              <a:avLst/>
              <a:gdLst>
                <a:gd name="connsiteX0" fmla="*/ 27172 w 345279"/>
                <a:gd name="connsiteY0" fmla="*/ 0 h 223504"/>
                <a:gd name="connsiteX1" fmla="*/ 39872 w 345279"/>
                <a:gd name="connsiteY1" fmla="*/ 76200 h 223504"/>
                <a:gd name="connsiteX2" fmla="*/ 1772 w 345279"/>
                <a:gd name="connsiteY2" fmla="*/ 127000 h 223504"/>
                <a:gd name="connsiteX3" fmla="*/ 68447 w 345279"/>
                <a:gd name="connsiteY3" fmla="*/ 136525 h 223504"/>
                <a:gd name="connsiteX4" fmla="*/ 341497 w 345279"/>
                <a:gd name="connsiteY4" fmla="*/ 222250 h 223504"/>
                <a:gd name="connsiteX5" fmla="*/ 217672 w 345279"/>
                <a:gd name="connsiteY5" fmla="*/ 184150 h 223504"/>
                <a:gd name="connsiteX6" fmla="*/ 74797 w 345279"/>
                <a:gd name="connsiteY6" fmla="*/ 136525 h 223504"/>
                <a:gd name="connsiteX7" fmla="*/ 154172 w 345279"/>
                <a:gd name="connsiteY7" fmla="*/ 133350 h 223504"/>
                <a:gd name="connsiteX8" fmla="*/ 8122 w 345279"/>
                <a:gd name="connsiteY8" fmla="*/ 123825 h 223504"/>
                <a:gd name="connsiteX9" fmla="*/ 17647 w 345279"/>
                <a:gd name="connsiteY9" fmla="*/ 76200 h 223504"/>
                <a:gd name="connsiteX10" fmla="*/ 27172 w 345279"/>
                <a:gd name="connsiteY10" fmla="*/ 0 h 22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279" h="223504">
                  <a:moveTo>
                    <a:pt x="27172" y="0"/>
                  </a:moveTo>
                  <a:cubicBezTo>
                    <a:pt x="35638" y="27516"/>
                    <a:pt x="44105" y="55033"/>
                    <a:pt x="39872" y="76200"/>
                  </a:cubicBezTo>
                  <a:cubicBezTo>
                    <a:pt x="35639" y="97367"/>
                    <a:pt x="-2991" y="116946"/>
                    <a:pt x="1772" y="127000"/>
                  </a:cubicBezTo>
                  <a:cubicBezTo>
                    <a:pt x="6534" y="137054"/>
                    <a:pt x="11826" y="120650"/>
                    <a:pt x="68447" y="136525"/>
                  </a:cubicBezTo>
                  <a:cubicBezTo>
                    <a:pt x="125068" y="152400"/>
                    <a:pt x="316626" y="214313"/>
                    <a:pt x="341497" y="222250"/>
                  </a:cubicBezTo>
                  <a:cubicBezTo>
                    <a:pt x="366368" y="230187"/>
                    <a:pt x="262122" y="198437"/>
                    <a:pt x="217672" y="184150"/>
                  </a:cubicBezTo>
                  <a:cubicBezTo>
                    <a:pt x="173222" y="169863"/>
                    <a:pt x="85380" y="144992"/>
                    <a:pt x="74797" y="136525"/>
                  </a:cubicBezTo>
                  <a:cubicBezTo>
                    <a:pt x="64214" y="128058"/>
                    <a:pt x="165284" y="135467"/>
                    <a:pt x="154172" y="133350"/>
                  </a:cubicBezTo>
                  <a:cubicBezTo>
                    <a:pt x="143060" y="131233"/>
                    <a:pt x="30876" y="133350"/>
                    <a:pt x="8122" y="123825"/>
                  </a:cubicBezTo>
                  <a:cubicBezTo>
                    <a:pt x="-14632" y="114300"/>
                    <a:pt x="17647" y="76200"/>
                    <a:pt x="17647" y="76200"/>
                  </a:cubicBezTo>
                  <a:lnTo>
                    <a:pt x="2717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FA9F3633-495B-1CFC-2146-53220FD79DDD}"/>
                </a:ext>
              </a:extLst>
            </p:cNvPr>
            <p:cNvSpPr/>
            <p:nvPr/>
          </p:nvSpPr>
          <p:spPr>
            <a:xfrm>
              <a:off x="1218050" y="8343894"/>
              <a:ext cx="413625" cy="152406"/>
            </a:xfrm>
            <a:custGeom>
              <a:avLst/>
              <a:gdLst>
                <a:gd name="connsiteX0" fmla="*/ 1150 w 413625"/>
                <a:gd name="connsiteY0" fmla="*/ 152406 h 152406"/>
                <a:gd name="connsiteX1" fmla="*/ 359925 w 413625"/>
                <a:gd name="connsiteY1" fmla="*/ 92081 h 152406"/>
                <a:gd name="connsiteX2" fmla="*/ 401200 w 413625"/>
                <a:gd name="connsiteY2" fmla="*/ 47631 h 152406"/>
                <a:gd name="connsiteX3" fmla="*/ 388500 w 413625"/>
                <a:gd name="connsiteY3" fmla="*/ 6 h 152406"/>
                <a:gd name="connsiteX4" fmla="*/ 410725 w 413625"/>
                <a:gd name="connsiteY4" fmla="*/ 44456 h 152406"/>
                <a:gd name="connsiteX5" fmla="*/ 391675 w 413625"/>
                <a:gd name="connsiteY5" fmla="*/ 73031 h 152406"/>
                <a:gd name="connsiteX6" fmla="*/ 217050 w 413625"/>
                <a:gd name="connsiteY6" fmla="*/ 95256 h 152406"/>
                <a:gd name="connsiteX7" fmla="*/ 245625 w 413625"/>
                <a:gd name="connsiteY7" fmla="*/ 92081 h 152406"/>
                <a:gd name="connsiteX8" fmla="*/ 1150 w 413625"/>
                <a:gd name="connsiteY8" fmla="*/ 152406 h 1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625" h="152406">
                  <a:moveTo>
                    <a:pt x="1150" y="152406"/>
                  </a:moveTo>
                  <a:cubicBezTo>
                    <a:pt x="20200" y="152406"/>
                    <a:pt x="293250" y="109543"/>
                    <a:pt x="359925" y="92081"/>
                  </a:cubicBezTo>
                  <a:cubicBezTo>
                    <a:pt x="426600" y="74619"/>
                    <a:pt x="396437" y="62977"/>
                    <a:pt x="401200" y="47631"/>
                  </a:cubicBezTo>
                  <a:cubicBezTo>
                    <a:pt x="405963" y="32285"/>
                    <a:pt x="386913" y="535"/>
                    <a:pt x="388500" y="6"/>
                  </a:cubicBezTo>
                  <a:cubicBezTo>
                    <a:pt x="390087" y="-523"/>
                    <a:pt x="410196" y="32285"/>
                    <a:pt x="410725" y="44456"/>
                  </a:cubicBezTo>
                  <a:cubicBezTo>
                    <a:pt x="411254" y="56627"/>
                    <a:pt x="423954" y="64564"/>
                    <a:pt x="391675" y="73031"/>
                  </a:cubicBezTo>
                  <a:cubicBezTo>
                    <a:pt x="359396" y="81498"/>
                    <a:pt x="241392" y="92081"/>
                    <a:pt x="217050" y="95256"/>
                  </a:cubicBezTo>
                  <a:cubicBezTo>
                    <a:pt x="192708" y="98431"/>
                    <a:pt x="285842" y="83085"/>
                    <a:pt x="245625" y="92081"/>
                  </a:cubicBezTo>
                  <a:cubicBezTo>
                    <a:pt x="205408" y="101077"/>
                    <a:pt x="-17900" y="152406"/>
                    <a:pt x="1150" y="1524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A27BAF63-CBE6-2CBF-C3A1-46B8706BCC95}"/>
                </a:ext>
              </a:extLst>
            </p:cNvPr>
            <p:cNvSpPr/>
            <p:nvPr/>
          </p:nvSpPr>
          <p:spPr>
            <a:xfrm>
              <a:off x="486120" y="8451796"/>
              <a:ext cx="889079" cy="67165"/>
            </a:xfrm>
            <a:custGeom>
              <a:avLst/>
              <a:gdLst>
                <a:gd name="connsiteX0" fmla="*/ 2830 w 889079"/>
                <a:gd name="connsiteY0" fmla="*/ 54 h 67165"/>
                <a:gd name="connsiteX1" fmla="*/ 466380 w 889079"/>
                <a:gd name="connsiteY1" fmla="*/ 34979 h 67165"/>
                <a:gd name="connsiteX2" fmla="*/ 885480 w 889079"/>
                <a:gd name="connsiteY2" fmla="*/ 15929 h 67165"/>
                <a:gd name="connsiteX3" fmla="*/ 650530 w 889079"/>
                <a:gd name="connsiteY3" fmla="*/ 50854 h 67165"/>
                <a:gd name="connsiteX4" fmla="*/ 329855 w 889079"/>
                <a:gd name="connsiteY4" fmla="*/ 57204 h 67165"/>
                <a:gd name="connsiteX5" fmla="*/ 698155 w 889079"/>
                <a:gd name="connsiteY5" fmla="*/ 28629 h 67165"/>
                <a:gd name="connsiteX6" fmla="*/ 431455 w 889079"/>
                <a:gd name="connsiteY6" fmla="*/ 25454 h 67165"/>
                <a:gd name="connsiteX7" fmla="*/ 247305 w 889079"/>
                <a:gd name="connsiteY7" fmla="*/ 66729 h 67165"/>
                <a:gd name="connsiteX8" fmla="*/ 269530 w 889079"/>
                <a:gd name="connsiteY8" fmla="*/ 44504 h 67165"/>
                <a:gd name="connsiteX9" fmla="*/ 2830 w 889079"/>
                <a:gd name="connsiteY9" fmla="*/ 54 h 6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079" h="67165">
                  <a:moveTo>
                    <a:pt x="2830" y="54"/>
                  </a:moveTo>
                  <a:cubicBezTo>
                    <a:pt x="35638" y="-1534"/>
                    <a:pt x="319272" y="32333"/>
                    <a:pt x="466380" y="34979"/>
                  </a:cubicBezTo>
                  <a:cubicBezTo>
                    <a:pt x="613488" y="37625"/>
                    <a:pt x="854788" y="13283"/>
                    <a:pt x="885480" y="15929"/>
                  </a:cubicBezTo>
                  <a:cubicBezTo>
                    <a:pt x="916172" y="18575"/>
                    <a:pt x="743134" y="43975"/>
                    <a:pt x="650530" y="50854"/>
                  </a:cubicBezTo>
                  <a:cubicBezTo>
                    <a:pt x="557926" y="57733"/>
                    <a:pt x="321918" y="60908"/>
                    <a:pt x="329855" y="57204"/>
                  </a:cubicBezTo>
                  <a:cubicBezTo>
                    <a:pt x="337792" y="53500"/>
                    <a:pt x="681222" y="33921"/>
                    <a:pt x="698155" y="28629"/>
                  </a:cubicBezTo>
                  <a:cubicBezTo>
                    <a:pt x="715088" y="23337"/>
                    <a:pt x="506597" y="19104"/>
                    <a:pt x="431455" y="25454"/>
                  </a:cubicBezTo>
                  <a:cubicBezTo>
                    <a:pt x="356313" y="31804"/>
                    <a:pt x="274293" y="63554"/>
                    <a:pt x="247305" y="66729"/>
                  </a:cubicBezTo>
                  <a:cubicBezTo>
                    <a:pt x="220317" y="69904"/>
                    <a:pt x="306572" y="55087"/>
                    <a:pt x="269530" y="44504"/>
                  </a:cubicBezTo>
                  <a:cubicBezTo>
                    <a:pt x="232488" y="33921"/>
                    <a:pt x="-29978" y="1642"/>
                    <a:pt x="2830" y="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6A7323F3-0354-3084-35CC-F19B3BF659B0}"/>
                </a:ext>
              </a:extLst>
            </p:cNvPr>
            <p:cNvSpPr/>
            <p:nvPr/>
          </p:nvSpPr>
          <p:spPr>
            <a:xfrm>
              <a:off x="571489" y="8185150"/>
              <a:ext cx="317511" cy="114649"/>
            </a:xfrm>
            <a:custGeom>
              <a:avLst/>
              <a:gdLst>
                <a:gd name="connsiteX0" fmla="*/ 317511 w 317511"/>
                <a:gd name="connsiteY0" fmla="*/ 0 h 114649"/>
                <a:gd name="connsiteX1" fmla="*/ 127011 w 317511"/>
                <a:gd name="connsiteY1" fmla="*/ 50800 h 114649"/>
                <a:gd name="connsiteX2" fmla="*/ 11 w 317511"/>
                <a:gd name="connsiteY2" fmla="*/ 66675 h 114649"/>
                <a:gd name="connsiteX3" fmla="*/ 133361 w 317511"/>
                <a:gd name="connsiteY3" fmla="*/ 50800 h 114649"/>
                <a:gd name="connsiteX4" fmla="*/ 282586 w 317511"/>
                <a:gd name="connsiteY4" fmla="*/ 114300 h 114649"/>
                <a:gd name="connsiteX5" fmla="*/ 206386 w 317511"/>
                <a:gd name="connsiteY5" fmla="*/ 76200 h 114649"/>
                <a:gd name="connsiteX6" fmla="*/ 79386 w 317511"/>
                <a:gd name="connsiteY6" fmla="*/ 73025 h 114649"/>
                <a:gd name="connsiteX7" fmla="*/ 136536 w 317511"/>
                <a:gd name="connsiteY7" fmla="*/ 34925 h 114649"/>
                <a:gd name="connsiteX8" fmla="*/ 63511 w 317511"/>
                <a:gd name="connsiteY8" fmla="*/ 47625 h 114649"/>
                <a:gd name="connsiteX9" fmla="*/ 317511 w 317511"/>
                <a:gd name="connsiteY9" fmla="*/ 0 h 11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511" h="114649">
                  <a:moveTo>
                    <a:pt x="317511" y="0"/>
                  </a:moveTo>
                  <a:cubicBezTo>
                    <a:pt x="248719" y="19844"/>
                    <a:pt x="179928" y="39688"/>
                    <a:pt x="127011" y="50800"/>
                  </a:cubicBezTo>
                  <a:cubicBezTo>
                    <a:pt x="74094" y="61913"/>
                    <a:pt x="-1047" y="66675"/>
                    <a:pt x="11" y="66675"/>
                  </a:cubicBezTo>
                  <a:cubicBezTo>
                    <a:pt x="1069" y="66675"/>
                    <a:pt x="86265" y="42863"/>
                    <a:pt x="133361" y="50800"/>
                  </a:cubicBezTo>
                  <a:cubicBezTo>
                    <a:pt x="180457" y="58737"/>
                    <a:pt x="270415" y="110067"/>
                    <a:pt x="282586" y="114300"/>
                  </a:cubicBezTo>
                  <a:cubicBezTo>
                    <a:pt x="294757" y="118533"/>
                    <a:pt x="240253" y="83079"/>
                    <a:pt x="206386" y="76200"/>
                  </a:cubicBezTo>
                  <a:cubicBezTo>
                    <a:pt x="172519" y="69321"/>
                    <a:pt x="91028" y="79904"/>
                    <a:pt x="79386" y="73025"/>
                  </a:cubicBezTo>
                  <a:cubicBezTo>
                    <a:pt x="67744" y="66146"/>
                    <a:pt x="139182" y="39158"/>
                    <a:pt x="136536" y="34925"/>
                  </a:cubicBezTo>
                  <a:cubicBezTo>
                    <a:pt x="133890" y="30692"/>
                    <a:pt x="63511" y="47625"/>
                    <a:pt x="63511" y="47625"/>
                  </a:cubicBezTo>
                  <a:lnTo>
                    <a:pt x="31751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297794C9-6F87-D5FC-CFD6-D9E0DFD135AF}"/>
                </a:ext>
              </a:extLst>
            </p:cNvPr>
            <p:cNvSpPr/>
            <p:nvPr/>
          </p:nvSpPr>
          <p:spPr>
            <a:xfrm>
              <a:off x="398906" y="8440182"/>
              <a:ext cx="202087" cy="1652452"/>
            </a:xfrm>
            <a:custGeom>
              <a:avLst/>
              <a:gdLst>
                <a:gd name="connsiteX0" fmla="*/ 1144 w 202087"/>
                <a:gd name="connsiteY0" fmla="*/ 18018 h 1652452"/>
                <a:gd name="connsiteX1" fmla="*/ 105919 w 202087"/>
                <a:gd name="connsiteY1" fmla="*/ 1157843 h 1652452"/>
                <a:gd name="connsiteX2" fmla="*/ 109094 w 202087"/>
                <a:gd name="connsiteY2" fmla="*/ 910193 h 1652452"/>
                <a:gd name="connsiteX3" fmla="*/ 197994 w 202087"/>
                <a:gd name="connsiteY3" fmla="*/ 1608693 h 1652452"/>
                <a:gd name="connsiteX4" fmla="*/ 178944 w 202087"/>
                <a:gd name="connsiteY4" fmla="*/ 1507093 h 1652452"/>
                <a:gd name="connsiteX5" fmla="*/ 105919 w 202087"/>
                <a:gd name="connsiteY5" fmla="*/ 916543 h 1652452"/>
                <a:gd name="connsiteX6" fmla="*/ 45594 w 202087"/>
                <a:gd name="connsiteY6" fmla="*/ 227568 h 1652452"/>
                <a:gd name="connsiteX7" fmla="*/ 48769 w 202087"/>
                <a:gd name="connsiteY7" fmla="*/ 440293 h 1652452"/>
                <a:gd name="connsiteX8" fmla="*/ 1144 w 202087"/>
                <a:gd name="connsiteY8" fmla="*/ 18018 h 16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7" h="1652452">
                  <a:moveTo>
                    <a:pt x="1144" y="18018"/>
                  </a:moveTo>
                  <a:cubicBezTo>
                    <a:pt x="10669" y="137610"/>
                    <a:pt x="87927" y="1009147"/>
                    <a:pt x="105919" y="1157843"/>
                  </a:cubicBezTo>
                  <a:cubicBezTo>
                    <a:pt x="123911" y="1306539"/>
                    <a:pt x="93748" y="835051"/>
                    <a:pt x="109094" y="910193"/>
                  </a:cubicBezTo>
                  <a:cubicBezTo>
                    <a:pt x="124440" y="985335"/>
                    <a:pt x="186352" y="1509210"/>
                    <a:pt x="197994" y="1608693"/>
                  </a:cubicBezTo>
                  <a:cubicBezTo>
                    <a:pt x="209636" y="1708176"/>
                    <a:pt x="194290" y="1622451"/>
                    <a:pt x="178944" y="1507093"/>
                  </a:cubicBezTo>
                  <a:cubicBezTo>
                    <a:pt x="163598" y="1391735"/>
                    <a:pt x="128144" y="1129797"/>
                    <a:pt x="105919" y="916543"/>
                  </a:cubicBezTo>
                  <a:cubicBezTo>
                    <a:pt x="83694" y="703289"/>
                    <a:pt x="55119" y="306943"/>
                    <a:pt x="45594" y="227568"/>
                  </a:cubicBezTo>
                  <a:cubicBezTo>
                    <a:pt x="36069" y="148193"/>
                    <a:pt x="53002" y="468339"/>
                    <a:pt x="48769" y="440293"/>
                  </a:cubicBezTo>
                  <a:cubicBezTo>
                    <a:pt x="44536" y="412247"/>
                    <a:pt x="-8381" y="-101574"/>
                    <a:pt x="1144" y="180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49EA90E9-5D3F-EE60-99DA-03E804EFA358}"/>
                </a:ext>
              </a:extLst>
            </p:cNvPr>
            <p:cNvSpPr/>
            <p:nvPr/>
          </p:nvSpPr>
          <p:spPr>
            <a:xfrm>
              <a:off x="879183" y="8470845"/>
              <a:ext cx="641642" cy="98480"/>
            </a:xfrm>
            <a:custGeom>
              <a:avLst/>
              <a:gdLst>
                <a:gd name="connsiteX0" fmla="*/ 292 w 641642"/>
                <a:gd name="connsiteY0" fmla="*/ 73080 h 98480"/>
                <a:gd name="connsiteX1" fmla="*/ 413042 w 641642"/>
                <a:gd name="connsiteY1" fmla="*/ 47680 h 98480"/>
                <a:gd name="connsiteX2" fmla="*/ 308267 w 641642"/>
                <a:gd name="connsiteY2" fmla="*/ 98480 h 98480"/>
                <a:gd name="connsiteX3" fmla="*/ 470192 w 641642"/>
                <a:gd name="connsiteY3" fmla="*/ 47680 h 98480"/>
                <a:gd name="connsiteX4" fmla="*/ 641642 w 641642"/>
                <a:gd name="connsiteY4" fmla="*/ 55 h 98480"/>
                <a:gd name="connsiteX5" fmla="*/ 470192 w 641642"/>
                <a:gd name="connsiteY5" fmla="*/ 38155 h 98480"/>
                <a:gd name="connsiteX6" fmla="*/ 349542 w 641642"/>
                <a:gd name="connsiteY6" fmla="*/ 41330 h 98480"/>
                <a:gd name="connsiteX7" fmla="*/ 292 w 641642"/>
                <a:gd name="connsiteY7" fmla="*/ 73080 h 9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642" h="98480">
                  <a:moveTo>
                    <a:pt x="292" y="73080"/>
                  </a:moveTo>
                  <a:cubicBezTo>
                    <a:pt x="10875" y="74138"/>
                    <a:pt x="361713" y="43447"/>
                    <a:pt x="413042" y="47680"/>
                  </a:cubicBezTo>
                  <a:cubicBezTo>
                    <a:pt x="464371" y="51913"/>
                    <a:pt x="298742" y="98480"/>
                    <a:pt x="308267" y="98480"/>
                  </a:cubicBezTo>
                  <a:cubicBezTo>
                    <a:pt x="317792" y="98480"/>
                    <a:pt x="414630" y="64084"/>
                    <a:pt x="470192" y="47680"/>
                  </a:cubicBezTo>
                  <a:cubicBezTo>
                    <a:pt x="525754" y="31276"/>
                    <a:pt x="641642" y="1642"/>
                    <a:pt x="641642" y="55"/>
                  </a:cubicBezTo>
                  <a:cubicBezTo>
                    <a:pt x="641642" y="-1532"/>
                    <a:pt x="518875" y="31276"/>
                    <a:pt x="470192" y="38155"/>
                  </a:cubicBezTo>
                  <a:cubicBezTo>
                    <a:pt x="421509" y="45034"/>
                    <a:pt x="429975" y="32863"/>
                    <a:pt x="349542" y="41330"/>
                  </a:cubicBezTo>
                  <a:cubicBezTo>
                    <a:pt x="269109" y="49797"/>
                    <a:pt x="-10291" y="72022"/>
                    <a:pt x="292" y="730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7C37251F-2106-4F1A-F78E-19547B431432}"/>
                </a:ext>
              </a:extLst>
            </p:cNvPr>
            <p:cNvSpPr/>
            <p:nvPr/>
          </p:nvSpPr>
          <p:spPr>
            <a:xfrm>
              <a:off x="1390506" y="8458934"/>
              <a:ext cx="155899" cy="1182746"/>
            </a:xfrm>
            <a:custGeom>
              <a:avLst/>
              <a:gdLst>
                <a:gd name="connsiteX0" fmla="*/ 155719 w 155899"/>
                <a:gd name="connsiteY0" fmla="*/ 5616 h 1182746"/>
                <a:gd name="connsiteX1" fmla="*/ 73169 w 155899"/>
                <a:gd name="connsiteY1" fmla="*/ 640616 h 1182746"/>
                <a:gd name="connsiteX2" fmla="*/ 104919 w 155899"/>
                <a:gd name="connsiteY2" fmla="*/ 275491 h 1182746"/>
                <a:gd name="connsiteX3" fmla="*/ 9669 w 155899"/>
                <a:gd name="connsiteY3" fmla="*/ 1132741 h 1182746"/>
                <a:gd name="connsiteX4" fmla="*/ 9669 w 155899"/>
                <a:gd name="connsiteY4" fmla="*/ 1018441 h 1182746"/>
                <a:gd name="connsiteX5" fmla="*/ 66819 w 155899"/>
                <a:gd name="connsiteY5" fmla="*/ 497741 h 1182746"/>
                <a:gd name="connsiteX6" fmla="*/ 35069 w 155899"/>
                <a:gd name="connsiteY6" fmla="*/ 602516 h 1182746"/>
                <a:gd name="connsiteX7" fmla="*/ 101744 w 155899"/>
                <a:gd name="connsiteY7" fmla="*/ 218341 h 1182746"/>
                <a:gd name="connsiteX8" fmla="*/ 95394 w 155899"/>
                <a:gd name="connsiteY8" fmla="*/ 323116 h 1182746"/>
                <a:gd name="connsiteX9" fmla="*/ 155719 w 155899"/>
                <a:gd name="connsiteY9" fmla="*/ 5616 h 118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899" h="1182746">
                  <a:moveTo>
                    <a:pt x="155719" y="5616"/>
                  </a:moveTo>
                  <a:cubicBezTo>
                    <a:pt x="152015" y="58533"/>
                    <a:pt x="81636" y="595637"/>
                    <a:pt x="73169" y="640616"/>
                  </a:cubicBezTo>
                  <a:cubicBezTo>
                    <a:pt x="64702" y="685595"/>
                    <a:pt x="115502" y="193470"/>
                    <a:pt x="104919" y="275491"/>
                  </a:cubicBezTo>
                  <a:cubicBezTo>
                    <a:pt x="94336" y="357512"/>
                    <a:pt x="25544" y="1008916"/>
                    <a:pt x="9669" y="1132741"/>
                  </a:cubicBezTo>
                  <a:cubicBezTo>
                    <a:pt x="-6206" y="1256566"/>
                    <a:pt x="144" y="1124274"/>
                    <a:pt x="9669" y="1018441"/>
                  </a:cubicBezTo>
                  <a:cubicBezTo>
                    <a:pt x="19194" y="912608"/>
                    <a:pt x="62586" y="567062"/>
                    <a:pt x="66819" y="497741"/>
                  </a:cubicBezTo>
                  <a:cubicBezTo>
                    <a:pt x="71052" y="428420"/>
                    <a:pt x="29248" y="649083"/>
                    <a:pt x="35069" y="602516"/>
                  </a:cubicBezTo>
                  <a:cubicBezTo>
                    <a:pt x="40890" y="555949"/>
                    <a:pt x="91690" y="264908"/>
                    <a:pt x="101744" y="218341"/>
                  </a:cubicBezTo>
                  <a:cubicBezTo>
                    <a:pt x="111798" y="171774"/>
                    <a:pt x="85869" y="355924"/>
                    <a:pt x="95394" y="323116"/>
                  </a:cubicBezTo>
                  <a:cubicBezTo>
                    <a:pt x="104919" y="290308"/>
                    <a:pt x="159423" y="-47301"/>
                    <a:pt x="155719" y="56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3860E8E2-F271-71EA-7D98-ABDD084673B9}"/>
                </a:ext>
              </a:extLst>
            </p:cNvPr>
            <p:cNvSpPr/>
            <p:nvPr/>
          </p:nvSpPr>
          <p:spPr>
            <a:xfrm>
              <a:off x="615573" y="9747039"/>
              <a:ext cx="450319" cy="365844"/>
            </a:xfrm>
            <a:custGeom>
              <a:avLst/>
              <a:gdLst>
                <a:gd name="connsiteX0" fmla="*/ 377 w 450319"/>
                <a:gd name="connsiteY0" fmla="*/ 211 h 365844"/>
                <a:gd name="connsiteX1" fmla="*/ 28952 w 450319"/>
                <a:gd name="connsiteY1" fmla="*/ 289136 h 365844"/>
                <a:gd name="connsiteX2" fmla="*/ 32127 w 450319"/>
                <a:gd name="connsiteY2" fmla="*/ 308186 h 365844"/>
                <a:gd name="connsiteX3" fmla="*/ 121027 w 450319"/>
                <a:gd name="connsiteY3" fmla="*/ 358986 h 365844"/>
                <a:gd name="connsiteX4" fmla="*/ 279777 w 450319"/>
                <a:gd name="connsiteY4" fmla="*/ 365336 h 365844"/>
                <a:gd name="connsiteX5" fmla="*/ 448052 w 450319"/>
                <a:gd name="connsiteY5" fmla="*/ 358986 h 365844"/>
                <a:gd name="connsiteX6" fmla="*/ 371852 w 450319"/>
                <a:gd name="connsiteY6" fmla="*/ 346286 h 365844"/>
                <a:gd name="connsiteX7" fmla="*/ 298827 w 450319"/>
                <a:gd name="connsiteY7" fmla="*/ 352636 h 365844"/>
                <a:gd name="connsiteX8" fmla="*/ 98802 w 450319"/>
                <a:gd name="connsiteY8" fmla="*/ 343111 h 365844"/>
                <a:gd name="connsiteX9" fmla="*/ 6727 w 450319"/>
                <a:gd name="connsiteY9" fmla="*/ 305011 h 365844"/>
                <a:gd name="connsiteX10" fmla="*/ 16252 w 450319"/>
                <a:gd name="connsiteY10" fmla="*/ 305011 h 365844"/>
                <a:gd name="connsiteX11" fmla="*/ 19427 w 450319"/>
                <a:gd name="connsiteY11" fmla="*/ 197061 h 365844"/>
                <a:gd name="connsiteX12" fmla="*/ 54352 w 450319"/>
                <a:gd name="connsiteY12" fmla="*/ 241511 h 365844"/>
                <a:gd name="connsiteX13" fmla="*/ 377 w 450319"/>
                <a:gd name="connsiteY13" fmla="*/ 211 h 36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319" h="365844">
                  <a:moveTo>
                    <a:pt x="377" y="211"/>
                  </a:moveTo>
                  <a:cubicBezTo>
                    <a:pt x="-3856" y="8148"/>
                    <a:pt x="28952" y="289136"/>
                    <a:pt x="28952" y="289136"/>
                  </a:cubicBezTo>
                  <a:cubicBezTo>
                    <a:pt x="34244" y="340465"/>
                    <a:pt x="16781" y="296544"/>
                    <a:pt x="32127" y="308186"/>
                  </a:cubicBezTo>
                  <a:cubicBezTo>
                    <a:pt x="47473" y="319828"/>
                    <a:pt x="79752" y="349461"/>
                    <a:pt x="121027" y="358986"/>
                  </a:cubicBezTo>
                  <a:cubicBezTo>
                    <a:pt x="162302" y="368511"/>
                    <a:pt x="225273" y="365336"/>
                    <a:pt x="279777" y="365336"/>
                  </a:cubicBezTo>
                  <a:cubicBezTo>
                    <a:pt x="334281" y="365336"/>
                    <a:pt x="432706" y="362161"/>
                    <a:pt x="448052" y="358986"/>
                  </a:cubicBezTo>
                  <a:cubicBezTo>
                    <a:pt x="463398" y="355811"/>
                    <a:pt x="396723" y="347344"/>
                    <a:pt x="371852" y="346286"/>
                  </a:cubicBezTo>
                  <a:cubicBezTo>
                    <a:pt x="346981" y="345228"/>
                    <a:pt x="344335" y="353165"/>
                    <a:pt x="298827" y="352636"/>
                  </a:cubicBezTo>
                  <a:cubicBezTo>
                    <a:pt x="253319" y="352107"/>
                    <a:pt x="147485" y="351048"/>
                    <a:pt x="98802" y="343111"/>
                  </a:cubicBezTo>
                  <a:cubicBezTo>
                    <a:pt x="50119" y="335174"/>
                    <a:pt x="6727" y="305011"/>
                    <a:pt x="6727" y="305011"/>
                  </a:cubicBezTo>
                  <a:cubicBezTo>
                    <a:pt x="-7031" y="298661"/>
                    <a:pt x="14135" y="323003"/>
                    <a:pt x="16252" y="305011"/>
                  </a:cubicBezTo>
                  <a:cubicBezTo>
                    <a:pt x="18369" y="287019"/>
                    <a:pt x="13077" y="207644"/>
                    <a:pt x="19427" y="197061"/>
                  </a:cubicBezTo>
                  <a:cubicBezTo>
                    <a:pt x="25777" y="186478"/>
                    <a:pt x="57527" y="273261"/>
                    <a:pt x="54352" y="241511"/>
                  </a:cubicBezTo>
                  <a:cubicBezTo>
                    <a:pt x="51177" y="209761"/>
                    <a:pt x="4610" y="-7726"/>
                    <a:pt x="377" y="2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3CA6C702-C91F-3BDF-09CA-6CA328380F40}"/>
                </a:ext>
              </a:extLst>
            </p:cNvPr>
            <p:cNvSpPr/>
            <p:nvPr/>
          </p:nvSpPr>
          <p:spPr>
            <a:xfrm>
              <a:off x="557561" y="10074271"/>
              <a:ext cx="651036" cy="70930"/>
            </a:xfrm>
            <a:custGeom>
              <a:avLst/>
              <a:gdLst>
                <a:gd name="connsiteX0" fmla="*/ 1239 w 651036"/>
                <a:gd name="connsiteY0" fmla="*/ 4 h 70930"/>
                <a:gd name="connsiteX1" fmla="*/ 312389 w 651036"/>
                <a:gd name="connsiteY1" fmla="*/ 60329 h 70930"/>
                <a:gd name="connsiteX2" fmla="*/ 239364 w 651036"/>
                <a:gd name="connsiteY2" fmla="*/ 69854 h 70930"/>
                <a:gd name="connsiteX3" fmla="*/ 639414 w 651036"/>
                <a:gd name="connsiteY3" fmla="*/ 47629 h 70930"/>
                <a:gd name="connsiteX4" fmla="*/ 537814 w 651036"/>
                <a:gd name="connsiteY4" fmla="*/ 44454 h 70930"/>
                <a:gd name="connsiteX5" fmla="*/ 477489 w 651036"/>
                <a:gd name="connsiteY5" fmla="*/ 41279 h 70930"/>
                <a:gd name="connsiteX6" fmla="*/ 169514 w 651036"/>
                <a:gd name="connsiteY6" fmla="*/ 60329 h 70930"/>
                <a:gd name="connsiteX7" fmla="*/ 201264 w 651036"/>
                <a:gd name="connsiteY7" fmla="*/ 57154 h 70930"/>
                <a:gd name="connsiteX8" fmla="*/ 1239 w 651036"/>
                <a:gd name="connsiteY8" fmla="*/ 4 h 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036" h="70930">
                  <a:moveTo>
                    <a:pt x="1239" y="4"/>
                  </a:moveTo>
                  <a:cubicBezTo>
                    <a:pt x="19760" y="533"/>
                    <a:pt x="272702" y="48687"/>
                    <a:pt x="312389" y="60329"/>
                  </a:cubicBezTo>
                  <a:cubicBezTo>
                    <a:pt x="352077" y="71971"/>
                    <a:pt x="184860" y="71971"/>
                    <a:pt x="239364" y="69854"/>
                  </a:cubicBezTo>
                  <a:cubicBezTo>
                    <a:pt x="293868" y="67737"/>
                    <a:pt x="589672" y="51862"/>
                    <a:pt x="639414" y="47629"/>
                  </a:cubicBezTo>
                  <a:cubicBezTo>
                    <a:pt x="689156" y="43396"/>
                    <a:pt x="564801" y="45512"/>
                    <a:pt x="537814" y="44454"/>
                  </a:cubicBezTo>
                  <a:cubicBezTo>
                    <a:pt x="510827" y="43396"/>
                    <a:pt x="538872" y="38633"/>
                    <a:pt x="477489" y="41279"/>
                  </a:cubicBezTo>
                  <a:cubicBezTo>
                    <a:pt x="416106" y="43925"/>
                    <a:pt x="215551" y="57683"/>
                    <a:pt x="169514" y="60329"/>
                  </a:cubicBezTo>
                  <a:cubicBezTo>
                    <a:pt x="123477" y="62975"/>
                    <a:pt x="225076" y="63504"/>
                    <a:pt x="201264" y="57154"/>
                  </a:cubicBezTo>
                  <a:cubicBezTo>
                    <a:pt x="177452" y="50804"/>
                    <a:pt x="-17282" y="-525"/>
                    <a:pt x="1239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517EA8D8-BAFD-9312-5E35-6124405F08BC}"/>
                </a:ext>
              </a:extLst>
            </p:cNvPr>
            <p:cNvSpPr/>
            <p:nvPr/>
          </p:nvSpPr>
          <p:spPr>
            <a:xfrm>
              <a:off x="929715" y="7331130"/>
              <a:ext cx="115744" cy="944096"/>
            </a:xfrm>
            <a:custGeom>
              <a:avLst/>
              <a:gdLst>
                <a:gd name="connsiteX0" fmla="*/ 114860 w 115744"/>
                <a:gd name="connsiteY0" fmla="*/ 15820 h 944096"/>
                <a:gd name="connsiteX1" fmla="*/ 560 w 115744"/>
                <a:gd name="connsiteY1" fmla="*/ 942920 h 944096"/>
                <a:gd name="connsiteX2" fmla="*/ 70410 w 115744"/>
                <a:gd name="connsiteY2" fmla="*/ 212670 h 944096"/>
                <a:gd name="connsiteX3" fmla="*/ 54535 w 115744"/>
                <a:gd name="connsiteY3" fmla="*/ 346020 h 944096"/>
                <a:gd name="connsiteX4" fmla="*/ 114860 w 115744"/>
                <a:gd name="connsiteY4" fmla="*/ 15820 h 94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44" h="944096">
                  <a:moveTo>
                    <a:pt x="114860" y="15820"/>
                  </a:moveTo>
                  <a:cubicBezTo>
                    <a:pt x="105864" y="115303"/>
                    <a:pt x="7968" y="910112"/>
                    <a:pt x="560" y="942920"/>
                  </a:cubicBezTo>
                  <a:cubicBezTo>
                    <a:pt x="-6848" y="975728"/>
                    <a:pt x="61414" y="312153"/>
                    <a:pt x="70410" y="212670"/>
                  </a:cubicBezTo>
                  <a:cubicBezTo>
                    <a:pt x="79406" y="113187"/>
                    <a:pt x="47656" y="374595"/>
                    <a:pt x="54535" y="346020"/>
                  </a:cubicBezTo>
                  <a:cubicBezTo>
                    <a:pt x="61414" y="317445"/>
                    <a:pt x="123856" y="-83663"/>
                    <a:pt x="114860" y="158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D413F650-B98A-746B-65DB-D68BAA47E188}"/>
                </a:ext>
              </a:extLst>
            </p:cNvPr>
            <p:cNvSpPr/>
            <p:nvPr/>
          </p:nvSpPr>
          <p:spPr>
            <a:xfrm>
              <a:off x="911203" y="7319926"/>
              <a:ext cx="214458" cy="989842"/>
            </a:xfrm>
            <a:custGeom>
              <a:avLst/>
              <a:gdLst>
                <a:gd name="connsiteX0" fmla="*/ 212747 w 214458"/>
                <a:gd name="connsiteY0" fmla="*/ 42899 h 989842"/>
                <a:gd name="connsiteX1" fmla="*/ 114322 w 214458"/>
                <a:gd name="connsiteY1" fmla="*/ 919199 h 989842"/>
                <a:gd name="connsiteX2" fmla="*/ 107972 w 214458"/>
                <a:gd name="connsiteY2" fmla="*/ 941424 h 989842"/>
                <a:gd name="connsiteX3" fmla="*/ 22 w 214458"/>
                <a:gd name="connsiteY3" fmla="*/ 982699 h 989842"/>
                <a:gd name="connsiteX4" fmla="*/ 98447 w 214458"/>
                <a:gd name="connsiteY4" fmla="*/ 966824 h 989842"/>
                <a:gd name="connsiteX5" fmla="*/ 92097 w 214458"/>
                <a:gd name="connsiteY5" fmla="*/ 766799 h 989842"/>
                <a:gd name="connsiteX6" fmla="*/ 193697 w 214458"/>
                <a:gd name="connsiteY6" fmla="*/ 338174 h 989842"/>
                <a:gd name="connsiteX7" fmla="*/ 180997 w 214458"/>
                <a:gd name="connsiteY7" fmla="*/ 385799 h 989842"/>
                <a:gd name="connsiteX8" fmla="*/ 177822 w 214458"/>
                <a:gd name="connsiteY8" fmla="*/ 157199 h 989842"/>
                <a:gd name="connsiteX9" fmla="*/ 212747 w 214458"/>
                <a:gd name="connsiteY9" fmla="*/ 42899 h 98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458" h="989842">
                  <a:moveTo>
                    <a:pt x="212747" y="42899"/>
                  </a:moveTo>
                  <a:cubicBezTo>
                    <a:pt x="202164" y="169899"/>
                    <a:pt x="114322" y="919199"/>
                    <a:pt x="114322" y="919199"/>
                  </a:cubicBezTo>
                  <a:cubicBezTo>
                    <a:pt x="96860" y="1068953"/>
                    <a:pt x="127022" y="930841"/>
                    <a:pt x="107972" y="941424"/>
                  </a:cubicBezTo>
                  <a:cubicBezTo>
                    <a:pt x="88922" y="952007"/>
                    <a:pt x="1609" y="978466"/>
                    <a:pt x="22" y="982699"/>
                  </a:cubicBezTo>
                  <a:cubicBezTo>
                    <a:pt x="-1565" y="986932"/>
                    <a:pt x="83101" y="1002807"/>
                    <a:pt x="98447" y="966824"/>
                  </a:cubicBezTo>
                  <a:cubicBezTo>
                    <a:pt x="113793" y="930841"/>
                    <a:pt x="76222" y="871574"/>
                    <a:pt x="92097" y="766799"/>
                  </a:cubicBezTo>
                  <a:cubicBezTo>
                    <a:pt x="107972" y="662024"/>
                    <a:pt x="178880" y="401674"/>
                    <a:pt x="193697" y="338174"/>
                  </a:cubicBezTo>
                  <a:cubicBezTo>
                    <a:pt x="208514" y="274674"/>
                    <a:pt x="183643" y="415961"/>
                    <a:pt x="180997" y="385799"/>
                  </a:cubicBezTo>
                  <a:cubicBezTo>
                    <a:pt x="178351" y="355637"/>
                    <a:pt x="174118" y="207999"/>
                    <a:pt x="177822" y="157199"/>
                  </a:cubicBezTo>
                  <a:cubicBezTo>
                    <a:pt x="181526" y="106399"/>
                    <a:pt x="223330" y="-84101"/>
                    <a:pt x="212747" y="428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5363761C-651E-5D02-610A-9F0844B68264}"/>
                </a:ext>
              </a:extLst>
            </p:cNvPr>
            <p:cNvSpPr/>
            <p:nvPr/>
          </p:nvSpPr>
          <p:spPr>
            <a:xfrm>
              <a:off x="1022142" y="7324725"/>
              <a:ext cx="134286" cy="19115"/>
            </a:xfrm>
            <a:custGeom>
              <a:avLst/>
              <a:gdLst>
                <a:gd name="connsiteX0" fmla="*/ 208 w 134286"/>
                <a:gd name="connsiteY0" fmla="*/ 19050 h 19115"/>
                <a:gd name="connsiteX1" fmla="*/ 79583 w 134286"/>
                <a:gd name="connsiteY1" fmla="*/ 6350 h 19115"/>
                <a:gd name="connsiteX2" fmla="*/ 133558 w 134286"/>
                <a:gd name="connsiteY2" fmla="*/ 9525 h 19115"/>
                <a:gd name="connsiteX3" fmla="*/ 104983 w 134286"/>
                <a:gd name="connsiteY3" fmla="*/ 0 h 19115"/>
                <a:gd name="connsiteX4" fmla="*/ 208 w 134286"/>
                <a:gd name="connsiteY4" fmla="*/ 19050 h 1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86" h="19115">
                  <a:moveTo>
                    <a:pt x="208" y="19050"/>
                  </a:moveTo>
                  <a:cubicBezTo>
                    <a:pt x="-4025" y="20108"/>
                    <a:pt x="57358" y="7937"/>
                    <a:pt x="79583" y="6350"/>
                  </a:cubicBezTo>
                  <a:cubicBezTo>
                    <a:pt x="101808" y="4763"/>
                    <a:pt x="129325" y="10583"/>
                    <a:pt x="133558" y="9525"/>
                  </a:cubicBezTo>
                  <a:cubicBezTo>
                    <a:pt x="137791" y="8467"/>
                    <a:pt x="122975" y="0"/>
                    <a:pt x="104983" y="0"/>
                  </a:cubicBezTo>
                  <a:cubicBezTo>
                    <a:pt x="86991" y="0"/>
                    <a:pt x="4441" y="17992"/>
                    <a:pt x="208" y="190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8C6AB2DE-E8E1-FF88-6EAD-45F36F00B2C5}"/>
                </a:ext>
              </a:extLst>
            </p:cNvPr>
            <p:cNvSpPr/>
            <p:nvPr/>
          </p:nvSpPr>
          <p:spPr>
            <a:xfrm>
              <a:off x="1015914" y="7342926"/>
              <a:ext cx="123844" cy="19912"/>
            </a:xfrm>
            <a:custGeom>
              <a:avLst/>
              <a:gdLst>
                <a:gd name="connsiteX0" fmla="*/ 86 w 123844"/>
                <a:gd name="connsiteY0" fmla="*/ 849 h 19912"/>
                <a:gd name="connsiteX1" fmla="*/ 117561 w 123844"/>
                <a:gd name="connsiteY1" fmla="*/ 19899 h 19912"/>
                <a:gd name="connsiteX2" fmla="*/ 98511 w 123844"/>
                <a:gd name="connsiteY2" fmla="*/ 4024 h 19912"/>
                <a:gd name="connsiteX3" fmla="*/ 86 w 123844"/>
                <a:gd name="connsiteY3" fmla="*/ 849 h 1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44" h="19912">
                  <a:moveTo>
                    <a:pt x="86" y="849"/>
                  </a:moveTo>
                  <a:cubicBezTo>
                    <a:pt x="3261" y="3495"/>
                    <a:pt x="117561" y="19899"/>
                    <a:pt x="117561" y="19899"/>
                  </a:cubicBezTo>
                  <a:cubicBezTo>
                    <a:pt x="133965" y="20428"/>
                    <a:pt x="114915" y="5611"/>
                    <a:pt x="98511" y="4024"/>
                  </a:cubicBezTo>
                  <a:cubicBezTo>
                    <a:pt x="82107" y="2437"/>
                    <a:pt x="-3089" y="-1797"/>
                    <a:pt x="86" y="84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6265F0F3-B725-9D3D-9E0A-6953749671B7}"/>
                </a:ext>
              </a:extLst>
            </p:cNvPr>
            <p:cNvSpPr/>
            <p:nvPr/>
          </p:nvSpPr>
          <p:spPr>
            <a:xfrm>
              <a:off x="1065613" y="9467850"/>
              <a:ext cx="880662" cy="307715"/>
            </a:xfrm>
            <a:custGeom>
              <a:avLst/>
              <a:gdLst>
                <a:gd name="connsiteX0" fmla="*/ 880662 w 880662"/>
                <a:gd name="connsiteY0" fmla="*/ 0 h 307715"/>
                <a:gd name="connsiteX1" fmla="*/ 521887 w 880662"/>
                <a:gd name="connsiteY1" fmla="*/ 127000 h 307715"/>
                <a:gd name="connsiteX2" fmla="*/ 172637 w 880662"/>
                <a:gd name="connsiteY2" fmla="*/ 254000 h 307715"/>
                <a:gd name="connsiteX3" fmla="*/ 10712 w 880662"/>
                <a:gd name="connsiteY3" fmla="*/ 304800 h 307715"/>
                <a:gd name="connsiteX4" fmla="*/ 461562 w 880662"/>
                <a:gd name="connsiteY4" fmla="*/ 174625 h 307715"/>
                <a:gd name="connsiteX5" fmla="*/ 363137 w 880662"/>
                <a:gd name="connsiteY5" fmla="*/ 212725 h 307715"/>
                <a:gd name="connsiteX6" fmla="*/ 594912 w 880662"/>
                <a:gd name="connsiteY6" fmla="*/ 98425 h 307715"/>
                <a:gd name="connsiteX7" fmla="*/ 461562 w 880662"/>
                <a:gd name="connsiteY7" fmla="*/ 152400 h 307715"/>
                <a:gd name="connsiteX8" fmla="*/ 686987 w 880662"/>
                <a:gd name="connsiteY8" fmla="*/ 53975 h 307715"/>
                <a:gd name="connsiteX9" fmla="*/ 880662 w 880662"/>
                <a:gd name="connsiteY9" fmla="*/ 0 h 30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0662" h="307715">
                  <a:moveTo>
                    <a:pt x="880662" y="0"/>
                  </a:moveTo>
                  <a:lnTo>
                    <a:pt x="521887" y="127000"/>
                  </a:lnTo>
                  <a:lnTo>
                    <a:pt x="172637" y="254000"/>
                  </a:lnTo>
                  <a:cubicBezTo>
                    <a:pt x="87441" y="283633"/>
                    <a:pt x="-37442" y="318029"/>
                    <a:pt x="10712" y="304800"/>
                  </a:cubicBezTo>
                  <a:cubicBezTo>
                    <a:pt x="58866" y="291571"/>
                    <a:pt x="402824" y="189971"/>
                    <a:pt x="461562" y="174625"/>
                  </a:cubicBezTo>
                  <a:cubicBezTo>
                    <a:pt x="520299" y="159279"/>
                    <a:pt x="340912" y="225425"/>
                    <a:pt x="363137" y="212725"/>
                  </a:cubicBezTo>
                  <a:cubicBezTo>
                    <a:pt x="385362" y="200025"/>
                    <a:pt x="578508" y="108479"/>
                    <a:pt x="594912" y="98425"/>
                  </a:cubicBezTo>
                  <a:cubicBezTo>
                    <a:pt x="611316" y="88371"/>
                    <a:pt x="446216" y="159808"/>
                    <a:pt x="461562" y="152400"/>
                  </a:cubicBezTo>
                  <a:cubicBezTo>
                    <a:pt x="476908" y="144992"/>
                    <a:pt x="619254" y="76729"/>
                    <a:pt x="686987" y="53975"/>
                  </a:cubicBezTo>
                  <a:cubicBezTo>
                    <a:pt x="754720" y="31221"/>
                    <a:pt x="811341" y="23548"/>
                    <a:pt x="88066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FA69D5DD-B511-F759-5B0D-C5F2C5D1E1F7}"/>
                </a:ext>
              </a:extLst>
            </p:cNvPr>
            <p:cNvSpPr/>
            <p:nvPr/>
          </p:nvSpPr>
          <p:spPr>
            <a:xfrm>
              <a:off x="1044575" y="9356356"/>
              <a:ext cx="904878" cy="397244"/>
            </a:xfrm>
            <a:custGeom>
              <a:avLst/>
              <a:gdLst>
                <a:gd name="connsiteX0" fmla="*/ 904875 w 904878"/>
                <a:gd name="connsiteY0" fmla="*/ 369 h 397244"/>
                <a:gd name="connsiteX1" fmla="*/ 825500 w 904878"/>
                <a:gd name="connsiteY1" fmla="*/ 92444 h 397244"/>
                <a:gd name="connsiteX2" fmla="*/ 806450 w 904878"/>
                <a:gd name="connsiteY2" fmla="*/ 127369 h 397244"/>
                <a:gd name="connsiteX3" fmla="*/ 844550 w 904878"/>
                <a:gd name="connsiteY3" fmla="*/ 114669 h 397244"/>
                <a:gd name="connsiteX4" fmla="*/ 581025 w 904878"/>
                <a:gd name="connsiteY4" fmla="*/ 213094 h 397244"/>
                <a:gd name="connsiteX5" fmla="*/ 225425 w 904878"/>
                <a:gd name="connsiteY5" fmla="*/ 314694 h 397244"/>
                <a:gd name="connsiteX6" fmla="*/ 511175 w 904878"/>
                <a:gd name="connsiteY6" fmla="*/ 203569 h 397244"/>
                <a:gd name="connsiteX7" fmla="*/ 333375 w 904878"/>
                <a:gd name="connsiteY7" fmla="*/ 295644 h 397244"/>
                <a:gd name="connsiteX8" fmla="*/ 133350 w 904878"/>
                <a:gd name="connsiteY8" fmla="*/ 352794 h 397244"/>
                <a:gd name="connsiteX9" fmla="*/ 0 w 904878"/>
                <a:gd name="connsiteY9" fmla="*/ 397244 h 397244"/>
                <a:gd name="connsiteX10" fmla="*/ 469900 w 904878"/>
                <a:gd name="connsiteY10" fmla="*/ 244844 h 397244"/>
                <a:gd name="connsiteX11" fmla="*/ 692150 w 904878"/>
                <a:gd name="connsiteY11" fmla="*/ 162294 h 397244"/>
                <a:gd name="connsiteX12" fmla="*/ 822325 w 904878"/>
                <a:gd name="connsiteY12" fmla="*/ 130544 h 397244"/>
                <a:gd name="connsiteX13" fmla="*/ 904875 w 904878"/>
                <a:gd name="connsiteY13" fmla="*/ 369 h 39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878" h="397244">
                  <a:moveTo>
                    <a:pt x="904875" y="369"/>
                  </a:moveTo>
                  <a:cubicBezTo>
                    <a:pt x="905404" y="-5981"/>
                    <a:pt x="841904" y="71277"/>
                    <a:pt x="825500" y="92444"/>
                  </a:cubicBezTo>
                  <a:cubicBezTo>
                    <a:pt x="809096" y="113611"/>
                    <a:pt x="803275" y="123665"/>
                    <a:pt x="806450" y="127369"/>
                  </a:cubicBezTo>
                  <a:cubicBezTo>
                    <a:pt x="809625" y="131073"/>
                    <a:pt x="844550" y="114669"/>
                    <a:pt x="844550" y="114669"/>
                  </a:cubicBezTo>
                  <a:cubicBezTo>
                    <a:pt x="806979" y="128957"/>
                    <a:pt x="684212" y="179757"/>
                    <a:pt x="581025" y="213094"/>
                  </a:cubicBezTo>
                  <a:cubicBezTo>
                    <a:pt x="477837" y="246432"/>
                    <a:pt x="237067" y="316281"/>
                    <a:pt x="225425" y="314694"/>
                  </a:cubicBezTo>
                  <a:cubicBezTo>
                    <a:pt x="213783" y="313107"/>
                    <a:pt x="493183" y="206744"/>
                    <a:pt x="511175" y="203569"/>
                  </a:cubicBezTo>
                  <a:cubicBezTo>
                    <a:pt x="529167" y="200394"/>
                    <a:pt x="396346" y="270773"/>
                    <a:pt x="333375" y="295644"/>
                  </a:cubicBezTo>
                  <a:cubicBezTo>
                    <a:pt x="270404" y="320515"/>
                    <a:pt x="188912" y="335861"/>
                    <a:pt x="133350" y="352794"/>
                  </a:cubicBezTo>
                  <a:cubicBezTo>
                    <a:pt x="77787" y="369727"/>
                    <a:pt x="0" y="397244"/>
                    <a:pt x="0" y="397244"/>
                  </a:cubicBezTo>
                  <a:lnTo>
                    <a:pt x="469900" y="244844"/>
                  </a:lnTo>
                  <a:cubicBezTo>
                    <a:pt x="585258" y="205686"/>
                    <a:pt x="633413" y="181344"/>
                    <a:pt x="692150" y="162294"/>
                  </a:cubicBezTo>
                  <a:cubicBezTo>
                    <a:pt x="750887" y="143244"/>
                    <a:pt x="784225" y="152240"/>
                    <a:pt x="822325" y="130544"/>
                  </a:cubicBezTo>
                  <a:cubicBezTo>
                    <a:pt x="860425" y="108848"/>
                    <a:pt x="904346" y="6719"/>
                    <a:pt x="904875" y="36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F8738688-8138-563A-AF28-C56757B3A0BA}"/>
                </a:ext>
              </a:extLst>
            </p:cNvPr>
            <p:cNvSpPr/>
            <p:nvPr/>
          </p:nvSpPr>
          <p:spPr>
            <a:xfrm>
              <a:off x="1031828" y="9718276"/>
              <a:ext cx="22625" cy="270283"/>
            </a:xfrm>
            <a:custGeom>
              <a:avLst/>
              <a:gdLst>
                <a:gd name="connsiteX0" fmla="*/ 15922 w 22625"/>
                <a:gd name="connsiteY0" fmla="*/ 399 h 270283"/>
                <a:gd name="connsiteX1" fmla="*/ 47 w 22625"/>
                <a:gd name="connsiteY1" fmla="*/ 165499 h 270283"/>
                <a:gd name="connsiteX2" fmla="*/ 22272 w 22625"/>
                <a:gd name="connsiteY2" fmla="*/ 270274 h 270283"/>
                <a:gd name="connsiteX3" fmla="*/ 12747 w 22625"/>
                <a:gd name="connsiteY3" fmla="*/ 171849 h 270283"/>
                <a:gd name="connsiteX4" fmla="*/ 47 w 22625"/>
                <a:gd name="connsiteY4" fmla="*/ 216299 h 270283"/>
                <a:gd name="connsiteX5" fmla="*/ 15922 w 22625"/>
                <a:gd name="connsiteY5" fmla="*/ 399 h 2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5" h="270283">
                  <a:moveTo>
                    <a:pt x="15922" y="399"/>
                  </a:moveTo>
                  <a:cubicBezTo>
                    <a:pt x="15922" y="-8068"/>
                    <a:pt x="-1011" y="120520"/>
                    <a:pt x="47" y="165499"/>
                  </a:cubicBezTo>
                  <a:cubicBezTo>
                    <a:pt x="1105" y="210478"/>
                    <a:pt x="20155" y="269216"/>
                    <a:pt x="22272" y="270274"/>
                  </a:cubicBezTo>
                  <a:cubicBezTo>
                    <a:pt x="24389" y="271332"/>
                    <a:pt x="16451" y="180845"/>
                    <a:pt x="12747" y="171849"/>
                  </a:cubicBezTo>
                  <a:cubicBezTo>
                    <a:pt x="9043" y="162853"/>
                    <a:pt x="576" y="241170"/>
                    <a:pt x="47" y="216299"/>
                  </a:cubicBezTo>
                  <a:cubicBezTo>
                    <a:pt x="-482" y="191428"/>
                    <a:pt x="15922" y="8866"/>
                    <a:pt x="15922" y="3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AAEC8A10-6448-6983-5BAA-07417A65D9A2}"/>
                </a:ext>
              </a:extLst>
            </p:cNvPr>
            <p:cNvSpPr/>
            <p:nvPr/>
          </p:nvSpPr>
          <p:spPr>
            <a:xfrm>
              <a:off x="1046409" y="9711501"/>
              <a:ext cx="351247" cy="329795"/>
            </a:xfrm>
            <a:custGeom>
              <a:avLst/>
              <a:gdLst>
                <a:gd name="connsiteX0" fmla="*/ 255341 w 351247"/>
                <a:gd name="connsiteY0" fmla="*/ 824 h 329795"/>
                <a:gd name="connsiteX1" fmla="*/ 20391 w 351247"/>
                <a:gd name="connsiteY1" fmla="*/ 54799 h 329795"/>
                <a:gd name="connsiteX2" fmla="*/ 14041 w 351247"/>
                <a:gd name="connsiteY2" fmla="*/ 153224 h 329795"/>
                <a:gd name="connsiteX3" fmla="*/ 36266 w 351247"/>
                <a:gd name="connsiteY3" fmla="*/ 245299 h 329795"/>
                <a:gd name="connsiteX4" fmla="*/ 125166 w 351247"/>
                <a:gd name="connsiteY4" fmla="*/ 264349 h 329795"/>
                <a:gd name="connsiteX5" fmla="*/ 341066 w 351247"/>
                <a:gd name="connsiteY5" fmla="*/ 327849 h 329795"/>
                <a:gd name="connsiteX6" fmla="*/ 287091 w 351247"/>
                <a:gd name="connsiteY6" fmla="*/ 308799 h 329795"/>
                <a:gd name="connsiteX7" fmla="*/ 33091 w 351247"/>
                <a:gd name="connsiteY7" fmla="*/ 261174 h 329795"/>
                <a:gd name="connsiteX8" fmla="*/ 29916 w 351247"/>
                <a:gd name="connsiteY8" fmla="*/ 124649 h 329795"/>
                <a:gd name="connsiteX9" fmla="*/ 23566 w 351247"/>
                <a:gd name="connsiteY9" fmla="*/ 42099 h 329795"/>
                <a:gd name="connsiteX10" fmla="*/ 87066 w 351247"/>
                <a:gd name="connsiteY10" fmla="*/ 23049 h 329795"/>
                <a:gd name="connsiteX11" fmla="*/ 255341 w 351247"/>
                <a:gd name="connsiteY11" fmla="*/ 824 h 3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247" h="329795">
                  <a:moveTo>
                    <a:pt x="255341" y="824"/>
                  </a:moveTo>
                  <a:cubicBezTo>
                    <a:pt x="244228" y="6116"/>
                    <a:pt x="60608" y="29399"/>
                    <a:pt x="20391" y="54799"/>
                  </a:cubicBezTo>
                  <a:cubicBezTo>
                    <a:pt x="-19826" y="80199"/>
                    <a:pt x="11395" y="121474"/>
                    <a:pt x="14041" y="153224"/>
                  </a:cubicBezTo>
                  <a:cubicBezTo>
                    <a:pt x="16687" y="184974"/>
                    <a:pt x="17745" y="226778"/>
                    <a:pt x="36266" y="245299"/>
                  </a:cubicBezTo>
                  <a:cubicBezTo>
                    <a:pt x="54787" y="263820"/>
                    <a:pt x="74366" y="250591"/>
                    <a:pt x="125166" y="264349"/>
                  </a:cubicBezTo>
                  <a:cubicBezTo>
                    <a:pt x="175966" y="278107"/>
                    <a:pt x="314079" y="320441"/>
                    <a:pt x="341066" y="327849"/>
                  </a:cubicBezTo>
                  <a:cubicBezTo>
                    <a:pt x="368053" y="335257"/>
                    <a:pt x="338420" y="319911"/>
                    <a:pt x="287091" y="308799"/>
                  </a:cubicBezTo>
                  <a:cubicBezTo>
                    <a:pt x="235762" y="297687"/>
                    <a:pt x="75953" y="291866"/>
                    <a:pt x="33091" y="261174"/>
                  </a:cubicBezTo>
                  <a:cubicBezTo>
                    <a:pt x="-9771" y="230482"/>
                    <a:pt x="31503" y="161161"/>
                    <a:pt x="29916" y="124649"/>
                  </a:cubicBezTo>
                  <a:cubicBezTo>
                    <a:pt x="28329" y="88137"/>
                    <a:pt x="14041" y="59032"/>
                    <a:pt x="23566" y="42099"/>
                  </a:cubicBezTo>
                  <a:cubicBezTo>
                    <a:pt x="33091" y="25166"/>
                    <a:pt x="47908" y="28870"/>
                    <a:pt x="87066" y="23049"/>
                  </a:cubicBezTo>
                  <a:cubicBezTo>
                    <a:pt x="126224" y="17228"/>
                    <a:pt x="266454" y="-4468"/>
                    <a:pt x="255341" y="8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3035BF35-E6E7-4597-3C43-D74437A2057F}"/>
                </a:ext>
              </a:extLst>
            </p:cNvPr>
            <p:cNvSpPr/>
            <p:nvPr/>
          </p:nvSpPr>
          <p:spPr>
            <a:xfrm>
              <a:off x="1140477" y="10032251"/>
              <a:ext cx="1996017" cy="302605"/>
            </a:xfrm>
            <a:custGeom>
              <a:avLst/>
              <a:gdLst>
                <a:gd name="connsiteX0" fmla="*/ 18398 w 1996017"/>
                <a:gd name="connsiteY0" fmla="*/ 3924 h 302605"/>
                <a:gd name="connsiteX1" fmla="*/ 1151873 w 1996017"/>
                <a:gd name="connsiteY1" fmla="*/ 172199 h 302605"/>
                <a:gd name="connsiteX2" fmla="*/ 1085198 w 1996017"/>
                <a:gd name="connsiteY2" fmla="*/ 172199 h 302605"/>
                <a:gd name="connsiteX3" fmla="*/ 1443973 w 1996017"/>
                <a:gd name="connsiteY3" fmla="*/ 194424 h 302605"/>
                <a:gd name="connsiteX4" fmla="*/ 1990073 w 1996017"/>
                <a:gd name="connsiteY4" fmla="*/ 299199 h 302605"/>
                <a:gd name="connsiteX5" fmla="*/ 1710673 w 1996017"/>
                <a:gd name="connsiteY5" fmla="*/ 267449 h 302605"/>
                <a:gd name="connsiteX6" fmla="*/ 1342373 w 1996017"/>
                <a:gd name="connsiteY6" fmla="*/ 172199 h 302605"/>
                <a:gd name="connsiteX7" fmla="*/ 948673 w 1996017"/>
                <a:gd name="connsiteY7" fmla="*/ 115049 h 302605"/>
                <a:gd name="connsiteX8" fmla="*/ 780398 w 1996017"/>
                <a:gd name="connsiteY8" fmla="*/ 111874 h 302605"/>
                <a:gd name="connsiteX9" fmla="*/ 472423 w 1996017"/>
                <a:gd name="connsiteY9" fmla="*/ 35674 h 302605"/>
                <a:gd name="connsiteX10" fmla="*/ 332723 w 1996017"/>
                <a:gd name="connsiteY10" fmla="*/ 32499 h 302605"/>
                <a:gd name="connsiteX11" fmla="*/ 440673 w 1996017"/>
                <a:gd name="connsiteY11" fmla="*/ 51549 h 302605"/>
                <a:gd name="connsiteX12" fmla="*/ 18398 w 1996017"/>
                <a:gd name="connsiteY12" fmla="*/ 3924 h 3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6017" h="302605">
                  <a:moveTo>
                    <a:pt x="18398" y="3924"/>
                  </a:moveTo>
                  <a:cubicBezTo>
                    <a:pt x="136931" y="24032"/>
                    <a:pt x="974073" y="144153"/>
                    <a:pt x="1151873" y="172199"/>
                  </a:cubicBezTo>
                  <a:cubicBezTo>
                    <a:pt x="1329673" y="200245"/>
                    <a:pt x="1036515" y="168495"/>
                    <a:pt x="1085198" y="172199"/>
                  </a:cubicBezTo>
                  <a:cubicBezTo>
                    <a:pt x="1133881" y="175903"/>
                    <a:pt x="1293161" y="173257"/>
                    <a:pt x="1443973" y="194424"/>
                  </a:cubicBezTo>
                  <a:cubicBezTo>
                    <a:pt x="1594785" y="215591"/>
                    <a:pt x="1945623" y="287028"/>
                    <a:pt x="1990073" y="299199"/>
                  </a:cubicBezTo>
                  <a:cubicBezTo>
                    <a:pt x="2034523" y="311370"/>
                    <a:pt x="1818623" y="288616"/>
                    <a:pt x="1710673" y="267449"/>
                  </a:cubicBezTo>
                  <a:cubicBezTo>
                    <a:pt x="1602723" y="246282"/>
                    <a:pt x="1469373" y="197599"/>
                    <a:pt x="1342373" y="172199"/>
                  </a:cubicBezTo>
                  <a:cubicBezTo>
                    <a:pt x="1215373" y="146799"/>
                    <a:pt x="1042336" y="125103"/>
                    <a:pt x="948673" y="115049"/>
                  </a:cubicBezTo>
                  <a:cubicBezTo>
                    <a:pt x="855011" y="104995"/>
                    <a:pt x="859773" y="125103"/>
                    <a:pt x="780398" y="111874"/>
                  </a:cubicBezTo>
                  <a:cubicBezTo>
                    <a:pt x="701023" y="98645"/>
                    <a:pt x="547036" y="48903"/>
                    <a:pt x="472423" y="35674"/>
                  </a:cubicBezTo>
                  <a:cubicBezTo>
                    <a:pt x="397811" y="22445"/>
                    <a:pt x="338015" y="29853"/>
                    <a:pt x="332723" y="32499"/>
                  </a:cubicBezTo>
                  <a:cubicBezTo>
                    <a:pt x="327431" y="35145"/>
                    <a:pt x="490415" y="55782"/>
                    <a:pt x="440673" y="51549"/>
                  </a:cubicBezTo>
                  <a:cubicBezTo>
                    <a:pt x="390931" y="47316"/>
                    <a:pt x="-100135" y="-16184"/>
                    <a:pt x="18398" y="39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401A985F-EB87-F0B5-51EC-1195EAF4061A}"/>
                </a:ext>
              </a:extLst>
            </p:cNvPr>
            <p:cNvSpPr/>
            <p:nvPr/>
          </p:nvSpPr>
          <p:spPr>
            <a:xfrm>
              <a:off x="1311275" y="10023475"/>
              <a:ext cx="1884378" cy="265714"/>
            </a:xfrm>
            <a:custGeom>
              <a:avLst/>
              <a:gdLst>
                <a:gd name="connsiteX0" fmla="*/ 50800 w 1884378"/>
                <a:gd name="connsiteY0" fmla="*/ 3175 h 265714"/>
                <a:gd name="connsiteX1" fmla="*/ 854075 w 1884378"/>
                <a:gd name="connsiteY1" fmla="*/ 120650 h 265714"/>
                <a:gd name="connsiteX2" fmla="*/ 1679575 w 1884378"/>
                <a:gd name="connsiteY2" fmla="*/ 247650 h 265714"/>
                <a:gd name="connsiteX3" fmla="*/ 1882775 w 1884378"/>
                <a:gd name="connsiteY3" fmla="*/ 263525 h 265714"/>
                <a:gd name="connsiteX4" fmla="*/ 1739900 w 1884378"/>
                <a:gd name="connsiteY4" fmla="*/ 234950 h 265714"/>
                <a:gd name="connsiteX5" fmla="*/ 1181100 w 1884378"/>
                <a:gd name="connsiteY5" fmla="*/ 168275 h 265714"/>
                <a:gd name="connsiteX6" fmla="*/ 581025 w 1884378"/>
                <a:gd name="connsiteY6" fmla="*/ 69850 h 265714"/>
                <a:gd name="connsiteX7" fmla="*/ 457200 w 1884378"/>
                <a:gd name="connsiteY7" fmla="*/ 79375 h 265714"/>
                <a:gd name="connsiteX8" fmla="*/ 152400 w 1884378"/>
                <a:gd name="connsiteY8" fmla="*/ 34925 h 265714"/>
                <a:gd name="connsiteX9" fmla="*/ 0 w 1884378"/>
                <a:gd name="connsiteY9" fmla="*/ 0 h 265714"/>
                <a:gd name="connsiteX10" fmla="*/ 50800 w 1884378"/>
                <a:gd name="connsiteY10" fmla="*/ 3175 h 2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4378" h="265714">
                  <a:moveTo>
                    <a:pt x="50800" y="3175"/>
                  </a:moveTo>
                  <a:lnTo>
                    <a:pt x="854075" y="120650"/>
                  </a:lnTo>
                  <a:lnTo>
                    <a:pt x="1679575" y="247650"/>
                  </a:lnTo>
                  <a:cubicBezTo>
                    <a:pt x="1851025" y="271462"/>
                    <a:pt x="1872721" y="265642"/>
                    <a:pt x="1882775" y="263525"/>
                  </a:cubicBezTo>
                  <a:cubicBezTo>
                    <a:pt x="1892829" y="261408"/>
                    <a:pt x="1856846" y="250825"/>
                    <a:pt x="1739900" y="234950"/>
                  </a:cubicBezTo>
                  <a:cubicBezTo>
                    <a:pt x="1622954" y="219075"/>
                    <a:pt x="1374246" y="195792"/>
                    <a:pt x="1181100" y="168275"/>
                  </a:cubicBezTo>
                  <a:cubicBezTo>
                    <a:pt x="987954" y="140758"/>
                    <a:pt x="701675" y="84667"/>
                    <a:pt x="581025" y="69850"/>
                  </a:cubicBezTo>
                  <a:cubicBezTo>
                    <a:pt x="460375" y="55033"/>
                    <a:pt x="528638" y="85196"/>
                    <a:pt x="457200" y="79375"/>
                  </a:cubicBezTo>
                  <a:cubicBezTo>
                    <a:pt x="385763" y="73554"/>
                    <a:pt x="228600" y="48154"/>
                    <a:pt x="152400" y="34925"/>
                  </a:cubicBezTo>
                  <a:cubicBezTo>
                    <a:pt x="76200" y="21696"/>
                    <a:pt x="0" y="0"/>
                    <a:pt x="0" y="0"/>
                  </a:cubicBezTo>
                  <a:lnTo>
                    <a:pt x="50800" y="31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A0BF3478-88EB-9ECA-14D7-81EBA720B713}"/>
                </a:ext>
              </a:extLst>
            </p:cNvPr>
            <p:cNvSpPr/>
            <p:nvPr/>
          </p:nvSpPr>
          <p:spPr>
            <a:xfrm>
              <a:off x="1046521" y="9965390"/>
              <a:ext cx="236388" cy="483674"/>
            </a:xfrm>
            <a:custGeom>
              <a:avLst/>
              <a:gdLst>
                <a:gd name="connsiteX0" fmla="*/ 1229 w 236388"/>
                <a:gd name="connsiteY0" fmla="*/ 4110 h 483674"/>
                <a:gd name="connsiteX1" fmla="*/ 121879 w 236388"/>
                <a:gd name="connsiteY1" fmla="*/ 232710 h 483674"/>
                <a:gd name="connsiteX2" fmla="*/ 115529 w 236388"/>
                <a:gd name="connsiteY2" fmla="*/ 172385 h 483674"/>
                <a:gd name="connsiteX3" fmla="*/ 207604 w 236388"/>
                <a:gd name="connsiteY3" fmla="*/ 350185 h 483674"/>
                <a:gd name="connsiteX4" fmla="*/ 188554 w 236388"/>
                <a:gd name="connsiteY4" fmla="*/ 305735 h 483674"/>
                <a:gd name="connsiteX5" fmla="*/ 236179 w 236388"/>
                <a:gd name="connsiteY5" fmla="*/ 483535 h 483674"/>
                <a:gd name="connsiteX6" fmla="*/ 166329 w 236388"/>
                <a:gd name="connsiteY6" fmla="*/ 331135 h 483674"/>
                <a:gd name="connsiteX7" fmla="*/ 64729 w 236388"/>
                <a:gd name="connsiteY7" fmla="*/ 102535 h 483674"/>
                <a:gd name="connsiteX8" fmla="*/ 1229 w 236388"/>
                <a:gd name="connsiteY8" fmla="*/ 4110 h 48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8" h="483674">
                  <a:moveTo>
                    <a:pt x="1229" y="4110"/>
                  </a:moveTo>
                  <a:cubicBezTo>
                    <a:pt x="10754" y="25806"/>
                    <a:pt x="102829" y="204664"/>
                    <a:pt x="121879" y="232710"/>
                  </a:cubicBezTo>
                  <a:cubicBezTo>
                    <a:pt x="140929" y="260756"/>
                    <a:pt x="101242" y="152806"/>
                    <a:pt x="115529" y="172385"/>
                  </a:cubicBezTo>
                  <a:cubicBezTo>
                    <a:pt x="129816" y="191964"/>
                    <a:pt x="195433" y="327960"/>
                    <a:pt x="207604" y="350185"/>
                  </a:cubicBezTo>
                  <a:cubicBezTo>
                    <a:pt x="219775" y="372410"/>
                    <a:pt x="183792" y="283510"/>
                    <a:pt x="188554" y="305735"/>
                  </a:cubicBezTo>
                  <a:cubicBezTo>
                    <a:pt x="193317" y="327960"/>
                    <a:pt x="239883" y="479302"/>
                    <a:pt x="236179" y="483535"/>
                  </a:cubicBezTo>
                  <a:cubicBezTo>
                    <a:pt x="232475" y="487768"/>
                    <a:pt x="194904" y="394635"/>
                    <a:pt x="166329" y="331135"/>
                  </a:cubicBezTo>
                  <a:cubicBezTo>
                    <a:pt x="137754" y="267635"/>
                    <a:pt x="89600" y="153864"/>
                    <a:pt x="64729" y="102535"/>
                  </a:cubicBezTo>
                  <a:cubicBezTo>
                    <a:pt x="39858" y="51206"/>
                    <a:pt x="-8296" y="-17586"/>
                    <a:pt x="1229" y="41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0401E086-B443-60C4-3693-3C5B03C9FACA}"/>
                </a:ext>
              </a:extLst>
            </p:cNvPr>
            <p:cNvSpPr/>
            <p:nvPr/>
          </p:nvSpPr>
          <p:spPr>
            <a:xfrm>
              <a:off x="1072007" y="9997082"/>
              <a:ext cx="302812" cy="160752"/>
            </a:xfrm>
            <a:custGeom>
              <a:avLst/>
              <a:gdLst>
                <a:gd name="connsiteX0" fmla="*/ 302768 w 302812"/>
                <a:gd name="connsiteY0" fmla="*/ 48618 h 160752"/>
                <a:gd name="connsiteX1" fmla="*/ 32893 w 302812"/>
                <a:gd name="connsiteY1" fmla="*/ 10518 h 160752"/>
                <a:gd name="connsiteX2" fmla="*/ 48768 w 302812"/>
                <a:gd name="connsiteY2" fmla="*/ 61318 h 160752"/>
                <a:gd name="connsiteX3" fmla="*/ 105918 w 302812"/>
                <a:gd name="connsiteY3" fmla="*/ 159743 h 160752"/>
                <a:gd name="connsiteX4" fmla="*/ 61468 w 302812"/>
                <a:gd name="connsiteY4" fmla="*/ 105768 h 160752"/>
                <a:gd name="connsiteX5" fmla="*/ 10668 w 302812"/>
                <a:gd name="connsiteY5" fmla="*/ 993 h 160752"/>
                <a:gd name="connsiteX6" fmla="*/ 302768 w 302812"/>
                <a:gd name="connsiteY6" fmla="*/ 48618 h 1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12" h="160752">
                  <a:moveTo>
                    <a:pt x="302768" y="48618"/>
                  </a:moveTo>
                  <a:cubicBezTo>
                    <a:pt x="306472" y="50205"/>
                    <a:pt x="75226" y="8401"/>
                    <a:pt x="32893" y="10518"/>
                  </a:cubicBezTo>
                  <a:cubicBezTo>
                    <a:pt x="-9440" y="12635"/>
                    <a:pt x="36597" y="36447"/>
                    <a:pt x="48768" y="61318"/>
                  </a:cubicBezTo>
                  <a:cubicBezTo>
                    <a:pt x="60939" y="86189"/>
                    <a:pt x="103801" y="152335"/>
                    <a:pt x="105918" y="159743"/>
                  </a:cubicBezTo>
                  <a:cubicBezTo>
                    <a:pt x="108035" y="167151"/>
                    <a:pt x="77343" y="132226"/>
                    <a:pt x="61468" y="105768"/>
                  </a:cubicBezTo>
                  <a:cubicBezTo>
                    <a:pt x="45593" y="79310"/>
                    <a:pt x="-26903" y="9989"/>
                    <a:pt x="10668" y="993"/>
                  </a:cubicBezTo>
                  <a:cubicBezTo>
                    <a:pt x="48239" y="-8003"/>
                    <a:pt x="299064" y="47031"/>
                    <a:pt x="302768" y="486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819A6639-823C-EFEE-7678-F59B913AD7D4}"/>
                </a:ext>
              </a:extLst>
            </p:cNvPr>
            <p:cNvSpPr/>
            <p:nvPr/>
          </p:nvSpPr>
          <p:spPr>
            <a:xfrm>
              <a:off x="1134264" y="10032492"/>
              <a:ext cx="399261" cy="256608"/>
            </a:xfrm>
            <a:custGeom>
              <a:avLst/>
              <a:gdLst>
                <a:gd name="connsiteX0" fmla="*/ 132561 w 399261"/>
                <a:gd name="connsiteY0" fmla="*/ 251333 h 256608"/>
                <a:gd name="connsiteX1" fmla="*/ 34136 w 399261"/>
                <a:gd name="connsiteY1" fmla="*/ 32258 h 256608"/>
                <a:gd name="connsiteX2" fmla="*/ 110336 w 399261"/>
                <a:gd name="connsiteY2" fmla="*/ 54483 h 256608"/>
                <a:gd name="connsiteX3" fmla="*/ 65886 w 399261"/>
                <a:gd name="connsiteY3" fmla="*/ 32258 h 256608"/>
                <a:gd name="connsiteX4" fmla="*/ 399261 w 399261"/>
                <a:gd name="connsiteY4" fmla="*/ 73533 h 256608"/>
                <a:gd name="connsiteX5" fmla="*/ 34136 w 399261"/>
                <a:gd name="connsiteY5" fmla="*/ 35433 h 256608"/>
                <a:gd name="connsiteX6" fmla="*/ 21436 w 399261"/>
                <a:gd name="connsiteY6" fmla="*/ 6858 h 256608"/>
                <a:gd name="connsiteX7" fmla="*/ 84936 w 399261"/>
                <a:gd name="connsiteY7" fmla="*/ 171958 h 256608"/>
                <a:gd name="connsiteX8" fmla="*/ 132561 w 399261"/>
                <a:gd name="connsiteY8" fmla="*/ 251333 h 25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261" h="256608">
                  <a:moveTo>
                    <a:pt x="132561" y="251333"/>
                  </a:moveTo>
                  <a:cubicBezTo>
                    <a:pt x="124094" y="228050"/>
                    <a:pt x="37840" y="65066"/>
                    <a:pt x="34136" y="32258"/>
                  </a:cubicBezTo>
                  <a:cubicBezTo>
                    <a:pt x="30432" y="-550"/>
                    <a:pt x="105044" y="54483"/>
                    <a:pt x="110336" y="54483"/>
                  </a:cubicBezTo>
                  <a:cubicBezTo>
                    <a:pt x="115628" y="54483"/>
                    <a:pt x="17732" y="29083"/>
                    <a:pt x="65886" y="32258"/>
                  </a:cubicBezTo>
                  <a:cubicBezTo>
                    <a:pt x="114040" y="35433"/>
                    <a:pt x="399261" y="73533"/>
                    <a:pt x="399261" y="73533"/>
                  </a:cubicBezTo>
                  <a:cubicBezTo>
                    <a:pt x="393969" y="74062"/>
                    <a:pt x="97107" y="46545"/>
                    <a:pt x="34136" y="35433"/>
                  </a:cubicBezTo>
                  <a:cubicBezTo>
                    <a:pt x="-28835" y="24321"/>
                    <a:pt x="12969" y="-15896"/>
                    <a:pt x="21436" y="6858"/>
                  </a:cubicBezTo>
                  <a:cubicBezTo>
                    <a:pt x="29903" y="29612"/>
                    <a:pt x="64828" y="128037"/>
                    <a:pt x="84936" y="171958"/>
                  </a:cubicBezTo>
                  <a:cubicBezTo>
                    <a:pt x="105044" y="215879"/>
                    <a:pt x="141028" y="274616"/>
                    <a:pt x="132561" y="2513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D2FDF563-F721-4164-A7A8-329D5F920B74}"/>
                </a:ext>
              </a:extLst>
            </p:cNvPr>
            <p:cNvSpPr/>
            <p:nvPr/>
          </p:nvSpPr>
          <p:spPr>
            <a:xfrm>
              <a:off x="1247775" y="10455275"/>
              <a:ext cx="1986606" cy="278011"/>
            </a:xfrm>
            <a:custGeom>
              <a:avLst/>
              <a:gdLst>
                <a:gd name="connsiteX0" fmla="*/ 0 w 1986606"/>
                <a:gd name="connsiteY0" fmla="*/ 0 h 278011"/>
                <a:gd name="connsiteX1" fmla="*/ 701675 w 1986606"/>
                <a:gd name="connsiteY1" fmla="*/ 104775 h 278011"/>
                <a:gd name="connsiteX2" fmla="*/ 1060450 w 1986606"/>
                <a:gd name="connsiteY2" fmla="*/ 161925 h 278011"/>
                <a:gd name="connsiteX3" fmla="*/ 1066800 w 1986606"/>
                <a:gd name="connsiteY3" fmla="*/ 146050 h 278011"/>
                <a:gd name="connsiteX4" fmla="*/ 1857375 w 1986606"/>
                <a:gd name="connsiteY4" fmla="*/ 263525 h 278011"/>
                <a:gd name="connsiteX5" fmla="*/ 1943100 w 1986606"/>
                <a:gd name="connsiteY5" fmla="*/ 266700 h 278011"/>
                <a:gd name="connsiteX6" fmla="*/ 1419225 w 1986606"/>
                <a:gd name="connsiteY6" fmla="*/ 177800 h 278011"/>
                <a:gd name="connsiteX7" fmla="*/ 606425 w 1986606"/>
                <a:gd name="connsiteY7" fmla="*/ 41275 h 278011"/>
                <a:gd name="connsiteX8" fmla="*/ 1190625 w 1986606"/>
                <a:gd name="connsiteY8" fmla="*/ 158750 h 278011"/>
                <a:gd name="connsiteX9" fmla="*/ 257175 w 1986606"/>
                <a:gd name="connsiteY9" fmla="*/ 3175 h 278011"/>
                <a:gd name="connsiteX10" fmla="*/ 444500 w 1986606"/>
                <a:gd name="connsiteY10" fmla="*/ 57150 h 278011"/>
                <a:gd name="connsiteX11" fmla="*/ 0 w 1986606"/>
                <a:gd name="connsiteY11" fmla="*/ 0 h 2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6606" h="278011">
                  <a:moveTo>
                    <a:pt x="0" y="0"/>
                  </a:moveTo>
                  <a:lnTo>
                    <a:pt x="701675" y="104775"/>
                  </a:lnTo>
                  <a:lnTo>
                    <a:pt x="1060450" y="161925"/>
                  </a:lnTo>
                  <a:cubicBezTo>
                    <a:pt x="1121304" y="168804"/>
                    <a:pt x="933979" y="129117"/>
                    <a:pt x="1066800" y="146050"/>
                  </a:cubicBezTo>
                  <a:cubicBezTo>
                    <a:pt x="1199621" y="162983"/>
                    <a:pt x="1711325" y="243417"/>
                    <a:pt x="1857375" y="263525"/>
                  </a:cubicBezTo>
                  <a:cubicBezTo>
                    <a:pt x="2003425" y="283633"/>
                    <a:pt x="2016125" y="280987"/>
                    <a:pt x="1943100" y="266700"/>
                  </a:cubicBezTo>
                  <a:cubicBezTo>
                    <a:pt x="1870075" y="252413"/>
                    <a:pt x="1419225" y="177800"/>
                    <a:pt x="1419225" y="177800"/>
                  </a:cubicBezTo>
                  <a:lnTo>
                    <a:pt x="606425" y="41275"/>
                  </a:lnTo>
                  <a:cubicBezTo>
                    <a:pt x="568325" y="38100"/>
                    <a:pt x="1248833" y="165100"/>
                    <a:pt x="1190625" y="158750"/>
                  </a:cubicBezTo>
                  <a:cubicBezTo>
                    <a:pt x="1132417" y="152400"/>
                    <a:pt x="381529" y="20108"/>
                    <a:pt x="257175" y="3175"/>
                  </a:cubicBezTo>
                  <a:cubicBezTo>
                    <a:pt x="132821" y="-13758"/>
                    <a:pt x="484717" y="57679"/>
                    <a:pt x="444500" y="57150"/>
                  </a:cubicBezTo>
                  <a:cubicBezTo>
                    <a:pt x="404283" y="56621"/>
                    <a:pt x="210079" y="2831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5DB4B6DD-A6C9-FA01-2CD5-3B812E42492D}"/>
                </a:ext>
              </a:extLst>
            </p:cNvPr>
            <p:cNvSpPr/>
            <p:nvPr/>
          </p:nvSpPr>
          <p:spPr>
            <a:xfrm>
              <a:off x="1276324" y="10403955"/>
              <a:ext cx="607403" cy="122402"/>
            </a:xfrm>
            <a:custGeom>
              <a:avLst/>
              <a:gdLst>
                <a:gd name="connsiteX0" fmla="*/ 26 w 607403"/>
                <a:gd name="connsiteY0" fmla="*/ 19570 h 122402"/>
                <a:gd name="connsiteX1" fmla="*/ 298476 w 607403"/>
                <a:gd name="connsiteY1" fmla="*/ 70370 h 122402"/>
                <a:gd name="connsiteX2" fmla="*/ 114326 w 607403"/>
                <a:gd name="connsiteY2" fmla="*/ 520 h 122402"/>
                <a:gd name="connsiteX3" fmla="*/ 606451 w 607403"/>
                <a:gd name="connsiteY3" fmla="*/ 114820 h 122402"/>
                <a:gd name="connsiteX4" fmla="*/ 241326 w 607403"/>
                <a:gd name="connsiteY4" fmla="*/ 111645 h 122402"/>
                <a:gd name="connsiteX5" fmla="*/ 317526 w 607403"/>
                <a:gd name="connsiteY5" fmla="*/ 111645 h 122402"/>
                <a:gd name="connsiteX6" fmla="*/ 26 w 607403"/>
                <a:gd name="connsiteY6" fmla="*/ 19570 h 12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403" h="122402">
                  <a:moveTo>
                    <a:pt x="26" y="19570"/>
                  </a:moveTo>
                  <a:cubicBezTo>
                    <a:pt x="-3149" y="12691"/>
                    <a:pt x="279426" y="73545"/>
                    <a:pt x="298476" y="70370"/>
                  </a:cubicBezTo>
                  <a:cubicBezTo>
                    <a:pt x="317526" y="67195"/>
                    <a:pt x="62997" y="-6888"/>
                    <a:pt x="114326" y="520"/>
                  </a:cubicBezTo>
                  <a:cubicBezTo>
                    <a:pt x="165655" y="7928"/>
                    <a:pt x="585284" y="96299"/>
                    <a:pt x="606451" y="114820"/>
                  </a:cubicBezTo>
                  <a:cubicBezTo>
                    <a:pt x="627618" y="133341"/>
                    <a:pt x="289480" y="112174"/>
                    <a:pt x="241326" y="111645"/>
                  </a:cubicBezTo>
                  <a:cubicBezTo>
                    <a:pt x="193172" y="111116"/>
                    <a:pt x="352980" y="122228"/>
                    <a:pt x="317526" y="111645"/>
                  </a:cubicBezTo>
                  <a:cubicBezTo>
                    <a:pt x="282072" y="101062"/>
                    <a:pt x="3201" y="26449"/>
                    <a:pt x="26" y="1957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EF0B6C7A-E208-4559-F4A6-A7CC848EBCD6}"/>
                </a:ext>
              </a:extLst>
            </p:cNvPr>
            <p:cNvSpPr/>
            <p:nvPr/>
          </p:nvSpPr>
          <p:spPr>
            <a:xfrm>
              <a:off x="3132371" y="10293254"/>
              <a:ext cx="346103" cy="33192"/>
            </a:xfrm>
            <a:custGeom>
              <a:avLst/>
              <a:gdLst>
                <a:gd name="connsiteX0" fmla="*/ 1354 w 346103"/>
                <a:gd name="connsiteY0" fmla="*/ 96 h 33192"/>
                <a:gd name="connsiteX1" fmla="*/ 337904 w 346103"/>
                <a:gd name="connsiteY1" fmla="*/ 22321 h 33192"/>
                <a:gd name="connsiteX2" fmla="*/ 223604 w 346103"/>
                <a:gd name="connsiteY2" fmla="*/ 31846 h 33192"/>
                <a:gd name="connsiteX3" fmla="*/ 1354 w 346103"/>
                <a:gd name="connsiteY3" fmla="*/ 96 h 3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03" h="33192">
                  <a:moveTo>
                    <a:pt x="1354" y="96"/>
                  </a:moveTo>
                  <a:cubicBezTo>
                    <a:pt x="20404" y="-1491"/>
                    <a:pt x="300862" y="17029"/>
                    <a:pt x="337904" y="22321"/>
                  </a:cubicBezTo>
                  <a:cubicBezTo>
                    <a:pt x="374946" y="27613"/>
                    <a:pt x="277579" y="36609"/>
                    <a:pt x="223604" y="31846"/>
                  </a:cubicBezTo>
                  <a:cubicBezTo>
                    <a:pt x="169629" y="27083"/>
                    <a:pt x="-17696" y="1683"/>
                    <a:pt x="1354" y="9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D37FF9A8-91F1-4CEA-E66F-03C523E7105E}"/>
                </a:ext>
              </a:extLst>
            </p:cNvPr>
            <p:cNvSpPr/>
            <p:nvPr/>
          </p:nvSpPr>
          <p:spPr>
            <a:xfrm>
              <a:off x="3096328" y="10674205"/>
              <a:ext cx="383802" cy="102013"/>
            </a:xfrm>
            <a:custGeom>
              <a:avLst/>
              <a:gdLst>
                <a:gd name="connsiteX0" fmla="*/ 2472 w 383802"/>
                <a:gd name="connsiteY0" fmla="*/ 63645 h 102013"/>
                <a:gd name="connsiteX1" fmla="*/ 370772 w 383802"/>
                <a:gd name="connsiteY1" fmla="*/ 101745 h 102013"/>
                <a:gd name="connsiteX2" fmla="*/ 278697 w 383802"/>
                <a:gd name="connsiteY2" fmla="*/ 76345 h 102013"/>
                <a:gd name="connsiteX3" fmla="*/ 62797 w 383802"/>
                <a:gd name="connsiteY3" fmla="*/ 145 h 102013"/>
                <a:gd name="connsiteX4" fmla="*/ 202497 w 383802"/>
                <a:gd name="connsiteY4" fmla="*/ 57295 h 102013"/>
                <a:gd name="connsiteX5" fmla="*/ 2472 w 383802"/>
                <a:gd name="connsiteY5" fmla="*/ 63645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802" h="102013">
                  <a:moveTo>
                    <a:pt x="2472" y="63645"/>
                  </a:moveTo>
                  <a:cubicBezTo>
                    <a:pt x="30518" y="71053"/>
                    <a:pt x="324735" y="99628"/>
                    <a:pt x="370772" y="101745"/>
                  </a:cubicBezTo>
                  <a:cubicBezTo>
                    <a:pt x="416809" y="103862"/>
                    <a:pt x="330026" y="93278"/>
                    <a:pt x="278697" y="76345"/>
                  </a:cubicBezTo>
                  <a:cubicBezTo>
                    <a:pt x="227368" y="59412"/>
                    <a:pt x="75497" y="3320"/>
                    <a:pt x="62797" y="145"/>
                  </a:cubicBezTo>
                  <a:cubicBezTo>
                    <a:pt x="50097" y="-3030"/>
                    <a:pt x="210964" y="46712"/>
                    <a:pt x="202497" y="57295"/>
                  </a:cubicBezTo>
                  <a:cubicBezTo>
                    <a:pt x="194030" y="67878"/>
                    <a:pt x="-25574" y="56237"/>
                    <a:pt x="2472" y="636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58A47EBB-DBB6-E3AD-DDC5-3DA85F29945C}"/>
                </a:ext>
              </a:extLst>
            </p:cNvPr>
            <p:cNvSpPr/>
            <p:nvPr/>
          </p:nvSpPr>
          <p:spPr>
            <a:xfrm>
              <a:off x="3412820" y="10292993"/>
              <a:ext cx="63847" cy="477493"/>
            </a:xfrm>
            <a:custGeom>
              <a:avLst/>
              <a:gdLst>
                <a:gd name="connsiteX0" fmla="*/ 63805 w 63847"/>
                <a:gd name="connsiteY0" fmla="*/ 357 h 477493"/>
                <a:gd name="connsiteX1" fmla="*/ 28880 w 63847"/>
                <a:gd name="connsiteY1" fmla="*/ 260707 h 477493"/>
                <a:gd name="connsiteX2" fmla="*/ 13005 w 63847"/>
                <a:gd name="connsiteY2" fmla="*/ 140057 h 477493"/>
                <a:gd name="connsiteX3" fmla="*/ 305 w 63847"/>
                <a:gd name="connsiteY3" fmla="*/ 473432 h 477493"/>
                <a:gd name="connsiteX4" fmla="*/ 6655 w 63847"/>
                <a:gd name="connsiteY4" fmla="*/ 317857 h 477493"/>
                <a:gd name="connsiteX5" fmla="*/ 35230 w 63847"/>
                <a:gd name="connsiteY5" fmla="*/ 206732 h 477493"/>
                <a:gd name="connsiteX6" fmla="*/ 63805 w 63847"/>
                <a:gd name="connsiteY6" fmla="*/ 357 h 47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47" h="477493">
                  <a:moveTo>
                    <a:pt x="63805" y="357"/>
                  </a:moveTo>
                  <a:cubicBezTo>
                    <a:pt x="62747" y="9353"/>
                    <a:pt x="37347" y="237424"/>
                    <a:pt x="28880" y="260707"/>
                  </a:cubicBezTo>
                  <a:cubicBezTo>
                    <a:pt x="20413" y="283990"/>
                    <a:pt x="17767" y="104603"/>
                    <a:pt x="13005" y="140057"/>
                  </a:cubicBezTo>
                  <a:cubicBezTo>
                    <a:pt x="8243" y="175511"/>
                    <a:pt x="1363" y="443799"/>
                    <a:pt x="305" y="473432"/>
                  </a:cubicBezTo>
                  <a:cubicBezTo>
                    <a:pt x="-753" y="503065"/>
                    <a:pt x="834" y="362307"/>
                    <a:pt x="6655" y="317857"/>
                  </a:cubicBezTo>
                  <a:cubicBezTo>
                    <a:pt x="12476" y="273407"/>
                    <a:pt x="24647" y="258590"/>
                    <a:pt x="35230" y="206732"/>
                  </a:cubicBezTo>
                  <a:cubicBezTo>
                    <a:pt x="45813" y="154874"/>
                    <a:pt x="64863" y="-8639"/>
                    <a:pt x="63805" y="3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ED04E271-F919-BDF5-9E81-AE96DB03D398}"/>
                </a:ext>
              </a:extLst>
            </p:cNvPr>
            <p:cNvSpPr/>
            <p:nvPr/>
          </p:nvSpPr>
          <p:spPr>
            <a:xfrm>
              <a:off x="3441486" y="10321736"/>
              <a:ext cx="67315" cy="450240"/>
            </a:xfrm>
            <a:custGeom>
              <a:avLst/>
              <a:gdLst>
                <a:gd name="connsiteX0" fmla="*/ 54189 w 67315"/>
                <a:gd name="connsiteY0" fmla="*/ 189 h 450240"/>
                <a:gd name="connsiteX1" fmla="*/ 19264 w 67315"/>
                <a:gd name="connsiteY1" fmla="*/ 225614 h 450240"/>
                <a:gd name="connsiteX2" fmla="*/ 214 w 67315"/>
                <a:gd name="connsiteY2" fmla="*/ 441514 h 450240"/>
                <a:gd name="connsiteX3" fmla="*/ 12914 w 67315"/>
                <a:gd name="connsiteY3" fmla="*/ 374839 h 450240"/>
                <a:gd name="connsiteX4" fmla="*/ 66889 w 67315"/>
                <a:gd name="connsiteY4" fmla="*/ 73214 h 450240"/>
                <a:gd name="connsiteX5" fmla="*/ 38314 w 67315"/>
                <a:gd name="connsiteY5" fmla="*/ 184339 h 450240"/>
                <a:gd name="connsiteX6" fmla="*/ 54189 w 67315"/>
                <a:gd name="connsiteY6" fmla="*/ 189 h 4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15" h="450240">
                  <a:moveTo>
                    <a:pt x="54189" y="189"/>
                  </a:moveTo>
                  <a:cubicBezTo>
                    <a:pt x="51014" y="7068"/>
                    <a:pt x="28260" y="152060"/>
                    <a:pt x="19264" y="225614"/>
                  </a:cubicBezTo>
                  <a:cubicBezTo>
                    <a:pt x="10268" y="299168"/>
                    <a:pt x="1272" y="416643"/>
                    <a:pt x="214" y="441514"/>
                  </a:cubicBezTo>
                  <a:cubicBezTo>
                    <a:pt x="-844" y="466385"/>
                    <a:pt x="1802" y="436222"/>
                    <a:pt x="12914" y="374839"/>
                  </a:cubicBezTo>
                  <a:cubicBezTo>
                    <a:pt x="24026" y="313456"/>
                    <a:pt x="62656" y="104964"/>
                    <a:pt x="66889" y="73214"/>
                  </a:cubicBezTo>
                  <a:cubicBezTo>
                    <a:pt x="71122" y="41464"/>
                    <a:pt x="42547" y="192806"/>
                    <a:pt x="38314" y="184339"/>
                  </a:cubicBezTo>
                  <a:cubicBezTo>
                    <a:pt x="34081" y="175872"/>
                    <a:pt x="57364" y="-6690"/>
                    <a:pt x="54189" y="1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425E64D8-3F83-20F7-96C7-A6985AFCEEE1}"/>
                </a:ext>
              </a:extLst>
            </p:cNvPr>
            <p:cNvSpPr/>
            <p:nvPr/>
          </p:nvSpPr>
          <p:spPr>
            <a:xfrm>
              <a:off x="3428689" y="10451106"/>
              <a:ext cx="762959" cy="334369"/>
            </a:xfrm>
            <a:custGeom>
              <a:avLst/>
              <a:gdLst>
                <a:gd name="connsiteX0" fmla="*/ 759136 w 762959"/>
                <a:gd name="connsiteY0" fmla="*/ 994 h 334369"/>
                <a:gd name="connsiteX1" fmla="*/ 143186 w 762959"/>
                <a:gd name="connsiteY1" fmla="*/ 258169 h 334369"/>
                <a:gd name="connsiteX2" fmla="*/ 527361 w 762959"/>
                <a:gd name="connsiteY2" fmla="*/ 61319 h 334369"/>
                <a:gd name="connsiteX3" fmla="*/ 311 w 762959"/>
                <a:gd name="connsiteY3" fmla="*/ 334369 h 334369"/>
                <a:gd name="connsiteX4" fmla="*/ 616261 w 762959"/>
                <a:gd name="connsiteY4" fmla="*/ 96244 h 334369"/>
                <a:gd name="connsiteX5" fmla="*/ 413061 w 762959"/>
                <a:gd name="connsiteY5" fmla="*/ 166094 h 334369"/>
                <a:gd name="connsiteX6" fmla="*/ 759136 w 762959"/>
                <a:gd name="connsiteY6" fmla="*/ 994 h 3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959" h="334369">
                  <a:moveTo>
                    <a:pt x="759136" y="994"/>
                  </a:moveTo>
                  <a:cubicBezTo>
                    <a:pt x="714157" y="16340"/>
                    <a:pt x="181815" y="248115"/>
                    <a:pt x="143186" y="258169"/>
                  </a:cubicBezTo>
                  <a:cubicBezTo>
                    <a:pt x="104557" y="268223"/>
                    <a:pt x="551173" y="48619"/>
                    <a:pt x="527361" y="61319"/>
                  </a:cubicBezTo>
                  <a:cubicBezTo>
                    <a:pt x="503548" y="74019"/>
                    <a:pt x="-14506" y="328548"/>
                    <a:pt x="311" y="334369"/>
                  </a:cubicBezTo>
                  <a:lnTo>
                    <a:pt x="616261" y="96244"/>
                  </a:lnTo>
                  <a:cubicBezTo>
                    <a:pt x="685053" y="68198"/>
                    <a:pt x="388190" y="179323"/>
                    <a:pt x="413061" y="166094"/>
                  </a:cubicBezTo>
                  <a:cubicBezTo>
                    <a:pt x="437932" y="152865"/>
                    <a:pt x="804115" y="-14352"/>
                    <a:pt x="759136" y="9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40612480-D73C-8F0B-FF56-58AC475B7E33}"/>
                </a:ext>
              </a:extLst>
            </p:cNvPr>
            <p:cNvSpPr/>
            <p:nvPr/>
          </p:nvSpPr>
          <p:spPr>
            <a:xfrm>
              <a:off x="3476598" y="10087868"/>
              <a:ext cx="158537" cy="262635"/>
            </a:xfrm>
            <a:custGeom>
              <a:avLst/>
              <a:gdLst>
                <a:gd name="connsiteX0" fmla="*/ 27 w 158537"/>
                <a:gd name="connsiteY0" fmla="*/ 262632 h 262635"/>
                <a:gd name="connsiteX1" fmla="*/ 92102 w 158537"/>
                <a:gd name="connsiteY1" fmla="*/ 37207 h 262635"/>
                <a:gd name="connsiteX2" fmla="*/ 152427 w 158537"/>
                <a:gd name="connsiteY2" fmla="*/ 18157 h 262635"/>
                <a:gd name="connsiteX3" fmla="*/ 146077 w 158537"/>
                <a:gd name="connsiteY3" fmla="*/ 11807 h 262635"/>
                <a:gd name="connsiteX4" fmla="*/ 60352 w 158537"/>
                <a:gd name="connsiteY4" fmla="*/ 186432 h 262635"/>
                <a:gd name="connsiteX5" fmla="*/ 101627 w 158537"/>
                <a:gd name="connsiteY5" fmla="*/ 43557 h 262635"/>
                <a:gd name="connsiteX6" fmla="*/ 27 w 158537"/>
                <a:gd name="connsiteY6" fmla="*/ 262632 h 26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7" h="262635">
                  <a:moveTo>
                    <a:pt x="27" y="262632"/>
                  </a:moveTo>
                  <a:cubicBezTo>
                    <a:pt x="-1561" y="261574"/>
                    <a:pt x="66702" y="77953"/>
                    <a:pt x="92102" y="37207"/>
                  </a:cubicBezTo>
                  <a:cubicBezTo>
                    <a:pt x="117502" y="-3539"/>
                    <a:pt x="152427" y="18157"/>
                    <a:pt x="152427" y="18157"/>
                  </a:cubicBezTo>
                  <a:cubicBezTo>
                    <a:pt x="161423" y="13924"/>
                    <a:pt x="161423" y="-16239"/>
                    <a:pt x="146077" y="11807"/>
                  </a:cubicBezTo>
                  <a:cubicBezTo>
                    <a:pt x="130731" y="39853"/>
                    <a:pt x="67760" y="181140"/>
                    <a:pt x="60352" y="186432"/>
                  </a:cubicBezTo>
                  <a:cubicBezTo>
                    <a:pt x="52944" y="191724"/>
                    <a:pt x="110094" y="35090"/>
                    <a:pt x="101627" y="43557"/>
                  </a:cubicBezTo>
                  <a:cubicBezTo>
                    <a:pt x="93160" y="52024"/>
                    <a:pt x="1615" y="263690"/>
                    <a:pt x="27" y="26263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03243A99-05C9-A41E-D6E5-55C1EE6D164B}"/>
                </a:ext>
              </a:extLst>
            </p:cNvPr>
            <p:cNvSpPr/>
            <p:nvPr/>
          </p:nvSpPr>
          <p:spPr>
            <a:xfrm>
              <a:off x="3640736" y="9831695"/>
              <a:ext cx="708965" cy="300310"/>
            </a:xfrm>
            <a:custGeom>
              <a:avLst/>
              <a:gdLst>
                <a:gd name="connsiteX0" fmla="*/ 10514 w 708965"/>
                <a:gd name="connsiteY0" fmla="*/ 296555 h 300310"/>
                <a:gd name="connsiteX1" fmla="*/ 505814 w 708965"/>
                <a:gd name="connsiteY1" fmla="*/ 102880 h 300310"/>
                <a:gd name="connsiteX2" fmla="*/ 702664 w 708965"/>
                <a:gd name="connsiteY2" fmla="*/ 1280 h 300310"/>
                <a:gd name="connsiteX3" fmla="*/ 296264 w 708965"/>
                <a:gd name="connsiteY3" fmla="*/ 169555 h 300310"/>
                <a:gd name="connsiteX4" fmla="*/ 391514 w 708965"/>
                <a:gd name="connsiteY4" fmla="*/ 144155 h 300310"/>
                <a:gd name="connsiteX5" fmla="*/ 54964 w 708965"/>
                <a:gd name="connsiteY5" fmla="*/ 242580 h 300310"/>
                <a:gd name="connsiteX6" fmla="*/ 191489 w 708965"/>
                <a:gd name="connsiteY6" fmla="*/ 198130 h 300310"/>
                <a:gd name="connsiteX7" fmla="*/ 166089 w 708965"/>
                <a:gd name="connsiteY7" fmla="*/ 229880 h 300310"/>
                <a:gd name="connsiteX8" fmla="*/ 10514 w 708965"/>
                <a:gd name="connsiteY8" fmla="*/ 296555 h 3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965" h="300310">
                  <a:moveTo>
                    <a:pt x="10514" y="296555"/>
                  </a:moveTo>
                  <a:cubicBezTo>
                    <a:pt x="67135" y="275388"/>
                    <a:pt x="390456" y="152092"/>
                    <a:pt x="505814" y="102880"/>
                  </a:cubicBezTo>
                  <a:cubicBezTo>
                    <a:pt x="621172" y="53667"/>
                    <a:pt x="737589" y="-9833"/>
                    <a:pt x="702664" y="1280"/>
                  </a:cubicBezTo>
                  <a:cubicBezTo>
                    <a:pt x="667739" y="12392"/>
                    <a:pt x="348122" y="145743"/>
                    <a:pt x="296264" y="169555"/>
                  </a:cubicBezTo>
                  <a:cubicBezTo>
                    <a:pt x="244406" y="193367"/>
                    <a:pt x="431731" y="131984"/>
                    <a:pt x="391514" y="144155"/>
                  </a:cubicBezTo>
                  <a:cubicBezTo>
                    <a:pt x="351297" y="156326"/>
                    <a:pt x="88301" y="233584"/>
                    <a:pt x="54964" y="242580"/>
                  </a:cubicBezTo>
                  <a:cubicBezTo>
                    <a:pt x="21627" y="251576"/>
                    <a:pt x="172968" y="200247"/>
                    <a:pt x="191489" y="198130"/>
                  </a:cubicBezTo>
                  <a:cubicBezTo>
                    <a:pt x="210010" y="196013"/>
                    <a:pt x="188843" y="216651"/>
                    <a:pt x="166089" y="229880"/>
                  </a:cubicBezTo>
                  <a:cubicBezTo>
                    <a:pt x="143335" y="243109"/>
                    <a:pt x="-46107" y="317722"/>
                    <a:pt x="10514" y="29655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5EF78FA2-F005-1D68-3283-AF1D7F4C5FBC}"/>
                </a:ext>
              </a:extLst>
            </p:cNvPr>
            <p:cNvSpPr/>
            <p:nvPr/>
          </p:nvSpPr>
          <p:spPr>
            <a:xfrm>
              <a:off x="4121150" y="9809792"/>
              <a:ext cx="251625" cy="656695"/>
            </a:xfrm>
            <a:custGeom>
              <a:avLst/>
              <a:gdLst>
                <a:gd name="connsiteX0" fmla="*/ 0 w 251625"/>
                <a:gd name="connsiteY0" fmla="*/ 115258 h 656695"/>
                <a:gd name="connsiteX1" fmla="*/ 196850 w 251625"/>
                <a:gd name="connsiteY1" fmla="*/ 958 h 656695"/>
                <a:gd name="connsiteX2" fmla="*/ 212725 w 251625"/>
                <a:gd name="connsiteY2" fmla="*/ 58108 h 656695"/>
                <a:gd name="connsiteX3" fmla="*/ 222250 w 251625"/>
                <a:gd name="connsiteY3" fmla="*/ 13658 h 656695"/>
                <a:gd name="connsiteX4" fmla="*/ 222250 w 251625"/>
                <a:gd name="connsiteY4" fmla="*/ 124783 h 656695"/>
                <a:gd name="connsiteX5" fmla="*/ 190500 w 251625"/>
                <a:gd name="connsiteY5" fmla="*/ 226383 h 656695"/>
                <a:gd name="connsiteX6" fmla="*/ 203200 w 251625"/>
                <a:gd name="connsiteY6" fmla="*/ 185108 h 656695"/>
                <a:gd name="connsiteX7" fmla="*/ 104775 w 251625"/>
                <a:gd name="connsiteY7" fmla="*/ 464508 h 656695"/>
                <a:gd name="connsiteX8" fmla="*/ 60325 w 251625"/>
                <a:gd name="connsiteY8" fmla="*/ 651833 h 656695"/>
                <a:gd name="connsiteX9" fmla="*/ 66675 w 251625"/>
                <a:gd name="connsiteY9" fmla="*/ 566108 h 656695"/>
                <a:gd name="connsiteX10" fmla="*/ 168275 w 251625"/>
                <a:gd name="connsiteY10" fmla="*/ 197808 h 656695"/>
                <a:gd name="connsiteX11" fmla="*/ 177800 w 251625"/>
                <a:gd name="connsiteY11" fmla="*/ 156533 h 656695"/>
                <a:gd name="connsiteX12" fmla="*/ 174625 w 251625"/>
                <a:gd name="connsiteY12" fmla="*/ 229558 h 656695"/>
                <a:gd name="connsiteX13" fmla="*/ 228600 w 251625"/>
                <a:gd name="connsiteY13" fmla="*/ 54933 h 656695"/>
                <a:gd name="connsiteX14" fmla="*/ 241300 w 251625"/>
                <a:gd name="connsiteY14" fmla="*/ 16833 h 656695"/>
                <a:gd name="connsiteX15" fmla="*/ 79375 w 251625"/>
                <a:gd name="connsiteY15" fmla="*/ 61283 h 656695"/>
                <a:gd name="connsiteX16" fmla="*/ 101600 w 251625"/>
                <a:gd name="connsiteY16" fmla="*/ 45408 h 656695"/>
                <a:gd name="connsiteX17" fmla="*/ 0 w 251625"/>
                <a:gd name="connsiteY17" fmla="*/ 115258 h 6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1625" h="656695">
                  <a:moveTo>
                    <a:pt x="0" y="115258"/>
                  </a:moveTo>
                  <a:cubicBezTo>
                    <a:pt x="80698" y="62870"/>
                    <a:pt x="161396" y="10483"/>
                    <a:pt x="196850" y="958"/>
                  </a:cubicBezTo>
                  <a:cubicBezTo>
                    <a:pt x="232304" y="-8567"/>
                    <a:pt x="208492" y="55991"/>
                    <a:pt x="212725" y="58108"/>
                  </a:cubicBezTo>
                  <a:cubicBezTo>
                    <a:pt x="216958" y="60225"/>
                    <a:pt x="220663" y="2546"/>
                    <a:pt x="222250" y="13658"/>
                  </a:cubicBezTo>
                  <a:cubicBezTo>
                    <a:pt x="223837" y="24770"/>
                    <a:pt x="227542" y="89329"/>
                    <a:pt x="222250" y="124783"/>
                  </a:cubicBezTo>
                  <a:cubicBezTo>
                    <a:pt x="216958" y="160237"/>
                    <a:pt x="193675" y="216329"/>
                    <a:pt x="190500" y="226383"/>
                  </a:cubicBezTo>
                  <a:cubicBezTo>
                    <a:pt x="187325" y="236437"/>
                    <a:pt x="217487" y="145421"/>
                    <a:pt x="203200" y="185108"/>
                  </a:cubicBezTo>
                  <a:cubicBezTo>
                    <a:pt x="188913" y="224795"/>
                    <a:pt x="128588" y="386720"/>
                    <a:pt x="104775" y="464508"/>
                  </a:cubicBezTo>
                  <a:cubicBezTo>
                    <a:pt x="80962" y="542296"/>
                    <a:pt x="66675" y="634900"/>
                    <a:pt x="60325" y="651833"/>
                  </a:cubicBezTo>
                  <a:cubicBezTo>
                    <a:pt x="53975" y="668766"/>
                    <a:pt x="48683" y="641779"/>
                    <a:pt x="66675" y="566108"/>
                  </a:cubicBezTo>
                  <a:cubicBezTo>
                    <a:pt x="84667" y="490437"/>
                    <a:pt x="149754" y="266070"/>
                    <a:pt x="168275" y="197808"/>
                  </a:cubicBezTo>
                  <a:cubicBezTo>
                    <a:pt x="186796" y="129546"/>
                    <a:pt x="176742" y="151242"/>
                    <a:pt x="177800" y="156533"/>
                  </a:cubicBezTo>
                  <a:cubicBezTo>
                    <a:pt x="178858" y="161824"/>
                    <a:pt x="166158" y="246491"/>
                    <a:pt x="174625" y="229558"/>
                  </a:cubicBezTo>
                  <a:cubicBezTo>
                    <a:pt x="183092" y="212625"/>
                    <a:pt x="217488" y="90387"/>
                    <a:pt x="228600" y="54933"/>
                  </a:cubicBezTo>
                  <a:cubicBezTo>
                    <a:pt x="239713" y="19479"/>
                    <a:pt x="266171" y="15775"/>
                    <a:pt x="241300" y="16833"/>
                  </a:cubicBezTo>
                  <a:cubicBezTo>
                    <a:pt x="216429" y="17891"/>
                    <a:pt x="102658" y="56520"/>
                    <a:pt x="79375" y="61283"/>
                  </a:cubicBezTo>
                  <a:cubicBezTo>
                    <a:pt x="56092" y="66045"/>
                    <a:pt x="101600" y="45408"/>
                    <a:pt x="101600" y="45408"/>
                  </a:cubicBezTo>
                  <a:lnTo>
                    <a:pt x="0" y="1152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B5AF9BA4-B215-94E5-3AED-2B856E1345A5}"/>
                </a:ext>
              </a:extLst>
            </p:cNvPr>
            <p:cNvSpPr/>
            <p:nvPr/>
          </p:nvSpPr>
          <p:spPr>
            <a:xfrm>
              <a:off x="3947230" y="9613891"/>
              <a:ext cx="391305" cy="251041"/>
            </a:xfrm>
            <a:custGeom>
              <a:avLst/>
              <a:gdLst>
                <a:gd name="connsiteX0" fmla="*/ 2470 w 391305"/>
                <a:gd name="connsiteY0" fmla="*/ 95259 h 251041"/>
                <a:gd name="connsiteX1" fmla="*/ 323145 w 391305"/>
                <a:gd name="connsiteY1" fmla="*/ 9 h 251041"/>
                <a:gd name="connsiteX2" fmla="*/ 380295 w 391305"/>
                <a:gd name="connsiteY2" fmla="*/ 101609 h 251041"/>
                <a:gd name="connsiteX3" fmla="*/ 354895 w 391305"/>
                <a:gd name="connsiteY3" fmla="*/ 60334 h 251041"/>
                <a:gd name="connsiteX4" fmla="*/ 389820 w 391305"/>
                <a:gd name="connsiteY4" fmla="*/ 142884 h 251041"/>
                <a:gd name="connsiteX5" fmla="*/ 383470 w 391305"/>
                <a:gd name="connsiteY5" fmla="*/ 241309 h 251041"/>
                <a:gd name="connsiteX6" fmla="*/ 370770 w 391305"/>
                <a:gd name="connsiteY6" fmla="*/ 107959 h 251041"/>
                <a:gd name="connsiteX7" fmla="*/ 351720 w 391305"/>
                <a:gd name="connsiteY7" fmla="*/ 22234 h 251041"/>
                <a:gd name="connsiteX8" fmla="*/ 161220 w 391305"/>
                <a:gd name="connsiteY8" fmla="*/ 60334 h 251041"/>
                <a:gd name="connsiteX9" fmla="*/ 167570 w 391305"/>
                <a:gd name="connsiteY9" fmla="*/ 127009 h 251041"/>
                <a:gd name="connsiteX10" fmla="*/ 100895 w 391305"/>
                <a:gd name="connsiteY10" fmla="*/ 250834 h 251041"/>
                <a:gd name="connsiteX11" fmla="*/ 173920 w 391305"/>
                <a:gd name="connsiteY11" fmla="*/ 95259 h 251041"/>
                <a:gd name="connsiteX12" fmla="*/ 313620 w 391305"/>
                <a:gd name="connsiteY12" fmla="*/ 44459 h 251041"/>
                <a:gd name="connsiteX13" fmla="*/ 180270 w 391305"/>
                <a:gd name="connsiteY13" fmla="*/ 57159 h 251041"/>
                <a:gd name="connsiteX14" fmla="*/ 2470 w 391305"/>
                <a:gd name="connsiteY14" fmla="*/ 95259 h 25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305" h="251041">
                  <a:moveTo>
                    <a:pt x="2470" y="95259"/>
                  </a:moveTo>
                  <a:cubicBezTo>
                    <a:pt x="26283" y="85734"/>
                    <a:pt x="260174" y="-1049"/>
                    <a:pt x="323145" y="9"/>
                  </a:cubicBezTo>
                  <a:cubicBezTo>
                    <a:pt x="386116" y="1067"/>
                    <a:pt x="375003" y="91555"/>
                    <a:pt x="380295" y="101609"/>
                  </a:cubicBezTo>
                  <a:cubicBezTo>
                    <a:pt x="385587" y="111663"/>
                    <a:pt x="353308" y="53455"/>
                    <a:pt x="354895" y="60334"/>
                  </a:cubicBezTo>
                  <a:cubicBezTo>
                    <a:pt x="356482" y="67213"/>
                    <a:pt x="385058" y="112722"/>
                    <a:pt x="389820" y="142884"/>
                  </a:cubicBezTo>
                  <a:cubicBezTo>
                    <a:pt x="394583" y="173047"/>
                    <a:pt x="386645" y="247130"/>
                    <a:pt x="383470" y="241309"/>
                  </a:cubicBezTo>
                  <a:cubicBezTo>
                    <a:pt x="380295" y="235488"/>
                    <a:pt x="376062" y="144472"/>
                    <a:pt x="370770" y="107959"/>
                  </a:cubicBezTo>
                  <a:cubicBezTo>
                    <a:pt x="365478" y="71446"/>
                    <a:pt x="386645" y="30171"/>
                    <a:pt x="351720" y="22234"/>
                  </a:cubicBezTo>
                  <a:cubicBezTo>
                    <a:pt x="316795" y="14297"/>
                    <a:pt x="191912" y="42871"/>
                    <a:pt x="161220" y="60334"/>
                  </a:cubicBezTo>
                  <a:cubicBezTo>
                    <a:pt x="130528" y="77796"/>
                    <a:pt x="177624" y="95259"/>
                    <a:pt x="167570" y="127009"/>
                  </a:cubicBezTo>
                  <a:cubicBezTo>
                    <a:pt x="157516" y="158759"/>
                    <a:pt x="99837" y="256125"/>
                    <a:pt x="100895" y="250834"/>
                  </a:cubicBezTo>
                  <a:cubicBezTo>
                    <a:pt x="101953" y="245543"/>
                    <a:pt x="138466" y="129655"/>
                    <a:pt x="173920" y="95259"/>
                  </a:cubicBezTo>
                  <a:cubicBezTo>
                    <a:pt x="209374" y="60863"/>
                    <a:pt x="312562" y="50809"/>
                    <a:pt x="313620" y="44459"/>
                  </a:cubicBezTo>
                  <a:cubicBezTo>
                    <a:pt x="314678" y="38109"/>
                    <a:pt x="226837" y="48692"/>
                    <a:pt x="180270" y="57159"/>
                  </a:cubicBezTo>
                  <a:cubicBezTo>
                    <a:pt x="133703" y="65626"/>
                    <a:pt x="-21343" y="104784"/>
                    <a:pt x="2470" y="9525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35998DB2-AC52-37D6-AF00-FEB172E4D2DC}"/>
                </a:ext>
              </a:extLst>
            </p:cNvPr>
            <p:cNvSpPr/>
            <p:nvPr/>
          </p:nvSpPr>
          <p:spPr>
            <a:xfrm>
              <a:off x="4289325" y="9594819"/>
              <a:ext cx="78957" cy="299074"/>
            </a:xfrm>
            <a:custGeom>
              <a:avLst/>
              <a:gdLst>
                <a:gd name="connsiteX0" fmla="*/ 100 w 78957"/>
                <a:gd name="connsiteY0" fmla="*/ 31 h 299074"/>
                <a:gd name="connsiteX1" fmla="*/ 60425 w 78957"/>
                <a:gd name="connsiteY1" fmla="*/ 139731 h 299074"/>
                <a:gd name="connsiteX2" fmla="*/ 76300 w 78957"/>
                <a:gd name="connsiteY2" fmla="*/ 114331 h 299074"/>
                <a:gd name="connsiteX3" fmla="*/ 63600 w 78957"/>
                <a:gd name="connsiteY3" fmla="*/ 298481 h 299074"/>
                <a:gd name="connsiteX4" fmla="*/ 69950 w 78957"/>
                <a:gd name="connsiteY4" fmla="*/ 171481 h 299074"/>
                <a:gd name="connsiteX5" fmla="*/ 76300 w 78957"/>
                <a:gd name="connsiteY5" fmla="*/ 127031 h 299074"/>
                <a:gd name="connsiteX6" fmla="*/ 100 w 78957"/>
                <a:gd name="connsiteY6" fmla="*/ 31 h 29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57" h="299074">
                  <a:moveTo>
                    <a:pt x="100" y="31"/>
                  </a:moveTo>
                  <a:cubicBezTo>
                    <a:pt x="-2546" y="2148"/>
                    <a:pt x="47725" y="120681"/>
                    <a:pt x="60425" y="139731"/>
                  </a:cubicBezTo>
                  <a:cubicBezTo>
                    <a:pt x="73125" y="158781"/>
                    <a:pt x="75771" y="87873"/>
                    <a:pt x="76300" y="114331"/>
                  </a:cubicBezTo>
                  <a:cubicBezTo>
                    <a:pt x="76829" y="140789"/>
                    <a:pt x="64658" y="288956"/>
                    <a:pt x="63600" y="298481"/>
                  </a:cubicBezTo>
                  <a:cubicBezTo>
                    <a:pt x="62542" y="308006"/>
                    <a:pt x="67833" y="200056"/>
                    <a:pt x="69950" y="171481"/>
                  </a:cubicBezTo>
                  <a:cubicBezTo>
                    <a:pt x="72067" y="142906"/>
                    <a:pt x="84238" y="149785"/>
                    <a:pt x="76300" y="127031"/>
                  </a:cubicBezTo>
                  <a:cubicBezTo>
                    <a:pt x="68363" y="104277"/>
                    <a:pt x="2746" y="-2086"/>
                    <a:pt x="100" y="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785E3860-0C3F-24E2-1CED-11CBD39B019B}"/>
                </a:ext>
              </a:extLst>
            </p:cNvPr>
            <p:cNvSpPr/>
            <p:nvPr/>
          </p:nvSpPr>
          <p:spPr>
            <a:xfrm>
              <a:off x="1955067" y="9375580"/>
              <a:ext cx="583301" cy="447943"/>
            </a:xfrm>
            <a:custGeom>
              <a:avLst/>
              <a:gdLst>
                <a:gd name="connsiteX0" fmla="*/ 733 w 583301"/>
                <a:gd name="connsiteY0" fmla="*/ 195 h 447943"/>
                <a:gd name="connsiteX1" fmla="*/ 140433 w 583301"/>
                <a:gd name="connsiteY1" fmla="*/ 139895 h 447943"/>
                <a:gd name="connsiteX2" fmla="*/ 165833 w 583301"/>
                <a:gd name="connsiteY2" fmla="*/ 206570 h 447943"/>
                <a:gd name="connsiteX3" fmla="*/ 130908 w 583301"/>
                <a:gd name="connsiteY3" fmla="*/ 346270 h 447943"/>
                <a:gd name="connsiteX4" fmla="*/ 162658 w 583301"/>
                <a:gd name="connsiteY4" fmla="*/ 231970 h 447943"/>
                <a:gd name="connsiteX5" fmla="*/ 216633 w 583301"/>
                <a:gd name="connsiteY5" fmla="*/ 168470 h 447943"/>
                <a:gd name="connsiteX6" fmla="*/ 172183 w 583301"/>
                <a:gd name="connsiteY6" fmla="*/ 330395 h 447943"/>
                <a:gd name="connsiteX7" fmla="*/ 229333 w 583301"/>
                <a:gd name="connsiteY7" fmla="*/ 216095 h 447943"/>
                <a:gd name="connsiteX8" fmla="*/ 388083 w 583301"/>
                <a:gd name="connsiteY8" fmla="*/ 251020 h 447943"/>
                <a:gd name="connsiteX9" fmla="*/ 391258 w 583301"/>
                <a:gd name="connsiteY9" fmla="*/ 317695 h 447943"/>
                <a:gd name="connsiteX10" fmla="*/ 400783 w 583301"/>
                <a:gd name="connsiteY10" fmla="*/ 447870 h 447943"/>
                <a:gd name="connsiteX11" fmla="*/ 407133 w 583301"/>
                <a:gd name="connsiteY11" fmla="*/ 298645 h 447943"/>
                <a:gd name="connsiteX12" fmla="*/ 445233 w 583301"/>
                <a:gd name="connsiteY12" fmla="*/ 276420 h 447943"/>
                <a:gd name="connsiteX13" fmla="*/ 581758 w 583301"/>
                <a:gd name="connsiteY13" fmla="*/ 378020 h 447943"/>
                <a:gd name="connsiteX14" fmla="*/ 499208 w 583301"/>
                <a:gd name="connsiteY14" fmla="*/ 285945 h 447943"/>
                <a:gd name="connsiteX15" fmla="*/ 216633 w 583301"/>
                <a:gd name="connsiteY15" fmla="*/ 158945 h 447943"/>
                <a:gd name="connsiteX16" fmla="*/ 105508 w 583301"/>
                <a:gd name="connsiteY16" fmla="*/ 336745 h 447943"/>
                <a:gd name="connsiteX17" fmla="*/ 178533 w 583301"/>
                <a:gd name="connsiteY17" fmla="*/ 200220 h 447943"/>
                <a:gd name="connsiteX18" fmla="*/ 105508 w 583301"/>
                <a:gd name="connsiteY18" fmla="*/ 143070 h 447943"/>
                <a:gd name="connsiteX19" fmla="*/ 48358 w 583301"/>
                <a:gd name="connsiteY19" fmla="*/ 76395 h 447943"/>
                <a:gd name="connsiteX20" fmla="*/ 83283 w 583301"/>
                <a:gd name="connsiteY20" fmla="*/ 108145 h 447943"/>
                <a:gd name="connsiteX21" fmla="*/ 733 w 583301"/>
                <a:gd name="connsiteY21" fmla="*/ 195 h 44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3301" h="447943">
                  <a:moveTo>
                    <a:pt x="733" y="195"/>
                  </a:moveTo>
                  <a:cubicBezTo>
                    <a:pt x="10258" y="5487"/>
                    <a:pt x="112916" y="105499"/>
                    <a:pt x="140433" y="139895"/>
                  </a:cubicBezTo>
                  <a:cubicBezTo>
                    <a:pt x="167950" y="174291"/>
                    <a:pt x="167421" y="172174"/>
                    <a:pt x="165833" y="206570"/>
                  </a:cubicBezTo>
                  <a:cubicBezTo>
                    <a:pt x="164246" y="240966"/>
                    <a:pt x="131437" y="342037"/>
                    <a:pt x="130908" y="346270"/>
                  </a:cubicBezTo>
                  <a:cubicBezTo>
                    <a:pt x="130379" y="350503"/>
                    <a:pt x="148370" y="261603"/>
                    <a:pt x="162658" y="231970"/>
                  </a:cubicBezTo>
                  <a:cubicBezTo>
                    <a:pt x="176946" y="202337"/>
                    <a:pt x="215046" y="152066"/>
                    <a:pt x="216633" y="168470"/>
                  </a:cubicBezTo>
                  <a:cubicBezTo>
                    <a:pt x="218220" y="184874"/>
                    <a:pt x="170066" y="322458"/>
                    <a:pt x="172183" y="330395"/>
                  </a:cubicBezTo>
                  <a:cubicBezTo>
                    <a:pt x="174300" y="338332"/>
                    <a:pt x="193350" y="229324"/>
                    <a:pt x="229333" y="216095"/>
                  </a:cubicBezTo>
                  <a:cubicBezTo>
                    <a:pt x="265316" y="202866"/>
                    <a:pt x="361096" y="234087"/>
                    <a:pt x="388083" y="251020"/>
                  </a:cubicBezTo>
                  <a:cubicBezTo>
                    <a:pt x="415071" y="267953"/>
                    <a:pt x="389141" y="284887"/>
                    <a:pt x="391258" y="317695"/>
                  </a:cubicBezTo>
                  <a:cubicBezTo>
                    <a:pt x="393375" y="350503"/>
                    <a:pt x="398137" y="451045"/>
                    <a:pt x="400783" y="447870"/>
                  </a:cubicBezTo>
                  <a:cubicBezTo>
                    <a:pt x="403429" y="444695"/>
                    <a:pt x="399725" y="327220"/>
                    <a:pt x="407133" y="298645"/>
                  </a:cubicBezTo>
                  <a:cubicBezTo>
                    <a:pt x="414541" y="270070"/>
                    <a:pt x="416129" y="263191"/>
                    <a:pt x="445233" y="276420"/>
                  </a:cubicBezTo>
                  <a:cubicBezTo>
                    <a:pt x="474337" y="289649"/>
                    <a:pt x="572762" y="376433"/>
                    <a:pt x="581758" y="378020"/>
                  </a:cubicBezTo>
                  <a:cubicBezTo>
                    <a:pt x="590754" y="379607"/>
                    <a:pt x="560062" y="322457"/>
                    <a:pt x="499208" y="285945"/>
                  </a:cubicBezTo>
                  <a:cubicBezTo>
                    <a:pt x="438354" y="249433"/>
                    <a:pt x="282250" y="150478"/>
                    <a:pt x="216633" y="158945"/>
                  </a:cubicBezTo>
                  <a:cubicBezTo>
                    <a:pt x="151016" y="167412"/>
                    <a:pt x="111858" y="329866"/>
                    <a:pt x="105508" y="336745"/>
                  </a:cubicBezTo>
                  <a:cubicBezTo>
                    <a:pt x="99158" y="343624"/>
                    <a:pt x="178533" y="232499"/>
                    <a:pt x="178533" y="200220"/>
                  </a:cubicBezTo>
                  <a:cubicBezTo>
                    <a:pt x="178533" y="167941"/>
                    <a:pt x="127204" y="163708"/>
                    <a:pt x="105508" y="143070"/>
                  </a:cubicBezTo>
                  <a:cubicBezTo>
                    <a:pt x="83812" y="122433"/>
                    <a:pt x="52062" y="82216"/>
                    <a:pt x="48358" y="76395"/>
                  </a:cubicBezTo>
                  <a:cubicBezTo>
                    <a:pt x="44654" y="70574"/>
                    <a:pt x="89104" y="117670"/>
                    <a:pt x="83283" y="108145"/>
                  </a:cubicBezTo>
                  <a:cubicBezTo>
                    <a:pt x="77462" y="98620"/>
                    <a:pt x="-8792" y="-5097"/>
                    <a:pt x="733" y="19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6013DC04-7A92-D12D-DD07-6B403BCA3AF0}"/>
                </a:ext>
              </a:extLst>
            </p:cNvPr>
            <p:cNvSpPr/>
            <p:nvPr/>
          </p:nvSpPr>
          <p:spPr>
            <a:xfrm>
              <a:off x="1953227" y="9330753"/>
              <a:ext cx="689360" cy="606998"/>
            </a:xfrm>
            <a:custGeom>
              <a:avLst/>
              <a:gdLst>
                <a:gd name="connsiteX0" fmla="*/ 2573 w 689360"/>
                <a:gd name="connsiteY0" fmla="*/ 572 h 606998"/>
                <a:gd name="connsiteX1" fmla="*/ 81948 w 689360"/>
                <a:gd name="connsiteY1" fmla="*/ 121222 h 606998"/>
                <a:gd name="connsiteX2" fmla="*/ 205773 w 689360"/>
                <a:gd name="connsiteY2" fmla="*/ 181547 h 606998"/>
                <a:gd name="connsiteX3" fmla="*/ 180373 w 689360"/>
                <a:gd name="connsiteY3" fmla="*/ 146622 h 606998"/>
                <a:gd name="connsiteX4" fmla="*/ 358173 w 689360"/>
                <a:gd name="connsiteY4" fmla="*/ 251397 h 606998"/>
                <a:gd name="connsiteX5" fmla="*/ 501048 w 689360"/>
                <a:gd name="connsiteY5" fmla="*/ 295847 h 606998"/>
                <a:gd name="connsiteX6" fmla="*/ 485173 w 689360"/>
                <a:gd name="connsiteY6" fmla="*/ 267272 h 606998"/>
                <a:gd name="connsiteX7" fmla="*/ 593123 w 689360"/>
                <a:gd name="connsiteY7" fmla="*/ 372047 h 606998"/>
                <a:gd name="connsiteX8" fmla="*/ 688373 w 689360"/>
                <a:gd name="connsiteY8" fmla="*/ 400622 h 606998"/>
                <a:gd name="connsiteX9" fmla="*/ 637573 w 689360"/>
                <a:gd name="connsiteY9" fmla="*/ 400622 h 606998"/>
                <a:gd name="connsiteX10" fmla="*/ 555023 w 689360"/>
                <a:gd name="connsiteY10" fmla="*/ 476822 h 606998"/>
                <a:gd name="connsiteX11" fmla="*/ 643923 w 689360"/>
                <a:gd name="connsiteY11" fmla="*/ 441897 h 606998"/>
                <a:gd name="connsiteX12" fmla="*/ 396273 w 689360"/>
                <a:gd name="connsiteY12" fmla="*/ 606997 h 606998"/>
                <a:gd name="connsiteX13" fmla="*/ 643923 w 689360"/>
                <a:gd name="connsiteY13" fmla="*/ 445072 h 606998"/>
                <a:gd name="connsiteX14" fmla="*/ 539148 w 689360"/>
                <a:gd name="connsiteY14" fmla="*/ 349822 h 606998"/>
                <a:gd name="connsiteX15" fmla="*/ 374048 w 689360"/>
                <a:gd name="connsiteY15" fmla="*/ 235522 h 606998"/>
                <a:gd name="connsiteX16" fmla="*/ 208948 w 689360"/>
                <a:gd name="connsiteY16" fmla="*/ 194247 h 606998"/>
                <a:gd name="connsiteX17" fmla="*/ 161323 w 689360"/>
                <a:gd name="connsiteY17" fmla="*/ 133922 h 606998"/>
                <a:gd name="connsiteX18" fmla="*/ 177198 w 689360"/>
                <a:gd name="connsiteY18" fmla="*/ 175197 h 606998"/>
                <a:gd name="connsiteX19" fmla="*/ 2573 w 689360"/>
                <a:gd name="connsiteY19" fmla="*/ 572 h 6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9360" h="606998">
                  <a:moveTo>
                    <a:pt x="2573" y="572"/>
                  </a:moveTo>
                  <a:cubicBezTo>
                    <a:pt x="-13302" y="-8424"/>
                    <a:pt x="48081" y="91060"/>
                    <a:pt x="81948" y="121222"/>
                  </a:cubicBezTo>
                  <a:cubicBezTo>
                    <a:pt x="115815" y="151385"/>
                    <a:pt x="189369" y="177314"/>
                    <a:pt x="205773" y="181547"/>
                  </a:cubicBezTo>
                  <a:cubicBezTo>
                    <a:pt x="222177" y="185780"/>
                    <a:pt x="154973" y="134980"/>
                    <a:pt x="180373" y="146622"/>
                  </a:cubicBezTo>
                  <a:cubicBezTo>
                    <a:pt x="205773" y="158264"/>
                    <a:pt x="304727" y="226526"/>
                    <a:pt x="358173" y="251397"/>
                  </a:cubicBezTo>
                  <a:cubicBezTo>
                    <a:pt x="411619" y="276268"/>
                    <a:pt x="479881" y="293201"/>
                    <a:pt x="501048" y="295847"/>
                  </a:cubicBezTo>
                  <a:cubicBezTo>
                    <a:pt x="522215" y="298493"/>
                    <a:pt x="469827" y="254572"/>
                    <a:pt x="485173" y="267272"/>
                  </a:cubicBezTo>
                  <a:cubicBezTo>
                    <a:pt x="500519" y="279972"/>
                    <a:pt x="559256" y="349822"/>
                    <a:pt x="593123" y="372047"/>
                  </a:cubicBezTo>
                  <a:cubicBezTo>
                    <a:pt x="626990" y="394272"/>
                    <a:pt x="680965" y="395860"/>
                    <a:pt x="688373" y="400622"/>
                  </a:cubicBezTo>
                  <a:cubicBezTo>
                    <a:pt x="695781" y="405385"/>
                    <a:pt x="659798" y="387922"/>
                    <a:pt x="637573" y="400622"/>
                  </a:cubicBezTo>
                  <a:cubicBezTo>
                    <a:pt x="615348" y="413322"/>
                    <a:pt x="553965" y="469943"/>
                    <a:pt x="555023" y="476822"/>
                  </a:cubicBezTo>
                  <a:cubicBezTo>
                    <a:pt x="556081" y="483701"/>
                    <a:pt x="670381" y="420201"/>
                    <a:pt x="643923" y="441897"/>
                  </a:cubicBezTo>
                  <a:cubicBezTo>
                    <a:pt x="617465" y="463593"/>
                    <a:pt x="396273" y="606468"/>
                    <a:pt x="396273" y="606997"/>
                  </a:cubicBezTo>
                  <a:cubicBezTo>
                    <a:pt x="396273" y="607526"/>
                    <a:pt x="620111" y="487935"/>
                    <a:pt x="643923" y="445072"/>
                  </a:cubicBezTo>
                  <a:cubicBezTo>
                    <a:pt x="667736" y="402210"/>
                    <a:pt x="584127" y="384747"/>
                    <a:pt x="539148" y="349822"/>
                  </a:cubicBezTo>
                  <a:cubicBezTo>
                    <a:pt x="494169" y="314897"/>
                    <a:pt x="429081" y="261451"/>
                    <a:pt x="374048" y="235522"/>
                  </a:cubicBezTo>
                  <a:cubicBezTo>
                    <a:pt x="319015" y="209593"/>
                    <a:pt x="244402" y="211180"/>
                    <a:pt x="208948" y="194247"/>
                  </a:cubicBezTo>
                  <a:cubicBezTo>
                    <a:pt x="173494" y="177314"/>
                    <a:pt x="166615" y="137097"/>
                    <a:pt x="161323" y="133922"/>
                  </a:cubicBezTo>
                  <a:cubicBezTo>
                    <a:pt x="156031" y="130747"/>
                    <a:pt x="201540" y="192130"/>
                    <a:pt x="177198" y="175197"/>
                  </a:cubicBezTo>
                  <a:cubicBezTo>
                    <a:pt x="152856" y="158264"/>
                    <a:pt x="18448" y="9568"/>
                    <a:pt x="2573" y="5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C93ED299-AC3C-9CE8-6951-75447D5A4F32}"/>
                </a:ext>
              </a:extLst>
            </p:cNvPr>
            <p:cNvSpPr/>
            <p:nvPr/>
          </p:nvSpPr>
          <p:spPr>
            <a:xfrm>
              <a:off x="1060021" y="9857802"/>
              <a:ext cx="292802" cy="151078"/>
            </a:xfrm>
            <a:custGeom>
              <a:avLst/>
              <a:gdLst>
                <a:gd name="connsiteX0" fmla="*/ 70279 w 292802"/>
                <a:gd name="connsiteY0" fmla="*/ 114873 h 151078"/>
                <a:gd name="connsiteX1" fmla="*/ 200454 w 292802"/>
                <a:gd name="connsiteY1" fmla="*/ 98998 h 151078"/>
                <a:gd name="connsiteX2" fmla="*/ 209979 w 292802"/>
                <a:gd name="connsiteY2" fmla="*/ 573 h 151078"/>
                <a:gd name="connsiteX3" fmla="*/ 241729 w 292802"/>
                <a:gd name="connsiteY3" fmla="*/ 149798 h 151078"/>
                <a:gd name="connsiteX4" fmla="*/ 232204 w 292802"/>
                <a:gd name="connsiteY4" fmla="*/ 73598 h 151078"/>
                <a:gd name="connsiteX5" fmla="*/ 136954 w 292802"/>
                <a:gd name="connsiteY5" fmla="*/ 89473 h 151078"/>
                <a:gd name="connsiteX6" fmla="*/ 3604 w 292802"/>
                <a:gd name="connsiteY6" fmla="*/ 124398 h 151078"/>
                <a:gd name="connsiteX7" fmla="*/ 292529 w 292802"/>
                <a:gd name="connsiteY7" fmla="*/ 86298 h 151078"/>
                <a:gd name="connsiteX8" fmla="*/ 70279 w 292802"/>
                <a:gd name="connsiteY8" fmla="*/ 114873 h 15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02" h="151078">
                  <a:moveTo>
                    <a:pt x="70279" y="114873"/>
                  </a:moveTo>
                  <a:cubicBezTo>
                    <a:pt x="54933" y="116990"/>
                    <a:pt x="177171" y="118048"/>
                    <a:pt x="200454" y="98998"/>
                  </a:cubicBezTo>
                  <a:cubicBezTo>
                    <a:pt x="223737" y="79948"/>
                    <a:pt x="203100" y="-7894"/>
                    <a:pt x="209979" y="573"/>
                  </a:cubicBezTo>
                  <a:cubicBezTo>
                    <a:pt x="216858" y="9040"/>
                    <a:pt x="238025" y="137627"/>
                    <a:pt x="241729" y="149798"/>
                  </a:cubicBezTo>
                  <a:cubicBezTo>
                    <a:pt x="245433" y="161969"/>
                    <a:pt x="249666" y="83652"/>
                    <a:pt x="232204" y="73598"/>
                  </a:cubicBezTo>
                  <a:cubicBezTo>
                    <a:pt x="214742" y="63544"/>
                    <a:pt x="175054" y="81006"/>
                    <a:pt x="136954" y="89473"/>
                  </a:cubicBezTo>
                  <a:cubicBezTo>
                    <a:pt x="98854" y="97940"/>
                    <a:pt x="-22325" y="124927"/>
                    <a:pt x="3604" y="124398"/>
                  </a:cubicBezTo>
                  <a:cubicBezTo>
                    <a:pt x="29533" y="123869"/>
                    <a:pt x="283533" y="86298"/>
                    <a:pt x="292529" y="86298"/>
                  </a:cubicBezTo>
                  <a:cubicBezTo>
                    <a:pt x="301525" y="86298"/>
                    <a:pt x="85625" y="112756"/>
                    <a:pt x="70279" y="11487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4CF67155-070E-1593-9A24-5C64A223051B}"/>
                </a:ext>
              </a:extLst>
            </p:cNvPr>
            <p:cNvSpPr/>
            <p:nvPr/>
          </p:nvSpPr>
          <p:spPr>
            <a:xfrm>
              <a:off x="1257205" y="9539677"/>
              <a:ext cx="563328" cy="499679"/>
            </a:xfrm>
            <a:custGeom>
              <a:avLst/>
              <a:gdLst>
                <a:gd name="connsiteX0" fmla="*/ 562070 w 563328"/>
                <a:gd name="connsiteY0" fmla="*/ 1198 h 499679"/>
                <a:gd name="connsiteX1" fmla="*/ 247745 w 563328"/>
                <a:gd name="connsiteY1" fmla="*/ 309173 h 499679"/>
                <a:gd name="connsiteX2" fmla="*/ 187420 w 563328"/>
                <a:gd name="connsiteY2" fmla="*/ 293298 h 499679"/>
                <a:gd name="connsiteX3" fmla="*/ 95 w 563328"/>
                <a:gd name="connsiteY3" fmla="*/ 315523 h 499679"/>
                <a:gd name="connsiteX4" fmla="*/ 162020 w 563328"/>
                <a:gd name="connsiteY4" fmla="*/ 293298 h 499679"/>
                <a:gd name="connsiteX5" fmla="*/ 171545 w 563328"/>
                <a:gd name="connsiteY5" fmla="*/ 255198 h 499679"/>
                <a:gd name="connsiteX6" fmla="*/ 181070 w 563328"/>
                <a:gd name="connsiteY6" fmla="*/ 347273 h 499679"/>
                <a:gd name="connsiteX7" fmla="*/ 146145 w 563328"/>
                <a:gd name="connsiteY7" fmla="*/ 499673 h 499679"/>
                <a:gd name="connsiteX8" fmla="*/ 187420 w 563328"/>
                <a:gd name="connsiteY8" fmla="*/ 353623 h 499679"/>
                <a:gd name="connsiteX9" fmla="*/ 263620 w 563328"/>
                <a:gd name="connsiteY9" fmla="*/ 337748 h 499679"/>
                <a:gd name="connsiteX10" fmla="*/ 406495 w 563328"/>
                <a:gd name="connsiteY10" fmla="*/ 204398 h 499679"/>
                <a:gd name="connsiteX11" fmla="*/ 314420 w 563328"/>
                <a:gd name="connsiteY11" fmla="*/ 280598 h 499679"/>
                <a:gd name="connsiteX12" fmla="*/ 463645 w 563328"/>
                <a:gd name="connsiteY12" fmla="*/ 93273 h 499679"/>
                <a:gd name="connsiteX13" fmla="*/ 362045 w 563328"/>
                <a:gd name="connsiteY13" fmla="*/ 198048 h 499679"/>
                <a:gd name="connsiteX14" fmla="*/ 562070 w 563328"/>
                <a:gd name="connsiteY14" fmla="*/ 1198 h 4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328" h="499679">
                  <a:moveTo>
                    <a:pt x="562070" y="1198"/>
                  </a:moveTo>
                  <a:cubicBezTo>
                    <a:pt x="543020" y="19719"/>
                    <a:pt x="310187" y="260490"/>
                    <a:pt x="247745" y="309173"/>
                  </a:cubicBezTo>
                  <a:cubicBezTo>
                    <a:pt x="185303" y="357856"/>
                    <a:pt x="228695" y="292240"/>
                    <a:pt x="187420" y="293298"/>
                  </a:cubicBezTo>
                  <a:cubicBezTo>
                    <a:pt x="146145" y="294356"/>
                    <a:pt x="4328" y="315523"/>
                    <a:pt x="95" y="315523"/>
                  </a:cubicBezTo>
                  <a:cubicBezTo>
                    <a:pt x="-4138" y="315523"/>
                    <a:pt x="133445" y="303352"/>
                    <a:pt x="162020" y="293298"/>
                  </a:cubicBezTo>
                  <a:cubicBezTo>
                    <a:pt x="190595" y="283244"/>
                    <a:pt x="168370" y="246202"/>
                    <a:pt x="171545" y="255198"/>
                  </a:cubicBezTo>
                  <a:cubicBezTo>
                    <a:pt x="174720" y="264194"/>
                    <a:pt x="185303" y="306527"/>
                    <a:pt x="181070" y="347273"/>
                  </a:cubicBezTo>
                  <a:cubicBezTo>
                    <a:pt x="176837" y="388019"/>
                    <a:pt x="145087" y="498615"/>
                    <a:pt x="146145" y="499673"/>
                  </a:cubicBezTo>
                  <a:cubicBezTo>
                    <a:pt x="147203" y="500731"/>
                    <a:pt x="167841" y="380610"/>
                    <a:pt x="187420" y="353623"/>
                  </a:cubicBezTo>
                  <a:cubicBezTo>
                    <a:pt x="206999" y="326636"/>
                    <a:pt x="227108" y="362619"/>
                    <a:pt x="263620" y="337748"/>
                  </a:cubicBezTo>
                  <a:cubicBezTo>
                    <a:pt x="300132" y="312877"/>
                    <a:pt x="398028" y="213923"/>
                    <a:pt x="406495" y="204398"/>
                  </a:cubicBezTo>
                  <a:cubicBezTo>
                    <a:pt x="414962" y="194873"/>
                    <a:pt x="304895" y="299119"/>
                    <a:pt x="314420" y="280598"/>
                  </a:cubicBezTo>
                  <a:cubicBezTo>
                    <a:pt x="323945" y="262077"/>
                    <a:pt x="455707" y="107031"/>
                    <a:pt x="463645" y="93273"/>
                  </a:cubicBezTo>
                  <a:cubicBezTo>
                    <a:pt x="471582" y="79515"/>
                    <a:pt x="346170" y="211277"/>
                    <a:pt x="362045" y="198048"/>
                  </a:cubicBezTo>
                  <a:cubicBezTo>
                    <a:pt x="377920" y="184819"/>
                    <a:pt x="581120" y="-17323"/>
                    <a:pt x="562070" y="119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EDBEAB36-AB63-B8AD-D781-D074CE6EC237}"/>
                </a:ext>
              </a:extLst>
            </p:cNvPr>
            <p:cNvSpPr/>
            <p:nvPr/>
          </p:nvSpPr>
          <p:spPr>
            <a:xfrm>
              <a:off x="1495381" y="9870931"/>
              <a:ext cx="770977" cy="287607"/>
            </a:xfrm>
            <a:custGeom>
              <a:avLst/>
              <a:gdLst>
                <a:gd name="connsiteX0" fmla="*/ 44 w 770977"/>
                <a:gd name="connsiteY0" fmla="*/ 144 h 287607"/>
                <a:gd name="connsiteX1" fmla="*/ 279444 w 770977"/>
                <a:gd name="connsiteY1" fmla="*/ 143019 h 287607"/>
                <a:gd name="connsiteX2" fmla="*/ 492169 w 770977"/>
                <a:gd name="connsiteY2" fmla="*/ 225569 h 287607"/>
                <a:gd name="connsiteX3" fmla="*/ 327069 w 770977"/>
                <a:gd name="connsiteY3" fmla="*/ 187469 h 287607"/>
                <a:gd name="connsiteX4" fmla="*/ 762044 w 770977"/>
                <a:gd name="connsiteY4" fmla="*/ 285894 h 287607"/>
                <a:gd name="connsiteX5" fmla="*/ 587419 w 770977"/>
                <a:gd name="connsiteY5" fmla="*/ 235094 h 287607"/>
                <a:gd name="connsiteX6" fmla="*/ 196894 w 770977"/>
                <a:gd name="connsiteY6" fmla="*/ 54119 h 287607"/>
                <a:gd name="connsiteX7" fmla="*/ 257219 w 770977"/>
                <a:gd name="connsiteY7" fmla="*/ 114444 h 287607"/>
                <a:gd name="connsiteX8" fmla="*/ 44 w 770977"/>
                <a:gd name="connsiteY8" fmla="*/ 144 h 2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977" h="287607">
                  <a:moveTo>
                    <a:pt x="44" y="144"/>
                  </a:moveTo>
                  <a:cubicBezTo>
                    <a:pt x="3748" y="4906"/>
                    <a:pt x="197423" y="105448"/>
                    <a:pt x="279444" y="143019"/>
                  </a:cubicBezTo>
                  <a:cubicBezTo>
                    <a:pt x="361465" y="180590"/>
                    <a:pt x="484232" y="218161"/>
                    <a:pt x="492169" y="225569"/>
                  </a:cubicBezTo>
                  <a:cubicBezTo>
                    <a:pt x="500107" y="232977"/>
                    <a:pt x="327069" y="187469"/>
                    <a:pt x="327069" y="187469"/>
                  </a:cubicBezTo>
                  <a:lnTo>
                    <a:pt x="762044" y="285894"/>
                  </a:lnTo>
                  <a:cubicBezTo>
                    <a:pt x="805436" y="293832"/>
                    <a:pt x="681611" y="273723"/>
                    <a:pt x="587419" y="235094"/>
                  </a:cubicBezTo>
                  <a:cubicBezTo>
                    <a:pt x="493227" y="196465"/>
                    <a:pt x="251927" y="74227"/>
                    <a:pt x="196894" y="54119"/>
                  </a:cubicBezTo>
                  <a:cubicBezTo>
                    <a:pt x="141861" y="34011"/>
                    <a:pt x="287910" y="119206"/>
                    <a:pt x="257219" y="114444"/>
                  </a:cubicBezTo>
                  <a:cubicBezTo>
                    <a:pt x="226528" y="109682"/>
                    <a:pt x="-3660" y="-4618"/>
                    <a:pt x="44" y="1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D5BD17BE-7E4A-F69A-8552-1F2D4F73D52A}"/>
                </a:ext>
              </a:extLst>
            </p:cNvPr>
            <p:cNvSpPr/>
            <p:nvPr/>
          </p:nvSpPr>
          <p:spPr>
            <a:xfrm>
              <a:off x="2202222" y="9866626"/>
              <a:ext cx="182381" cy="308393"/>
            </a:xfrm>
            <a:custGeom>
              <a:avLst/>
              <a:gdLst>
                <a:gd name="connsiteX0" fmla="*/ 1228 w 182381"/>
                <a:gd name="connsiteY0" fmla="*/ 306074 h 308393"/>
                <a:gd name="connsiteX1" fmla="*/ 175853 w 182381"/>
                <a:gd name="connsiteY1" fmla="*/ 7624 h 308393"/>
                <a:gd name="connsiteX2" fmla="*/ 140928 w 182381"/>
                <a:gd name="connsiteY2" fmla="*/ 93349 h 308393"/>
                <a:gd name="connsiteX3" fmla="*/ 99653 w 182381"/>
                <a:gd name="connsiteY3" fmla="*/ 144149 h 308393"/>
                <a:gd name="connsiteX4" fmla="*/ 1228 w 182381"/>
                <a:gd name="connsiteY4" fmla="*/ 306074 h 30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81" h="308393">
                  <a:moveTo>
                    <a:pt x="1228" y="306074"/>
                  </a:moveTo>
                  <a:cubicBezTo>
                    <a:pt x="13928" y="283320"/>
                    <a:pt x="152570" y="43078"/>
                    <a:pt x="175853" y="7624"/>
                  </a:cubicBezTo>
                  <a:cubicBezTo>
                    <a:pt x="199136" y="-27830"/>
                    <a:pt x="153628" y="70595"/>
                    <a:pt x="140928" y="93349"/>
                  </a:cubicBezTo>
                  <a:cubicBezTo>
                    <a:pt x="128228" y="116103"/>
                    <a:pt x="121349" y="110811"/>
                    <a:pt x="99653" y="144149"/>
                  </a:cubicBezTo>
                  <a:cubicBezTo>
                    <a:pt x="77957" y="177486"/>
                    <a:pt x="-11472" y="328828"/>
                    <a:pt x="1228" y="30607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2558FCD7-38FE-8A4A-B8D5-42F1A547A63A}"/>
                </a:ext>
              </a:extLst>
            </p:cNvPr>
            <p:cNvSpPr/>
            <p:nvPr/>
          </p:nvSpPr>
          <p:spPr>
            <a:xfrm>
              <a:off x="2209768" y="9835181"/>
              <a:ext cx="371236" cy="356573"/>
            </a:xfrm>
            <a:custGeom>
              <a:avLst/>
              <a:gdLst>
                <a:gd name="connsiteX0" fmla="*/ 32 w 371236"/>
                <a:gd name="connsiteY0" fmla="*/ 356569 h 356573"/>
                <a:gd name="connsiteX1" fmla="*/ 139732 w 371236"/>
                <a:gd name="connsiteY1" fmla="*/ 137494 h 356573"/>
                <a:gd name="connsiteX2" fmla="*/ 212757 w 371236"/>
                <a:gd name="connsiteY2" fmla="*/ 93044 h 356573"/>
                <a:gd name="connsiteX3" fmla="*/ 212757 w 371236"/>
                <a:gd name="connsiteY3" fmla="*/ 169244 h 356573"/>
                <a:gd name="connsiteX4" fmla="*/ 250857 w 371236"/>
                <a:gd name="connsiteY4" fmla="*/ 42244 h 356573"/>
                <a:gd name="connsiteX5" fmla="*/ 339757 w 371236"/>
                <a:gd name="connsiteY5" fmla="*/ 32719 h 356573"/>
                <a:gd name="connsiteX6" fmla="*/ 365157 w 371236"/>
                <a:gd name="connsiteY6" fmla="*/ 969 h 356573"/>
                <a:gd name="connsiteX7" fmla="*/ 234982 w 371236"/>
                <a:gd name="connsiteY7" fmla="*/ 73994 h 356573"/>
                <a:gd name="connsiteX8" fmla="*/ 206407 w 371236"/>
                <a:gd name="connsiteY8" fmla="*/ 124794 h 356573"/>
                <a:gd name="connsiteX9" fmla="*/ 127032 w 371236"/>
                <a:gd name="connsiteY9" fmla="*/ 143844 h 356573"/>
                <a:gd name="connsiteX10" fmla="*/ 32 w 371236"/>
                <a:gd name="connsiteY10" fmla="*/ 356569 h 3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236" h="356573">
                  <a:moveTo>
                    <a:pt x="32" y="356569"/>
                  </a:moveTo>
                  <a:cubicBezTo>
                    <a:pt x="2149" y="355511"/>
                    <a:pt x="104278" y="181415"/>
                    <a:pt x="139732" y="137494"/>
                  </a:cubicBezTo>
                  <a:cubicBezTo>
                    <a:pt x="175186" y="93573"/>
                    <a:pt x="200586" y="87752"/>
                    <a:pt x="212757" y="93044"/>
                  </a:cubicBezTo>
                  <a:cubicBezTo>
                    <a:pt x="224928" y="98336"/>
                    <a:pt x="206407" y="177711"/>
                    <a:pt x="212757" y="169244"/>
                  </a:cubicBezTo>
                  <a:cubicBezTo>
                    <a:pt x="219107" y="160777"/>
                    <a:pt x="229690" y="64998"/>
                    <a:pt x="250857" y="42244"/>
                  </a:cubicBezTo>
                  <a:cubicBezTo>
                    <a:pt x="272024" y="19490"/>
                    <a:pt x="320707" y="39598"/>
                    <a:pt x="339757" y="32719"/>
                  </a:cubicBezTo>
                  <a:cubicBezTo>
                    <a:pt x="358807" y="25840"/>
                    <a:pt x="382619" y="-5910"/>
                    <a:pt x="365157" y="969"/>
                  </a:cubicBezTo>
                  <a:cubicBezTo>
                    <a:pt x="347695" y="7848"/>
                    <a:pt x="261440" y="53356"/>
                    <a:pt x="234982" y="73994"/>
                  </a:cubicBezTo>
                  <a:cubicBezTo>
                    <a:pt x="208524" y="94632"/>
                    <a:pt x="224399" y="113152"/>
                    <a:pt x="206407" y="124794"/>
                  </a:cubicBezTo>
                  <a:cubicBezTo>
                    <a:pt x="188415" y="136436"/>
                    <a:pt x="155607" y="109977"/>
                    <a:pt x="127032" y="143844"/>
                  </a:cubicBezTo>
                  <a:cubicBezTo>
                    <a:pt x="98457" y="177711"/>
                    <a:pt x="-2085" y="357627"/>
                    <a:pt x="32" y="35656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6A1697E1-9495-5F8D-7823-E25025E539F1}"/>
                </a:ext>
              </a:extLst>
            </p:cNvPr>
            <p:cNvSpPr/>
            <p:nvPr/>
          </p:nvSpPr>
          <p:spPr>
            <a:xfrm>
              <a:off x="2590560" y="9724002"/>
              <a:ext cx="1064867" cy="121146"/>
            </a:xfrm>
            <a:custGeom>
              <a:avLst/>
              <a:gdLst>
                <a:gd name="connsiteX0" fmla="*/ 3415 w 1064867"/>
                <a:gd name="connsiteY0" fmla="*/ 1023 h 121146"/>
                <a:gd name="connsiteX1" fmla="*/ 158990 w 1064867"/>
                <a:gd name="connsiteY1" fmla="*/ 54998 h 121146"/>
                <a:gd name="connsiteX2" fmla="*/ 301865 w 1064867"/>
                <a:gd name="connsiteY2" fmla="*/ 35948 h 121146"/>
                <a:gd name="connsiteX3" fmla="*/ 238365 w 1064867"/>
                <a:gd name="connsiteY3" fmla="*/ 35948 h 121146"/>
                <a:gd name="connsiteX4" fmla="*/ 397115 w 1064867"/>
                <a:gd name="connsiteY4" fmla="*/ 29598 h 121146"/>
                <a:gd name="connsiteX5" fmla="*/ 613015 w 1064867"/>
                <a:gd name="connsiteY5" fmla="*/ 67698 h 121146"/>
                <a:gd name="connsiteX6" fmla="*/ 616190 w 1064867"/>
                <a:gd name="connsiteY6" fmla="*/ 51823 h 121146"/>
                <a:gd name="connsiteX7" fmla="*/ 676515 w 1064867"/>
                <a:gd name="connsiteY7" fmla="*/ 61348 h 121146"/>
                <a:gd name="connsiteX8" fmla="*/ 768590 w 1064867"/>
                <a:gd name="connsiteY8" fmla="*/ 96273 h 121146"/>
                <a:gd name="connsiteX9" fmla="*/ 1063865 w 1064867"/>
                <a:gd name="connsiteY9" fmla="*/ 118498 h 121146"/>
                <a:gd name="connsiteX10" fmla="*/ 847965 w 1064867"/>
                <a:gd name="connsiteY10" fmla="*/ 108973 h 121146"/>
                <a:gd name="connsiteX11" fmla="*/ 409815 w 1064867"/>
                <a:gd name="connsiteY11" fmla="*/ 13723 h 121146"/>
                <a:gd name="connsiteX12" fmla="*/ 241540 w 1064867"/>
                <a:gd name="connsiteY12" fmla="*/ 39123 h 121146"/>
                <a:gd name="connsiteX13" fmla="*/ 168515 w 1064867"/>
                <a:gd name="connsiteY13" fmla="*/ 32773 h 121146"/>
                <a:gd name="connsiteX14" fmla="*/ 197090 w 1064867"/>
                <a:gd name="connsiteY14" fmla="*/ 74048 h 121146"/>
                <a:gd name="connsiteX15" fmla="*/ 60565 w 1064867"/>
                <a:gd name="connsiteY15" fmla="*/ 23248 h 121146"/>
                <a:gd name="connsiteX16" fmla="*/ 3415 w 1064867"/>
                <a:gd name="connsiteY16" fmla="*/ 1023 h 12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4867" h="121146">
                  <a:moveTo>
                    <a:pt x="3415" y="1023"/>
                  </a:moveTo>
                  <a:cubicBezTo>
                    <a:pt x="19819" y="6315"/>
                    <a:pt x="109248" y="49177"/>
                    <a:pt x="158990" y="54998"/>
                  </a:cubicBezTo>
                  <a:cubicBezTo>
                    <a:pt x="208732" y="60819"/>
                    <a:pt x="288636" y="39123"/>
                    <a:pt x="301865" y="35948"/>
                  </a:cubicBezTo>
                  <a:cubicBezTo>
                    <a:pt x="315094" y="32773"/>
                    <a:pt x="222490" y="37006"/>
                    <a:pt x="238365" y="35948"/>
                  </a:cubicBezTo>
                  <a:cubicBezTo>
                    <a:pt x="254240" y="34890"/>
                    <a:pt x="334673" y="24306"/>
                    <a:pt x="397115" y="29598"/>
                  </a:cubicBezTo>
                  <a:cubicBezTo>
                    <a:pt x="459557" y="34890"/>
                    <a:pt x="613015" y="67698"/>
                    <a:pt x="613015" y="67698"/>
                  </a:cubicBezTo>
                  <a:cubicBezTo>
                    <a:pt x="649527" y="71402"/>
                    <a:pt x="605607" y="52881"/>
                    <a:pt x="616190" y="51823"/>
                  </a:cubicBezTo>
                  <a:cubicBezTo>
                    <a:pt x="626773" y="50765"/>
                    <a:pt x="651115" y="53940"/>
                    <a:pt x="676515" y="61348"/>
                  </a:cubicBezTo>
                  <a:cubicBezTo>
                    <a:pt x="701915" y="68756"/>
                    <a:pt x="704032" y="86748"/>
                    <a:pt x="768590" y="96273"/>
                  </a:cubicBezTo>
                  <a:cubicBezTo>
                    <a:pt x="833148" y="105798"/>
                    <a:pt x="1050636" y="116381"/>
                    <a:pt x="1063865" y="118498"/>
                  </a:cubicBezTo>
                  <a:cubicBezTo>
                    <a:pt x="1077094" y="120615"/>
                    <a:pt x="956973" y="126436"/>
                    <a:pt x="847965" y="108973"/>
                  </a:cubicBezTo>
                  <a:cubicBezTo>
                    <a:pt x="738957" y="91510"/>
                    <a:pt x="510886" y="25365"/>
                    <a:pt x="409815" y="13723"/>
                  </a:cubicBezTo>
                  <a:cubicBezTo>
                    <a:pt x="308744" y="2081"/>
                    <a:pt x="281757" y="35948"/>
                    <a:pt x="241540" y="39123"/>
                  </a:cubicBezTo>
                  <a:cubicBezTo>
                    <a:pt x="201323" y="42298"/>
                    <a:pt x="175923" y="26952"/>
                    <a:pt x="168515" y="32773"/>
                  </a:cubicBezTo>
                  <a:cubicBezTo>
                    <a:pt x="161107" y="38594"/>
                    <a:pt x="215082" y="75636"/>
                    <a:pt x="197090" y="74048"/>
                  </a:cubicBezTo>
                  <a:cubicBezTo>
                    <a:pt x="179098" y="72461"/>
                    <a:pt x="87552" y="34360"/>
                    <a:pt x="60565" y="23248"/>
                  </a:cubicBezTo>
                  <a:cubicBezTo>
                    <a:pt x="33578" y="12136"/>
                    <a:pt x="-12989" y="-4269"/>
                    <a:pt x="3415" y="10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1A85E287-E11E-ACD5-0061-EF4701B6272E}"/>
                </a:ext>
              </a:extLst>
            </p:cNvPr>
            <p:cNvSpPr/>
            <p:nvPr/>
          </p:nvSpPr>
          <p:spPr>
            <a:xfrm>
              <a:off x="3347050" y="9851995"/>
              <a:ext cx="291551" cy="482528"/>
            </a:xfrm>
            <a:custGeom>
              <a:avLst/>
              <a:gdLst>
                <a:gd name="connsiteX0" fmla="*/ 291500 w 291551"/>
                <a:gd name="connsiteY0" fmla="*/ 30 h 482528"/>
                <a:gd name="connsiteX1" fmla="*/ 145450 w 291551"/>
                <a:gd name="connsiteY1" fmla="*/ 247680 h 482528"/>
                <a:gd name="connsiteX2" fmla="*/ 2575 w 291551"/>
                <a:gd name="connsiteY2" fmla="*/ 476280 h 482528"/>
                <a:gd name="connsiteX3" fmla="*/ 62900 w 291551"/>
                <a:gd name="connsiteY3" fmla="*/ 390555 h 482528"/>
                <a:gd name="connsiteX4" fmla="*/ 180375 w 291551"/>
                <a:gd name="connsiteY4" fmla="*/ 104805 h 482528"/>
                <a:gd name="connsiteX5" fmla="*/ 129575 w 291551"/>
                <a:gd name="connsiteY5" fmla="*/ 263555 h 482528"/>
                <a:gd name="connsiteX6" fmla="*/ 291500 w 291551"/>
                <a:gd name="connsiteY6" fmla="*/ 30 h 48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551" h="482528">
                  <a:moveTo>
                    <a:pt x="291500" y="30"/>
                  </a:moveTo>
                  <a:cubicBezTo>
                    <a:pt x="294146" y="-2616"/>
                    <a:pt x="193604" y="168305"/>
                    <a:pt x="145450" y="247680"/>
                  </a:cubicBezTo>
                  <a:cubicBezTo>
                    <a:pt x="97296" y="327055"/>
                    <a:pt x="16333" y="452468"/>
                    <a:pt x="2575" y="476280"/>
                  </a:cubicBezTo>
                  <a:cubicBezTo>
                    <a:pt x="-11183" y="500092"/>
                    <a:pt x="33267" y="452467"/>
                    <a:pt x="62900" y="390555"/>
                  </a:cubicBezTo>
                  <a:cubicBezTo>
                    <a:pt x="92533" y="328643"/>
                    <a:pt x="169262" y="125972"/>
                    <a:pt x="180375" y="104805"/>
                  </a:cubicBezTo>
                  <a:cubicBezTo>
                    <a:pt x="191487" y="83638"/>
                    <a:pt x="112642" y="278901"/>
                    <a:pt x="129575" y="263555"/>
                  </a:cubicBezTo>
                  <a:cubicBezTo>
                    <a:pt x="146508" y="248209"/>
                    <a:pt x="288854" y="2676"/>
                    <a:pt x="291500" y="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7F05DE25-34D2-BA0C-CDEA-BD8B30347758}"/>
                </a:ext>
              </a:extLst>
            </p:cNvPr>
            <p:cNvSpPr/>
            <p:nvPr/>
          </p:nvSpPr>
          <p:spPr>
            <a:xfrm>
              <a:off x="3458875" y="9847651"/>
              <a:ext cx="167219" cy="352410"/>
            </a:xfrm>
            <a:custGeom>
              <a:avLst/>
              <a:gdLst>
                <a:gd name="connsiteX0" fmla="*/ 166975 w 167219"/>
                <a:gd name="connsiteY0" fmla="*/ 1199 h 352410"/>
                <a:gd name="connsiteX1" fmla="*/ 78075 w 167219"/>
                <a:gd name="connsiteY1" fmla="*/ 109149 h 352410"/>
                <a:gd name="connsiteX2" fmla="*/ 1875 w 167219"/>
                <a:gd name="connsiteY2" fmla="*/ 344099 h 352410"/>
                <a:gd name="connsiteX3" fmla="*/ 33625 w 167219"/>
                <a:gd name="connsiteY3" fmla="*/ 277424 h 352410"/>
                <a:gd name="connsiteX4" fmla="*/ 144750 w 167219"/>
                <a:gd name="connsiteY4" fmla="*/ 64699 h 352410"/>
                <a:gd name="connsiteX5" fmla="*/ 62200 w 167219"/>
                <a:gd name="connsiteY5" fmla="*/ 163124 h 352410"/>
                <a:gd name="connsiteX6" fmla="*/ 87600 w 167219"/>
                <a:gd name="connsiteY6" fmla="*/ 115499 h 352410"/>
                <a:gd name="connsiteX7" fmla="*/ 49500 w 167219"/>
                <a:gd name="connsiteY7" fmla="*/ 172649 h 352410"/>
                <a:gd name="connsiteX8" fmla="*/ 166975 w 167219"/>
                <a:gd name="connsiteY8" fmla="*/ 1199 h 35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19" h="352410">
                  <a:moveTo>
                    <a:pt x="166975" y="1199"/>
                  </a:moveTo>
                  <a:cubicBezTo>
                    <a:pt x="171738" y="-9384"/>
                    <a:pt x="105592" y="51999"/>
                    <a:pt x="78075" y="109149"/>
                  </a:cubicBezTo>
                  <a:cubicBezTo>
                    <a:pt x="50558" y="166299"/>
                    <a:pt x="9283" y="316053"/>
                    <a:pt x="1875" y="344099"/>
                  </a:cubicBezTo>
                  <a:cubicBezTo>
                    <a:pt x="-5533" y="372145"/>
                    <a:pt x="9812" y="323991"/>
                    <a:pt x="33625" y="277424"/>
                  </a:cubicBezTo>
                  <a:cubicBezTo>
                    <a:pt x="57437" y="230857"/>
                    <a:pt x="139988" y="83749"/>
                    <a:pt x="144750" y="64699"/>
                  </a:cubicBezTo>
                  <a:cubicBezTo>
                    <a:pt x="149512" y="45649"/>
                    <a:pt x="71725" y="154657"/>
                    <a:pt x="62200" y="163124"/>
                  </a:cubicBezTo>
                  <a:cubicBezTo>
                    <a:pt x="52675" y="171591"/>
                    <a:pt x="89717" y="113911"/>
                    <a:pt x="87600" y="115499"/>
                  </a:cubicBezTo>
                  <a:cubicBezTo>
                    <a:pt x="85483" y="117087"/>
                    <a:pt x="36271" y="190641"/>
                    <a:pt x="49500" y="172649"/>
                  </a:cubicBezTo>
                  <a:cubicBezTo>
                    <a:pt x="62729" y="154657"/>
                    <a:pt x="162212" y="11782"/>
                    <a:pt x="166975" y="11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2B7F1386-AE0F-5DFD-0E94-ABFA72E4561C}"/>
                </a:ext>
              </a:extLst>
            </p:cNvPr>
            <p:cNvSpPr/>
            <p:nvPr/>
          </p:nvSpPr>
          <p:spPr>
            <a:xfrm>
              <a:off x="3459811" y="10327467"/>
              <a:ext cx="566273" cy="404285"/>
            </a:xfrm>
            <a:custGeom>
              <a:avLst/>
              <a:gdLst>
                <a:gd name="connsiteX0" fmla="*/ 86664 w 566273"/>
                <a:gd name="connsiteY0" fmla="*/ 808 h 404285"/>
                <a:gd name="connsiteX1" fmla="*/ 32689 w 566273"/>
                <a:gd name="connsiteY1" fmla="*/ 331008 h 404285"/>
                <a:gd name="connsiteX2" fmla="*/ 67614 w 566273"/>
                <a:gd name="connsiteY2" fmla="*/ 296083 h 404285"/>
                <a:gd name="connsiteX3" fmla="*/ 39039 w 566273"/>
                <a:gd name="connsiteY3" fmla="*/ 362758 h 404285"/>
                <a:gd name="connsiteX4" fmla="*/ 207314 w 566273"/>
                <a:gd name="connsiteY4" fmla="*/ 299258 h 404285"/>
                <a:gd name="connsiteX5" fmla="*/ 105714 w 566273"/>
                <a:gd name="connsiteY5" fmla="*/ 365933 h 404285"/>
                <a:gd name="connsiteX6" fmla="*/ 566089 w 566273"/>
                <a:gd name="connsiteY6" fmla="*/ 111933 h 404285"/>
                <a:gd name="connsiteX7" fmla="*/ 159689 w 566273"/>
                <a:gd name="connsiteY7" fmla="*/ 321483 h 404285"/>
                <a:gd name="connsiteX8" fmla="*/ 4114 w 566273"/>
                <a:gd name="connsiteY8" fmla="*/ 404033 h 404285"/>
                <a:gd name="connsiteX9" fmla="*/ 48564 w 566273"/>
                <a:gd name="connsiteY9" fmla="*/ 299258 h 404285"/>
                <a:gd name="connsiteX10" fmla="*/ 86664 w 566273"/>
                <a:gd name="connsiteY10" fmla="*/ 184958 h 404285"/>
                <a:gd name="connsiteX11" fmla="*/ 64439 w 566273"/>
                <a:gd name="connsiteY11" fmla="*/ 235758 h 404285"/>
                <a:gd name="connsiteX12" fmla="*/ 86664 w 566273"/>
                <a:gd name="connsiteY12" fmla="*/ 808 h 40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273" h="404285">
                  <a:moveTo>
                    <a:pt x="86664" y="808"/>
                  </a:moveTo>
                  <a:cubicBezTo>
                    <a:pt x="81372" y="16683"/>
                    <a:pt x="35864" y="281796"/>
                    <a:pt x="32689" y="331008"/>
                  </a:cubicBezTo>
                  <a:cubicBezTo>
                    <a:pt x="29514" y="380220"/>
                    <a:pt x="66556" y="290792"/>
                    <a:pt x="67614" y="296083"/>
                  </a:cubicBezTo>
                  <a:cubicBezTo>
                    <a:pt x="68672" y="301374"/>
                    <a:pt x="15756" y="362229"/>
                    <a:pt x="39039" y="362758"/>
                  </a:cubicBezTo>
                  <a:cubicBezTo>
                    <a:pt x="62322" y="363287"/>
                    <a:pt x="196202" y="298729"/>
                    <a:pt x="207314" y="299258"/>
                  </a:cubicBezTo>
                  <a:cubicBezTo>
                    <a:pt x="218426" y="299787"/>
                    <a:pt x="45918" y="397154"/>
                    <a:pt x="105714" y="365933"/>
                  </a:cubicBezTo>
                  <a:cubicBezTo>
                    <a:pt x="165510" y="334712"/>
                    <a:pt x="557093" y="119341"/>
                    <a:pt x="566089" y="111933"/>
                  </a:cubicBezTo>
                  <a:cubicBezTo>
                    <a:pt x="575085" y="104525"/>
                    <a:pt x="253351" y="272800"/>
                    <a:pt x="159689" y="321483"/>
                  </a:cubicBezTo>
                  <a:cubicBezTo>
                    <a:pt x="66027" y="370166"/>
                    <a:pt x="22635" y="407737"/>
                    <a:pt x="4114" y="404033"/>
                  </a:cubicBezTo>
                  <a:cubicBezTo>
                    <a:pt x="-14407" y="400329"/>
                    <a:pt x="34806" y="335770"/>
                    <a:pt x="48564" y="299258"/>
                  </a:cubicBezTo>
                  <a:cubicBezTo>
                    <a:pt x="62322" y="262746"/>
                    <a:pt x="84018" y="195541"/>
                    <a:pt x="86664" y="184958"/>
                  </a:cubicBezTo>
                  <a:cubicBezTo>
                    <a:pt x="89310" y="174375"/>
                    <a:pt x="63381" y="263804"/>
                    <a:pt x="64439" y="235758"/>
                  </a:cubicBezTo>
                  <a:cubicBezTo>
                    <a:pt x="65497" y="207712"/>
                    <a:pt x="91956" y="-15067"/>
                    <a:pt x="86664" y="80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A534B822-2A81-FF49-52AE-8539DFC34FF1}"/>
                </a:ext>
              </a:extLst>
            </p:cNvPr>
            <p:cNvSpPr/>
            <p:nvPr/>
          </p:nvSpPr>
          <p:spPr>
            <a:xfrm>
              <a:off x="3543227" y="9871066"/>
              <a:ext cx="388823" cy="283204"/>
            </a:xfrm>
            <a:custGeom>
              <a:avLst/>
              <a:gdLst>
                <a:gd name="connsiteX0" fmla="*/ 66748 w 388823"/>
                <a:gd name="connsiteY0" fmla="*/ 9 h 283204"/>
                <a:gd name="connsiteX1" fmla="*/ 222323 w 388823"/>
                <a:gd name="connsiteY1" fmla="*/ 41284 h 283204"/>
                <a:gd name="connsiteX2" fmla="*/ 295348 w 388823"/>
                <a:gd name="connsiteY2" fmla="*/ 120659 h 283204"/>
                <a:gd name="connsiteX3" fmla="*/ 254073 w 388823"/>
                <a:gd name="connsiteY3" fmla="*/ 114309 h 283204"/>
                <a:gd name="connsiteX4" fmla="*/ 155648 w 388823"/>
                <a:gd name="connsiteY4" fmla="*/ 184159 h 283204"/>
                <a:gd name="connsiteX5" fmla="*/ 73 w 388823"/>
                <a:gd name="connsiteY5" fmla="*/ 282584 h 283204"/>
                <a:gd name="connsiteX6" fmla="*/ 133423 w 388823"/>
                <a:gd name="connsiteY6" fmla="*/ 228609 h 283204"/>
                <a:gd name="connsiteX7" fmla="*/ 384248 w 388823"/>
                <a:gd name="connsiteY7" fmla="*/ 120659 h 283204"/>
                <a:gd name="connsiteX8" fmla="*/ 295348 w 388823"/>
                <a:gd name="connsiteY8" fmla="*/ 161934 h 283204"/>
                <a:gd name="connsiteX9" fmla="*/ 292173 w 388823"/>
                <a:gd name="connsiteY9" fmla="*/ 139709 h 283204"/>
                <a:gd name="connsiteX10" fmla="*/ 250898 w 388823"/>
                <a:gd name="connsiteY10" fmla="*/ 146059 h 283204"/>
                <a:gd name="connsiteX11" fmla="*/ 85798 w 388823"/>
                <a:gd name="connsiteY11" fmla="*/ 203209 h 283204"/>
                <a:gd name="connsiteX12" fmla="*/ 254073 w 388823"/>
                <a:gd name="connsiteY12" fmla="*/ 104784 h 283204"/>
                <a:gd name="connsiteX13" fmla="*/ 225498 w 388823"/>
                <a:gd name="connsiteY13" fmla="*/ 44459 h 283204"/>
                <a:gd name="connsiteX14" fmla="*/ 66748 w 388823"/>
                <a:gd name="connsiteY14" fmla="*/ 9 h 28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823" h="283204">
                  <a:moveTo>
                    <a:pt x="66748" y="9"/>
                  </a:moveTo>
                  <a:cubicBezTo>
                    <a:pt x="66219" y="-520"/>
                    <a:pt x="184223" y="21176"/>
                    <a:pt x="222323" y="41284"/>
                  </a:cubicBezTo>
                  <a:cubicBezTo>
                    <a:pt x="260423" y="61392"/>
                    <a:pt x="290056" y="108488"/>
                    <a:pt x="295348" y="120659"/>
                  </a:cubicBezTo>
                  <a:cubicBezTo>
                    <a:pt x="300640" y="132830"/>
                    <a:pt x="277356" y="103726"/>
                    <a:pt x="254073" y="114309"/>
                  </a:cubicBezTo>
                  <a:cubicBezTo>
                    <a:pt x="230790" y="124892"/>
                    <a:pt x="197981" y="156113"/>
                    <a:pt x="155648" y="184159"/>
                  </a:cubicBezTo>
                  <a:cubicBezTo>
                    <a:pt x="113315" y="212205"/>
                    <a:pt x="3777" y="275176"/>
                    <a:pt x="73" y="282584"/>
                  </a:cubicBezTo>
                  <a:cubicBezTo>
                    <a:pt x="-3631" y="289992"/>
                    <a:pt x="133423" y="228609"/>
                    <a:pt x="133423" y="228609"/>
                  </a:cubicBezTo>
                  <a:lnTo>
                    <a:pt x="384248" y="120659"/>
                  </a:lnTo>
                  <a:cubicBezTo>
                    <a:pt x="411235" y="109547"/>
                    <a:pt x="310694" y="158759"/>
                    <a:pt x="295348" y="161934"/>
                  </a:cubicBezTo>
                  <a:cubicBezTo>
                    <a:pt x="280002" y="165109"/>
                    <a:pt x="299581" y="142355"/>
                    <a:pt x="292173" y="139709"/>
                  </a:cubicBezTo>
                  <a:cubicBezTo>
                    <a:pt x="284765" y="137063"/>
                    <a:pt x="285294" y="135476"/>
                    <a:pt x="250898" y="146059"/>
                  </a:cubicBezTo>
                  <a:cubicBezTo>
                    <a:pt x="216502" y="156642"/>
                    <a:pt x="85269" y="210088"/>
                    <a:pt x="85798" y="203209"/>
                  </a:cubicBezTo>
                  <a:cubicBezTo>
                    <a:pt x="86327" y="196330"/>
                    <a:pt x="230790" y="131242"/>
                    <a:pt x="254073" y="104784"/>
                  </a:cubicBezTo>
                  <a:cubicBezTo>
                    <a:pt x="277356" y="78326"/>
                    <a:pt x="256719" y="59805"/>
                    <a:pt x="225498" y="44459"/>
                  </a:cubicBezTo>
                  <a:cubicBezTo>
                    <a:pt x="194277" y="29113"/>
                    <a:pt x="67277" y="538"/>
                    <a:pt x="66748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AE6147D2-616C-99FD-79AA-3982844450B1}"/>
                </a:ext>
              </a:extLst>
            </p:cNvPr>
            <p:cNvSpPr/>
            <p:nvPr/>
          </p:nvSpPr>
          <p:spPr>
            <a:xfrm>
              <a:off x="3520324" y="9826611"/>
              <a:ext cx="387856" cy="190090"/>
            </a:xfrm>
            <a:custGeom>
              <a:avLst/>
              <a:gdLst>
                <a:gd name="connsiteX0" fmla="*/ 751 w 387856"/>
                <a:gd name="connsiteY0" fmla="*/ 47639 h 190090"/>
                <a:gd name="connsiteX1" fmla="*/ 197601 w 387856"/>
                <a:gd name="connsiteY1" fmla="*/ 22239 h 190090"/>
                <a:gd name="connsiteX2" fmla="*/ 321426 w 387856"/>
                <a:gd name="connsiteY2" fmla="*/ 92089 h 190090"/>
                <a:gd name="connsiteX3" fmla="*/ 280151 w 387856"/>
                <a:gd name="connsiteY3" fmla="*/ 57164 h 190090"/>
                <a:gd name="connsiteX4" fmla="*/ 384926 w 387856"/>
                <a:gd name="connsiteY4" fmla="*/ 187339 h 190090"/>
                <a:gd name="connsiteX5" fmla="*/ 350001 w 387856"/>
                <a:gd name="connsiteY5" fmla="*/ 139714 h 190090"/>
                <a:gd name="connsiteX6" fmla="*/ 257926 w 387856"/>
                <a:gd name="connsiteY6" fmla="*/ 66689 h 190090"/>
                <a:gd name="connsiteX7" fmla="*/ 194426 w 387856"/>
                <a:gd name="connsiteY7" fmla="*/ 25414 h 190090"/>
                <a:gd name="connsiteX8" fmla="*/ 149976 w 387856"/>
                <a:gd name="connsiteY8" fmla="*/ 14 h 190090"/>
                <a:gd name="connsiteX9" fmla="*/ 130926 w 387856"/>
                <a:gd name="connsiteY9" fmla="*/ 22239 h 190090"/>
                <a:gd name="connsiteX10" fmla="*/ 751 w 387856"/>
                <a:gd name="connsiteY10" fmla="*/ 47639 h 19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856" h="190090">
                  <a:moveTo>
                    <a:pt x="751" y="47639"/>
                  </a:moveTo>
                  <a:cubicBezTo>
                    <a:pt x="11863" y="47639"/>
                    <a:pt x="144155" y="14831"/>
                    <a:pt x="197601" y="22239"/>
                  </a:cubicBezTo>
                  <a:cubicBezTo>
                    <a:pt x="251047" y="29647"/>
                    <a:pt x="307668" y="86268"/>
                    <a:pt x="321426" y="92089"/>
                  </a:cubicBezTo>
                  <a:cubicBezTo>
                    <a:pt x="335184" y="97910"/>
                    <a:pt x="269568" y="41289"/>
                    <a:pt x="280151" y="57164"/>
                  </a:cubicBezTo>
                  <a:cubicBezTo>
                    <a:pt x="290734" y="73039"/>
                    <a:pt x="373284" y="173581"/>
                    <a:pt x="384926" y="187339"/>
                  </a:cubicBezTo>
                  <a:cubicBezTo>
                    <a:pt x="396568" y="201097"/>
                    <a:pt x="371168" y="159822"/>
                    <a:pt x="350001" y="139714"/>
                  </a:cubicBezTo>
                  <a:cubicBezTo>
                    <a:pt x="328834" y="119606"/>
                    <a:pt x="283855" y="85739"/>
                    <a:pt x="257926" y="66689"/>
                  </a:cubicBezTo>
                  <a:cubicBezTo>
                    <a:pt x="231997" y="47639"/>
                    <a:pt x="212417" y="36526"/>
                    <a:pt x="194426" y="25414"/>
                  </a:cubicBezTo>
                  <a:cubicBezTo>
                    <a:pt x="176435" y="14302"/>
                    <a:pt x="160559" y="543"/>
                    <a:pt x="149976" y="14"/>
                  </a:cubicBezTo>
                  <a:cubicBezTo>
                    <a:pt x="139393" y="-515"/>
                    <a:pt x="156855" y="13772"/>
                    <a:pt x="130926" y="22239"/>
                  </a:cubicBezTo>
                  <a:cubicBezTo>
                    <a:pt x="104997" y="30706"/>
                    <a:pt x="-10361" y="47639"/>
                    <a:pt x="751" y="476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A4D0E437-8561-EEC7-4879-97960F74C9BC}"/>
                </a:ext>
              </a:extLst>
            </p:cNvPr>
            <p:cNvSpPr/>
            <p:nvPr/>
          </p:nvSpPr>
          <p:spPr>
            <a:xfrm>
              <a:off x="3927201" y="9639020"/>
              <a:ext cx="153325" cy="360311"/>
            </a:xfrm>
            <a:custGeom>
              <a:avLst/>
              <a:gdLst>
                <a:gd name="connsiteX0" fmla="*/ 130449 w 153325"/>
                <a:gd name="connsiteY0" fmla="*/ 280 h 360311"/>
                <a:gd name="connsiteX1" fmla="*/ 38374 w 153325"/>
                <a:gd name="connsiteY1" fmla="*/ 273330 h 360311"/>
                <a:gd name="connsiteX2" fmla="*/ 274 w 153325"/>
                <a:gd name="connsiteY2" fmla="*/ 359055 h 360311"/>
                <a:gd name="connsiteX3" fmla="*/ 28849 w 153325"/>
                <a:gd name="connsiteY3" fmla="*/ 311430 h 360311"/>
                <a:gd name="connsiteX4" fmla="*/ 152674 w 153325"/>
                <a:gd name="connsiteY4" fmla="*/ 143155 h 360311"/>
                <a:gd name="connsiteX5" fmla="*/ 79649 w 153325"/>
                <a:gd name="connsiteY5" fmla="*/ 219355 h 360311"/>
                <a:gd name="connsiteX6" fmla="*/ 130449 w 153325"/>
                <a:gd name="connsiteY6" fmla="*/ 280 h 3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25" h="360311">
                  <a:moveTo>
                    <a:pt x="130449" y="280"/>
                  </a:moveTo>
                  <a:cubicBezTo>
                    <a:pt x="123570" y="9276"/>
                    <a:pt x="60070" y="213534"/>
                    <a:pt x="38374" y="273330"/>
                  </a:cubicBezTo>
                  <a:cubicBezTo>
                    <a:pt x="16678" y="333126"/>
                    <a:pt x="1861" y="352705"/>
                    <a:pt x="274" y="359055"/>
                  </a:cubicBezTo>
                  <a:cubicBezTo>
                    <a:pt x="-1314" y="365405"/>
                    <a:pt x="3449" y="347413"/>
                    <a:pt x="28849" y="311430"/>
                  </a:cubicBezTo>
                  <a:cubicBezTo>
                    <a:pt x="54249" y="275447"/>
                    <a:pt x="144207" y="158501"/>
                    <a:pt x="152674" y="143155"/>
                  </a:cubicBezTo>
                  <a:cubicBezTo>
                    <a:pt x="161141" y="127809"/>
                    <a:pt x="84412" y="236818"/>
                    <a:pt x="79649" y="219355"/>
                  </a:cubicBezTo>
                  <a:cubicBezTo>
                    <a:pt x="74886" y="201892"/>
                    <a:pt x="137328" y="-8716"/>
                    <a:pt x="130449" y="2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58DF89DD-5C6C-3486-321A-36772114F9F9}"/>
                </a:ext>
              </a:extLst>
            </p:cNvPr>
            <p:cNvSpPr/>
            <p:nvPr/>
          </p:nvSpPr>
          <p:spPr>
            <a:xfrm>
              <a:off x="2596763" y="9544760"/>
              <a:ext cx="255249" cy="226937"/>
            </a:xfrm>
            <a:custGeom>
              <a:avLst/>
              <a:gdLst>
                <a:gd name="connsiteX0" fmla="*/ 387 w 255249"/>
                <a:gd name="connsiteY0" fmla="*/ 224715 h 226937"/>
                <a:gd name="connsiteX1" fmla="*/ 165487 w 255249"/>
                <a:gd name="connsiteY1" fmla="*/ 113590 h 226937"/>
                <a:gd name="connsiteX2" fmla="*/ 149612 w 255249"/>
                <a:gd name="connsiteY2" fmla="*/ 177090 h 226937"/>
                <a:gd name="connsiteX3" fmla="*/ 133737 w 255249"/>
                <a:gd name="connsiteY3" fmla="*/ 218365 h 226937"/>
                <a:gd name="connsiteX4" fmla="*/ 254387 w 255249"/>
                <a:gd name="connsiteY4" fmla="*/ 2465 h 226937"/>
                <a:gd name="connsiteX5" fmla="*/ 184537 w 255249"/>
                <a:gd name="connsiteY5" fmla="*/ 104065 h 226937"/>
                <a:gd name="connsiteX6" fmla="*/ 121037 w 255249"/>
                <a:gd name="connsiteY6" fmla="*/ 145340 h 226937"/>
                <a:gd name="connsiteX7" fmla="*/ 387 w 255249"/>
                <a:gd name="connsiteY7" fmla="*/ 224715 h 2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249" h="226937">
                  <a:moveTo>
                    <a:pt x="387" y="224715"/>
                  </a:moveTo>
                  <a:cubicBezTo>
                    <a:pt x="7795" y="219423"/>
                    <a:pt x="140616" y="121527"/>
                    <a:pt x="165487" y="113590"/>
                  </a:cubicBezTo>
                  <a:cubicBezTo>
                    <a:pt x="190358" y="105653"/>
                    <a:pt x="154904" y="159628"/>
                    <a:pt x="149612" y="177090"/>
                  </a:cubicBezTo>
                  <a:cubicBezTo>
                    <a:pt x="144320" y="194552"/>
                    <a:pt x="116274" y="247469"/>
                    <a:pt x="133737" y="218365"/>
                  </a:cubicBezTo>
                  <a:cubicBezTo>
                    <a:pt x="151200" y="189261"/>
                    <a:pt x="245920" y="21515"/>
                    <a:pt x="254387" y="2465"/>
                  </a:cubicBezTo>
                  <a:cubicBezTo>
                    <a:pt x="262854" y="-16585"/>
                    <a:pt x="206762" y="80253"/>
                    <a:pt x="184537" y="104065"/>
                  </a:cubicBezTo>
                  <a:cubicBezTo>
                    <a:pt x="162312" y="127877"/>
                    <a:pt x="148024" y="128936"/>
                    <a:pt x="121037" y="145340"/>
                  </a:cubicBezTo>
                  <a:cubicBezTo>
                    <a:pt x="94050" y="161744"/>
                    <a:pt x="-7021" y="230007"/>
                    <a:pt x="387" y="2247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14F8A73D-3FAF-315C-CD16-863C407E649A}"/>
                </a:ext>
              </a:extLst>
            </p:cNvPr>
            <p:cNvSpPr/>
            <p:nvPr/>
          </p:nvSpPr>
          <p:spPr>
            <a:xfrm>
              <a:off x="2822303" y="9547171"/>
              <a:ext cx="92479" cy="228872"/>
            </a:xfrm>
            <a:custGeom>
              <a:avLst/>
              <a:gdLst>
                <a:gd name="connsiteX0" fmla="*/ 272 w 92479"/>
                <a:gd name="connsiteY0" fmla="*/ 54 h 228872"/>
                <a:gd name="connsiteX1" fmla="*/ 57422 w 92479"/>
                <a:gd name="connsiteY1" fmla="*/ 50854 h 228872"/>
                <a:gd name="connsiteX2" fmla="*/ 16147 w 92479"/>
                <a:gd name="connsiteY2" fmla="*/ 225479 h 228872"/>
                <a:gd name="connsiteX3" fmla="*/ 54247 w 92479"/>
                <a:gd name="connsiteY3" fmla="*/ 155629 h 228872"/>
                <a:gd name="connsiteX4" fmla="*/ 89172 w 92479"/>
                <a:gd name="connsiteY4" fmla="*/ 25454 h 228872"/>
                <a:gd name="connsiteX5" fmla="*/ 85997 w 92479"/>
                <a:gd name="connsiteY5" fmla="*/ 57204 h 228872"/>
                <a:gd name="connsiteX6" fmla="*/ 272 w 92479"/>
                <a:gd name="connsiteY6" fmla="*/ 54 h 22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9" h="228872">
                  <a:moveTo>
                    <a:pt x="272" y="54"/>
                  </a:moveTo>
                  <a:cubicBezTo>
                    <a:pt x="-4490" y="-1004"/>
                    <a:pt x="54776" y="13283"/>
                    <a:pt x="57422" y="50854"/>
                  </a:cubicBezTo>
                  <a:cubicBezTo>
                    <a:pt x="60068" y="88425"/>
                    <a:pt x="16676" y="208017"/>
                    <a:pt x="16147" y="225479"/>
                  </a:cubicBezTo>
                  <a:cubicBezTo>
                    <a:pt x="15618" y="242941"/>
                    <a:pt x="42076" y="188966"/>
                    <a:pt x="54247" y="155629"/>
                  </a:cubicBezTo>
                  <a:cubicBezTo>
                    <a:pt x="66418" y="122292"/>
                    <a:pt x="83880" y="41858"/>
                    <a:pt x="89172" y="25454"/>
                  </a:cubicBezTo>
                  <a:cubicBezTo>
                    <a:pt x="94464" y="9050"/>
                    <a:pt x="93405" y="57733"/>
                    <a:pt x="85997" y="57204"/>
                  </a:cubicBezTo>
                  <a:cubicBezTo>
                    <a:pt x="78589" y="56675"/>
                    <a:pt x="5034" y="1112"/>
                    <a:pt x="272" y="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C36F96AB-24EA-8A2F-5325-4134758DD704}"/>
                </a:ext>
              </a:extLst>
            </p:cNvPr>
            <p:cNvSpPr/>
            <p:nvPr/>
          </p:nvSpPr>
          <p:spPr>
            <a:xfrm>
              <a:off x="2857415" y="9403859"/>
              <a:ext cx="265299" cy="366193"/>
            </a:xfrm>
            <a:custGeom>
              <a:avLst/>
              <a:gdLst>
                <a:gd name="connsiteX0" fmla="*/ 85 w 265299"/>
                <a:gd name="connsiteY0" fmla="*/ 365616 h 366193"/>
                <a:gd name="connsiteX1" fmla="*/ 123910 w 265299"/>
                <a:gd name="connsiteY1" fmla="*/ 102091 h 366193"/>
                <a:gd name="connsiteX2" fmla="*/ 206460 w 265299"/>
                <a:gd name="connsiteY2" fmla="*/ 491 h 366193"/>
                <a:gd name="connsiteX3" fmla="*/ 247735 w 265299"/>
                <a:gd name="connsiteY3" fmla="*/ 137016 h 366193"/>
                <a:gd name="connsiteX4" fmla="*/ 263610 w 265299"/>
                <a:gd name="connsiteY4" fmla="*/ 89391 h 366193"/>
                <a:gd name="connsiteX5" fmla="*/ 235035 w 265299"/>
                <a:gd name="connsiteY5" fmla="*/ 168766 h 366193"/>
                <a:gd name="connsiteX6" fmla="*/ 257260 w 265299"/>
                <a:gd name="connsiteY6" fmla="*/ 108441 h 366193"/>
                <a:gd name="connsiteX7" fmla="*/ 184235 w 265299"/>
                <a:gd name="connsiteY7" fmla="*/ 203691 h 366193"/>
                <a:gd name="connsiteX8" fmla="*/ 108035 w 265299"/>
                <a:gd name="connsiteY8" fmla="*/ 327516 h 366193"/>
                <a:gd name="connsiteX9" fmla="*/ 254085 w 265299"/>
                <a:gd name="connsiteY9" fmla="*/ 121141 h 366193"/>
                <a:gd name="connsiteX10" fmla="*/ 241385 w 265299"/>
                <a:gd name="connsiteY10" fmla="*/ 13191 h 366193"/>
                <a:gd name="connsiteX11" fmla="*/ 130260 w 265299"/>
                <a:gd name="connsiteY11" fmla="*/ 121141 h 366193"/>
                <a:gd name="connsiteX12" fmla="*/ 104860 w 265299"/>
                <a:gd name="connsiteY12" fmla="*/ 171941 h 366193"/>
                <a:gd name="connsiteX13" fmla="*/ 85 w 265299"/>
                <a:gd name="connsiteY13" fmla="*/ 365616 h 36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299" h="366193">
                  <a:moveTo>
                    <a:pt x="85" y="365616"/>
                  </a:moveTo>
                  <a:cubicBezTo>
                    <a:pt x="3260" y="353974"/>
                    <a:pt x="89514" y="162945"/>
                    <a:pt x="123910" y="102091"/>
                  </a:cubicBezTo>
                  <a:cubicBezTo>
                    <a:pt x="158306" y="41237"/>
                    <a:pt x="185823" y="-5330"/>
                    <a:pt x="206460" y="491"/>
                  </a:cubicBezTo>
                  <a:cubicBezTo>
                    <a:pt x="227097" y="6312"/>
                    <a:pt x="238210" y="122199"/>
                    <a:pt x="247735" y="137016"/>
                  </a:cubicBezTo>
                  <a:cubicBezTo>
                    <a:pt x="257260" y="151833"/>
                    <a:pt x="265727" y="84099"/>
                    <a:pt x="263610" y="89391"/>
                  </a:cubicBezTo>
                  <a:cubicBezTo>
                    <a:pt x="261493" y="94683"/>
                    <a:pt x="236093" y="165591"/>
                    <a:pt x="235035" y="168766"/>
                  </a:cubicBezTo>
                  <a:cubicBezTo>
                    <a:pt x="233977" y="171941"/>
                    <a:pt x="265727" y="102620"/>
                    <a:pt x="257260" y="108441"/>
                  </a:cubicBezTo>
                  <a:cubicBezTo>
                    <a:pt x="248793" y="114262"/>
                    <a:pt x="209106" y="167179"/>
                    <a:pt x="184235" y="203691"/>
                  </a:cubicBezTo>
                  <a:cubicBezTo>
                    <a:pt x="159364" y="240203"/>
                    <a:pt x="96393" y="341274"/>
                    <a:pt x="108035" y="327516"/>
                  </a:cubicBezTo>
                  <a:cubicBezTo>
                    <a:pt x="119677" y="313758"/>
                    <a:pt x="231860" y="173528"/>
                    <a:pt x="254085" y="121141"/>
                  </a:cubicBezTo>
                  <a:cubicBezTo>
                    <a:pt x="276310" y="68754"/>
                    <a:pt x="262022" y="13191"/>
                    <a:pt x="241385" y="13191"/>
                  </a:cubicBezTo>
                  <a:cubicBezTo>
                    <a:pt x="220748" y="13191"/>
                    <a:pt x="153014" y="94683"/>
                    <a:pt x="130260" y="121141"/>
                  </a:cubicBezTo>
                  <a:cubicBezTo>
                    <a:pt x="107506" y="147599"/>
                    <a:pt x="126556" y="134370"/>
                    <a:pt x="104860" y="171941"/>
                  </a:cubicBezTo>
                  <a:cubicBezTo>
                    <a:pt x="83164" y="209512"/>
                    <a:pt x="-3090" y="377258"/>
                    <a:pt x="85" y="3656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C4CECCB5-2474-C2F3-BACB-2BACCEE49FA8}"/>
                </a:ext>
              </a:extLst>
            </p:cNvPr>
            <p:cNvSpPr/>
            <p:nvPr/>
          </p:nvSpPr>
          <p:spPr>
            <a:xfrm>
              <a:off x="2925631" y="9499555"/>
              <a:ext cx="128756" cy="213207"/>
            </a:xfrm>
            <a:custGeom>
              <a:avLst/>
              <a:gdLst>
                <a:gd name="connsiteX0" fmla="*/ 109669 w 128756"/>
                <a:gd name="connsiteY0" fmla="*/ 45 h 213207"/>
                <a:gd name="connsiteX1" fmla="*/ 77919 w 128756"/>
                <a:gd name="connsiteY1" fmla="*/ 117520 h 213207"/>
                <a:gd name="connsiteX2" fmla="*/ 128719 w 128756"/>
                <a:gd name="connsiteY2" fmla="*/ 60370 h 213207"/>
                <a:gd name="connsiteX3" fmla="*/ 68394 w 128756"/>
                <a:gd name="connsiteY3" fmla="*/ 136570 h 213207"/>
                <a:gd name="connsiteX4" fmla="*/ 17594 w 128756"/>
                <a:gd name="connsiteY4" fmla="*/ 184195 h 213207"/>
                <a:gd name="connsiteX5" fmla="*/ 4894 w 128756"/>
                <a:gd name="connsiteY5" fmla="*/ 209595 h 213207"/>
                <a:gd name="connsiteX6" fmla="*/ 93794 w 128756"/>
                <a:gd name="connsiteY6" fmla="*/ 104820 h 213207"/>
                <a:gd name="connsiteX7" fmla="*/ 109669 w 128756"/>
                <a:gd name="connsiteY7" fmla="*/ 45 h 21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756" h="213207">
                  <a:moveTo>
                    <a:pt x="109669" y="45"/>
                  </a:moveTo>
                  <a:cubicBezTo>
                    <a:pt x="107023" y="2162"/>
                    <a:pt x="74744" y="107466"/>
                    <a:pt x="77919" y="117520"/>
                  </a:cubicBezTo>
                  <a:cubicBezTo>
                    <a:pt x="81094" y="127574"/>
                    <a:pt x="130306" y="57195"/>
                    <a:pt x="128719" y="60370"/>
                  </a:cubicBezTo>
                  <a:cubicBezTo>
                    <a:pt x="127132" y="63545"/>
                    <a:pt x="86915" y="115933"/>
                    <a:pt x="68394" y="136570"/>
                  </a:cubicBezTo>
                  <a:cubicBezTo>
                    <a:pt x="49873" y="157207"/>
                    <a:pt x="28177" y="172024"/>
                    <a:pt x="17594" y="184195"/>
                  </a:cubicBezTo>
                  <a:cubicBezTo>
                    <a:pt x="7011" y="196366"/>
                    <a:pt x="-7806" y="222824"/>
                    <a:pt x="4894" y="209595"/>
                  </a:cubicBezTo>
                  <a:cubicBezTo>
                    <a:pt x="17594" y="196366"/>
                    <a:pt x="68394" y="138687"/>
                    <a:pt x="93794" y="104820"/>
                  </a:cubicBezTo>
                  <a:cubicBezTo>
                    <a:pt x="119194" y="70953"/>
                    <a:pt x="112315" y="-2072"/>
                    <a:pt x="109669" y="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F417C16E-747F-2729-F077-AB99947BE76B}"/>
                </a:ext>
              </a:extLst>
            </p:cNvPr>
            <p:cNvSpPr/>
            <p:nvPr/>
          </p:nvSpPr>
          <p:spPr>
            <a:xfrm>
              <a:off x="2997198" y="9556661"/>
              <a:ext cx="213964" cy="219369"/>
            </a:xfrm>
            <a:custGeom>
              <a:avLst/>
              <a:gdLst>
                <a:gd name="connsiteX0" fmla="*/ 88902 w 213964"/>
                <a:gd name="connsiteY0" fmla="*/ 89 h 219369"/>
                <a:gd name="connsiteX1" fmla="*/ 133352 w 213964"/>
                <a:gd name="connsiteY1" fmla="*/ 95339 h 219369"/>
                <a:gd name="connsiteX2" fmla="*/ 146052 w 213964"/>
                <a:gd name="connsiteY2" fmla="*/ 111214 h 219369"/>
                <a:gd name="connsiteX3" fmla="*/ 88902 w 213964"/>
                <a:gd name="connsiteY3" fmla="*/ 168364 h 219369"/>
                <a:gd name="connsiteX4" fmla="*/ 41277 w 213964"/>
                <a:gd name="connsiteY4" fmla="*/ 215989 h 219369"/>
                <a:gd name="connsiteX5" fmla="*/ 149227 w 213964"/>
                <a:gd name="connsiteY5" fmla="*/ 130264 h 219369"/>
                <a:gd name="connsiteX6" fmla="*/ 212727 w 213964"/>
                <a:gd name="connsiteY6" fmla="*/ 146139 h 219369"/>
                <a:gd name="connsiteX7" fmla="*/ 190502 w 213964"/>
                <a:gd name="connsiteY7" fmla="*/ 219164 h 219369"/>
                <a:gd name="connsiteX8" fmla="*/ 180977 w 213964"/>
                <a:gd name="connsiteY8" fmla="*/ 120739 h 219369"/>
                <a:gd name="connsiteX9" fmla="*/ 142877 w 213964"/>
                <a:gd name="connsiteY9" fmla="*/ 104864 h 219369"/>
                <a:gd name="connsiteX10" fmla="*/ 101602 w 213964"/>
                <a:gd name="connsiteY10" fmla="*/ 92164 h 219369"/>
                <a:gd name="connsiteX11" fmla="*/ 2 w 213964"/>
                <a:gd name="connsiteY11" fmla="*/ 184239 h 219369"/>
                <a:gd name="connsiteX12" fmla="*/ 104777 w 213964"/>
                <a:gd name="connsiteY12" fmla="*/ 79464 h 219369"/>
                <a:gd name="connsiteX13" fmla="*/ 88902 w 213964"/>
                <a:gd name="connsiteY13" fmla="*/ 89 h 2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964" h="219369">
                  <a:moveTo>
                    <a:pt x="88902" y="89"/>
                  </a:moveTo>
                  <a:cubicBezTo>
                    <a:pt x="93664" y="2735"/>
                    <a:pt x="123827" y="76818"/>
                    <a:pt x="133352" y="95339"/>
                  </a:cubicBezTo>
                  <a:cubicBezTo>
                    <a:pt x="142877" y="113860"/>
                    <a:pt x="153460" y="99043"/>
                    <a:pt x="146052" y="111214"/>
                  </a:cubicBezTo>
                  <a:cubicBezTo>
                    <a:pt x="138644" y="123385"/>
                    <a:pt x="88902" y="168364"/>
                    <a:pt x="88902" y="168364"/>
                  </a:cubicBezTo>
                  <a:cubicBezTo>
                    <a:pt x="71440" y="185826"/>
                    <a:pt x="31223" y="222339"/>
                    <a:pt x="41277" y="215989"/>
                  </a:cubicBezTo>
                  <a:cubicBezTo>
                    <a:pt x="51331" y="209639"/>
                    <a:pt x="120652" y="141906"/>
                    <a:pt x="149227" y="130264"/>
                  </a:cubicBezTo>
                  <a:cubicBezTo>
                    <a:pt x="177802" y="118622"/>
                    <a:pt x="205848" y="131322"/>
                    <a:pt x="212727" y="146139"/>
                  </a:cubicBezTo>
                  <a:cubicBezTo>
                    <a:pt x="219606" y="160956"/>
                    <a:pt x="195794" y="223397"/>
                    <a:pt x="190502" y="219164"/>
                  </a:cubicBezTo>
                  <a:cubicBezTo>
                    <a:pt x="185210" y="214931"/>
                    <a:pt x="188914" y="139789"/>
                    <a:pt x="180977" y="120739"/>
                  </a:cubicBezTo>
                  <a:cubicBezTo>
                    <a:pt x="173040" y="101689"/>
                    <a:pt x="156106" y="109626"/>
                    <a:pt x="142877" y="104864"/>
                  </a:cubicBezTo>
                  <a:cubicBezTo>
                    <a:pt x="129648" y="100102"/>
                    <a:pt x="125414" y="78935"/>
                    <a:pt x="101602" y="92164"/>
                  </a:cubicBezTo>
                  <a:cubicBezTo>
                    <a:pt x="77790" y="105393"/>
                    <a:pt x="-527" y="186356"/>
                    <a:pt x="2" y="184239"/>
                  </a:cubicBezTo>
                  <a:cubicBezTo>
                    <a:pt x="531" y="182122"/>
                    <a:pt x="88902" y="104864"/>
                    <a:pt x="104777" y="79464"/>
                  </a:cubicBezTo>
                  <a:cubicBezTo>
                    <a:pt x="120652" y="54064"/>
                    <a:pt x="84140" y="-2557"/>
                    <a:pt x="88902" y="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D2181F0D-80E3-B805-3782-2BF1C7C2BA85}"/>
                </a:ext>
              </a:extLst>
            </p:cNvPr>
            <p:cNvSpPr/>
            <p:nvPr/>
          </p:nvSpPr>
          <p:spPr>
            <a:xfrm>
              <a:off x="3076409" y="9486848"/>
              <a:ext cx="193934" cy="187603"/>
            </a:xfrm>
            <a:custGeom>
              <a:avLst/>
              <a:gdLst>
                <a:gd name="connsiteX0" fmla="*/ 166 w 193934"/>
                <a:gd name="connsiteY0" fmla="*/ 66727 h 187603"/>
                <a:gd name="connsiteX1" fmla="*/ 89066 w 193934"/>
                <a:gd name="connsiteY1" fmla="*/ 114352 h 187603"/>
                <a:gd name="connsiteX2" fmla="*/ 92241 w 193934"/>
                <a:gd name="connsiteY2" fmla="*/ 187377 h 187603"/>
                <a:gd name="connsiteX3" fmla="*/ 127166 w 193934"/>
                <a:gd name="connsiteY3" fmla="*/ 136577 h 187603"/>
                <a:gd name="connsiteX4" fmla="*/ 165266 w 193934"/>
                <a:gd name="connsiteY4" fmla="*/ 117527 h 187603"/>
                <a:gd name="connsiteX5" fmla="*/ 193841 w 193934"/>
                <a:gd name="connsiteY5" fmla="*/ 52 h 187603"/>
                <a:gd name="connsiteX6" fmla="*/ 155741 w 193934"/>
                <a:gd name="connsiteY6" fmla="*/ 133402 h 187603"/>
                <a:gd name="connsiteX7" fmla="*/ 114466 w 193934"/>
                <a:gd name="connsiteY7" fmla="*/ 149277 h 187603"/>
                <a:gd name="connsiteX8" fmla="*/ 166 w 193934"/>
                <a:gd name="connsiteY8" fmla="*/ 66727 h 18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34" h="187603">
                  <a:moveTo>
                    <a:pt x="166" y="66727"/>
                  </a:moveTo>
                  <a:cubicBezTo>
                    <a:pt x="-4067" y="60906"/>
                    <a:pt x="73720" y="94244"/>
                    <a:pt x="89066" y="114352"/>
                  </a:cubicBezTo>
                  <a:cubicBezTo>
                    <a:pt x="104412" y="134460"/>
                    <a:pt x="85891" y="183673"/>
                    <a:pt x="92241" y="187377"/>
                  </a:cubicBezTo>
                  <a:cubicBezTo>
                    <a:pt x="98591" y="191081"/>
                    <a:pt x="114995" y="148219"/>
                    <a:pt x="127166" y="136577"/>
                  </a:cubicBezTo>
                  <a:cubicBezTo>
                    <a:pt x="139337" y="124935"/>
                    <a:pt x="154154" y="140281"/>
                    <a:pt x="165266" y="117527"/>
                  </a:cubicBezTo>
                  <a:cubicBezTo>
                    <a:pt x="176378" y="94773"/>
                    <a:pt x="195429" y="-2594"/>
                    <a:pt x="193841" y="52"/>
                  </a:cubicBezTo>
                  <a:cubicBezTo>
                    <a:pt x="192254" y="2698"/>
                    <a:pt x="168970" y="108531"/>
                    <a:pt x="155741" y="133402"/>
                  </a:cubicBezTo>
                  <a:cubicBezTo>
                    <a:pt x="142512" y="158273"/>
                    <a:pt x="132987" y="158273"/>
                    <a:pt x="114466" y="149277"/>
                  </a:cubicBezTo>
                  <a:cubicBezTo>
                    <a:pt x="95945" y="140281"/>
                    <a:pt x="4399" y="72548"/>
                    <a:pt x="166" y="667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D24950E8-1A8B-3FE4-711A-75134476D554}"/>
                </a:ext>
              </a:extLst>
            </p:cNvPr>
            <p:cNvSpPr/>
            <p:nvPr/>
          </p:nvSpPr>
          <p:spPr>
            <a:xfrm>
              <a:off x="3104552" y="9455078"/>
              <a:ext cx="149857" cy="168897"/>
            </a:xfrm>
            <a:custGeom>
              <a:avLst/>
              <a:gdLst>
                <a:gd name="connsiteX0" fmla="*/ 598 w 149857"/>
                <a:gd name="connsiteY0" fmla="*/ 139772 h 168897"/>
                <a:gd name="connsiteX1" fmla="*/ 86323 w 149857"/>
                <a:gd name="connsiteY1" fmla="*/ 9597 h 168897"/>
                <a:gd name="connsiteX2" fmla="*/ 121248 w 149857"/>
                <a:gd name="connsiteY2" fmla="*/ 44522 h 168897"/>
                <a:gd name="connsiteX3" fmla="*/ 124423 w 149857"/>
                <a:gd name="connsiteY3" fmla="*/ 72 h 168897"/>
                <a:gd name="connsiteX4" fmla="*/ 130773 w 149857"/>
                <a:gd name="connsiteY4" fmla="*/ 57222 h 168897"/>
                <a:gd name="connsiteX5" fmla="*/ 124423 w 149857"/>
                <a:gd name="connsiteY5" fmla="*/ 168347 h 168897"/>
                <a:gd name="connsiteX6" fmla="*/ 149823 w 149857"/>
                <a:gd name="connsiteY6" fmla="*/ 6422 h 168897"/>
                <a:gd name="connsiteX7" fmla="*/ 118073 w 149857"/>
                <a:gd name="connsiteY7" fmla="*/ 44522 h 168897"/>
                <a:gd name="connsiteX8" fmla="*/ 51398 w 149857"/>
                <a:gd name="connsiteY8" fmla="*/ 92147 h 168897"/>
                <a:gd name="connsiteX9" fmla="*/ 598 w 149857"/>
                <a:gd name="connsiteY9" fmla="*/ 139772 h 16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857" h="168897">
                  <a:moveTo>
                    <a:pt x="598" y="139772"/>
                  </a:moveTo>
                  <a:cubicBezTo>
                    <a:pt x="6419" y="126014"/>
                    <a:pt x="66215" y="25472"/>
                    <a:pt x="86323" y="9597"/>
                  </a:cubicBezTo>
                  <a:cubicBezTo>
                    <a:pt x="106431" y="-6278"/>
                    <a:pt x="114898" y="46109"/>
                    <a:pt x="121248" y="44522"/>
                  </a:cubicBezTo>
                  <a:cubicBezTo>
                    <a:pt x="127598" y="42934"/>
                    <a:pt x="122835" y="-2045"/>
                    <a:pt x="124423" y="72"/>
                  </a:cubicBezTo>
                  <a:cubicBezTo>
                    <a:pt x="126011" y="2189"/>
                    <a:pt x="130773" y="29176"/>
                    <a:pt x="130773" y="57222"/>
                  </a:cubicBezTo>
                  <a:cubicBezTo>
                    <a:pt x="130773" y="85268"/>
                    <a:pt x="121248" y="176814"/>
                    <a:pt x="124423" y="168347"/>
                  </a:cubicBezTo>
                  <a:cubicBezTo>
                    <a:pt x="127598" y="159880"/>
                    <a:pt x="150881" y="27059"/>
                    <a:pt x="149823" y="6422"/>
                  </a:cubicBezTo>
                  <a:cubicBezTo>
                    <a:pt x="148765" y="-14215"/>
                    <a:pt x="134477" y="30234"/>
                    <a:pt x="118073" y="44522"/>
                  </a:cubicBezTo>
                  <a:cubicBezTo>
                    <a:pt x="101669" y="58810"/>
                    <a:pt x="69919" y="79976"/>
                    <a:pt x="51398" y="92147"/>
                  </a:cubicBezTo>
                  <a:cubicBezTo>
                    <a:pt x="32877" y="104318"/>
                    <a:pt x="-5223" y="153530"/>
                    <a:pt x="598" y="1397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3D5D81F8-8EC1-EDF3-35FF-36671DAEF0D3}"/>
                </a:ext>
              </a:extLst>
            </p:cNvPr>
            <p:cNvSpPr/>
            <p:nvPr/>
          </p:nvSpPr>
          <p:spPr>
            <a:xfrm>
              <a:off x="3114556" y="9512294"/>
              <a:ext cx="311329" cy="293777"/>
            </a:xfrm>
            <a:custGeom>
              <a:avLst/>
              <a:gdLst>
                <a:gd name="connsiteX0" fmla="*/ 119 w 311329"/>
                <a:gd name="connsiteY0" fmla="*/ 209556 h 293777"/>
                <a:gd name="connsiteX1" fmla="*/ 257294 w 311329"/>
                <a:gd name="connsiteY1" fmla="*/ 31756 h 293777"/>
                <a:gd name="connsiteX2" fmla="*/ 206494 w 311329"/>
                <a:gd name="connsiteY2" fmla="*/ 101606 h 293777"/>
                <a:gd name="connsiteX3" fmla="*/ 168394 w 311329"/>
                <a:gd name="connsiteY3" fmla="*/ 174631 h 293777"/>
                <a:gd name="connsiteX4" fmla="*/ 79494 w 311329"/>
                <a:gd name="connsiteY4" fmla="*/ 292106 h 293777"/>
                <a:gd name="connsiteX5" fmla="*/ 244594 w 311329"/>
                <a:gd name="connsiteY5" fmla="*/ 79381 h 293777"/>
                <a:gd name="connsiteX6" fmla="*/ 311269 w 311329"/>
                <a:gd name="connsiteY6" fmla="*/ 6 h 293777"/>
                <a:gd name="connsiteX7" fmla="*/ 235069 w 311329"/>
                <a:gd name="connsiteY7" fmla="*/ 82556 h 293777"/>
                <a:gd name="connsiteX8" fmla="*/ 152519 w 311329"/>
                <a:gd name="connsiteY8" fmla="*/ 136531 h 293777"/>
                <a:gd name="connsiteX9" fmla="*/ 222369 w 311329"/>
                <a:gd name="connsiteY9" fmla="*/ 69856 h 293777"/>
                <a:gd name="connsiteX10" fmla="*/ 119 w 311329"/>
                <a:gd name="connsiteY10" fmla="*/ 209556 h 2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329" h="293777">
                  <a:moveTo>
                    <a:pt x="119" y="209556"/>
                  </a:moveTo>
                  <a:cubicBezTo>
                    <a:pt x="5940" y="203206"/>
                    <a:pt x="222898" y="49748"/>
                    <a:pt x="257294" y="31756"/>
                  </a:cubicBezTo>
                  <a:cubicBezTo>
                    <a:pt x="291690" y="13764"/>
                    <a:pt x="221311" y="77794"/>
                    <a:pt x="206494" y="101606"/>
                  </a:cubicBezTo>
                  <a:cubicBezTo>
                    <a:pt x="191677" y="125418"/>
                    <a:pt x="189561" y="142881"/>
                    <a:pt x="168394" y="174631"/>
                  </a:cubicBezTo>
                  <a:cubicBezTo>
                    <a:pt x="147227" y="206381"/>
                    <a:pt x="66794" y="307981"/>
                    <a:pt x="79494" y="292106"/>
                  </a:cubicBezTo>
                  <a:cubicBezTo>
                    <a:pt x="92194" y="276231"/>
                    <a:pt x="205965" y="128064"/>
                    <a:pt x="244594" y="79381"/>
                  </a:cubicBezTo>
                  <a:cubicBezTo>
                    <a:pt x="283223" y="30698"/>
                    <a:pt x="312856" y="-523"/>
                    <a:pt x="311269" y="6"/>
                  </a:cubicBezTo>
                  <a:cubicBezTo>
                    <a:pt x="309682" y="535"/>
                    <a:pt x="261527" y="59802"/>
                    <a:pt x="235069" y="82556"/>
                  </a:cubicBezTo>
                  <a:cubicBezTo>
                    <a:pt x="208611" y="105310"/>
                    <a:pt x="154636" y="138648"/>
                    <a:pt x="152519" y="136531"/>
                  </a:cubicBezTo>
                  <a:cubicBezTo>
                    <a:pt x="150402" y="134414"/>
                    <a:pt x="241948" y="58744"/>
                    <a:pt x="222369" y="69856"/>
                  </a:cubicBezTo>
                  <a:cubicBezTo>
                    <a:pt x="202790" y="80968"/>
                    <a:pt x="-5702" y="215906"/>
                    <a:pt x="119" y="2095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C08DE340-4943-D33A-8FB2-8C16272C29ED}"/>
                </a:ext>
              </a:extLst>
            </p:cNvPr>
            <p:cNvSpPr/>
            <p:nvPr/>
          </p:nvSpPr>
          <p:spPr>
            <a:xfrm>
              <a:off x="3279694" y="9536825"/>
              <a:ext cx="177901" cy="284032"/>
            </a:xfrm>
            <a:custGeom>
              <a:avLst/>
              <a:gdLst>
                <a:gd name="connsiteX0" fmla="*/ 81 w 177901"/>
                <a:gd name="connsiteY0" fmla="*/ 283450 h 284032"/>
                <a:gd name="connsiteX1" fmla="*/ 152481 w 177901"/>
                <a:gd name="connsiteY1" fmla="*/ 61200 h 284032"/>
                <a:gd name="connsiteX2" fmla="*/ 177881 w 177901"/>
                <a:gd name="connsiteY2" fmla="*/ 875 h 284032"/>
                <a:gd name="connsiteX3" fmla="*/ 155656 w 177901"/>
                <a:gd name="connsiteY3" fmla="*/ 92950 h 284032"/>
                <a:gd name="connsiteX4" fmla="*/ 98506 w 177901"/>
                <a:gd name="connsiteY4" fmla="*/ 181850 h 284032"/>
                <a:gd name="connsiteX5" fmla="*/ 130256 w 177901"/>
                <a:gd name="connsiteY5" fmla="*/ 127875 h 284032"/>
                <a:gd name="connsiteX6" fmla="*/ 81 w 177901"/>
                <a:gd name="connsiteY6" fmla="*/ 283450 h 28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01" h="284032">
                  <a:moveTo>
                    <a:pt x="81" y="283450"/>
                  </a:moveTo>
                  <a:cubicBezTo>
                    <a:pt x="3785" y="272338"/>
                    <a:pt x="122848" y="108296"/>
                    <a:pt x="152481" y="61200"/>
                  </a:cubicBezTo>
                  <a:cubicBezTo>
                    <a:pt x="182114" y="14104"/>
                    <a:pt x="177352" y="-4417"/>
                    <a:pt x="177881" y="875"/>
                  </a:cubicBezTo>
                  <a:cubicBezTo>
                    <a:pt x="178410" y="6167"/>
                    <a:pt x="168885" y="62788"/>
                    <a:pt x="155656" y="92950"/>
                  </a:cubicBezTo>
                  <a:cubicBezTo>
                    <a:pt x="142427" y="123112"/>
                    <a:pt x="102739" y="176029"/>
                    <a:pt x="98506" y="181850"/>
                  </a:cubicBezTo>
                  <a:cubicBezTo>
                    <a:pt x="94273" y="187671"/>
                    <a:pt x="139781" y="112529"/>
                    <a:pt x="130256" y="127875"/>
                  </a:cubicBezTo>
                  <a:cubicBezTo>
                    <a:pt x="120731" y="143221"/>
                    <a:pt x="-3623" y="294562"/>
                    <a:pt x="81" y="2834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7335A59F-CC13-9F84-6300-0FB6E30BBFF7}"/>
                </a:ext>
              </a:extLst>
            </p:cNvPr>
            <p:cNvSpPr/>
            <p:nvPr/>
          </p:nvSpPr>
          <p:spPr>
            <a:xfrm>
              <a:off x="3362012" y="9365797"/>
              <a:ext cx="183511" cy="375136"/>
            </a:xfrm>
            <a:custGeom>
              <a:avLst/>
              <a:gdLst>
                <a:gd name="connsiteX0" fmla="*/ 130488 w 183511"/>
                <a:gd name="connsiteY0" fmla="*/ 453 h 375136"/>
                <a:gd name="connsiteX1" fmla="*/ 155888 w 183511"/>
                <a:gd name="connsiteY1" fmla="*/ 130628 h 375136"/>
                <a:gd name="connsiteX2" fmla="*/ 155888 w 183511"/>
                <a:gd name="connsiteY2" fmla="*/ 178253 h 375136"/>
                <a:gd name="connsiteX3" fmla="*/ 124138 w 183511"/>
                <a:gd name="connsiteY3" fmla="*/ 117928 h 375136"/>
                <a:gd name="connsiteX4" fmla="*/ 38413 w 183511"/>
                <a:gd name="connsiteY4" fmla="*/ 203653 h 375136"/>
                <a:gd name="connsiteX5" fmla="*/ 114613 w 183511"/>
                <a:gd name="connsiteY5" fmla="*/ 159203 h 375136"/>
                <a:gd name="connsiteX6" fmla="*/ 120963 w 183511"/>
                <a:gd name="connsiteY6" fmla="*/ 184603 h 375136"/>
                <a:gd name="connsiteX7" fmla="*/ 313 w 183511"/>
                <a:gd name="connsiteY7" fmla="*/ 375103 h 375136"/>
                <a:gd name="connsiteX8" fmla="*/ 162238 w 183511"/>
                <a:gd name="connsiteY8" fmla="*/ 168728 h 375136"/>
                <a:gd name="connsiteX9" fmla="*/ 181288 w 183511"/>
                <a:gd name="connsiteY9" fmla="*/ 35378 h 375136"/>
                <a:gd name="connsiteX10" fmla="*/ 159063 w 183511"/>
                <a:gd name="connsiteY10" fmla="*/ 86178 h 375136"/>
                <a:gd name="connsiteX11" fmla="*/ 130488 w 183511"/>
                <a:gd name="connsiteY11" fmla="*/ 453 h 3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511" h="375136">
                  <a:moveTo>
                    <a:pt x="130488" y="453"/>
                  </a:moveTo>
                  <a:cubicBezTo>
                    <a:pt x="129959" y="7861"/>
                    <a:pt x="151655" y="100995"/>
                    <a:pt x="155888" y="130628"/>
                  </a:cubicBezTo>
                  <a:cubicBezTo>
                    <a:pt x="160121" y="160261"/>
                    <a:pt x="161180" y="180370"/>
                    <a:pt x="155888" y="178253"/>
                  </a:cubicBezTo>
                  <a:cubicBezTo>
                    <a:pt x="150596" y="176136"/>
                    <a:pt x="143717" y="113695"/>
                    <a:pt x="124138" y="117928"/>
                  </a:cubicBezTo>
                  <a:cubicBezTo>
                    <a:pt x="104559" y="122161"/>
                    <a:pt x="40000" y="196774"/>
                    <a:pt x="38413" y="203653"/>
                  </a:cubicBezTo>
                  <a:cubicBezTo>
                    <a:pt x="36826" y="210532"/>
                    <a:pt x="100855" y="162378"/>
                    <a:pt x="114613" y="159203"/>
                  </a:cubicBezTo>
                  <a:cubicBezTo>
                    <a:pt x="128371" y="156028"/>
                    <a:pt x="140013" y="148620"/>
                    <a:pt x="120963" y="184603"/>
                  </a:cubicBezTo>
                  <a:cubicBezTo>
                    <a:pt x="101913" y="220586"/>
                    <a:pt x="-6566" y="377749"/>
                    <a:pt x="313" y="375103"/>
                  </a:cubicBezTo>
                  <a:cubicBezTo>
                    <a:pt x="7192" y="372457"/>
                    <a:pt x="132076" y="225349"/>
                    <a:pt x="162238" y="168728"/>
                  </a:cubicBezTo>
                  <a:cubicBezTo>
                    <a:pt x="192400" y="112107"/>
                    <a:pt x="181817" y="49136"/>
                    <a:pt x="181288" y="35378"/>
                  </a:cubicBezTo>
                  <a:cubicBezTo>
                    <a:pt x="180759" y="21620"/>
                    <a:pt x="165413" y="93586"/>
                    <a:pt x="159063" y="86178"/>
                  </a:cubicBezTo>
                  <a:cubicBezTo>
                    <a:pt x="152713" y="78770"/>
                    <a:pt x="131017" y="-6955"/>
                    <a:pt x="130488" y="45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68279286-26FF-11F4-7E0B-FBA6074F173B}"/>
                </a:ext>
              </a:extLst>
            </p:cNvPr>
            <p:cNvSpPr/>
            <p:nvPr/>
          </p:nvSpPr>
          <p:spPr>
            <a:xfrm>
              <a:off x="3387672" y="9361011"/>
              <a:ext cx="285815" cy="462440"/>
            </a:xfrm>
            <a:custGeom>
              <a:avLst/>
              <a:gdLst>
                <a:gd name="connsiteX0" fmla="*/ 76253 w 285815"/>
                <a:gd name="connsiteY0" fmla="*/ 46514 h 462440"/>
                <a:gd name="connsiteX1" fmla="*/ 181028 w 285815"/>
                <a:gd name="connsiteY1" fmla="*/ 2064 h 462440"/>
                <a:gd name="connsiteX2" fmla="*/ 193728 w 285815"/>
                <a:gd name="connsiteY2" fmla="*/ 106839 h 462440"/>
                <a:gd name="connsiteX3" fmla="*/ 285803 w 285815"/>
                <a:gd name="connsiteY3" fmla="*/ 119539 h 462440"/>
                <a:gd name="connsiteX4" fmla="*/ 200078 w 285815"/>
                <a:gd name="connsiteY4" fmla="*/ 141764 h 462440"/>
                <a:gd name="connsiteX5" fmla="*/ 149278 w 285815"/>
                <a:gd name="connsiteY5" fmla="*/ 240189 h 462440"/>
                <a:gd name="connsiteX6" fmla="*/ 181028 w 285815"/>
                <a:gd name="connsiteY6" fmla="*/ 227489 h 462440"/>
                <a:gd name="connsiteX7" fmla="*/ 123878 w 285815"/>
                <a:gd name="connsiteY7" fmla="*/ 306864 h 462440"/>
                <a:gd name="connsiteX8" fmla="*/ 53 w 285815"/>
                <a:gd name="connsiteY8" fmla="*/ 462439 h 462440"/>
                <a:gd name="connsiteX9" fmla="*/ 139753 w 285815"/>
                <a:gd name="connsiteY9" fmla="*/ 303689 h 462440"/>
                <a:gd name="connsiteX10" fmla="*/ 120703 w 285815"/>
                <a:gd name="connsiteY10" fmla="*/ 227489 h 462440"/>
                <a:gd name="connsiteX11" fmla="*/ 155628 w 285815"/>
                <a:gd name="connsiteY11" fmla="*/ 224314 h 462440"/>
                <a:gd name="connsiteX12" fmla="*/ 209603 w 285815"/>
                <a:gd name="connsiteY12" fmla="*/ 87789 h 462440"/>
                <a:gd name="connsiteX13" fmla="*/ 225478 w 285815"/>
                <a:gd name="connsiteY13" fmla="*/ 14764 h 462440"/>
                <a:gd name="connsiteX14" fmla="*/ 168328 w 285815"/>
                <a:gd name="connsiteY14" fmla="*/ 2064 h 462440"/>
                <a:gd name="connsiteX15" fmla="*/ 76253 w 285815"/>
                <a:gd name="connsiteY15" fmla="*/ 46514 h 4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815" h="462440">
                  <a:moveTo>
                    <a:pt x="76253" y="46514"/>
                  </a:moveTo>
                  <a:cubicBezTo>
                    <a:pt x="78370" y="46514"/>
                    <a:pt x="161449" y="-7990"/>
                    <a:pt x="181028" y="2064"/>
                  </a:cubicBezTo>
                  <a:cubicBezTo>
                    <a:pt x="200607" y="12118"/>
                    <a:pt x="176266" y="87260"/>
                    <a:pt x="193728" y="106839"/>
                  </a:cubicBezTo>
                  <a:cubicBezTo>
                    <a:pt x="211190" y="126418"/>
                    <a:pt x="284745" y="113718"/>
                    <a:pt x="285803" y="119539"/>
                  </a:cubicBezTo>
                  <a:cubicBezTo>
                    <a:pt x="286861" y="125360"/>
                    <a:pt x="222832" y="121656"/>
                    <a:pt x="200078" y="141764"/>
                  </a:cubicBezTo>
                  <a:cubicBezTo>
                    <a:pt x="177324" y="161872"/>
                    <a:pt x="152453" y="225902"/>
                    <a:pt x="149278" y="240189"/>
                  </a:cubicBezTo>
                  <a:cubicBezTo>
                    <a:pt x="146103" y="254476"/>
                    <a:pt x="185261" y="216377"/>
                    <a:pt x="181028" y="227489"/>
                  </a:cubicBezTo>
                  <a:cubicBezTo>
                    <a:pt x="176795" y="238602"/>
                    <a:pt x="154040" y="267706"/>
                    <a:pt x="123878" y="306864"/>
                  </a:cubicBezTo>
                  <a:cubicBezTo>
                    <a:pt x="93716" y="346022"/>
                    <a:pt x="-2593" y="462968"/>
                    <a:pt x="53" y="462439"/>
                  </a:cubicBezTo>
                  <a:cubicBezTo>
                    <a:pt x="2699" y="461910"/>
                    <a:pt x="119645" y="342847"/>
                    <a:pt x="139753" y="303689"/>
                  </a:cubicBezTo>
                  <a:cubicBezTo>
                    <a:pt x="159861" y="264531"/>
                    <a:pt x="120703" y="227489"/>
                    <a:pt x="120703" y="227489"/>
                  </a:cubicBezTo>
                  <a:cubicBezTo>
                    <a:pt x="123349" y="214260"/>
                    <a:pt x="140811" y="247597"/>
                    <a:pt x="155628" y="224314"/>
                  </a:cubicBezTo>
                  <a:cubicBezTo>
                    <a:pt x="170445" y="201031"/>
                    <a:pt x="197961" y="122714"/>
                    <a:pt x="209603" y="87789"/>
                  </a:cubicBezTo>
                  <a:cubicBezTo>
                    <a:pt x="221245" y="52864"/>
                    <a:pt x="232357" y="29051"/>
                    <a:pt x="225478" y="14764"/>
                  </a:cubicBezTo>
                  <a:cubicBezTo>
                    <a:pt x="218599" y="476"/>
                    <a:pt x="190024" y="-2698"/>
                    <a:pt x="168328" y="2064"/>
                  </a:cubicBezTo>
                  <a:cubicBezTo>
                    <a:pt x="146632" y="6826"/>
                    <a:pt x="74136" y="46514"/>
                    <a:pt x="76253" y="465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820F5085-63A3-1E7A-9969-679B8A2E236A}"/>
                </a:ext>
              </a:extLst>
            </p:cNvPr>
            <p:cNvSpPr/>
            <p:nvPr/>
          </p:nvSpPr>
          <p:spPr>
            <a:xfrm>
              <a:off x="3467100" y="9502525"/>
              <a:ext cx="247660" cy="333659"/>
            </a:xfrm>
            <a:custGeom>
              <a:avLst/>
              <a:gdLst>
                <a:gd name="connsiteX0" fmla="*/ 165100 w 247660"/>
                <a:gd name="connsiteY0" fmla="*/ 250 h 333659"/>
                <a:gd name="connsiteX1" fmla="*/ 190500 w 247660"/>
                <a:gd name="connsiteY1" fmla="*/ 70100 h 333659"/>
                <a:gd name="connsiteX2" fmla="*/ 155575 w 247660"/>
                <a:gd name="connsiteY2" fmla="*/ 117725 h 333659"/>
                <a:gd name="connsiteX3" fmla="*/ 41275 w 247660"/>
                <a:gd name="connsiteY3" fmla="*/ 133600 h 333659"/>
                <a:gd name="connsiteX4" fmla="*/ 127000 w 247660"/>
                <a:gd name="connsiteY4" fmla="*/ 114550 h 333659"/>
                <a:gd name="connsiteX5" fmla="*/ 79375 w 247660"/>
                <a:gd name="connsiteY5" fmla="*/ 238375 h 333659"/>
                <a:gd name="connsiteX6" fmla="*/ 0 w 247660"/>
                <a:gd name="connsiteY6" fmla="*/ 333625 h 333659"/>
                <a:gd name="connsiteX7" fmla="*/ 79375 w 247660"/>
                <a:gd name="connsiteY7" fmla="*/ 247900 h 333659"/>
                <a:gd name="connsiteX8" fmla="*/ 171450 w 247660"/>
                <a:gd name="connsiteY8" fmla="*/ 127250 h 333659"/>
                <a:gd name="connsiteX9" fmla="*/ 212725 w 247660"/>
                <a:gd name="connsiteY9" fmla="*/ 82800 h 333659"/>
                <a:gd name="connsiteX10" fmla="*/ 247650 w 247660"/>
                <a:gd name="connsiteY10" fmla="*/ 9775 h 333659"/>
                <a:gd name="connsiteX11" fmla="*/ 215900 w 247660"/>
                <a:gd name="connsiteY11" fmla="*/ 44700 h 333659"/>
                <a:gd name="connsiteX12" fmla="*/ 165100 w 247660"/>
                <a:gd name="connsiteY12" fmla="*/ 250 h 3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660" h="333659">
                  <a:moveTo>
                    <a:pt x="165100" y="250"/>
                  </a:moveTo>
                  <a:cubicBezTo>
                    <a:pt x="160867" y="4483"/>
                    <a:pt x="192087" y="50521"/>
                    <a:pt x="190500" y="70100"/>
                  </a:cubicBezTo>
                  <a:cubicBezTo>
                    <a:pt x="188913" y="89679"/>
                    <a:pt x="180446" y="107142"/>
                    <a:pt x="155575" y="117725"/>
                  </a:cubicBezTo>
                  <a:cubicBezTo>
                    <a:pt x="130704" y="128308"/>
                    <a:pt x="46037" y="134129"/>
                    <a:pt x="41275" y="133600"/>
                  </a:cubicBezTo>
                  <a:cubicBezTo>
                    <a:pt x="36512" y="133071"/>
                    <a:pt x="120650" y="97088"/>
                    <a:pt x="127000" y="114550"/>
                  </a:cubicBezTo>
                  <a:cubicBezTo>
                    <a:pt x="133350" y="132012"/>
                    <a:pt x="100542" y="201863"/>
                    <a:pt x="79375" y="238375"/>
                  </a:cubicBezTo>
                  <a:cubicBezTo>
                    <a:pt x="58208" y="274887"/>
                    <a:pt x="0" y="332038"/>
                    <a:pt x="0" y="333625"/>
                  </a:cubicBezTo>
                  <a:cubicBezTo>
                    <a:pt x="0" y="335212"/>
                    <a:pt x="50800" y="282296"/>
                    <a:pt x="79375" y="247900"/>
                  </a:cubicBezTo>
                  <a:cubicBezTo>
                    <a:pt x="107950" y="213504"/>
                    <a:pt x="149225" y="154767"/>
                    <a:pt x="171450" y="127250"/>
                  </a:cubicBezTo>
                  <a:cubicBezTo>
                    <a:pt x="193675" y="99733"/>
                    <a:pt x="200025" y="102379"/>
                    <a:pt x="212725" y="82800"/>
                  </a:cubicBezTo>
                  <a:cubicBezTo>
                    <a:pt x="225425" y="63221"/>
                    <a:pt x="247121" y="16125"/>
                    <a:pt x="247650" y="9775"/>
                  </a:cubicBezTo>
                  <a:cubicBezTo>
                    <a:pt x="248179" y="3425"/>
                    <a:pt x="229129" y="42583"/>
                    <a:pt x="215900" y="44700"/>
                  </a:cubicBezTo>
                  <a:cubicBezTo>
                    <a:pt x="202671" y="46817"/>
                    <a:pt x="169333" y="-3983"/>
                    <a:pt x="165100" y="2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3704E40F-5915-D5A4-CBA1-91D690B28389}"/>
                </a:ext>
              </a:extLst>
            </p:cNvPr>
            <p:cNvSpPr/>
            <p:nvPr/>
          </p:nvSpPr>
          <p:spPr>
            <a:xfrm>
              <a:off x="3517625" y="9444655"/>
              <a:ext cx="283944" cy="395306"/>
            </a:xfrm>
            <a:custGeom>
              <a:avLst/>
              <a:gdLst>
                <a:gd name="connsiteX0" fmla="*/ 275 w 283944"/>
                <a:gd name="connsiteY0" fmla="*/ 80345 h 395306"/>
                <a:gd name="connsiteX1" fmla="*/ 168550 w 283944"/>
                <a:gd name="connsiteY1" fmla="*/ 58120 h 395306"/>
                <a:gd name="connsiteX2" fmla="*/ 149500 w 283944"/>
                <a:gd name="connsiteY2" fmla="*/ 112095 h 395306"/>
                <a:gd name="connsiteX3" fmla="*/ 254275 w 283944"/>
                <a:gd name="connsiteY3" fmla="*/ 32720 h 395306"/>
                <a:gd name="connsiteX4" fmla="*/ 117750 w 283944"/>
                <a:gd name="connsiteY4" fmla="*/ 216870 h 395306"/>
                <a:gd name="connsiteX5" fmla="*/ 275 w 283944"/>
                <a:gd name="connsiteY5" fmla="*/ 394670 h 395306"/>
                <a:gd name="connsiteX6" fmla="*/ 82825 w 283944"/>
                <a:gd name="connsiteY6" fmla="*/ 280370 h 395306"/>
                <a:gd name="connsiteX7" fmla="*/ 279675 w 283944"/>
                <a:gd name="connsiteY7" fmla="*/ 13670 h 395306"/>
                <a:gd name="connsiteX8" fmla="*/ 209825 w 283944"/>
                <a:gd name="connsiteY8" fmla="*/ 39070 h 395306"/>
                <a:gd name="connsiteX9" fmla="*/ 111400 w 283944"/>
                <a:gd name="connsiteY9" fmla="*/ 42245 h 395306"/>
                <a:gd name="connsiteX10" fmla="*/ 174900 w 283944"/>
                <a:gd name="connsiteY10" fmla="*/ 61295 h 395306"/>
                <a:gd name="connsiteX11" fmla="*/ 275 w 283944"/>
                <a:gd name="connsiteY11" fmla="*/ 80345 h 39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944" h="395306">
                  <a:moveTo>
                    <a:pt x="275" y="80345"/>
                  </a:moveTo>
                  <a:cubicBezTo>
                    <a:pt x="-783" y="79816"/>
                    <a:pt x="143679" y="52828"/>
                    <a:pt x="168550" y="58120"/>
                  </a:cubicBezTo>
                  <a:cubicBezTo>
                    <a:pt x="193421" y="63412"/>
                    <a:pt x="135213" y="116328"/>
                    <a:pt x="149500" y="112095"/>
                  </a:cubicBezTo>
                  <a:cubicBezTo>
                    <a:pt x="163787" y="107862"/>
                    <a:pt x="259567" y="15258"/>
                    <a:pt x="254275" y="32720"/>
                  </a:cubicBezTo>
                  <a:cubicBezTo>
                    <a:pt x="248983" y="50182"/>
                    <a:pt x="160083" y="156545"/>
                    <a:pt x="117750" y="216870"/>
                  </a:cubicBezTo>
                  <a:cubicBezTo>
                    <a:pt x="75417" y="277195"/>
                    <a:pt x="6096" y="384087"/>
                    <a:pt x="275" y="394670"/>
                  </a:cubicBezTo>
                  <a:cubicBezTo>
                    <a:pt x="-5546" y="405253"/>
                    <a:pt x="82825" y="280370"/>
                    <a:pt x="82825" y="280370"/>
                  </a:cubicBezTo>
                  <a:cubicBezTo>
                    <a:pt x="129392" y="216870"/>
                    <a:pt x="258508" y="53887"/>
                    <a:pt x="279675" y="13670"/>
                  </a:cubicBezTo>
                  <a:cubicBezTo>
                    <a:pt x="300842" y="-26547"/>
                    <a:pt x="237871" y="34308"/>
                    <a:pt x="209825" y="39070"/>
                  </a:cubicBezTo>
                  <a:cubicBezTo>
                    <a:pt x="181779" y="43832"/>
                    <a:pt x="117221" y="38541"/>
                    <a:pt x="111400" y="42245"/>
                  </a:cubicBezTo>
                  <a:cubicBezTo>
                    <a:pt x="105579" y="45949"/>
                    <a:pt x="190775" y="54945"/>
                    <a:pt x="174900" y="61295"/>
                  </a:cubicBezTo>
                  <a:cubicBezTo>
                    <a:pt x="159025" y="67645"/>
                    <a:pt x="1333" y="80874"/>
                    <a:pt x="275" y="803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59B466D8-32C9-B1BE-7BAF-E2F1D8B65152}"/>
                </a:ext>
              </a:extLst>
            </p:cNvPr>
            <p:cNvSpPr/>
            <p:nvPr/>
          </p:nvSpPr>
          <p:spPr>
            <a:xfrm>
              <a:off x="3593413" y="9435949"/>
              <a:ext cx="236596" cy="409726"/>
            </a:xfrm>
            <a:custGeom>
              <a:avLst/>
              <a:gdLst>
                <a:gd name="connsiteX0" fmla="*/ 134037 w 236596"/>
                <a:gd name="connsiteY0" fmla="*/ 151 h 409726"/>
                <a:gd name="connsiteX1" fmla="*/ 235637 w 236596"/>
                <a:gd name="connsiteY1" fmla="*/ 92226 h 409726"/>
                <a:gd name="connsiteX2" fmla="*/ 181662 w 236596"/>
                <a:gd name="connsiteY2" fmla="*/ 184301 h 409726"/>
                <a:gd name="connsiteX3" fmla="*/ 124512 w 236596"/>
                <a:gd name="connsiteY3" fmla="*/ 273201 h 409726"/>
                <a:gd name="connsiteX4" fmla="*/ 687 w 236596"/>
                <a:gd name="connsiteY4" fmla="*/ 409726 h 409726"/>
                <a:gd name="connsiteX5" fmla="*/ 76887 w 236596"/>
                <a:gd name="connsiteY5" fmla="*/ 273201 h 409726"/>
                <a:gd name="connsiteX6" fmla="*/ 127687 w 236596"/>
                <a:gd name="connsiteY6" fmla="*/ 197001 h 409726"/>
                <a:gd name="connsiteX7" fmla="*/ 108637 w 236596"/>
                <a:gd name="connsiteY7" fmla="*/ 139851 h 409726"/>
                <a:gd name="connsiteX8" fmla="*/ 143562 w 236596"/>
                <a:gd name="connsiteY8" fmla="*/ 197001 h 409726"/>
                <a:gd name="connsiteX9" fmla="*/ 213412 w 236596"/>
                <a:gd name="connsiteY9" fmla="*/ 114451 h 409726"/>
                <a:gd name="connsiteX10" fmla="*/ 134037 w 236596"/>
                <a:gd name="connsiteY10" fmla="*/ 151 h 40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96" h="409726">
                  <a:moveTo>
                    <a:pt x="134037" y="151"/>
                  </a:moveTo>
                  <a:cubicBezTo>
                    <a:pt x="137741" y="-3553"/>
                    <a:pt x="227700" y="61534"/>
                    <a:pt x="235637" y="92226"/>
                  </a:cubicBezTo>
                  <a:cubicBezTo>
                    <a:pt x="243574" y="122918"/>
                    <a:pt x="200183" y="154139"/>
                    <a:pt x="181662" y="184301"/>
                  </a:cubicBezTo>
                  <a:cubicBezTo>
                    <a:pt x="163141" y="214464"/>
                    <a:pt x="154674" y="235630"/>
                    <a:pt x="124512" y="273201"/>
                  </a:cubicBezTo>
                  <a:cubicBezTo>
                    <a:pt x="94350" y="310772"/>
                    <a:pt x="8624" y="409726"/>
                    <a:pt x="687" y="409726"/>
                  </a:cubicBezTo>
                  <a:cubicBezTo>
                    <a:pt x="-7250" y="409726"/>
                    <a:pt x="55720" y="308655"/>
                    <a:pt x="76887" y="273201"/>
                  </a:cubicBezTo>
                  <a:cubicBezTo>
                    <a:pt x="98054" y="237747"/>
                    <a:pt x="122395" y="219226"/>
                    <a:pt x="127687" y="197001"/>
                  </a:cubicBezTo>
                  <a:cubicBezTo>
                    <a:pt x="132979" y="174776"/>
                    <a:pt x="105991" y="139851"/>
                    <a:pt x="108637" y="139851"/>
                  </a:cubicBezTo>
                  <a:cubicBezTo>
                    <a:pt x="111283" y="139851"/>
                    <a:pt x="126100" y="201234"/>
                    <a:pt x="143562" y="197001"/>
                  </a:cubicBezTo>
                  <a:cubicBezTo>
                    <a:pt x="161024" y="192768"/>
                    <a:pt x="207062" y="146730"/>
                    <a:pt x="213412" y="114451"/>
                  </a:cubicBezTo>
                  <a:cubicBezTo>
                    <a:pt x="219762" y="82172"/>
                    <a:pt x="130333" y="3855"/>
                    <a:pt x="134037" y="15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92F46D7D-B2BF-41BA-FFBB-E5BB8FF121DE}"/>
                </a:ext>
              </a:extLst>
            </p:cNvPr>
            <p:cNvSpPr/>
            <p:nvPr/>
          </p:nvSpPr>
          <p:spPr>
            <a:xfrm>
              <a:off x="3543300" y="9664869"/>
              <a:ext cx="505383" cy="313829"/>
            </a:xfrm>
            <a:custGeom>
              <a:avLst/>
              <a:gdLst>
                <a:gd name="connsiteX0" fmla="*/ 0 w 505383"/>
                <a:gd name="connsiteY0" fmla="*/ 206206 h 313829"/>
                <a:gd name="connsiteX1" fmla="*/ 469900 w 505383"/>
                <a:gd name="connsiteY1" fmla="*/ 15706 h 313829"/>
                <a:gd name="connsiteX2" fmla="*/ 431800 w 505383"/>
                <a:gd name="connsiteY2" fmla="*/ 60156 h 313829"/>
                <a:gd name="connsiteX3" fmla="*/ 381000 w 505383"/>
                <a:gd name="connsiteY3" fmla="*/ 180806 h 313829"/>
                <a:gd name="connsiteX4" fmla="*/ 482600 w 505383"/>
                <a:gd name="connsiteY4" fmla="*/ 50631 h 313829"/>
                <a:gd name="connsiteX5" fmla="*/ 412750 w 505383"/>
                <a:gd name="connsiteY5" fmla="*/ 241131 h 313829"/>
                <a:gd name="connsiteX6" fmla="*/ 323850 w 505383"/>
                <a:gd name="connsiteY6" fmla="*/ 301456 h 313829"/>
                <a:gd name="connsiteX7" fmla="*/ 504825 w 505383"/>
                <a:gd name="connsiteY7" fmla="*/ 15706 h 313829"/>
                <a:gd name="connsiteX8" fmla="*/ 377825 w 505383"/>
                <a:gd name="connsiteY8" fmla="*/ 41106 h 313829"/>
                <a:gd name="connsiteX9" fmla="*/ 301625 w 505383"/>
                <a:gd name="connsiteY9" fmla="*/ 72856 h 313829"/>
                <a:gd name="connsiteX10" fmla="*/ 0 w 505383"/>
                <a:gd name="connsiteY10" fmla="*/ 206206 h 3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383" h="313829">
                  <a:moveTo>
                    <a:pt x="0" y="206206"/>
                  </a:moveTo>
                  <a:cubicBezTo>
                    <a:pt x="198966" y="123127"/>
                    <a:pt x="397933" y="40048"/>
                    <a:pt x="469900" y="15706"/>
                  </a:cubicBezTo>
                  <a:cubicBezTo>
                    <a:pt x="541867" y="-8636"/>
                    <a:pt x="446617" y="32639"/>
                    <a:pt x="431800" y="60156"/>
                  </a:cubicBezTo>
                  <a:cubicBezTo>
                    <a:pt x="416983" y="87673"/>
                    <a:pt x="372533" y="182393"/>
                    <a:pt x="381000" y="180806"/>
                  </a:cubicBezTo>
                  <a:cubicBezTo>
                    <a:pt x="389467" y="179219"/>
                    <a:pt x="477308" y="40577"/>
                    <a:pt x="482600" y="50631"/>
                  </a:cubicBezTo>
                  <a:cubicBezTo>
                    <a:pt x="487892" y="60685"/>
                    <a:pt x="439208" y="199327"/>
                    <a:pt x="412750" y="241131"/>
                  </a:cubicBezTo>
                  <a:cubicBezTo>
                    <a:pt x="386292" y="282935"/>
                    <a:pt x="308504" y="339027"/>
                    <a:pt x="323850" y="301456"/>
                  </a:cubicBezTo>
                  <a:cubicBezTo>
                    <a:pt x="339196" y="263885"/>
                    <a:pt x="495829" y="59098"/>
                    <a:pt x="504825" y="15706"/>
                  </a:cubicBezTo>
                  <a:cubicBezTo>
                    <a:pt x="513821" y="-27686"/>
                    <a:pt x="411692" y="31581"/>
                    <a:pt x="377825" y="41106"/>
                  </a:cubicBezTo>
                  <a:cubicBezTo>
                    <a:pt x="343958" y="50631"/>
                    <a:pt x="301625" y="72856"/>
                    <a:pt x="301625" y="72856"/>
                  </a:cubicBezTo>
                  <a:lnTo>
                    <a:pt x="0" y="20620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0EECAAFD-00F1-69DC-2EB3-9B1FCBE62FD5}"/>
                </a:ext>
              </a:extLst>
            </p:cNvPr>
            <p:cNvSpPr/>
            <p:nvPr/>
          </p:nvSpPr>
          <p:spPr>
            <a:xfrm>
              <a:off x="3749637" y="9566143"/>
              <a:ext cx="252580" cy="207091"/>
            </a:xfrm>
            <a:custGeom>
              <a:avLst/>
              <a:gdLst>
                <a:gd name="connsiteX0" fmla="*/ 38 w 252580"/>
                <a:gd name="connsiteY0" fmla="*/ 206507 h 207091"/>
                <a:gd name="connsiteX1" fmla="*/ 114338 w 252580"/>
                <a:gd name="connsiteY1" fmla="*/ 16007 h 207091"/>
                <a:gd name="connsiteX2" fmla="*/ 171488 w 252580"/>
                <a:gd name="connsiteY2" fmla="*/ 47757 h 207091"/>
                <a:gd name="connsiteX3" fmla="*/ 155613 w 252580"/>
                <a:gd name="connsiteY3" fmla="*/ 16007 h 207091"/>
                <a:gd name="connsiteX4" fmla="*/ 250863 w 252580"/>
                <a:gd name="connsiteY4" fmla="*/ 57282 h 207091"/>
                <a:gd name="connsiteX5" fmla="*/ 215938 w 252580"/>
                <a:gd name="connsiteY5" fmla="*/ 95382 h 207091"/>
                <a:gd name="connsiteX6" fmla="*/ 203238 w 252580"/>
                <a:gd name="connsiteY6" fmla="*/ 114432 h 207091"/>
                <a:gd name="connsiteX7" fmla="*/ 200063 w 252580"/>
                <a:gd name="connsiteY7" fmla="*/ 54107 h 207091"/>
                <a:gd name="connsiteX8" fmla="*/ 130213 w 252580"/>
                <a:gd name="connsiteY8" fmla="*/ 132 h 207091"/>
                <a:gd name="connsiteX9" fmla="*/ 117513 w 252580"/>
                <a:gd name="connsiteY9" fmla="*/ 69982 h 207091"/>
                <a:gd name="connsiteX10" fmla="*/ 98463 w 252580"/>
                <a:gd name="connsiteY10" fmla="*/ 120782 h 207091"/>
                <a:gd name="connsiteX11" fmla="*/ 101638 w 252580"/>
                <a:gd name="connsiteY11" fmla="*/ 76332 h 207091"/>
                <a:gd name="connsiteX12" fmla="*/ 38 w 252580"/>
                <a:gd name="connsiteY12" fmla="*/ 206507 h 20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80" h="207091">
                  <a:moveTo>
                    <a:pt x="38" y="206507"/>
                  </a:moveTo>
                  <a:cubicBezTo>
                    <a:pt x="2155" y="196453"/>
                    <a:pt x="85763" y="42465"/>
                    <a:pt x="114338" y="16007"/>
                  </a:cubicBezTo>
                  <a:cubicBezTo>
                    <a:pt x="142913" y="-10451"/>
                    <a:pt x="164609" y="47757"/>
                    <a:pt x="171488" y="47757"/>
                  </a:cubicBezTo>
                  <a:cubicBezTo>
                    <a:pt x="178367" y="47757"/>
                    <a:pt x="142384" y="14420"/>
                    <a:pt x="155613" y="16007"/>
                  </a:cubicBezTo>
                  <a:cubicBezTo>
                    <a:pt x="168842" y="17594"/>
                    <a:pt x="240809" y="44053"/>
                    <a:pt x="250863" y="57282"/>
                  </a:cubicBezTo>
                  <a:cubicBezTo>
                    <a:pt x="260917" y="70511"/>
                    <a:pt x="223875" y="85857"/>
                    <a:pt x="215938" y="95382"/>
                  </a:cubicBezTo>
                  <a:cubicBezTo>
                    <a:pt x="208001" y="104907"/>
                    <a:pt x="205884" y="121311"/>
                    <a:pt x="203238" y="114432"/>
                  </a:cubicBezTo>
                  <a:cubicBezTo>
                    <a:pt x="200592" y="107553"/>
                    <a:pt x="212234" y="73157"/>
                    <a:pt x="200063" y="54107"/>
                  </a:cubicBezTo>
                  <a:cubicBezTo>
                    <a:pt x="187892" y="35057"/>
                    <a:pt x="143971" y="-2514"/>
                    <a:pt x="130213" y="132"/>
                  </a:cubicBezTo>
                  <a:cubicBezTo>
                    <a:pt x="116455" y="2778"/>
                    <a:pt x="122805" y="49874"/>
                    <a:pt x="117513" y="69982"/>
                  </a:cubicBezTo>
                  <a:cubicBezTo>
                    <a:pt x="112221" y="90090"/>
                    <a:pt x="101109" y="119724"/>
                    <a:pt x="98463" y="120782"/>
                  </a:cubicBezTo>
                  <a:cubicBezTo>
                    <a:pt x="95817" y="121840"/>
                    <a:pt x="118571" y="58870"/>
                    <a:pt x="101638" y="76332"/>
                  </a:cubicBezTo>
                  <a:cubicBezTo>
                    <a:pt x="84705" y="93794"/>
                    <a:pt x="-2079" y="216561"/>
                    <a:pt x="38" y="20650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ACB457CD-9FF7-423D-68C1-66FEB10F951A}"/>
                </a:ext>
              </a:extLst>
            </p:cNvPr>
            <p:cNvSpPr/>
            <p:nvPr/>
          </p:nvSpPr>
          <p:spPr>
            <a:xfrm>
              <a:off x="4841875" y="5756098"/>
              <a:ext cx="1676975" cy="35649"/>
            </a:xfrm>
            <a:custGeom>
              <a:avLst/>
              <a:gdLst>
                <a:gd name="connsiteX0" fmla="*/ 0 w 1676975"/>
                <a:gd name="connsiteY0" fmla="*/ 177 h 35649"/>
                <a:gd name="connsiteX1" fmla="*/ 889000 w 1676975"/>
                <a:gd name="connsiteY1" fmla="*/ 9702 h 35649"/>
                <a:gd name="connsiteX2" fmla="*/ 787400 w 1676975"/>
                <a:gd name="connsiteY2" fmla="*/ 9702 h 35649"/>
                <a:gd name="connsiteX3" fmla="*/ 1374775 w 1676975"/>
                <a:gd name="connsiteY3" fmla="*/ 16052 h 35649"/>
                <a:gd name="connsiteX4" fmla="*/ 1311275 w 1676975"/>
                <a:gd name="connsiteY4" fmla="*/ 19227 h 35649"/>
                <a:gd name="connsiteX5" fmla="*/ 1676400 w 1676975"/>
                <a:gd name="connsiteY5" fmla="*/ 31927 h 35649"/>
                <a:gd name="connsiteX6" fmla="*/ 1384300 w 1676975"/>
                <a:gd name="connsiteY6" fmla="*/ 35102 h 35649"/>
                <a:gd name="connsiteX7" fmla="*/ 952500 w 1676975"/>
                <a:gd name="connsiteY7" fmla="*/ 22402 h 35649"/>
                <a:gd name="connsiteX8" fmla="*/ 428625 w 1676975"/>
                <a:gd name="connsiteY8" fmla="*/ 9702 h 35649"/>
                <a:gd name="connsiteX9" fmla="*/ 269875 w 1676975"/>
                <a:gd name="connsiteY9" fmla="*/ 19227 h 35649"/>
                <a:gd name="connsiteX10" fmla="*/ 438150 w 1676975"/>
                <a:gd name="connsiteY10" fmla="*/ 19227 h 35649"/>
                <a:gd name="connsiteX11" fmla="*/ 0 w 1676975"/>
                <a:gd name="connsiteY11" fmla="*/ 177 h 3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975" h="35649">
                  <a:moveTo>
                    <a:pt x="0" y="177"/>
                  </a:moveTo>
                  <a:cubicBezTo>
                    <a:pt x="75142" y="-1411"/>
                    <a:pt x="757767" y="8115"/>
                    <a:pt x="889000" y="9702"/>
                  </a:cubicBezTo>
                  <a:cubicBezTo>
                    <a:pt x="1020233" y="11289"/>
                    <a:pt x="787400" y="9702"/>
                    <a:pt x="787400" y="9702"/>
                  </a:cubicBezTo>
                  <a:lnTo>
                    <a:pt x="1374775" y="16052"/>
                  </a:lnTo>
                  <a:cubicBezTo>
                    <a:pt x="1462087" y="17639"/>
                    <a:pt x="1261004" y="16581"/>
                    <a:pt x="1311275" y="19227"/>
                  </a:cubicBezTo>
                  <a:cubicBezTo>
                    <a:pt x="1361546" y="21873"/>
                    <a:pt x="1664229" y="29281"/>
                    <a:pt x="1676400" y="31927"/>
                  </a:cubicBezTo>
                  <a:cubicBezTo>
                    <a:pt x="1688571" y="34573"/>
                    <a:pt x="1504950" y="36690"/>
                    <a:pt x="1384300" y="35102"/>
                  </a:cubicBezTo>
                  <a:cubicBezTo>
                    <a:pt x="1263650" y="33515"/>
                    <a:pt x="952500" y="22402"/>
                    <a:pt x="952500" y="22402"/>
                  </a:cubicBezTo>
                  <a:lnTo>
                    <a:pt x="428625" y="9702"/>
                  </a:lnTo>
                  <a:cubicBezTo>
                    <a:pt x="314854" y="9173"/>
                    <a:pt x="268288" y="17640"/>
                    <a:pt x="269875" y="19227"/>
                  </a:cubicBezTo>
                  <a:cubicBezTo>
                    <a:pt x="271462" y="20814"/>
                    <a:pt x="485246" y="21344"/>
                    <a:pt x="438150" y="19227"/>
                  </a:cubicBezTo>
                  <a:lnTo>
                    <a:pt x="0" y="17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728271DD-8325-07F4-6E36-68540098EE9E}"/>
                </a:ext>
              </a:extLst>
            </p:cNvPr>
            <p:cNvSpPr/>
            <p:nvPr/>
          </p:nvSpPr>
          <p:spPr>
            <a:xfrm>
              <a:off x="4822825" y="5734050"/>
              <a:ext cx="1813651" cy="44646"/>
            </a:xfrm>
            <a:custGeom>
              <a:avLst/>
              <a:gdLst>
                <a:gd name="connsiteX0" fmla="*/ 0 w 1813651"/>
                <a:gd name="connsiteY0" fmla="*/ 0 h 44646"/>
                <a:gd name="connsiteX1" fmla="*/ 777875 w 1813651"/>
                <a:gd name="connsiteY1" fmla="*/ 12700 h 44646"/>
                <a:gd name="connsiteX2" fmla="*/ 1323975 w 1813651"/>
                <a:gd name="connsiteY2" fmla="*/ 28575 h 44646"/>
                <a:gd name="connsiteX3" fmla="*/ 1270000 w 1813651"/>
                <a:gd name="connsiteY3" fmla="*/ 25400 h 44646"/>
                <a:gd name="connsiteX4" fmla="*/ 1644650 w 1813651"/>
                <a:gd name="connsiteY4" fmla="*/ 28575 h 44646"/>
                <a:gd name="connsiteX5" fmla="*/ 1806575 w 1813651"/>
                <a:gd name="connsiteY5" fmla="*/ 34925 h 44646"/>
                <a:gd name="connsiteX6" fmla="*/ 1428750 w 1813651"/>
                <a:gd name="connsiteY6" fmla="*/ 44450 h 44646"/>
                <a:gd name="connsiteX7" fmla="*/ 584200 w 1813651"/>
                <a:gd name="connsiteY7" fmla="*/ 25400 h 44646"/>
                <a:gd name="connsiteX8" fmla="*/ 650875 w 1813651"/>
                <a:gd name="connsiteY8" fmla="*/ 19050 h 44646"/>
                <a:gd name="connsiteX9" fmla="*/ 203200 w 1813651"/>
                <a:gd name="connsiteY9" fmla="*/ 19050 h 44646"/>
                <a:gd name="connsiteX10" fmla="*/ 0 w 1813651"/>
                <a:gd name="connsiteY10" fmla="*/ 0 h 4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651" h="44646">
                  <a:moveTo>
                    <a:pt x="0" y="0"/>
                  </a:moveTo>
                  <a:lnTo>
                    <a:pt x="777875" y="12700"/>
                  </a:lnTo>
                  <a:lnTo>
                    <a:pt x="1323975" y="28575"/>
                  </a:lnTo>
                  <a:cubicBezTo>
                    <a:pt x="1405996" y="30692"/>
                    <a:pt x="1270000" y="25400"/>
                    <a:pt x="1270000" y="25400"/>
                  </a:cubicBezTo>
                  <a:lnTo>
                    <a:pt x="1644650" y="28575"/>
                  </a:lnTo>
                  <a:cubicBezTo>
                    <a:pt x="1734079" y="30162"/>
                    <a:pt x="1842558" y="32279"/>
                    <a:pt x="1806575" y="34925"/>
                  </a:cubicBezTo>
                  <a:cubicBezTo>
                    <a:pt x="1770592" y="37571"/>
                    <a:pt x="1632479" y="46037"/>
                    <a:pt x="1428750" y="44450"/>
                  </a:cubicBezTo>
                  <a:cubicBezTo>
                    <a:pt x="1225021" y="42863"/>
                    <a:pt x="713846" y="29633"/>
                    <a:pt x="584200" y="25400"/>
                  </a:cubicBezTo>
                  <a:cubicBezTo>
                    <a:pt x="454554" y="21167"/>
                    <a:pt x="714375" y="20108"/>
                    <a:pt x="650875" y="19050"/>
                  </a:cubicBezTo>
                  <a:cubicBezTo>
                    <a:pt x="587375" y="17992"/>
                    <a:pt x="308504" y="21167"/>
                    <a:pt x="203200" y="19050"/>
                  </a:cubicBezTo>
                  <a:cubicBezTo>
                    <a:pt x="97896" y="16933"/>
                    <a:pt x="58473" y="11641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887A891E-8C8C-FF60-DEC3-D3D6392BA2E0}"/>
                </a:ext>
              </a:extLst>
            </p:cNvPr>
            <p:cNvSpPr/>
            <p:nvPr/>
          </p:nvSpPr>
          <p:spPr>
            <a:xfrm>
              <a:off x="4691862" y="5714899"/>
              <a:ext cx="99219" cy="1171305"/>
            </a:xfrm>
            <a:custGeom>
              <a:avLst/>
              <a:gdLst>
                <a:gd name="connsiteX0" fmla="*/ 99213 w 99219"/>
                <a:gd name="connsiteY0" fmla="*/ 9626 h 1171305"/>
                <a:gd name="connsiteX1" fmla="*/ 61113 w 99219"/>
                <a:gd name="connsiteY1" fmla="*/ 816076 h 1171305"/>
                <a:gd name="connsiteX2" fmla="*/ 51588 w 99219"/>
                <a:gd name="connsiteY2" fmla="*/ 606526 h 1171305"/>
                <a:gd name="connsiteX3" fmla="*/ 788 w 99219"/>
                <a:gd name="connsiteY3" fmla="*/ 1168501 h 1171305"/>
                <a:gd name="connsiteX4" fmla="*/ 23013 w 99219"/>
                <a:gd name="connsiteY4" fmla="*/ 797026 h 1171305"/>
                <a:gd name="connsiteX5" fmla="*/ 54763 w 99219"/>
                <a:gd name="connsiteY5" fmla="*/ 219176 h 1171305"/>
                <a:gd name="connsiteX6" fmla="*/ 57938 w 99219"/>
                <a:gd name="connsiteY6" fmla="*/ 362051 h 1171305"/>
                <a:gd name="connsiteX7" fmla="*/ 99213 w 99219"/>
                <a:gd name="connsiteY7" fmla="*/ 9626 h 117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19" h="1171305">
                  <a:moveTo>
                    <a:pt x="99213" y="9626"/>
                  </a:moveTo>
                  <a:cubicBezTo>
                    <a:pt x="99742" y="85297"/>
                    <a:pt x="69050" y="716593"/>
                    <a:pt x="61113" y="816076"/>
                  </a:cubicBezTo>
                  <a:cubicBezTo>
                    <a:pt x="53175" y="915559"/>
                    <a:pt x="61642" y="547789"/>
                    <a:pt x="51588" y="606526"/>
                  </a:cubicBezTo>
                  <a:cubicBezTo>
                    <a:pt x="41534" y="665263"/>
                    <a:pt x="5550" y="1136751"/>
                    <a:pt x="788" y="1168501"/>
                  </a:cubicBezTo>
                  <a:cubicBezTo>
                    <a:pt x="-3974" y="1200251"/>
                    <a:pt x="14017" y="955247"/>
                    <a:pt x="23013" y="797026"/>
                  </a:cubicBezTo>
                  <a:cubicBezTo>
                    <a:pt x="32009" y="638805"/>
                    <a:pt x="48942" y="291672"/>
                    <a:pt x="54763" y="219176"/>
                  </a:cubicBezTo>
                  <a:cubicBezTo>
                    <a:pt x="60584" y="146680"/>
                    <a:pt x="52646" y="395918"/>
                    <a:pt x="57938" y="362051"/>
                  </a:cubicBezTo>
                  <a:cubicBezTo>
                    <a:pt x="63230" y="328184"/>
                    <a:pt x="98684" y="-66045"/>
                    <a:pt x="99213" y="96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696E8AD8-FB38-C84A-CB20-01CCAB1797FA}"/>
                </a:ext>
              </a:extLst>
            </p:cNvPr>
            <p:cNvSpPr/>
            <p:nvPr/>
          </p:nvSpPr>
          <p:spPr>
            <a:xfrm>
              <a:off x="4722340" y="5779676"/>
              <a:ext cx="116377" cy="1129804"/>
            </a:xfrm>
            <a:custGeom>
              <a:avLst/>
              <a:gdLst>
                <a:gd name="connsiteX0" fmla="*/ 116360 w 116377"/>
                <a:gd name="connsiteY0" fmla="*/ 1999 h 1129804"/>
                <a:gd name="connsiteX1" fmla="*/ 59210 w 116377"/>
                <a:gd name="connsiteY1" fmla="*/ 668749 h 1129804"/>
                <a:gd name="connsiteX2" fmla="*/ 59210 w 116377"/>
                <a:gd name="connsiteY2" fmla="*/ 656049 h 1129804"/>
                <a:gd name="connsiteX3" fmla="*/ 2060 w 116377"/>
                <a:gd name="connsiteY3" fmla="*/ 1106899 h 1129804"/>
                <a:gd name="connsiteX4" fmla="*/ 17935 w 116377"/>
                <a:gd name="connsiteY4" fmla="*/ 992599 h 1129804"/>
                <a:gd name="connsiteX5" fmla="*/ 68735 w 116377"/>
                <a:gd name="connsiteY5" fmla="*/ 386174 h 1129804"/>
                <a:gd name="connsiteX6" fmla="*/ 65560 w 116377"/>
                <a:gd name="connsiteY6" fmla="*/ 459199 h 1129804"/>
                <a:gd name="connsiteX7" fmla="*/ 116360 w 116377"/>
                <a:gd name="connsiteY7" fmla="*/ 1999 h 112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77" h="1129804">
                  <a:moveTo>
                    <a:pt x="116360" y="1999"/>
                  </a:moveTo>
                  <a:cubicBezTo>
                    <a:pt x="115302" y="36924"/>
                    <a:pt x="68735" y="559741"/>
                    <a:pt x="59210" y="668749"/>
                  </a:cubicBezTo>
                  <a:cubicBezTo>
                    <a:pt x="49685" y="777757"/>
                    <a:pt x="68735" y="583024"/>
                    <a:pt x="59210" y="656049"/>
                  </a:cubicBezTo>
                  <a:cubicBezTo>
                    <a:pt x="49685" y="729074"/>
                    <a:pt x="8939" y="1050807"/>
                    <a:pt x="2060" y="1106899"/>
                  </a:cubicBezTo>
                  <a:cubicBezTo>
                    <a:pt x="-4819" y="1162991"/>
                    <a:pt x="6823" y="1112720"/>
                    <a:pt x="17935" y="992599"/>
                  </a:cubicBezTo>
                  <a:cubicBezTo>
                    <a:pt x="29047" y="872478"/>
                    <a:pt x="60798" y="475074"/>
                    <a:pt x="68735" y="386174"/>
                  </a:cubicBezTo>
                  <a:cubicBezTo>
                    <a:pt x="76672" y="297274"/>
                    <a:pt x="60268" y="517936"/>
                    <a:pt x="65560" y="459199"/>
                  </a:cubicBezTo>
                  <a:cubicBezTo>
                    <a:pt x="70852" y="400462"/>
                    <a:pt x="117418" y="-32926"/>
                    <a:pt x="116360" y="19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3CEFBD28-7FC0-A1BA-772B-B0C5C413D816}"/>
                </a:ext>
              </a:extLst>
            </p:cNvPr>
            <p:cNvSpPr/>
            <p:nvPr/>
          </p:nvSpPr>
          <p:spPr>
            <a:xfrm>
              <a:off x="4676559" y="6889750"/>
              <a:ext cx="41491" cy="882652"/>
            </a:xfrm>
            <a:custGeom>
              <a:avLst/>
              <a:gdLst>
                <a:gd name="connsiteX0" fmla="*/ 41491 w 41491"/>
                <a:gd name="connsiteY0" fmla="*/ 0 h 882652"/>
                <a:gd name="connsiteX1" fmla="*/ 216 w 41491"/>
                <a:gd name="connsiteY1" fmla="*/ 882650 h 882652"/>
                <a:gd name="connsiteX2" fmla="*/ 41491 w 41491"/>
                <a:gd name="connsiteY2" fmla="*/ 0 h 88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91" h="882652">
                  <a:moveTo>
                    <a:pt x="41491" y="0"/>
                  </a:moveTo>
                  <a:cubicBezTo>
                    <a:pt x="41491" y="0"/>
                    <a:pt x="-3488" y="881063"/>
                    <a:pt x="216" y="882650"/>
                  </a:cubicBezTo>
                  <a:cubicBezTo>
                    <a:pt x="3920" y="884237"/>
                    <a:pt x="41491" y="0"/>
                    <a:pt x="4149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01C14F0F-62BF-F614-8298-6AC5CD06C05A}"/>
                </a:ext>
              </a:extLst>
            </p:cNvPr>
            <p:cNvSpPr/>
            <p:nvPr/>
          </p:nvSpPr>
          <p:spPr>
            <a:xfrm>
              <a:off x="4647897" y="6847267"/>
              <a:ext cx="61009" cy="1170771"/>
            </a:xfrm>
            <a:custGeom>
              <a:avLst/>
              <a:gdLst>
                <a:gd name="connsiteX0" fmla="*/ 60628 w 61009"/>
                <a:gd name="connsiteY0" fmla="*/ 4383 h 1170771"/>
                <a:gd name="connsiteX1" fmla="*/ 41578 w 61009"/>
                <a:gd name="connsiteY1" fmla="*/ 569533 h 1170771"/>
                <a:gd name="connsiteX2" fmla="*/ 303 w 61009"/>
                <a:gd name="connsiteY2" fmla="*/ 1160083 h 1170771"/>
                <a:gd name="connsiteX3" fmla="*/ 22528 w 61009"/>
                <a:gd name="connsiteY3" fmla="*/ 896558 h 1170771"/>
                <a:gd name="connsiteX4" fmla="*/ 16178 w 61009"/>
                <a:gd name="connsiteY4" fmla="*/ 236158 h 1170771"/>
                <a:gd name="connsiteX5" fmla="*/ 25703 w 61009"/>
                <a:gd name="connsiteY5" fmla="*/ 302833 h 1170771"/>
                <a:gd name="connsiteX6" fmla="*/ 60628 w 61009"/>
                <a:gd name="connsiteY6" fmla="*/ 4383 h 11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09" h="1170771">
                  <a:moveTo>
                    <a:pt x="60628" y="4383"/>
                  </a:moveTo>
                  <a:cubicBezTo>
                    <a:pt x="63274" y="48833"/>
                    <a:pt x="51632" y="376916"/>
                    <a:pt x="41578" y="569533"/>
                  </a:cubicBezTo>
                  <a:cubicBezTo>
                    <a:pt x="31524" y="762150"/>
                    <a:pt x="3478" y="1105579"/>
                    <a:pt x="303" y="1160083"/>
                  </a:cubicBezTo>
                  <a:cubicBezTo>
                    <a:pt x="-2872" y="1214587"/>
                    <a:pt x="19882" y="1050545"/>
                    <a:pt x="22528" y="896558"/>
                  </a:cubicBezTo>
                  <a:cubicBezTo>
                    <a:pt x="25174" y="742571"/>
                    <a:pt x="15649" y="335112"/>
                    <a:pt x="16178" y="236158"/>
                  </a:cubicBezTo>
                  <a:cubicBezTo>
                    <a:pt x="16707" y="137204"/>
                    <a:pt x="19353" y="338287"/>
                    <a:pt x="25703" y="302833"/>
                  </a:cubicBezTo>
                  <a:cubicBezTo>
                    <a:pt x="32053" y="267379"/>
                    <a:pt x="57982" y="-40067"/>
                    <a:pt x="60628" y="43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AB43C204-E0DA-0BDE-DF6B-888FED73AC89}"/>
                </a:ext>
              </a:extLst>
            </p:cNvPr>
            <p:cNvSpPr/>
            <p:nvPr/>
          </p:nvSpPr>
          <p:spPr>
            <a:xfrm>
              <a:off x="4654454" y="7880919"/>
              <a:ext cx="33604" cy="977800"/>
            </a:xfrm>
            <a:custGeom>
              <a:avLst/>
              <a:gdLst>
                <a:gd name="connsiteX0" fmla="*/ 22321 w 33604"/>
                <a:gd name="connsiteY0" fmla="*/ 59756 h 977800"/>
                <a:gd name="connsiteX1" fmla="*/ 96 w 33604"/>
                <a:gd name="connsiteY1" fmla="*/ 977331 h 977800"/>
                <a:gd name="connsiteX2" fmla="*/ 31846 w 33604"/>
                <a:gd name="connsiteY2" fmla="*/ 183581 h 977800"/>
                <a:gd name="connsiteX3" fmla="*/ 22321 w 33604"/>
                <a:gd name="connsiteY3" fmla="*/ 59756 h 9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04" h="977800">
                  <a:moveTo>
                    <a:pt x="22321" y="59756"/>
                  </a:moveTo>
                  <a:cubicBezTo>
                    <a:pt x="17029" y="192048"/>
                    <a:pt x="-1491" y="956694"/>
                    <a:pt x="96" y="977331"/>
                  </a:cubicBezTo>
                  <a:cubicBezTo>
                    <a:pt x="1683" y="997968"/>
                    <a:pt x="26025" y="331748"/>
                    <a:pt x="31846" y="183581"/>
                  </a:cubicBezTo>
                  <a:cubicBezTo>
                    <a:pt x="37667" y="35414"/>
                    <a:pt x="27613" y="-72536"/>
                    <a:pt x="22321" y="597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71794E86-F9C4-0185-B728-418D32D01359}"/>
                </a:ext>
              </a:extLst>
            </p:cNvPr>
            <p:cNvSpPr/>
            <p:nvPr/>
          </p:nvSpPr>
          <p:spPr>
            <a:xfrm>
              <a:off x="4627629" y="7983306"/>
              <a:ext cx="33271" cy="956049"/>
            </a:xfrm>
            <a:custGeom>
              <a:avLst/>
              <a:gdLst>
                <a:gd name="connsiteX0" fmla="*/ 33271 w 33271"/>
                <a:gd name="connsiteY0" fmla="*/ 11344 h 956049"/>
                <a:gd name="connsiteX1" fmla="*/ 1521 w 33271"/>
                <a:gd name="connsiteY1" fmla="*/ 951144 h 956049"/>
                <a:gd name="connsiteX2" fmla="*/ 4696 w 33271"/>
                <a:gd name="connsiteY2" fmla="*/ 382819 h 956049"/>
                <a:gd name="connsiteX3" fmla="*/ 1521 w 33271"/>
                <a:gd name="connsiteY3" fmla="*/ 427269 h 956049"/>
                <a:gd name="connsiteX4" fmla="*/ 33271 w 33271"/>
                <a:gd name="connsiteY4" fmla="*/ 11344 h 95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1" h="956049">
                  <a:moveTo>
                    <a:pt x="33271" y="11344"/>
                  </a:moveTo>
                  <a:cubicBezTo>
                    <a:pt x="33271" y="98656"/>
                    <a:pt x="6283" y="889232"/>
                    <a:pt x="1521" y="951144"/>
                  </a:cubicBezTo>
                  <a:cubicBezTo>
                    <a:pt x="-3242" y="1013057"/>
                    <a:pt x="4696" y="470131"/>
                    <a:pt x="4696" y="382819"/>
                  </a:cubicBezTo>
                  <a:cubicBezTo>
                    <a:pt x="4696" y="295507"/>
                    <a:pt x="-2183" y="487065"/>
                    <a:pt x="1521" y="427269"/>
                  </a:cubicBezTo>
                  <a:cubicBezTo>
                    <a:pt x="5225" y="367473"/>
                    <a:pt x="33271" y="-75968"/>
                    <a:pt x="33271" y="113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C2E75DA6-0F39-37F2-A5AE-D1CE0A3A0566}"/>
                </a:ext>
              </a:extLst>
            </p:cNvPr>
            <p:cNvSpPr/>
            <p:nvPr/>
          </p:nvSpPr>
          <p:spPr>
            <a:xfrm>
              <a:off x="4568825" y="8959163"/>
              <a:ext cx="77622" cy="1463839"/>
            </a:xfrm>
            <a:custGeom>
              <a:avLst/>
              <a:gdLst>
                <a:gd name="connsiteX0" fmla="*/ 57150 w 77622"/>
                <a:gd name="connsiteY0" fmla="*/ 51487 h 1463839"/>
                <a:gd name="connsiteX1" fmla="*/ 57150 w 77622"/>
                <a:gd name="connsiteY1" fmla="*/ 105462 h 1463839"/>
                <a:gd name="connsiteX2" fmla="*/ 6350 w 77622"/>
                <a:gd name="connsiteY2" fmla="*/ 959537 h 1463839"/>
                <a:gd name="connsiteX3" fmla="*/ 12700 w 77622"/>
                <a:gd name="connsiteY3" fmla="*/ 953187 h 1463839"/>
                <a:gd name="connsiteX4" fmla="*/ 0 w 77622"/>
                <a:gd name="connsiteY4" fmla="*/ 1413562 h 1463839"/>
                <a:gd name="connsiteX5" fmla="*/ 12700 w 77622"/>
                <a:gd name="connsiteY5" fmla="*/ 1321487 h 1463839"/>
                <a:gd name="connsiteX6" fmla="*/ 76200 w 77622"/>
                <a:gd name="connsiteY6" fmla="*/ 257862 h 1463839"/>
                <a:gd name="connsiteX7" fmla="*/ 57150 w 77622"/>
                <a:gd name="connsiteY7" fmla="*/ 451537 h 1463839"/>
                <a:gd name="connsiteX8" fmla="*/ 57150 w 77622"/>
                <a:gd name="connsiteY8" fmla="*/ 51487 h 14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22" h="1463839">
                  <a:moveTo>
                    <a:pt x="57150" y="51487"/>
                  </a:moveTo>
                  <a:cubicBezTo>
                    <a:pt x="57150" y="-6192"/>
                    <a:pt x="65617" y="-45880"/>
                    <a:pt x="57150" y="105462"/>
                  </a:cubicBezTo>
                  <a:cubicBezTo>
                    <a:pt x="48683" y="256804"/>
                    <a:pt x="6350" y="959537"/>
                    <a:pt x="6350" y="959537"/>
                  </a:cubicBezTo>
                  <a:cubicBezTo>
                    <a:pt x="-1058" y="1100825"/>
                    <a:pt x="13758" y="877516"/>
                    <a:pt x="12700" y="953187"/>
                  </a:cubicBezTo>
                  <a:cubicBezTo>
                    <a:pt x="11642" y="1028858"/>
                    <a:pt x="0" y="1352179"/>
                    <a:pt x="0" y="1413562"/>
                  </a:cubicBezTo>
                  <a:cubicBezTo>
                    <a:pt x="0" y="1474945"/>
                    <a:pt x="0" y="1514104"/>
                    <a:pt x="12700" y="1321487"/>
                  </a:cubicBezTo>
                  <a:cubicBezTo>
                    <a:pt x="25400" y="1128870"/>
                    <a:pt x="68792" y="402854"/>
                    <a:pt x="76200" y="257862"/>
                  </a:cubicBezTo>
                  <a:cubicBezTo>
                    <a:pt x="83608" y="112870"/>
                    <a:pt x="59796" y="485933"/>
                    <a:pt x="57150" y="451537"/>
                  </a:cubicBezTo>
                  <a:cubicBezTo>
                    <a:pt x="54504" y="417141"/>
                    <a:pt x="57150" y="109166"/>
                    <a:pt x="57150" y="5148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87DD40A7-5971-4046-7020-DDD750966D4E}"/>
                </a:ext>
              </a:extLst>
            </p:cNvPr>
            <p:cNvSpPr/>
            <p:nvPr/>
          </p:nvSpPr>
          <p:spPr>
            <a:xfrm>
              <a:off x="4474303" y="10359329"/>
              <a:ext cx="2166628" cy="194579"/>
            </a:xfrm>
            <a:custGeom>
              <a:avLst/>
              <a:gdLst>
                <a:gd name="connsiteX0" fmla="*/ 24672 w 2166628"/>
                <a:gd name="connsiteY0" fmla="*/ 696 h 194579"/>
                <a:gd name="connsiteX1" fmla="*/ 1462947 w 2166628"/>
                <a:gd name="connsiteY1" fmla="*/ 134046 h 194579"/>
                <a:gd name="connsiteX2" fmla="*/ 1266097 w 2166628"/>
                <a:gd name="connsiteY2" fmla="*/ 124521 h 194579"/>
                <a:gd name="connsiteX3" fmla="*/ 2155097 w 2166628"/>
                <a:gd name="connsiteY3" fmla="*/ 194371 h 194579"/>
                <a:gd name="connsiteX4" fmla="*/ 1682022 w 2166628"/>
                <a:gd name="connsiteY4" fmla="*/ 143571 h 194579"/>
                <a:gd name="connsiteX5" fmla="*/ 424722 w 2166628"/>
                <a:gd name="connsiteY5" fmla="*/ 73721 h 194579"/>
                <a:gd name="connsiteX6" fmla="*/ 542197 w 2166628"/>
                <a:gd name="connsiteY6" fmla="*/ 80071 h 194579"/>
                <a:gd name="connsiteX7" fmla="*/ 24672 w 2166628"/>
                <a:gd name="connsiteY7" fmla="*/ 696 h 1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6628" h="194579">
                  <a:moveTo>
                    <a:pt x="24672" y="696"/>
                  </a:moveTo>
                  <a:cubicBezTo>
                    <a:pt x="178130" y="9692"/>
                    <a:pt x="1256043" y="113408"/>
                    <a:pt x="1462947" y="134046"/>
                  </a:cubicBezTo>
                  <a:cubicBezTo>
                    <a:pt x="1669851" y="154684"/>
                    <a:pt x="1266097" y="124521"/>
                    <a:pt x="1266097" y="124521"/>
                  </a:cubicBezTo>
                  <a:lnTo>
                    <a:pt x="2155097" y="194371"/>
                  </a:lnTo>
                  <a:cubicBezTo>
                    <a:pt x="2224418" y="197546"/>
                    <a:pt x="1970418" y="163679"/>
                    <a:pt x="1682022" y="143571"/>
                  </a:cubicBezTo>
                  <a:cubicBezTo>
                    <a:pt x="1393626" y="123463"/>
                    <a:pt x="424722" y="73721"/>
                    <a:pt x="424722" y="73721"/>
                  </a:cubicBezTo>
                  <a:cubicBezTo>
                    <a:pt x="234751" y="63138"/>
                    <a:pt x="603051" y="87479"/>
                    <a:pt x="542197" y="80071"/>
                  </a:cubicBezTo>
                  <a:cubicBezTo>
                    <a:pt x="481343" y="72663"/>
                    <a:pt x="-128786" y="-8300"/>
                    <a:pt x="24672" y="69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B1DD3613-AE49-C491-7EFD-53E4D62A187C}"/>
                </a:ext>
              </a:extLst>
            </p:cNvPr>
            <p:cNvSpPr/>
            <p:nvPr/>
          </p:nvSpPr>
          <p:spPr>
            <a:xfrm>
              <a:off x="4595977" y="10204448"/>
              <a:ext cx="1998498" cy="322464"/>
            </a:xfrm>
            <a:custGeom>
              <a:avLst/>
              <a:gdLst>
                <a:gd name="connsiteX0" fmla="*/ 45873 w 1998498"/>
                <a:gd name="connsiteY0" fmla="*/ 2 h 322464"/>
                <a:gd name="connsiteX1" fmla="*/ 26823 w 1998498"/>
                <a:gd name="connsiteY1" fmla="*/ 101602 h 322464"/>
                <a:gd name="connsiteX2" fmla="*/ 468148 w 1998498"/>
                <a:gd name="connsiteY2" fmla="*/ 161927 h 322464"/>
                <a:gd name="connsiteX3" fmla="*/ 410998 w 1998498"/>
                <a:gd name="connsiteY3" fmla="*/ 168277 h 322464"/>
                <a:gd name="connsiteX4" fmla="*/ 1157123 w 1998498"/>
                <a:gd name="connsiteY4" fmla="*/ 231777 h 322464"/>
                <a:gd name="connsiteX5" fmla="*/ 1042823 w 1998498"/>
                <a:gd name="connsiteY5" fmla="*/ 241302 h 322464"/>
                <a:gd name="connsiteX6" fmla="*/ 1833398 w 1998498"/>
                <a:gd name="connsiteY6" fmla="*/ 314327 h 322464"/>
                <a:gd name="connsiteX7" fmla="*/ 1998498 w 1998498"/>
                <a:gd name="connsiteY7" fmla="*/ 320677 h 322464"/>
                <a:gd name="connsiteX8" fmla="*/ 1468273 w 1998498"/>
                <a:gd name="connsiteY8" fmla="*/ 288927 h 322464"/>
                <a:gd name="connsiteX9" fmla="*/ 366548 w 1998498"/>
                <a:gd name="connsiteY9" fmla="*/ 187327 h 322464"/>
                <a:gd name="connsiteX10" fmla="*/ 464973 w 1998498"/>
                <a:gd name="connsiteY10" fmla="*/ 171452 h 322464"/>
                <a:gd name="connsiteX11" fmla="*/ 26823 w 1998498"/>
                <a:gd name="connsiteY11" fmla="*/ 136527 h 322464"/>
                <a:gd name="connsiteX12" fmla="*/ 141123 w 1998498"/>
                <a:gd name="connsiteY12" fmla="*/ 120652 h 322464"/>
                <a:gd name="connsiteX13" fmla="*/ 20473 w 1998498"/>
                <a:gd name="connsiteY13" fmla="*/ 98427 h 322464"/>
                <a:gd name="connsiteX14" fmla="*/ 45873 w 1998498"/>
                <a:gd name="connsiteY14" fmla="*/ 2 h 32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8498" h="322464">
                  <a:moveTo>
                    <a:pt x="45873" y="2"/>
                  </a:moveTo>
                  <a:cubicBezTo>
                    <a:pt x="46931" y="531"/>
                    <a:pt x="-43556" y="74615"/>
                    <a:pt x="26823" y="101602"/>
                  </a:cubicBezTo>
                  <a:cubicBezTo>
                    <a:pt x="97202" y="128590"/>
                    <a:pt x="404119" y="150814"/>
                    <a:pt x="468148" y="161927"/>
                  </a:cubicBezTo>
                  <a:cubicBezTo>
                    <a:pt x="532177" y="173040"/>
                    <a:pt x="296169" y="156635"/>
                    <a:pt x="410998" y="168277"/>
                  </a:cubicBezTo>
                  <a:cubicBezTo>
                    <a:pt x="525827" y="179919"/>
                    <a:pt x="1051819" y="219606"/>
                    <a:pt x="1157123" y="231777"/>
                  </a:cubicBezTo>
                  <a:cubicBezTo>
                    <a:pt x="1262427" y="243948"/>
                    <a:pt x="930111" y="227544"/>
                    <a:pt x="1042823" y="241302"/>
                  </a:cubicBezTo>
                  <a:cubicBezTo>
                    <a:pt x="1155535" y="255060"/>
                    <a:pt x="1674119" y="301098"/>
                    <a:pt x="1833398" y="314327"/>
                  </a:cubicBezTo>
                  <a:cubicBezTo>
                    <a:pt x="1992677" y="327556"/>
                    <a:pt x="1998498" y="320677"/>
                    <a:pt x="1998498" y="320677"/>
                  </a:cubicBezTo>
                  <a:cubicBezTo>
                    <a:pt x="1937644" y="316444"/>
                    <a:pt x="1740265" y="311152"/>
                    <a:pt x="1468273" y="288927"/>
                  </a:cubicBezTo>
                  <a:cubicBezTo>
                    <a:pt x="1196281" y="266702"/>
                    <a:pt x="533765" y="206906"/>
                    <a:pt x="366548" y="187327"/>
                  </a:cubicBezTo>
                  <a:cubicBezTo>
                    <a:pt x="199331" y="167748"/>
                    <a:pt x="521594" y="179919"/>
                    <a:pt x="464973" y="171452"/>
                  </a:cubicBezTo>
                  <a:cubicBezTo>
                    <a:pt x="408352" y="162985"/>
                    <a:pt x="80798" y="144994"/>
                    <a:pt x="26823" y="136527"/>
                  </a:cubicBezTo>
                  <a:cubicBezTo>
                    <a:pt x="-27152" y="128060"/>
                    <a:pt x="142181" y="127002"/>
                    <a:pt x="141123" y="120652"/>
                  </a:cubicBezTo>
                  <a:cubicBezTo>
                    <a:pt x="140065" y="114302"/>
                    <a:pt x="40052" y="114831"/>
                    <a:pt x="20473" y="98427"/>
                  </a:cubicBezTo>
                  <a:cubicBezTo>
                    <a:pt x="894" y="82023"/>
                    <a:pt x="44815" y="-527"/>
                    <a:pt x="4587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2AC1C7FB-0695-DD16-4723-BF6FF2E9666F}"/>
                </a:ext>
              </a:extLst>
            </p:cNvPr>
            <p:cNvSpPr/>
            <p:nvPr/>
          </p:nvSpPr>
          <p:spPr>
            <a:xfrm>
              <a:off x="6592003" y="10535121"/>
              <a:ext cx="2012247" cy="164629"/>
            </a:xfrm>
            <a:custGeom>
              <a:avLst/>
              <a:gdLst>
                <a:gd name="connsiteX0" fmla="*/ 27872 w 2012247"/>
                <a:gd name="connsiteY0" fmla="*/ 5879 h 164629"/>
                <a:gd name="connsiteX1" fmla="*/ 148522 w 2012247"/>
                <a:gd name="connsiteY1" fmla="*/ 5879 h 164629"/>
                <a:gd name="connsiteX2" fmla="*/ 2012247 w 2012247"/>
                <a:gd name="connsiteY2" fmla="*/ 164629 h 164629"/>
                <a:gd name="connsiteX3" fmla="*/ 1456622 w 2012247"/>
                <a:gd name="connsiteY3" fmla="*/ 120179 h 164629"/>
                <a:gd name="connsiteX4" fmla="*/ 339022 w 2012247"/>
                <a:gd name="connsiteY4" fmla="*/ 43979 h 164629"/>
                <a:gd name="connsiteX5" fmla="*/ 383472 w 2012247"/>
                <a:gd name="connsiteY5" fmla="*/ 63029 h 164629"/>
                <a:gd name="connsiteX6" fmla="*/ 27872 w 2012247"/>
                <a:gd name="connsiteY6" fmla="*/ 5879 h 16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2247" h="164629">
                  <a:moveTo>
                    <a:pt x="27872" y="5879"/>
                  </a:moveTo>
                  <a:cubicBezTo>
                    <a:pt x="-77168" y="-7350"/>
                    <a:pt x="148522" y="5879"/>
                    <a:pt x="148522" y="5879"/>
                  </a:cubicBezTo>
                  <a:lnTo>
                    <a:pt x="2012247" y="164629"/>
                  </a:lnTo>
                  <a:lnTo>
                    <a:pt x="1456622" y="120179"/>
                  </a:lnTo>
                  <a:lnTo>
                    <a:pt x="339022" y="43979"/>
                  </a:lnTo>
                  <a:cubicBezTo>
                    <a:pt x="160164" y="34454"/>
                    <a:pt x="441151" y="65146"/>
                    <a:pt x="383472" y="63029"/>
                  </a:cubicBezTo>
                  <a:cubicBezTo>
                    <a:pt x="325793" y="60912"/>
                    <a:pt x="159370" y="46095"/>
                    <a:pt x="27872" y="587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417F9DCF-2C38-4654-7BF6-5E44FEFBBA8E}"/>
                </a:ext>
              </a:extLst>
            </p:cNvPr>
            <p:cNvSpPr/>
            <p:nvPr/>
          </p:nvSpPr>
          <p:spPr>
            <a:xfrm>
              <a:off x="7679219" y="10601325"/>
              <a:ext cx="1672424" cy="176049"/>
            </a:xfrm>
            <a:custGeom>
              <a:avLst/>
              <a:gdLst>
                <a:gd name="connsiteX0" fmla="*/ 32856 w 1672424"/>
                <a:gd name="connsiteY0" fmla="*/ 0 h 176049"/>
                <a:gd name="connsiteX1" fmla="*/ 90006 w 1672424"/>
                <a:gd name="connsiteY1" fmla="*/ 15875 h 176049"/>
                <a:gd name="connsiteX2" fmla="*/ 1563206 w 1672424"/>
                <a:gd name="connsiteY2" fmla="*/ 79375 h 176049"/>
                <a:gd name="connsiteX3" fmla="*/ 1499706 w 1672424"/>
                <a:gd name="connsiteY3" fmla="*/ 3175 h 176049"/>
                <a:gd name="connsiteX4" fmla="*/ 1671156 w 1672424"/>
                <a:gd name="connsiteY4" fmla="*/ 161925 h 176049"/>
                <a:gd name="connsiteX5" fmla="*/ 1582256 w 1672424"/>
                <a:gd name="connsiteY5" fmla="*/ 168275 h 176049"/>
                <a:gd name="connsiteX6" fmla="*/ 302731 w 1672424"/>
                <a:gd name="connsiteY6" fmla="*/ 73025 h 176049"/>
                <a:gd name="connsiteX7" fmla="*/ 1363181 w 1672424"/>
                <a:gd name="connsiteY7" fmla="*/ 101600 h 176049"/>
                <a:gd name="connsiteX8" fmla="*/ 686906 w 1672424"/>
                <a:gd name="connsiteY8" fmla="*/ 57150 h 176049"/>
                <a:gd name="connsiteX9" fmla="*/ 32856 w 1672424"/>
                <a:gd name="connsiteY9" fmla="*/ 0 h 17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2424" h="176049">
                  <a:moveTo>
                    <a:pt x="32856" y="0"/>
                  </a:moveTo>
                  <a:cubicBezTo>
                    <a:pt x="-66098" y="1323"/>
                    <a:pt x="90006" y="15875"/>
                    <a:pt x="90006" y="15875"/>
                  </a:cubicBezTo>
                  <a:lnTo>
                    <a:pt x="1563206" y="79375"/>
                  </a:lnTo>
                  <a:cubicBezTo>
                    <a:pt x="1798156" y="77258"/>
                    <a:pt x="1481714" y="-10583"/>
                    <a:pt x="1499706" y="3175"/>
                  </a:cubicBezTo>
                  <a:cubicBezTo>
                    <a:pt x="1517698" y="16933"/>
                    <a:pt x="1657398" y="134408"/>
                    <a:pt x="1671156" y="161925"/>
                  </a:cubicBezTo>
                  <a:cubicBezTo>
                    <a:pt x="1684914" y="189442"/>
                    <a:pt x="1582256" y="168275"/>
                    <a:pt x="1582256" y="168275"/>
                  </a:cubicBezTo>
                  <a:lnTo>
                    <a:pt x="302731" y="73025"/>
                  </a:lnTo>
                  <a:cubicBezTo>
                    <a:pt x="266219" y="61913"/>
                    <a:pt x="1299152" y="104246"/>
                    <a:pt x="1363181" y="101600"/>
                  </a:cubicBezTo>
                  <a:cubicBezTo>
                    <a:pt x="1427210" y="98954"/>
                    <a:pt x="908627" y="68792"/>
                    <a:pt x="686906" y="57150"/>
                  </a:cubicBezTo>
                  <a:cubicBezTo>
                    <a:pt x="465185" y="45508"/>
                    <a:pt x="249020" y="38629"/>
                    <a:pt x="3285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772824DD-AAE9-C03F-B925-92175872A374}"/>
                </a:ext>
              </a:extLst>
            </p:cNvPr>
            <p:cNvSpPr/>
            <p:nvPr/>
          </p:nvSpPr>
          <p:spPr>
            <a:xfrm>
              <a:off x="9326899" y="10000758"/>
              <a:ext cx="195890" cy="788640"/>
            </a:xfrm>
            <a:custGeom>
              <a:avLst/>
              <a:gdLst>
                <a:gd name="connsiteX0" fmla="*/ 194926 w 195890"/>
                <a:gd name="connsiteY0" fmla="*/ 492 h 788640"/>
                <a:gd name="connsiteX1" fmla="*/ 1251 w 195890"/>
                <a:gd name="connsiteY1" fmla="*/ 762492 h 788640"/>
                <a:gd name="connsiteX2" fmla="*/ 115551 w 195890"/>
                <a:gd name="connsiteY2" fmla="*/ 571992 h 788640"/>
                <a:gd name="connsiteX3" fmla="*/ 194926 w 195890"/>
                <a:gd name="connsiteY3" fmla="*/ 178292 h 788640"/>
                <a:gd name="connsiteX4" fmla="*/ 61576 w 195890"/>
                <a:gd name="connsiteY4" fmla="*/ 638667 h 788640"/>
                <a:gd name="connsiteX5" fmla="*/ 194926 w 195890"/>
                <a:gd name="connsiteY5" fmla="*/ 492 h 7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890" h="788640">
                  <a:moveTo>
                    <a:pt x="194926" y="492"/>
                  </a:moveTo>
                  <a:cubicBezTo>
                    <a:pt x="184872" y="21130"/>
                    <a:pt x="14480" y="667242"/>
                    <a:pt x="1251" y="762492"/>
                  </a:cubicBezTo>
                  <a:cubicBezTo>
                    <a:pt x="-11978" y="857742"/>
                    <a:pt x="83272" y="669358"/>
                    <a:pt x="115551" y="571992"/>
                  </a:cubicBezTo>
                  <a:cubicBezTo>
                    <a:pt x="147830" y="474626"/>
                    <a:pt x="203922" y="167180"/>
                    <a:pt x="194926" y="178292"/>
                  </a:cubicBezTo>
                  <a:cubicBezTo>
                    <a:pt x="185930" y="189404"/>
                    <a:pt x="59459" y="663009"/>
                    <a:pt x="61576" y="638667"/>
                  </a:cubicBezTo>
                  <a:cubicBezTo>
                    <a:pt x="63693" y="614325"/>
                    <a:pt x="204980" y="-20146"/>
                    <a:pt x="194926" y="49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D8045211-71FD-1922-1147-DBCD652ADC54}"/>
                </a:ext>
              </a:extLst>
            </p:cNvPr>
            <p:cNvSpPr/>
            <p:nvPr/>
          </p:nvSpPr>
          <p:spPr>
            <a:xfrm>
              <a:off x="8593924" y="5692689"/>
              <a:ext cx="877200" cy="1132540"/>
            </a:xfrm>
            <a:custGeom>
              <a:avLst/>
              <a:gdLst>
                <a:gd name="connsiteX0" fmla="*/ 877101 w 877200"/>
                <a:gd name="connsiteY0" fmla="*/ 86 h 1132540"/>
                <a:gd name="connsiteX1" fmla="*/ 64301 w 877200"/>
                <a:gd name="connsiteY1" fmla="*/ 98511 h 1132540"/>
                <a:gd name="connsiteX2" fmla="*/ 470701 w 877200"/>
                <a:gd name="connsiteY2" fmla="*/ 98511 h 1132540"/>
                <a:gd name="connsiteX3" fmla="*/ 35726 w 877200"/>
                <a:gd name="connsiteY3" fmla="*/ 104861 h 1132540"/>
                <a:gd name="connsiteX4" fmla="*/ 686601 w 877200"/>
                <a:gd name="connsiteY4" fmla="*/ 101686 h 1132540"/>
                <a:gd name="connsiteX5" fmla="*/ 683426 w 877200"/>
                <a:gd name="connsiteY5" fmla="*/ 149311 h 1132540"/>
                <a:gd name="connsiteX6" fmla="*/ 689776 w 877200"/>
                <a:gd name="connsiteY6" fmla="*/ 381086 h 1132540"/>
                <a:gd name="connsiteX7" fmla="*/ 686601 w 877200"/>
                <a:gd name="connsiteY7" fmla="*/ 1124036 h 1132540"/>
                <a:gd name="connsiteX8" fmla="*/ 680251 w 877200"/>
                <a:gd name="connsiteY8" fmla="*/ 743036 h 1132540"/>
                <a:gd name="connsiteX9" fmla="*/ 692951 w 877200"/>
                <a:gd name="connsiteY9" fmla="*/ 123911 h 1132540"/>
                <a:gd name="connsiteX10" fmla="*/ 546901 w 877200"/>
                <a:gd name="connsiteY10" fmla="*/ 111211 h 1132540"/>
                <a:gd name="connsiteX11" fmla="*/ 3976 w 877200"/>
                <a:gd name="connsiteY11" fmla="*/ 117561 h 1132540"/>
                <a:gd name="connsiteX12" fmla="*/ 877101 w 877200"/>
                <a:gd name="connsiteY12" fmla="*/ 86 h 113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200" h="1132540">
                  <a:moveTo>
                    <a:pt x="877101" y="86"/>
                  </a:moveTo>
                  <a:cubicBezTo>
                    <a:pt x="887155" y="-3089"/>
                    <a:pt x="132034" y="82107"/>
                    <a:pt x="64301" y="98511"/>
                  </a:cubicBezTo>
                  <a:cubicBezTo>
                    <a:pt x="-3432" y="114915"/>
                    <a:pt x="475463" y="97453"/>
                    <a:pt x="470701" y="98511"/>
                  </a:cubicBezTo>
                  <a:cubicBezTo>
                    <a:pt x="465939" y="99569"/>
                    <a:pt x="35726" y="104861"/>
                    <a:pt x="35726" y="104861"/>
                  </a:cubicBezTo>
                  <a:cubicBezTo>
                    <a:pt x="71709" y="105390"/>
                    <a:pt x="578651" y="94278"/>
                    <a:pt x="686601" y="101686"/>
                  </a:cubicBezTo>
                  <a:cubicBezTo>
                    <a:pt x="794551" y="109094"/>
                    <a:pt x="682897" y="102744"/>
                    <a:pt x="683426" y="149311"/>
                  </a:cubicBezTo>
                  <a:cubicBezTo>
                    <a:pt x="683955" y="195878"/>
                    <a:pt x="689247" y="218632"/>
                    <a:pt x="689776" y="381086"/>
                  </a:cubicBezTo>
                  <a:cubicBezTo>
                    <a:pt x="690305" y="543540"/>
                    <a:pt x="688188" y="1063711"/>
                    <a:pt x="686601" y="1124036"/>
                  </a:cubicBezTo>
                  <a:cubicBezTo>
                    <a:pt x="685014" y="1184361"/>
                    <a:pt x="679193" y="909723"/>
                    <a:pt x="680251" y="743036"/>
                  </a:cubicBezTo>
                  <a:cubicBezTo>
                    <a:pt x="681309" y="576349"/>
                    <a:pt x="715176" y="229215"/>
                    <a:pt x="692951" y="123911"/>
                  </a:cubicBezTo>
                  <a:cubicBezTo>
                    <a:pt x="670726" y="18607"/>
                    <a:pt x="546901" y="111211"/>
                    <a:pt x="546901" y="111211"/>
                  </a:cubicBezTo>
                  <a:cubicBezTo>
                    <a:pt x="432072" y="110153"/>
                    <a:pt x="-48412" y="132907"/>
                    <a:pt x="3976" y="117561"/>
                  </a:cubicBezTo>
                  <a:cubicBezTo>
                    <a:pt x="56363" y="102215"/>
                    <a:pt x="867047" y="3261"/>
                    <a:pt x="877101" y="8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2A7F7977-57EF-FF9C-1F3A-9623BC9BD682}"/>
                </a:ext>
              </a:extLst>
            </p:cNvPr>
            <p:cNvSpPr/>
            <p:nvPr/>
          </p:nvSpPr>
          <p:spPr>
            <a:xfrm>
              <a:off x="9134305" y="5793643"/>
              <a:ext cx="127391" cy="1029629"/>
            </a:xfrm>
            <a:custGeom>
              <a:avLst/>
              <a:gdLst>
                <a:gd name="connsiteX0" fmla="*/ 170 w 127391"/>
                <a:gd name="connsiteY0" fmla="*/ 35657 h 1029629"/>
                <a:gd name="connsiteX1" fmla="*/ 92245 w 127391"/>
                <a:gd name="connsiteY1" fmla="*/ 38832 h 1029629"/>
                <a:gd name="connsiteX2" fmla="*/ 111295 w 127391"/>
                <a:gd name="connsiteY2" fmla="*/ 35657 h 1029629"/>
                <a:gd name="connsiteX3" fmla="*/ 117645 w 127391"/>
                <a:gd name="connsiteY3" fmla="*/ 111857 h 1029629"/>
                <a:gd name="connsiteX4" fmla="*/ 101770 w 127391"/>
                <a:gd name="connsiteY4" fmla="*/ 1029432 h 1029629"/>
                <a:gd name="connsiteX5" fmla="*/ 127170 w 127391"/>
                <a:gd name="connsiteY5" fmla="*/ 26132 h 1029629"/>
                <a:gd name="connsiteX6" fmla="*/ 114470 w 127391"/>
                <a:gd name="connsiteY6" fmla="*/ 276957 h 1029629"/>
                <a:gd name="connsiteX7" fmla="*/ 120820 w 127391"/>
                <a:gd name="connsiteY7" fmla="*/ 86457 h 1029629"/>
                <a:gd name="connsiteX8" fmla="*/ 170 w 127391"/>
                <a:gd name="connsiteY8" fmla="*/ 35657 h 102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1" h="1029629">
                  <a:moveTo>
                    <a:pt x="170" y="35657"/>
                  </a:moveTo>
                  <a:cubicBezTo>
                    <a:pt x="-4593" y="27719"/>
                    <a:pt x="92245" y="38832"/>
                    <a:pt x="92245" y="38832"/>
                  </a:cubicBezTo>
                  <a:cubicBezTo>
                    <a:pt x="110766" y="38832"/>
                    <a:pt x="107062" y="23486"/>
                    <a:pt x="111295" y="35657"/>
                  </a:cubicBezTo>
                  <a:cubicBezTo>
                    <a:pt x="115528" y="47828"/>
                    <a:pt x="119232" y="-53772"/>
                    <a:pt x="117645" y="111857"/>
                  </a:cubicBezTo>
                  <a:cubicBezTo>
                    <a:pt x="116058" y="277486"/>
                    <a:pt x="100183" y="1043719"/>
                    <a:pt x="101770" y="1029432"/>
                  </a:cubicBezTo>
                  <a:cubicBezTo>
                    <a:pt x="103357" y="1015145"/>
                    <a:pt x="125053" y="151544"/>
                    <a:pt x="127170" y="26132"/>
                  </a:cubicBezTo>
                  <a:cubicBezTo>
                    <a:pt x="129287" y="-99280"/>
                    <a:pt x="115528" y="266903"/>
                    <a:pt x="114470" y="276957"/>
                  </a:cubicBezTo>
                  <a:cubicBezTo>
                    <a:pt x="113412" y="287011"/>
                    <a:pt x="133520" y="122970"/>
                    <a:pt x="120820" y="86457"/>
                  </a:cubicBezTo>
                  <a:cubicBezTo>
                    <a:pt x="108120" y="49945"/>
                    <a:pt x="4933" y="43595"/>
                    <a:pt x="170" y="356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D8833A5B-1989-CC57-5638-7AF72DB35D1A}"/>
                </a:ext>
              </a:extLst>
            </p:cNvPr>
            <p:cNvSpPr/>
            <p:nvPr/>
          </p:nvSpPr>
          <p:spPr>
            <a:xfrm>
              <a:off x="9253737" y="6733051"/>
              <a:ext cx="61717" cy="1077123"/>
            </a:xfrm>
            <a:custGeom>
              <a:avLst/>
              <a:gdLst>
                <a:gd name="connsiteX0" fmla="*/ 33138 w 61717"/>
                <a:gd name="connsiteY0" fmla="*/ 55099 h 1077123"/>
                <a:gd name="connsiteX1" fmla="*/ 33138 w 61717"/>
                <a:gd name="connsiteY1" fmla="*/ 121774 h 1077123"/>
                <a:gd name="connsiteX2" fmla="*/ 20438 w 61717"/>
                <a:gd name="connsiteY2" fmla="*/ 1074274 h 1077123"/>
                <a:gd name="connsiteX3" fmla="*/ 1388 w 61717"/>
                <a:gd name="connsiteY3" fmla="*/ 436099 h 1077123"/>
                <a:gd name="connsiteX4" fmla="*/ 61713 w 61717"/>
                <a:gd name="connsiteY4" fmla="*/ 1055224 h 1077123"/>
                <a:gd name="connsiteX5" fmla="*/ 4563 w 61717"/>
                <a:gd name="connsiteY5" fmla="*/ 347199 h 1077123"/>
                <a:gd name="connsiteX6" fmla="*/ 10913 w 61717"/>
                <a:gd name="connsiteY6" fmla="*/ 512299 h 1077123"/>
                <a:gd name="connsiteX7" fmla="*/ 33138 w 61717"/>
                <a:gd name="connsiteY7" fmla="*/ 55099 h 107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17" h="1077123">
                  <a:moveTo>
                    <a:pt x="33138" y="55099"/>
                  </a:moveTo>
                  <a:cubicBezTo>
                    <a:pt x="36842" y="-9988"/>
                    <a:pt x="35255" y="-48088"/>
                    <a:pt x="33138" y="121774"/>
                  </a:cubicBezTo>
                  <a:cubicBezTo>
                    <a:pt x="31021" y="291636"/>
                    <a:pt x="25730" y="1021887"/>
                    <a:pt x="20438" y="1074274"/>
                  </a:cubicBezTo>
                  <a:cubicBezTo>
                    <a:pt x="15146" y="1126661"/>
                    <a:pt x="-5491" y="439274"/>
                    <a:pt x="1388" y="436099"/>
                  </a:cubicBezTo>
                  <a:cubicBezTo>
                    <a:pt x="8267" y="432924"/>
                    <a:pt x="61184" y="1070041"/>
                    <a:pt x="61713" y="1055224"/>
                  </a:cubicBezTo>
                  <a:cubicBezTo>
                    <a:pt x="62242" y="1040407"/>
                    <a:pt x="13030" y="437687"/>
                    <a:pt x="4563" y="347199"/>
                  </a:cubicBezTo>
                  <a:cubicBezTo>
                    <a:pt x="-3904" y="256712"/>
                    <a:pt x="4563" y="565216"/>
                    <a:pt x="10913" y="512299"/>
                  </a:cubicBezTo>
                  <a:cubicBezTo>
                    <a:pt x="17263" y="459382"/>
                    <a:pt x="29434" y="120186"/>
                    <a:pt x="33138" y="550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7A553C17-40A4-F916-F5F6-5CD5DE26D686}"/>
                </a:ext>
              </a:extLst>
            </p:cNvPr>
            <p:cNvSpPr/>
            <p:nvPr/>
          </p:nvSpPr>
          <p:spPr>
            <a:xfrm>
              <a:off x="9253784" y="7755461"/>
              <a:ext cx="39589" cy="1443592"/>
            </a:xfrm>
            <a:custGeom>
              <a:avLst/>
              <a:gdLst>
                <a:gd name="connsiteX0" fmla="*/ 14041 w 39589"/>
                <a:gd name="connsiteY0" fmla="*/ 77264 h 1443592"/>
                <a:gd name="connsiteX1" fmla="*/ 39441 w 39589"/>
                <a:gd name="connsiteY1" fmla="*/ 1442514 h 1443592"/>
                <a:gd name="connsiteX2" fmla="*/ 1341 w 39589"/>
                <a:gd name="connsiteY2" fmla="*/ 302689 h 1443592"/>
                <a:gd name="connsiteX3" fmla="*/ 14041 w 39589"/>
                <a:gd name="connsiteY3" fmla="*/ 77264 h 144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89" h="1443592">
                  <a:moveTo>
                    <a:pt x="14041" y="77264"/>
                  </a:moveTo>
                  <a:cubicBezTo>
                    <a:pt x="20391" y="267235"/>
                    <a:pt x="41558" y="1404943"/>
                    <a:pt x="39441" y="1442514"/>
                  </a:cubicBezTo>
                  <a:cubicBezTo>
                    <a:pt x="37324" y="1480085"/>
                    <a:pt x="6633" y="524939"/>
                    <a:pt x="1341" y="302689"/>
                  </a:cubicBezTo>
                  <a:cubicBezTo>
                    <a:pt x="-3951" y="80439"/>
                    <a:pt x="7691" y="-112707"/>
                    <a:pt x="14041" y="772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C7AC29B4-5F43-C8F6-FE14-9DE50D5BB49E}"/>
                </a:ext>
              </a:extLst>
            </p:cNvPr>
            <p:cNvSpPr/>
            <p:nvPr/>
          </p:nvSpPr>
          <p:spPr>
            <a:xfrm>
              <a:off x="9299575" y="7752532"/>
              <a:ext cx="19739" cy="1530282"/>
            </a:xfrm>
            <a:custGeom>
              <a:avLst/>
              <a:gdLst>
                <a:gd name="connsiteX0" fmla="*/ 0 w 19739"/>
                <a:gd name="connsiteY0" fmla="*/ 29393 h 1530282"/>
                <a:gd name="connsiteX1" fmla="*/ 19050 w 19739"/>
                <a:gd name="connsiteY1" fmla="*/ 1474018 h 1530282"/>
                <a:gd name="connsiteX2" fmla="*/ 15875 w 19739"/>
                <a:gd name="connsiteY2" fmla="*/ 1156518 h 1530282"/>
                <a:gd name="connsiteX3" fmla="*/ 19050 w 19739"/>
                <a:gd name="connsiteY3" fmla="*/ 410393 h 1530282"/>
                <a:gd name="connsiteX4" fmla="*/ 19050 w 19739"/>
                <a:gd name="connsiteY4" fmla="*/ 492943 h 1530282"/>
                <a:gd name="connsiteX5" fmla="*/ 0 w 19739"/>
                <a:gd name="connsiteY5" fmla="*/ 29393 h 1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39" h="1530282">
                  <a:moveTo>
                    <a:pt x="0" y="29393"/>
                  </a:moveTo>
                  <a:cubicBezTo>
                    <a:pt x="0" y="192905"/>
                    <a:pt x="16404" y="1286164"/>
                    <a:pt x="19050" y="1474018"/>
                  </a:cubicBezTo>
                  <a:cubicBezTo>
                    <a:pt x="21696" y="1661872"/>
                    <a:pt x="15875" y="1333789"/>
                    <a:pt x="15875" y="1156518"/>
                  </a:cubicBezTo>
                  <a:cubicBezTo>
                    <a:pt x="15875" y="979247"/>
                    <a:pt x="18521" y="520989"/>
                    <a:pt x="19050" y="410393"/>
                  </a:cubicBezTo>
                  <a:cubicBezTo>
                    <a:pt x="19579" y="299797"/>
                    <a:pt x="20108" y="550622"/>
                    <a:pt x="19050" y="492943"/>
                  </a:cubicBezTo>
                  <a:cubicBezTo>
                    <a:pt x="17992" y="435264"/>
                    <a:pt x="0" y="-134119"/>
                    <a:pt x="0" y="2939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801AEBA2-7642-9545-177D-DD8E03BED5F9}"/>
                </a:ext>
              </a:extLst>
            </p:cNvPr>
            <p:cNvSpPr/>
            <p:nvPr/>
          </p:nvSpPr>
          <p:spPr>
            <a:xfrm>
              <a:off x="9289817" y="9163382"/>
              <a:ext cx="51400" cy="1433984"/>
            </a:xfrm>
            <a:custGeom>
              <a:avLst/>
              <a:gdLst>
                <a:gd name="connsiteX0" fmla="*/ 233 w 51400"/>
                <a:gd name="connsiteY0" fmla="*/ 9193 h 1433984"/>
                <a:gd name="connsiteX1" fmla="*/ 22458 w 51400"/>
                <a:gd name="connsiteY1" fmla="*/ 1336343 h 1433984"/>
                <a:gd name="connsiteX2" fmla="*/ 25633 w 51400"/>
                <a:gd name="connsiteY2" fmla="*/ 1253793 h 1433984"/>
                <a:gd name="connsiteX3" fmla="*/ 51033 w 51400"/>
                <a:gd name="connsiteY3" fmla="*/ 612443 h 1433984"/>
                <a:gd name="connsiteX4" fmla="*/ 38333 w 51400"/>
                <a:gd name="connsiteY4" fmla="*/ 742618 h 1433984"/>
                <a:gd name="connsiteX5" fmla="*/ 233 w 51400"/>
                <a:gd name="connsiteY5" fmla="*/ 9193 h 14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00" h="1433984">
                  <a:moveTo>
                    <a:pt x="233" y="9193"/>
                  </a:moveTo>
                  <a:cubicBezTo>
                    <a:pt x="-2413" y="108147"/>
                    <a:pt x="18225" y="1128910"/>
                    <a:pt x="22458" y="1336343"/>
                  </a:cubicBezTo>
                  <a:cubicBezTo>
                    <a:pt x="26691" y="1543776"/>
                    <a:pt x="20871" y="1374443"/>
                    <a:pt x="25633" y="1253793"/>
                  </a:cubicBezTo>
                  <a:cubicBezTo>
                    <a:pt x="30395" y="1133143"/>
                    <a:pt x="48916" y="697639"/>
                    <a:pt x="51033" y="612443"/>
                  </a:cubicBezTo>
                  <a:cubicBezTo>
                    <a:pt x="53150" y="527247"/>
                    <a:pt x="45741" y="844747"/>
                    <a:pt x="38333" y="742618"/>
                  </a:cubicBezTo>
                  <a:cubicBezTo>
                    <a:pt x="30925" y="640489"/>
                    <a:pt x="2879" y="-89761"/>
                    <a:pt x="233" y="919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9272E260-9876-E43C-22E9-BE63BA41BB5B}"/>
                </a:ext>
              </a:extLst>
            </p:cNvPr>
            <p:cNvSpPr/>
            <p:nvPr/>
          </p:nvSpPr>
          <p:spPr>
            <a:xfrm>
              <a:off x="9109063" y="5706407"/>
              <a:ext cx="379540" cy="795213"/>
            </a:xfrm>
            <a:custGeom>
              <a:avLst/>
              <a:gdLst>
                <a:gd name="connsiteX0" fmla="*/ 12 w 379540"/>
                <a:gd name="connsiteY0" fmla="*/ 107018 h 795213"/>
                <a:gd name="connsiteX1" fmla="*/ 320687 w 379540"/>
                <a:gd name="connsiteY1" fmla="*/ 27643 h 795213"/>
                <a:gd name="connsiteX2" fmla="*/ 333387 w 379540"/>
                <a:gd name="connsiteY2" fmla="*/ 189568 h 795213"/>
                <a:gd name="connsiteX3" fmla="*/ 349262 w 379540"/>
                <a:gd name="connsiteY3" fmla="*/ 116543 h 795213"/>
                <a:gd name="connsiteX4" fmla="*/ 368312 w 379540"/>
                <a:gd name="connsiteY4" fmla="*/ 792818 h 795213"/>
                <a:gd name="connsiteX5" fmla="*/ 377837 w 379540"/>
                <a:gd name="connsiteY5" fmla="*/ 329268 h 795213"/>
                <a:gd name="connsiteX6" fmla="*/ 333387 w 379540"/>
                <a:gd name="connsiteY6" fmla="*/ 5418 h 795213"/>
                <a:gd name="connsiteX7" fmla="*/ 12 w 379540"/>
                <a:gd name="connsiteY7" fmla="*/ 107018 h 7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40" h="795213">
                  <a:moveTo>
                    <a:pt x="12" y="107018"/>
                  </a:moveTo>
                  <a:cubicBezTo>
                    <a:pt x="-2105" y="110722"/>
                    <a:pt x="265125" y="13885"/>
                    <a:pt x="320687" y="27643"/>
                  </a:cubicBezTo>
                  <a:cubicBezTo>
                    <a:pt x="376250" y="41401"/>
                    <a:pt x="328624" y="174751"/>
                    <a:pt x="333387" y="189568"/>
                  </a:cubicBezTo>
                  <a:cubicBezTo>
                    <a:pt x="338150" y="204385"/>
                    <a:pt x="343441" y="16001"/>
                    <a:pt x="349262" y="116543"/>
                  </a:cubicBezTo>
                  <a:cubicBezTo>
                    <a:pt x="355083" y="217085"/>
                    <a:pt x="363550" y="757364"/>
                    <a:pt x="368312" y="792818"/>
                  </a:cubicBezTo>
                  <a:cubicBezTo>
                    <a:pt x="373074" y="828272"/>
                    <a:pt x="383658" y="460501"/>
                    <a:pt x="377837" y="329268"/>
                  </a:cubicBezTo>
                  <a:cubicBezTo>
                    <a:pt x="372016" y="198035"/>
                    <a:pt x="400062" y="38755"/>
                    <a:pt x="333387" y="5418"/>
                  </a:cubicBezTo>
                  <a:cubicBezTo>
                    <a:pt x="266712" y="-27920"/>
                    <a:pt x="2129" y="103314"/>
                    <a:pt x="12" y="1070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C86D9F57-A488-DBA2-37D6-A778B8AAD78B}"/>
                </a:ext>
              </a:extLst>
            </p:cNvPr>
            <p:cNvSpPr/>
            <p:nvPr/>
          </p:nvSpPr>
          <p:spPr>
            <a:xfrm>
              <a:off x="9429476" y="6480710"/>
              <a:ext cx="44805" cy="1630591"/>
            </a:xfrm>
            <a:custGeom>
              <a:avLst/>
              <a:gdLst>
                <a:gd name="connsiteX0" fmla="*/ 274 w 44805"/>
                <a:gd name="connsiteY0" fmla="*/ 43915 h 1630591"/>
                <a:gd name="connsiteX1" fmla="*/ 25674 w 44805"/>
                <a:gd name="connsiteY1" fmla="*/ 1513940 h 1630591"/>
                <a:gd name="connsiteX2" fmla="*/ 19324 w 44805"/>
                <a:gd name="connsiteY2" fmla="*/ 1396465 h 1630591"/>
                <a:gd name="connsiteX3" fmla="*/ 32024 w 44805"/>
                <a:gd name="connsiteY3" fmla="*/ 269340 h 1630591"/>
                <a:gd name="connsiteX4" fmla="*/ 44724 w 44805"/>
                <a:gd name="connsiteY4" fmla="*/ 374115 h 1630591"/>
                <a:gd name="connsiteX5" fmla="*/ 274 w 44805"/>
                <a:gd name="connsiteY5" fmla="*/ 43915 h 163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05" h="1630591">
                  <a:moveTo>
                    <a:pt x="274" y="43915"/>
                  </a:moveTo>
                  <a:cubicBezTo>
                    <a:pt x="-2901" y="233886"/>
                    <a:pt x="22499" y="1288515"/>
                    <a:pt x="25674" y="1513940"/>
                  </a:cubicBezTo>
                  <a:cubicBezTo>
                    <a:pt x="28849" y="1739365"/>
                    <a:pt x="18266" y="1603898"/>
                    <a:pt x="19324" y="1396465"/>
                  </a:cubicBezTo>
                  <a:cubicBezTo>
                    <a:pt x="20382" y="1189032"/>
                    <a:pt x="27791" y="439732"/>
                    <a:pt x="32024" y="269340"/>
                  </a:cubicBezTo>
                  <a:cubicBezTo>
                    <a:pt x="36257" y="98948"/>
                    <a:pt x="45782" y="408511"/>
                    <a:pt x="44724" y="374115"/>
                  </a:cubicBezTo>
                  <a:cubicBezTo>
                    <a:pt x="43666" y="339719"/>
                    <a:pt x="3449" y="-146056"/>
                    <a:pt x="274" y="439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F662051B-342B-FB72-1DA3-9C0A56C966C4}"/>
                </a:ext>
              </a:extLst>
            </p:cNvPr>
            <p:cNvSpPr/>
            <p:nvPr/>
          </p:nvSpPr>
          <p:spPr>
            <a:xfrm>
              <a:off x="9480077" y="6794531"/>
              <a:ext cx="14242" cy="1522088"/>
            </a:xfrm>
            <a:custGeom>
              <a:avLst/>
              <a:gdLst>
                <a:gd name="connsiteX0" fmla="*/ 13173 w 14242"/>
                <a:gd name="connsiteY0" fmla="*/ 28544 h 1522088"/>
                <a:gd name="connsiteX1" fmla="*/ 13173 w 14242"/>
                <a:gd name="connsiteY1" fmla="*/ 1422369 h 1522088"/>
                <a:gd name="connsiteX2" fmla="*/ 9998 w 14242"/>
                <a:gd name="connsiteY2" fmla="*/ 1314419 h 1522088"/>
                <a:gd name="connsiteX3" fmla="*/ 473 w 14242"/>
                <a:gd name="connsiteY3" fmla="*/ 546069 h 1522088"/>
                <a:gd name="connsiteX4" fmla="*/ 13173 w 14242"/>
                <a:gd name="connsiteY4" fmla="*/ 28544 h 152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2" h="1522088">
                  <a:moveTo>
                    <a:pt x="13173" y="28544"/>
                  </a:moveTo>
                  <a:cubicBezTo>
                    <a:pt x="15290" y="174594"/>
                    <a:pt x="13702" y="1208057"/>
                    <a:pt x="13173" y="1422369"/>
                  </a:cubicBezTo>
                  <a:cubicBezTo>
                    <a:pt x="12644" y="1636681"/>
                    <a:pt x="12115" y="1460469"/>
                    <a:pt x="9998" y="1314419"/>
                  </a:cubicBezTo>
                  <a:cubicBezTo>
                    <a:pt x="7881" y="1168369"/>
                    <a:pt x="3648" y="758265"/>
                    <a:pt x="473" y="546069"/>
                  </a:cubicBezTo>
                  <a:cubicBezTo>
                    <a:pt x="-2702" y="333873"/>
                    <a:pt x="11056" y="-117506"/>
                    <a:pt x="13173" y="285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B5222E8E-60F7-6917-5E65-23610FCFAB14}"/>
                </a:ext>
              </a:extLst>
            </p:cNvPr>
            <p:cNvSpPr/>
            <p:nvPr/>
          </p:nvSpPr>
          <p:spPr>
            <a:xfrm>
              <a:off x="9470780" y="8156383"/>
              <a:ext cx="16252" cy="1267483"/>
            </a:xfrm>
            <a:custGeom>
              <a:avLst/>
              <a:gdLst>
                <a:gd name="connsiteX0" fmla="*/ 9770 w 16252"/>
                <a:gd name="connsiteY0" fmla="*/ 9717 h 1267483"/>
                <a:gd name="connsiteX1" fmla="*/ 16120 w 16252"/>
                <a:gd name="connsiteY1" fmla="*/ 1228917 h 1267483"/>
                <a:gd name="connsiteX2" fmla="*/ 12945 w 16252"/>
                <a:gd name="connsiteY2" fmla="*/ 936817 h 1267483"/>
                <a:gd name="connsiteX3" fmla="*/ 245 w 16252"/>
                <a:gd name="connsiteY3" fmla="*/ 670117 h 1267483"/>
                <a:gd name="connsiteX4" fmla="*/ 9770 w 16252"/>
                <a:gd name="connsiteY4" fmla="*/ 9717 h 126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" h="1267483">
                  <a:moveTo>
                    <a:pt x="9770" y="9717"/>
                  </a:moveTo>
                  <a:cubicBezTo>
                    <a:pt x="12416" y="102850"/>
                    <a:pt x="15591" y="1074400"/>
                    <a:pt x="16120" y="1228917"/>
                  </a:cubicBezTo>
                  <a:cubicBezTo>
                    <a:pt x="16649" y="1383434"/>
                    <a:pt x="15591" y="1029950"/>
                    <a:pt x="12945" y="936817"/>
                  </a:cubicBezTo>
                  <a:cubicBezTo>
                    <a:pt x="10299" y="843684"/>
                    <a:pt x="-1872" y="820400"/>
                    <a:pt x="245" y="670117"/>
                  </a:cubicBezTo>
                  <a:cubicBezTo>
                    <a:pt x="2362" y="519834"/>
                    <a:pt x="7124" y="-83416"/>
                    <a:pt x="9770" y="97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C24FA98D-E615-C52A-8BD4-20C0369160DF}"/>
                </a:ext>
              </a:extLst>
            </p:cNvPr>
            <p:cNvSpPr/>
            <p:nvPr/>
          </p:nvSpPr>
          <p:spPr>
            <a:xfrm>
              <a:off x="9464408" y="8082607"/>
              <a:ext cx="55176" cy="1457397"/>
            </a:xfrm>
            <a:custGeom>
              <a:avLst/>
              <a:gdLst>
                <a:gd name="connsiteX0" fmla="*/ 32017 w 55176"/>
                <a:gd name="connsiteY0" fmla="*/ 943 h 1457397"/>
                <a:gd name="connsiteX1" fmla="*/ 54242 w 55176"/>
                <a:gd name="connsiteY1" fmla="*/ 1375718 h 1457397"/>
                <a:gd name="connsiteX2" fmla="*/ 267 w 55176"/>
                <a:gd name="connsiteY2" fmla="*/ 1162993 h 1457397"/>
                <a:gd name="connsiteX3" fmla="*/ 32017 w 55176"/>
                <a:gd name="connsiteY3" fmla="*/ 943 h 14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76" h="1457397">
                  <a:moveTo>
                    <a:pt x="32017" y="943"/>
                  </a:moveTo>
                  <a:cubicBezTo>
                    <a:pt x="41013" y="36397"/>
                    <a:pt x="59534" y="1182043"/>
                    <a:pt x="54242" y="1375718"/>
                  </a:cubicBezTo>
                  <a:cubicBezTo>
                    <a:pt x="48950" y="1569393"/>
                    <a:pt x="3442" y="1386301"/>
                    <a:pt x="267" y="1162993"/>
                  </a:cubicBezTo>
                  <a:cubicBezTo>
                    <a:pt x="-2908" y="939685"/>
                    <a:pt x="23021" y="-34511"/>
                    <a:pt x="32017" y="9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B73679EF-1CD9-CAA9-2B2C-D64B38B7947E}"/>
                </a:ext>
              </a:extLst>
            </p:cNvPr>
            <p:cNvSpPr/>
            <p:nvPr/>
          </p:nvSpPr>
          <p:spPr>
            <a:xfrm>
              <a:off x="9486361" y="9564873"/>
              <a:ext cx="23072" cy="601362"/>
            </a:xfrm>
            <a:custGeom>
              <a:avLst/>
              <a:gdLst>
                <a:gd name="connsiteX0" fmla="*/ 539 w 23072"/>
                <a:gd name="connsiteY0" fmla="*/ 10927 h 601362"/>
                <a:gd name="connsiteX1" fmla="*/ 3714 w 23072"/>
                <a:gd name="connsiteY1" fmla="*/ 576077 h 601362"/>
                <a:gd name="connsiteX2" fmla="*/ 3714 w 23072"/>
                <a:gd name="connsiteY2" fmla="*/ 464952 h 601362"/>
                <a:gd name="connsiteX3" fmla="*/ 22764 w 23072"/>
                <a:gd name="connsiteY3" fmla="*/ 122052 h 601362"/>
                <a:gd name="connsiteX4" fmla="*/ 16414 w 23072"/>
                <a:gd name="connsiteY4" fmla="*/ 195077 h 601362"/>
                <a:gd name="connsiteX5" fmla="*/ 539 w 23072"/>
                <a:gd name="connsiteY5" fmla="*/ 10927 h 60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2" h="601362">
                  <a:moveTo>
                    <a:pt x="539" y="10927"/>
                  </a:moveTo>
                  <a:cubicBezTo>
                    <a:pt x="-1578" y="74427"/>
                    <a:pt x="3185" y="500406"/>
                    <a:pt x="3714" y="576077"/>
                  </a:cubicBezTo>
                  <a:cubicBezTo>
                    <a:pt x="4243" y="651748"/>
                    <a:pt x="539" y="540623"/>
                    <a:pt x="3714" y="464952"/>
                  </a:cubicBezTo>
                  <a:cubicBezTo>
                    <a:pt x="6889" y="389281"/>
                    <a:pt x="20647" y="167031"/>
                    <a:pt x="22764" y="122052"/>
                  </a:cubicBezTo>
                  <a:cubicBezTo>
                    <a:pt x="24881" y="77073"/>
                    <a:pt x="15356" y="209364"/>
                    <a:pt x="16414" y="195077"/>
                  </a:cubicBezTo>
                  <a:cubicBezTo>
                    <a:pt x="17472" y="180790"/>
                    <a:pt x="2656" y="-52573"/>
                    <a:pt x="539" y="109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0F047DB6-FD6E-5DB9-0670-67F2CF8AA8BC}"/>
                </a:ext>
              </a:extLst>
            </p:cNvPr>
            <p:cNvSpPr/>
            <p:nvPr/>
          </p:nvSpPr>
          <p:spPr>
            <a:xfrm>
              <a:off x="9326680" y="9420420"/>
              <a:ext cx="186581" cy="700754"/>
            </a:xfrm>
            <a:custGeom>
              <a:avLst/>
              <a:gdLst>
                <a:gd name="connsiteX0" fmla="*/ 17345 w 186581"/>
                <a:gd name="connsiteY0" fmla="*/ 2980 h 700754"/>
                <a:gd name="connsiteX1" fmla="*/ 52270 w 186581"/>
                <a:gd name="connsiteY1" fmla="*/ 441130 h 700754"/>
                <a:gd name="connsiteX2" fmla="*/ 33220 w 186581"/>
                <a:gd name="connsiteY2" fmla="*/ 406205 h 700754"/>
                <a:gd name="connsiteX3" fmla="*/ 185620 w 186581"/>
                <a:gd name="connsiteY3" fmla="*/ 698305 h 700754"/>
                <a:gd name="connsiteX4" fmla="*/ 93545 w 186581"/>
                <a:gd name="connsiteY4" fmla="*/ 536380 h 700754"/>
                <a:gd name="connsiteX5" fmla="*/ 1470 w 186581"/>
                <a:gd name="connsiteY5" fmla="*/ 364930 h 700754"/>
                <a:gd name="connsiteX6" fmla="*/ 36395 w 186581"/>
                <a:gd name="connsiteY6" fmla="*/ 447480 h 700754"/>
                <a:gd name="connsiteX7" fmla="*/ 30045 w 186581"/>
                <a:gd name="connsiteY7" fmla="*/ 256980 h 700754"/>
                <a:gd name="connsiteX8" fmla="*/ 17345 w 186581"/>
                <a:gd name="connsiteY8" fmla="*/ 2980 h 70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81" h="700754">
                  <a:moveTo>
                    <a:pt x="17345" y="2980"/>
                  </a:moveTo>
                  <a:cubicBezTo>
                    <a:pt x="21049" y="33672"/>
                    <a:pt x="49624" y="373926"/>
                    <a:pt x="52270" y="441130"/>
                  </a:cubicBezTo>
                  <a:cubicBezTo>
                    <a:pt x="54916" y="508334"/>
                    <a:pt x="10995" y="363343"/>
                    <a:pt x="33220" y="406205"/>
                  </a:cubicBezTo>
                  <a:cubicBezTo>
                    <a:pt x="55445" y="449067"/>
                    <a:pt x="175566" y="676609"/>
                    <a:pt x="185620" y="698305"/>
                  </a:cubicBezTo>
                  <a:cubicBezTo>
                    <a:pt x="195674" y="720001"/>
                    <a:pt x="124237" y="591943"/>
                    <a:pt x="93545" y="536380"/>
                  </a:cubicBezTo>
                  <a:cubicBezTo>
                    <a:pt x="62853" y="480818"/>
                    <a:pt x="10995" y="379747"/>
                    <a:pt x="1470" y="364930"/>
                  </a:cubicBezTo>
                  <a:cubicBezTo>
                    <a:pt x="-8055" y="350113"/>
                    <a:pt x="31633" y="465472"/>
                    <a:pt x="36395" y="447480"/>
                  </a:cubicBezTo>
                  <a:cubicBezTo>
                    <a:pt x="41158" y="429488"/>
                    <a:pt x="30045" y="326830"/>
                    <a:pt x="30045" y="256980"/>
                  </a:cubicBezTo>
                  <a:cubicBezTo>
                    <a:pt x="30045" y="187130"/>
                    <a:pt x="13641" y="-27712"/>
                    <a:pt x="17345" y="29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378D9DC4-4B54-7596-1E23-3E723617ED66}"/>
                </a:ext>
              </a:extLst>
            </p:cNvPr>
            <p:cNvSpPr/>
            <p:nvPr/>
          </p:nvSpPr>
          <p:spPr>
            <a:xfrm>
              <a:off x="5014349" y="5660898"/>
              <a:ext cx="434184" cy="82714"/>
            </a:xfrm>
            <a:custGeom>
              <a:avLst/>
              <a:gdLst>
                <a:gd name="connsiteX0" fmla="*/ 433951 w 434184"/>
                <a:gd name="connsiteY0" fmla="*/ 82677 h 82714"/>
                <a:gd name="connsiteX1" fmla="*/ 199001 w 434184"/>
                <a:gd name="connsiteY1" fmla="*/ 47752 h 82714"/>
                <a:gd name="connsiteX2" fmla="*/ 5326 w 434184"/>
                <a:gd name="connsiteY2" fmla="*/ 127 h 82714"/>
                <a:gd name="connsiteX3" fmla="*/ 52951 w 434184"/>
                <a:gd name="connsiteY3" fmla="*/ 35052 h 82714"/>
                <a:gd name="connsiteX4" fmla="*/ 37076 w 434184"/>
                <a:gd name="connsiteY4" fmla="*/ 73152 h 82714"/>
                <a:gd name="connsiteX5" fmla="*/ 40251 w 434184"/>
                <a:gd name="connsiteY5" fmla="*/ 38227 h 82714"/>
                <a:gd name="connsiteX6" fmla="*/ 205351 w 434184"/>
                <a:gd name="connsiteY6" fmla="*/ 44577 h 82714"/>
                <a:gd name="connsiteX7" fmla="*/ 154551 w 434184"/>
                <a:gd name="connsiteY7" fmla="*/ 54102 h 82714"/>
                <a:gd name="connsiteX8" fmla="*/ 433951 w 434184"/>
                <a:gd name="connsiteY8" fmla="*/ 82677 h 8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184" h="82714">
                  <a:moveTo>
                    <a:pt x="433951" y="82677"/>
                  </a:moveTo>
                  <a:cubicBezTo>
                    <a:pt x="441359" y="81619"/>
                    <a:pt x="270438" y="61510"/>
                    <a:pt x="199001" y="47752"/>
                  </a:cubicBezTo>
                  <a:cubicBezTo>
                    <a:pt x="127564" y="33994"/>
                    <a:pt x="29668" y="2244"/>
                    <a:pt x="5326" y="127"/>
                  </a:cubicBezTo>
                  <a:cubicBezTo>
                    <a:pt x="-19016" y="-1990"/>
                    <a:pt x="47659" y="22881"/>
                    <a:pt x="52951" y="35052"/>
                  </a:cubicBezTo>
                  <a:cubicBezTo>
                    <a:pt x="58243" y="47223"/>
                    <a:pt x="39193" y="72623"/>
                    <a:pt x="37076" y="73152"/>
                  </a:cubicBezTo>
                  <a:cubicBezTo>
                    <a:pt x="34959" y="73681"/>
                    <a:pt x="12205" y="42989"/>
                    <a:pt x="40251" y="38227"/>
                  </a:cubicBezTo>
                  <a:cubicBezTo>
                    <a:pt x="68297" y="33465"/>
                    <a:pt x="186301" y="41931"/>
                    <a:pt x="205351" y="44577"/>
                  </a:cubicBezTo>
                  <a:cubicBezTo>
                    <a:pt x="224401" y="47223"/>
                    <a:pt x="115922" y="46164"/>
                    <a:pt x="154551" y="54102"/>
                  </a:cubicBezTo>
                  <a:cubicBezTo>
                    <a:pt x="193180" y="62039"/>
                    <a:pt x="426543" y="83735"/>
                    <a:pt x="433951" y="8267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4044CAB3-849F-F278-02DA-419E6547A089}"/>
                </a:ext>
              </a:extLst>
            </p:cNvPr>
            <p:cNvSpPr/>
            <p:nvPr/>
          </p:nvSpPr>
          <p:spPr>
            <a:xfrm>
              <a:off x="5118476" y="5695385"/>
              <a:ext cx="1255086" cy="22874"/>
            </a:xfrm>
            <a:custGeom>
              <a:avLst/>
              <a:gdLst>
                <a:gd name="connsiteX0" fmla="*/ 5974 w 1255086"/>
                <a:gd name="connsiteY0" fmla="*/ 565 h 22874"/>
                <a:gd name="connsiteX1" fmla="*/ 1091824 w 1255086"/>
                <a:gd name="connsiteY1" fmla="*/ 6915 h 22874"/>
                <a:gd name="connsiteX2" fmla="*/ 948949 w 1255086"/>
                <a:gd name="connsiteY2" fmla="*/ 10090 h 22874"/>
                <a:gd name="connsiteX3" fmla="*/ 1253749 w 1255086"/>
                <a:gd name="connsiteY3" fmla="*/ 16440 h 22874"/>
                <a:gd name="connsiteX4" fmla="*/ 806074 w 1255086"/>
                <a:gd name="connsiteY4" fmla="*/ 16440 h 22874"/>
                <a:gd name="connsiteX5" fmla="*/ 421899 w 1255086"/>
                <a:gd name="connsiteY5" fmla="*/ 6915 h 22874"/>
                <a:gd name="connsiteX6" fmla="*/ 644149 w 1255086"/>
                <a:gd name="connsiteY6" fmla="*/ 22790 h 22874"/>
                <a:gd name="connsiteX7" fmla="*/ 5974 w 1255086"/>
                <a:gd name="connsiteY7" fmla="*/ 565 h 2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086" h="22874">
                  <a:moveTo>
                    <a:pt x="5974" y="565"/>
                  </a:moveTo>
                  <a:cubicBezTo>
                    <a:pt x="80586" y="-2081"/>
                    <a:pt x="934662" y="5328"/>
                    <a:pt x="1091824" y="6915"/>
                  </a:cubicBezTo>
                  <a:cubicBezTo>
                    <a:pt x="1248986" y="8502"/>
                    <a:pt x="921962" y="8503"/>
                    <a:pt x="948949" y="10090"/>
                  </a:cubicBezTo>
                  <a:cubicBezTo>
                    <a:pt x="975936" y="11677"/>
                    <a:pt x="1277561" y="15382"/>
                    <a:pt x="1253749" y="16440"/>
                  </a:cubicBezTo>
                  <a:cubicBezTo>
                    <a:pt x="1229937" y="17498"/>
                    <a:pt x="944716" y="18028"/>
                    <a:pt x="806074" y="16440"/>
                  </a:cubicBezTo>
                  <a:cubicBezTo>
                    <a:pt x="667432" y="14853"/>
                    <a:pt x="448886" y="5857"/>
                    <a:pt x="421899" y="6915"/>
                  </a:cubicBezTo>
                  <a:cubicBezTo>
                    <a:pt x="394912" y="7973"/>
                    <a:pt x="709236" y="21203"/>
                    <a:pt x="644149" y="22790"/>
                  </a:cubicBezTo>
                  <a:cubicBezTo>
                    <a:pt x="579062" y="24377"/>
                    <a:pt x="-68638" y="3211"/>
                    <a:pt x="5974" y="5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50E89307-1277-97FC-D5EB-6B63763C9AE6}"/>
                </a:ext>
              </a:extLst>
            </p:cNvPr>
            <p:cNvSpPr/>
            <p:nvPr/>
          </p:nvSpPr>
          <p:spPr>
            <a:xfrm>
              <a:off x="5057775" y="5666997"/>
              <a:ext cx="1367814" cy="19428"/>
            </a:xfrm>
            <a:custGeom>
              <a:avLst/>
              <a:gdLst>
                <a:gd name="connsiteX0" fmla="*/ 0 w 1367814"/>
                <a:gd name="connsiteY0" fmla="*/ 19428 h 19428"/>
                <a:gd name="connsiteX1" fmla="*/ 942975 w 1367814"/>
                <a:gd name="connsiteY1" fmla="*/ 378 h 19428"/>
                <a:gd name="connsiteX2" fmla="*/ 920750 w 1367814"/>
                <a:gd name="connsiteY2" fmla="*/ 6728 h 19428"/>
                <a:gd name="connsiteX3" fmla="*/ 1365250 w 1367814"/>
                <a:gd name="connsiteY3" fmla="*/ 6728 h 19428"/>
                <a:gd name="connsiteX4" fmla="*/ 1114425 w 1367814"/>
                <a:gd name="connsiteY4" fmla="*/ 19428 h 19428"/>
                <a:gd name="connsiteX5" fmla="*/ 498475 w 1367814"/>
                <a:gd name="connsiteY5" fmla="*/ 16253 h 19428"/>
                <a:gd name="connsiteX6" fmla="*/ 0 w 1367814"/>
                <a:gd name="connsiteY6" fmla="*/ 19428 h 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814" h="19428">
                  <a:moveTo>
                    <a:pt x="0" y="19428"/>
                  </a:moveTo>
                  <a:cubicBezTo>
                    <a:pt x="74083" y="16782"/>
                    <a:pt x="789517" y="2495"/>
                    <a:pt x="942975" y="378"/>
                  </a:cubicBezTo>
                  <a:cubicBezTo>
                    <a:pt x="1096433" y="-1739"/>
                    <a:pt x="850371" y="5670"/>
                    <a:pt x="920750" y="6728"/>
                  </a:cubicBezTo>
                  <a:cubicBezTo>
                    <a:pt x="991129" y="7786"/>
                    <a:pt x="1332971" y="4611"/>
                    <a:pt x="1365250" y="6728"/>
                  </a:cubicBezTo>
                  <a:cubicBezTo>
                    <a:pt x="1397529" y="8845"/>
                    <a:pt x="1114425" y="19428"/>
                    <a:pt x="1114425" y="19428"/>
                  </a:cubicBezTo>
                  <a:lnTo>
                    <a:pt x="498475" y="16253"/>
                  </a:lnTo>
                  <a:lnTo>
                    <a:pt x="0" y="194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6B418A5B-E8B6-E664-0A8B-0249469A132E}"/>
                </a:ext>
              </a:extLst>
            </p:cNvPr>
            <p:cNvSpPr/>
            <p:nvPr/>
          </p:nvSpPr>
          <p:spPr>
            <a:xfrm>
              <a:off x="6577082" y="5772009"/>
              <a:ext cx="1736293" cy="63926"/>
            </a:xfrm>
            <a:custGeom>
              <a:avLst/>
              <a:gdLst>
                <a:gd name="connsiteX0" fmla="*/ 55493 w 1736293"/>
                <a:gd name="connsiteY0" fmla="*/ 22366 h 63926"/>
                <a:gd name="connsiteX1" fmla="*/ 1665218 w 1736293"/>
                <a:gd name="connsiteY1" fmla="*/ 12841 h 63926"/>
                <a:gd name="connsiteX2" fmla="*/ 1341368 w 1736293"/>
                <a:gd name="connsiteY2" fmla="*/ 41416 h 63926"/>
                <a:gd name="connsiteX3" fmla="*/ 344418 w 1736293"/>
                <a:gd name="connsiteY3" fmla="*/ 63641 h 63926"/>
                <a:gd name="connsiteX4" fmla="*/ 1357243 w 1736293"/>
                <a:gd name="connsiteY4" fmla="*/ 25541 h 63926"/>
                <a:gd name="connsiteX5" fmla="*/ 465068 w 1736293"/>
                <a:gd name="connsiteY5" fmla="*/ 141 h 63926"/>
                <a:gd name="connsiteX6" fmla="*/ 55493 w 1736293"/>
                <a:gd name="connsiteY6" fmla="*/ 22366 h 6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93" h="63926">
                  <a:moveTo>
                    <a:pt x="55493" y="22366"/>
                  </a:moveTo>
                  <a:lnTo>
                    <a:pt x="1665218" y="12841"/>
                  </a:lnTo>
                  <a:cubicBezTo>
                    <a:pt x="1879530" y="16016"/>
                    <a:pt x="1561501" y="32949"/>
                    <a:pt x="1341368" y="41416"/>
                  </a:cubicBezTo>
                  <a:cubicBezTo>
                    <a:pt x="1121235" y="49883"/>
                    <a:pt x="341772" y="66287"/>
                    <a:pt x="344418" y="63641"/>
                  </a:cubicBezTo>
                  <a:cubicBezTo>
                    <a:pt x="347064" y="60995"/>
                    <a:pt x="1337135" y="36124"/>
                    <a:pt x="1357243" y="25541"/>
                  </a:cubicBezTo>
                  <a:cubicBezTo>
                    <a:pt x="1377351" y="14958"/>
                    <a:pt x="686260" y="2258"/>
                    <a:pt x="465068" y="141"/>
                  </a:cubicBezTo>
                  <a:cubicBezTo>
                    <a:pt x="243876" y="-1976"/>
                    <a:pt x="-144532" y="20249"/>
                    <a:pt x="55493" y="2236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7B665CEC-D38C-8C52-F4F4-63A7C4CF8D69}"/>
                </a:ext>
              </a:extLst>
            </p:cNvPr>
            <p:cNvSpPr/>
            <p:nvPr/>
          </p:nvSpPr>
          <p:spPr>
            <a:xfrm>
              <a:off x="7800678" y="5768949"/>
              <a:ext cx="1034076" cy="66934"/>
            </a:xfrm>
            <a:custGeom>
              <a:avLst/>
              <a:gdLst>
                <a:gd name="connsiteX0" fmla="*/ 6647 w 1034076"/>
                <a:gd name="connsiteY0" fmla="*/ 66701 h 66934"/>
                <a:gd name="connsiteX1" fmla="*/ 1000422 w 1034076"/>
                <a:gd name="connsiteY1" fmla="*/ 44476 h 66934"/>
                <a:gd name="connsiteX2" fmla="*/ 771822 w 1034076"/>
                <a:gd name="connsiteY2" fmla="*/ 41301 h 66934"/>
                <a:gd name="connsiteX3" fmla="*/ 482897 w 1034076"/>
                <a:gd name="connsiteY3" fmla="*/ 26 h 66934"/>
                <a:gd name="connsiteX4" fmla="*/ 711497 w 1034076"/>
                <a:gd name="connsiteY4" fmla="*/ 34951 h 66934"/>
                <a:gd name="connsiteX5" fmla="*/ 571797 w 1034076"/>
                <a:gd name="connsiteY5" fmla="*/ 28601 h 66934"/>
                <a:gd name="connsiteX6" fmla="*/ 6647 w 1034076"/>
                <a:gd name="connsiteY6" fmla="*/ 66701 h 6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076" h="66934">
                  <a:moveTo>
                    <a:pt x="6647" y="66701"/>
                  </a:moveTo>
                  <a:cubicBezTo>
                    <a:pt x="78084" y="69347"/>
                    <a:pt x="872893" y="48709"/>
                    <a:pt x="1000422" y="44476"/>
                  </a:cubicBezTo>
                  <a:cubicBezTo>
                    <a:pt x="1127951" y="40243"/>
                    <a:pt x="858076" y="48709"/>
                    <a:pt x="771822" y="41301"/>
                  </a:cubicBezTo>
                  <a:cubicBezTo>
                    <a:pt x="685568" y="33893"/>
                    <a:pt x="492951" y="1084"/>
                    <a:pt x="482897" y="26"/>
                  </a:cubicBezTo>
                  <a:cubicBezTo>
                    <a:pt x="472843" y="-1032"/>
                    <a:pt x="696680" y="30188"/>
                    <a:pt x="711497" y="34951"/>
                  </a:cubicBezTo>
                  <a:cubicBezTo>
                    <a:pt x="726314" y="39714"/>
                    <a:pt x="682922" y="21193"/>
                    <a:pt x="571797" y="28601"/>
                  </a:cubicBezTo>
                  <a:cubicBezTo>
                    <a:pt x="460672" y="36009"/>
                    <a:pt x="-64790" y="64055"/>
                    <a:pt x="6647" y="6670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C1FF2844-3AA7-0048-6C8A-C8F2B1AB87C7}"/>
                </a:ext>
              </a:extLst>
            </p:cNvPr>
            <p:cNvSpPr/>
            <p:nvPr/>
          </p:nvSpPr>
          <p:spPr>
            <a:xfrm>
              <a:off x="6584950" y="5680075"/>
              <a:ext cx="1046546" cy="50880"/>
            </a:xfrm>
            <a:custGeom>
              <a:avLst/>
              <a:gdLst>
                <a:gd name="connsiteX0" fmla="*/ 0 w 1046546"/>
                <a:gd name="connsiteY0" fmla="*/ 19050 h 50880"/>
                <a:gd name="connsiteX1" fmla="*/ 1044575 w 1046546"/>
                <a:gd name="connsiteY1" fmla="*/ 15875 h 50880"/>
                <a:gd name="connsiteX2" fmla="*/ 273050 w 1046546"/>
                <a:gd name="connsiteY2" fmla="*/ 50800 h 50880"/>
                <a:gd name="connsiteX3" fmla="*/ 682625 w 1046546"/>
                <a:gd name="connsiteY3" fmla="*/ 25400 h 50880"/>
                <a:gd name="connsiteX4" fmla="*/ 866775 w 1046546"/>
                <a:gd name="connsiteY4" fmla="*/ 22225 h 50880"/>
                <a:gd name="connsiteX5" fmla="*/ 450850 w 1046546"/>
                <a:gd name="connsiteY5" fmla="*/ 22225 h 50880"/>
                <a:gd name="connsiteX6" fmla="*/ 285750 w 1046546"/>
                <a:gd name="connsiteY6" fmla="*/ 9525 h 50880"/>
                <a:gd name="connsiteX7" fmla="*/ 485775 w 1046546"/>
                <a:gd name="connsiteY7" fmla="*/ 0 h 50880"/>
                <a:gd name="connsiteX8" fmla="*/ 0 w 1046546"/>
                <a:gd name="connsiteY8" fmla="*/ 19050 h 5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6546" h="50880">
                  <a:moveTo>
                    <a:pt x="0" y="19050"/>
                  </a:moveTo>
                  <a:lnTo>
                    <a:pt x="1044575" y="15875"/>
                  </a:lnTo>
                  <a:cubicBezTo>
                    <a:pt x="1090083" y="21167"/>
                    <a:pt x="333375" y="49213"/>
                    <a:pt x="273050" y="50800"/>
                  </a:cubicBezTo>
                  <a:cubicBezTo>
                    <a:pt x="212725" y="52387"/>
                    <a:pt x="583671" y="30163"/>
                    <a:pt x="682625" y="25400"/>
                  </a:cubicBezTo>
                  <a:cubicBezTo>
                    <a:pt x="781579" y="20637"/>
                    <a:pt x="905404" y="22754"/>
                    <a:pt x="866775" y="22225"/>
                  </a:cubicBezTo>
                  <a:cubicBezTo>
                    <a:pt x="828146" y="21696"/>
                    <a:pt x="547688" y="24342"/>
                    <a:pt x="450850" y="22225"/>
                  </a:cubicBezTo>
                  <a:cubicBezTo>
                    <a:pt x="354013" y="20108"/>
                    <a:pt x="279929" y="13229"/>
                    <a:pt x="285750" y="9525"/>
                  </a:cubicBezTo>
                  <a:cubicBezTo>
                    <a:pt x="291571" y="5821"/>
                    <a:pt x="485775" y="0"/>
                    <a:pt x="485775" y="0"/>
                  </a:cubicBezTo>
                  <a:lnTo>
                    <a:pt x="0" y="190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D11AD347-7642-72F9-53A4-0DDF97BB08A2}"/>
                </a:ext>
              </a:extLst>
            </p:cNvPr>
            <p:cNvSpPr/>
            <p:nvPr/>
          </p:nvSpPr>
          <p:spPr>
            <a:xfrm>
              <a:off x="7823200" y="5682398"/>
              <a:ext cx="1618834" cy="121504"/>
            </a:xfrm>
            <a:custGeom>
              <a:avLst/>
              <a:gdLst>
                <a:gd name="connsiteX0" fmla="*/ 0 w 1618834"/>
                <a:gd name="connsiteY0" fmla="*/ 13552 h 121504"/>
                <a:gd name="connsiteX1" fmla="*/ 69850 w 1618834"/>
                <a:gd name="connsiteY1" fmla="*/ 16727 h 121504"/>
                <a:gd name="connsiteX2" fmla="*/ 1479550 w 1618834"/>
                <a:gd name="connsiteY2" fmla="*/ 852 h 121504"/>
                <a:gd name="connsiteX3" fmla="*/ 1558925 w 1618834"/>
                <a:gd name="connsiteY3" fmla="*/ 4027 h 121504"/>
                <a:gd name="connsiteX4" fmla="*/ 1406525 w 1618834"/>
                <a:gd name="connsiteY4" fmla="*/ 19902 h 121504"/>
                <a:gd name="connsiteX5" fmla="*/ 495300 w 1618834"/>
                <a:gd name="connsiteY5" fmla="*/ 121502 h 121504"/>
                <a:gd name="connsiteX6" fmla="*/ 1362075 w 1618834"/>
                <a:gd name="connsiteY6" fmla="*/ 23077 h 121504"/>
                <a:gd name="connsiteX7" fmla="*/ 596900 w 1618834"/>
                <a:gd name="connsiteY7" fmla="*/ 29427 h 121504"/>
                <a:gd name="connsiteX8" fmla="*/ 977900 w 1618834"/>
                <a:gd name="connsiteY8" fmla="*/ 26252 h 121504"/>
                <a:gd name="connsiteX9" fmla="*/ 752475 w 1618834"/>
                <a:gd name="connsiteY9" fmla="*/ 38952 h 121504"/>
                <a:gd name="connsiteX10" fmla="*/ 396875 w 1618834"/>
                <a:gd name="connsiteY10" fmla="*/ 35777 h 121504"/>
                <a:gd name="connsiteX11" fmla="*/ 0 w 1618834"/>
                <a:gd name="connsiteY11" fmla="*/ 13552 h 12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8834" h="121504">
                  <a:moveTo>
                    <a:pt x="0" y="13552"/>
                  </a:moveTo>
                  <a:lnTo>
                    <a:pt x="69850" y="16727"/>
                  </a:lnTo>
                  <a:lnTo>
                    <a:pt x="1479550" y="852"/>
                  </a:lnTo>
                  <a:cubicBezTo>
                    <a:pt x="1727729" y="-1265"/>
                    <a:pt x="1571096" y="852"/>
                    <a:pt x="1558925" y="4027"/>
                  </a:cubicBezTo>
                  <a:cubicBezTo>
                    <a:pt x="1546754" y="7202"/>
                    <a:pt x="1406525" y="19902"/>
                    <a:pt x="1406525" y="19902"/>
                  </a:cubicBezTo>
                  <a:lnTo>
                    <a:pt x="495300" y="121502"/>
                  </a:lnTo>
                  <a:cubicBezTo>
                    <a:pt x="487892" y="122031"/>
                    <a:pt x="1345142" y="38423"/>
                    <a:pt x="1362075" y="23077"/>
                  </a:cubicBezTo>
                  <a:cubicBezTo>
                    <a:pt x="1379008" y="7731"/>
                    <a:pt x="596900" y="29427"/>
                    <a:pt x="596900" y="29427"/>
                  </a:cubicBezTo>
                  <a:lnTo>
                    <a:pt x="977900" y="26252"/>
                  </a:lnTo>
                  <a:lnTo>
                    <a:pt x="752475" y="38952"/>
                  </a:lnTo>
                  <a:lnTo>
                    <a:pt x="396875" y="35777"/>
                  </a:lnTo>
                  <a:cubicBezTo>
                    <a:pt x="274638" y="32602"/>
                    <a:pt x="146844" y="26252"/>
                    <a:pt x="0" y="1355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153459DD-5ED4-B993-AC00-7A3EC3DC844C}"/>
                </a:ext>
              </a:extLst>
            </p:cNvPr>
            <p:cNvSpPr/>
            <p:nvPr/>
          </p:nvSpPr>
          <p:spPr>
            <a:xfrm>
              <a:off x="6339887" y="4405505"/>
              <a:ext cx="576022" cy="1403204"/>
            </a:xfrm>
            <a:custGeom>
              <a:avLst/>
              <a:gdLst>
                <a:gd name="connsiteX0" fmla="*/ 562563 w 576022"/>
                <a:gd name="connsiteY0" fmla="*/ 20445 h 1403204"/>
                <a:gd name="connsiteX1" fmla="*/ 527638 w 576022"/>
                <a:gd name="connsiteY1" fmla="*/ 58545 h 1403204"/>
                <a:gd name="connsiteX2" fmla="*/ 232363 w 576022"/>
                <a:gd name="connsiteY2" fmla="*/ 483995 h 1403204"/>
                <a:gd name="connsiteX3" fmla="*/ 381588 w 576022"/>
                <a:gd name="connsiteY3" fmla="*/ 214120 h 1403204"/>
                <a:gd name="connsiteX4" fmla="*/ 206963 w 576022"/>
                <a:gd name="connsiteY4" fmla="*/ 541145 h 1403204"/>
                <a:gd name="connsiteX5" fmla="*/ 216488 w 576022"/>
                <a:gd name="connsiteY5" fmla="*/ 490345 h 1403204"/>
                <a:gd name="connsiteX6" fmla="*/ 57738 w 576022"/>
                <a:gd name="connsiteY6" fmla="*/ 1068195 h 1403204"/>
                <a:gd name="connsiteX7" fmla="*/ 67263 w 576022"/>
                <a:gd name="connsiteY7" fmla="*/ 1030095 h 1403204"/>
                <a:gd name="connsiteX8" fmla="*/ 16463 w 576022"/>
                <a:gd name="connsiteY8" fmla="*/ 1398395 h 1403204"/>
                <a:gd name="connsiteX9" fmla="*/ 19638 w 576022"/>
                <a:gd name="connsiteY9" fmla="*/ 1182495 h 1403204"/>
                <a:gd name="connsiteX10" fmla="*/ 241888 w 576022"/>
                <a:gd name="connsiteY10" fmla="*/ 404620 h 1403204"/>
                <a:gd name="connsiteX11" fmla="*/ 203788 w 576022"/>
                <a:gd name="connsiteY11" fmla="*/ 518920 h 1403204"/>
                <a:gd name="connsiteX12" fmla="*/ 391113 w 576022"/>
                <a:gd name="connsiteY12" fmla="*/ 188720 h 1403204"/>
                <a:gd name="connsiteX13" fmla="*/ 391113 w 576022"/>
                <a:gd name="connsiteY13" fmla="*/ 217295 h 1403204"/>
                <a:gd name="connsiteX14" fmla="*/ 562563 w 576022"/>
                <a:gd name="connsiteY14" fmla="*/ 20445 h 14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022" h="1403204">
                  <a:moveTo>
                    <a:pt x="562563" y="20445"/>
                  </a:moveTo>
                  <a:cubicBezTo>
                    <a:pt x="585317" y="-6013"/>
                    <a:pt x="582671" y="-18713"/>
                    <a:pt x="527638" y="58545"/>
                  </a:cubicBezTo>
                  <a:cubicBezTo>
                    <a:pt x="472605" y="135803"/>
                    <a:pt x="256705" y="458066"/>
                    <a:pt x="232363" y="483995"/>
                  </a:cubicBezTo>
                  <a:cubicBezTo>
                    <a:pt x="208021" y="509924"/>
                    <a:pt x="385821" y="204595"/>
                    <a:pt x="381588" y="214120"/>
                  </a:cubicBezTo>
                  <a:cubicBezTo>
                    <a:pt x="377355" y="223645"/>
                    <a:pt x="234480" y="495108"/>
                    <a:pt x="206963" y="541145"/>
                  </a:cubicBezTo>
                  <a:cubicBezTo>
                    <a:pt x="179446" y="587183"/>
                    <a:pt x="241359" y="402503"/>
                    <a:pt x="216488" y="490345"/>
                  </a:cubicBezTo>
                  <a:cubicBezTo>
                    <a:pt x="191617" y="578187"/>
                    <a:pt x="82609" y="978237"/>
                    <a:pt x="57738" y="1068195"/>
                  </a:cubicBezTo>
                  <a:cubicBezTo>
                    <a:pt x="32867" y="1158153"/>
                    <a:pt x="74142" y="975062"/>
                    <a:pt x="67263" y="1030095"/>
                  </a:cubicBezTo>
                  <a:cubicBezTo>
                    <a:pt x="60384" y="1085128"/>
                    <a:pt x="24400" y="1372995"/>
                    <a:pt x="16463" y="1398395"/>
                  </a:cubicBezTo>
                  <a:cubicBezTo>
                    <a:pt x="8526" y="1423795"/>
                    <a:pt x="-17933" y="1348124"/>
                    <a:pt x="19638" y="1182495"/>
                  </a:cubicBezTo>
                  <a:cubicBezTo>
                    <a:pt x="57209" y="1016866"/>
                    <a:pt x="211196" y="515216"/>
                    <a:pt x="241888" y="404620"/>
                  </a:cubicBezTo>
                  <a:cubicBezTo>
                    <a:pt x="272580" y="294024"/>
                    <a:pt x="178917" y="554903"/>
                    <a:pt x="203788" y="518920"/>
                  </a:cubicBezTo>
                  <a:cubicBezTo>
                    <a:pt x="228659" y="482937"/>
                    <a:pt x="359892" y="238991"/>
                    <a:pt x="391113" y="188720"/>
                  </a:cubicBezTo>
                  <a:cubicBezTo>
                    <a:pt x="422334" y="138449"/>
                    <a:pt x="365713" y="243224"/>
                    <a:pt x="391113" y="217295"/>
                  </a:cubicBezTo>
                  <a:cubicBezTo>
                    <a:pt x="416513" y="191366"/>
                    <a:pt x="539809" y="46903"/>
                    <a:pt x="562563" y="204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80615A6E-E198-44D4-8238-6D5FCBF09279}"/>
                </a:ext>
              </a:extLst>
            </p:cNvPr>
            <p:cNvSpPr/>
            <p:nvPr/>
          </p:nvSpPr>
          <p:spPr>
            <a:xfrm>
              <a:off x="6412619" y="4696020"/>
              <a:ext cx="287618" cy="1114265"/>
            </a:xfrm>
            <a:custGeom>
              <a:avLst/>
              <a:gdLst>
                <a:gd name="connsiteX0" fmla="*/ 286631 w 287618"/>
                <a:gd name="connsiteY0" fmla="*/ 9330 h 1114265"/>
                <a:gd name="connsiteX1" fmla="*/ 70731 w 287618"/>
                <a:gd name="connsiteY1" fmla="*/ 618930 h 1114265"/>
                <a:gd name="connsiteX2" fmla="*/ 165981 w 287618"/>
                <a:gd name="connsiteY2" fmla="*/ 288730 h 1114265"/>
                <a:gd name="connsiteX3" fmla="*/ 13581 w 287618"/>
                <a:gd name="connsiteY3" fmla="*/ 676080 h 1114265"/>
                <a:gd name="connsiteX4" fmla="*/ 45331 w 287618"/>
                <a:gd name="connsiteY4" fmla="*/ 631630 h 1114265"/>
                <a:gd name="connsiteX5" fmla="*/ 4056 w 287618"/>
                <a:gd name="connsiteY5" fmla="*/ 1101530 h 1114265"/>
                <a:gd name="connsiteX6" fmla="*/ 23106 w 287618"/>
                <a:gd name="connsiteY6" fmla="*/ 907855 h 1114265"/>
                <a:gd name="connsiteX7" fmla="*/ 194556 w 287618"/>
                <a:gd name="connsiteY7" fmla="*/ 155380 h 1114265"/>
                <a:gd name="connsiteX8" fmla="*/ 153281 w 287618"/>
                <a:gd name="connsiteY8" fmla="*/ 244280 h 1114265"/>
                <a:gd name="connsiteX9" fmla="*/ 286631 w 287618"/>
                <a:gd name="connsiteY9" fmla="*/ 9330 h 111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618" h="1114265">
                  <a:moveTo>
                    <a:pt x="286631" y="9330"/>
                  </a:moveTo>
                  <a:cubicBezTo>
                    <a:pt x="272873" y="71772"/>
                    <a:pt x="90839" y="572363"/>
                    <a:pt x="70731" y="618930"/>
                  </a:cubicBezTo>
                  <a:cubicBezTo>
                    <a:pt x="50623" y="665497"/>
                    <a:pt x="175506" y="279205"/>
                    <a:pt x="165981" y="288730"/>
                  </a:cubicBezTo>
                  <a:cubicBezTo>
                    <a:pt x="156456" y="298255"/>
                    <a:pt x="33689" y="618930"/>
                    <a:pt x="13581" y="676080"/>
                  </a:cubicBezTo>
                  <a:cubicBezTo>
                    <a:pt x="-6527" y="733230"/>
                    <a:pt x="46918" y="560722"/>
                    <a:pt x="45331" y="631630"/>
                  </a:cubicBezTo>
                  <a:cubicBezTo>
                    <a:pt x="43743" y="702538"/>
                    <a:pt x="7760" y="1055493"/>
                    <a:pt x="4056" y="1101530"/>
                  </a:cubicBezTo>
                  <a:cubicBezTo>
                    <a:pt x="352" y="1147567"/>
                    <a:pt x="-8644" y="1065547"/>
                    <a:pt x="23106" y="907855"/>
                  </a:cubicBezTo>
                  <a:cubicBezTo>
                    <a:pt x="54856" y="750163"/>
                    <a:pt x="172860" y="265976"/>
                    <a:pt x="194556" y="155380"/>
                  </a:cubicBezTo>
                  <a:cubicBezTo>
                    <a:pt x="216252" y="44784"/>
                    <a:pt x="140581" y="271267"/>
                    <a:pt x="153281" y="244280"/>
                  </a:cubicBezTo>
                  <a:cubicBezTo>
                    <a:pt x="165981" y="217293"/>
                    <a:pt x="300389" y="-53112"/>
                    <a:pt x="286631" y="93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FAC5E8A0-EAC0-9ABE-F4CC-07A951C9890D}"/>
                </a:ext>
              </a:extLst>
            </p:cNvPr>
            <p:cNvSpPr/>
            <p:nvPr/>
          </p:nvSpPr>
          <p:spPr>
            <a:xfrm>
              <a:off x="6486248" y="4464532"/>
              <a:ext cx="410816" cy="1262398"/>
            </a:xfrm>
            <a:custGeom>
              <a:avLst/>
              <a:gdLst>
                <a:gd name="connsiteX0" fmla="*/ 397152 w 410816"/>
                <a:gd name="connsiteY0" fmla="*/ 24918 h 1262398"/>
                <a:gd name="connsiteX1" fmla="*/ 111402 w 410816"/>
                <a:gd name="connsiteY1" fmla="*/ 463068 h 1262398"/>
                <a:gd name="connsiteX2" fmla="*/ 44727 w 410816"/>
                <a:gd name="connsiteY2" fmla="*/ 786918 h 1262398"/>
                <a:gd name="connsiteX3" fmla="*/ 16152 w 410816"/>
                <a:gd name="connsiteY3" fmla="*/ 1240943 h 1262398"/>
                <a:gd name="connsiteX4" fmla="*/ 6627 w 410816"/>
                <a:gd name="connsiteY4" fmla="*/ 1120293 h 1262398"/>
                <a:gd name="connsiteX5" fmla="*/ 117752 w 410816"/>
                <a:gd name="connsiteY5" fmla="*/ 523393 h 1262398"/>
                <a:gd name="connsiteX6" fmla="*/ 314602 w 410816"/>
                <a:gd name="connsiteY6" fmla="*/ 136043 h 1262398"/>
                <a:gd name="connsiteX7" fmla="*/ 251102 w 410816"/>
                <a:gd name="connsiteY7" fmla="*/ 215418 h 1262398"/>
                <a:gd name="connsiteX8" fmla="*/ 355877 w 410816"/>
                <a:gd name="connsiteY8" fmla="*/ 69368 h 1262398"/>
                <a:gd name="connsiteX9" fmla="*/ 397152 w 410816"/>
                <a:gd name="connsiteY9" fmla="*/ 24918 h 12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816" h="1262398">
                  <a:moveTo>
                    <a:pt x="397152" y="24918"/>
                  </a:moveTo>
                  <a:cubicBezTo>
                    <a:pt x="356406" y="90535"/>
                    <a:pt x="170139" y="336068"/>
                    <a:pt x="111402" y="463068"/>
                  </a:cubicBezTo>
                  <a:cubicBezTo>
                    <a:pt x="52664" y="590068"/>
                    <a:pt x="60602" y="657272"/>
                    <a:pt x="44727" y="786918"/>
                  </a:cubicBezTo>
                  <a:cubicBezTo>
                    <a:pt x="28852" y="916564"/>
                    <a:pt x="22502" y="1185381"/>
                    <a:pt x="16152" y="1240943"/>
                  </a:cubicBezTo>
                  <a:cubicBezTo>
                    <a:pt x="9802" y="1296505"/>
                    <a:pt x="-10306" y="1239885"/>
                    <a:pt x="6627" y="1120293"/>
                  </a:cubicBezTo>
                  <a:cubicBezTo>
                    <a:pt x="23560" y="1000701"/>
                    <a:pt x="66423" y="687435"/>
                    <a:pt x="117752" y="523393"/>
                  </a:cubicBezTo>
                  <a:cubicBezTo>
                    <a:pt x="169081" y="359351"/>
                    <a:pt x="292377" y="187372"/>
                    <a:pt x="314602" y="136043"/>
                  </a:cubicBezTo>
                  <a:cubicBezTo>
                    <a:pt x="336827" y="84714"/>
                    <a:pt x="244223" y="226530"/>
                    <a:pt x="251102" y="215418"/>
                  </a:cubicBezTo>
                  <a:cubicBezTo>
                    <a:pt x="257981" y="204306"/>
                    <a:pt x="335240" y="97943"/>
                    <a:pt x="355877" y="69368"/>
                  </a:cubicBezTo>
                  <a:cubicBezTo>
                    <a:pt x="376514" y="40793"/>
                    <a:pt x="437898" y="-40699"/>
                    <a:pt x="397152" y="249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5EA5B958-7F1C-85E2-CDBE-C71605C3E809}"/>
                </a:ext>
              </a:extLst>
            </p:cNvPr>
            <p:cNvSpPr/>
            <p:nvPr/>
          </p:nvSpPr>
          <p:spPr>
            <a:xfrm>
              <a:off x="6539935" y="4377919"/>
              <a:ext cx="664483" cy="1354820"/>
            </a:xfrm>
            <a:custGeom>
              <a:avLst/>
              <a:gdLst>
                <a:gd name="connsiteX0" fmla="*/ 664140 w 664483"/>
                <a:gd name="connsiteY0" fmla="*/ 406 h 1354820"/>
                <a:gd name="connsiteX1" fmla="*/ 432365 w 664483"/>
                <a:gd name="connsiteY1" fmla="*/ 76606 h 1354820"/>
                <a:gd name="connsiteX2" fmla="*/ 206940 w 664483"/>
                <a:gd name="connsiteY2" fmla="*/ 336956 h 1354820"/>
                <a:gd name="connsiteX3" fmla="*/ 79940 w 664483"/>
                <a:gd name="connsiteY3" fmla="*/ 676681 h 1354820"/>
                <a:gd name="connsiteX4" fmla="*/ 13265 w 664483"/>
                <a:gd name="connsiteY4" fmla="*/ 946556 h 1354820"/>
                <a:gd name="connsiteX5" fmla="*/ 22790 w 664483"/>
                <a:gd name="connsiteY5" fmla="*/ 921156 h 1354820"/>
                <a:gd name="connsiteX6" fmla="*/ 565 w 664483"/>
                <a:gd name="connsiteY6" fmla="*/ 1267231 h 1354820"/>
                <a:gd name="connsiteX7" fmla="*/ 6915 w 664483"/>
                <a:gd name="connsiteY7" fmla="*/ 1352956 h 1354820"/>
                <a:gd name="connsiteX8" fmla="*/ 10090 w 664483"/>
                <a:gd name="connsiteY8" fmla="*/ 1213256 h 1354820"/>
                <a:gd name="connsiteX9" fmla="*/ 79940 w 664483"/>
                <a:gd name="connsiteY9" fmla="*/ 521106 h 1354820"/>
                <a:gd name="connsiteX10" fmla="*/ 330765 w 664483"/>
                <a:gd name="connsiteY10" fmla="*/ 159156 h 1354820"/>
                <a:gd name="connsiteX11" fmla="*/ 305365 w 664483"/>
                <a:gd name="connsiteY11" fmla="*/ 178206 h 1354820"/>
                <a:gd name="connsiteX12" fmla="*/ 479990 w 664483"/>
                <a:gd name="connsiteY12" fmla="*/ 51206 h 1354820"/>
                <a:gd name="connsiteX13" fmla="*/ 664140 w 664483"/>
                <a:gd name="connsiteY13" fmla="*/ 406 h 13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483" h="1354820">
                  <a:moveTo>
                    <a:pt x="664140" y="406"/>
                  </a:moveTo>
                  <a:cubicBezTo>
                    <a:pt x="656203" y="4639"/>
                    <a:pt x="508565" y="20514"/>
                    <a:pt x="432365" y="76606"/>
                  </a:cubicBezTo>
                  <a:cubicBezTo>
                    <a:pt x="356165" y="132698"/>
                    <a:pt x="265677" y="236944"/>
                    <a:pt x="206940" y="336956"/>
                  </a:cubicBezTo>
                  <a:cubicBezTo>
                    <a:pt x="148202" y="436969"/>
                    <a:pt x="112219" y="575081"/>
                    <a:pt x="79940" y="676681"/>
                  </a:cubicBezTo>
                  <a:cubicBezTo>
                    <a:pt x="47661" y="778281"/>
                    <a:pt x="22790" y="905810"/>
                    <a:pt x="13265" y="946556"/>
                  </a:cubicBezTo>
                  <a:cubicBezTo>
                    <a:pt x="3740" y="987302"/>
                    <a:pt x="24907" y="867710"/>
                    <a:pt x="22790" y="921156"/>
                  </a:cubicBezTo>
                  <a:cubicBezTo>
                    <a:pt x="20673" y="974602"/>
                    <a:pt x="3211" y="1195264"/>
                    <a:pt x="565" y="1267231"/>
                  </a:cubicBezTo>
                  <a:cubicBezTo>
                    <a:pt x="-2081" y="1339198"/>
                    <a:pt x="5328" y="1361952"/>
                    <a:pt x="6915" y="1352956"/>
                  </a:cubicBezTo>
                  <a:cubicBezTo>
                    <a:pt x="8502" y="1343960"/>
                    <a:pt x="-2081" y="1351898"/>
                    <a:pt x="10090" y="1213256"/>
                  </a:cubicBezTo>
                  <a:cubicBezTo>
                    <a:pt x="22261" y="1074614"/>
                    <a:pt x="26494" y="696789"/>
                    <a:pt x="79940" y="521106"/>
                  </a:cubicBezTo>
                  <a:cubicBezTo>
                    <a:pt x="133386" y="345423"/>
                    <a:pt x="293194" y="216306"/>
                    <a:pt x="330765" y="159156"/>
                  </a:cubicBezTo>
                  <a:cubicBezTo>
                    <a:pt x="368336" y="102006"/>
                    <a:pt x="305365" y="178206"/>
                    <a:pt x="305365" y="178206"/>
                  </a:cubicBezTo>
                  <a:cubicBezTo>
                    <a:pt x="330236" y="160214"/>
                    <a:pt x="419665" y="76606"/>
                    <a:pt x="479990" y="51206"/>
                  </a:cubicBezTo>
                  <a:cubicBezTo>
                    <a:pt x="540315" y="25806"/>
                    <a:pt x="672077" y="-3827"/>
                    <a:pt x="664140" y="4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65F84EDD-9EFF-1B33-99A7-C997FC24023A}"/>
                </a:ext>
              </a:extLst>
            </p:cNvPr>
            <p:cNvSpPr/>
            <p:nvPr/>
          </p:nvSpPr>
          <p:spPr>
            <a:xfrm>
              <a:off x="6826637" y="4382000"/>
              <a:ext cx="697294" cy="285584"/>
            </a:xfrm>
            <a:custGeom>
              <a:avLst/>
              <a:gdLst>
                <a:gd name="connsiteX0" fmla="*/ 75813 w 697294"/>
                <a:gd name="connsiteY0" fmla="*/ 123325 h 285584"/>
                <a:gd name="connsiteX1" fmla="*/ 310763 w 697294"/>
                <a:gd name="connsiteY1" fmla="*/ 37600 h 285584"/>
                <a:gd name="connsiteX2" fmla="*/ 412363 w 697294"/>
                <a:gd name="connsiteY2" fmla="*/ 75700 h 285584"/>
                <a:gd name="connsiteX3" fmla="*/ 444113 w 697294"/>
                <a:gd name="connsiteY3" fmla="*/ 63000 h 285584"/>
                <a:gd name="connsiteX4" fmla="*/ 694938 w 697294"/>
                <a:gd name="connsiteY4" fmla="*/ 285250 h 285584"/>
                <a:gd name="connsiteX5" fmla="*/ 558413 w 697294"/>
                <a:gd name="connsiteY5" fmla="*/ 110625 h 285584"/>
                <a:gd name="connsiteX6" fmla="*/ 367913 w 697294"/>
                <a:gd name="connsiteY6" fmla="*/ 2675 h 285584"/>
                <a:gd name="connsiteX7" fmla="*/ 209163 w 697294"/>
                <a:gd name="connsiteY7" fmla="*/ 43950 h 285584"/>
                <a:gd name="connsiteX8" fmla="*/ 5963 w 697294"/>
                <a:gd name="connsiteY8" fmla="*/ 164600 h 285584"/>
                <a:gd name="connsiteX9" fmla="*/ 75813 w 697294"/>
                <a:gd name="connsiteY9" fmla="*/ 123325 h 2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294" h="285584">
                  <a:moveTo>
                    <a:pt x="75813" y="123325"/>
                  </a:moveTo>
                  <a:cubicBezTo>
                    <a:pt x="126613" y="102158"/>
                    <a:pt x="254671" y="45537"/>
                    <a:pt x="310763" y="37600"/>
                  </a:cubicBezTo>
                  <a:cubicBezTo>
                    <a:pt x="366855" y="29663"/>
                    <a:pt x="390138" y="71467"/>
                    <a:pt x="412363" y="75700"/>
                  </a:cubicBezTo>
                  <a:cubicBezTo>
                    <a:pt x="434588" y="79933"/>
                    <a:pt x="397017" y="28075"/>
                    <a:pt x="444113" y="63000"/>
                  </a:cubicBezTo>
                  <a:cubicBezTo>
                    <a:pt x="491209" y="97925"/>
                    <a:pt x="675888" y="277313"/>
                    <a:pt x="694938" y="285250"/>
                  </a:cubicBezTo>
                  <a:cubicBezTo>
                    <a:pt x="713988" y="293187"/>
                    <a:pt x="612917" y="157721"/>
                    <a:pt x="558413" y="110625"/>
                  </a:cubicBezTo>
                  <a:cubicBezTo>
                    <a:pt x="503909" y="63529"/>
                    <a:pt x="426121" y="13787"/>
                    <a:pt x="367913" y="2675"/>
                  </a:cubicBezTo>
                  <a:cubicBezTo>
                    <a:pt x="309705" y="-8438"/>
                    <a:pt x="269488" y="16963"/>
                    <a:pt x="209163" y="43950"/>
                  </a:cubicBezTo>
                  <a:cubicBezTo>
                    <a:pt x="148838" y="70937"/>
                    <a:pt x="27659" y="154017"/>
                    <a:pt x="5963" y="164600"/>
                  </a:cubicBezTo>
                  <a:cubicBezTo>
                    <a:pt x="-15733" y="175183"/>
                    <a:pt x="25013" y="144492"/>
                    <a:pt x="75813" y="1233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9A20D554-068A-E317-75C0-30E4A777F0AB}"/>
                </a:ext>
              </a:extLst>
            </p:cNvPr>
            <p:cNvSpPr/>
            <p:nvPr/>
          </p:nvSpPr>
          <p:spPr>
            <a:xfrm>
              <a:off x="7511289" y="4648854"/>
              <a:ext cx="159732" cy="1162465"/>
            </a:xfrm>
            <a:custGeom>
              <a:avLst/>
              <a:gdLst>
                <a:gd name="connsiteX0" fmla="*/ 761 w 159732"/>
                <a:gd name="connsiteY0" fmla="*/ 8871 h 1162465"/>
                <a:gd name="connsiteX1" fmla="*/ 153161 w 159732"/>
                <a:gd name="connsiteY1" fmla="*/ 532746 h 1162465"/>
                <a:gd name="connsiteX2" fmla="*/ 134111 w 159732"/>
                <a:gd name="connsiteY2" fmla="*/ 504171 h 1162465"/>
                <a:gd name="connsiteX3" fmla="*/ 153161 w 159732"/>
                <a:gd name="connsiteY3" fmla="*/ 862946 h 1162465"/>
                <a:gd name="connsiteX4" fmla="*/ 159511 w 159732"/>
                <a:gd name="connsiteY4" fmla="*/ 1155046 h 1162465"/>
                <a:gd name="connsiteX5" fmla="*/ 149986 w 159732"/>
                <a:gd name="connsiteY5" fmla="*/ 1002646 h 1162465"/>
                <a:gd name="connsiteX6" fmla="*/ 96011 w 159732"/>
                <a:gd name="connsiteY6" fmla="*/ 259696 h 1162465"/>
                <a:gd name="connsiteX7" fmla="*/ 761 w 159732"/>
                <a:gd name="connsiteY7" fmla="*/ 8871 h 116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32" h="1162465">
                  <a:moveTo>
                    <a:pt x="761" y="8871"/>
                  </a:moveTo>
                  <a:cubicBezTo>
                    <a:pt x="10286" y="54379"/>
                    <a:pt x="130936" y="450196"/>
                    <a:pt x="153161" y="532746"/>
                  </a:cubicBezTo>
                  <a:cubicBezTo>
                    <a:pt x="175386" y="615296"/>
                    <a:pt x="134111" y="449138"/>
                    <a:pt x="134111" y="504171"/>
                  </a:cubicBezTo>
                  <a:cubicBezTo>
                    <a:pt x="134111" y="559204"/>
                    <a:pt x="148928" y="754467"/>
                    <a:pt x="153161" y="862946"/>
                  </a:cubicBezTo>
                  <a:cubicBezTo>
                    <a:pt x="157394" y="971425"/>
                    <a:pt x="160040" y="1131763"/>
                    <a:pt x="159511" y="1155046"/>
                  </a:cubicBezTo>
                  <a:cubicBezTo>
                    <a:pt x="158982" y="1178329"/>
                    <a:pt x="160569" y="1151871"/>
                    <a:pt x="149986" y="1002646"/>
                  </a:cubicBezTo>
                  <a:cubicBezTo>
                    <a:pt x="139403" y="853421"/>
                    <a:pt x="118236" y="419504"/>
                    <a:pt x="96011" y="259696"/>
                  </a:cubicBezTo>
                  <a:cubicBezTo>
                    <a:pt x="73786" y="99888"/>
                    <a:pt x="-8764" y="-36637"/>
                    <a:pt x="761" y="887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CA043257-D377-1EAF-595F-FC16B8D492B8}"/>
                </a:ext>
              </a:extLst>
            </p:cNvPr>
            <p:cNvSpPr/>
            <p:nvPr/>
          </p:nvSpPr>
          <p:spPr>
            <a:xfrm>
              <a:off x="6825671" y="4356934"/>
              <a:ext cx="748638" cy="273548"/>
            </a:xfrm>
            <a:custGeom>
              <a:avLst/>
              <a:gdLst>
                <a:gd name="connsiteX0" fmla="*/ 579 w 748638"/>
                <a:gd name="connsiteY0" fmla="*/ 142041 h 273548"/>
                <a:gd name="connsiteX1" fmla="*/ 279979 w 748638"/>
                <a:gd name="connsiteY1" fmla="*/ 8691 h 273548"/>
                <a:gd name="connsiteX2" fmla="*/ 546679 w 748638"/>
                <a:gd name="connsiteY2" fmla="*/ 72191 h 273548"/>
                <a:gd name="connsiteX3" fmla="*/ 537154 w 748638"/>
                <a:gd name="connsiteY3" fmla="*/ 62666 h 273548"/>
                <a:gd name="connsiteX4" fmla="*/ 746704 w 748638"/>
                <a:gd name="connsiteY4" fmla="*/ 272216 h 273548"/>
                <a:gd name="connsiteX5" fmla="*/ 629229 w 748638"/>
                <a:gd name="connsiteY5" fmla="*/ 145216 h 273548"/>
                <a:gd name="connsiteX6" fmla="*/ 426029 w 748638"/>
                <a:gd name="connsiteY6" fmla="*/ 5516 h 273548"/>
                <a:gd name="connsiteX7" fmla="*/ 241879 w 748638"/>
                <a:gd name="connsiteY7" fmla="*/ 40441 h 273548"/>
                <a:gd name="connsiteX8" fmla="*/ 206954 w 748638"/>
                <a:gd name="connsiteY8" fmla="*/ 2341 h 273548"/>
                <a:gd name="connsiteX9" fmla="*/ 579 w 748638"/>
                <a:gd name="connsiteY9" fmla="*/ 142041 h 27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638" h="273548">
                  <a:moveTo>
                    <a:pt x="579" y="142041"/>
                  </a:moveTo>
                  <a:cubicBezTo>
                    <a:pt x="12750" y="143099"/>
                    <a:pt x="188962" y="20333"/>
                    <a:pt x="279979" y="8691"/>
                  </a:cubicBezTo>
                  <a:cubicBezTo>
                    <a:pt x="370996" y="-2951"/>
                    <a:pt x="503817" y="63195"/>
                    <a:pt x="546679" y="72191"/>
                  </a:cubicBezTo>
                  <a:cubicBezTo>
                    <a:pt x="589542" y="81187"/>
                    <a:pt x="537154" y="62666"/>
                    <a:pt x="537154" y="62666"/>
                  </a:cubicBezTo>
                  <a:lnTo>
                    <a:pt x="746704" y="272216"/>
                  </a:lnTo>
                  <a:cubicBezTo>
                    <a:pt x="762050" y="285974"/>
                    <a:pt x="682675" y="189666"/>
                    <a:pt x="629229" y="145216"/>
                  </a:cubicBezTo>
                  <a:cubicBezTo>
                    <a:pt x="575783" y="100766"/>
                    <a:pt x="490587" y="22979"/>
                    <a:pt x="426029" y="5516"/>
                  </a:cubicBezTo>
                  <a:cubicBezTo>
                    <a:pt x="361471" y="-11947"/>
                    <a:pt x="278391" y="40970"/>
                    <a:pt x="241879" y="40441"/>
                  </a:cubicBezTo>
                  <a:cubicBezTo>
                    <a:pt x="205367" y="39912"/>
                    <a:pt x="242408" y="-11417"/>
                    <a:pt x="206954" y="2341"/>
                  </a:cubicBezTo>
                  <a:cubicBezTo>
                    <a:pt x="171500" y="16099"/>
                    <a:pt x="-11592" y="140983"/>
                    <a:pt x="579" y="14204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5B51D53C-F769-4773-A55E-1E18D21BA323}"/>
                </a:ext>
              </a:extLst>
            </p:cNvPr>
            <p:cNvSpPr/>
            <p:nvPr/>
          </p:nvSpPr>
          <p:spPr>
            <a:xfrm>
              <a:off x="7555484" y="4639919"/>
              <a:ext cx="173512" cy="1125153"/>
            </a:xfrm>
            <a:custGeom>
              <a:avLst/>
              <a:gdLst>
                <a:gd name="connsiteX0" fmla="*/ 1016 w 173512"/>
                <a:gd name="connsiteY0" fmla="*/ 8281 h 1125153"/>
                <a:gd name="connsiteX1" fmla="*/ 137541 w 173512"/>
                <a:gd name="connsiteY1" fmla="*/ 503581 h 1125153"/>
                <a:gd name="connsiteX2" fmla="*/ 172466 w 173512"/>
                <a:gd name="connsiteY2" fmla="*/ 1119531 h 1125153"/>
                <a:gd name="connsiteX3" fmla="*/ 156591 w 173512"/>
                <a:gd name="connsiteY3" fmla="*/ 776631 h 1125153"/>
                <a:gd name="connsiteX4" fmla="*/ 80391 w 173512"/>
                <a:gd name="connsiteY4" fmla="*/ 236881 h 1125153"/>
                <a:gd name="connsiteX5" fmla="*/ 1016 w 173512"/>
                <a:gd name="connsiteY5" fmla="*/ 8281 h 11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512" h="1125153">
                  <a:moveTo>
                    <a:pt x="1016" y="8281"/>
                  </a:moveTo>
                  <a:cubicBezTo>
                    <a:pt x="10541" y="52731"/>
                    <a:pt x="108966" y="318373"/>
                    <a:pt x="137541" y="503581"/>
                  </a:cubicBezTo>
                  <a:cubicBezTo>
                    <a:pt x="166116" y="688789"/>
                    <a:pt x="169291" y="1074023"/>
                    <a:pt x="172466" y="1119531"/>
                  </a:cubicBezTo>
                  <a:cubicBezTo>
                    <a:pt x="175641" y="1165039"/>
                    <a:pt x="171937" y="923739"/>
                    <a:pt x="156591" y="776631"/>
                  </a:cubicBezTo>
                  <a:cubicBezTo>
                    <a:pt x="141245" y="629523"/>
                    <a:pt x="109495" y="367056"/>
                    <a:pt x="80391" y="236881"/>
                  </a:cubicBezTo>
                  <a:cubicBezTo>
                    <a:pt x="51287" y="106706"/>
                    <a:pt x="-8509" y="-36169"/>
                    <a:pt x="1016" y="82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9886D053-1314-FB45-9CD6-C44E56B016DC}"/>
                </a:ext>
              </a:extLst>
            </p:cNvPr>
            <p:cNvSpPr/>
            <p:nvPr/>
          </p:nvSpPr>
          <p:spPr>
            <a:xfrm>
              <a:off x="7405192" y="4435801"/>
              <a:ext cx="409628" cy="1314433"/>
            </a:xfrm>
            <a:custGeom>
              <a:avLst/>
              <a:gdLst>
                <a:gd name="connsiteX0" fmla="*/ 2083 w 409628"/>
                <a:gd name="connsiteY0" fmla="*/ 2849 h 1314433"/>
                <a:gd name="connsiteX1" fmla="*/ 227508 w 409628"/>
                <a:gd name="connsiteY1" fmla="*/ 244149 h 1314433"/>
                <a:gd name="connsiteX2" fmla="*/ 395783 w 409628"/>
                <a:gd name="connsiteY2" fmla="*/ 993449 h 1314433"/>
                <a:gd name="connsiteX3" fmla="*/ 398958 w 409628"/>
                <a:gd name="connsiteY3" fmla="*/ 1314124 h 1314433"/>
                <a:gd name="connsiteX4" fmla="*/ 389433 w 409628"/>
                <a:gd name="connsiteY4" fmla="*/ 1041074 h 1314433"/>
                <a:gd name="connsiteX5" fmla="*/ 332283 w 409628"/>
                <a:gd name="connsiteY5" fmla="*/ 504499 h 1314433"/>
                <a:gd name="connsiteX6" fmla="*/ 237033 w 409628"/>
                <a:gd name="connsiteY6" fmla="*/ 244149 h 1314433"/>
                <a:gd name="connsiteX7" fmla="*/ 122733 w 409628"/>
                <a:gd name="connsiteY7" fmla="*/ 120324 h 1314433"/>
                <a:gd name="connsiteX8" fmla="*/ 2083 w 409628"/>
                <a:gd name="connsiteY8" fmla="*/ 2849 h 131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628" h="1314433">
                  <a:moveTo>
                    <a:pt x="2083" y="2849"/>
                  </a:moveTo>
                  <a:cubicBezTo>
                    <a:pt x="19545" y="23486"/>
                    <a:pt x="161891" y="79049"/>
                    <a:pt x="227508" y="244149"/>
                  </a:cubicBezTo>
                  <a:cubicBezTo>
                    <a:pt x="293125" y="409249"/>
                    <a:pt x="367208" y="815120"/>
                    <a:pt x="395783" y="993449"/>
                  </a:cubicBezTo>
                  <a:cubicBezTo>
                    <a:pt x="424358" y="1171778"/>
                    <a:pt x="400016" y="1306187"/>
                    <a:pt x="398958" y="1314124"/>
                  </a:cubicBezTo>
                  <a:cubicBezTo>
                    <a:pt x="397900" y="1322061"/>
                    <a:pt x="400545" y="1176011"/>
                    <a:pt x="389433" y="1041074"/>
                  </a:cubicBezTo>
                  <a:cubicBezTo>
                    <a:pt x="378321" y="906137"/>
                    <a:pt x="357683" y="637320"/>
                    <a:pt x="332283" y="504499"/>
                  </a:cubicBezTo>
                  <a:cubicBezTo>
                    <a:pt x="306883" y="371678"/>
                    <a:pt x="271958" y="308178"/>
                    <a:pt x="237033" y="244149"/>
                  </a:cubicBezTo>
                  <a:cubicBezTo>
                    <a:pt x="202108" y="180120"/>
                    <a:pt x="164008" y="161599"/>
                    <a:pt x="122733" y="120324"/>
                  </a:cubicBezTo>
                  <a:cubicBezTo>
                    <a:pt x="81458" y="79049"/>
                    <a:pt x="-15379" y="-17788"/>
                    <a:pt x="2083" y="284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5980EE88-9F8E-53B8-144A-7A326E58F817}"/>
                </a:ext>
              </a:extLst>
            </p:cNvPr>
            <p:cNvSpPr/>
            <p:nvPr/>
          </p:nvSpPr>
          <p:spPr>
            <a:xfrm>
              <a:off x="7561356" y="4636467"/>
              <a:ext cx="206808" cy="1135096"/>
            </a:xfrm>
            <a:custGeom>
              <a:avLst/>
              <a:gdLst>
                <a:gd name="connsiteX0" fmla="*/ 1494 w 206808"/>
                <a:gd name="connsiteY0" fmla="*/ 8558 h 1135096"/>
                <a:gd name="connsiteX1" fmla="*/ 169769 w 206808"/>
                <a:gd name="connsiteY1" fmla="*/ 510208 h 1135096"/>
                <a:gd name="connsiteX2" fmla="*/ 201519 w 206808"/>
                <a:gd name="connsiteY2" fmla="*/ 767383 h 1135096"/>
                <a:gd name="connsiteX3" fmla="*/ 195169 w 206808"/>
                <a:gd name="connsiteY3" fmla="*/ 1113458 h 1135096"/>
                <a:gd name="connsiteX4" fmla="*/ 204694 w 206808"/>
                <a:gd name="connsiteY4" fmla="*/ 1011858 h 1135096"/>
                <a:gd name="connsiteX5" fmla="*/ 147544 w 206808"/>
                <a:gd name="connsiteY5" fmla="*/ 307008 h 1135096"/>
                <a:gd name="connsiteX6" fmla="*/ 90394 w 206808"/>
                <a:gd name="connsiteY6" fmla="*/ 202233 h 1135096"/>
                <a:gd name="connsiteX7" fmla="*/ 1494 w 206808"/>
                <a:gd name="connsiteY7" fmla="*/ 8558 h 11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808" h="1135096">
                  <a:moveTo>
                    <a:pt x="1494" y="8558"/>
                  </a:moveTo>
                  <a:cubicBezTo>
                    <a:pt x="14723" y="59887"/>
                    <a:pt x="136432" y="383737"/>
                    <a:pt x="169769" y="510208"/>
                  </a:cubicBezTo>
                  <a:cubicBezTo>
                    <a:pt x="203106" y="636679"/>
                    <a:pt x="197286" y="666841"/>
                    <a:pt x="201519" y="767383"/>
                  </a:cubicBezTo>
                  <a:cubicBezTo>
                    <a:pt x="205752" y="867925"/>
                    <a:pt x="194640" y="1072712"/>
                    <a:pt x="195169" y="1113458"/>
                  </a:cubicBezTo>
                  <a:cubicBezTo>
                    <a:pt x="195698" y="1154204"/>
                    <a:pt x="212632" y="1146266"/>
                    <a:pt x="204694" y="1011858"/>
                  </a:cubicBezTo>
                  <a:cubicBezTo>
                    <a:pt x="196756" y="877450"/>
                    <a:pt x="166594" y="441946"/>
                    <a:pt x="147544" y="307008"/>
                  </a:cubicBezTo>
                  <a:cubicBezTo>
                    <a:pt x="128494" y="172071"/>
                    <a:pt x="114206" y="253033"/>
                    <a:pt x="90394" y="202233"/>
                  </a:cubicBezTo>
                  <a:cubicBezTo>
                    <a:pt x="66582" y="151433"/>
                    <a:pt x="-11735" y="-42771"/>
                    <a:pt x="1494" y="85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C604074A-2289-555E-870F-9679263AA476}"/>
                </a:ext>
              </a:extLst>
            </p:cNvPr>
            <p:cNvSpPr/>
            <p:nvPr/>
          </p:nvSpPr>
          <p:spPr>
            <a:xfrm>
              <a:off x="5807000" y="7231363"/>
              <a:ext cx="552378" cy="747020"/>
            </a:xfrm>
            <a:custGeom>
              <a:avLst/>
              <a:gdLst>
                <a:gd name="connsiteX0" fmla="*/ 75 w 552378"/>
                <a:gd name="connsiteY0" fmla="*/ 10812 h 747020"/>
                <a:gd name="connsiteX1" fmla="*/ 152475 w 552378"/>
                <a:gd name="connsiteY1" fmla="*/ 17162 h 747020"/>
                <a:gd name="connsiteX2" fmla="*/ 136600 w 552378"/>
                <a:gd name="connsiteY2" fmla="*/ 191787 h 747020"/>
                <a:gd name="connsiteX3" fmla="*/ 158825 w 552378"/>
                <a:gd name="connsiteY3" fmla="*/ 541037 h 747020"/>
                <a:gd name="connsiteX4" fmla="*/ 295350 w 552378"/>
                <a:gd name="connsiteY4" fmla="*/ 712487 h 747020"/>
                <a:gd name="connsiteX5" fmla="*/ 460450 w 552378"/>
                <a:gd name="connsiteY5" fmla="*/ 709312 h 747020"/>
                <a:gd name="connsiteX6" fmla="*/ 508075 w 552378"/>
                <a:gd name="connsiteY6" fmla="*/ 598187 h 747020"/>
                <a:gd name="connsiteX7" fmla="*/ 539825 w 552378"/>
                <a:gd name="connsiteY7" fmla="*/ 55262 h 747020"/>
                <a:gd name="connsiteX8" fmla="*/ 543000 w 552378"/>
                <a:gd name="connsiteY8" fmla="*/ 331487 h 747020"/>
                <a:gd name="connsiteX9" fmla="*/ 549350 w 552378"/>
                <a:gd name="connsiteY9" fmla="*/ 531512 h 747020"/>
                <a:gd name="connsiteX10" fmla="*/ 489025 w 552378"/>
                <a:gd name="connsiteY10" fmla="*/ 706137 h 747020"/>
                <a:gd name="connsiteX11" fmla="*/ 279475 w 552378"/>
                <a:gd name="connsiteY11" fmla="*/ 725187 h 747020"/>
                <a:gd name="connsiteX12" fmla="*/ 142950 w 552378"/>
                <a:gd name="connsiteY12" fmla="*/ 442612 h 747020"/>
                <a:gd name="connsiteX13" fmla="*/ 190575 w 552378"/>
                <a:gd name="connsiteY13" fmla="*/ 125112 h 747020"/>
                <a:gd name="connsiteX14" fmla="*/ 174700 w 552378"/>
                <a:gd name="connsiteY14" fmla="*/ 55262 h 747020"/>
                <a:gd name="connsiteX15" fmla="*/ 75 w 552378"/>
                <a:gd name="connsiteY15" fmla="*/ 10812 h 74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378" h="747020">
                  <a:moveTo>
                    <a:pt x="75" y="10812"/>
                  </a:moveTo>
                  <a:cubicBezTo>
                    <a:pt x="-3629" y="4462"/>
                    <a:pt x="129721" y="-13000"/>
                    <a:pt x="152475" y="17162"/>
                  </a:cubicBezTo>
                  <a:cubicBezTo>
                    <a:pt x="175229" y="47324"/>
                    <a:pt x="135542" y="104475"/>
                    <a:pt x="136600" y="191787"/>
                  </a:cubicBezTo>
                  <a:cubicBezTo>
                    <a:pt x="137658" y="279099"/>
                    <a:pt x="132367" y="454254"/>
                    <a:pt x="158825" y="541037"/>
                  </a:cubicBezTo>
                  <a:cubicBezTo>
                    <a:pt x="185283" y="627820"/>
                    <a:pt x="245079" y="684441"/>
                    <a:pt x="295350" y="712487"/>
                  </a:cubicBezTo>
                  <a:cubicBezTo>
                    <a:pt x="345621" y="740533"/>
                    <a:pt x="424996" y="728362"/>
                    <a:pt x="460450" y="709312"/>
                  </a:cubicBezTo>
                  <a:cubicBezTo>
                    <a:pt x="495904" y="690262"/>
                    <a:pt x="494846" y="707195"/>
                    <a:pt x="508075" y="598187"/>
                  </a:cubicBezTo>
                  <a:cubicBezTo>
                    <a:pt x="521304" y="489179"/>
                    <a:pt x="534004" y="99712"/>
                    <a:pt x="539825" y="55262"/>
                  </a:cubicBezTo>
                  <a:cubicBezTo>
                    <a:pt x="545646" y="10812"/>
                    <a:pt x="541413" y="252112"/>
                    <a:pt x="543000" y="331487"/>
                  </a:cubicBezTo>
                  <a:cubicBezTo>
                    <a:pt x="544587" y="410862"/>
                    <a:pt x="558346" y="469070"/>
                    <a:pt x="549350" y="531512"/>
                  </a:cubicBezTo>
                  <a:cubicBezTo>
                    <a:pt x="540354" y="593954"/>
                    <a:pt x="534004" y="673858"/>
                    <a:pt x="489025" y="706137"/>
                  </a:cubicBezTo>
                  <a:cubicBezTo>
                    <a:pt x="444046" y="738416"/>
                    <a:pt x="337154" y="769108"/>
                    <a:pt x="279475" y="725187"/>
                  </a:cubicBezTo>
                  <a:cubicBezTo>
                    <a:pt x="221796" y="681266"/>
                    <a:pt x="157767" y="542624"/>
                    <a:pt x="142950" y="442612"/>
                  </a:cubicBezTo>
                  <a:cubicBezTo>
                    <a:pt x="128133" y="342600"/>
                    <a:pt x="185283" y="189670"/>
                    <a:pt x="190575" y="125112"/>
                  </a:cubicBezTo>
                  <a:cubicBezTo>
                    <a:pt x="195867" y="60554"/>
                    <a:pt x="206450" y="72195"/>
                    <a:pt x="174700" y="55262"/>
                  </a:cubicBezTo>
                  <a:cubicBezTo>
                    <a:pt x="142950" y="38329"/>
                    <a:pt x="3779" y="17162"/>
                    <a:pt x="75" y="108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B3CEAF7E-3F4A-ADC3-DE8B-322D52F60616}"/>
                </a:ext>
              </a:extLst>
            </p:cNvPr>
            <p:cNvSpPr/>
            <p:nvPr/>
          </p:nvSpPr>
          <p:spPr>
            <a:xfrm>
              <a:off x="5805730" y="7206463"/>
              <a:ext cx="550760" cy="848234"/>
            </a:xfrm>
            <a:custGeom>
              <a:avLst/>
              <a:gdLst>
                <a:gd name="connsiteX0" fmla="*/ 87070 w 550760"/>
                <a:gd name="connsiteY0" fmla="*/ 3962 h 848234"/>
                <a:gd name="connsiteX1" fmla="*/ 48970 w 550760"/>
                <a:gd name="connsiteY1" fmla="*/ 337337 h 848234"/>
                <a:gd name="connsiteX2" fmla="*/ 58495 w 550760"/>
                <a:gd name="connsiteY2" fmla="*/ 591337 h 848234"/>
                <a:gd name="connsiteX3" fmla="*/ 128345 w 550760"/>
                <a:gd name="connsiteY3" fmla="*/ 724687 h 848234"/>
                <a:gd name="connsiteX4" fmla="*/ 341070 w 550760"/>
                <a:gd name="connsiteY4" fmla="*/ 838987 h 848234"/>
                <a:gd name="connsiteX5" fmla="*/ 449020 w 550760"/>
                <a:gd name="connsiteY5" fmla="*/ 832637 h 848234"/>
                <a:gd name="connsiteX6" fmla="*/ 550620 w 550760"/>
                <a:gd name="connsiteY6" fmla="*/ 762787 h 848234"/>
                <a:gd name="connsiteX7" fmla="*/ 426795 w 550760"/>
                <a:gd name="connsiteY7" fmla="*/ 832637 h 848234"/>
                <a:gd name="connsiteX8" fmla="*/ 191845 w 550760"/>
                <a:gd name="connsiteY8" fmla="*/ 800887 h 848234"/>
                <a:gd name="connsiteX9" fmla="*/ 4520 w 550760"/>
                <a:gd name="connsiteY9" fmla="*/ 581812 h 848234"/>
                <a:gd name="connsiteX10" fmla="*/ 55320 w 550760"/>
                <a:gd name="connsiteY10" fmla="*/ 270662 h 848234"/>
                <a:gd name="connsiteX11" fmla="*/ 23570 w 550760"/>
                <a:gd name="connsiteY11" fmla="*/ 159537 h 848234"/>
                <a:gd name="connsiteX12" fmla="*/ 87070 w 550760"/>
                <a:gd name="connsiteY12" fmla="*/ 3962 h 84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0760" h="848234">
                  <a:moveTo>
                    <a:pt x="87070" y="3962"/>
                  </a:moveTo>
                  <a:cubicBezTo>
                    <a:pt x="91303" y="33595"/>
                    <a:pt x="53732" y="239441"/>
                    <a:pt x="48970" y="337337"/>
                  </a:cubicBezTo>
                  <a:cubicBezTo>
                    <a:pt x="44208" y="435233"/>
                    <a:pt x="45266" y="526779"/>
                    <a:pt x="58495" y="591337"/>
                  </a:cubicBezTo>
                  <a:cubicBezTo>
                    <a:pt x="71724" y="655895"/>
                    <a:pt x="81249" y="683412"/>
                    <a:pt x="128345" y="724687"/>
                  </a:cubicBezTo>
                  <a:cubicBezTo>
                    <a:pt x="175441" y="765962"/>
                    <a:pt x="287624" y="820995"/>
                    <a:pt x="341070" y="838987"/>
                  </a:cubicBezTo>
                  <a:cubicBezTo>
                    <a:pt x="394516" y="856979"/>
                    <a:pt x="414095" y="845337"/>
                    <a:pt x="449020" y="832637"/>
                  </a:cubicBezTo>
                  <a:cubicBezTo>
                    <a:pt x="483945" y="819937"/>
                    <a:pt x="554324" y="762787"/>
                    <a:pt x="550620" y="762787"/>
                  </a:cubicBezTo>
                  <a:cubicBezTo>
                    <a:pt x="546916" y="762787"/>
                    <a:pt x="486591" y="826287"/>
                    <a:pt x="426795" y="832637"/>
                  </a:cubicBezTo>
                  <a:cubicBezTo>
                    <a:pt x="366999" y="838987"/>
                    <a:pt x="262224" y="842691"/>
                    <a:pt x="191845" y="800887"/>
                  </a:cubicBezTo>
                  <a:cubicBezTo>
                    <a:pt x="121466" y="759083"/>
                    <a:pt x="27274" y="670183"/>
                    <a:pt x="4520" y="581812"/>
                  </a:cubicBezTo>
                  <a:cubicBezTo>
                    <a:pt x="-18234" y="493441"/>
                    <a:pt x="52145" y="341041"/>
                    <a:pt x="55320" y="270662"/>
                  </a:cubicBezTo>
                  <a:cubicBezTo>
                    <a:pt x="58495" y="200283"/>
                    <a:pt x="21453" y="199754"/>
                    <a:pt x="23570" y="159537"/>
                  </a:cubicBezTo>
                  <a:cubicBezTo>
                    <a:pt x="25687" y="119320"/>
                    <a:pt x="82837" y="-25671"/>
                    <a:pt x="87070" y="396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2656AE10-E775-7121-AAFC-7A6D303DA97F}"/>
                </a:ext>
              </a:extLst>
            </p:cNvPr>
            <p:cNvSpPr/>
            <p:nvPr/>
          </p:nvSpPr>
          <p:spPr>
            <a:xfrm>
              <a:off x="6232437" y="7261410"/>
              <a:ext cx="260289" cy="793943"/>
            </a:xfrm>
            <a:custGeom>
              <a:avLst/>
              <a:gdLst>
                <a:gd name="connsiteX0" fmla="*/ 88 w 260289"/>
                <a:gd name="connsiteY0" fmla="*/ 2990 h 793943"/>
                <a:gd name="connsiteX1" fmla="*/ 219163 w 260289"/>
                <a:gd name="connsiteY1" fmla="*/ 15690 h 793943"/>
                <a:gd name="connsiteX2" fmla="*/ 209638 w 260289"/>
                <a:gd name="connsiteY2" fmla="*/ 123640 h 793943"/>
                <a:gd name="connsiteX3" fmla="*/ 193763 w 260289"/>
                <a:gd name="connsiteY3" fmla="*/ 631640 h 793943"/>
                <a:gd name="connsiteX4" fmla="*/ 215988 w 260289"/>
                <a:gd name="connsiteY4" fmla="*/ 774515 h 793943"/>
                <a:gd name="connsiteX5" fmla="*/ 235038 w 260289"/>
                <a:gd name="connsiteY5" fmla="*/ 793565 h 793943"/>
                <a:gd name="connsiteX6" fmla="*/ 104863 w 260289"/>
                <a:gd name="connsiteY6" fmla="*/ 787215 h 793943"/>
                <a:gd name="connsiteX7" fmla="*/ 50888 w 260289"/>
                <a:gd name="connsiteY7" fmla="*/ 787215 h 793943"/>
                <a:gd name="connsiteX8" fmla="*/ 108038 w 260289"/>
                <a:gd name="connsiteY8" fmla="*/ 758640 h 793943"/>
                <a:gd name="connsiteX9" fmla="*/ 88988 w 260289"/>
                <a:gd name="connsiteY9" fmla="*/ 669740 h 793943"/>
                <a:gd name="connsiteX10" fmla="*/ 108038 w 260289"/>
                <a:gd name="connsiteY10" fmla="*/ 755465 h 793943"/>
                <a:gd name="connsiteX11" fmla="*/ 165188 w 260289"/>
                <a:gd name="connsiteY11" fmla="*/ 771340 h 793943"/>
                <a:gd name="connsiteX12" fmla="*/ 200113 w 260289"/>
                <a:gd name="connsiteY12" fmla="*/ 644340 h 793943"/>
                <a:gd name="connsiteX13" fmla="*/ 222338 w 260289"/>
                <a:gd name="connsiteY13" fmla="*/ 91890 h 793943"/>
                <a:gd name="connsiteX14" fmla="*/ 247738 w 260289"/>
                <a:gd name="connsiteY14" fmla="*/ 9340 h 793943"/>
                <a:gd name="connsiteX15" fmla="*/ 88 w 260289"/>
                <a:gd name="connsiteY15" fmla="*/ 2990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289" h="793943">
                  <a:moveTo>
                    <a:pt x="88" y="2990"/>
                  </a:moveTo>
                  <a:cubicBezTo>
                    <a:pt x="-4674" y="4048"/>
                    <a:pt x="184238" y="-4418"/>
                    <a:pt x="219163" y="15690"/>
                  </a:cubicBezTo>
                  <a:cubicBezTo>
                    <a:pt x="254088" y="35798"/>
                    <a:pt x="213871" y="20982"/>
                    <a:pt x="209638" y="123640"/>
                  </a:cubicBezTo>
                  <a:cubicBezTo>
                    <a:pt x="205405" y="226298"/>
                    <a:pt x="192705" y="523161"/>
                    <a:pt x="193763" y="631640"/>
                  </a:cubicBezTo>
                  <a:cubicBezTo>
                    <a:pt x="194821" y="740119"/>
                    <a:pt x="209109" y="747528"/>
                    <a:pt x="215988" y="774515"/>
                  </a:cubicBezTo>
                  <a:cubicBezTo>
                    <a:pt x="222867" y="801502"/>
                    <a:pt x="253559" y="791448"/>
                    <a:pt x="235038" y="793565"/>
                  </a:cubicBezTo>
                  <a:cubicBezTo>
                    <a:pt x="216517" y="795682"/>
                    <a:pt x="135555" y="788273"/>
                    <a:pt x="104863" y="787215"/>
                  </a:cubicBezTo>
                  <a:cubicBezTo>
                    <a:pt x="74171" y="786157"/>
                    <a:pt x="50359" y="791978"/>
                    <a:pt x="50888" y="787215"/>
                  </a:cubicBezTo>
                  <a:cubicBezTo>
                    <a:pt x="51417" y="782453"/>
                    <a:pt x="101688" y="778219"/>
                    <a:pt x="108038" y="758640"/>
                  </a:cubicBezTo>
                  <a:cubicBezTo>
                    <a:pt x="114388" y="739061"/>
                    <a:pt x="88988" y="670269"/>
                    <a:pt x="88988" y="669740"/>
                  </a:cubicBezTo>
                  <a:cubicBezTo>
                    <a:pt x="88988" y="669211"/>
                    <a:pt x="95338" y="738532"/>
                    <a:pt x="108038" y="755465"/>
                  </a:cubicBezTo>
                  <a:cubicBezTo>
                    <a:pt x="120738" y="772398"/>
                    <a:pt x="149842" y="789861"/>
                    <a:pt x="165188" y="771340"/>
                  </a:cubicBezTo>
                  <a:cubicBezTo>
                    <a:pt x="180534" y="752819"/>
                    <a:pt x="190588" y="757582"/>
                    <a:pt x="200113" y="644340"/>
                  </a:cubicBezTo>
                  <a:cubicBezTo>
                    <a:pt x="209638" y="531098"/>
                    <a:pt x="214401" y="197723"/>
                    <a:pt x="222338" y="91890"/>
                  </a:cubicBezTo>
                  <a:cubicBezTo>
                    <a:pt x="230275" y="-13943"/>
                    <a:pt x="284250" y="24686"/>
                    <a:pt x="247738" y="9340"/>
                  </a:cubicBezTo>
                  <a:cubicBezTo>
                    <a:pt x="211226" y="-6006"/>
                    <a:pt x="4850" y="1932"/>
                    <a:pt x="88" y="299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03095C8A-F101-AFF7-AEFE-FD0310989305}"/>
                </a:ext>
              </a:extLst>
            </p:cNvPr>
            <p:cNvSpPr/>
            <p:nvPr/>
          </p:nvSpPr>
          <p:spPr>
            <a:xfrm>
              <a:off x="6526272" y="7229585"/>
              <a:ext cx="43230" cy="819820"/>
            </a:xfrm>
            <a:custGeom>
              <a:avLst/>
              <a:gdLst>
                <a:gd name="connsiteX0" fmla="*/ 42803 w 43230"/>
                <a:gd name="connsiteY0" fmla="*/ 6240 h 819820"/>
                <a:gd name="connsiteX1" fmla="*/ 23753 w 43230"/>
                <a:gd name="connsiteY1" fmla="*/ 815865 h 819820"/>
                <a:gd name="connsiteX2" fmla="*/ 1528 w 43230"/>
                <a:gd name="connsiteY2" fmla="*/ 320565 h 819820"/>
                <a:gd name="connsiteX3" fmla="*/ 4703 w 43230"/>
                <a:gd name="connsiteY3" fmla="*/ 434865 h 819820"/>
                <a:gd name="connsiteX4" fmla="*/ 42803 w 43230"/>
                <a:gd name="connsiteY4" fmla="*/ 6240 h 81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30" h="819820">
                  <a:moveTo>
                    <a:pt x="42803" y="6240"/>
                  </a:moveTo>
                  <a:cubicBezTo>
                    <a:pt x="45978" y="69740"/>
                    <a:pt x="30632" y="763478"/>
                    <a:pt x="23753" y="815865"/>
                  </a:cubicBezTo>
                  <a:cubicBezTo>
                    <a:pt x="16874" y="868253"/>
                    <a:pt x="4703" y="384065"/>
                    <a:pt x="1528" y="320565"/>
                  </a:cubicBezTo>
                  <a:cubicBezTo>
                    <a:pt x="-1647" y="257065"/>
                    <a:pt x="470" y="486194"/>
                    <a:pt x="4703" y="434865"/>
                  </a:cubicBezTo>
                  <a:cubicBezTo>
                    <a:pt x="8936" y="383536"/>
                    <a:pt x="39628" y="-57260"/>
                    <a:pt x="42803" y="62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1BE01576-82E8-D248-7E2D-6AAF95C2577D}"/>
                </a:ext>
              </a:extLst>
            </p:cNvPr>
            <p:cNvSpPr/>
            <p:nvPr/>
          </p:nvSpPr>
          <p:spPr>
            <a:xfrm>
              <a:off x="6538818" y="7267054"/>
              <a:ext cx="230343" cy="294366"/>
            </a:xfrm>
            <a:custGeom>
              <a:avLst/>
              <a:gdLst>
                <a:gd name="connsiteX0" fmla="*/ 1682 w 230343"/>
                <a:gd name="connsiteY0" fmla="*/ 19571 h 294366"/>
                <a:gd name="connsiteX1" fmla="*/ 227107 w 230343"/>
                <a:gd name="connsiteY1" fmla="*/ 22746 h 294366"/>
                <a:gd name="connsiteX2" fmla="*/ 135032 w 230343"/>
                <a:gd name="connsiteY2" fmla="*/ 13221 h 294366"/>
                <a:gd name="connsiteX3" fmla="*/ 135032 w 230343"/>
                <a:gd name="connsiteY3" fmla="*/ 29096 h 294366"/>
                <a:gd name="connsiteX4" fmla="*/ 125507 w 230343"/>
                <a:gd name="connsiteY4" fmla="*/ 292621 h 294366"/>
                <a:gd name="connsiteX5" fmla="*/ 154082 w 230343"/>
                <a:gd name="connsiteY5" fmla="*/ 137046 h 294366"/>
                <a:gd name="connsiteX6" fmla="*/ 125507 w 230343"/>
                <a:gd name="connsiteY6" fmla="*/ 6871 h 294366"/>
                <a:gd name="connsiteX7" fmla="*/ 1682 w 230343"/>
                <a:gd name="connsiteY7" fmla="*/ 19571 h 29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343" h="294366">
                  <a:moveTo>
                    <a:pt x="1682" y="19571"/>
                  </a:moveTo>
                  <a:cubicBezTo>
                    <a:pt x="18615" y="22217"/>
                    <a:pt x="204882" y="23804"/>
                    <a:pt x="227107" y="22746"/>
                  </a:cubicBezTo>
                  <a:cubicBezTo>
                    <a:pt x="249332" y="21688"/>
                    <a:pt x="150378" y="12163"/>
                    <a:pt x="135032" y="13221"/>
                  </a:cubicBezTo>
                  <a:cubicBezTo>
                    <a:pt x="119686" y="14279"/>
                    <a:pt x="136620" y="-17471"/>
                    <a:pt x="135032" y="29096"/>
                  </a:cubicBezTo>
                  <a:cubicBezTo>
                    <a:pt x="133445" y="75663"/>
                    <a:pt x="122332" y="274629"/>
                    <a:pt x="125507" y="292621"/>
                  </a:cubicBezTo>
                  <a:cubicBezTo>
                    <a:pt x="128682" y="310613"/>
                    <a:pt x="154082" y="184671"/>
                    <a:pt x="154082" y="137046"/>
                  </a:cubicBezTo>
                  <a:cubicBezTo>
                    <a:pt x="154082" y="89421"/>
                    <a:pt x="150378" y="26979"/>
                    <a:pt x="125507" y="6871"/>
                  </a:cubicBezTo>
                  <a:cubicBezTo>
                    <a:pt x="100636" y="-13237"/>
                    <a:pt x="-15251" y="16925"/>
                    <a:pt x="1682" y="1957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377DE5EB-984C-B3D0-B2B3-164AF79CC81B}"/>
                </a:ext>
              </a:extLst>
            </p:cNvPr>
            <p:cNvSpPr/>
            <p:nvPr/>
          </p:nvSpPr>
          <p:spPr>
            <a:xfrm>
              <a:off x="6508567" y="7468151"/>
              <a:ext cx="649472" cy="625493"/>
            </a:xfrm>
            <a:custGeom>
              <a:avLst/>
              <a:gdLst>
                <a:gd name="connsiteX0" fmla="*/ 183 w 649472"/>
                <a:gd name="connsiteY0" fmla="*/ 593174 h 625493"/>
                <a:gd name="connsiteX1" fmla="*/ 127183 w 649472"/>
                <a:gd name="connsiteY1" fmla="*/ 602699 h 625493"/>
                <a:gd name="connsiteX2" fmla="*/ 133533 w 649472"/>
                <a:gd name="connsiteY2" fmla="*/ 545549 h 625493"/>
                <a:gd name="connsiteX3" fmla="*/ 343083 w 649472"/>
                <a:gd name="connsiteY3" fmla="*/ 624924 h 625493"/>
                <a:gd name="connsiteX4" fmla="*/ 473258 w 649472"/>
                <a:gd name="connsiteY4" fmla="*/ 577299 h 625493"/>
                <a:gd name="connsiteX5" fmla="*/ 584383 w 649472"/>
                <a:gd name="connsiteY5" fmla="*/ 504274 h 625493"/>
                <a:gd name="connsiteX6" fmla="*/ 641533 w 649472"/>
                <a:gd name="connsiteY6" fmla="*/ 326474 h 625493"/>
                <a:gd name="connsiteX7" fmla="*/ 581208 w 649472"/>
                <a:gd name="connsiteY7" fmla="*/ 97874 h 625493"/>
                <a:gd name="connsiteX8" fmla="*/ 390708 w 649472"/>
                <a:gd name="connsiteY8" fmla="*/ 2624 h 625493"/>
                <a:gd name="connsiteX9" fmla="*/ 190683 w 649472"/>
                <a:gd name="connsiteY9" fmla="*/ 31199 h 625493"/>
                <a:gd name="connsiteX10" fmla="*/ 149408 w 649472"/>
                <a:gd name="connsiteY10" fmla="*/ 78824 h 625493"/>
                <a:gd name="connsiteX11" fmla="*/ 416108 w 649472"/>
                <a:gd name="connsiteY11" fmla="*/ 34374 h 625493"/>
                <a:gd name="connsiteX12" fmla="*/ 520883 w 649472"/>
                <a:gd name="connsiteY12" fmla="*/ 75649 h 625493"/>
                <a:gd name="connsiteX13" fmla="*/ 600258 w 649472"/>
                <a:gd name="connsiteY13" fmla="*/ 278849 h 625493"/>
                <a:gd name="connsiteX14" fmla="*/ 644708 w 649472"/>
                <a:gd name="connsiteY14" fmla="*/ 488399 h 625493"/>
                <a:gd name="connsiteX15" fmla="*/ 485958 w 649472"/>
                <a:gd name="connsiteY15" fmla="*/ 567774 h 625493"/>
                <a:gd name="connsiteX16" fmla="*/ 343083 w 649472"/>
                <a:gd name="connsiteY16" fmla="*/ 596349 h 625493"/>
                <a:gd name="connsiteX17" fmla="*/ 133533 w 649472"/>
                <a:gd name="connsiteY17" fmla="*/ 459824 h 625493"/>
                <a:gd name="connsiteX18" fmla="*/ 124008 w 649472"/>
                <a:gd name="connsiteY18" fmla="*/ 389974 h 625493"/>
                <a:gd name="connsiteX19" fmla="*/ 98608 w 649472"/>
                <a:gd name="connsiteY19" fmla="*/ 605874 h 625493"/>
                <a:gd name="connsiteX20" fmla="*/ 183 w 649472"/>
                <a:gd name="connsiteY20" fmla="*/ 593174 h 62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9472" h="625493">
                  <a:moveTo>
                    <a:pt x="183" y="593174"/>
                  </a:moveTo>
                  <a:cubicBezTo>
                    <a:pt x="4946" y="592645"/>
                    <a:pt x="104958" y="610637"/>
                    <a:pt x="127183" y="602699"/>
                  </a:cubicBezTo>
                  <a:cubicBezTo>
                    <a:pt x="149408" y="594762"/>
                    <a:pt x="97550" y="541845"/>
                    <a:pt x="133533" y="545549"/>
                  </a:cubicBezTo>
                  <a:cubicBezTo>
                    <a:pt x="169516" y="549253"/>
                    <a:pt x="286462" y="619632"/>
                    <a:pt x="343083" y="624924"/>
                  </a:cubicBezTo>
                  <a:cubicBezTo>
                    <a:pt x="399704" y="630216"/>
                    <a:pt x="433041" y="597407"/>
                    <a:pt x="473258" y="577299"/>
                  </a:cubicBezTo>
                  <a:cubicBezTo>
                    <a:pt x="513475" y="557191"/>
                    <a:pt x="556337" y="546078"/>
                    <a:pt x="584383" y="504274"/>
                  </a:cubicBezTo>
                  <a:cubicBezTo>
                    <a:pt x="612429" y="462470"/>
                    <a:pt x="642062" y="394207"/>
                    <a:pt x="641533" y="326474"/>
                  </a:cubicBezTo>
                  <a:cubicBezTo>
                    <a:pt x="641004" y="258741"/>
                    <a:pt x="623012" y="151849"/>
                    <a:pt x="581208" y="97874"/>
                  </a:cubicBezTo>
                  <a:cubicBezTo>
                    <a:pt x="539404" y="43899"/>
                    <a:pt x="455796" y="13737"/>
                    <a:pt x="390708" y="2624"/>
                  </a:cubicBezTo>
                  <a:cubicBezTo>
                    <a:pt x="325620" y="-8489"/>
                    <a:pt x="230900" y="18499"/>
                    <a:pt x="190683" y="31199"/>
                  </a:cubicBezTo>
                  <a:cubicBezTo>
                    <a:pt x="150466" y="43899"/>
                    <a:pt x="111837" y="78295"/>
                    <a:pt x="149408" y="78824"/>
                  </a:cubicBezTo>
                  <a:cubicBezTo>
                    <a:pt x="186979" y="79353"/>
                    <a:pt x="354196" y="34903"/>
                    <a:pt x="416108" y="34374"/>
                  </a:cubicBezTo>
                  <a:cubicBezTo>
                    <a:pt x="478020" y="33845"/>
                    <a:pt x="490191" y="34903"/>
                    <a:pt x="520883" y="75649"/>
                  </a:cubicBezTo>
                  <a:cubicBezTo>
                    <a:pt x="551575" y="116395"/>
                    <a:pt x="579620" y="210057"/>
                    <a:pt x="600258" y="278849"/>
                  </a:cubicBezTo>
                  <a:cubicBezTo>
                    <a:pt x="620896" y="347641"/>
                    <a:pt x="663758" y="440245"/>
                    <a:pt x="644708" y="488399"/>
                  </a:cubicBezTo>
                  <a:cubicBezTo>
                    <a:pt x="625658" y="536553"/>
                    <a:pt x="536229" y="549782"/>
                    <a:pt x="485958" y="567774"/>
                  </a:cubicBezTo>
                  <a:cubicBezTo>
                    <a:pt x="435687" y="585766"/>
                    <a:pt x="401820" y="614341"/>
                    <a:pt x="343083" y="596349"/>
                  </a:cubicBezTo>
                  <a:cubicBezTo>
                    <a:pt x="284346" y="578357"/>
                    <a:pt x="170045" y="494220"/>
                    <a:pt x="133533" y="459824"/>
                  </a:cubicBezTo>
                  <a:cubicBezTo>
                    <a:pt x="97021" y="425428"/>
                    <a:pt x="129829" y="365632"/>
                    <a:pt x="124008" y="389974"/>
                  </a:cubicBezTo>
                  <a:cubicBezTo>
                    <a:pt x="118187" y="414316"/>
                    <a:pt x="112366" y="571478"/>
                    <a:pt x="98608" y="605874"/>
                  </a:cubicBezTo>
                  <a:cubicBezTo>
                    <a:pt x="84850" y="640270"/>
                    <a:pt x="-4580" y="593703"/>
                    <a:pt x="183" y="59317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5EE89F3D-B06E-72BF-5C54-A3A54F7F2919}"/>
                </a:ext>
              </a:extLst>
            </p:cNvPr>
            <p:cNvSpPr/>
            <p:nvPr/>
          </p:nvSpPr>
          <p:spPr>
            <a:xfrm>
              <a:off x="6644890" y="7584575"/>
              <a:ext cx="165614" cy="408196"/>
            </a:xfrm>
            <a:custGeom>
              <a:avLst/>
              <a:gdLst>
                <a:gd name="connsiteX0" fmla="*/ 165485 w 165614"/>
                <a:gd name="connsiteY0" fmla="*/ 500 h 408196"/>
                <a:gd name="connsiteX1" fmla="*/ 44835 w 165614"/>
                <a:gd name="connsiteY1" fmla="*/ 83050 h 408196"/>
                <a:gd name="connsiteX2" fmla="*/ 19435 w 165614"/>
                <a:gd name="connsiteY2" fmla="*/ 254500 h 408196"/>
                <a:gd name="connsiteX3" fmla="*/ 6735 w 165614"/>
                <a:gd name="connsiteY3" fmla="*/ 238625 h 408196"/>
                <a:gd name="connsiteX4" fmla="*/ 130560 w 165614"/>
                <a:gd name="connsiteY4" fmla="*/ 406900 h 408196"/>
                <a:gd name="connsiteX5" fmla="*/ 54360 w 165614"/>
                <a:gd name="connsiteY5" fmla="*/ 311650 h 408196"/>
                <a:gd name="connsiteX6" fmla="*/ 6735 w 165614"/>
                <a:gd name="connsiteY6" fmla="*/ 222750 h 408196"/>
                <a:gd name="connsiteX7" fmla="*/ 19435 w 165614"/>
                <a:gd name="connsiteY7" fmla="*/ 117975 h 408196"/>
                <a:gd name="connsiteX8" fmla="*/ 165485 w 165614"/>
                <a:gd name="connsiteY8" fmla="*/ 500 h 40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4" h="408196">
                  <a:moveTo>
                    <a:pt x="165485" y="500"/>
                  </a:moveTo>
                  <a:cubicBezTo>
                    <a:pt x="169718" y="-5321"/>
                    <a:pt x="69177" y="40717"/>
                    <a:pt x="44835" y="83050"/>
                  </a:cubicBezTo>
                  <a:cubicBezTo>
                    <a:pt x="20493" y="125383"/>
                    <a:pt x="25785" y="228571"/>
                    <a:pt x="19435" y="254500"/>
                  </a:cubicBezTo>
                  <a:cubicBezTo>
                    <a:pt x="13085" y="280429"/>
                    <a:pt x="-11786" y="213225"/>
                    <a:pt x="6735" y="238625"/>
                  </a:cubicBezTo>
                  <a:cubicBezTo>
                    <a:pt x="25256" y="264025"/>
                    <a:pt x="122623" y="394729"/>
                    <a:pt x="130560" y="406900"/>
                  </a:cubicBezTo>
                  <a:cubicBezTo>
                    <a:pt x="138497" y="419071"/>
                    <a:pt x="74997" y="342342"/>
                    <a:pt x="54360" y="311650"/>
                  </a:cubicBezTo>
                  <a:cubicBezTo>
                    <a:pt x="33723" y="280958"/>
                    <a:pt x="12556" y="255029"/>
                    <a:pt x="6735" y="222750"/>
                  </a:cubicBezTo>
                  <a:cubicBezTo>
                    <a:pt x="914" y="190471"/>
                    <a:pt x="-2790" y="153958"/>
                    <a:pt x="19435" y="117975"/>
                  </a:cubicBezTo>
                  <a:cubicBezTo>
                    <a:pt x="41660" y="81992"/>
                    <a:pt x="161252" y="6321"/>
                    <a:pt x="165485" y="5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E75D3513-A15C-5E8B-D1D6-FDBFCBB202C3}"/>
                </a:ext>
              </a:extLst>
            </p:cNvPr>
            <p:cNvSpPr/>
            <p:nvPr/>
          </p:nvSpPr>
          <p:spPr>
            <a:xfrm>
              <a:off x="6736601" y="7575550"/>
              <a:ext cx="327784" cy="409756"/>
            </a:xfrm>
            <a:custGeom>
              <a:avLst/>
              <a:gdLst>
                <a:gd name="connsiteX0" fmla="*/ 749 w 327784"/>
                <a:gd name="connsiteY0" fmla="*/ 38100 h 409756"/>
                <a:gd name="connsiteX1" fmla="*/ 70599 w 327784"/>
                <a:gd name="connsiteY1" fmla="*/ 41275 h 409756"/>
                <a:gd name="connsiteX2" fmla="*/ 210299 w 327784"/>
                <a:gd name="connsiteY2" fmla="*/ 38100 h 409756"/>
                <a:gd name="connsiteX3" fmla="*/ 289674 w 327784"/>
                <a:gd name="connsiteY3" fmla="*/ 177800 h 409756"/>
                <a:gd name="connsiteX4" fmla="*/ 222999 w 327784"/>
                <a:gd name="connsiteY4" fmla="*/ 323850 h 409756"/>
                <a:gd name="connsiteX5" fmla="*/ 64249 w 327784"/>
                <a:gd name="connsiteY5" fmla="*/ 409575 h 409756"/>
                <a:gd name="connsiteX6" fmla="*/ 264274 w 327784"/>
                <a:gd name="connsiteY6" fmla="*/ 342900 h 409756"/>
                <a:gd name="connsiteX7" fmla="*/ 327774 w 327784"/>
                <a:gd name="connsiteY7" fmla="*/ 225425 h 409756"/>
                <a:gd name="connsiteX8" fmla="*/ 261099 w 327784"/>
                <a:gd name="connsiteY8" fmla="*/ 41275 h 409756"/>
                <a:gd name="connsiteX9" fmla="*/ 111874 w 327784"/>
                <a:gd name="connsiteY9" fmla="*/ 0 h 409756"/>
                <a:gd name="connsiteX10" fmla="*/ 749 w 327784"/>
                <a:gd name="connsiteY10" fmla="*/ 38100 h 40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784" h="409756">
                  <a:moveTo>
                    <a:pt x="749" y="38100"/>
                  </a:moveTo>
                  <a:cubicBezTo>
                    <a:pt x="-6130" y="44979"/>
                    <a:pt x="35674" y="41275"/>
                    <a:pt x="70599" y="41275"/>
                  </a:cubicBezTo>
                  <a:cubicBezTo>
                    <a:pt x="105524" y="41275"/>
                    <a:pt x="173787" y="15346"/>
                    <a:pt x="210299" y="38100"/>
                  </a:cubicBezTo>
                  <a:cubicBezTo>
                    <a:pt x="246811" y="60854"/>
                    <a:pt x="287557" y="130175"/>
                    <a:pt x="289674" y="177800"/>
                  </a:cubicBezTo>
                  <a:cubicBezTo>
                    <a:pt x="291791" y="225425"/>
                    <a:pt x="260570" y="285221"/>
                    <a:pt x="222999" y="323850"/>
                  </a:cubicBezTo>
                  <a:cubicBezTo>
                    <a:pt x="185428" y="362479"/>
                    <a:pt x="57370" y="406400"/>
                    <a:pt x="64249" y="409575"/>
                  </a:cubicBezTo>
                  <a:cubicBezTo>
                    <a:pt x="71128" y="412750"/>
                    <a:pt x="220353" y="373592"/>
                    <a:pt x="264274" y="342900"/>
                  </a:cubicBezTo>
                  <a:cubicBezTo>
                    <a:pt x="308195" y="312208"/>
                    <a:pt x="328303" y="275696"/>
                    <a:pt x="327774" y="225425"/>
                  </a:cubicBezTo>
                  <a:cubicBezTo>
                    <a:pt x="327245" y="175154"/>
                    <a:pt x="297082" y="78846"/>
                    <a:pt x="261099" y="41275"/>
                  </a:cubicBezTo>
                  <a:cubicBezTo>
                    <a:pt x="225116" y="3704"/>
                    <a:pt x="153149" y="0"/>
                    <a:pt x="111874" y="0"/>
                  </a:cubicBezTo>
                  <a:cubicBezTo>
                    <a:pt x="70599" y="0"/>
                    <a:pt x="7628" y="31221"/>
                    <a:pt x="749" y="381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F5405DCE-36BC-2CEE-B648-FE86266BF6B3}"/>
                </a:ext>
              </a:extLst>
            </p:cNvPr>
            <p:cNvSpPr/>
            <p:nvPr/>
          </p:nvSpPr>
          <p:spPr>
            <a:xfrm>
              <a:off x="7167244" y="7502391"/>
              <a:ext cx="566673" cy="593082"/>
            </a:xfrm>
            <a:custGeom>
              <a:avLst/>
              <a:gdLst>
                <a:gd name="connsiteX0" fmla="*/ 265431 w 566673"/>
                <a:gd name="connsiteY0" fmla="*/ 134 h 593082"/>
                <a:gd name="connsiteX1" fmla="*/ 106681 w 566673"/>
                <a:gd name="connsiteY1" fmla="*/ 104909 h 593082"/>
                <a:gd name="connsiteX2" fmla="*/ 55881 w 566673"/>
                <a:gd name="connsiteY2" fmla="*/ 266834 h 593082"/>
                <a:gd name="connsiteX3" fmla="*/ 71756 w 566673"/>
                <a:gd name="connsiteY3" fmla="*/ 441459 h 593082"/>
                <a:gd name="connsiteX4" fmla="*/ 205106 w 566673"/>
                <a:gd name="connsiteY4" fmla="*/ 571634 h 593082"/>
                <a:gd name="connsiteX5" fmla="*/ 341631 w 566673"/>
                <a:gd name="connsiteY5" fmla="*/ 584334 h 593082"/>
                <a:gd name="connsiteX6" fmla="*/ 481331 w 566673"/>
                <a:gd name="connsiteY6" fmla="*/ 543059 h 593082"/>
                <a:gd name="connsiteX7" fmla="*/ 516256 w 566673"/>
                <a:gd name="connsiteY7" fmla="*/ 498609 h 593082"/>
                <a:gd name="connsiteX8" fmla="*/ 471806 w 566673"/>
                <a:gd name="connsiteY8" fmla="*/ 409709 h 593082"/>
                <a:gd name="connsiteX9" fmla="*/ 554356 w 566673"/>
                <a:gd name="connsiteY9" fmla="*/ 482734 h 593082"/>
                <a:gd name="connsiteX10" fmla="*/ 528956 w 566673"/>
                <a:gd name="connsiteY10" fmla="*/ 533534 h 593082"/>
                <a:gd name="connsiteX11" fmla="*/ 211456 w 566673"/>
                <a:gd name="connsiteY11" fmla="*/ 590684 h 593082"/>
                <a:gd name="connsiteX12" fmla="*/ 55881 w 566673"/>
                <a:gd name="connsiteY12" fmla="*/ 447809 h 593082"/>
                <a:gd name="connsiteX13" fmla="*/ 36831 w 566673"/>
                <a:gd name="connsiteY13" fmla="*/ 139834 h 593082"/>
                <a:gd name="connsiteX14" fmla="*/ 1906 w 566673"/>
                <a:gd name="connsiteY14" fmla="*/ 190634 h 593082"/>
                <a:gd name="connsiteX15" fmla="*/ 100331 w 566673"/>
                <a:gd name="connsiteY15" fmla="*/ 69984 h 593082"/>
                <a:gd name="connsiteX16" fmla="*/ 52706 w 566673"/>
                <a:gd name="connsiteY16" fmla="*/ 82684 h 593082"/>
                <a:gd name="connsiteX17" fmla="*/ 265431 w 566673"/>
                <a:gd name="connsiteY17" fmla="*/ 134 h 59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6673" h="593082">
                  <a:moveTo>
                    <a:pt x="265431" y="134"/>
                  </a:moveTo>
                  <a:cubicBezTo>
                    <a:pt x="274427" y="3838"/>
                    <a:pt x="141606" y="60459"/>
                    <a:pt x="106681" y="104909"/>
                  </a:cubicBezTo>
                  <a:cubicBezTo>
                    <a:pt x="71756" y="149359"/>
                    <a:pt x="61702" y="210742"/>
                    <a:pt x="55881" y="266834"/>
                  </a:cubicBezTo>
                  <a:cubicBezTo>
                    <a:pt x="50060" y="322926"/>
                    <a:pt x="46885" y="390659"/>
                    <a:pt x="71756" y="441459"/>
                  </a:cubicBezTo>
                  <a:cubicBezTo>
                    <a:pt x="96627" y="492259"/>
                    <a:pt x="160127" y="547822"/>
                    <a:pt x="205106" y="571634"/>
                  </a:cubicBezTo>
                  <a:cubicBezTo>
                    <a:pt x="250085" y="595447"/>
                    <a:pt x="295594" y="589097"/>
                    <a:pt x="341631" y="584334"/>
                  </a:cubicBezTo>
                  <a:cubicBezTo>
                    <a:pt x="387669" y="579572"/>
                    <a:pt x="452227" y="557346"/>
                    <a:pt x="481331" y="543059"/>
                  </a:cubicBezTo>
                  <a:cubicBezTo>
                    <a:pt x="510435" y="528772"/>
                    <a:pt x="517843" y="520834"/>
                    <a:pt x="516256" y="498609"/>
                  </a:cubicBezTo>
                  <a:cubicBezTo>
                    <a:pt x="514669" y="476384"/>
                    <a:pt x="465456" y="412355"/>
                    <a:pt x="471806" y="409709"/>
                  </a:cubicBezTo>
                  <a:cubicBezTo>
                    <a:pt x="478156" y="407063"/>
                    <a:pt x="544831" y="462097"/>
                    <a:pt x="554356" y="482734"/>
                  </a:cubicBezTo>
                  <a:cubicBezTo>
                    <a:pt x="563881" y="503371"/>
                    <a:pt x="586106" y="515542"/>
                    <a:pt x="528956" y="533534"/>
                  </a:cubicBezTo>
                  <a:cubicBezTo>
                    <a:pt x="471806" y="551526"/>
                    <a:pt x="290302" y="604971"/>
                    <a:pt x="211456" y="590684"/>
                  </a:cubicBezTo>
                  <a:cubicBezTo>
                    <a:pt x="132610" y="576397"/>
                    <a:pt x="84985" y="522951"/>
                    <a:pt x="55881" y="447809"/>
                  </a:cubicBezTo>
                  <a:cubicBezTo>
                    <a:pt x="26777" y="372667"/>
                    <a:pt x="45827" y="182697"/>
                    <a:pt x="36831" y="139834"/>
                  </a:cubicBezTo>
                  <a:cubicBezTo>
                    <a:pt x="27835" y="96972"/>
                    <a:pt x="-8677" y="202276"/>
                    <a:pt x="1906" y="190634"/>
                  </a:cubicBezTo>
                  <a:cubicBezTo>
                    <a:pt x="12489" y="178992"/>
                    <a:pt x="91864" y="87976"/>
                    <a:pt x="100331" y="69984"/>
                  </a:cubicBezTo>
                  <a:cubicBezTo>
                    <a:pt x="108798" y="51992"/>
                    <a:pt x="20956" y="94855"/>
                    <a:pt x="52706" y="82684"/>
                  </a:cubicBezTo>
                  <a:cubicBezTo>
                    <a:pt x="84456" y="70513"/>
                    <a:pt x="256435" y="-3570"/>
                    <a:pt x="265431" y="13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ED977F79-D614-DE84-1369-CC345FE91563}"/>
                </a:ext>
              </a:extLst>
            </p:cNvPr>
            <p:cNvSpPr/>
            <p:nvPr/>
          </p:nvSpPr>
          <p:spPr>
            <a:xfrm>
              <a:off x="7492960" y="7505517"/>
              <a:ext cx="258973" cy="352657"/>
            </a:xfrm>
            <a:custGeom>
              <a:avLst/>
              <a:gdLst>
                <a:gd name="connsiteX0" fmla="*/ 40 w 258973"/>
                <a:gd name="connsiteY0" fmla="*/ 183 h 352657"/>
                <a:gd name="connsiteX1" fmla="*/ 155615 w 258973"/>
                <a:gd name="connsiteY1" fmla="*/ 95433 h 352657"/>
                <a:gd name="connsiteX2" fmla="*/ 155615 w 258973"/>
                <a:gd name="connsiteY2" fmla="*/ 79558 h 352657"/>
                <a:gd name="connsiteX3" fmla="*/ 209590 w 258973"/>
                <a:gd name="connsiteY3" fmla="*/ 174808 h 352657"/>
                <a:gd name="connsiteX4" fmla="*/ 209590 w 258973"/>
                <a:gd name="connsiteY4" fmla="*/ 130358 h 352657"/>
                <a:gd name="connsiteX5" fmla="*/ 234990 w 258973"/>
                <a:gd name="connsiteY5" fmla="*/ 244658 h 352657"/>
                <a:gd name="connsiteX6" fmla="*/ 241340 w 258973"/>
                <a:gd name="connsiteY6" fmla="*/ 352608 h 352657"/>
                <a:gd name="connsiteX7" fmla="*/ 250865 w 258973"/>
                <a:gd name="connsiteY7" fmla="*/ 257358 h 352657"/>
                <a:gd name="connsiteX8" fmla="*/ 247690 w 258973"/>
                <a:gd name="connsiteY8" fmla="*/ 168458 h 352657"/>
                <a:gd name="connsiteX9" fmla="*/ 114340 w 258973"/>
                <a:gd name="connsiteY9" fmla="*/ 38283 h 352657"/>
                <a:gd name="connsiteX10" fmla="*/ 95290 w 258973"/>
                <a:gd name="connsiteY10" fmla="*/ 22408 h 352657"/>
                <a:gd name="connsiteX11" fmla="*/ 139740 w 258973"/>
                <a:gd name="connsiteY11" fmla="*/ 70033 h 352657"/>
                <a:gd name="connsiteX12" fmla="*/ 40 w 258973"/>
                <a:gd name="connsiteY12" fmla="*/ 183 h 35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973" h="352657">
                  <a:moveTo>
                    <a:pt x="40" y="183"/>
                  </a:moveTo>
                  <a:cubicBezTo>
                    <a:pt x="2686" y="4416"/>
                    <a:pt x="129686" y="82204"/>
                    <a:pt x="155615" y="95433"/>
                  </a:cubicBezTo>
                  <a:cubicBezTo>
                    <a:pt x="181544" y="108662"/>
                    <a:pt x="146619" y="66329"/>
                    <a:pt x="155615" y="79558"/>
                  </a:cubicBezTo>
                  <a:cubicBezTo>
                    <a:pt x="164611" y="92787"/>
                    <a:pt x="200594" y="166341"/>
                    <a:pt x="209590" y="174808"/>
                  </a:cubicBezTo>
                  <a:cubicBezTo>
                    <a:pt x="218586" y="183275"/>
                    <a:pt x="205357" y="118716"/>
                    <a:pt x="209590" y="130358"/>
                  </a:cubicBezTo>
                  <a:cubicBezTo>
                    <a:pt x="213823" y="142000"/>
                    <a:pt x="229698" y="207616"/>
                    <a:pt x="234990" y="244658"/>
                  </a:cubicBezTo>
                  <a:cubicBezTo>
                    <a:pt x="240282" y="281700"/>
                    <a:pt x="238694" y="350491"/>
                    <a:pt x="241340" y="352608"/>
                  </a:cubicBezTo>
                  <a:cubicBezTo>
                    <a:pt x="243986" y="354725"/>
                    <a:pt x="249807" y="288050"/>
                    <a:pt x="250865" y="257358"/>
                  </a:cubicBezTo>
                  <a:cubicBezTo>
                    <a:pt x="251923" y="226666"/>
                    <a:pt x="270444" y="204970"/>
                    <a:pt x="247690" y="168458"/>
                  </a:cubicBezTo>
                  <a:cubicBezTo>
                    <a:pt x="224936" y="131946"/>
                    <a:pt x="139740" y="62625"/>
                    <a:pt x="114340" y="38283"/>
                  </a:cubicBezTo>
                  <a:cubicBezTo>
                    <a:pt x="88940" y="13941"/>
                    <a:pt x="91057" y="17116"/>
                    <a:pt x="95290" y="22408"/>
                  </a:cubicBezTo>
                  <a:cubicBezTo>
                    <a:pt x="99523" y="27700"/>
                    <a:pt x="153498" y="73737"/>
                    <a:pt x="139740" y="70033"/>
                  </a:cubicBezTo>
                  <a:cubicBezTo>
                    <a:pt x="125982" y="66329"/>
                    <a:pt x="-2606" y="-4050"/>
                    <a:pt x="40" y="1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D57E6671-B054-157E-8417-87875BA6F364}"/>
                </a:ext>
              </a:extLst>
            </p:cNvPr>
            <p:cNvSpPr/>
            <p:nvPr/>
          </p:nvSpPr>
          <p:spPr>
            <a:xfrm>
              <a:off x="7295853" y="7580550"/>
              <a:ext cx="382627" cy="172944"/>
            </a:xfrm>
            <a:custGeom>
              <a:avLst/>
              <a:gdLst>
                <a:gd name="connsiteX0" fmla="*/ 297 w 382627"/>
                <a:gd name="connsiteY0" fmla="*/ 156925 h 172944"/>
                <a:gd name="connsiteX1" fmla="*/ 114597 w 382627"/>
                <a:gd name="connsiteY1" fmla="*/ 45800 h 172944"/>
                <a:gd name="connsiteX2" fmla="*/ 238422 w 382627"/>
                <a:gd name="connsiteY2" fmla="*/ 58500 h 172944"/>
                <a:gd name="connsiteX3" fmla="*/ 378122 w 382627"/>
                <a:gd name="connsiteY3" fmla="*/ 172800 h 172944"/>
                <a:gd name="connsiteX4" fmla="*/ 336847 w 382627"/>
                <a:gd name="connsiteY4" fmla="*/ 80725 h 172944"/>
                <a:gd name="connsiteX5" fmla="*/ 222547 w 382627"/>
                <a:gd name="connsiteY5" fmla="*/ 7700 h 172944"/>
                <a:gd name="connsiteX6" fmla="*/ 86022 w 382627"/>
                <a:gd name="connsiteY6" fmla="*/ 17225 h 172944"/>
                <a:gd name="connsiteX7" fmla="*/ 297 w 382627"/>
                <a:gd name="connsiteY7" fmla="*/ 156925 h 17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627" h="172944">
                  <a:moveTo>
                    <a:pt x="297" y="156925"/>
                  </a:moveTo>
                  <a:cubicBezTo>
                    <a:pt x="5059" y="161687"/>
                    <a:pt x="74910" y="62204"/>
                    <a:pt x="114597" y="45800"/>
                  </a:cubicBezTo>
                  <a:cubicBezTo>
                    <a:pt x="154284" y="29396"/>
                    <a:pt x="194501" y="37333"/>
                    <a:pt x="238422" y="58500"/>
                  </a:cubicBezTo>
                  <a:cubicBezTo>
                    <a:pt x="282343" y="79667"/>
                    <a:pt x="361718" y="169096"/>
                    <a:pt x="378122" y="172800"/>
                  </a:cubicBezTo>
                  <a:cubicBezTo>
                    <a:pt x="394526" y="176504"/>
                    <a:pt x="362776" y="108242"/>
                    <a:pt x="336847" y="80725"/>
                  </a:cubicBezTo>
                  <a:cubicBezTo>
                    <a:pt x="310918" y="53208"/>
                    <a:pt x="264351" y="18283"/>
                    <a:pt x="222547" y="7700"/>
                  </a:cubicBezTo>
                  <a:cubicBezTo>
                    <a:pt x="180743" y="-2883"/>
                    <a:pt x="123063" y="-5000"/>
                    <a:pt x="86022" y="17225"/>
                  </a:cubicBezTo>
                  <a:cubicBezTo>
                    <a:pt x="48981" y="39450"/>
                    <a:pt x="-4465" y="152163"/>
                    <a:pt x="297" y="1569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4DACD1AA-B602-28CF-8D0B-FFA22ED83E4A}"/>
                </a:ext>
              </a:extLst>
            </p:cNvPr>
            <p:cNvSpPr/>
            <p:nvPr/>
          </p:nvSpPr>
          <p:spPr>
            <a:xfrm>
              <a:off x="7272343" y="7747000"/>
              <a:ext cx="452920" cy="38100"/>
            </a:xfrm>
            <a:custGeom>
              <a:avLst/>
              <a:gdLst>
                <a:gd name="connsiteX0" fmla="*/ 1582 w 452920"/>
                <a:gd name="connsiteY0" fmla="*/ 6350 h 38100"/>
                <a:gd name="connsiteX1" fmla="*/ 430207 w 452920"/>
                <a:gd name="connsiteY1" fmla="*/ 38100 h 38100"/>
                <a:gd name="connsiteX2" fmla="*/ 382582 w 452920"/>
                <a:gd name="connsiteY2" fmla="*/ 6350 h 38100"/>
                <a:gd name="connsiteX3" fmla="*/ 287332 w 452920"/>
                <a:gd name="connsiteY3" fmla="*/ 0 h 38100"/>
                <a:gd name="connsiteX4" fmla="*/ 1582 w 452920"/>
                <a:gd name="connsiteY4" fmla="*/ 63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920" h="38100">
                  <a:moveTo>
                    <a:pt x="1582" y="6350"/>
                  </a:moveTo>
                  <a:cubicBezTo>
                    <a:pt x="25394" y="12700"/>
                    <a:pt x="366707" y="38100"/>
                    <a:pt x="430207" y="38100"/>
                  </a:cubicBezTo>
                  <a:cubicBezTo>
                    <a:pt x="493707" y="38100"/>
                    <a:pt x="406394" y="12700"/>
                    <a:pt x="382582" y="6350"/>
                  </a:cubicBezTo>
                  <a:cubicBezTo>
                    <a:pt x="358770" y="0"/>
                    <a:pt x="345011" y="0"/>
                    <a:pt x="287332" y="0"/>
                  </a:cubicBezTo>
                  <a:cubicBezTo>
                    <a:pt x="229653" y="0"/>
                    <a:pt x="-22230" y="0"/>
                    <a:pt x="1582" y="63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AB3CAA2D-5C63-3E0E-EEDF-039C3AA5B3A9}"/>
                </a:ext>
              </a:extLst>
            </p:cNvPr>
            <p:cNvSpPr/>
            <p:nvPr/>
          </p:nvSpPr>
          <p:spPr>
            <a:xfrm>
              <a:off x="7286621" y="7811251"/>
              <a:ext cx="479429" cy="193290"/>
            </a:xfrm>
            <a:custGeom>
              <a:avLst/>
              <a:gdLst>
                <a:gd name="connsiteX0" fmla="*/ 479429 w 479429"/>
                <a:gd name="connsiteY0" fmla="*/ 46874 h 193290"/>
                <a:gd name="connsiteX1" fmla="*/ 111129 w 479429"/>
                <a:gd name="connsiteY1" fmla="*/ 34174 h 193290"/>
                <a:gd name="connsiteX2" fmla="*/ 9529 w 479429"/>
                <a:gd name="connsiteY2" fmla="*/ 18299 h 193290"/>
                <a:gd name="connsiteX3" fmla="*/ 19054 w 479429"/>
                <a:gd name="connsiteY3" fmla="*/ 43699 h 193290"/>
                <a:gd name="connsiteX4" fmla="*/ 88904 w 479429"/>
                <a:gd name="connsiteY4" fmla="*/ 138949 h 193290"/>
                <a:gd name="connsiteX5" fmla="*/ 234954 w 479429"/>
                <a:gd name="connsiteY5" fmla="*/ 192924 h 193290"/>
                <a:gd name="connsiteX6" fmla="*/ 355604 w 479429"/>
                <a:gd name="connsiteY6" fmla="*/ 113549 h 193290"/>
                <a:gd name="connsiteX7" fmla="*/ 307979 w 479429"/>
                <a:gd name="connsiteY7" fmla="*/ 170699 h 193290"/>
                <a:gd name="connsiteX8" fmla="*/ 101604 w 479429"/>
                <a:gd name="connsiteY8" fmla="*/ 173874 h 193290"/>
                <a:gd name="connsiteX9" fmla="*/ 4 w 479429"/>
                <a:gd name="connsiteY9" fmla="*/ 2424 h 193290"/>
                <a:gd name="connsiteX10" fmla="*/ 104779 w 479429"/>
                <a:gd name="connsiteY10" fmla="*/ 69099 h 193290"/>
                <a:gd name="connsiteX11" fmla="*/ 111129 w 479429"/>
                <a:gd name="connsiteY11" fmla="*/ 11949 h 193290"/>
                <a:gd name="connsiteX12" fmla="*/ 479429 w 479429"/>
                <a:gd name="connsiteY12" fmla="*/ 46874 h 1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9429" h="193290">
                  <a:moveTo>
                    <a:pt x="479429" y="46874"/>
                  </a:moveTo>
                  <a:cubicBezTo>
                    <a:pt x="479429" y="50578"/>
                    <a:pt x="189446" y="38936"/>
                    <a:pt x="111129" y="34174"/>
                  </a:cubicBezTo>
                  <a:cubicBezTo>
                    <a:pt x="32812" y="29412"/>
                    <a:pt x="24875" y="16711"/>
                    <a:pt x="9529" y="18299"/>
                  </a:cubicBezTo>
                  <a:cubicBezTo>
                    <a:pt x="-5817" y="19886"/>
                    <a:pt x="5825" y="23591"/>
                    <a:pt x="19054" y="43699"/>
                  </a:cubicBezTo>
                  <a:cubicBezTo>
                    <a:pt x="32283" y="63807"/>
                    <a:pt x="52921" y="114078"/>
                    <a:pt x="88904" y="138949"/>
                  </a:cubicBezTo>
                  <a:cubicBezTo>
                    <a:pt x="124887" y="163820"/>
                    <a:pt x="190504" y="197157"/>
                    <a:pt x="234954" y="192924"/>
                  </a:cubicBezTo>
                  <a:cubicBezTo>
                    <a:pt x="279404" y="188691"/>
                    <a:pt x="343433" y="117253"/>
                    <a:pt x="355604" y="113549"/>
                  </a:cubicBezTo>
                  <a:cubicBezTo>
                    <a:pt x="367775" y="109845"/>
                    <a:pt x="350312" y="160645"/>
                    <a:pt x="307979" y="170699"/>
                  </a:cubicBezTo>
                  <a:cubicBezTo>
                    <a:pt x="265646" y="180753"/>
                    <a:pt x="152933" y="201920"/>
                    <a:pt x="101604" y="173874"/>
                  </a:cubicBezTo>
                  <a:cubicBezTo>
                    <a:pt x="50275" y="145828"/>
                    <a:pt x="-525" y="19886"/>
                    <a:pt x="4" y="2424"/>
                  </a:cubicBezTo>
                  <a:cubicBezTo>
                    <a:pt x="533" y="-15038"/>
                    <a:pt x="86258" y="67512"/>
                    <a:pt x="104779" y="69099"/>
                  </a:cubicBezTo>
                  <a:cubicBezTo>
                    <a:pt x="123300" y="70686"/>
                    <a:pt x="47100" y="20416"/>
                    <a:pt x="111129" y="11949"/>
                  </a:cubicBezTo>
                  <a:cubicBezTo>
                    <a:pt x="175158" y="3482"/>
                    <a:pt x="479429" y="43170"/>
                    <a:pt x="479429" y="4687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0C884531-5D71-D675-2465-ACA58E562678}"/>
                </a:ext>
              </a:extLst>
            </p:cNvPr>
            <p:cNvSpPr/>
            <p:nvPr/>
          </p:nvSpPr>
          <p:spPr>
            <a:xfrm>
              <a:off x="7822406" y="7537790"/>
              <a:ext cx="37957" cy="551407"/>
            </a:xfrm>
            <a:custGeom>
              <a:avLst/>
              <a:gdLst>
                <a:gd name="connsiteX0" fmla="*/ 3969 w 37957"/>
                <a:gd name="connsiteY0" fmla="*/ 6010 h 551407"/>
                <a:gd name="connsiteX1" fmla="*/ 3969 w 37957"/>
                <a:gd name="connsiteY1" fmla="*/ 548935 h 551407"/>
                <a:gd name="connsiteX2" fmla="*/ 35719 w 37957"/>
                <a:gd name="connsiteY2" fmla="*/ 209210 h 551407"/>
                <a:gd name="connsiteX3" fmla="*/ 35719 w 37957"/>
                <a:gd name="connsiteY3" fmla="*/ 253660 h 551407"/>
                <a:gd name="connsiteX4" fmla="*/ 3969 w 37957"/>
                <a:gd name="connsiteY4" fmla="*/ 6010 h 55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57" h="551407">
                  <a:moveTo>
                    <a:pt x="3969" y="6010"/>
                  </a:moveTo>
                  <a:cubicBezTo>
                    <a:pt x="-1323" y="55222"/>
                    <a:pt x="-1323" y="515068"/>
                    <a:pt x="3969" y="548935"/>
                  </a:cubicBezTo>
                  <a:cubicBezTo>
                    <a:pt x="9261" y="582802"/>
                    <a:pt x="30427" y="258422"/>
                    <a:pt x="35719" y="209210"/>
                  </a:cubicBezTo>
                  <a:cubicBezTo>
                    <a:pt x="41011" y="159998"/>
                    <a:pt x="35190" y="282235"/>
                    <a:pt x="35719" y="253660"/>
                  </a:cubicBezTo>
                  <a:cubicBezTo>
                    <a:pt x="36248" y="225085"/>
                    <a:pt x="9261" y="-43202"/>
                    <a:pt x="3969" y="60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B4FFC096-AE5A-7192-C0EB-E2C50BF57D6D}"/>
                </a:ext>
              </a:extLst>
            </p:cNvPr>
            <p:cNvSpPr/>
            <p:nvPr/>
          </p:nvSpPr>
          <p:spPr>
            <a:xfrm>
              <a:off x="7800926" y="7478153"/>
              <a:ext cx="328739" cy="183156"/>
            </a:xfrm>
            <a:custGeom>
              <a:avLst/>
              <a:gdLst>
                <a:gd name="connsiteX0" fmla="*/ 49 w 328739"/>
                <a:gd name="connsiteY0" fmla="*/ 56122 h 183156"/>
                <a:gd name="connsiteX1" fmla="*/ 123874 w 328739"/>
                <a:gd name="connsiteY1" fmla="*/ 49772 h 183156"/>
                <a:gd name="connsiteX2" fmla="*/ 133399 w 328739"/>
                <a:gd name="connsiteY2" fmla="*/ 2147 h 183156"/>
                <a:gd name="connsiteX3" fmla="*/ 120699 w 328739"/>
                <a:gd name="connsiteY3" fmla="*/ 129147 h 183156"/>
                <a:gd name="connsiteX4" fmla="*/ 241349 w 328739"/>
                <a:gd name="connsiteY4" fmla="*/ 56122 h 183156"/>
                <a:gd name="connsiteX5" fmla="*/ 269924 w 328739"/>
                <a:gd name="connsiteY5" fmla="*/ 49772 h 183156"/>
                <a:gd name="connsiteX6" fmla="*/ 320724 w 328739"/>
                <a:gd name="connsiteY6" fmla="*/ 65647 h 183156"/>
                <a:gd name="connsiteX7" fmla="*/ 327074 w 328739"/>
                <a:gd name="connsiteY7" fmla="*/ 183122 h 183156"/>
                <a:gd name="connsiteX8" fmla="*/ 304849 w 328739"/>
                <a:gd name="connsiteY8" fmla="*/ 52947 h 183156"/>
                <a:gd name="connsiteX9" fmla="*/ 181024 w 328739"/>
                <a:gd name="connsiteY9" fmla="*/ 119622 h 183156"/>
                <a:gd name="connsiteX10" fmla="*/ 130224 w 328739"/>
                <a:gd name="connsiteY10" fmla="*/ 65647 h 183156"/>
                <a:gd name="connsiteX11" fmla="*/ 139749 w 328739"/>
                <a:gd name="connsiteY11" fmla="*/ 43422 h 183156"/>
                <a:gd name="connsiteX12" fmla="*/ 49 w 328739"/>
                <a:gd name="connsiteY12" fmla="*/ 56122 h 18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39" h="183156">
                  <a:moveTo>
                    <a:pt x="49" y="56122"/>
                  </a:moveTo>
                  <a:cubicBezTo>
                    <a:pt x="-2597" y="57180"/>
                    <a:pt x="101649" y="58768"/>
                    <a:pt x="123874" y="49772"/>
                  </a:cubicBezTo>
                  <a:cubicBezTo>
                    <a:pt x="146099" y="40776"/>
                    <a:pt x="133928" y="-11082"/>
                    <a:pt x="133399" y="2147"/>
                  </a:cubicBezTo>
                  <a:cubicBezTo>
                    <a:pt x="132870" y="15376"/>
                    <a:pt x="102707" y="120151"/>
                    <a:pt x="120699" y="129147"/>
                  </a:cubicBezTo>
                  <a:cubicBezTo>
                    <a:pt x="138691" y="138143"/>
                    <a:pt x="216478" y="69351"/>
                    <a:pt x="241349" y="56122"/>
                  </a:cubicBezTo>
                  <a:cubicBezTo>
                    <a:pt x="266220" y="42893"/>
                    <a:pt x="256695" y="48185"/>
                    <a:pt x="269924" y="49772"/>
                  </a:cubicBezTo>
                  <a:cubicBezTo>
                    <a:pt x="283153" y="51359"/>
                    <a:pt x="311199" y="43422"/>
                    <a:pt x="320724" y="65647"/>
                  </a:cubicBezTo>
                  <a:cubicBezTo>
                    <a:pt x="330249" y="87872"/>
                    <a:pt x="329720" y="185239"/>
                    <a:pt x="327074" y="183122"/>
                  </a:cubicBezTo>
                  <a:cubicBezTo>
                    <a:pt x="324428" y="181005"/>
                    <a:pt x="329191" y="63530"/>
                    <a:pt x="304849" y="52947"/>
                  </a:cubicBezTo>
                  <a:cubicBezTo>
                    <a:pt x="280507" y="42364"/>
                    <a:pt x="210128" y="117505"/>
                    <a:pt x="181024" y="119622"/>
                  </a:cubicBezTo>
                  <a:cubicBezTo>
                    <a:pt x="151920" y="121739"/>
                    <a:pt x="137103" y="78347"/>
                    <a:pt x="130224" y="65647"/>
                  </a:cubicBezTo>
                  <a:cubicBezTo>
                    <a:pt x="123345" y="52947"/>
                    <a:pt x="158270" y="43951"/>
                    <a:pt x="139749" y="43422"/>
                  </a:cubicBezTo>
                  <a:cubicBezTo>
                    <a:pt x="121228" y="42893"/>
                    <a:pt x="2695" y="55064"/>
                    <a:pt x="49" y="561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77F79AB9-6BA7-8B0B-915A-8D271D62ED18}"/>
                </a:ext>
              </a:extLst>
            </p:cNvPr>
            <p:cNvSpPr/>
            <p:nvPr/>
          </p:nvSpPr>
          <p:spPr>
            <a:xfrm>
              <a:off x="7778743" y="7606950"/>
              <a:ext cx="378343" cy="508296"/>
            </a:xfrm>
            <a:custGeom>
              <a:avLst/>
              <a:gdLst>
                <a:gd name="connsiteX0" fmla="*/ 374657 w 378343"/>
                <a:gd name="connsiteY0" fmla="*/ 13050 h 508296"/>
                <a:gd name="connsiteX1" fmla="*/ 219082 w 378343"/>
                <a:gd name="connsiteY1" fmla="*/ 38450 h 508296"/>
                <a:gd name="connsiteX2" fmla="*/ 152407 w 378343"/>
                <a:gd name="connsiteY2" fmla="*/ 194025 h 508296"/>
                <a:gd name="connsiteX3" fmla="*/ 155582 w 378343"/>
                <a:gd name="connsiteY3" fmla="*/ 140050 h 508296"/>
                <a:gd name="connsiteX4" fmla="*/ 130182 w 378343"/>
                <a:gd name="connsiteY4" fmla="*/ 397225 h 508296"/>
                <a:gd name="connsiteX5" fmla="*/ 133357 w 378343"/>
                <a:gd name="connsiteY5" fmla="*/ 384525 h 508296"/>
                <a:gd name="connsiteX6" fmla="*/ 168282 w 378343"/>
                <a:gd name="connsiteY6" fmla="*/ 498825 h 508296"/>
                <a:gd name="connsiteX7" fmla="*/ 215907 w 378343"/>
                <a:gd name="connsiteY7" fmla="*/ 502000 h 508296"/>
                <a:gd name="connsiteX8" fmla="*/ 142882 w 378343"/>
                <a:gd name="connsiteY8" fmla="*/ 502000 h 508296"/>
                <a:gd name="connsiteX9" fmla="*/ 7 w 378343"/>
                <a:gd name="connsiteY9" fmla="*/ 502000 h 508296"/>
                <a:gd name="connsiteX10" fmla="*/ 136532 w 378343"/>
                <a:gd name="connsiteY10" fmla="*/ 479775 h 508296"/>
                <a:gd name="connsiteX11" fmla="*/ 152407 w 378343"/>
                <a:gd name="connsiteY11" fmla="*/ 409925 h 508296"/>
                <a:gd name="connsiteX12" fmla="*/ 165107 w 378343"/>
                <a:gd name="connsiteY12" fmla="*/ 79725 h 508296"/>
                <a:gd name="connsiteX13" fmla="*/ 254007 w 378343"/>
                <a:gd name="connsiteY13" fmla="*/ 3525 h 508296"/>
                <a:gd name="connsiteX14" fmla="*/ 323857 w 378343"/>
                <a:gd name="connsiteY14" fmla="*/ 13050 h 508296"/>
                <a:gd name="connsiteX15" fmla="*/ 374657 w 378343"/>
                <a:gd name="connsiteY15" fmla="*/ 13050 h 5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343" h="508296">
                  <a:moveTo>
                    <a:pt x="374657" y="13050"/>
                  </a:moveTo>
                  <a:cubicBezTo>
                    <a:pt x="357195" y="17283"/>
                    <a:pt x="256124" y="8287"/>
                    <a:pt x="219082" y="38450"/>
                  </a:cubicBezTo>
                  <a:cubicBezTo>
                    <a:pt x="182040" y="68613"/>
                    <a:pt x="162990" y="177092"/>
                    <a:pt x="152407" y="194025"/>
                  </a:cubicBezTo>
                  <a:cubicBezTo>
                    <a:pt x="141824" y="210958"/>
                    <a:pt x="159286" y="106183"/>
                    <a:pt x="155582" y="140050"/>
                  </a:cubicBezTo>
                  <a:cubicBezTo>
                    <a:pt x="151878" y="173917"/>
                    <a:pt x="133886" y="356479"/>
                    <a:pt x="130182" y="397225"/>
                  </a:cubicBezTo>
                  <a:cubicBezTo>
                    <a:pt x="126478" y="437971"/>
                    <a:pt x="127007" y="367592"/>
                    <a:pt x="133357" y="384525"/>
                  </a:cubicBezTo>
                  <a:cubicBezTo>
                    <a:pt x="139707" y="401458"/>
                    <a:pt x="154524" y="479246"/>
                    <a:pt x="168282" y="498825"/>
                  </a:cubicBezTo>
                  <a:cubicBezTo>
                    <a:pt x="182040" y="518404"/>
                    <a:pt x="220140" y="501471"/>
                    <a:pt x="215907" y="502000"/>
                  </a:cubicBezTo>
                  <a:cubicBezTo>
                    <a:pt x="211674" y="502529"/>
                    <a:pt x="142882" y="502000"/>
                    <a:pt x="142882" y="502000"/>
                  </a:cubicBezTo>
                  <a:cubicBezTo>
                    <a:pt x="106899" y="502000"/>
                    <a:pt x="1065" y="505704"/>
                    <a:pt x="7" y="502000"/>
                  </a:cubicBezTo>
                  <a:cubicBezTo>
                    <a:pt x="-1051" y="498296"/>
                    <a:pt x="111132" y="495121"/>
                    <a:pt x="136532" y="479775"/>
                  </a:cubicBezTo>
                  <a:cubicBezTo>
                    <a:pt x="161932" y="464429"/>
                    <a:pt x="147644" y="476600"/>
                    <a:pt x="152407" y="409925"/>
                  </a:cubicBezTo>
                  <a:cubicBezTo>
                    <a:pt x="157169" y="343250"/>
                    <a:pt x="148174" y="147458"/>
                    <a:pt x="165107" y="79725"/>
                  </a:cubicBezTo>
                  <a:cubicBezTo>
                    <a:pt x="182040" y="11992"/>
                    <a:pt x="227549" y="14638"/>
                    <a:pt x="254007" y="3525"/>
                  </a:cubicBezTo>
                  <a:cubicBezTo>
                    <a:pt x="280465" y="-7588"/>
                    <a:pt x="304807" y="10933"/>
                    <a:pt x="323857" y="13050"/>
                  </a:cubicBezTo>
                  <a:cubicBezTo>
                    <a:pt x="342907" y="15167"/>
                    <a:pt x="392119" y="8817"/>
                    <a:pt x="374657" y="130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EDD09371-0749-9CD4-3E72-E4FEF6B6D022}"/>
                </a:ext>
              </a:extLst>
            </p:cNvPr>
            <p:cNvSpPr/>
            <p:nvPr/>
          </p:nvSpPr>
          <p:spPr>
            <a:xfrm>
              <a:off x="5800725" y="8204200"/>
              <a:ext cx="621931" cy="166142"/>
            </a:xfrm>
            <a:custGeom>
              <a:avLst/>
              <a:gdLst>
                <a:gd name="connsiteX0" fmla="*/ 0 w 621931"/>
                <a:gd name="connsiteY0" fmla="*/ 0 h 166142"/>
                <a:gd name="connsiteX1" fmla="*/ 508000 w 621931"/>
                <a:gd name="connsiteY1" fmla="*/ 38100 h 166142"/>
                <a:gd name="connsiteX2" fmla="*/ 434975 w 621931"/>
                <a:gd name="connsiteY2" fmla="*/ 31750 h 166142"/>
                <a:gd name="connsiteX3" fmla="*/ 574675 w 621931"/>
                <a:gd name="connsiteY3" fmla="*/ 53975 h 166142"/>
                <a:gd name="connsiteX4" fmla="*/ 581025 w 621931"/>
                <a:gd name="connsiteY4" fmla="*/ 149225 h 166142"/>
                <a:gd name="connsiteX5" fmla="*/ 587375 w 621931"/>
                <a:gd name="connsiteY5" fmla="*/ 161925 h 166142"/>
                <a:gd name="connsiteX6" fmla="*/ 492125 w 621931"/>
                <a:gd name="connsiteY6" fmla="*/ 149225 h 166142"/>
                <a:gd name="connsiteX7" fmla="*/ 136525 w 621931"/>
                <a:gd name="connsiteY7" fmla="*/ 146050 h 166142"/>
                <a:gd name="connsiteX8" fmla="*/ 581025 w 621931"/>
                <a:gd name="connsiteY8" fmla="*/ 158750 h 166142"/>
                <a:gd name="connsiteX9" fmla="*/ 574675 w 621931"/>
                <a:gd name="connsiteY9" fmla="*/ 15875 h 166142"/>
                <a:gd name="connsiteX10" fmla="*/ 339725 w 621931"/>
                <a:gd name="connsiteY10" fmla="*/ 6350 h 166142"/>
                <a:gd name="connsiteX11" fmla="*/ 0 w 621931"/>
                <a:gd name="connsiteY11" fmla="*/ 0 h 16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931" h="166142">
                  <a:moveTo>
                    <a:pt x="0" y="0"/>
                  </a:moveTo>
                  <a:lnTo>
                    <a:pt x="508000" y="38100"/>
                  </a:lnTo>
                  <a:cubicBezTo>
                    <a:pt x="580496" y="43392"/>
                    <a:pt x="423862" y="29104"/>
                    <a:pt x="434975" y="31750"/>
                  </a:cubicBezTo>
                  <a:cubicBezTo>
                    <a:pt x="446088" y="34396"/>
                    <a:pt x="550333" y="34396"/>
                    <a:pt x="574675" y="53975"/>
                  </a:cubicBezTo>
                  <a:cubicBezTo>
                    <a:pt x="599017" y="73554"/>
                    <a:pt x="578908" y="131233"/>
                    <a:pt x="581025" y="149225"/>
                  </a:cubicBezTo>
                  <a:cubicBezTo>
                    <a:pt x="583142" y="167217"/>
                    <a:pt x="602192" y="161925"/>
                    <a:pt x="587375" y="161925"/>
                  </a:cubicBezTo>
                  <a:cubicBezTo>
                    <a:pt x="572558" y="161925"/>
                    <a:pt x="567267" y="151871"/>
                    <a:pt x="492125" y="149225"/>
                  </a:cubicBezTo>
                  <a:cubicBezTo>
                    <a:pt x="416983" y="146579"/>
                    <a:pt x="121708" y="144463"/>
                    <a:pt x="136525" y="146050"/>
                  </a:cubicBezTo>
                  <a:cubicBezTo>
                    <a:pt x="151342" y="147637"/>
                    <a:pt x="508000" y="180446"/>
                    <a:pt x="581025" y="158750"/>
                  </a:cubicBezTo>
                  <a:cubicBezTo>
                    <a:pt x="654050" y="137054"/>
                    <a:pt x="614892" y="41275"/>
                    <a:pt x="574675" y="15875"/>
                  </a:cubicBezTo>
                  <a:cubicBezTo>
                    <a:pt x="534458" y="-9525"/>
                    <a:pt x="339725" y="6350"/>
                    <a:pt x="339725" y="63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5DE40264-1FA0-4DED-D8F9-68D4795757E2}"/>
                </a:ext>
              </a:extLst>
            </p:cNvPr>
            <p:cNvSpPr/>
            <p:nvPr/>
          </p:nvSpPr>
          <p:spPr>
            <a:xfrm>
              <a:off x="5712885" y="8176116"/>
              <a:ext cx="667579" cy="859537"/>
            </a:xfrm>
            <a:custGeom>
              <a:avLst/>
              <a:gdLst>
                <a:gd name="connsiteX0" fmla="*/ 97365 w 667579"/>
                <a:gd name="connsiteY0" fmla="*/ 2684 h 859537"/>
                <a:gd name="connsiteX1" fmla="*/ 103715 w 667579"/>
                <a:gd name="connsiteY1" fmla="*/ 440834 h 859537"/>
                <a:gd name="connsiteX2" fmla="*/ 94190 w 667579"/>
                <a:gd name="connsiteY2" fmla="*/ 694834 h 859537"/>
                <a:gd name="connsiteX3" fmla="*/ 122765 w 667579"/>
                <a:gd name="connsiteY3" fmla="*/ 774209 h 859537"/>
                <a:gd name="connsiteX4" fmla="*/ 17990 w 667579"/>
                <a:gd name="connsiteY4" fmla="*/ 818659 h 859537"/>
                <a:gd name="connsiteX5" fmla="*/ 551390 w 667579"/>
                <a:gd name="connsiteY5" fmla="*/ 828184 h 859537"/>
                <a:gd name="connsiteX6" fmla="*/ 605365 w 667579"/>
                <a:gd name="connsiteY6" fmla="*/ 847234 h 859537"/>
                <a:gd name="connsiteX7" fmla="*/ 624415 w 667579"/>
                <a:gd name="connsiteY7" fmla="*/ 710709 h 859537"/>
                <a:gd name="connsiteX8" fmla="*/ 640290 w 667579"/>
                <a:gd name="connsiteY8" fmla="*/ 844059 h 859537"/>
                <a:gd name="connsiteX9" fmla="*/ 633940 w 667579"/>
                <a:gd name="connsiteY9" fmla="*/ 853584 h 859537"/>
                <a:gd name="connsiteX10" fmla="*/ 214840 w 667579"/>
                <a:gd name="connsiteY10" fmla="*/ 815484 h 859537"/>
                <a:gd name="connsiteX11" fmla="*/ 113240 w 667579"/>
                <a:gd name="connsiteY11" fmla="*/ 771034 h 859537"/>
                <a:gd name="connsiteX12" fmla="*/ 138640 w 667579"/>
                <a:gd name="connsiteY12" fmla="*/ 478934 h 859537"/>
                <a:gd name="connsiteX13" fmla="*/ 138640 w 667579"/>
                <a:gd name="connsiteY13" fmla="*/ 75709 h 859537"/>
                <a:gd name="connsiteX14" fmla="*/ 91015 w 667579"/>
                <a:gd name="connsiteY14" fmla="*/ 247159 h 859537"/>
                <a:gd name="connsiteX15" fmla="*/ 97365 w 667579"/>
                <a:gd name="connsiteY15" fmla="*/ 2684 h 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7579" h="859537">
                  <a:moveTo>
                    <a:pt x="97365" y="2684"/>
                  </a:moveTo>
                  <a:cubicBezTo>
                    <a:pt x="99482" y="34963"/>
                    <a:pt x="104244" y="325476"/>
                    <a:pt x="103715" y="440834"/>
                  </a:cubicBezTo>
                  <a:cubicBezTo>
                    <a:pt x="103186" y="556192"/>
                    <a:pt x="91015" y="639272"/>
                    <a:pt x="94190" y="694834"/>
                  </a:cubicBezTo>
                  <a:cubicBezTo>
                    <a:pt x="97365" y="750396"/>
                    <a:pt x="135465" y="753572"/>
                    <a:pt x="122765" y="774209"/>
                  </a:cubicBezTo>
                  <a:cubicBezTo>
                    <a:pt x="110065" y="794846"/>
                    <a:pt x="-53447" y="809663"/>
                    <a:pt x="17990" y="818659"/>
                  </a:cubicBezTo>
                  <a:cubicBezTo>
                    <a:pt x="89427" y="827655"/>
                    <a:pt x="453494" y="823422"/>
                    <a:pt x="551390" y="828184"/>
                  </a:cubicBezTo>
                  <a:cubicBezTo>
                    <a:pt x="649286" y="832946"/>
                    <a:pt x="593194" y="866813"/>
                    <a:pt x="605365" y="847234"/>
                  </a:cubicBezTo>
                  <a:cubicBezTo>
                    <a:pt x="617536" y="827655"/>
                    <a:pt x="618594" y="711238"/>
                    <a:pt x="624415" y="710709"/>
                  </a:cubicBezTo>
                  <a:cubicBezTo>
                    <a:pt x="630236" y="710180"/>
                    <a:pt x="638702" y="820246"/>
                    <a:pt x="640290" y="844059"/>
                  </a:cubicBezTo>
                  <a:cubicBezTo>
                    <a:pt x="641878" y="867872"/>
                    <a:pt x="704848" y="858346"/>
                    <a:pt x="633940" y="853584"/>
                  </a:cubicBezTo>
                  <a:cubicBezTo>
                    <a:pt x="563032" y="848822"/>
                    <a:pt x="301623" y="829242"/>
                    <a:pt x="214840" y="815484"/>
                  </a:cubicBezTo>
                  <a:cubicBezTo>
                    <a:pt x="128057" y="801726"/>
                    <a:pt x="125940" y="827126"/>
                    <a:pt x="113240" y="771034"/>
                  </a:cubicBezTo>
                  <a:cubicBezTo>
                    <a:pt x="100540" y="714942"/>
                    <a:pt x="134407" y="594821"/>
                    <a:pt x="138640" y="478934"/>
                  </a:cubicBezTo>
                  <a:cubicBezTo>
                    <a:pt x="142873" y="363047"/>
                    <a:pt x="146578" y="114338"/>
                    <a:pt x="138640" y="75709"/>
                  </a:cubicBezTo>
                  <a:cubicBezTo>
                    <a:pt x="130703" y="37080"/>
                    <a:pt x="95248" y="254567"/>
                    <a:pt x="91015" y="247159"/>
                  </a:cubicBezTo>
                  <a:cubicBezTo>
                    <a:pt x="86782" y="239751"/>
                    <a:pt x="95248" y="-29595"/>
                    <a:pt x="97365" y="268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5D58A156-C9A4-630C-6B9A-A7838265E83B}"/>
                </a:ext>
              </a:extLst>
            </p:cNvPr>
            <p:cNvSpPr/>
            <p:nvPr/>
          </p:nvSpPr>
          <p:spPr>
            <a:xfrm>
              <a:off x="5924237" y="8327965"/>
              <a:ext cx="437930" cy="374748"/>
            </a:xfrm>
            <a:custGeom>
              <a:avLst/>
              <a:gdLst>
                <a:gd name="connsiteX0" fmla="*/ 38413 w 437930"/>
                <a:gd name="connsiteY0" fmla="*/ 60 h 374748"/>
                <a:gd name="connsiteX1" fmla="*/ 44763 w 437930"/>
                <a:gd name="connsiteY1" fmla="*/ 139760 h 374748"/>
                <a:gd name="connsiteX2" fmla="*/ 51113 w 437930"/>
                <a:gd name="connsiteY2" fmla="*/ 117535 h 374748"/>
                <a:gd name="connsiteX3" fmla="*/ 35238 w 437930"/>
                <a:gd name="connsiteY3" fmla="*/ 206435 h 374748"/>
                <a:gd name="connsiteX4" fmla="*/ 313 w 437930"/>
                <a:gd name="connsiteY4" fmla="*/ 304860 h 374748"/>
                <a:gd name="connsiteX5" fmla="*/ 57463 w 437930"/>
                <a:gd name="connsiteY5" fmla="*/ 219135 h 374748"/>
                <a:gd name="connsiteX6" fmla="*/ 314638 w 437930"/>
                <a:gd name="connsiteY6" fmla="*/ 219135 h 374748"/>
                <a:gd name="connsiteX7" fmla="*/ 413063 w 437930"/>
                <a:gd name="connsiteY7" fmla="*/ 228660 h 374748"/>
                <a:gd name="connsiteX8" fmla="*/ 400363 w 437930"/>
                <a:gd name="connsiteY8" fmla="*/ 257235 h 374748"/>
                <a:gd name="connsiteX9" fmla="*/ 428938 w 437930"/>
                <a:gd name="connsiteY9" fmla="*/ 374710 h 374748"/>
                <a:gd name="connsiteX10" fmla="*/ 425763 w 437930"/>
                <a:gd name="connsiteY10" fmla="*/ 269935 h 374748"/>
                <a:gd name="connsiteX11" fmla="*/ 292413 w 437930"/>
                <a:gd name="connsiteY11" fmla="*/ 254060 h 374748"/>
                <a:gd name="connsiteX12" fmla="*/ 66988 w 437930"/>
                <a:gd name="connsiteY12" fmla="*/ 231835 h 374748"/>
                <a:gd name="connsiteX13" fmla="*/ 35238 w 437930"/>
                <a:gd name="connsiteY13" fmla="*/ 139760 h 374748"/>
                <a:gd name="connsiteX14" fmla="*/ 32063 w 437930"/>
                <a:gd name="connsiteY14" fmla="*/ 158810 h 374748"/>
                <a:gd name="connsiteX15" fmla="*/ 38413 w 437930"/>
                <a:gd name="connsiteY15" fmla="*/ 60 h 37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930" h="374748">
                  <a:moveTo>
                    <a:pt x="38413" y="60"/>
                  </a:moveTo>
                  <a:cubicBezTo>
                    <a:pt x="40530" y="-3115"/>
                    <a:pt x="42646" y="120181"/>
                    <a:pt x="44763" y="139760"/>
                  </a:cubicBezTo>
                  <a:cubicBezTo>
                    <a:pt x="46880" y="159339"/>
                    <a:pt x="52700" y="106423"/>
                    <a:pt x="51113" y="117535"/>
                  </a:cubicBezTo>
                  <a:cubicBezTo>
                    <a:pt x="49526" y="128647"/>
                    <a:pt x="43705" y="175214"/>
                    <a:pt x="35238" y="206435"/>
                  </a:cubicBezTo>
                  <a:cubicBezTo>
                    <a:pt x="26771" y="237656"/>
                    <a:pt x="-3391" y="302743"/>
                    <a:pt x="313" y="304860"/>
                  </a:cubicBezTo>
                  <a:cubicBezTo>
                    <a:pt x="4017" y="306977"/>
                    <a:pt x="5076" y="233422"/>
                    <a:pt x="57463" y="219135"/>
                  </a:cubicBezTo>
                  <a:cubicBezTo>
                    <a:pt x="109850" y="204848"/>
                    <a:pt x="255371" y="217548"/>
                    <a:pt x="314638" y="219135"/>
                  </a:cubicBezTo>
                  <a:cubicBezTo>
                    <a:pt x="373905" y="220722"/>
                    <a:pt x="413063" y="228660"/>
                    <a:pt x="413063" y="228660"/>
                  </a:cubicBezTo>
                  <a:cubicBezTo>
                    <a:pt x="427351" y="235010"/>
                    <a:pt x="397717" y="232893"/>
                    <a:pt x="400363" y="257235"/>
                  </a:cubicBezTo>
                  <a:cubicBezTo>
                    <a:pt x="403009" y="281577"/>
                    <a:pt x="424705" y="372593"/>
                    <a:pt x="428938" y="374710"/>
                  </a:cubicBezTo>
                  <a:cubicBezTo>
                    <a:pt x="433171" y="376827"/>
                    <a:pt x="448517" y="290043"/>
                    <a:pt x="425763" y="269935"/>
                  </a:cubicBezTo>
                  <a:cubicBezTo>
                    <a:pt x="403009" y="249827"/>
                    <a:pt x="292413" y="254060"/>
                    <a:pt x="292413" y="254060"/>
                  </a:cubicBezTo>
                  <a:cubicBezTo>
                    <a:pt x="232617" y="247710"/>
                    <a:pt x="109851" y="250885"/>
                    <a:pt x="66988" y="231835"/>
                  </a:cubicBezTo>
                  <a:cubicBezTo>
                    <a:pt x="24125" y="212785"/>
                    <a:pt x="41059" y="151931"/>
                    <a:pt x="35238" y="139760"/>
                  </a:cubicBezTo>
                  <a:cubicBezTo>
                    <a:pt x="29417" y="127589"/>
                    <a:pt x="32063" y="175214"/>
                    <a:pt x="32063" y="158810"/>
                  </a:cubicBezTo>
                  <a:cubicBezTo>
                    <a:pt x="32063" y="142406"/>
                    <a:pt x="36296" y="3235"/>
                    <a:pt x="38413" y="6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193039BD-3298-34A5-E69B-C36B871F6CA3}"/>
                </a:ext>
              </a:extLst>
            </p:cNvPr>
            <p:cNvSpPr/>
            <p:nvPr/>
          </p:nvSpPr>
          <p:spPr>
            <a:xfrm>
              <a:off x="5905340" y="8623260"/>
              <a:ext cx="446191" cy="261589"/>
            </a:xfrm>
            <a:custGeom>
              <a:avLst/>
              <a:gdLst>
                <a:gd name="connsiteX0" fmla="*/ 444660 w 446191"/>
                <a:gd name="connsiteY0" fmla="*/ 63540 h 261589"/>
                <a:gd name="connsiteX1" fmla="*/ 41435 w 446191"/>
                <a:gd name="connsiteY1" fmla="*/ 44490 h 261589"/>
                <a:gd name="connsiteX2" fmla="*/ 89060 w 446191"/>
                <a:gd name="connsiteY2" fmla="*/ 34965 h 261589"/>
                <a:gd name="connsiteX3" fmla="*/ 54135 w 446191"/>
                <a:gd name="connsiteY3" fmla="*/ 76240 h 261589"/>
                <a:gd name="connsiteX4" fmla="*/ 66835 w 446191"/>
                <a:gd name="connsiteY4" fmla="*/ 234990 h 261589"/>
                <a:gd name="connsiteX5" fmla="*/ 19210 w 446191"/>
                <a:gd name="connsiteY5" fmla="*/ 219115 h 261589"/>
                <a:gd name="connsiteX6" fmla="*/ 431960 w 446191"/>
                <a:gd name="connsiteY6" fmla="*/ 247690 h 261589"/>
                <a:gd name="connsiteX7" fmla="*/ 317660 w 446191"/>
                <a:gd name="connsiteY7" fmla="*/ 260390 h 261589"/>
                <a:gd name="connsiteX8" fmla="*/ 60485 w 446191"/>
                <a:gd name="connsiteY8" fmla="*/ 244515 h 261589"/>
                <a:gd name="connsiteX9" fmla="*/ 60485 w 446191"/>
                <a:gd name="connsiteY9" fmla="*/ 114340 h 261589"/>
                <a:gd name="connsiteX10" fmla="*/ 76360 w 446191"/>
                <a:gd name="connsiteY10" fmla="*/ 34965 h 261589"/>
                <a:gd name="connsiteX11" fmla="*/ 263685 w 446191"/>
                <a:gd name="connsiteY11" fmla="*/ 40 h 261589"/>
                <a:gd name="connsiteX12" fmla="*/ 184310 w 446191"/>
                <a:gd name="connsiteY12" fmla="*/ 28615 h 261589"/>
                <a:gd name="connsiteX13" fmla="*/ 444660 w 446191"/>
                <a:gd name="connsiteY13" fmla="*/ 63540 h 26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191" h="261589">
                  <a:moveTo>
                    <a:pt x="444660" y="63540"/>
                  </a:moveTo>
                  <a:cubicBezTo>
                    <a:pt x="420848" y="66186"/>
                    <a:pt x="100702" y="49252"/>
                    <a:pt x="41435" y="44490"/>
                  </a:cubicBezTo>
                  <a:cubicBezTo>
                    <a:pt x="-17832" y="39727"/>
                    <a:pt x="86943" y="29673"/>
                    <a:pt x="89060" y="34965"/>
                  </a:cubicBezTo>
                  <a:cubicBezTo>
                    <a:pt x="91177" y="40257"/>
                    <a:pt x="57839" y="42902"/>
                    <a:pt x="54135" y="76240"/>
                  </a:cubicBezTo>
                  <a:cubicBezTo>
                    <a:pt x="50431" y="109578"/>
                    <a:pt x="72656" y="211177"/>
                    <a:pt x="66835" y="234990"/>
                  </a:cubicBezTo>
                  <a:cubicBezTo>
                    <a:pt x="61014" y="258803"/>
                    <a:pt x="-41644" y="216998"/>
                    <a:pt x="19210" y="219115"/>
                  </a:cubicBezTo>
                  <a:cubicBezTo>
                    <a:pt x="80064" y="221232"/>
                    <a:pt x="382218" y="240811"/>
                    <a:pt x="431960" y="247690"/>
                  </a:cubicBezTo>
                  <a:cubicBezTo>
                    <a:pt x="481702" y="254569"/>
                    <a:pt x="379572" y="260919"/>
                    <a:pt x="317660" y="260390"/>
                  </a:cubicBezTo>
                  <a:cubicBezTo>
                    <a:pt x="255748" y="259861"/>
                    <a:pt x="103347" y="268857"/>
                    <a:pt x="60485" y="244515"/>
                  </a:cubicBezTo>
                  <a:cubicBezTo>
                    <a:pt x="17623" y="220173"/>
                    <a:pt x="57839" y="149265"/>
                    <a:pt x="60485" y="114340"/>
                  </a:cubicBezTo>
                  <a:cubicBezTo>
                    <a:pt x="63131" y="79415"/>
                    <a:pt x="42493" y="54015"/>
                    <a:pt x="76360" y="34965"/>
                  </a:cubicBezTo>
                  <a:cubicBezTo>
                    <a:pt x="110227" y="15915"/>
                    <a:pt x="245694" y="1098"/>
                    <a:pt x="263685" y="40"/>
                  </a:cubicBezTo>
                  <a:cubicBezTo>
                    <a:pt x="281676" y="-1018"/>
                    <a:pt x="161556" y="19090"/>
                    <a:pt x="184310" y="28615"/>
                  </a:cubicBezTo>
                  <a:cubicBezTo>
                    <a:pt x="207064" y="38140"/>
                    <a:pt x="468472" y="60894"/>
                    <a:pt x="444660" y="635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F484EBFE-7FFF-D2F8-EE33-FC2B47014243}"/>
                </a:ext>
              </a:extLst>
            </p:cNvPr>
            <p:cNvSpPr/>
            <p:nvPr/>
          </p:nvSpPr>
          <p:spPr>
            <a:xfrm>
              <a:off x="6360629" y="8435975"/>
              <a:ext cx="558463" cy="613648"/>
            </a:xfrm>
            <a:custGeom>
              <a:avLst/>
              <a:gdLst>
                <a:gd name="connsiteX0" fmla="*/ 557696 w 558463"/>
                <a:gd name="connsiteY0" fmla="*/ 57150 h 613648"/>
                <a:gd name="connsiteX1" fmla="*/ 310046 w 558463"/>
                <a:gd name="connsiteY1" fmla="*/ 6350 h 613648"/>
                <a:gd name="connsiteX2" fmla="*/ 119546 w 558463"/>
                <a:gd name="connsiteY2" fmla="*/ 63500 h 613648"/>
                <a:gd name="connsiteX3" fmla="*/ 122721 w 558463"/>
                <a:gd name="connsiteY3" fmla="*/ 117475 h 613648"/>
                <a:gd name="connsiteX4" fmla="*/ 78271 w 558463"/>
                <a:gd name="connsiteY4" fmla="*/ 190500 h 613648"/>
                <a:gd name="connsiteX5" fmla="*/ 154471 w 558463"/>
                <a:gd name="connsiteY5" fmla="*/ 406400 h 613648"/>
                <a:gd name="connsiteX6" fmla="*/ 84621 w 558463"/>
                <a:gd name="connsiteY6" fmla="*/ 390525 h 613648"/>
                <a:gd name="connsiteX7" fmla="*/ 198921 w 558463"/>
                <a:gd name="connsiteY7" fmla="*/ 571500 h 613648"/>
                <a:gd name="connsiteX8" fmla="*/ 329096 w 558463"/>
                <a:gd name="connsiteY8" fmla="*/ 609600 h 613648"/>
                <a:gd name="connsiteX9" fmla="*/ 551346 w 558463"/>
                <a:gd name="connsiteY9" fmla="*/ 533400 h 613648"/>
                <a:gd name="connsiteX10" fmla="*/ 437046 w 558463"/>
                <a:gd name="connsiteY10" fmla="*/ 606425 h 613648"/>
                <a:gd name="connsiteX11" fmla="*/ 217971 w 558463"/>
                <a:gd name="connsiteY11" fmla="*/ 574675 h 613648"/>
                <a:gd name="connsiteX12" fmla="*/ 8421 w 558463"/>
                <a:gd name="connsiteY12" fmla="*/ 285750 h 613648"/>
                <a:gd name="connsiteX13" fmla="*/ 52871 w 558463"/>
                <a:gd name="connsiteY13" fmla="*/ 215900 h 613648"/>
                <a:gd name="connsiteX14" fmla="*/ 160821 w 558463"/>
                <a:gd name="connsiteY14" fmla="*/ 63500 h 613648"/>
                <a:gd name="connsiteX15" fmla="*/ 224321 w 558463"/>
                <a:gd name="connsiteY15" fmla="*/ 0 h 613648"/>
                <a:gd name="connsiteX16" fmla="*/ 557696 w 558463"/>
                <a:gd name="connsiteY16" fmla="*/ 57150 h 6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463" h="613648">
                  <a:moveTo>
                    <a:pt x="557696" y="57150"/>
                  </a:moveTo>
                  <a:cubicBezTo>
                    <a:pt x="571983" y="58208"/>
                    <a:pt x="383071" y="5292"/>
                    <a:pt x="310046" y="6350"/>
                  </a:cubicBezTo>
                  <a:cubicBezTo>
                    <a:pt x="237021" y="7408"/>
                    <a:pt x="150767" y="44979"/>
                    <a:pt x="119546" y="63500"/>
                  </a:cubicBezTo>
                  <a:cubicBezTo>
                    <a:pt x="88325" y="82021"/>
                    <a:pt x="129600" y="96309"/>
                    <a:pt x="122721" y="117475"/>
                  </a:cubicBezTo>
                  <a:cubicBezTo>
                    <a:pt x="115842" y="138641"/>
                    <a:pt x="72979" y="142346"/>
                    <a:pt x="78271" y="190500"/>
                  </a:cubicBezTo>
                  <a:cubicBezTo>
                    <a:pt x="83563" y="238654"/>
                    <a:pt x="153413" y="373063"/>
                    <a:pt x="154471" y="406400"/>
                  </a:cubicBezTo>
                  <a:cubicBezTo>
                    <a:pt x="155529" y="439737"/>
                    <a:pt x="77213" y="363008"/>
                    <a:pt x="84621" y="390525"/>
                  </a:cubicBezTo>
                  <a:cubicBezTo>
                    <a:pt x="92029" y="418042"/>
                    <a:pt x="158175" y="534988"/>
                    <a:pt x="198921" y="571500"/>
                  </a:cubicBezTo>
                  <a:cubicBezTo>
                    <a:pt x="239667" y="608012"/>
                    <a:pt x="270359" y="615950"/>
                    <a:pt x="329096" y="609600"/>
                  </a:cubicBezTo>
                  <a:cubicBezTo>
                    <a:pt x="387833" y="603250"/>
                    <a:pt x="533354" y="533929"/>
                    <a:pt x="551346" y="533400"/>
                  </a:cubicBezTo>
                  <a:cubicBezTo>
                    <a:pt x="569338" y="532871"/>
                    <a:pt x="492608" y="599546"/>
                    <a:pt x="437046" y="606425"/>
                  </a:cubicBezTo>
                  <a:cubicBezTo>
                    <a:pt x="381484" y="613304"/>
                    <a:pt x="289409" y="628121"/>
                    <a:pt x="217971" y="574675"/>
                  </a:cubicBezTo>
                  <a:cubicBezTo>
                    <a:pt x="146533" y="521229"/>
                    <a:pt x="35938" y="345546"/>
                    <a:pt x="8421" y="285750"/>
                  </a:cubicBezTo>
                  <a:cubicBezTo>
                    <a:pt x="-19096" y="225954"/>
                    <a:pt x="27471" y="252942"/>
                    <a:pt x="52871" y="215900"/>
                  </a:cubicBezTo>
                  <a:cubicBezTo>
                    <a:pt x="78271" y="178858"/>
                    <a:pt x="132246" y="99483"/>
                    <a:pt x="160821" y="63500"/>
                  </a:cubicBezTo>
                  <a:cubicBezTo>
                    <a:pt x="189396" y="27517"/>
                    <a:pt x="163467" y="0"/>
                    <a:pt x="224321" y="0"/>
                  </a:cubicBezTo>
                  <a:cubicBezTo>
                    <a:pt x="285175" y="0"/>
                    <a:pt x="543409" y="56092"/>
                    <a:pt x="557696" y="571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17DE3CDB-AC8F-8115-15C0-1590613CB6E1}"/>
                </a:ext>
              </a:extLst>
            </p:cNvPr>
            <p:cNvSpPr/>
            <p:nvPr/>
          </p:nvSpPr>
          <p:spPr>
            <a:xfrm>
              <a:off x="6539088" y="8556182"/>
              <a:ext cx="182387" cy="397504"/>
            </a:xfrm>
            <a:custGeom>
              <a:avLst/>
              <a:gdLst>
                <a:gd name="connsiteX0" fmla="*/ 131587 w 182387"/>
                <a:gd name="connsiteY0" fmla="*/ 443 h 397504"/>
                <a:gd name="connsiteX1" fmla="*/ 33162 w 182387"/>
                <a:gd name="connsiteY1" fmla="*/ 121093 h 397504"/>
                <a:gd name="connsiteX2" fmla="*/ 74437 w 182387"/>
                <a:gd name="connsiteY2" fmla="*/ 289368 h 397504"/>
                <a:gd name="connsiteX3" fmla="*/ 182387 w 182387"/>
                <a:gd name="connsiteY3" fmla="*/ 397318 h 397504"/>
                <a:gd name="connsiteX4" fmla="*/ 74437 w 182387"/>
                <a:gd name="connsiteY4" fmla="*/ 311593 h 397504"/>
                <a:gd name="connsiteX5" fmla="*/ 4587 w 182387"/>
                <a:gd name="connsiteY5" fmla="*/ 175068 h 397504"/>
                <a:gd name="connsiteX6" fmla="*/ 17287 w 182387"/>
                <a:gd name="connsiteY6" fmla="*/ 82993 h 397504"/>
                <a:gd name="connsiteX7" fmla="*/ 131587 w 182387"/>
                <a:gd name="connsiteY7" fmla="*/ 443 h 3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387" h="397504">
                  <a:moveTo>
                    <a:pt x="131587" y="443"/>
                  </a:moveTo>
                  <a:cubicBezTo>
                    <a:pt x="134233" y="6793"/>
                    <a:pt x="42687" y="72939"/>
                    <a:pt x="33162" y="121093"/>
                  </a:cubicBezTo>
                  <a:cubicBezTo>
                    <a:pt x="23637" y="169247"/>
                    <a:pt x="49566" y="243331"/>
                    <a:pt x="74437" y="289368"/>
                  </a:cubicBezTo>
                  <a:cubicBezTo>
                    <a:pt x="99308" y="335405"/>
                    <a:pt x="182387" y="393614"/>
                    <a:pt x="182387" y="397318"/>
                  </a:cubicBezTo>
                  <a:cubicBezTo>
                    <a:pt x="182387" y="401022"/>
                    <a:pt x="104070" y="348635"/>
                    <a:pt x="74437" y="311593"/>
                  </a:cubicBezTo>
                  <a:cubicBezTo>
                    <a:pt x="44804" y="274551"/>
                    <a:pt x="14112" y="213168"/>
                    <a:pt x="4587" y="175068"/>
                  </a:cubicBezTo>
                  <a:cubicBezTo>
                    <a:pt x="-4938" y="136968"/>
                    <a:pt x="883" y="108393"/>
                    <a:pt x="17287" y="82993"/>
                  </a:cubicBezTo>
                  <a:cubicBezTo>
                    <a:pt x="33691" y="57593"/>
                    <a:pt x="128941" y="-5907"/>
                    <a:pt x="131587" y="4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45532BEE-C1E8-5C2A-EF13-21A976EAF04F}"/>
                </a:ext>
              </a:extLst>
            </p:cNvPr>
            <p:cNvSpPr/>
            <p:nvPr/>
          </p:nvSpPr>
          <p:spPr>
            <a:xfrm>
              <a:off x="6708789" y="8533839"/>
              <a:ext cx="223480" cy="400699"/>
            </a:xfrm>
            <a:custGeom>
              <a:avLst/>
              <a:gdLst>
                <a:gd name="connsiteX0" fmla="*/ 6336 w 223480"/>
                <a:gd name="connsiteY0" fmla="*/ 6911 h 400699"/>
                <a:gd name="connsiteX1" fmla="*/ 63486 w 223480"/>
                <a:gd name="connsiteY1" fmla="*/ 32311 h 400699"/>
                <a:gd name="connsiteX2" fmla="*/ 171436 w 223480"/>
                <a:gd name="connsiteY2" fmla="*/ 98986 h 400699"/>
                <a:gd name="connsiteX3" fmla="*/ 190486 w 223480"/>
                <a:gd name="connsiteY3" fmla="*/ 254561 h 400699"/>
                <a:gd name="connsiteX4" fmla="*/ 126986 w 223480"/>
                <a:gd name="connsiteY4" fmla="*/ 346636 h 400699"/>
                <a:gd name="connsiteX5" fmla="*/ 15861 w 223480"/>
                <a:gd name="connsiteY5" fmla="*/ 400611 h 400699"/>
                <a:gd name="connsiteX6" fmla="*/ 184136 w 223480"/>
                <a:gd name="connsiteY6" fmla="*/ 352986 h 400699"/>
                <a:gd name="connsiteX7" fmla="*/ 212711 w 223480"/>
                <a:gd name="connsiteY7" fmla="*/ 156136 h 400699"/>
                <a:gd name="connsiteX8" fmla="*/ 6336 w 223480"/>
                <a:gd name="connsiteY8" fmla="*/ 6911 h 40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80" h="400699">
                  <a:moveTo>
                    <a:pt x="6336" y="6911"/>
                  </a:moveTo>
                  <a:cubicBezTo>
                    <a:pt x="-18535" y="-13726"/>
                    <a:pt x="35969" y="16965"/>
                    <a:pt x="63486" y="32311"/>
                  </a:cubicBezTo>
                  <a:cubicBezTo>
                    <a:pt x="91003" y="47657"/>
                    <a:pt x="150269" y="61944"/>
                    <a:pt x="171436" y="98986"/>
                  </a:cubicBezTo>
                  <a:cubicBezTo>
                    <a:pt x="192603" y="136028"/>
                    <a:pt x="197894" y="213286"/>
                    <a:pt x="190486" y="254561"/>
                  </a:cubicBezTo>
                  <a:cubicBezTo>
                    <a:pt x="183078" y="295836"/>
                    <a:pt x="156090" y="322294"/>
                    <a:pt x="126986" y="346636"/>
                  </a:cubicBezTo>
                  <a:cubicBezTo>
                    <a:pt x="97882" y="370978"/>
                    <a:pt x="6336" y="399553"/>
                    <a:pt x="15861" y="400611"/>
                  </a:cubicBezTo>
                  <a:cubicBezTo>
                    <a:pt x="25386" y="401669"/>
                    <a:pt x="151328" y="393732"/>
                    <a:pt x="184136" y="352986"/>
                  </a:cubicBezTo>
                  <a:cubicBezTo>
                    <a:pt x="216944" y="312240"/>
                    <a:pt x="237053" y="212757"/>
                    <a:pt x="212711" y="156136"/>
                  </a:cubicBezTo>
                  <a:cubicBezTo>
                    <a:pt x="188369" y="99515"/>
                    <a:pt x="31207" y="27548"/>
                    <a:pt x="6336" y="69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2D60A546-5668-E893-9F1D-93BC3A9429FE}"/>
                </a:ext>
              </a:extLst>
            </p:cNvPr>
            <p:cNvSpPr/>
            <p:nvPr/>
          </p:nvSpPr>
          <p:spPr>
            <a:xfrm>
              <a:off x="6864350" y="8408575"/>
              <a:ext cx="192137" cy="662996"/>
            </a:xfrm>
            <a:custGeom>
              <a:avLst/>
              <a:gdLst>
                <a:gd name="connsiteX0" fmla="*/ 38100 w 192137"/>
                <a:gd name="connsiteY0" fmla="*/ 141700 h 662996"/>
                <a:gd name="connsiteX1" fmla="*/ 50800 w 192137"/>
                <a:gd name="connsiteY1" fmla="*/ 59150 h 662996"/>
                <a:gd name="connsiteX2" fmla="*/ 44450 w 192137"/>
                <a:gd name="connsiteY2" fmla="*/ 52800 h 662996"/>
                <a:gd name="connsiteX3" fmla="*/ 155575 w 192137"/>
                <a:gd name="connsiteY3" fmla="*/ 59150 h 662996"/>
                <a:gd name="connsiteX4" fmla="*/ 165100 w 192137"/>
                <a:gd name="connsiteY4" fmla="*/ 119475 h 662996"/>
                <a:gd name="connsiteX5" fmla="*/ 152400 w 192137"/>
                <a:gd name="connsiteY5" fmla="*/ 376650 h 662996"/>
                <a:gd name="connsiteX6" fmla="*/ 171450 w 192137"/>
                <a:gd name="connsiteY6" fmla="*/ 624300 h 662996"/>
                <a:gd name="connsiteX7" fmla="*/ 104775 w 192137"/>
                <a:gd name="connsiteY7" fmla="*/ 614775 h 662996"/>
                <a:gd name="connsiteX8" fmla="*/ 25400 w 192137"/>
                <a:gd name="connsiteY8" fmla="*/ 624300 h 662996"/>
                <a:gd name="connsiteX9" fmla="*/ 79375 w 192137"/>
                <a:gd name="connsiteY9" fmla="*/ 497300 h 662996"/>
                <a:gd name="connsiteX10" fmla="*/ 0 w 192137"/>
                <a:gd name="connsiteY10" fmla="*/ 605250 h 662996"/>
                <a:gd name="connsiteX11" fmla="*/ 79375 w 192137"/>
                <a:gd name="connsiteY11" fmla="*/ 656050 h 662996"/>
                <a:gd name="connsiteX12" fmla="*/ 174625 w 192137"/>
                <a:gd name="connsiteY12" fmla="*/ 649700 h 662996"/>
                <a:gd name="connsiteX13" fmla="*/ 165100 w 192137"/>
                <a:gd name="connsiteY13" fmla="*/ 538575 h 662996"/>
                <a:gd name="connsiteX14" fmla="*/ 187325 w 192137"/>
                <a:gd name="connsiteY14" fmla="*/ 36925 h 662996"/>
                <a:gd name="connsiteX15" fmla="*/ 57150 w 192137"/>
                <a:gd name="connsiteY15" fmla="*/ 49625 h 662996"/>
                <a:gd name="connsiteX16" fmla="*/ 38100 w 192137"/>
                <a:gd name="connsiteY16" fmla="*/ 141700 h 6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137" h="662996">
                  <a:moveTo>
                    <a:pt x="38100" y="141700"/>
                  </a:moveTo>
                  <a:cubicBezTo>
                    <a:pt x="37042" y="143288"/>
                    <a:pt x="50800" y="59150"/>
                    <a:pt x="50800" y="59150"/>
                  </a:cubicBezTo>
                  <a:cubicBezTo>
                    <a:pt x="51858" y="44333"/>
                    <a:pt x="26988" y="52800"/>
                    <a:pt x="44450" y="52800"/>
                  </a:cubicBezTo>
                  <a:cubicBezTo>
                    <a:pt x="61912" y="52800"/>
                    <a:pt x="135467" y="48038"/>
                    <a:pt x="155575" y="59150"/>
                  </a:cubicBezTo>
                  <a:cubicBezTo>
                    <a:pt x="175683" y="70262"/>
                    <a:pt x="165629" y="66558"/>
                    <a:pt x="165100" y="119475"/>
                  </a:cubicBezTo>
                  <a:cubicBezTo>
                    <a:pt x="164571" y="172392"/>
                    <a:pt x="151342" y="292513"/>
                    <a:pt x="152400" y="376650"/>
                  </a:cubicBezTo>
                  <a:cubicBezTo>
                    <a:pt x="153458" y="460787"/>
                    <a:pt x="179387" y="584613"/>
                    <a:pt x="171450" y="624300"/>
                  </a:cubicBezTo>
                  <a:cubicBezTo>
                    <a:pt x="163513" y="663987"/>
                    <a:pt x="129117" y="614775"/>
                    <a:pt x="104775" y="614775"/>
                  </a:cubicBezTo>
                  <a:cubicBezTo>
                    <a:pt x="80433" y="614775"/>
                    <a:pt x="29633" y="643879"/>
                    <a:pt x="25400" y="624300"/>
                  </a:cubicBezTo>
                  <a:cubicBezTo>
                    <a:pt x="21167" y="604721"/>
                    <a:pt x="83608" y="500475"/>
                    <a:pt x="79375" y="497300"/>
                  </a:cubicBezTo>
                  <a:cubicBezTo>
                    <a:pt x="75142" y="494125"/>
                    <a:pt x="0" y="578792"/>
                    <a:pt x="0" y="605250"/>
                  </a:cubicBezTo>
                  <a:cubicBezTo>
                    <a:pt x="0" y="631708"/>
                    <a:pt x="50271" y="648642"/>
                    <a:pt x="79375" y="656050"/>
                  </a:cubicBezTo>
                  <a:cubicBezTo>
                    <a:pt x="108479" y="663458"/>
                    <a:pt x="160338" y="669279"/>
                    <a:pt x="174625" y="649700"/>
                  </a:cubicBezTo>
                  <a:cubicBezTo>
                    <a:pt x="188912" y="630121"/>
                    <a:pt x="162983" y="640704"/>
                    <a:pt x="165100" y="538575"/>
                  </a:cubicBezTo>
                  <a:cubicBezTo>
                    <a:pt x="167217" y="436446"/>
                    <a:pt x="205317" y="118417"/>
                    <a:pt x="187325" y="36925"/>
                  </a:cubicBezTo>
                  <a:cubicBezTo>
                    <a:pt x="169333" y="-44567"/>
                    <a:pt x="75671" y="31633"/>
                    <a:pt x="57150" y="49625"/>
                  </a:cubicBezTo>
                  <a:cubicBezTo>
                    <a:pt x="38629" y="67617"/>
                    <a:pt x="39158" y="140112"/>
                    <a:pt x="38100" y="1417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03008A31-B78C-6E0C-51F5-4E445847D443}"/>
                </a:ext>
              </a:extLst>
            </p:cNvPr>
            <p:cNvSpPr/>
            <p:nvPr/>
          </p:nvSpPr>
          <p:spPr>
            <a:xfrm>
              <a:off x="7086519" y="8412062"/>
              <a:ext cx="438643" cy="671613"/>
            </a:xfrm>
            <a:custGeom>
              <a:avLst/>
              <a:gdLst>
                <a:gd name="connsiteX0" fmla="*/ 81 w 438643"/>
                <a:gd name="connsiteY0" fmla="*/ 1688 h 671613"/>
                <a:gd name="connsiteX1" fmla="*/ 22306 w 438643"/>
                <a:gd name="connsiteY1" fmla="*/ 169963 h 671613"/>
                <a:gd name="connsiteX2" fmla="*/ 9606 w 438643"/>
                <a:gd name="connsiteY2" fmla="*/ 189013 h 671613"/>
                <a:gd name="connsiteX3" fmla="*/ 114381 w 438643"/>
                <a:gd name="connsiteY3" fmla="*/ 192188 h 671613"/>
                <a:gd name="connsiteX4" fmla="*/ 123906 w 438643"/>
                <a:gd name="connsiteY4" fmla="*/ 363638 h 671613"/>
                <a:gd name="connsiteX5" fmla="*/ 114381 w 438643"/>
                <a:gd name="connsiteY5" fmla="*/ 493813 h 671613"/>
                <a:gd name="connsiteX6" fmla="*/ 133431 w 438643"/>
                <a:gd name="connsiteY6" fmla="*/ 592238 h 671613"/>
                <a:gd name="connsiteX7" fmla="*/ 212806 w 438643"/>
                <a:gd name="connsiteY7" fmla="*/ 655738 h 671613"/>
                <a:gd name="connsiteX8" fmla="*/ 435056 w 438643"/>
                <a:gd name="connsiteY8" fmla="*/ 671613 h 671613"/>
                <a:gd name="connsiteX9" fmla="*/ 339806 w 438643"/>
                <a:gd name="connsiteY9" fmla="*/ 655738 h 671613"/>
                <a:gd name="connsiteX10" fmla="*/ 203281 w 438643"/>
                <a:gd name="connsiteY10" fmla="*/ 623988 h 671613"/>
                <a:gd name="connsiteX11" fmla="*/ 165181 w 438643"/>
                <a:gd name="connsiteY11" fmla="*/ 500163 h 671613"/>
                <a:gd name="connsiteX12" fmla="*/ 162006 w 438643"/>
                <a:gd name="connsiteY12" fmla="*/ 189013 h 671613"/>
                <a:gd name="connsiteX13" fmla="*/ 139781 w 438643"/>
                <a:gd name="connsiteY13" fmla="*/ 293788 h 671613"/>
                <a:gd name="connsiteX14" fmla="*/ 133431 w 438643"/>
                <a:gd name="connsiteY14" fmla="*/ 163613 h 671613"/>
                <a:gd name="connsiteX15" fmla="*/ 57231 w 438643"/>
                <a:gd name="connsiteY15" fmla="*/ 154088 h 671613"/>
                <a:gd name="connsiteX16" fmla="*/ 31831 w 438643"/>
                <a:gd name="connsiteY16" fmla="*/ 87413 h 671613"/>
                <a:gd name="connsiteX17" fmla="*/ 81 w 438643"/>
                <a:gd name="connsiteY17" fmla="*/ 1688 h 6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643" h="671613">
                  <a:moveTo>
                    <a:pt x="81" y="1688"/>
                  </a:moveTo>
                  <a:cubicBezTo>
                    <a:pt x="-1506" y="15446"/>
                    <a:pt x="20719" y="138742"/>
                    <a:pt x="22306" y="169963"/>
                  </a:cubicBezTo>
                  <a:cubicBezTo>
                    <a:pt x="23893" y="201184"/>
                    <a:pt x="-5740" y="185309"/>
                    <a:pt x="9606" y="189013"/>
                  </a:cubicBezTo>
                  <a:cubicBezTo>
                    <a:pt x="24952" y="192717"/>
                    <a:pt x="95331" y="163084"/>
                    <a:pt x="114381" y="192188"/>
                  </a:cubicBezTo>
                  <a:cubicBezTo>
                    <a:pt x="133431" y="221292"/>
                    <a:pt x="123906" y="313367"/>
                    <a:pt x="123906" y="363638"/>
                  </a:cubicBezTo>
                  <a:cubicBezTo>
                    <a:pt x="123906" y="413909"/>
                    <a:pt x="112793" y="455713"/>
                    <a:pt x="114381" y="493813"/>
                  </a:cubicBezTo>
                  <a:cubicBezTo>
                    <a:pt x="115969" y="531913"/>
                    <a:pt x="117027" y="565251"/>
                    <a:pt x="133431" y="592238"/>
                  </a:cubicBezTo>
                  <a:cubicBezTo>
                    <a:pt x="149835" y="619225"/>
                    <a:pt x="162535" y="642509"/>
                    <a:pt x="212806" y="655738"/>
                  </a:cubicBezTo>
                  <a:cubicBezTo>
                    <a:pt x="263077" y="668967"/>
                    <a:pt x="413889" y="671613"/>
                    <a:pt x="435056" y="671613"/>
                  </a:cubicBezTo>
                  <a:cubicBezTo>
                    <a:pt x="456223" y="671613"/>
                    <a:pt x="378435" y="663676"/>
                    <a:pt x="339806" y="655738"/>
                  </a:cubicBezTo>
                  <a:cubicBezTo>
                    <a:pt x="301177" y="647801"/>
                    <a:pt x="232385" y="649917"/>
                    <a:pt x="203281" y="623988"/>
                  </a:cubicBezTo>
                  <a:cubicBezTo>
                    <a:pt x="174177" y="598059"/>
                    <a:pt x="172060" y="572659"/>
                    <a:pt x="165181" y="500163"/>
                  </a:cubicBezTo>
                  <a:cubicBezTo>
                    <a:pt x="158302" y="427667"/>
                    <a:pt x="166239" y="223409"/>
                    <a:pt x="162006" y="189013"/>
                  </a:cubicBezTo>
                  <a:cubicBezTo>
                    <a:pt x="157773" y="154617"/>
                    <a:pt x="144543" y="298021"/>
                    <a:pt x="139781" y="293788"/>
                  </a:cubicBezTo>
                  <a:cubicBezTo>
                    <a:pt x="135019" y="289555"/>
                    <a:pt x="147189" y="186896"/>
                    <a:pt x="133431" y="163613"/>
                  </a:cubicBezTo>
                  <a:cubicBezTo>
                    <a:pt x="119673" y="140330"/>
                    <a:pt x="74164" y="166788"/>
                    <a:pt x="57231" y="154088"/>
                  </a:cubicBezTo>
                  <a:cubicBezTo>
                    <a:pt x="40298" y="141388"/>
                    <a:pt x="39239" y="112813"/>
                    <a:pt x="31831" y="87413"/>
                  </a:cubicBezTo>
                  <a:cubicBezTo>
                    <a:pt x="24423" y="62013"/>
                    <a:pt x="1668" y="-12070"/>
                    <a:pt x="81" y="16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098AEF06-2A52-E9C9-E639-E683D7C4D020}"/>
                </a:ext>
              </a:extLst>
            </p:cNvPr>
            <p:cNvSpPr/>
            <p:nvPr/>
          </p:nvSpPr>
          <p:spPr>
            <a:xfrm>
              <a:off x="7099292" y="8295906"/>
              <a:ext cx="431939" cy="360613"/>
            </a:xfrm>
            <a:custGeom>
              <a:avLst/>
              <a:gdLst>
                <a:gd name="connsiteX0" fmla="*/ 8 w 431939"/>
                <a:gd name="connsiteY0" fmla="*/ 184519 h 360613"/>
                <a:gd name="connsiteX1" fmla="*/ 114308 w 431939"/>
                <a:gd name="connsiteY1" fmla="*/ 190869 h 360613"/>
                <a:gd name="connsiteX2" fmla="*/ 117483 w 431939"/>
                <a:gd name="connsiteY2" fmla="*/ 111494 h 360613"/>
                <a:gd name="connsiteX3" fmla="*/ 123833 w 431939"/>
                <a:gd name="connsiteY3" fmla="*/ 9894 h 360613"/>
                <a:gd name="connsiteX4" fmla="*/ 219083 w 431939"/>
                <a:gd name="connsiteY4" fmla="*/ 22594 h 360613"/>
                <a:gd name="connsiteX5" fmla="*/ 276233 w 431939"/>
                <a:gd name="connsiteY5" fmla="*/ 28944 h 360613"/>
                <a:gd name="connsiteX6" fmla="*/ 263533 w 431939"/>
                <a:gd name="connsiteY6" fmla="*/ 63869 h 360613"/>
                <a:gd name="connsiteX7" fmla="*/ 257183 w 431939"/>
                <a:gd name="connsiteY7" fmla="*/ 155944 h 360613"/>
                <a:gd name="connsiteX8" fmla="*/ 273058 w 431939"/>
                <a:gd name="connsiteY8" fmla="*/ 187694 h 360613"/>
                <a:gd name="connsiteX9" fmla="*/ 374658 w 431939"/>
                <a:gd name="connsiteY9" fmla="*/ 200394 h 360613"/>
                <a:gd name="connsiteX10" fmla="*/ 387358 w 431939"/>
                <a:gd name="connsiteY10" fmla="*/ 209919 h 360613"/>
                <a:gd name="connsiteX11" fmla="*/ 406408 w 431939"/>
                <a:gd name="connsiteY11" fmla="*/ 295644 h 360613"/>
                <a:gd name="connsiteX12" fmla="*/ 409583 w 431939"/>
                <a:gd name="connsiteY12" fmla="*/ 359144 h 360613"/>
                <a:gd name="connsiteX13" fmla="*/ 425458 w 431939"/>
                <a:gd name="connsiteY13" fmla="*/ 232144 h 360613"/>
                <a:gd name="connsiteX14" fmla="*/ 288933 w 431939"/>
                <a:gd name="connsiteY14" fmla="*/ 190869 h 360613"/>
                <a:gd name="connsiteX15" fmla="*/ 257183 w 431939"/>
                <a:gd name="connsiteY15" fmla="*/ 25769 h 360613"/>
                <a:gd name="connsiteX16" fmla="*/ 101608 w 431939"/>
                <a:gd name="connsiteY16" fmla="*/ 3544 h 360613"/>
                <a:gd name="connsiteX17" fmla="*/ 133358 w 431939"/>
                <a:gd name="connsiteY17" fmla="*/ 57519 h 360613"/>
                <a:gd name="connsiteX18" fmla="*/ 149233 w 431939"/>
                <a:gd name="connsiteY18" fmla="*/ 136894 h 360613"/>
                <a:gd name="connsiteX19" fmla="*/ 79383 w 431939"/>
                <a:gd name="connsiteY19" fmla="*/ 155944 h 360613"/>
                <a:gd name="connsiteX20" fmla="*/ 107958 w 431939"/>
                <a:gd name="connsiteY20" fmla="*/ 178169 h 360613"/>
                <a:gd name="connsiteX21" fmla="*/ 8 w 431939"/>
                <a:gd name="connsiteY21" fmla="*/ 184519 h 36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939" h="360613">
                  <a:moveTo>
                    <a:pt x="8" y="184519"/>
                  </a:moveTo>
                  <a:cubicBezTo>
                    <a:pt x="1066" y="186636"/>
                    <a:pt x="94729" y="203040"/>
                    <a:pt x="114308" y="190869"/>
                  </a:cubicBezTo>
                  <a:cubicBezTo>
                    <a:pt x="133887" y="178698"/>
                    <a:pt x="115896" y="141656"/>
                    <a:pt x="117483" y="111494"/>
                  </a:cubicBezTo>
                  <a:cubicBezTo>
                    <a:pt x="119070" y="81332"/>
                    <a:pt x="106900" y="24711"/>
                    <a:pt x="123833" y="9894"/>
                  </a:cubicBezTo>
                  <a:cubicBezTo>
                    <a:pt x="140766" y="-4923"/>
                    <a:pt x="193683" y="19419"/>
                    <a:pt x="219083" y="22594"/>
                  </a:cubicBezTo>
                  <a:cubicBezTo>
                    <a:pt x="244483" y="25769"/>
                    <a:pt x="276233" y="28944"/>
                    <a:pt x="276233" y="28944"/>
                  </a:cubicBezTo>
                  <a:cubicBezTo>
                    <a:pt x="283641" y="35823"/>
                    <a:pt x="266708" y="42702"/>
                    <a:pt x="263533" y="63869"/>
                  </a:cubicBezTo>
                  <a:cubicBezTo>
                    <a:pt x="260358" y="85036"/>
                    <a:pt x="255596" y="135307"/>
                    <a:pt x="257183" y="155944"/>
                  </a:cubicBezTo>
                  <a:cubicBezTo>
                    <a:pt x="258770" y="176581"/>
                    <a:pt x="253479" y="180286"/>
                    <a:pt x="273058" y="187694"/>
                  </a:cubicBezTo>
                  <a:cubicBezTo>
                    <a:pt x="292637" y="195102"/>
                    <a:pt x="355608" y="196690"/>
                    <a:pt x="374658" y="200394"/>
                  </a:cubicBezTo>
                  <a:cubicBezTo>
                    <a:pt x="393708" y="204098"/>
                    <a:pt x="382066" y="194044"/>
                    <a:pt x="387358" y="209919"/>
                  </a:cubicBezTo>
                  <a:cubicBezTo>
                    <a:pt x="392650" y="225794"/>
                    <a:pt x="402704" y="270773"/>
                    <a:pt x="406408" y="295644"/>
                  </a:cubicBezTo>
                  <a:cubicBezTo>
                    <a:pt x="410112" y="320515"/>
                    <a:pt x="406408" y="369727"/>
                    <a:pt x="409583" y="359144"/>
                  </a:cubicBezTo>
                  <a:cubicBezTo>
                    <a:pt x="412758" y="348561"/>
                    <a:pt x="445566" y="260190"/>
                    <a:pt x="425458" y="232144"/>
                  </a:cubicBezTo>
                  <a:cubicBezTo>
                    <a:pt x="405350" y="204098"/>
                    <a:pt x="316979" y="225265"/>
                    <a:pt x="288933" y="190869"/>
                  </a:cubicBezTo>
                  <a:cubicBezTo>
                    <a:pt x="260887" y="156473"/>
                    <a:pt x="288404" y="56990"/>
                    <a:pt x="257183" y="25769"/>
                  </a:cubicBezTo>
                  <a:cubicBezTo>
                    <a:pt x="225962" y="-5452"/>
                    <a:pt x="122245" y="-1748"/>
                    <a:pt x="101608" y="3544"/>
                  </a:cubicBezTo>
                  <a:cubicBezTo>
                    <a:pt x="80971" y="8836"/>
                    <a:pt x="125421" y="35294"/>
                    <a:pt x="133358" y="57519"/>
                  </a:cubicBezTo>
                  <a:cubicBezTo>
                    <a:pt x="141296" y="79744"/>
                    <a:pt x="158229" y="120490"/>
                    <a:pt x="149233" y="136894"/>
                  </a:cubicBezTo>
                  <a:cubicBezTo>
                    <a:pt x="140237" y="153298"/>
                    <a:pt x="86262" y="149065"/>
                    <a:pt x="79383" y="155944"/>
                  </a:cubicBezTo>
                  <a:cubicBezTo>
                    <a:pt x="72504" y="162823"/>
                    <a:pt x="121716" y="172348"/>
                    <a:pt x="107958" y="178169"/>
                  </a:cubicBezTo>
                  <a:cubicBezTo>
                    <a:pt x="94200" y="183990"/>
                    <a:pt x="-1050" y="182402"/>
                    <a:pt x="8" y="1845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4BEFB6AC-2428-D0AE-AB5F-D3921B398B10}"/>
                </a:ext>
              </a:extLst>
            </p:cNvPr>
            <p:cNvSpPr/>
            <p:nvPr/>
          </p:nvSpPr>
          <p:spPr>
            <a:xfrm>
              <a:off x="7303413" y="8586199"/>
              <a:ext cx="224513" cy="514658"/>
            </a:xfrm>
            <a:custGeom>
              <a:avLst/>
              <a:gdLst>
                <a:gd name="connsiteX0" fmla="*/ 224512 w 224513"/>
                <a:gd name="connsiteY0" fmla="*/ 30751 h 514658"/>
                <a:gd name="connsiteX1" fmla="*/ 8612 w 224513"/>
                <a:gd name="connsiteY1" fmla="*/ 33926 h 514658"/>
                <a:gd name="connsiteX2" fmla="*/ 43537 w 224513"/>
                <a:gd name="connsiteY2" fmla="*/ 2176 h 514658"/>
                <a:gd name="connsiteX3" fmla="*/ 49887 w 224513"/>
                <a:gd name="connsiteY3" fmla="*/ 103776 h 514658"/>
                <a:gd name="connsiteX4" fmla="*/ 37187 w 224513"/>
                <a:gd name="connsiteY4" fmla="*/ 291101 h 514658"/>
                <a:gd name="connsiteX5" fmla="*/ 126087 w 224513"/>
                <a:gd name="connsiteY5" fmla="*/ 345076 h 514658"/>
                <a:gd name="connsiteX6" fmla="*/ 78462 w 224513"/>
                <a:gd name="connsiteY6" fmla="*/ 345076 h 514658"/>
                <a:gd name="connsiteX7" fmla="*/ 202287 w 224513"/>
                <a:gd name="connsiteY7" fmla="*/ 351426 h 514658"/>
                <a:gd name="connsiteX8" fmla="*/ 183237 w 224513"/>
                <a:gd name="connsiteY8" fmla="*/ 386351 h 514658"/>
                <a:gd name="connsiteX9" fmla="*/ 186412 w 224513"/>
                <a:gd name="connsiteY9" fmla="*/ 513351 h 514658"/>
                <a:gd name="connsiteX10" fmla="*/ 202287 w 224513"/>
                <a:gd name="connsiteY10" fmla="*/ 449851 h 514658"/>
                <a:gd name="connsiteX11" fmla="*/ 202287 w 224513"/>
                <a:gd name="connsiteY11" fmla="*/ 408576 h 514658"/>
                <a:gd name="connsiteX12" fmla="*/ 59412 w 224513"/>
                <a:gd name="connsiteY12" fmla="*/ 376826 h 514658"/>
                <a:gd name="connsiteX13" fmla="*/ 27662 w 224513"/>
                <a:gd name="connsiteY13" fmla="*/ 179976 h 514658"/>
                <a:gd name="connsiteX14" fmla="*/ 40362 w 224513"/>
                <a:gd name="connsiteY14" fmla="*/ 24401 h 514658"/>
                <a:gd name="connsiteX15" fmla="*/ 11787 w 224513"/>
                <a:gd name="connsiteY15" fmla="*/ 18051 h 514658"/>
                <a:gd name="connsiteX16" fmla="*/ 224512 w 224513"/>
                <a:gd name="connsiteY16" fmla="*/ 30751 h 51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513" h="514658">
                  <a:moveTo>
                    <a:pt x="224512" y="30751"/>
                  </a:moveTo>
                  <a:cubicBezTo>
                    <a:pt x="223983" y="33397"/>
                    <a:pt x="38774" y="38689"/>
                    <a:pt x="8612" y="33926"/>
                  </a:cubicBezTo>
                  <a:cubicBezTo>
                    <a:pt x="-21551" y="29163"/>
                    <a:pt x="36658" y="-9466"/>
                    <a:pt x="43537" y="2176"/>
                  </a:cubicBezTo>
                  <a:cubicBezTo>
                    <a:pt x="50416" y="13818"/>
                    <a:pt x="50945" y="55622"/>
                    <a:pt x="49887" y="103776"/>
                  </a:cubicBezTo>
                  <a:cubicBezTo>
                    <a:pt x="48829" y="151930"/>
                    <a:pt x="24487" y="250884"/>
                    <a:pt x="37187" y="291101"/>
                  </a:cubicBezTo>
                  <a:cubicBezTo>
                    <a:pt x="49887" y="331318"/>
                    <a:pt x="119208" y="336080"/>
                    <a:pt x="126087" y="345076"/>
                  </a:cubicBezTo>
                  <a:cubicBezTo>
                    <a:pt x="132966" y="354072"/>
                    <a:pt x="65762" y="344018"/>
                    <a:pt x="78462" y="345076"/>
                  </a:cubicBezTo>
                  <a:cubicBezTo>
                    <a:pt x="91162" y="346134"/>
                    <a:pt x="184825" y="344547"/>
                    <a:pt x="202287" y="351426"/>
                  </a:cubicBezTo>
                  <a:cubicBezTo>
                    <a:pt x="219749" y="358305"/>
                    <a:pt x="185883" y="359364"/>
                    <a:pt x="183237" y="386351"/>
                  </a:cubicBezTo>
                  <a:cubicBezTo>
                    <a:pt x="180591" y="413339"/>
                    <a:pt x="183237" y="502768"/>
                    <a:pt x="186412" y="513351"/>
                  </a:cubicBezTo>
                  <a:cubicBezTo>
                    <a:pt x="189587" y="523934"/>
                    <a:pt x="199641" y="467314"/>
                    <a:pt x="202287" y="449851"/>
                  </a:cubicBezTo>
                  <a:cubicBezTo>
                    <a:pt x="204933" y="432388"/>
                    <a:pt x="226100" y="420747"/>
                    <a:pt x="202287" y="408576"/>
                  </a:cubicBezTo>
                  <a:cubicBezTo>
                    <a:pt x="178474" y="396405"/>
                    <a:pt x="88516" y="414926"/>
                    <a:pt x="59412" y="376826"/>
                  </a:cubicBezTo>
                  <a:cubicBezTo>
                    <a:pt x="30308" y="338726"/>
                    <a:pt x="30837" y="238714"/>
                    <a:pt x="27662" y="179976"/>
                  </a:cubicBezTo>
                  <a:cubicBezTo>
                    <a:pt x="24487" y="121239"/>
                    <a:pt x="43008" y="51389"/>
                    <a:pt x="40362" y="24401"/>
                  </a:cubicBezTo>
                  <a:cubicBezTo>
                    <a:pt x="37716" y="-2587"/>
                    <a:pt x="-11496" y="18051"/>
                    <a:pt x="11787" y="18051"/>
                  </a:cubicBezTo>
                  <a:cubicBezTo>
                    <a:pt x="35070" y="18051"/>
                    <a:pt x="225041" y="28105"/>
                    <a:pt x="224512" y="3075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A82EA52D-4511-4342-876E-F8AD309C5F47}"/>
                </a:ext>
              </a:extLst>
            </p:cNvPr>
            <p:cNvSpPr/>
            <p:nvPr/>
          </p:nvSpPr>
          <p:spPr>
            <a:xfrm>
              <a:off x="7565799" y="8482342"/>
              <a:ext cx="559026" cy="351991"/>
            </a:xfrm>
            <a:custGeom>
              <a:avLst/>
              <a:gdLst>
                <a:gd name="connsiteX0" fmla="*/ 339951 w 559026"/>
                <a:gd name="connsiteY0" fmla="*/ 217158 h 351991"/>
                <a:gd name="connsiteX1" fmla="*/ 517751 w 559026"/>
                <a:gd name="connsiteY1" fmla="*/ 210808 h 351991"/>
                <a:gd name="connsiteX2" fmla="*/ 514576 w 559026"/>
                <a:gd name="connsiteY2" fmla="*/ 156833 h 351991"/>
                <a:gd name="connsiteX3" fmla="*/ 428851 w 559026"/>
                <a:gd name="connsiteY3" fmla="*/ 39358 h 351991"/>
                <a:gd name="connsiteX4" fmla="*/ 295501 w 559026"/>
                <a:gd name="connsiteY4" fmla="*/ 1258 h 351991"/>
                <a:gd name="connsiteX5" fmla="*/ 136751 w 559026"/>
                <a:gd name="connsiteY5" fmla="*/ 17133 h 351991"/>
                <a:gd name="connsiteX6" fmla="*/ 19276 w 559026"/>
                <a:gd name="connsiteY6" fmla="*/ 93333 h 351991"/>
                <a:gd name="connsiteX7" fmla="*/ 9751 w 559026"/>
                <a:gd name="connsiteY7" fmla="*/ 131433 h 351991"/>
                <a:gd name="connsiteX8" fmla="*/ 3401 w 559026"/>
                <a:gd name="connsiteY8" fmla="*/ 226683 h 351991"/>
                <a:gd name="connsiteX9" fmla="*/ 66901 w 559026"/>
                <a:gd name="connsiteY9" fmla="*/ 315583 h 351991"/>
                <a:gd name="connsiteX10" fmla="*/ 146276 w 559026"/>
                <a:gd name="connsiteY10" fmla="*/ 350508 h 351991"/>
                <a:gd name="connsiteX11" fmla="*/ 63726 w 559026"/>
                <a:gd name="connsiteY11" fmla="*/ 271133 h 351991"/>
                <a:gd name="connsiteX12" fmla="*/ 12926 w 559026"/>
                <a:gd name="connsiteY12" fmla="*/ 217158 h 351991"/>
                <a:gd name="connsiteX13" fmla="*/ 63726 w 559026"/>
                <a:gd name="connsiteY13" fmla="*/ 55233 h 351991"/>
                <a:gd name="connsiteX14" fmla="*/ 155801 w 559026"/>
                <a:gd name="connsiteY14" fmla="*/ 13958 h 351991"/>
                <a:gd name="connsiteX15" fmla="*/ 276451 w 559026"/>
                <a:gd name="connsiteY15" fmla="*/ 20308 h 351991"/>
                <a:gd name="connsiteX16" fmla="*/ 308201 w 559026"/>
                <a:gd name="connsiteY16" fmla="*/ 4433 h 351991"/>
                <a:gd name="connsiteX17" fmla="*/ 495526 w 559026"/>
                <a:gd name="connsiteY17" fmla="*/ 90158 h 351991"/>
                <a:gd name="connsiteX18" fmla="*/ 559026 w 559026"/>
                <a:gd name="connsiteY18" fmla="*/ 201283 h 351991"/>
                <a:gd name="connsiteX19" fmla="*/ 495526 w 559026"/>
                <a:gd name="connsiteY19" fmla="*/ 239383 h 351991"/>
                <a:gd name="connsiteX20" fmla="*/ 339951 w 559026"/>
                <a:gd name="connsiteY20" fmla="*/ 217158 h 3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9026" h="351991">
                  <a:moveTo>
                    <a:pt x="339951" y="217158"/>
                  </a:moveTo>
                  <a:cubicBezTo>
                    <a:pt x="343655" y="212396"/>
                    <a:pt x="488647" y="220862"/>
                    <a:pt x="517751" y="210808"/>
                  </a:cubicBezTo>
                  <a:cubicBezTo>
                    <a:pt x="546855" y="200754"/>
                    <a:pt x="529393" y="185408"/>
                    <a:pt x="514576" y="156833"/>
                  </a:cubicBezTo>
                  <a:cubicBezTo>
                    <a:pt x="499759" y="128258"/>
                    <a:pt x="465364" y="65287"/>
                    <a:pt x="428851" y="39358"/>
                  </a:cubicBezTo>
                  <a:cubicBezTo>
                    <a:pt x="392338" y="13429"/>
                    <a:pt x="344184" y="4962"/>
                    <a:pt x="295501" y="1258"/>
                  </a:cubicBezTo>
                  <a:cubicBezTo>
                    <a:pt x="246818" y="-2446"/>
                    <a:pt x="182789" y="1787"/>
                    <a:pt x="136751" y="17133"/>
                  </a:cubicBezTo>
                  <a:cubicBezTo>
                    <a:pt x="90713" y="32479"/>
                    <a:pt x="40442" y="74283"/>
                    <a:pt x="19276" y="93333"/>
                  </a:cubicBezTo>
                  <a:cubicBezTo>
                    <a:pt x="-1890" y="112383"/>
                    <a:pt x="12397" y="109208"/>
                    <a:pt x="9751" y="131433"/>
                  </a:cubicBezTo>
                  <a:cubicBezTo>
                    <a:pt x="7105" y="153658"/>
                    <a:pt x="-6124" y="195991"/>
                    <a:pt x="3401" y="226683"/>
                  </a:cubicBezTo>
                  <a:cubicBezTo>
                    <a:pt x="12926" y="257375"/>
                    <a:pt x="43089" y="294946"/>
                    <a:pt x="66901" y="315583"/>
                  </a:cubicBezTo>
                  <a:cubicBezTo>
                    <a:pt x="90713" y="336220"/>
                    <a:pt x="146805" y="357916"/>
                    <a:pt x="146276" y="350508"/>
                  </a:cubicBezTo>
                  <a:cubicBezTo>
                    <a:pt x="145747" y="343100"/>
                    <a:pt x="85951" y="293358"/>
                    <a:pt x="63726" y="271133"/>
                  </a:cubicBezTo>
                  <a:cubicBezTo>
                    <a:pt x="41501" y="248908"/>
                    <a:pt x="12926" y="253141"/>
                    <a:pt x="12926" y="217158"/>
                  </a:cubicBezTo>
                  <a:cubicBezTo>
                    <a:pt x="12926" y="181175"/>
                    <a:pt x="39914" y="89100"/>
                    <a:pt x="63726" y="55233"/>
                  </a:cubicBezTo>
                  <a:cubicBezTo>
                    <a:pt x="87538" y="21366"/>
                    <a:pt x="120347" y="19779"/>
                    <a:pt x="155801" y="13958"/>
                  </a:cubicBezTo>
                  <a:cubicBezTo>
                    <a:pt x="191255" y="8137"/>
                    <a:pt x="251051" y="21895"/>
                    <a:pt x="276451" y="20308"/>
                  </a:cubicBezTo>
                  <a:cubicBezTo>
                    <a:pt x="301851" y="18720"/>
                    <a:pt x="271689" y="-7209"/>
                    <a:pt x="308201" y="4433"/>
                  </a:cubicBezTo>
                  <a:cubicBezTo>
                    <a:pt x="344713" y="16075"/>
                    <a:pt x="453722" y="57350"/>
                    <a:pt x="495526" y="90158"/>
                  </a:cubicBezTo>
                  <a:cubicBezTo>
                    <a:pt x="537330" y="122966"/>
                    <a:pt x="559026" y="176412"/>
                    <a:pt x="559026" y="201283"/>
                  </a:cubicBezTo>
                  <a:cubicBezTo>
                    <a:pt x="559026" y="226154"/>
                    <a:pt x="531509" y="235679"/>
                    <a:pt x="495526" y="239383"/>
                  </a:cubicBezTo>
                  <a:cubicBezTo>
                    <a:pt x="459543" y="243087"/>
                    <a:pt x="336247" y="221920"/>
                    <a:pt x="339951" y="2171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6BF0F536-E79B-7655-7DAC-BCCD208F6CE0}"/>
                </a:ext>
              </a:extLst>
            </p:cNvPr>
            <p:cNvSpPr/>
            <p:nvPr/>
          </p:nvSpPr>
          <p:spPr>
            <a:xfrm>
              <a:off x="7673973" y="8565922"/>
              <a:ext cx="282701" cy="146315"/>
            </a:xfrm>
            <a:custGeom>
              <a:avLst/>
              <a:gdLst>
                <a:gd name="connsiteX0" fmla="*/ 2 w 282701"/>
                <a:gd name="connsiteY0" fmla="*/ 63728 h 146315"/>
                <a:gd name="connsiteX1" fmla="*/ 123827 w 282701"/>
                <a:gd name="connsiteY1" fmla="*/ 12928 h 146315"/>
                <a:gd name="connsiteX2" fmla="*/ 228602 w 282701"/>
                <a:gd name="connsiteY2" fmla="*/ 51028 h 146315"/>
                <a:gd name="connsiteX3" fmla="*/ 231777 w 282701"/>
                <a:gd name="connsiteY3" fmla="*/ 22453 h 146315"/>
                <a:gd name="connsiteX4" fmla="*/ 282577 w 282701"/>
                <a:gd name="connsiteY4" fmla="*/ 146278 h 146315"/>
                <a:gd name="connsiteX5" fmla="*/ 244477 w 282701"/>
                <a:gd name="connsiteY5" fmla="*/ 35153 h 146315"/>
                <a:gd name="connsiteX6" fmla="*/ 193677 w 282701"/>
                <a:gd name="connsiteY6" fmla="*/ 228 h 146315"/>
                <a:gd name="connsiteX7" fmla="*/ 120652 w 282701"/>
                <a:gd name="connsiteY7" fmla="*/ 47853 h 146315"/>
                <a:gd name="connsiteX8" fmla="*/ 2 w 282701"/>
                <a:gd name="connsiteY8" fmla="*/ 63728 h 1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701" h="146315">
                  <a:moveTo>
                    <a:pt x="2" y="63728"/>
                  </a:moveTo>
                  <a:cubicBezTo>
                    <a:pt x="531" y="57907"/>
                    <a:pt x="85727" y="15045"/>
                    <a:pt x="123827" y="12928"/>
                  </a:cubicBezTo>
                  <a:cubicBezTo>
                    <a:pt x="161927" y="10811"/>
                    <a:pt x="210610" y="49440"/>
                    <a:pt x="228602" y="51028"/>
                  </a:cubicBezTo>
                  <a:cubicBezTo>
                    <a:pt x="246594" y="52615"/>
                    <a:pt x="222781" y="6578"/>
                    <a:pt x="231777" y="22453"/>
                  </a:cubicBezTo>
                  <a:cubicBezTo>
                    <a:pt x="240773" y="38328"/>
                    <a:pt x="280460" y="144161"/>
                    <a:pt x="282577" y="146278"/>
                  </a:cubicBezTo>
                  <a:cubicBezTo>
                    <a:pt x="284694" y="148395"/>
                    <a:pt x="259294" y="59495"/>
                    <a:pt x="244477" y="35153"/>
                  </a:cubicBezTo>
                  <a:cubicBezTo>
                    <a:pt x="229660" y="10811"/>
                    <a:pt x="214314" y="-1889"/>
                    <a:pt x="193677" y="228"/>
                  </a:cubicBezTo>
                  <a:cubicBezTo>
                    <a:pt x="173040" y="2345"/>
                    <a:pt x="153460" y="36740"/>
                    <a:pt x="120652" y="47853"/>
                  </a:cubicBezTo>
                  <a:cubicBezTo>
                    <a:pt x="87844" y="58965"/>
                    <a:pt x="-527" y="69549"/>
                    <a:pt x="2" y="637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A73BDB0A-15A6-5549-A9A1-46C32B744FBA}"/>
                </a:ext>
              </a:extLst>
            </p:cNvPr>
            <p:cNvSpPr/>
            <p:nvPr/>
          </p:nvSpPr>
          <p:spPr>
            <a:xfrm>
              <a:off x="7694462" y="8613762"/>
              <a:ext cx="400766" cy="333455"/>
            </a:xfrm>
            <a:custGeom>
              <a:avLst/>
              <a:gdLst>
                <a:gd name="connsiteX0" fmla="*/ 1738 w 400766"/>
                <a:gd name="connsiteY0" fmla="*/ 13 h 333455"/>
                <a:gd name="connsiteX1" fmla="*/ 33488 w 400766"/>
                <a:gd name="connsiteY1" fmla="*/ 85738 h 333455"/>
                <a:gd name="connsiteX2" fmla="*/ 220813 w 400766"/>
                <a:gd name="connsiteY2" fmla="*/ 146063 h 333455"/>
                <a:gd name="connsiteX3" fmla="*/ 306538 w 400766"/>
                <a:gd name="connsiteY3" fmla="*/ 190513 h 333455"/>
                <a:gd name="connsiteX4" fmla="*/ 360513 w 400766"/>
                <a:gd name="connsiteY4" fmla="*/ 244488 h 333455"/>
                <a:gd name="connsiteX5" fmla="*/ 379563 w 400766"/>
                <a:gd name="connsiteY5" fmla="*/ 333388 h 333455"/>
                <a:gd name="connsiteX6" fmla="*/ 398613 w 400766"/>
                <a:gd name="connsiteY6" fmla="*/ 257188 h 333455"/>
                <a:gd name="connsiteX7" fmla="*/ 325588 w 400766"/>
                <a:gd name="connsiteY7" fmla="*/ 152413 h 333455"/>
                <a:gd name="connsiteX8" fmla="*/ 96988 w 400766"/>
                <a:gd name="connsiteY8" fmla="*/ 114313 h 333455"/>
                <a:gd name="connsiteX9" fmla="*/ 55713 w 400766"/>
                <a:gd name="connsiteY9" fmla="*/ 92088 h 333455"/>
                <a:gd name="connsiteX10" fmla="*/ 1738 w 400766"/>
                <a:gd name="connsiteY10" fmla="*/ 13 h 33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766" h="333455">
                  <a:moveTo>
                    <a:pt x="1738" y="13"/>
                  </a:moveTo>
                  <a:cubicBezTo>
                    <a:pt x="-1966" y="-1045"/>
                    <a:pt x="-3025" y="61396"/>
                    <a:pt x="33488" y="85738"/>
                  </a:cubicBezTo>
                  <a:cubicBezTo>
                    <a:pt x="70001" y="110080"/>
                    <a:pt x="175305" y="128601"/>
                    <a:pt x="220813" y="146063"/>
                  </a:cubicBezTo>
                  <a:cubicBezTo>
                    <a:pt x="266321" y="163525"/>
                    <a:pt x="283255" y="174109"/>
                    <a:pt x="306538" y="190513"/>
                  </a:cubicBezTo>
                  <a:cubicBezTo>
                    <a:pt x="329821" y="206917"/>
                    <a:pt x="348342" y="220676"/>
                    <a:pt x="360513" y="244488"/>
                  </a:cubicBezTo>
                  <a:cubicBezTo>
                    <a:pt x="372684" y="268301"/>
                    <a:pt x="373213" y="331271"/>
                    <a:pt x="379563" y="333388"/>
                  </a:cubicBezTo>
                  <a:cubicBezTo>
                    <a:pt x="385913" y="335505"/>
                    <a:pt x="407609" y="287351"/>
                    <a:pt x="398613" y="257188"/>
                  </a:cubicBezTo>
                  <a:cubicBezTo>
                    <a:pt x="389617" y="227026"/>
                    <a:pt x="375859" y="176225"/>
                    <a:pt x="325588" y="152413"/>
                  </a:cubicBezTo>
                  <a:cubicBezTo>
                    <a:pt x="275317" y="128601"/>
                    <a:pt x="141967" y="124367"/>
                    <a:pt x="96988" y="114313"/>
                  </a:cubicBezTo>
                  <a:cubicBezTo>
                    <a:pt x="52009" y="104259"/>
                    <a:pt x="66825" y="106904"/>
                    <a:pt x="55713" y="92088"/>
                  </a:cubicBezTo>
                  <a:cubicBezTo>
                    <a:pt x="44601" y="77272"/>
                    <a:pt x="5442" y="1071"/>
                    <a:pt x="1738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BEDB8632-8FDC-55B1-8F59-9F348B22EB76}"/>
                </a:ext>
              </a:extLst>
            </p:cNvPr>
            <p:cNvSpPr/>
            <p:nvPr/>
          </p:nvSpPr>
          <p:spPr>
            <a:xfrm>
              <a:off x="7670791" y="8803765"/>
              <a:ext cx="327070" cy="213446"/>
            </a:xfrm>
            <a:custGeom>
              <a:avLst/>
              <a:gdLst>
                <a:gd name="connsiteX0" fmla="*/ 31759 w 327070"/>
                <a:gd name="connsiteY0" fmla="*/ 510 h 213446"/>
                <a:gd name="connsiteX1" fmla="*/ 73034 w 327070"/>
                <a:gd name="connsiteY1" fmla="*/ 35435 h 213446"/>
                <a:gd name="connsiteX2" fmla="*/ 279409 w 327070"/>
                <a:gd name="connsiteY2" fmla="*/ 130685 h 213446"/>
                <a:gd name="connsiteX3" fmla="*/ 244484 w 327070"/>
                <a:gd name="connsiteY3" fmla="*/ 184660 h 213446"/>
                <a:gd name="connsiteX4" fmla="*/ 120659 w 327070"/>
                <a:gd name="connsiteY4" fmla="*/ 187835 h 213446"/>
                <a:gd name="connsiteX5" fmla="*/ 41284 w 327070"/>
                <a:gd name="connsiteY5" fmla="*/ 130685 h 213446"/>
                <a:gd name="connsiteX6" fmla="*/ 9 w 327070"/>
                <a:gd name="connsiteY6" fmla="*/ 76710 h 213446"/>
                <a:gd name="connsiteX7" fmla="*/ 44459 w 327070"/>
                <a:gd name="connsiteY7" fmla="*/ 146560 h 213446"/>
                <a:gd name="connsiteX8" fmla="*/ 165109 w 327070"/>
                <a:gd name="connsiteY8" fmla="*/ 213235 h 213446"/>
                <a:gd name="connsiteX9" fmla="*/ 307984 w 327070"/>
                <a:gd name="connsiteY9" fmla="*/ 165610 h 213446"/>
                <a:gd name="connsiteX10" fmla="*/ 311159 w 327070"/>
                <a:gd name="connsiteY10" fmla="*/ 108460 h 213446"/>
                <a:gd name="connsiteX11" fmla="*/ 174634 w 327070"/>
                <a:gd name="connsiteY11" fmla="*/ 25910 h 213446"/>
                <a:gd name="connsiteX12" fmla="*/ 234959 w 327070"/>
                <a:gd name="connsiteY12" fmla="*/ 57660 h 213446"/>
                <a:gd name="connsiteX13" fmla="*/ 31759 w 327070"/>
                <a:gd name="connsiteY13" fmla="*/ 510 h 21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070" h="213446">
                  <a:moveTo>
                    <a:pt x="31759" y="510"/>
                  </a:moveTo>
                  <a:cubicBezTo>
                    <a:pt x="4772" y="-3194"/>
                    <a:pt x="31759" y="13739"/>
                    <a:pt x="73034" y="35435"/>
                  </a:cubicBezTo>
                  <a:cubicBezTo>
                    <a:pt x="114309" y="57131"/>
                    <a:pt x="250834" y="105814"/>
                    <a:pt x="279409" y="130685"/>
                  </a:cubicBezTo>
                  <a:cubicBezTo>
                    <a:pt x="307984" y="155556"/>
                    <a:pt x="270942" y="175135"/>
                    <a:pt x="244484" y="184660"/>
                  </a:cubicBezTo>
                  <a:cubicBezTo>
                    <a:pt x="218026" y="194185"/>
                    <a:pt x="154526" y="196831"/>
                    <a:pt x="120659" y="187835"/>
                  </a:cubicBezTo>
                  <a:cubicBezTo>
                    <a:pt x="86792" y="178839"/>
                    <a:pt x="61392" y="149206"/>
                    <a:pt x="41284" y="130685"/>
                  </a:cubicBezTo>
                  <a:cubicBezTo>
                    <a:pt x="21176" y="112164"/>
                    <a:pt x="-520" y="74064"/>
                    <a:pt x="9" y="76710"/>
                  </a:cubicBezTo>
                  <a:cubicBezTo>
                    <a:pt x="538" y="79356"/>
                    <a:pt x="16942" y="123806"/>
                    <a:pt x="44459" y="146560"/>
                  </a:cubicBezTo>
                  <a:cubicBezTo>
                    <a:pt x="71976" y="169314"/>
                    <a:pt x="121188" y="210060"/>
                    <a:pt x="165109" y="213235"/>
                  </a:cubicBezTo>
                  <a:cubicBezTo>
                    <a:pt x="209030" y="216410"/>
                    <a:pt x="283642" y="183073"/>
                    <a:pt x="307984" y="165610"/>
                  </a:cubicBezTo>
                  <a:cubicBezTo>
                    <a:pt x="332326" y="148147"/>
                    <a:pt x="333384" y="131743"/>
                    <a:pt x="311159" y="108460"/>
                  </a:cubicBezTo>
                  <a:cubicBezTo>
                    <a:pt x="288934" y="85177"/>
                    <a:pt x="187334" y="34377"/>
                    <a:pt x="174634" y="25910"/>
                  </a:cubicBezTo>
                  <a:cubicBezTo>
                    <a:pt x="161934" y="17443"/>
                    <a:pt x="252951" y="59777"/>
                    <a:pt x="234959" y="57660"/>
                  </a:cubicBezTo>
                  <a:cubicBezTo>
                    <a:pt x="216967" y="55543"/>
                    <a:pt x="58746" y="4214"/>
                    <a:pt x="31759" y="5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0222DE5C-77E7-7A46-25E8-4D0B2DDE5198}"/>
                </a:ext>
              </a:extLst>
            </p:cNvPr>
            <p:cNvSpPr/>
            <p:nvPr/>
          </p:nvSpPr>
          <p:spPr>
            <a:xfrm>
              <a:off x="7527641" y="8924677"/>
              <a:ext cx="582428" cy="191366"/>
            </a:xfrm>
            <a:custGeom>
              <a:avLst/>
              <a:gdLst>
                <a:gd name="connsiteX0" fmla="*/ 284 w 582428"/>
                <a:gd name="connsiteY0" fmla="*/ 248 h 191366"/>
                <a:gd name="connsiteX1" fmla="*/ 76484 w 582428"/>
                <a:gd name="connsiteY1" fmla="*/ 101848 h 191366"/>
                <a:gd name="connsiteX2" fmla="*/ 282859 w 582428"/>
                <a:gd name="connsiteY2" fmla="*/ 187573 h 191366"/>
                <a:gd name="connsiteX3" fmla="*/ 371759 w 582428"/>
                <a:gd name="connsiteY3" fmla="*/ 171698 h 191366"/>
                <a:gd name="connsiteX4" fmla="*/ 447959 w 582428"/>
                <a:gd name="connsiteY4" fmla="*/ 130423 h 191366"/>
                <a:gd name="connsiteX5" fmla="*/ 505109 w 582428"/>
                <a:gd name="connsiteY5" fmla="*/ 143123 h 191366"/>
                <a:gd name="connsiteX6" fmla="*/ 581309 w 582428"/>
                <a:gd name="connsiteY6" fmla="*/ 9773 h 191366"/>
                <a:gd name="connsiteX7" fmla="*/ 546384 w 582428"/>
                <a:gd name="connsiteY7" fmla="*/ 73273 h 191366"/>
                <a:gd name="connsiteX8" fmla="*/ 489234 w 582428"/>
                <a:gd name="connsiteY8" fmla="*/ 146298 h 191366"/>
                <a:gd name="connsiteX9" fmla="*/ 257459 w 582428"/>
                <a:gd name="connsiteY9" fmla="*/ 187573 h 191366"/>
                <a:gd name="connsiteX10" fmla="*/ 98709 w 582428"/>
                <a:gd name="connsiteY10" fmla="*/ 76448 h 191366"/>
                <a:gd name="connsiteX11" fmla="*/ 284 w 582428"/>
                <a:gd name="connsiteY11" fmla="*/ 248 h 19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2428" h="191366">
                  <a:moveTo>
                    <a:pt x="284" y="248"/>
                  </a:moveTo>
                  <a:cubicBezTo>
                    <a:pt x="-3420" y="4481"/>
                    <a:pt x="29388" y="70627"/>
                    <a:pt x="76484" y="101848"/>
                  </a:cubicBezTo>
                  <a:cubicBezTo>
                    <a:pt x="123580" y="133069"/>
                    <a:pt x="233647" y="175931"/>
                    <a:pt x="282859" y="187573"/>
                  </a:cubicBezTo>
                  <a:cubicBezTo>
                    <a:pt x="332072" y="199215"/>
                    <a:pt x="344242" y="181223"/>
                    <a:pt x="371759" y="171698"/>
                  </a:cubicBezTo>
                  <a:cubicBezTo>
                    <a:pt x="399276" y="162173"/>
                    <a:pt x="425734" y="135186"/>
                    <a:pt x="447959" y="130423"/>
                  </a:cubicBezTo>
                  <a:cubicBezTo>
                    <a:pt x="470184" y="125661"/>
                    <a:pt x="482884" y="163231"/>
                    <a:pt x="505109" y="143123"/>
                  </a:cubicBezTo>
                  <a:cubicBezTo>
                    <a:pt x="527334" y="123015"/>
                    <a:pt x="574430" y="21415"/>
                    <a:pt x="581309" y="9773"/>
                  </a:cubicBezTo>
                  <a:cubicBezTo>
                    <a:pt x="588188" y="-1869"/>
                    <a:pt x="561730" y="50519"/>
                    <a:pt x="546384" y="73273"/>
                  </a:cubicBezTo>
                  <a:cubicBezTo>
                    <a:pt x="531038" y="96027"/>
                    <a:pt x="537388" y="127248"/>
                    <a:pt x="489234" y="146298"/>
                  </a:cubicBezTo>
                  <a:cubicBezTo>
                    <a:pt x="441080" y="165348"/>
                    <a:pt x="322546" y="199215"/>
                    <a:pt x="257459" y="187573"/>
                  </a:cubicBezTo>
                  <a:cubicBezTo>
                    <a:pt x="192372" y="175931"/>
                    <a:pt x="136280" y="106081"/>
                    <a:pt x="98709" y="76448"/>
                  </a:cubicBezTo>
                  <a:cubicBezTo>
                    <a:pt x="61138" y="46815"/>
                    <a:pt x="3988" y="-3985"/>
                    <a:pt x="284" y="24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3B0DD361-7630-E9A0-4365-4F0C0C6B4167}"/>
                </a:ext>
              </a:extLst>
            </p:cNvPr>
            <p:cNvSpPr/>
            <p:nvPr/>
          </p:nvSpPr>
          <p:spPr>
            <a:xfrm>
              <a:off x="7502054" y="8897144"/>
              <a:ext cx="230910" cy="21895"/>
            </a:xfrm>
            <a:custGeom>
              <a:avLst/>
              <a:gdLst>
                <a:gd name="connsiteX0" fmla="*/ 471 w 230910"/>
                <a:gd name="connsiteY0" fmla="*/ 2381 h 21895"/>
                <a:gd name="connsiteX1" fmla="*/ 222721 w 230910"/>
                <a:gd name="connsiteY1" fmla="*/ 2381 h 21895"/>
                <a:gd name="connsiteX2" fmla="*/ 165571 w 230910"/>
                <a:gd name="connsiteY2" fmla="*/ 21431 h 21895"/>
                <a:gd name="connsiteX3" fmla="*/ 471 w 230910"/>
                <a:gd name="connsiteY3" fmla="*/ 2381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10" h="21895">
                  <a:moveTo>
                    <a:pt x="471" y="2381"/>
                  </a:moveTo>
                  <a:cubicBezTo>
                    <a:pt x="9996" y="-794"/>
                    <a:pt x="195204" y="-794"/>
                    <a:pt x="222721" y="2381"/>
                  </a:cubicBezTo>
                  <a:cubicBezTo>
                    <a:pt x="250238" y="5556"/>
                    <a:pt x="202613" y="17727"/>
                    <a:pt x="165571" y="21431"/>
                  </a:cubicBezTo>
                  <a:cubicBezTo>
                    <a:pt x="128529" y="25135"/>
                    <a:pt x="-9054" y="5556"/>
                    <a:pt x="471" y="23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A484BF23-6EE8-BF1A-02AB-2CD6891BB5E7}"/>
                </a:ext>
              </a:extLst>
            </p:cNvPr>
            <p:cNvSpPr/>
            <p:nvPr/>
          </p:nvSpPr>
          <p:spPr>
            <a:xfrm>
              <a:off x="7953169" y="8841365"/>
              <a:ext cx="169439" cy="271023"/>
            </a:xfrm>
            <a:custGeom>
              <a:avLst/>
              <a:gdLst>
                <a:gd name="connsiteX0" fmla="*/ 165306 w 169439"/>
                <a:gd name="connsiteY0" fmla="*/ 1010 h 271023"/>
                <a:gd name="connsiteX1" fmla="*/ 101806 w 169439"/>
                <a:gd name="connsiteY1" fmla="*/ 140710 h 271023"/>
                <a:gd name="connsiteX2" fmla="*/ 206 w 169439"/>
                <a:gd name="connsiteY2" fmla="*/ 270885 h 271023"/>
                <a:gd name="connsiteX3" fmla="*/ 130381 w 169439"/>
                <a:gd name="connsiteY3" fmla="*/ 166110 h 271023"/>
                <a:gd name="connsiteX4" fmla="*/ 127206 w 169439"/>
                <a:gd name="connsiteY4" fmla="*/ 181985 h 271023"/>
                <a:gd name="connsiteX5" fmla="*/ 114506 w 169439"/>
                <a:gd name="connsiteY5" fmla="*/ 147060 h 271023"/>
                <a:gd name="connsiteX6" fmla="*/ 158956 w 169439"/>
                <a:gd name="connsiteY6" fmla="*/ 80385 h 271023"/>
                <a:gd name="connsiteX7" fmla="*/ 165306 w 169439"/>
                <a:gd name="connsiteY7" fmla="*/ 1010 h 27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9" h="271023">
                  <a:moveTo>
                    <a:pt x="165306" y="1010"/>
                  </a:moveTo>
                  <a:cubicBezTo>
                    <a:pt x="155781" y="11064"/>
                    <a:pt x="129323" y="95731"/>
                    <a:pt x="101806" y="140710"/>
                  </a:cubicBezTo>
                  <a:cubicBezTo>
                    <a:pt x="74289" y="185689"/>
                    <a:pt x="-4556" y="266652"/>
                    <a:pt x="206" y="270885"/>
                  </a:cubicBezTo>
                  <a:cubicBezTo>
                    <a:pt x="4968" y="275118"/>
                    <a:pt x="109214" y="180927"/>
                    <a:pt x="130381" y="166110"/>
                  </a:cubicBezTo>
                  <a:cubicBezTo>
                    <a:pt x="151548" y="151293"/>
                    <a:pt x="129852" y="185160"/>
                    <a:pt x="127206" y="181985"/>
                  </a:cubicBezTo>
                  <a:cubicBezTo>
                    <a:pt x="124560" y="178810"/>
                    <a:pt x="109214" y="163993"/>
                    <a:pt x="114506" y="147060"/>
                  </a:cubicBezTo>
                  <a:cubicBezTo>
                    <a:pt x="119798" y="130127"/>
                    <a:pt x="152077" y="102081"/>
                    <a:pt x="158956" y="80385"/>
                  </a:cubicBezTo>
                  <a:cubicBezTo>
                    <a:pt x="165835" y="58689"/>
                    <a:pt x="174831" y="-9044"/>
                    <a:pt x="165306" y="10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42173610-8061-E3CE-AF1F-20406C20BC64}"/>
                </a:ext>
              </a:extLst>
            </p:cNvPr>
            <p:cNvSpPr/>
            <p:nvPr/>
          </p:nvSpPr>
          <p:spPr>
            <a:xfrm>
              <a:off x="-16579" y="9403732"/>
              <a:ext cx="530105" cy="34488"/>
            </a:xfrm>
            <a:custGeom>
              <a:avLst/>
              <a:gdLst>
                <a:gd name="connsiteX0" fmla="*/ 3879 w 530105"/>
                <a:gd name="connsiteY0" fmla="*/ 32368 h 34488"/>
                <a:gd name="connsiteX1" fmla="*/ 515054 w 530105"/>
                <a:gd name="connsiteY1" fmla="*/ 29193 h 34488"/>
                <a:gd name="connsiteX2" fmla="*/ 384879 w 530105"/>
                <a:gd name="connsiteY2" fmla="*/ 3793 h 34488"/>
                <a:gd name="connsiteX3" fmla="*/ 286454 w 530105"/>
                <a:gd name="connsiteY3" fmla="*/ 3793 h 34488"/>
                <a:gd name="connsiteX4" fmla="*/ 3879 w 530105"/>
                <a:gd name="connsiteY4" fmla="*/ 32368 h 3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05" h="34488">
                  <a:moveTo>
                    <a:pt x="3879" y="32368"/>
                  </a:moveTo>
                  <a:cubicBezTo>
                    <a:pt x="41979" y="36601"/>
                    <a:pt x="451554" y="33955"/>
                    <a:pt x="515054" y="29193"/>
                  </a:cubicBezTo>
                  <a:cubicBezTo>
                    <a:pt x="578554" y="24431"/>
                    <a:pt x="422979" y="8026"/>
                    <a:pt x="384879" y="3793"/>
                  </a:cubicBezTo>
                  <a:cubicBezTo>
                    <a:pt x="346779" y="-440"/>
                    <a:pt x="353658" y="-2028"/>
                    <a:pt x="286454" y="3793"/>
                  </a:cubicBezTo>
                  <a:cubicBezTo>
                    <a:pt x="219250" y="9614"/>
                    <a:pt x="-34221" y="28135"/>
                    <a:pt x="3879" y="3236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A294250D-88FC-B635-DD63-7A1F07A6D116}"/>
                </a:ext>
              </a:extLst>
            </p:cNvPr>
            <p:cNvSpPr/>
            <p:nvPr/>
          </p:nvSpPr>
          <p:spPr>
            <a:xfrm>
              <a:off x="2200140" y="3806754"/>
              <a:ext cx="538839" cy="177943"/>
            </a:xfrm>
            <a:custGeom>
              <a:avLst/>
              <a:gdLst>
                <a:gd name="connsiteX0" fmla="*/ 135 w 538839"/>
                <a:gd name="connsiteY0" fmla="*/ 177871 h 177943"/>
                <a:gd name="connsiteX1" fmla="*/ 76335 w 538839"/>
                <a:gd name="connsiteY1" fmla="*/ 108021 h 177943"/>
                <a:gd name="connsiteX2" fmla="*/ 38235 w 538839"/>
                <a:gd name="connsiteY2" fmla="*/ 123896 h 177943"/>
                <a:gd name="connsiteX3" fmla="*/ 54110 w 538839"/>
                <a:gd name="connsiteY3" fmla="*/ 69921 h 177943"/>
                <a:gd name="connsiteX4" fmla="*/ 89035 w 538839"/>
                <a:gd name="connsiteY4" fmla="*/ 69921 h 177943"/>
                <a:gd name="connsiteX5" fmla="*/ 123960 w 538839"/>
                <a:gd name="connsiteY5" fmla="*/ 38171 h 177943"/>
                <a:gd name="connsiteX6" fmla="*/ 69985 w 538839"/>
                <a:gd name="connsiteY6" fmla="*/ 71 h 177943"/>
                <a:gd name="connsiteX7" fmla="*/ 136660 w 538839"/>
                <a:gd name="connsiteY7" fmla="*/ 28646 h 177943"/>
                <a:gd name="connsiteX8" fmla="*/ 219210 w 538839"/>
                <a:gd name="connsiteY8" fmla="*/ 28646 h 177943"/>
                <a:gd name="connsiteX9" fmla="*/ 295410 w 538839"/>
                <a:gd name="connsiteY9" fmla="*/ 47696 h 177943"/>
                <a:gd name="connsiteX10" fmla="*/ 273185 w 538839"/>
                <a:gd name="connsiteY10" fmla="*/ 22296 h 177943"/>
                <a:gd name="connsiteX11" fmla="*/ 368435 w 538839"/>
                <a:gd name="connsiteY11" fmla="*/ 73096 h 177943"/>
                <a:gd name="connsiteX12" fmla="*/ 400185 w 538839"/>
                <a:gd name="connsiteY12" fmla="*/ 85796 h 177943"/>
                <a:gd name="connsiteX13" fmla="*/ 362085 w 538839"/>
                <a:gd name="connsiteY13" fmla="*/ 63571 h 177943"/>
                <a:gd name="connsiteX14" fmla="*/ 393835 w 538839"/>
                <a:gd name="connsiteY14" fmla="*/ 104846 h 177943"/>
                <a:gd name="connsiteX15" fmla="*/ 495435 w 538839"/>
                <a:gd name="connsiteY15" fmla="*/ 108021 h 177943"/>
                <a:gd name="connsiteX16" fmla="*/ 536710 w 538839"/>
                <a:gd name="connsiteY16" fmla="*/ 104846 h 177943"/>
                <a:gd name="connsiteX17" fmla="*/ 435110 w 538839"/>
                <a:gd name="connsiteY17" fmla="*/ 104846 h 177943"/>
                <a:gd name="connsiteX18" fmla="*/ 276360 w 538839"/>
                <a:gd name="connsiteY18" fmla="*/ 123896 h 177943"/>
                <a:gd name="connsiteX19" fmla="*/ 289060 w 538839"/>
                <a:gd name="connsiteY19" fmla="*/ 88971 h 177943"/>
                <a:gd name="connsiteX20" fmla="*/ 216035 w 538839"/>
                <a:gd name="connsiteY20" fmla="*/ 22296 h 177943"/>
                <a:gd name="connsiteX21" fmla="*/ 95385 w 538839"/>
                <a:gd name="connsiteY21" fmla="*/ 34996 h 177943"/>
                <a:gd name="connsiteX22" fmla="*/ 50935 w 538839"/>
                <a:gd name="connsiteY22" fmla="*/ 69921 h 177943"/>
                <a:gd name="connsiteX23" fmla="*/ 82685 w 538839"/>
                <a:gd name="connsiteY23" fmla="*/ 69921 h 177943"/>
                <a:gd name="connsiteX24" fmla="*/ 98560 w 538839"/>
                <a:gd name="connsiteY24" fmla="*/ 120721 h 177943"/>
                <a:gd name="connsiteX25" fmla="*/ 135 w 538839"/>
                <a:gd name="connsiteY25" fmla="*/ 177871 h 1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839" h="177943">
                  <a:moveTo>
                    <a:pt x="135" y="177871"/>
                  </a:moveTo>
                  <a:cubicBezTo>
                    <a:pt x="-3569" y="175754"/>
                    <a:pt x="69985" y="117017"/>
                    <a:pt x="76335" y="108021"/>
                  </a:cubicBezTo>
                  <a:cubicBezTo>
                    <a:pt x="82685" y="99025"/>
                    <a:pt x="41939" y="130246"/>
                    <a:pt x="38235" y="123896"/>
                  </a:cubicBezTo>
                  <a:cubicBezTo>
                    <a:pt x="34531" y="117546"/>
                    <a:pt x="45643" y="78917"/>
                    <a:pt x="54110" y="69921"/>
                  </a:cubicBezTo>
                  <a:cubicBezTo>
                    <a:pt x="62577" y="60925"/>
                    <a:pt x="77393" y="75213"/>
                    <a:pt x="89035" y="69921"/>
                  </a:cubicBezTo>
                  <a:cubicBezTo>
                    <a:pt x="100677" y="64629"/>
                    <a:pt x="127135" y="49813"/>
                    <a:pt x="123960" y="38171"/>
                  </a:cubicBezTo>
                  <a:cubicBezTo>
                    <a:pt x="120785" y="26529"/>
                    <a:pt x="67868" y="1659"/>
                    <a:pt x="69985" y="71"/>
                  </a:cubicBezTo>
                  <a:cubicBezTo>
                    <a:pt x="72102" y="-1517"/>
                    <a:pt x="111789" y="23884"/>
                    <a:pt x="136660" y="28646"/>
                  </a:cubicBezTo>
                  <a:cubicBezTo>
                    <a:pt x="161531" y="33408"/>
                    <a:pt x="192752" y="25471"/>
                    <a:pt x="219210" y="28646"/>
                  </a:cubicBezTo>
                  <a:cubicBezTo>
                    <a:pt x="245668" y="31821"/>
                    <a:pt x="286414" y="48754"/>
                    <a:pt x="295410" y="47696"/>
                  </a:cubicBezTo>
                  <a:cubicBezTo>
                    <a:pt x="304406" y="46638"/>
                    <a:pt x="261014" y="18063"/>
                    <a:pt x="273185" y="22296"/>
                  </a:cubicBezTo>
                  <a:cubicBezTo>
                    <a:pt x="285356" y="26529"/>
                    <a:pt x="347268" y="62513"/>
                    <a:pt x="368435" y="73096"/>
                  </a:cubicBezTo>
                  <a:cubicBezTo>
                    <a:pt x="389602" y="83679"/>
                    <a:pt x="401243" y="87384"/>
                    <a:pt x="400185" y="85796"/>
                  </a:cubicBezTo>
                  <a:cubicBezTo>
                    <a:pt x="399127" y="84208"/>
                    <a:pt x="363143" y="60396"/>
                    <a:pt x="362085" y="63571"/>
                  </a:cubicBezTo>
                  <a:cubicBezTo>
                    <a:pt x="361027" y="66746"/>
                    <a:pt x="371610" y="97438"/>
                    <a:pt x="393835" y="104846"/>
                  </a:cubicBezTo>
                  <a:cubicBezTo>
                    <a:pt x="416060" y="112254"/>
                    <a:pt x="471623" y="108021"/>
                    <a:pt x="495435" y="108021"/>
                  </a:cubicBezTo>
                  <a:cubicBezTo>
                    <a:pt x="519247" y="108021"/>
                    <a:pt x="546764" y="105375"/>
                    <a:pt x="536710" y="104846"/>
                  </a:cubicBezTo>
                  <a:cubicBezTo>
                    <a:pt x="526656" y="104317"/>
                    <a:pt x="478502" y="101671"/>
                    <a:pt x="435110" y="104846"/>
                  </a:cubicBezTo>
                  <a:cubicBezTo>
                    <a:pt x="391718" y="108021"/>
                    <a:pt x="300702" y="126542"/>
                    <a:pt x="276360" y="123896"/>
                  </a:cubicBezTo>
                  <a:cubicBezTo>
                    <a:pt x="252018" y="121250"/>
                    <a:pt x="299114" y="105904"/>
                    <a:pt x="289060" y="88971"/>
                  </a:cubicBezTo>
                  <a:cubicBezTo>
                    <a:pt x="279006" y="72038"/>
                    <a:pt x="248314" y="31292"/>
                    <a:pt x="216035" y="22296"/>
                  </a:cubicBezTo>
                  <a:cubicBezTo>
                    <a:pt x="183756" y="13300"/>
                    <a:pt x="122901" y="27059"/>
                    <a:pt x="95385" y="34996"/>
                  </a:cubicBezTo>
                  <a:cubicBezTo>
                    <a:pt x="67869" y="42933"/>
                    <a:pt x="53052" y="64100"/>
                    <a:pt x="50935" y="69921"/>
                  </a:cubicBezTo>
                  <a:cubicBezTo>
                    <a:pt x="48818" y="75742"/>
                    <a:pt x="74748" y="61454"/>
                    <a:pt x="82685" y="69921"/>
                  </a:cubicBezTo>
                  <a:cubicBezTo>
                    <a:pt x="90623" y="78388"/>
                    <a:pt x="111260" y="106433"/>
                    <a:pt x="98560" y="120721"/>
                  </a:cubicBezTo>
                  <a:cubicBezTo>
                    <a:pt x="85860" y="135008"/>
                    <a:pt x="3839" y="179988"/>
                    <a:pt x="135" y="17787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DAF267D-213B-9A70-2862-DF9EF400D1B9}"/>
                </a:ext>
              </a:extLst>
            </p:cNvPr>
            <p:cNvSpPr/>
            <p:nvPr/>
          </p:nvSpPr>
          <p:spPr>
            <a:xfrm>
              <a:off x="2206006" y="3809646"/>
              <a:ext cx="194306" cy="127365"/>
            </a:xfrm>
            <a:custGeom>
              <a:avLst/>
              <a:gdLst>
                <a:gd name="connsiteX0" fmla="*/ 619 w 194306"/>
                <a:gd name="connsiteY0" fmla="*/ 127354 h 127365"/>
                <a:gd name="connsiteX1" fmla="*/ 70469 w 194306"/>
                <a:gd name="connsiteY1" fmla="*/ 38454 h 127365"/>
                <a:gd name="connsiteX2" fmla="*/ 172069 w 194306"/>
                <a:gd name="connsiteY2" fmla="*/ 13054 h 127365"/>
                <a:gd name="connsiteX3" fmla="*/ 127619 w 194306"/>
                <a:gd name="connsiteY3" fmla="*/ 13054 h 127365"/>
                <a:gd name="connsiteX4" fmla="*/ 194294 w 194306"/>
                <a:gd name="connsiteY4" fmla="*/ 354 h 127365"/>
                <a:gd name="connsiteX5" fmla="*/ 121269 w 194306"/>
                <a:gd name="connsiteY5" fmla="*/ 3529 h 127365"/>
                <a:gd name="connsiteX6" fmla="*/ 57769 w 194306"/>
                <a:gd name="connsiteY6" fmla="*/ 3529 h 127365"/>
                <a:gd name="connsiteX7" fmla="*/ 70469 w 194306"/>
                <a:gd name="connsiteY7" fmla="*/ 19404 h 127365"/>
                <a:gd name="connsiteX8" fmla="*/ 22844 w 194306"/>
                <a:gd name="connsiteY8" fmla="*/ 54329 h 127365"/>
                <a:gd name="connsiteX9" fmla="*/ 35544 w 194306"/>
                <a:gd name="connsiteY9" fmla="*/ 44804 h 127365"/>
                <a:gd name="connsiteX10" fmla="*/ 619 w 194306"/>
                <a:gd name="connsiteY10" fmla="*/ 127354 h 12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06" h="127365">
                  <a:moveTo>
                    <a:pt x="619" y="127354"/>
                  </a:moveTo>
                  <a:cubicBezTo>
                    <a:pt x="6440" y="126296"/>
                    <a:pt x="41894" y="57504"/>
                    <a:pt x="70469" y="38454"/>
                  </a:cubicBezTo>
                  <a:cubicBezTo>
                    <a:pt x="99044" y="19404"/>
                    <a:pt x="162544" y="17287"/>
                    <a:pt x="172069" y="13054"/>
                  </a:cubicBezTo>
                  <a:cubicBezTo>
                    <a:pt x="181594" y="8821"/>
                    <a:pt x="123915" y="15171"/>
                    <a:pt x="127619" y="13054"/>
                  </a:cubicBezTo>
                  <a:cubicBezTo>
                    <a:pt x="131323" y="10937"/>
                    <a:pt x="195352" y="1942"/>
                    <a:pt x="194294" y="354"/>
                  </a:cubicBezTo>
                  <a:cubicBezTo>
                    <a:pt x="193236" y="-1234"/>
                    <a:pt x="144023" y="3000"/>
                    <a:pt x="121269" y="3529"/>
                  </a:cubicBezTo>
                  <a:cubicBezTo>
                    <a:pt x="98515" y="4058"/>
                    <a:pt x="57769" y="3529"/>
                    <a:pt x="57769" y="3529"/>
                  </a:cubicBezTo>
                  <a:cubicBezTo>
                    <a:pt x="49302" y="6175"/>
                    <a:pt x="76290" y="10937"/>
                    <a:pt x="70469" y="19404"/>
                  </a:cubicBezTo>
                  <a:cubicBezTo>
                    <a:pt x="64648" y="27871"/>
                    <a:pt x="22844" y="54329"/>
                    <a:pt x="22844" y="54329"/>
                  </a:cubicBezTo>
                  <a:cubicBezTo>
                    <a:pt x="17023" y="58562"/>
                    <a:pt x="39248" y="35808"/>
                    <a:pt x="35544" y="44804"/>
                  </a:cubicBezTo>
                  <a:cubicBezTo>
                    <a:pt x="31840" y="53800"/>
                    <a:pt x="-5202" y="128412"/>
                    <a:pt x="619" y="1273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1A4E5DF4-9A82-488F-F621-DB22BA47E6FB}"/>
                </a:ext>
              </a:extLst>
            </p:cNvPr>
            <p:cNvSpPr/>
            <p:nvPr/>
          </p:nvSpPr>
          <p:spPr>
            <a:xfrm>
              <a:off x="2324095" y="3797757"/>
              <a:ext cx="378761" cy="129718"/>
            </a:xfrm>
            <a:custGeom>
              <a:avLst/>
              <a:gdLst>
                <a:gd name="connsiteX0" fmla="*/ 5 w 378761"/>
                <a:gd name="connsiteY0" fmla="*/ 21768 h 129718"/>
                <a:gd name="connsiteX1" fmla="*/ 69855 w 378761"/>
                <a:gd name="connsiteY1" fmla="*/ 24943 h 129718"/>
                <a:gd name="connsiteX2" fmla="*/ 187330 w 378761"/>
                <a:gd name="connsiteY2" fmla="*/ 66218 h 129718"/>
                <a:gd name="connsiteX3" fmla="*/ 190505 w 378761"/>
                <a:gd name="connsiteY3" fmla="*/ 82093 h 129718"/>
                <a:gd name="connsiteX4" fmla="*/ 244480 w 378761"/>
                <a:gd name="connsiteY4" fmla="*/ 110668 h 129718"/>
                <a:gd name="connsiteX5" fmla="*/ 225430 w 378761"/>
                <a:gd name="connsiteY5" fmla="*/ 120193 h 129718"/>
                <a:gd name="connsiteX6" fmla="*/ 273055 w 378761"/>
                <a:gd name="connsiteY6" fmla="*/ 126543 h 129718"/>
                <a:gd name="connsiteX7" fmla="*/ 228605 w 378761"/>
                <a:gd name="connsiteY7" fmla="*/ 129718 h 129718"/>
                <a:gd name="connsiteX8" fmla="*/ 377830 w 378761"/>
                <a:gd name="connsiteY8" fmla="*/ 120193 h 129718"/>
                <a:gd name="connsiteX9" fmla="*/ 288930 w 378761"/>
                <a:gd name="connsiteY9" fmla="*/ 113843 h 129718"/>
                <a:gd name="connsiteX10" fmla="*/ 228605 w 378761"/>
                <a:gd name="connsiteY10" fmla="*/ 75743 h 129718"/>
                <a:gd name="connsiteX11" fmla="*/ 317505 w 378761"/>
                <a:gd name="connsiteY11" fmla="*/ 97968 h 129718"/>
                <a:gd name="connsiteX12" fmla="*/ 231780 w 378761"/>
                <a:gd name="connsiteY12" fmla="*/ 69393 h 129718"/>
                <a:gd name="connsiteX13" fmla="*/ 85730 w 378761"/>
                <a:gd name="connsiteY13" fmla="*/ 2718 h 129718"/>
                <a:gd name="connsiteX14" fmla="*/ 123830 w 378761"/>
                <a:gd name="connsiteY14" fmla="*/ 12243 h 129718"/>
                <a:gd name="connsiteX15" fmla="*/ 73030 w 378761"/>
                <a:gd name="connsiteY15" fmla="*/ 5893 h 129718"/>
                <a:gd name="connsiteX16" fmla="*/ 5 w 378761"/>
                <a:gd name="connsiteY16" fmla="*/ 21768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761" h="129718">
                  <a:moveTo>
                    <a:pt x="5" y="21768"/>
                  </a:moveTo>
                  <a:cubicBezTo>
                    <a:pt x="-524" y="24943"/>
                    <a:pt x="38634" y="17535"/>
                    <a:pt x="69855" y="24943"/>
                  </a:cubicBezTo>
                  <a:cubicBezTo>
                    <a:pt x="101076" y="32351"/>
                    <a:pt x="167222" y="56693"/>
                    <a:pt x="187330" y="66218"/>
                  </a:cubicBezTo>
                  <a:cubicBezTo>
                    <a:pt x="207438" y="75743"/>
                    <a:pt x="180980" y="74685"/>
                    <a:pt x="190505" y="82093"/>
                  </a:cubicBezTo>
                  <a:cubicBezTo>
                    <a:pt x="200030" y="89501"/>
                    <a:pt x="244480" y="110668"/>
                    <a:pt x="244480" y="110668"/>
                  </a:cubicBezTo>
                  <a:cubicBezTo>
                    <a:pt x="250301" y="117018"/>
                    <a:pt x="220668" y="117547"/>
                    <a:pt x="225430" y="120193"/>
                  </a:cubicBezTo>
                  <a:cubicBezTo>
                    <a:pt x="230192" y="122839"/>
                    <a:pt x="272526" y="124956"/>
                    <a:pt x="273055" y="126543"/>
                  </a:cubicBezTo>
                  <a:cubicBezTo>
                    <a:pt x="273584" y="128130"/>
                    <a:pt x="228605" y="129718"/>
                    <a:pt x="228605" y="129718"/>
                  </a:cubicBezTo>
                  <a:cubicBezTo>
                    <a:pt x="246067" y="128660"/>
                    <a:pt x="367776" y="122839"/>
                    <a:pt x="377830" y="120193"/>
                  </a:cubicBezTo>
                  <a:cubicBezTo>
                    <a:pt x="387884" y="117547"/>
                    <a:pt x="313801" y="121251"/>
                    <a:pt x="288930" y="113843"/>
                  </a:cubicBezTo>
                  <a:cubicBezTo>
                    <a:pt x="264059" y="106435"/>
                    <a:pt x="223843" y="78389"/>
                    <a:pt x="228605" y="75743"/>
                  </a:cubicBezTo>
                  <a:cubicBezTo>
                    <a:pt x="233367" y="73097"/>
                    <a:pt x="316976" y="99026"/>
                    <a:pt x="317505" y="97968"/>
                  </a:cubicBezTo>
                  <a:cubicBezTo>
                    <a:pt x="318034" y="96910"/>
                    <a:pt x="270409" y="85268"/>
                    <a:pt x="231780" y="69393"/>
                  </a:cubicBezTo>
                  <a:cubicBezTo>
                    <a:pt x="193151" y="53518"/>
                    <a:pt x="103722" y="12243"/>
                    <a:pt x="85730" y="2718"/>
                  </a:cubicBezTo>
                  <a:cubicBezTo>
                    <a:pt x="67738" y="-6807"/>
                    <a:pt x="125947" y="11714"/>
                    <a:pt x="123830" y="12243"/>
                  </a:cubicBezTo>
                  <a:cubicBezTo>
                    <a:pt x="121713" y="12772"/>
                    <a:pt x="92609" y="6951"/>
                    <a:pt x="73030" y="5893"/>
                  </a:cubicBezTo>
                  <a:cubicBezTo>
                    <a:pt x="53451" y="4835"/>
                    <a:pt x="534" y="18593"/>
                    <a:pt x="5" y="2176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672FF3B-1D75-A5EE-5E22-C150970C4ECC}"/>
                </a:ext>
              </a:extLst>
            </p:cNvPr>
            <p:cNvSpPr/>
            <p:nvPr/>
          </p:nvSpPr>
          <p:spPr>
            <a:xfrm>
              <a:off x="2225657" y="3924300"/>
              <a:ext cx="340290" cy="31812"/>
            </a:xfrm>
            <a:custGeom>
              <a:avLst/>
              <a:gdLst>
                <a:gd name="connsiteX0" fmla="*/ 18 w 340290"/>
                <a:gd name="connsiteY0" fmla="*/ 9525 h 31812"/>
                <a:gd name="connsiteX1" fmla="*/ 120668 w 340290"/>
                <a:gd name="connsiteY1" fmla="*/ 25400 h 31812"/>
                <a:gd name="connsiteX2" fmla="*/ 193693 w 340290"/>
                <a:gd name="connsiteY2" fmla="*/ 19050 h 31812"/>
                <a:gd name="connsiteX3" fmla="*/ 73043 w 340290"/>
                <a:gd name="connsiteY3" fmla="*/ 31750 h 31812"/>
                <a:gd name="connsiteX4" fmla="*/ 336568 w 340290"/>
                <a:gd name="connsiteY4" fmla="*/ 12700 h 31812"/>
                <a:gd name="connsiteX5" fmla="*/ 234968 w 340290"/>
                <a:gd name="connsiteY5" fmla="*/ 12700 h 31812"/>
                <a:gd name="connsiteX6" fmla="*/ 127018 w 340290"/>
                <a:gd name="connsiteY6" fmla="*/ 12700 h 31812"/>
                <a:gd name="connsiteX7" fmla="*/ 92093 w 340290"/>
                <a:gd name="connsiteY7" fmla="*/ 0 h 31812"/>
                <a:gd name="connsiteX8" fmla="*/ 111143 w 340290"/>
                <a:gd name="connsiteY8" fmla="*/ 12700 h 31812"/>
                <a:gd name="connsiteX9" fmla="*/ 18 w 340290"/>
                <a:gd name="connsiteY9" fmla="*/ 9525 h 3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290" h="31812">
                  <a:moveTo>
                    <a:pt x="18" y="9525"/>
                  </a:moveTo>
                  <a:cubicBezTo>
                    <a:pt x="1606" y="11642"/>
                    <a:pt x="88389" y="23813"/>
                    <a:pt x="120668" y="25400"/>
                  </a:cubicBezTo>
                  <a:cubicBezTo>
                    <a:pt x="152947" y="26987"/>
                    <a:pt x="201630" y="17992"/>
                    <a:pt x="193693" y="19050"/>
                  </a:cubicBezTo>
                  <a:cubicBezTo>
                    <a:pt x="185756" y="20108"/>
                    <a:pt x="49231" y="32808"/>
                    <a:pt x="73043" y="31750"/>
                  </a:cubicBezTo>
                  <a:cubicBezTo>
                    <a:pt x="96855" y="30692"/>
                    <a:pt x="309580" y="15875"/>
                    <a:pt x="336568" y="12700"/>
                  </a:cubicBezTo>
                  <a:cubicBezTo>
                    <a:pt x="363556" y="9525"/>
                    <a:pt x="234968" y="12700"/>
                    <a:pt x="234968" y="12700"/>
                  </a:cubicBezTo>
                  <a:cubicBezTo>
                    <a:pt x="200043" y="12700"/>
                    <a:pt x="150831" y="14817"/>
                    <a:pt x="127018" y="12700"/>
                  </a:cubicBezTo>
                  <a:cubicBezTo>
                    <a:pt x="103205" y="10583"/>
                    <a:pt x="94739" y="0"/>
                    <a:pt x="92093" y="0"/>
                  </a:cubicBezTo>
                  <a:cubicBezTo>
                    <a:pt x="89447" y="0"/>
                    <a:pt x="121197" y="9525"/>
                    <a:pt x="111143" y="12700"/>
                  </a:cubicBezTo>
                  <a:cubicBezTo>
                    <a:pt x="101089" y="15875"/>
                    <a:pt x="-1570" y="7408"/>
                    <a:pt x="18" y="95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DF64833-51A1-F7E8-E3B9-41B2B66B4BA1}"/>
                </a:ext>
              </a:extLst>
            </p:cNvPr>
            <p:cNvSpPr/>
            <p:nvPr/>
          </p:nvSpPr>
          <p:spPr>
            <a:xfrm>
              <a:off x="2372591" y="3819352"/>
              <a:ext cx="151793" cy="124017"/>
            </a:xfrm>
            <a:custGeom>
              <a:avLst/>
              <a:gdLst>
                <a:gd name="connsiteX0" fmla="*/ 15009 w 151793"/>
                <a:gd name="connsiteY0" fmla="*/ 173 h 124017"/>
                <a:gd name="connsiteX1" fmla="*/ 81684 w 151793"/>
                <a:gd name="connsiteY1" fmla="*/ 50973 h 124017"/>
                <a:gd name="connsiteX2" fmla="*/ 107084 w 151793"/>
                <a:gd name="connsiteY2" fmla="*/ 76373 h 124017"/>
                <a:gd name="connsiteX3" fmla="*/ 2309 w 151793"/>
                <a:gd name="connsiteY3" fmla="*/ 101773 h 124017"/>
                <a:gd name="connsiteX4" fmla="*/ 53109 w 151793"/>
                <a:gd name="connsiteY4" fmla="*/ 101773 h 124017"/>
                <a:gd name="connsiteX5" fmla="*/ 2309 w 151793"/>
                <a:gd name="connsiteY5" fmla="*/ 123998 h 124017"/>
                <a:gd name="connsiteX6" fmla="*/ 145184 w 151793"/>
                <a:gd name="connsiteY6" fmla="*/ 104948 h 124017"/>
                <a:gd name="connsiteX7" fmla="*/ 119784 w 151793"/>
                <a:gd name="connsiteY7" fmla="*/ 70023 h 124017"/>
                <a:gd name="connsiteX8" fmla="*/ 15009 w 151793"/>
                <a:gd name="connsiteY8" fmla="*/ 173 h 12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93" h="124017">
                  <a:moveTo>
                    <a:pt x="15009" y="173"/>
                  </a:moveTo>
                  <a:cubicBezTo>
                    <a:pt x="8659" y="-3002"/>
                    <a:pt x="66338" y="38273"/>
                    <a:pt x="81684" y="50973"/>
                  </a:cubicBezTo>
                  <a:cubicBezTo>
                    <a:pt x="97030" y="63673"/>
                    <a:pt x="120313" y="67906"/>
                    <a:pt x="107084" y="76373"/>
                  </a:cubicBezTo>
                  <a:cubicBezTo>
                    <a:pt x="93855" y="84840"/>
                    <a:pt x="11305" y="97540"/>
                    <a:pt x="2309" y="101773"/>
                  </a:cubicBezTo>
                  <a:cubicBezTo>
                    <a:pt x="-6687" y="106006"/>
                    <a:pt x="53109" y="98069"/>
                    <a:pt x="53109" y="101773"/>
                  </a:cubicBezTo>
                  <a:cubicBezTo>
                    <a:pt x="53109" y="105477"/>
                    <a:pt x="-13037" y="123469"/>
                    <a:pt x="2309" y="123998"/>
                  </a:cubicBezTo>
                  <a:cubicBezTo>
                    <a:pt x="17655" y="124527"/>
                    <a:pt x="125605" y="113944"/>
                    <a:pt x="145184" y="104948"/>
                  </a:cubicBezTo>
                  <a:cubicBezTo>
                    <a:pt x="164763" y="95952"/>
                    <a:pt x="136188" y="84311"/>
                    <a:pt x="119784" y="70023"/>
                  </a:cubicBezTo>
                  <a:cubicBezTo>
                    <a:pt x="103380" y="55735"/>
                    <a:pt x="21359" y="3348"/>
                    <a:pt x="15009" y="17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E52DA81-5EFC-2A83-E711-111D552D9A2A}"/>
                </a:ext>
              </a:extLst>
            </p:cNvPr>
            <p:cNvSpPr/>
            <p:nvPr/>
          </p:nvSpPr>
          <p:spPr>
            <a:xfrm>
              <a:off x="2298897" y="3810767"/>
              <a:ext cx="161745" cy="121664"/>
            </a:xfrm>
            <a:custGeom>
              <a:avLst/>
              <a:gdLst>
                <a:gd name="connsiteX0" fmla="*/ 18853 w 161745"/>
                <a:gd name="connsiteY0" fmla="*/ 8758 h 121664"/>
                <a:gd name="connsiteX1" fmla="*/ 2978 w 161745"/>
                <a:gd name="connsiteY1" fmla="*/ 91308 h 121664"/>
                <a:gd name="connsiteX2" fmla="*/ 9328 w 161745"/>
                <a:gd name="connsiteY2" fmla="*/ 119883 h 121664"/>
                <a:gd name="connsiteX3" fmla="*/ 91878 w 161745"/>
                <a:gd name="connsiteY3" fmla="*/ 116708 h 121664"/>
                <a:gd name="connsiteX4" fmla="*/ 114103 w 161745"/>
                <a:gd name="connsiteY4" fmla="*/ 100833 h 121664"/>
                <a:gd name="connsiteX5" fmla="*/ 142678 w 161745"/>
                <a:gd name="connsiteY5" fmla="*/ 62733 h 121664"/>
                <a:gd name="connsiteX6" fmla="*/ 161728 w 161745"/>
                <a:gd name="connsiteY6" fmla="*/ 37333 h 121664"/>
                <a:gd name="connsiteX7" fmla="*/ 139503 w 161745"/>
                <a:gd name="connsiteY7" fmla="*/ 8758 h 121664"/>
                <a:gd name="connsiteX8" fmla="*/ 98228 w 161745"/>
                <a:gd name="connsiteY8" fmla="*/ 2408 h 121664"/>
                <a:gd name="connsiteX9" fmla="*/ 18853 w 161745"/>
                <a:gd name="connsiteY9" fmla="*/ 8758 h 1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45" h="121664">
                  <a:moveTo>
                    <a:pt x="18853" y="8758"/>
                  </a:moveTo>
                  <a:cubicBezTo>
                    <a:pt x="2978" y="23575"/>
                    <a:pt x="4565" y="72787"/>
                    <a:pt x="2978" y="91308"/>
                  </a:cubicBezTo>
                  <a:cubicBezTo>
                    <a:pt x="1391" y="109829"/>
                    <a:pt x="-5489" y="115650"/>
                    <a:pt x="9328" y="119883"/>
                  </a:cubicBezTo>
                  <a:cubicBezTo>
                    <a:pt x="24145" y="124116"/>
                    <a:pt x="74416" y="119883"/>
                    <a:pt x="91878" y="116708"/>
                  </a:cubicBezTo>
                  <a:cubicBezTo>
                    <a:pt x="109341" y="113533"/>
                    <a:pt x="105636" y="109829"/>
                    <a:pt x="114103" y="100833"/>
                  </a:cubicBezTo>
                  <a:cubicBezTo>
                    <a:pt x="122570" y="91837"/>
                    <a:pt x="142678" y="62733"/>
                    <a:pt x="142678" y="62733"/>
                  </a:cubicBezTo>
                  <a:cubicBezTo>
                    <a:pt x="150615" y="52150"/>
                    <a:pt x="162257" y="46329"/>
                    <a:pt x="161728" y="37333"/>
                  </a:cubicBezTo>
                  <a:cubicBezTo>
                    <a:pt x="161199" y="28337"/>
                    <a:pt x="150086" y="14579"/>
                    <a:pt x="139503" y="8758"/>
                  </a:cubicBezTo>
                  <a:cubicBezTo>
                    <a:pt x="128920" y="2937"/>
                    <a:pt x="111986" y="2408"/>
                    <a:pt x="98228" y="2408"/>
                  </a:cubicBezTo>
                  <a:cubicBezTo>
                    <a:pt x="84470" y="2408"/>
                    <a:pt x="34728" y="-6059"/>
                    <a:pt x="18853" y="87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BA425EA9-6D2D-F487-49BD-E4F6B77FB5EA}"/>
                </a:ext>
              </a:extLst>
            </p:cNvPr>
            <p:cNvSpPr/>
            <p:nvPr/>
          </p:nvSpPr>
          <p:spPr>
            <a:xfrm>
              <a:off x="2189822" y="3933735"/>
              <a:ext cx="259170" cy="60975"/>
            </a:xfrm>
            <a:custGeom>
              <a:avLst/>
              <a:gdLst>
                <a:gd name="connsiteX0" fmla="*/ 4103 w 259170"/>
                <a:gd name="connsiteY0" fmla="*/ 60415 h 60975"/>
                <a:gd name="connsiteX1" fmla="*/ 254928 w 259170"/>
                <a:gd name="connsiteY1" fmla="*/ 3265 h 60975"/>
                <a:gd name="connsiteX2" fmla="*/ 156503 w 259170"/>
                <a:gd name="connsiteY2" fmla="*/ 19140 h 60975"/>
                <a:gd name="connsiteX3" fmla="*/ 86653 w 259170"/>
                <a:gd name="connsiteY3" fmla="*/ 90 h 60975"/>
                <a:gd name="connsiteX4" fmla="*/ 131103 w 259170"/>
                <a:gd name="connsiteY4" fmla="*/ 12790 h 60975"/>
                <a:gd name="connsiteX5" fmla="*/ 99353 w 259170"/>
                <a:gd name="connsiteY5" fmla="*/ 31840 h 60975"/>
                <a:gd name="connsiteX6" fmla="*/ 4103 w 259170"/>
                <a:gd name="connsiteY6" fmla="*/ 60415 h 6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70" h="60975">
                  <a:moveTo>
                    <a:pt x="4103" y="60415"/>
                  </a:moveTo>
                  <a:cubicBezTo>
                    <a:pt x="30032" y="55653"/>
                    <a:pt x="229528" y="10144"/>
                    <a:pt x="254928" y="3265"/>
                  </a:cubicBezTo>
                  <a:cubicBezTo>
                    <a:pt x="280328" y="-3614"/>
                    <a:pt x="184549" y="19669"/>
                    <a:pt x="156503" y="19140"/>
                  </a:cubicBezTo>
                  <a:cubicBezTo>
                    <a:pt x="128457" y="18611"/>
                    <a:pt x="90886" y="1148"/>
                    <a:pt x="86653" y="90"/>
                  </a:cubicBezTo>
                  <a:cubicBezTo>
                    <a:pt x="82420" y="-968"/>
                    <a:pt x="128986" y="7498"/>
                    <a:pt x="131103" y="12790"/>
                  </a:cubicBezTo>
                  <a:cubicBezTo>
                    <a:pt x="133220" y="18082"/>
                    <a:pt x="115757" y="25490"/>
                    <a:pt x="99353" y="31840"/>
                  </a:cubicBezTo>
                  <a:cubicBezTo>
                    <a:pt x="82949" y="38190"/>
                    <a:pt x="-21826" y="65177"/>
                    <a:pt x="4103" y="604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月 11">
              <a:extLst>
                <a:ext uri="{FF2B5EF4-FFF2-40B4-BE49-F238E27FC236}">
                  <a16:creationId xmlns:a16="http://schemas.microsoft.com/office/drawing/2014/main" id="{3A510643-AD14-25D2-6C0F-894F2BA7636B}"/>
                </a:ext>
              </a:extLst>
            </p:cNvPr>
            <p:cNvSpPr/>
            <p:nvPr/>
          </p:nvSpPr>
          <p:spPr>
            <a:xfrm rot="14118621">
              <a:off x="2344174" y="3852571"/>
              <a:ext cx="62190" cy="72525"/>
            </a:xfrm>
            <a:prstGeom prst="moon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7F7D12F-9120-BBA5-618D-D7B58350BBB7}"/>
                </a:ext>
              </a:extLst>
            </p:cNvPr>
            <p:cNvSpPr/>
            <p:nvPr/>
          </p:nvSpPr>
          <p:spPr>
            <a:xfrm>
              <a:off x="2374881" y="3927297"/>
              <a:ext cx="369882" cy="35103"/>
            </a:xfrm>
            <a:custGeom>
              <a:avLst/>
              <a:gdLst>
                <a:gd name="connsiteX0" fmla="*/ 19 w 369882"/>
                <a:gd name="connsiteY0" fmla="*/ 19228 h 35103"/>
                <a:gd name="connsiteX1" fmla="*/ 203219 w 369882"/>
                <a:gd name="connsiteY1" fmla="*/ 35103 h 35103"/>
                <a:gd name="connsiteX2" fmla="*/ 171469 w 369882"/>
                <a:gd name="connsiteY2" fmla="*/ 19228 h 35103"/>
                <a:gd name="connsiteX3" fmla="*/ 368319 w 369882"/>
                <a:gd name="connsiteY3" fmla="*/ 3353 h 35103"/>
                <a:gd name="connsiteX4" fmla="*/ 257194 w 369882"/>
                <a:gd name="connsiteY4" fmla="*/ 178 h 35103"/>
                <a:gd name="connsiteX5" fmla="*/ 139719 w 369882"/>
                <a:gd name="connsiteY5" fmla="*/ 6528 h 35103"/>
                <a:gd name="connsiteX6" fmla="*/ 190519 w 369882"/>
                <a:gd name="connsiteY6" fmla="*/ 19228 h 35103"/>
                <a:gd name="connsiteX7" fmla="*/ 19 w 369882"/>
                <a:gd name="connsiteY7" fmla="*/ 19228 h 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882" h="35103">
                  <a:moveTo>
                    <a:pt x="19" y="19228"/>
                  </a:moveTo>
                  <a:cubicBezTo>
                    <a:pt x="2136" y="21874"/>
                    <a:pt x="174644" y="35103"/>
                    <a:pt x="203219" y="35103"/>
                  </a:cubicBezTo>
                  <a:cubicBezTo>
                    <a:pt x="231794" y="35103"/>
                    <a:pt x="143952" y="24520"/>
                    <a:pt x="171469" y="19228"/>
                  </a:cubicBezTo>
                  <a:cubicBezTo>
                    <a:pt x="198986" y="13936"/>
                    <a:pt x="354032" y="6528"/>
                    <a:pt x="368319" y="3353"/>
                  </a:cubicBezTo>
                  <a:cubicBezTo>
                    <a:pt x="382606" y="178"/>
                    <a:pt x="295294" y="-351"/>
                    <a:pt x="257194" y="178"/>
                  </a:cubicBezTo>
                  <a:cubicBezTo>
                    <a:pt x="219094" y="707"/>
                    <a:pt x="150832" y="3353"/>
                    <a:pt x="139719" y="6528"/>
                  </a:cubicBezTo>
                  <a:cubicBezTo>
                    <a:pt x="128606" y="9703"/>
                    <a:pt x="208511" y="16053"/>
                    <a:pt x="190519" y="19228"/>
                  </a:cubicBezTo>
                  <a:cubicBezTo>
                    <a:pt x="172527" y="22403"/>
                    <a:pt x="-2098" y="16582"/>
                    <a:pt x="19" y="192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1F905F2-3A95-9B91-A105-1B5804F75B68}"/>
                </a:ext>
              </a:extLst>
            </p:cNvPr>
            <p:cNvSpPr/>
            <p:nvPr/>
          </p:nvSpPr>
          <p:spPr>
            <a:xfrm>
              <a:off x="2424503" y="3930185"/>
              <a:ext cx="197138" cy="57656"/>
            </a:xfrm>
            <a:custGeom>
              <a:avLst/>
              <a:gdLst>
                <a:gd name="connsiteX0" fmla="*/ 1197 w 197138"/>
                <a:gd name="connsiteY0" fmla="*/ 57615 h 57656"/>
                <a:gd name="connsiteX1" fmla="*/ 194872 w 197138"/>
                <a:gd name="connsiteY1" fmla="*/ 465 h 57656"/>
                <a:gd name="connsiteX2" fmla="*/ 112322 w 197138"/>
                <a:gd name="connsiteY2" fmla="*/ 29040 h 57656"/>
                <a:gd name="connsiteX3" fmla="*/ 112322 w 197138"/>
                <a:gd name="connsiteY3" fmla="*/ 9990 h 57656"/>
                <a:gd name="connsiteX4" fmla="*/ 1197 w 197138"/>
                <a:gd name="connsiteY4" fmla="*/ 57615 h 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38" h="57656">
                  <a:moveTo>
                    <a:pt x="1197" y="57615"/>
                  </a:moveTo>
                  <a:cubicBezTo>
                    <a:pt x="14955" y="56028"/>
                    <a:pt x="176351" y="5228"/>
                    <a:pt x="194872" y="465"/>
                  </a:cubicBezTo>
                  <a:cubicBezTo>
                    <a:pt x="213393" y="-4298"/>
                    <a:pt x="112322" y="29040"/>
                    <a:pt x="112322" y="29040"/>
                  </a:cubicBezTo>
                  <a:cubicBezTo>
                    <a:pt x="98564" y="30627"/>
                    <a:pt x="128197" y="5228"/>
                    <a:pt x="112322" y="9990"/>
                  </a:cubicBezTo>
                  <a:cubicBezTo>
                    <a:pt x="96447" y="14752"/>
                    <a:pt x="-12561" y="59202"/>
                    <a:pt x="1197" y="576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40E3801-04AC-A6CB-03E1-04ED89E3A06E}"/>
                </a:ext>
              </a:extLst>
            </p:cNvPr>
            <p:cNvSpPr/>
            <p:nvPr/>
          </p:nvSpPr>
          <p:spPr>
            <a:xfrm>
              <a:off x="2257035" y="3746419"/>
              <a:ext cx="231095" cy="66761"/>
            </a:xfrm>
            <a:custGeom>
              <a:avLst/>
              <a:gdLst>
                <a:gd name="connsiteX0" fmla="*/ 390 w 231095"/>
                <a:gd name="connsiteY0" fmla="*/ 66756 h 66761"/>
                <a:gd name="connsiteX1" fmla="*/ 114690 w 231095"/>
                <a:gd name="connsiteY1" fmla="*/ 28656 h 66761"/>
                <a:gd name="connsiteX2" fmla="*/ 228990 w 231095"/>
                <a:gd name="connsiteY2" fmla="*/ 44531 h 66761"/>
                <a:gd name="connsiteX3" fmla="*/ 184540 w 231095"/>
                <a:gd name="connsiteY3" fmla="*/ 19131 h 66761"/>
                <a:gd name="connsiteX4" fmla="*/ 130565 w 231095"/>
                <a:gd name="connsiteY4" fmla="*/ 81 h 66761"/>
                <a:gd name="connsiteX5" fmla="*/ 149615 w 231095"/>
                <a:gd name="connsiteY5" fmla="*/ 12781 h 66761"/>
                <a:gd name="connsiteX6" fmla="*/ 79765 w 231095"/>
                <a:gd name="connsiteY6" fmla="*/ 25481 h 66761"/>
                <a:gd name="connsiteX7" fmla="*/ 390 w 231095"/>
                <a:gd name="connsiteY7" fmla="*/ 66756 h 6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95" h="66761">
                  <a:moveTo>
                    <a:pt x="390" y="66756"/>
                  </a:moveTo>
                  <a:cubicBezTo>
                    <a:pt x="6211" y="67285"/>
                    <a:pt x="76590" y="32360"/>
                    <a:pt x="114690" y="28656"/>
                  </a:cubicBezTo>
                  <a:cubicBezTo>
                    <a:pt x="152790" y="24952"/>
                    <a:pt x="217348" y="46118"/>
                    <a:pt x="228990" y="44531"/>
                  </a:cubicBezTo>
                  <a:cubicBezTo>
                    <a:pt x="240632" y="42944"/>
                    <a:pt x="200944" y="26539"/>
                    <a:pt x="184540" y="19131"/>
                  </a:cubicBezTo>
                  <a:cubicBezTo>
                    <a:pt x="168136" y="11723"/>
                    <a:pt x="130565" y="81"/>
                    <a:pt x="130565" y="81"/>
                  </a:cubicBezTo>
                  <a:cubicBezTo>
                    <a:pt x="124744" y="-977"/>
                    <a:pt x="158082" y="8548"/>
                    <a:pt x="149615" y="12781"/>
                  </a:cubicBezTo>
                  <a:cubicBezTo>
                    <a:pt x="141148" y="17014"/>
                    <a:pt x="104107" y="15427"/>
                    <a:pt x="79765" y="25481"/>
                  </a:cubicBezTo>
                  <a:cubicBezTo>
                    <a:pt x="55423" y="35535"/>
                    <a:pt x="-5431" y="66227"/>
                    <a:pt x="390" y="667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1AE45C5-A0C3-0B74-AC82-E0C9D7083C0F}"/>
                </a:ext>
              </a:extLst>
            </p:cNvPr>
            <p:cNvSpPr/>
            <p:nvPr/>
          </p:nvSpPr>
          <p:spPr>
            <a:xfrm>
              <a:off x="2466209" y="3787730"/>
              <a:ext cx="253171" cy="74840"/>
            </a:xfrm>
            <a:custGeom>
              <a:avLst/>
              <a:gdLst>
                <a:gd name="connsiteX0" fmla="*/ 766 w 253171"/>
                <a:gd name="connsiteY0" fmla="*/ 45 h 74840"/>
                <a:gd name="connsiteX1" fmla="*/ 76966 w 253171"/>
                <a:gd name="connsiteY1" fmla="*/ 50845 h 74840"/>
                <a:gd name="connsiteX2" fmla="*/ 124591 w 253171"/>
                <a:gd name="connsiteY2" fmla="*/ 73070 h 74840"/>
                <a:gd name="connsiteX3" fmla="*/ 251591 w 253171"/>
                <a:gd name="connsiteY3" fmla="*/ 73070 h 74840"/>
                <a:gd name="connsiteX4" fmla="*/ 188091 w 253171"/>
                <a:gd name="connsiteY4" fmla="*/ 69895 h 74840"/>
                <a:gd name="connsiteX5" fmla="*/ 76966 w 253171"/>
                <a:gd name="connsiteY5" fmla="*/ 28620 h 74840"/>
                <a:gd name="connsiteX6" fmla="*/ 127766 w 253171"/>
                <a:gd name="connsiteY6" fmla="*/ 60370 h 74840"/>
                <a:gd name="connsiteX7" fmla="*/ 766 w 253171"/>
                <a:gd name="connsiteY7" fmla="*/ 45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171" h="74840">
                  <a:moveTo>
                    <a:pt x="766" y="45"/>
                  </a:moveTo>
                  <a:cubicBezTo>
                    <a:pt x="-7701" y="-1542"/>
                    <a:pt x="56329" y="38674"/>
                    <a:pt x="76966" y="50845"/>
                  </a:cubicBezTo>
                  <a:cubicBezTo>
                    <a:pt x="97603" y="63016"/>
                    <a:pt x="95487" y="69366"/>
                    <a:pt x="124591" y="73070"/>
                  </a:cubicBezTo>
                  <a:cubicBezTo>
                    <a:pt x="153695" y="76774"/>
                    <a:pt x="241008" y="73599"/>
                    <a:pt x="251591" y="73070"/>
                  </a:cubicBezTo>
                  <a:cubicBezTo>
                    <a:pt x="262174" y="72541"/>
                    <a:pt x="217195" y="77303"/>
                    <a:pt x="188091" y="69895"/>
                  </a:cubicBezTo>
                  <a:cubicBezTo>
                    <a:pt x="158987" y="62487"/>
                    <a:pt x="87020" y="30207"/>
                    <a:pt x="76966" y="28620"/>
                  </a:cubicBezTo>
                  <a:cubicBezTo>
                    <a:pt x="66912" y="27033"/>
                    <a:pt x="134645" y="62487"/>
                    <a:pt x="127766" y="60370"/>
                  </a:cubicBezTo>
                  <a:cubicBezTo>
                    <a:pt x="120887" y="58253"/>
                    <a:pt x="9233" y="1632"/>
                    <a:pt x="766" y="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81FC627B-1185-53F6-E569-424FFD1ADE27}"/>
                </a:ext>
              </a:extLst>
            </p:cNvPr>
            <p:cNvSpPr/>
            <p:nvPr/>
          </p:nvSpPr>
          <p:spPr>
            <a:xfrm>
              <a:off x="2304002" y="3714739"/>
              <a:ext cx="209791" cy="31761"/>
            </a:xfrm>
            <a:custGeom>
              <a:avLst/>
              <a:gdLst>
                <a:gd name="connsiteX0" fmla="*/ 1048 w 209791"/>
                <a:gd name="connsiteY0" fmla="*/ 25411 h 31761"/>
                <a:gd name="connsiteX1" fmla="*/ 204248 w 209791"/>
                <a:gd name="connsiteY1" fmla="*/ 31761 h 31761"/>
                <a:gd name="connsiteX2" fmla="*/ 150273 w 209791"/>
                <a:gd name="connsiteY2" fmla="*/ 25411 h 31761"/>
                <a:gd name="connsiteX3" fmla="*/ 128048 w 209791"/>
                <a:gd name="connsiteY3" fmla="*/ 11 h 31761"/>
                <a:gd name="connsiteX4" fmla="*/ 124873 w 209791"/>
                <a:gd name="connsiteY4" fmla="*/ 22236 h 31761"/>
                <a:gd name="connsiteX5" fmla="*/ 1048 w 209791"/>
                <a:gd name="connsiteY5" fmla="*/ 25411 h 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91" h="31761">
                  <a:moveTo>
                    <a:pt x="1048" y="25411"/>
                  </a:moveTo>
                  <a:cubicBezTo>
                    <a:pt x="14277" y="26998"/>
                    <a:pt x="179377" y="31761"/>
                    <a:pt x="204248" y="31761"/>
                  </a:cubicBezTo>
                  <a:cubicBezTo>
                    <a:pt x="229119" y="31761"/>
                    <a:pt x="162973" y="30703"/>
                    <a:pt x="150273" y="25411"/>
                  </a:cubicBezTo>
                  <a:cubicBezTo>
                    <a:pt x="137573" y="20119"/>
                    <a:pt x="132281" y="540"/>
                    <a:pt x="128048" y="11"/>
                  </a:cubicBezTo>
                  <a:cubicBezTo>
                    <a:pt x="123815" y="-518"/>
                    <a:pt x="146040" y="17474"/>
                    <a:pt x="124873" y="22236"/>
                  </a:cubicBezTo>
                  <a:cubicBezTo>
                    <a:pt x="103706" y="26998"/>
                    <a:pt x="-12181" y="23824"/>
                    <a:pt x="1048" y="254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DDBAA4BB-4B72-DFEF-74AF-EED433F435E2}"/>
                </a:ext>
              </a:extLst>
            </p:cNvPr>
            <p:cNvSpPr/>
            <p:nvPr/>
          </p:nvSpPr>
          <p:spPr>
            <a:xfrm>
              <a:off x="2476297" y="3752313"/>
              <a:ext cx="222688" cy="95799"/>
            </a:xfrm>
            <a:custGeom>
              <a:avLst/>
              <a:gdLst>
                <a:gd name="connsiteX0" fmla="*/ 203 w 222688"/>
                <a:gd name="connsiteY0" fmla="*/ 537 h 95799"/>
                <a:gd name="connsiteX1" fmla="*/ 114503 w 222688"/>
                <a:gd name="connsiteY1" fmla="*/ 64037 h 95799"/>
                <a:gd name="connsiteX2" fmla="*/ 149428 w 222688"/>
                <a:gd name="connsiteY2" fmla="*/ 95787 h 95799"/>
                <a:gd name="connsiteX3" fmla="*/ 120853 w 222688"/>
                <a:gd name="connsiteY3" fmla="*/ 60862 h 95799"/>
                <a:gd name="connsiteX4" fmla="*/ 155778 w 222688"/>
                <a:gd name="connsiteY4" fmla="*/ 51337 h 95799"/>
                <a:gd name="connsiteX5" fmla="*/ 222453 w 222688"/>
                <a:gd name="connsiteY5" fmla="*/ 67212 h 95799"/>
                <a:gd name="connsiteX6" fmla="*/ 130378 w 222688"/>
                <a:gd name="connsiteY6" fmla="*/ 57687 h 95799"/>
                <a:gd name="connsiteX7" fmla="*/ 73228 w 222688"/>
                <a:gd name="connsiteY7" fmla="*/ 19587 h 95799"/>
                <a:gd name="connsiteX8" fmla="*/ 85928 w 222688"/>
                <a:gd name="connsiteY8" fmla="*/ 32287 h 95799"/>
                <a:gd name="connsiteX9" fmla="*/ 203 w 222688"/>
                <a:gd name="connsiteY9" fmla="*/ 537 h 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688" h="95799">
                  <a:moveTo>
                    <a:pt x="203" y="537"/>
                  </a:moveTo>
                  <a:cubicBezTo>
                    <a:pt x="4966" y="5829"/>
                    <a:pt x="89632" y="48162"/>
                    <a:pt x="114503" y="64037"/>
                  </a:cubicBezTo>
                  <a:cubicBezTo>
                    <a:pt x="139374" y="79912"/>
                    <a:pt x="148370" y="96316"/>
                    <a:pt x="149428" y="95787"/>
                  </a:cubicBezTo>
                  <a:cubicBezTo>
                    <a:pt x="150486" y="95258"/>
                    <a:pt x="119795" y="68270"/>
                    <a:pt x="120853" y="60862"/>
                  </a:cubicBezTo>
                  <a:cubicBezTo>
                    <a:pt x="121911" y="53454"/>
                    <a:pt x="138845" y="50279"/>
                    <a:pt x="155778" y="51337"/>
                  </a:cubicBezTo>
                  <a:cubicBezTo>
                    <a:pt x="172711" y="52395"/>
                    <a:pt x="226686" y="66154"/>
                    <a:pt x="222453" y="67212"/>
                  </a:cubicBezTo>
                  <a:cubicBezTo>
                    <a:pt x="218220" y="68270"/>
                    <a:pt x="155249" y="65624"/>
                    <a:pt x="130378" y="57687"/>
                  </a:cubicBezTo>
                  <a:cubicBezTo>
                    <a:pt x="105507" y="49750"/>
                    <a:pt x="73228" y="19587"/>
                    <a:pt x="73228" y="19587"/>
                  </a:cubicBezTo>
                  <a:cubicBezTo>
                    <a:pt x="65820" y="15354"/>
                    <a:pt x="95982" y="33874"/>
                    <a:pt x="85928" y="32287"/>
                  </a:cubicBezTo>
                  <a:cubicBezTo>
                    <a:pt x="75874" y="30700"/>
                    <a:pt x="-4560" y="-4755"/>
                    <a:pt x="203" y="5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BBC1FBFC-8D8A-C13B-473C-8C410BE9C90D}"/>
                </a:ext>
              </a:extLst>
            </p:cNvPr>
            <p:cNvSpPr/>
            <p:nvPr/>
          </p:nvSpPr>
          <p:spPr>
            <a:xfrm>
              <a:off x="2136635" y="3873458"/>
              <a:ext cx="105032" cy="174713"/>
            </a:xfrm>
            <a:custGeom>
              <a:avLst/>
              <a:gdLst>
                <a:gd name="connsiteX0" fmla="*/ 44590 w 105032"/>
                <a:gd name="connsiteY0" fmla="*/ 42 h 174713"/>
                <a:gd name="connsiteX1" fmla="*/ 31890 w 105032"/>
                <a:gd name="connsiteY1" fmla="*/ 95292 h 174713"/>
                <a:gd name="connsiteX2" fmla="*/ 38240 w 105032"/>
                <a:gd name="connsiteY2" fmla="*/ 123867 h 174713"/>
                <a:gd name="connsiteX3" fmla="*/ 140 w 105032"/>
                <a:gd name="connsiteY3" fmla="*/ 174667 h 174713"/>
                <a:gd name="connsiteX4" fmla="*/ 54115 w 105032"/>
                <a:gd name="connsiteY4" fmla="*/ 114342 h 174713"/>
                <a:gd name="connsiteX5" fmla="*/ 104915 w 105032"/>
                <a:gd name="connsiteY5" fmla="*/ 152442 h 174713"/>
                <a:gd name="connsiteX6" fmla="*/ 66815 w 105032"/>
                <a:gd name="connsiteY6" fmla="*/ 114342 h 174713"/>
                <a:gd name="connsiteX7" fmla="*/ 25540 w 105032"/>
                <a:gd name="connsiteY7" fmla="*/ 117517 h 174713"/>
                <a:gd name="connsiteX8" fmla="*/ 16015 w 105032"/>
                <a:gd name="connsiteY8" fmla="*/ 69892 h 174713"/>
                <a:gd name="connsiteX9" fmla="*/ 16015 w 105032"/>
                <a:gd name="connsiteY9" fmla="*/ 107992 h 174713"/>
                <a:gd name="connsiteX10" fmla="*/ 44590 w 105032"/>
                <a:gd name="connsiteY10" fmla="*/ 42 h 1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032" h="174713">
                  <a:moveTo>
                    <a:pt x="44590" y="42"/>
                  </a:moveTo>
                  <a:cubicBezTo>
                    <a:pt x="47236" y="-2075"/>
                    <a:pt x="32948" y="74655"/>
                    <a:pt x="31890" y="95292"/>
                  </a:cubicBezTo>
                  <a:cubicBezTo>
                    <a:pt x="30832" y="115929"/>
                    <a:pt x="43532" y="110638"/>
                    <a:pt x="38240" y="123867"/>
                  </a:cubicBezTo>
                  <a:cubicBezTo>
                    <a:pt x="32948" y="137096"/>
                    <a:pt x="-2506" y="176255"/>
                    <a:pt x="140" y="174667"/>
                  </a:cubicBezTo>
                  <a:cubicBezTo>
                    <a:pt x="2786" y="173080"/>
                    <a:pt x="36653" y="118046"/>
                    <a:pt x="54115" y="114342"/>
                  </a:cubicBezTo>
                  <a:cubicBezTo>
                    <a:pt x="71577" y="110638"/>
                    <a:pt x="102798" y="152442"/>
                    <a:pt x="104915" y="152442"/>
                  </a:cubicBezTo>
                  <a:cubicBezTo>
                    <a:pt x="107032" y="152442"/>
                    <a:pt x="80044" y="120163"/>
                    <a:pt x="66815" y="114342"/>
                  </a:cubicBezTo>
                  <a:cubicBezTo>
                    <a:pt x="53586" y="108521"/>
                    <a:pt x="34007" y="124925"/>
                    <a:pt x="25540" y="117517"/>
                  </a:cubicBezTo>
                  <a:cubicBezTo>
                    <a:pt x="17073" y="110109"/>
                    <a:pt x="17602" y="71479"/>
                    <a:pt x="16015" y="69892"/>
                  </a:cubicBezTo>
                  <a:cubicBezTo>
                    <a:pt x="14428" y="68305"/>
                    <a:pt x="11252" y="115400"/>
                    <a:pt x="16015" y="107992"/>
                  </a:cubicBezTo>
                  <a:cubicBezTo>
                    <a:pt x="20777" y="100584"/>
                    <a:pt x="41944" y="2159"/>
                    <a:pt x="44590" y="4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23A7F22-6B6C-B232-97B2-BC87F0F03CE3}"/>
                </a:ext>
              </a:extLst>
            </p:cNvPr>
            <p:cNvSpPr/>
            <p:nvPr/>
          </p:nvSpPr>
          <p:spPr>
            <a:xfrm>
              <a:off x="2572588" y="3873475"/>
              <a:ext cx="252702" cy="12745"/>
            </a:xfrm>
            <a:custGeom>
              <a:avLst/>
              <a:gdLst>
                <a:gd name="connsiteX0" fmla="*/ 2337 w 252702"/>
                <a:gd name="connsiteY0" fmla="*/ 3200 h 12745"/>
                <a:gd name="connsiteX1" fmla="*/ 249987 w 252702"/>
                <a:gd name="connsiteY1" fmla="*/ 12725 h 12745"/>
                <a:gd name="connsiteX2" fmla="*/ 138862 w 252702"/>
                <a:gd name="connsiteY2" fmla="*/ 25 h 12745"/>
                <a:gd name="connsiteX3" fmla="*/ 211887 w 252702"/>
                <a:gd name="connsiteY3" fmla="*/ 9550 h 12745"/>
                <a:gd name="connsiteX4" fmla="*/ 129337 w 252702"/>
                <a:gd name="connsiteY4" fmla="*/ 12725 h 12745"/>
                <a:gd name="connsiteX5" fmla="*/ 2337 w 252702"/>
                <a:gd name="connsiteY5" fmla="*/ 3200 h 1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702" h="12745">
                  <a:moveTo>
                    <a:pt x="2337" y="3200"/>
                  </a:moveTo>
                  <a:cubicBezTo>
                    <a:pt x="22445" y="3200"/>
                    <a:pt x="227233" y="13254"/>
                    <a:pt x="249987" y="12725"/>
                  </a:cubicBezTo>
                  <a:cubicBezTo>
                    <a:pt x="272741" y="12196"/>
                    <a:pt x="145212" y="554"/>
                    <a:pt x="138862" y="25"/>
                  </a:cubicBezTo>
                  <a:cubicBezTo>
                    <a:pt x="132512" y="-504"/>
                    <a:pt x="213475" y="7433"/>
                    <a:pt x="211887" y="9550"/>
                  </a:cubicBezTo>
                  <a:cubicBezTo>
                    <a:pt x="210299" y="11667"/>
                    <a:pt x="161087" y="12196"/>
                    <a:pt x="129337" y="12725"/>
                  </a:cubicBezTo>
                  <a:cubicBezTo>
                    <a:pt x="97587" y="13254"/>
                    <a:pt x="-17771" y="3200"/>
                    <a:pt x="2337" y="32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0478279F-5AE5-DCCD-56A9-5A11FE4E98CD}"/>
                </a:ext>
              </a:extLst>
            </p:cNvPr>
            <p:cNvSpPr/>
            <p:nvPr/>
          </p:nvSpPr>
          <p:spPr>
            <a:xfrm>
              <a:off x="2276455" y="3796766"/>
              <a:ext cx="361387" cy="133545"/>
            </a:xfrm>
            <a:custGeom>
              <a:avLst/>
              <a:gdLst>
                <a:gd name="connsiteX0" fmla="*/ 20 w 361387"/>
                <a:gd name="connsiteY0" fmla="*/ 25934 h 133545"/>
                <a:gd name="connsiteX1" fmla="*/ 127020 w 361387"/>
                <a:gd name="connsiteY1" fmla="*/ 10059 h 133545"/>
                <a:gd name="connsiteX2" fmla="*/ 222270 w 361387"/>
                <a:gd name="connsiteY2" fmla="*/ 38634 h 133545"/>
                <a:gd name="connsiteX3" fmla="*/ 206395 w 361387"/>
                <a:gd name="connsiteY3" fmla="*/ 32284 h 133545"/>
                <a:gd name="connsiteX4" fmla="*/ 260370 w 361387"/>
                <a:gd name="connsiteY4" fmla="*/ 83084 h 133545"/>
                <a:gd name="connsiteX5" fmla="*/ 276245 w 361387"/>
                <a:gd name="connsiteY5" fmla="*/ 92609 h 133545"/>
                <a:gd name="connsiteX6" fmla="*/ 263545 w 361387"/>
                <a:gd name="connsiteY6" fmla="*/ 70384 h 133545"/>
                <a:gd name="connsiteX7" fmla="*/ 349270 w 361387"/>
                <a:gd name="connsiteY7" fmla="*/ 127534 h 133545"/>
                <a:gd name="connsiteX8" fmla="*/ 358795 w 361387"/>
                <a:gd name="connsiteY8" fmla="*/ 127534 h 133545"/>
                <a:gd name="connsiteX9" fmla="*/ 330220 w 361387"/>
                <a:gd name="connsiteY9" fmla="*/ 89434 h 133545"/>
                <a:gd name="connsiteX10" fmla="*/ 254020 w 361387"/>
                <a:gd name="connsiteY10" fmla="*/ 44984 h 133545"/>
                <a:gd name="connsiteX11" fmla="*/ 136545 w 361387"/>
                <a:gd name="connsiteY11" fmla="*/ 534 h 133545"/>
                <a:gd name="connsiteX12" fmla="*/ 20 w 361387"/>
                <a:gd name="connsiteY12" fmla="*/ 25934 h 13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387" h="133545">
                  <a:moveTo>
                    <a:pt x="20" y="25934"/>
                  </a:moveTo>
                  <a:cubicBezTo>
                    <a:pt x="-1567" y="27521"/>
                    <a:pt x="89978" y="7942"/>
                    <a:pt x="127020" y="10059"/>
                  </a:cubicBezTo>
                  <a:cubicBezTo>
                    <a:pt x="164062" y="12176"/>
                    <a:pt x="222270" y="38634"/>
                    <a:pt x="222270" y="38634"/>
                  </a:cubicBezTo>
                  <a:cubicBezTo>
                    <a:pt x="235499" y="42338"/>
                    <a:pt x="200045" y="24876"/>
                    <a:pt x="206395" y="32284"/>
                  </a:cubicBezTo>
                  <a:cubicBezTo>
                    <a:pt x="212745" y="39692"/>
                    <a:pt x="260370" y="83084"/>
                    <a:pt x="260370" y="83084"/>
                  </a:cubicBezTo>
                  <a:cubicBezTo>
                    <a:pt x="272012" y="93138"/>
                    <a:pt x="275716" y="94726"/>
                    <a:pt x="276245" y="92609"/>
                  </a:cubicBezTo>
                  <a:cubicBezTo>
                    <a:pt x="276774" y="90492"/>
                    <a:pt x="251374" y="64563"/>
                    <a:pt x="263545" y="70384"/>
                  </a:cubicBezTo>
                  <a:cubicBezTo>
                    <a:pt x="275716" y="76205"/>
                    <a:pt x="333395" y="118009"/>
                    <a:pt x="349270" y="127534"/>
                  </a:cubicBezTo>
                  <a:cubicBezTo>
                    <a:pt x="365145" y="137059"/>
                    <a:pt x="361970" y="133884"/>
                    <a:pt x="358795" y="127534"/>
                  </a:cubicBezTo>
                  <a:cubicBezTo>
                    <a:pt x="355620" y="121184"/>
                    <a:pt x="347682" y="103192"/>
                    <a:pt x="330220" y="89434"/>
                  </a:cubicBezTo>
                  <a:cubicBezTo>
                    <a:pt x="312758" y="75676"/>
                    <a:pt x="286299" y="59801"/>
                    <a:pt x="254020" y="44984"/>
                  </a:cubicBezTo>
                  <a:cubicBezTo>
                    <a:pt x="221741" y="30167"/>
                    <a:pt x="173058" y="5296"/>
                    <a:pt x="136545" y="534"/>
                  </a:cubicBezTo>
                  <a:cubicBezTo>
                    <a:pt x="100033" y="-4229"/>
                    <a:pt x="1607" y="24347"/>
                    <a:pt x="20" y="2593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481EB17-5D23-6BF7-44E1-C8E70402D3F8}"/>
                </a:ext>
              </a:extLst>
            </p:cNvPr>
            <p:cNvSpPr/>
            <p:nvPr/>
          </p:nvSpPr>
          <p:spPr>
            <a:xfrm>
              <a:off x="1447797" y="3921012"/>
              <a:ext cx="165358" cy="156110"/>
            </a:xfrm>
            <a:custGeom>
              <a:avLst/>
              <a:gdLst>
                <a:gd name="connsiteX0" fmla="*/ 85728 w 165358"/>
                <a:gd name="connsiteY0" fmla="*/ 155688 h 156110"/>
                <a:gd name="connsiteX1" fmla="*/ 155578 w 165358"/>
                <a:gd name="connsiteY1" fmla="*/ 104888 h 156110"/>
                <a:gd name="connsiteX2" fmla="*/ 101603 w 165358"/>
                <a:gd name="connsiteY2" fmla="*/ 95363 h 156110"/>
                <a:gd name="connsiteX3" fmla="*/ 120653 w 165358"/>
                <a:gd name="connsiteY3" fmla="*/ 41388 h 156110"/>
                <a:gd name="connsiteX4" fmla="*/ 165103 w 165358"/>
                <a:gd name="connsiteY4" fmla="*/ 6463 h 156110"/>
                <a:gd name="connsiteX5" fmla="*/ 98428 w 165358"/>
                <a:gd name="connsiteY5" fmla="*/ 35038 h 156110"/>
                <a:gd name="connsiteX6" fmla="*/ 44453 w 165358"/>
                <a:gd name="connsiteY6" fmla="*/ 113 h 156110"/>
                <a:gd name="connsiteX7" fmla="*/ 79378 w 165358"/>
                <a:gd name="connsiteY7" fmla="*/ 25513 h 156110"/>
                <a:gd name="connsiteX8" fmla="*/ 85728 w 165358"/>
                <a:gd name="connsiteY8" fmla="*/ 69963 h 156110"/>
                <a:gd name="connsiteX9" fmla="*/ 47628 w 165358"/>
                <a:gd name="connsiteY9" fmla="*/ 28688 h 156110"/>
                <a:gd name="connsiteX10" fmla="*/ 69853 w 165358"/>
                <a:gd name="connsiteY10" fmla="*/ 69963 h 156110"/>
                <a:gd name="connsiteX11" fmla="*/ 73028 w 165358"/>
                <a:gd name="connsiteY11" fmla="*/ 98538 h 156110"/>
                <a:gd name="connsiteX12" fmla="*/ 3 w 165358"/>
                <a:gd name="connsiteY12" fmla="*/ 73138 h 156110"/>
                <a:gd name="connsiteX13" fmla="*/ 85728 w 165358"/>
                <a:gd name="connsiteY13" fmla="*/ 155688 h 15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358" h="156110">
                  <a:moveTo>
                    <a:pt x="85728" y="155688"/>
                  </a:moveTo>
                  <a:cubicBezTo>
                    <a:pt x="111657" y="160980"/>
                    <a:pt x="152932" y="114942"/>
                    <a:pt x="155578" y="104888"/>
                  </a:cubicBezTo>
                  <a:cubicBezTo>
                    <a:pt x="158224" y="94834"/>
                    <a:pt x="107424" y="105946"/>
                    <a:pt x="101603" y="95363"/>
                  </a:cubicBezTo>
                  <a:cubicBezTo>
                    <a:pt x="95782" y="84780"/>
                    <a:pt x="110070" y="56205"/>
                    <a:pt x="120653" y="41388"/>
                  </a:cubicBezTo>
                  <a:cubicBezTo>
                    <a:pt x="131236" y="26571"/>
                    <a:pt x="168807" y="7521"/>
                    <a:pt x="165103" y="6463"/>
                  </a:cubicBezTo>
                  <a:cubicBezTo>
                    <a:pt x="161399" y="5405"/>
                    <a:pt x="118536" y="36096"/>
                    <a:pt x="98428" y="35038"/>
                  </a:cubicBezTo>
                  <a:cubicBezTo>
                    <a:pt x="78320" y="33980"/>
                    <a:pt x="47628" y="1700"/>
                    <a:pt x="44453" y="113"/>
                  </a:cubicBezTo>
                  <a:cubicBezTo>
                    <a:pt x="41278" y="-1474"/>
                    <a:pt x="72499" y="13871"/>
                    <a:pt x="79378" y="25513"/>
                  </a:cubicBezTo>
                  <a:cubicBezTo>
                    <a:pt x="86257" y="37155"/>
                    <a:pt x="91020" y="69434"/>
                    <a:pt x="85728" y="69963"/>
                  </a:cubicBezTo>
                  <a:cubicBezTo>
                    <a:pt x="80436" y="70492"/>
                    <a:pt x="50274" y="28688"/>
                    <a:pt x="47628" y="28688"/>
                  </a:cubicBezTo>
                  <a:cubicBezTo>
                    <a:pt x="44982" y="28688"/>
                    <a:pt x="65620" y="58321"/>
                    <a:pt x="69853" y="69963"/>
                  </a:cubicBezTo>
                  <a:cubicBezTo>
                    <a:pt x="74086" y="81605"/>
                    <a:pt x="84670" y="98009"/>
                    <a:pt x="73028" y="98538"/>
                  </a:cubicBezTo>
                  <a:cubicBezTo>
                    <a:pt x="61386" y="99067"/>
                    <a:pt x="-526" y="70492"/>
                    <a:pt x="3" y="73138"/>
                  </a:cubicBezTo>
                  <a:cubicBezTo>
                    <a:pt x="532" y="75784"/>
                    <a:pt x="59799" y="150396"/>
                    <a:pt x="85728" y="1556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8C03AB0-E064-318A-485F-0F3915BAA898}"/>
                </a:ext>
              </a:extLst>
            </p:cNvPr>
            <p:cNvSpPr/>
            <p:nvPr/>
          </p:nvSpPr>
          <p:spPr>
            <a:xfrm>
              <a:off x="1571407" y="3935164"/>
              <a:ext cx="302051" cy="84426"/>
            </a:xfrm>
            <a:custGeom>
              <a:avLst/>
              <a:gdLst>
                <a:gd name="connsiteX0" fmla="*/ 218 w 302051"/>
                <a:gd name="connsiteY0" fmla="*/ 8186 h 84426"/>
                <a:gd name="connsiteX1" fmla="*/ 152618 w 302051"/>
                <a:gd name="connsiteY1" fmla="*/ 27236 h 84426"/>
                <a:gd name="connsiteX2" fmla="*/ 133568 w 302051"/>
                <a:gd name="connsiteY2" fmla="*/ 8186 h 84426"/>
                <a:gd name="connsiteX3" fmla="*/ 247868 w 302051"/>
                <a:gd name="connsiteY3" fmla="*/ 65336 h 84426"/>
                <a:gd name="connsiteX4" fmla="*/ 206593 w 302051"/>
                <a:gd name="connsiteY4" fmla="*/ 36761 h 84426"/>
                <a:gd name="connsiteX5" fmla="*/ 301843 w 302051"/>
                <a:gd name="connsiteY5" fmla="*/ 84386 h 84426"/>
                <a:gd name="connsiteX6" fmla="*/ 228818 w 302051"/>
                <a:gd name="connsiteY6" fmla="*/ 27236 h 84426"/>
                <a:gd name="connsiteX7" fmla="*/ 120868 w 302051"/>
                <a:gd name="connsiteY7" fmla="*/ 1836 h 84426"/>
                <a:gd name="connsiteX8" fmla="*/ 218 w 302051"/>
                <a:gd name="connsiteY8" fmla="*/ 8186 h 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051" h="84426">
                  <a:moveTo>
                    <a:pt x="218" y="8186"/>
                  </a:moveTo>
                  <a:cubicBezTo>
                    <a:pt x="5510" y="12419"/>
                    <a:pt x="152618" y="27236"/>
                    <a:pt x="152618" y="27236"/>
                  </a:cubicBezTo>
                  <a:cubicBezTo>
                    <a:pt x="174843" y="27236"/>
                    <a:pt x="117693" y="1836"/>
                    <a:pt x="133568" y="8186"/>
                  </a:cubicBezTo>
                  <a:cubicBezTo>
                    <a:pt x="149443" y="14536"/>
                    <a:pt x="235697" y="60574"/>
                    <a:pt x="247868" y="65336"/>
                  </a:cubicBezTo>
                  <a:cubicBezTo>
                    <a:pt x="260039" y="70098"/>
                    <a:pt x="197597" y="33586"/>
                    <a:pt x="206593" y="36761"/>
                  </a:cubicBezTo>
                  <a:cubicBezTo>
                    <a:pt x="215589" y="39936"/>
                    <a:pt x="298139" y="85973"/>
                    <a:pt x="301843" y="84386"/>
                  </a:cubicBezTo>
                  <a:cubicBezTo>
                    <a:pt x="305547" y="82799"/>
                    <a:pt x="258980" y="40994"/>
                    <a:pt x="228818" y="27236"/>
                  </a:cubicBezTo>
                  <a:cubicBezTo>
                    <a:pt x="198656" y="13478"/>
                    <a:pt x="154735" y="7128"/>
                    <a:pt x="120868" y="1836"/>
                  </a:cubicBezTo>
                  <a:cubicBezTo>
                    <a:pt x="87001" y="-3456"/>
                    <a:pt x="-5074" y="3953"/>
                    <a:pt x="218" y="818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597D86C-44F0-73DA-58D3-1B636DE1ACEC}"/>
                </a:ext>
              </a:extLst>
            </p:cNvPr>
            <p:cNvSpPr/>
            <p:nvPr/>
          </p:nvSpPr>
          <p:spPr>
            <a:xfrm>
              <a:off x="1555750" y="3962400"/>
              <a:ext cx="267711" cy="79375"/>
            </a:xfrm>
            <a:custGeom>
              <a:avLst/>
              <a:gdLst>
                <a:gd name="connsiteX0" fmla="*/ 0 w 267711"/>
                <a:gd name="connsiteY0" fmla="*/ 79375 h 79375"/>
                <a:gd name="connsiteX1" fmla="*/ 171450 w 267711"/>
                <a:gd name="connsiteY1" fmla="*/ 63500 h 79375"/>
                <a:gd name="connsiteX2" fmla="*/ 114300 w 267711"/>
                <a:gd name="connsiteY2" fmla="*/ 57150 h 79375"/>
                <a:gd name="connsiteX3" fmla="*/ 228600 w 267711"/>
                <a:gd name="connsiteY3" fmla="*/ 57150 h 79375"/>
                <a:gd name="connsiteX4" fmla="*/ 250825 w 267711"/>
                <a:gd name="connsiteY4" fmla="*/ 41275 h 79375"/>
                <a:gd name="connsiteX5" fmla="*/ 222250 w 267711"/>
                <a:gd name="connsiteY5" fmla="*/ 0 h 79375"/>
                <a:gd name="connsiteX6" fmla="*/ 254000 w 267711"/>
                <a:gd name="connsiteY6" fmla="*/ 41275 h 79375"/>
                <a:gd name="connsiteX7" fmla="*/ 263525 w 267711"/>
                <a:gd name="connsiteY7" fmla="*/ 50800 h 79375"/>
                <a:gd name="connsiteX8" fmla="*/ 187325 w 267711"/>
                <a:gd name="connsiteY8" fmla="*/ 44450 h 79375"/>
                <a:gd name="connsiteX9" fmla="*/ 146050 w 267711"/>
                <a:gd name="connsiteY9" fmla="*/ 50800 h 79375"/>
                <a:gd name="connsiteX10" fmla="*/ 0 w 267711"/>
                <a:gd name="connsiteY10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711" h="79375">
                  <a:moveTo>
                    <a:pt x="0" y="79375"/>
                  </a:moveTo>
                  <a:cubicBezTo>
                    <a:pt x="76200" y="73289"/>
                    <a:pt x="152400" y="67204"/>
                    <a:pt x="171450" y="63500"/>
                  </a:cubicBezTo>
                  <a:cubicBezTo>
                    <a:pt x="190500" y="59796"/>
                    <a:pt x="104775" y="58208"/>
                    <a:pt x="114300" y="57150"/>
                  </a:cubicBezTo>
                  <a:cubicBezTo>
                    <a:pt x="123825" y="56092"/>
                    <a:pt x="205846" y="59796"/>
                    <a:pt x="228600" y="57150"/>
                  </a:cubicBezTo>
                  <a:cubicBezTo>
                    <a:pt x="251354" y="54504"/>
                    <a:pt x="251883" y="50800"/>
                    <a:pt x="250825" y="41275"/>
                  </a:cubicBezTo>
                  <a:cubicBezTo>
                    <a:pt x="249767" y="31750"/>
                    <a:pt x="221721" y="0"/>
                    <a:pt x="222250" y="0"/>
                  </a:cubicBezTo>
                  <a:cubicBezTo>
                    <a:pt x="222779" y="0"/>
                    <a:pt x="254000" y="41275"/>
                    <a:pt x="254000" y="41275"/>
                  </a:cubicBezTo>
                  <a:cubicBezTo>
                    <a:pt x="260879" y="49742"/>
                    <a:pt x="274637" y="50271"/>
                    <a:pt x="263525" y="50800"/>
                  </a:cubicBezTo>
                  <a:cubicBezTo>
                    <a:pt x="252413" y="51329"/>
                    <a:pt x="206904" y="44450"/>
                    <a:pt x="187325" y="44450"/>
                  </a:cubicBezTo>
                  <a:cubicBezTo>
                    <a:pt x="167746" y="44450"/>
                    <a:pt x="146050" y="50800"/>
                    <a:pt x="146050" y="50800"/>
                  </a:cubicBezTo>
                  <a:lnTo>
                    <a:pt x="0" y="793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D7465DF-0573-6A95-39F1-D0D70E404639}"/>
                </a:ext>
              </a:extLst>
            </p:cNvPr>
            <p:cNvSpPr/>
            <p:nvPr/>
          </p:nvSpPr>
          <p:spPr>
            <a:xfrm>
              <a:off x="1514428" y="4009923"/>
              <a:ext cx="374726" cy="85872"/>
            </a:xfrm>
            <a:custGeom>
              <a:avLst/>
              <a:gdLst>
                <a:gd name="connsiteX0" fmla="*/ 47 w 374726"/>
                <a:gd name="connsiteY0" fmla="*/ 85827 h 85872"/>
                <a:gd name="connsiteX1" fmla="*/ 107997 w 374726"/>
                <a:gd name="connsiteY1" fmla="*/ 38202 h 85872"/>
                <a:gd name="connsiteX2" fmla="*/ 222297 w 374726"/>
                <a:gd name="connsiteY2" fmla="*/ 31852 h 85872"/>
                <a:gd name="connsiteX3" fmla="*/ 187372 w 374726"/>
                <a:gd name="connsiteY3" fmla="*/ 41377 h 85872"/>
                <a:gd name="connsiteX4" fmla="*/ 257222 w 374726"/>
                <a:gd name="connsiteY4" fmla="*/ 28677 h 85872"/>
                <a:gd name="connsiteX5" fmla="*/ 225472 w 374726"/>
                <a:gd name="connsiteY5" fmla="*/ 19152 h 85872"/>
                <a:gd name="connsiteX6" fmla="*/ 311197 w 374726"/>
                <a:gd name="connsiteY6" fmla="*/ 9627 h 85872"/>
                <a:gd name="connsiteX7" fmla="*/ 374697 w 374726"/>
                <a:gd name="connsiteY7" fmla="*/ 102 h 85872"/>
                <a:gd name="connsiteX8" fmla="*/ 317547 w 374726"/>
                <a:gd name="connsiteY8" fmla="*/ 15977 h 85872"/>
                <a:gd name="connsiteX9" fmla="*/ 193722 w 374726"/>
                <a:gd name="connsiteY9" fmla="*/ 12802 h 85872"/>
                <a:gd name="connsiteX10" fmla="*/ 95297 w 374726"/>
                <a:gd name="connsiteY10" fmla="*/ 28677 h 85872"/>
                <a:gd name="connsiteX11" fmla="*/ 47 w 374726"/>
                <a:gd name="connsiteY11" fmla="*/ 85827 h 8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726" h="85872">
                  <a:moveTo>
                    <a:pt x="47" y="85827"/>
                  </a:moveTo>
                  <a:cubicBezTo>
                    <a:pt x="2164" y="87415"/>
                    <a:pt x="70955" y="47198"/>
                    <a:pt x="107997" y="38202"/>
                  </a:cubicBezTo>
                  <a:cubicBezTo>
                    <a:pt x="145039" y="29206"/>
                    <a:pt x="209068" y="31323"/>
                    <a:pt x="222297" y="31852"/>
                  </a:cubicBezTo>
                  <a:cubicBezTo>
                    <a:pt x="235526" y="32381"/>
                    <a:pt x="181551" y="41906"/>
                    <a:pt x="187372" y="41377"/>
                  </a:cubicBezTo>
                  <a:cubicBezTo>
                    <a:pt x="193193" y="40848"/>
                    <a:pt x="250872" y="32381"/>
                    <a:pt x="257222" y="28677"/>
                  </a:cubicBezTo>
                  <a:cubicBezTo>
                    <a:pt x="263572" y="24973"/>
                    <a:pt x="216476" y="22327"/>
                    <a:pt x="225472" y="19152"/>
                  </a:cubicBezTo>
                  <a:cubicBezTo>
                    <a:pt x="234468" y="15977"/>
                    <a:pt x="286326" y="12802"/>
                    <a:pt x="311197" y="9627"/>
                  </a:cubicBezTo>
                  <a:cubicBezTo>
                    <a:pt x="336068" y="6452"/>
                    <a:pt x="373639" y="-956"/>
                    <a:pt x="374697" y="102"/>
                  </a:cubicBezTo>
                  <a:cubicBezTo>
                    <a:pt x="375755" y="1160"/>
                    <a:pt x="347709" y="13860"/>
                    <a:pt x="317547" y="15977"/>
                  </a:cubicBezTo>
                  <a:cubicBezTo>
                    <a:pt x="287385" y="18094"/>
                    <a:pt x="230764" y="10685"/>
                    <a:pt x="193722" y="12802"/>
                  </a:cubicBezTo>
                  <a:cubicBezTo>
                    <a:pt x="156680" y="14919"/>
                    <a:pt x="122814" y="16506"/>
                    <a:pt x="95297" y="28677"/>
                  </a:cubicBezTo>
                  <a:cubicBezTo>
                    <a:pt x="67780" y="40848"/>
                    <a:pt x="-2070" y="84239"/>
                    <a:pt x="47" y="858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E8F2FB3-7E44-18F9-ED31-C64D64AC52C8}"/>
                </a:ext>
              </a:extLst>
            </p:cNvPr>
            <p:cNvSpPr/>
            <p:nvPr/>
          </p:nvSpPr>
          <p:spPr>
            <a:xfrm>
              <a:off x="1542630" y="3932372"/>
              <a:ext cx="190680" cy="103836"/>
            </a:xfrm>
            <a:custGeom>
              <a:avLst/>
              <a:gdLst>
                <a:gd name="connsiteX0" fmla="*/ 9945 w 190680"/>
                <a:gd name="connsiteY0" fmla="*/ 99878 h 103836"/>
                <a:gd name="connsiteX1" fmla="*/ 162345 w 190680"/>
                <a:gd name="connsiteY1" fmla="*/ 90353 h 103836"/>
                <a:gd name="connsiteX2" fmla="*/ 168695 w 190680"/>
                <a:gd name="connsiteY2" fmla="*/ 58603 h 103836"/>
                <a:gd name="connsiteX3" fmla="*/ 187745 w 190680"/>
                <a:gd name="connsiteY3" fmla="*/ 17328 h 103836"/>
                <a:gd name="connsiteX4" fmla="*/ 98845 w 190680"/>
                <a:gd name="connsiteY4" fmla="*/ 4628 h 103836"/>
                <a:gd name="connsiteX5" fmla="*/ 51220 w 190680"/>
                <a:gd name="connsiteY5" fmla="*/ 1453 h 103836"/>
                <a:gd name="connsiteX6" fmla="*/ 19470 w 190680"/>
                <a:gd name="connsiteY6" fmla="*/ 26853 h 103836"/>
                <a:gd name="connsiteX7" fmla="*/ 9945 w 190680"/>
                <a:gd name="connsiteY7" fmla="*/ 99878 h 10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680" h="103836">
                  <a:moveTo>
                    <a:pt x="9945" y="99878"/>
                  </a:moveTo>
                  <a:cubicBezTo>
                    <a:pt x="33757" y="110461"/>
                    <a:pt x="135887" y="97232"/>
                    <a:pt x="162345" y="90353"/>
                  </a:cubicBezTo>
                  <a:cubicBezTo>
                    <a:pt x="188803" y="83474"/>
                    <a:pt x="164462" y="70774"/>
                    <a:pt x="168695" y="58603"/>
                  </a:cubicBezTo>
                  <a:cubicBezTo>
                    <a:pt x="172928" y="46432"/>
                    <a:pt x="199387" y="26324"/>
                    <a:pt x="187745" y="17328"/>
                  </a:cubicBezTo>
                  <a:cubicBezTo>
                    <a:pt x="176103" y="8332"/>
                    <a:pt x="121599" y="7274"/>
                    <a:pt x="98845" y="4628"/>
                  </a:cubicBezTo>
                  <a:cubicBezTo>
                    <a:pt x="76091" y="1982"/>
                    <a:pt x="64449" y="-2251"/>
                    <a:pt x="51220" y="1453"/>
                  </a:cubicBezTo>
                  <a:cubicBezTo>
                    <a:pt x="37991" y="5157"/>
                    <a:pt x="27407" y="11507"/>
                    <a:pt x="19470" y="26853"/>
                  </a:cubicBezTo>
                  <a:cubicBezTo>
                    <a:pt x="11533" y="42199"/>
                    <a:pt x="-13867" y="89295"/>
                    <a:pt x="9945" y="998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月 26">
              <a:extLst>
                <a:ext uri="{FF2B5EF4-FFF2-40B4-BE49-F238E27FC236}">
                  <a16:creationId xmlns:a16="http://schemas.microsoft.com/office/drawing/2014/main" id="{7BDD910C-873C-E7C5-46C4-237E4264D064}"/>
                </a:ext>
              </a:extLst>
            </p:cNvPr>
            <p:cNvSpPr/>
            <p:nvPr/>
          </p:nvSpPr>
          <p:spPr>
            <a:xfrm rot="15233697">
              <a:off x="1597916" y="3952523"/>
              <a:ext cx="62190" cy="72525"/>
            </a:xfrm>
            <a:prstGeom prst="moon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D6C8EAB-2684-D8F4-D839-445B16ABC8F2}"/>
                </a:ext>
              </a:extLst>
            </p:cNvPr>
            <p:cNvSpPr/>
            <p:nvPr/>
          </p:nvSpPr>
          <p:spPr>
            <a:xfrm>
              <a:off x="1504514" y="3872076"/>
              <a:ext cx="358305" cy="90630"/>
            </a:xfrm>
            <a:custGeom>
              <a:avLst/>
              <a:gdLst>
                <a:gd name="connsiteX0" fmla="*/ 436 w 358305"/>
                <a:gd name="connsiteY0" fmla="*/ 90324 h 90630"/>
                <a:gd name="connsiteX1" fmla="*/ 70286 w 358305"/>
                <a:gd name="connsiteY1" fmla="*/ 10949 h 90630"/>
                <a:gd name="connsiteX2" fmla="*/ 60761 w 358305"/>
                <a:gd name="connsiteY2" fmla="*/ 26824 h 90630"/>
                <a:gd name="connsiteX3" fmla="*/ 111561 w 358305"/>
                <a:gd name="connsiteY3" fmla="*/ 1424 h 90630"/>
                <a:gd name="connsiteX4" fmla="*/ 95686 w 358305"/>
                <a:gd name="connsiteY4" fmla="*/ 4599 h 90630"/>
                <a:gd name="connsiteX5" fmla="*/ 206811 w 358305"/>
                <a:gd name="connsiteY5" fmla="*/ 7774 h 90630"/>
                <a:gd name="connsiteX6" fmla="*/ 171886 w 358305"/>
                <a:gd name="connsiteY6" fmla="*/ 1424 h 90630"/>
                <a:gd name="connsiteX7" fmla="*/ 238561 w 358305"/>
                <a:gd name="connsiteY7" fmla="*/ 39524 h 90630"/>
                <a:gd name="connsiteX8" fmla="*/ 238561 w 358305"/>
                <a:gd name="connsiteY8" fmla="*/ 39524 h 90630"/>
                <a:gd name="connsiteX9" fmla="*/ 356036 w 358305"/>
                <a:gd name="connsiteY9" fmla="*/ 90324 h 90630"/>
                <a:gd name="connsiteX10" fmla="*/ 305236 w 358305"/>
                <a:gd name="connsiteY10" fmla="*/ 58574 h 90630"/>
                <a:gd name="connsiteX11" fmla="*/ 175061 w 358305"/>
                <a:gd name="connsiteY11" fmla="*/ 14124 h 90630"/>
                <a:gd name="connsiteX12" fmla="*/ 86161 w 358305"/>
                <a:gd name="connsiteY12" fmla="*/ 29999 h 90630"/>
                <a:gd name="connsiteX13" fmla="*/ 111561 w 358305"/>
                <a:gd name="connsiteY13" fmla="*/ 10949 h 90630"/>
                <a:gd name="connsiteX14" fmla="*/ 436 w 358305"/>
                <a:gd name="connsiteY14" fmla="*/ 90324 h 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305" h="90630">
                  <a:moveTo>
                    <a:pt x="436" y="90324"/>
                  </a:moveTo>
                  <a:cubicBezTo>
                    <a:pt x="-6443" y="90324"/>
                    <a:pt x="70286" y="10949"/>
                    <a:pt x="70286" y="10949"/>
                  </a:cubicBezTo>
                  <a:cubicBezTo>
                    <a:pt x="80340" y="366"/>
                    <a:pt x="53882" y="28411"/>
                    <a:pt x="60761" y="26824"/>
                  </a:cubicBezTo>
                  <a:cubicBezTo>
                    <a:pt x="67640" y="25237"/>
                    <a:pt x="111561" y="1424"/>
                    <a:pt x="111561" y="1424"/>
                  </a:cubicBezTo>
                  <a:cubicBezTo>
                    <a:pt x="117382" y="-2280"/>
                    <a:pt x="79811" y="3541"/>
                    <a:pt x="95686" y="4599"/>
                  </a:cubicBezTo>
                  <a:cubicBezTo>
                    <a:pt x="111561" y="5657"/>
                    <a:pt x="194111" y="8303"/>
                    <a:pt x="206811" y="7774"/>
                  </a:cubicBezTo>
                  <a:cubicBezTo>
                    <a:pt x="219511" y="7245"/>
                    <a:pt x="166594" y="-3868"/>
                    <a:pt x="171886" y="1424"/>
                  </a:cubicBezTo>
                  <a:cubicBezTo>
                    <a:pt x="177178" y="6716"/>
                    <a:pt x="238561" y="39524"/>
                    <a:pt x="238561" y="39524"/>
                  </a:cubicBezTo>
                  <a:lnTo>
                    <a:pt x="238561" y="39524"/>
                  </a:lnTo>
                  <a:cubicBezTo>
                    <a:pt x="258140" y="47991"/>
                    <a:pt x="344923" y="87149"/>
                    <a:pt x="356036" y="90324"/>
                  </a:cubicBezTo>
                  <a:cubicBezTo>
                    <a:pt x="367149" y="93499"/>
                    <a:pt x="335399" y="71274"/>
                    <a:pt x="305236" y="58574"/>
                  </a:cubicBezTo>
                  <a:cubicBezTo>
                    <a:pt x="275074" y="45874"/>
                    <a:pt x="211574" y="18886"/>
                    <a:pt x="175061" y="14124"/>
                  </a:cubicBezTo>
                  <a:cubicBezTo>
                    <a:pt x="138549" y="9361"/>
                    <a:pt x="96744" y="30528"/>
                    <a:pt x="86161" y="29999"/>
                  </a:cubicBezTo>
                  <a:cubicBezTo>
                    <a:pt x="75578" y="29470"/>
                    <a:pt x="125848" y="1424"/>
                    <a:pt x="111561" y="10949"/>
                  </a:cubicBezTo>
                  <a:cubicBezTo>
                    <a:pt x="97274" y="20474"/>
                    <a:pt x="7315" y="90324"/>
                    <a:pt x="436" y="903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4566B01-62EB-478F-5408-7676E7E08D3E}"/>
                </a:ext>
              </a:extLst>
            </p:cNvPr>
            <p:cNvSpPr/>
            <p:nvPr/>
          </p:nvSpPr>
          <p:spPr>
            <a:xfrm>
              <a:off x="1527175" y="3913680"/>
              <a:ext cx="254063" cy="26917"/>
            </a:xfrm>
            <a:custGeom>
              <a:avLst/>
              <a:gdLst>
                <a:gd name="connsiteX0" fmla="*/ 0 w 254063"/>
                <a:gd name="connsiteY0" fmla="*/ 4270 h 26917"/>
                <a:gd name="connsiteX1" fmla="*/ 228600 w 254063"/>
                <a:gd name="connsiteY1" fmla="*/ 16970 h 26917"/>
                <a:gd name="connsiteX2" fmla="*/ 200025 w 254063"/>
                <a:gd name="connsiteY2" fmla="*/ 16970 h 26917"/>
                <a:gd name="connsiteX3" fmla="*/ 254000 w 254063"/>
                <a:gd name="connsiteY3" fmla="*/ 26495 h 26917"/>
                <a:gd name="connsiteX4" fmla="*/ 209550 w 254063"/>
                <a:gd name="connsiteY4" fmla="*/ 1095 h 26917"/>
                <a:gd name="connsiteX5" fmla="*/ 149225 w 254063"/>
                <a:gd name="connsiteY5" fmla="*/ 4270 h 26917"/>
                <a:gd name="connsiteX6" fmla="*/ 0 w 254063"/>
                <a:gd name="connsiteY6" fmla="*/ 4270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63" h="26917">
                  <a:moveTo>
                    <a:pt x="0" y="4270"/>
                  </a:moveTo>
                  <a:lnTo>
                    <a:pt x="228600" y="16970"/>
                  </a:lnTo>
                  <a:cubicBezTo>
                    <a:pt x="261937" y="19087"/>
                    <a:pt x="195792" y="15383"/>
                    <a:pt x="200025" y="16970"/>
                  </a:cubicBezTo>
                  <a:cubicBezTo>
                    <a:pt x="204258" y="18557"/>
                    <a:pt x="252413" y="29141"/>
                    <a:pt x="254000" y="26495"/>
                  </a:cubicBezTo>
                  <a:cubicBezTo>
                    <a:pt x="255588" y="23849"/>
                    <a:pt x="227012" y="4799"/>
                    <a:pt x="209550" y="1095"/>
                  </a:cubicBezTo>
                  <a:cubicBezTo>
                    <a:pt x="192088" y="-2609"/>
                    <a:pt x="149225" y="4270"/>
                    <a:pt x="149225" y="4270"/>
                  </a:cubicBezTo>
                  <a:lnTo>
                    <a:pt x="0" y="42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A7418C6-E47F-85FB-ABFB-152E8A60873F}"/>
                </a:ext>
              </a:extLst>
            </p:cNvPr>
            <p:cNvSpPr/>
            <p:nvPr/>
          </p:nvSpPr>
          <p:spPr>
            <a:xfrm>
              <a:off x="1492238" y="3683000"/>
              <a:ext cx="297734" cy="83172"/>
            </a:xfrm>
            <a:custGeom>
              <a:avLst/>
              <a:gdLst>
                <a:gd name="connsiteX0" fmla="*/ 12 w 297734"/>
                <a:gd name="connsiteY0" fmla="*/ 15875 h 83172"/>
                <a:gd name="connsiteX1" fmla="*/ 171462 w 297734"/>
                <a:gd name="connsiteY1" fmla="*/ 15875 h 83172"/>
                <a:gd name="connsiteX2" fmla="*/ 146062 w 297734"/>
                <a:gd name="connsiteY2" fmla="*/ 12700 h 83172"/>
                <a:gd name="connsiteX3" fmla="*/ 219087 w 297734"/>
                <a:gd name="connsiteY3" fmla="*/ 0 h 83172"/>
                <a:gd name="connsiteX4" fmla="*/ 228612 w 297734"/>
                <a:gd name="connsiteY4" fmla="*/ 25400 h 83172"/>
                <a:gd name="connsiteX5" fmla="*/ 295287 w 297734"/>
                <a:gd name="connsiteY5" fmla="*/ 82550 h 83172"/>
                <a:gd name="connsiteX6" fmla="*/ 276237 w 297734"/>
                <a:gd name="connsiteY6" fmla="*/ 53975 h 83172"/>
                <a:gd name="connsiteX7" fmla="*/ 209562 w 297734"/>
                <a:gd name="connsiteY7" fmla="*/ 25400 h 83172"/>
                <a:gd name="connsiteX8" fmla="*/ 180987 w 297734"/>
                <a:gd name="connsiteY8" fmla="*/ 3175 h 83172"/>
                <a:gd name="connsiteX9" fmla="*/ 12 w 297734"/>
                <a:gd name="connsiteY9" fmla="*/ 15875 h 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34" h="83172">
                  <a:moveTo>
                    <a:pt x="12" y="15875"/>
                  </a:moveTo>
                  <a:cubicBezTo>
                    <a:pt x="-1576" y="17992"/>
                    <a:pt x="147120" y="16404"/>
                    <a:pt x="171462" y="15875"/>
                  </a:cubicBezTo>
                  <a:cubicBezTo>
                    <a:pt x="195804" y="15346"/>
                    <a:pt x="138125" y="15346"/>
                    <a:pt x="146062" y="12700"/>
                  </a:cubicBezTo>
                  <a:cubicBezTo>
                    <a:pt x="153999" y="10054"/>
                    <a:pt x="219087" y="0"/>
                    <a:pt x="219087" y="0"/>
                  </a:cubicBezTo>
                  <a:cubicBezTo>
                    <a:pt x="232845" y="2117"/>
                    <a:pt x="215912" y="11642"/>
                    <a:pt x="228612" y="25400"/>
                  </a:cubicBezTo>
                  <a:cubicBezTo>
                    <a:pt x="241312" y="39158"/>
                    <a:pt x="287350" y="77788"/>
                    <a:pt x="295287" y="82550"/>
                  </a:cubicBezTo>
                  <a:cubicBezTo>
                    <a:pt x="303225" y="87313"/>
                    <a:pt x="290524" y="63500"/>
                    <a:pt x="276237" y="53975"/>
                  </a:cubicBezTo>
                  <a:cubicBezTo>
                    <a:pt x="261950" y="44450"/>
                    <a:pt x="225437" y="33867"/>
                    <a:pt x="209562" y="25400"/>
                  </a:cubicBezTo>
                  <a:cubicBezTo>
                    <a:pt x="193687" y="16933"/>
                    <a:pt x="214324" y="3704"/>
                    <a:pt x="180987" y="3175"/>
                  </a:cubicBezTo>
                  <a:cubicBezTo>
                    <a:pt x="147650" y="2646"/>
                    <a:pt x="1600" y="13758"/>
                    <a:pt x="12" y="1587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2E00BE5-D77A-458E-C299-E30933EF4F28}"/>
                </a:ext>
              </a:extLst>
            </p:cNvPr>
            <p:cNvSpPr/>
            <p:nvPr/>
          </p:nvSpPr>
          <p:spPr>
            <a:xfrm>
              <a:off x="1488741" y="3704870"/>
              <a:ext cx="263970" cy="80762"/>
            </a:xfrm>
            <a:custGeom>
              <a:avLst/>
              <a:gdLst>
                <a:gd name="connsiteX0" fmla="*/ 334 w 263970"/>
                <a:gd name="connsiteY0" fmla="*/ 6705 h 80762"/>
                <a:gd name="connsiteX1" fmla="*/ 206709 w 263970"/>
                <a:gd name="connsiteY1" fmla="*/ 13055 h 80762"/>
                <a:gd name="connsiteX2" fmla="*/ 206709 w 263970"/>
                <a:gd name="connsiteY2" fmla="*/ 28930 h 80762"/>
                <a:gd name="connsiteX3" fmla="*/ 260684 w 263970"/>
                <a:gd name="connsiteY3" fmla="*/ 35280 h 80762"/>
                <a:gd name="connsiteX4" fmla="*/ 130509 w 263970"/>
                <a:gd name="connsiteY4" fmla="*/ 63855 h 80762"/>
                <a:gd name="connsiteX5" fmla="*/ 216234 w 263970"/>
                <a:gd name="connsiteY5" fmla="*/ 54330 h 80762"/>
                <a:gd name="connsiteX6" fmla="*/ 263859 w 263970"/>
                <a:gd name="connsiteY6" fmla="*/ 79730 h 80762"/>
                <a:gd name="connsiteX7" fmla="*/ 228934 w 263970"/>
                <a:gd name="connsiteY7" fmla="*/ 13055 h 80762"/>
                <a:gd name="connsiteX8" fmla="*/ 213059 w 263970"/>
                <a:gd name="connsiteY8" fmla="*/ 355 h 80762"/>
                <a:gd name="connsiteX9" fmla="*/ 159084 w 263970"/>
                <a:gd name="connsiteY9" fmla="*/ 19405 h 80762"/>
                <a:gd name="connsiteX10" fmla="*/ 334 w 263970"/>
                <a:gd name="connsiteY10" fmla="*/ 6705 h 8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70" h="80762">
                  <a:moveTo>
                    <a:pt x="334" y="6705"/>
                  </a:moveTo>
                  <a:cubicBezTo>
                    <a:pt x="8271" y="5647"/>
                    <a:pt x="206709" y="13055"/>
                    <a:pt x="206709" y="13055"/>
                  </a:cubicBezTo>
                  <a:cubicBezTo>
                    <a:pt x="241105" y="16759"/>
                    <a:pt x="197713" y="25226"/>
                    <a:pt x="206709" y="28930"/>
                  </a:cubicBezTo>
                  <a:cubicBezTo>
                    <a:pt x="215705" y="32634"/>
                    <a:pt x="273384" y="29459"/>
                    <a:pt x="260684" y="35280"/>
                  </a:cubicBezTo>
                  <a:cubicBezTo>
                    <a:pt x="247984" y="41101"/>
                    <a:pt x="137917" y="60680"/>
                    <a:pt x="130509" y="63855"/>
                  </a:cubicBezTo>
                  <a:cubicBezTo>
                    <a:pt x="123101" y="67030"/>
                    <a:pt x="194009" y="51684"/>
                    <a:pt x="216234" y="54330"/>
                  </a:cubicBezTo>
                  <a:cubicBezTo>
                    <a:pt x="238459" y="56976"/>
                    <a:pt x="261742" y="86609"/>
                    <a:pt x="263859" y="79730"/>
                  </a:cubicBezTo>
                  <a:cubicBezTo>
                    <a:pt x="265976" y="72851"/>
                    <a:pt x="237401" y="26284"/>
                    <a:pt x="228934" y="13055"/>
                  </a:cubicBezTo>
                  <a:cubicBezTo>
                    <a:pt x="220467" y="-174"/>
                    <a:pt x="224701" y="-703"/>
                    <a:pt x="213059" y="355"/>
                  </a:cubicBezTo>
                  <a:cubicBezTo>
                    <a:pt x="201417" y="1413"/>
                    <a:pt x="190305" y="16759"/>
                    <a:pt x="159084" y="19405"/>
                  </a:cubicBezTo>
                  <a:cubicBezTo>
                    <a:pt x="127863" y="22051"/>
                    <a:pt x="-7603" y="7763"/>
                    <a:pt x="334" y="670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582B53B-5AE8-3F89-91A5-56EE116EE620}"/>
                </a:ext>
              </a:extLst>
            </p:cNvPr>
            <p:cNvSpPr/>
            <p:nvPr/>
          </p:nvSpPr>
          <p:spPr>
            <a:xfrm>
              <a:off x="2114424" y="3571787"/>
              <a:ext cx="362107" cy="194314"/>
            </a:xfrm>
            <a:custGeom>
              <a:avLst/>
              <a:gdLst>
                <a:gd name="connsiteX0" fmla="*/ 126 w 362107"/>
                <a:gd name="connsiteY0" fmla="*/ 95338 h 194314"/>
                <a:gd name="connsiteX1" fmla="*/ 41401 w 362107"/>
                <a:gd name="connsiteY1" fmla="*/ 133438 h 194314"/>
                <a:gd name="connsiteX2" fmla="*/ 25526 w 362107"/>
                <a:gd name="connsiteY2" fmla="*/ 193763 h 194314"/>
                <a:gd name="connsiteX3" fmla="*/ 111251 w 362107"/>
                <a:gd name="connsiteY3" fmla="*/ 95338 h 194314"/>
                <a:gd name="connsiteX4" fmla="*/ 111251 w 362107"/>
                <a:gd name="connsiteY4" fmla="*/ 146138 h 194314"/>
                <a:gd name="connsiteX5" fmla="*/ 174751 w 362107"/>
                <a:gd name="connsiteY5" fmla="*/ 117563 h 194314"/>
                <a:gd name="connsiteX6" fmla="*/ 136651 w 362107"/>
                <a:gd name="connsiteY6" fmla="*/ 155663 h 194314"/>
                <a:gd name="connsiteX7" fmla="*/ 257301 w 362107"/>
                <a:gd name="connsiteY7" fmla="*/ 104863 h 194314"/>
                <a:gd name="connsiteX8" fmla="*/ 200151 w 362107"/>
                <a:gd name="connsiteY8" fmla="*/ 104863 h 194314"/>
                <a:gd name="connsiteX9" fmla="*/ 174751 w 362107"/>
                <a:gd name="connsiteY9" fmla="*/ 82638 h 194314"/>
                <a:gd name="connsiteX10" fmla="*/ 254126 w 362107"/>
                <a:gd name="connsiteY10" fmla="*/ 54063 h 194314"/>
                <a:gd name="connsiteX11" fmla="*/ 343026 w 362107"/>
                <a:gd name="connsiteY11" fmla="*/ 3263 h 194314"/>
                <a:gd name="connsiteX12" fmla="*/ 257301 w 362107"/>
                <a:gd name="connsiteY12" fmla="*/ 35013 h 194314"/>
                <a:gd name="connsiteX13" fmla="*/ 362076 w 362107"/>
                <a:gd name="connsiteY13" fmla="*/ 88 h 194314"/>
                <a:gd name="connsiteX14" fmla="*/ 244601 w 362107"/>
                <a:gd name="connsiteY14" fmla="*/ 47713 h 194314"/>
                <a:gd name="connsiteX15" fmla="*/ 171576 w 362107"/>
                <a:gd name="connsiteY15" fmla="*/ 104863 h 194314"/>
                <a:gd name="connsiteX16" fmla="*/ 247776 w 362107"/>
                <a:gd name="connsiteY16" fmla="*/ 111213 h 194314"/>
                <a:gd name="connsiteX17" fmla="*/ 146176 w 362107"/>
                <a:gd name="connsiteY17" fmla="*/ 142963 h 194314"/>
                <a:gd name="connsiteX18" fmla="*/ 85851 w 362107"/>
                <a:gd name="connsiteY18" fmla="*/ 139788 h 194314"/>
                <a:gd name="connsiteX19" fmla="*/ 89026 w 362107"/>
                <a:gd name="connsiteY19" fmla="*/ 133438 h 194314"/>
                <a:gd name="connsiteX20" fmla="*/ 57276 w 362107"/>
                <a:gd name="connsiteY20" fmla="*/ 165188 h 194314"/>
                <a:gd name="connsiteX21" fmla="*/ 126 w 362107"/>
                <a:gd name="connsiteY21" fmla="*/ 95338 h 19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2107" h="194314">
                  <a:moveTo>
                    <a:pt x="126" y="95338"/>
                  </a:moveTo>
                  <a:cubicBezTo>
                    <a:pt x="-2520" y="90046"/>
                    <a:pt x="37168" y="117034"/>
                    <a:pt x="41401" y="133438"/>
                  </a:cubicBezTo>
                  <a:cubicBezTo>
                    <a:pt x="45634" y="149842"/>
                    <a:pt x="13884" y="200113"/>
                    <a:pt x="25526" y="193763"/>
                  </a:cubicBezTo>
                  <a:cubicBezTo>
                    <a:pt x="37168" y="187413"/>
                    <a:pt x="96964" y="103275"/>
                    <a:pt x="111251" y="95338"/>
                  </a:cubicBezTo>
                  <a:cubicBezTo>
                    <a:pt x="125538" y="87401"/>
                    <a:pt x="100668" y="142434"/>
                    <a:pt x="111251" y="146138"/>
                  </a:cubicBezTo>
                  <a:cubicBezTo>
                    <a:pt x="121834" y="149842"/>
                    <a:pt x="170518" y="115976"/>
                    <a:pt x="174751" y="117563"/>
                  </a:cubicBezTo>
                  <a:cubicBezTo>
                    <a:pt x="178984" y="119150"/>
                    <a:pt x="122893" y="157780"/>
                    <a:pt x="136651" y="155663"/>
                  </a:cubicBezTo>
                  <a:cubicBezTo>
                    <a:pt x="150409" y="153546"/>
                    <a:pt x="246718" y="113330"/>
                    <a:pt x="257301" y="104863"/>
                  </a:cubicBezTo>
                  <a:cubicBezTo>
                    <a:pt x="267884" y="96396"/>
                    <a:pt x="213909" y="108567"/>
                    <a:pt x="200151" y="104863"/>
                  </a:cubicBezTo>
                  <a:cubicBezTo>
                    <a:pt x="186393" y="101159"/>
                    <a:pt x="165755" y="91105"/>
                    <a:pt x="174751" y="82638"/>
                  </a:cubicBezTo>
                  <a:cubicBezTo>
                    <a:pt x="183747" y="74171"/>
                    <a:pt x="226080" y="67292"/>
                    <a:pt x="254126" y="54063"/>
                  </a:cubicBezTo>
                  <a:cubicBezTo>
                    <a:pt x="282172" y="40834"/>
                    <a:pt x="342497" y="6438"/>
                    <a:pt x="343026" y="3263"/>
                  </a:cubicBezTo>
                  <a:cubicBezTo>
                    <a:pt x="343555" y="88"/>
                    <a:pt x="254126" y="35542"/>
                    <a:pt x="257301" y="35013"/>
                  </a:cubicBezTo>
                  <a:cubicBezTo>
                    <a:pt x="260476" y="34484"/>
                    <a:pt x="364193" y="-2029"/>
                    <a:pt x="362076" y="88"/>
                  </a:cubicBezTo>
                  <a:cubicBezTo>
                    <a:pt x="359959" y="2205"/>
                    <a:pt x="276351" y="30251"/>
                    <a:pt x="244601" y="47713"/>
                  </a:cubicBezTo>
                  <a:cubicBezTo>
                    <a:pt x="212851" y="65175"/>
                    <a:pt x="171047" y="94280"/>
                    <a:pt x="171576" y="104863"/>
                  </a:cubicBezTo>
                  <a:cubicBezTo>
                    <a:pt x="172105" y="115446"/>
                    <a:pt x="252009" y="104863"/>
                    <a:pt x="247776" y="111213"/>
                  </a:cubicBezTo>
                  <a:cubicBezTo>
                    <a:pt x="243543" y="117563"/>
                    <a:pt x="173163" y="138201"/>
                    <a:pt x="146176" y="142963"/>
                  </a:cubicBezTo>
                  <a:cubicBezTo>
                    <a:pt x="119189" y="147725"/>
                    <a:pt x="95376" y="141376"/>
                    <a:pt x="85851" y="139788"/>
                  </a:cubicBezTo>
                  <a:cubicBezTo>
                    <a:pt x="76326" y="138201"/>
                    <a:pt x="93788" y="129205"/>
                    <a:pt x="89026" y="133438"/>
                  </a:cubicBezTo>
                  <a:cubicBezTo>
                    <a:pt x="84264" y="137671"/>
                    <a:pt x="69447" y="167305"/>
                    <a:pt x="57276" y="165188"/>
                  </a:cubicBezTo>
                  <a:cubicBezTo>
                    <a:pt x="45105" y="163071"/>
                    <a:pt x="2772" y="100630"/>
                    <a:pt x="126" y="953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979F5F7-C61C-B4C4-4FB3-3F1D128A6BA2}"/>
                </a:ext>
              </a:extLst>
            </p:cNvPr>
            <p:cNvSpPr/>
            <p:nvPr/>
          </p:nvSpPr>
          <p:spPr>
            <a:xfrm>
              <a:off x="2142805" y="3562350"/>
              <a:ext cx="356866" cy="139705"/>
            </a:xfrm>
            <a:custGeom>
              <a:avLst/>
              <a:gdLst>
                <a:gd name="connsiteX0" fmla="*/ 320 w 356866"/>
                <a:gd name="connsiteY0" fmla="*/ 123825 h 139705"/>
                <a:gd name="connsiteX1" fmla="*/ 95570 w 356866"/>
                <a:gd name="connsiteY1" fmla="*/ 50800 h 139705"/>
                <a:gd name="connsiteX2" fmla="*/ 54295 w 356866"/>
                <a:gd name="connsiteY2" fmla="*/ 98425 h 139705"/>
                <a:gd name="connsiteX3" fmla="*/ 108270 w 356866"/>
                <a:gd name="connsiteY3" fmla="*/ 50800 h 139705"/>
                <a:gd name="connsiteX4" fmla="*/ 76520 w 356866"/>
                <a:gd name="connsiteY4" fmla="*/ 127000 h 139705"/>
                <a:gd name="connsiteX5" fmla="*/ 146370 w 356866"/>
                <a:gd name="connsiteY5" fmla="*/ 25400 h 139705"/>
                <a:gd name="connsiteX6" fmla="*/ 155895 w 356866"/>
                <a:gd name="connsiteY6" fmla="*/ 44450 h 139705"/>
                <a:gd name="connsiteX7" fmla="*/ 216220 w 356866"/>
                <a:gd name="connsiteY7" fmla="*/ 41275 h 139705"/>
                <a:gd name="connsiteX8" fmla="*/ 127320 w 356866"/>
                <a:gd name="connsiteY8" fmla="*/ 57150 h 139705"/>
                <a:gd name="connsiteX9" fmla="*/ 282895 w 356866"/>
                <a:gd name="connsiteY9" fmla="*/ 31750 h 139705"/>
                <a:gd name="connsiteX10" fmla="*/ 232095 w 356866"/>
                <a:gd name="connsiteY10" fmla="*/ 22225 h 139705"/>
                <a:gd name="connsiteX11" fmla="*/ 355920 w 356866"/>
                <a:gd name="connsiteY11" fmla="*/ 0 h 139705"/>
                <a:gd name="connsiteX12" fmla="*/ 282895 w 356866"/>
                <a:gd name="connsiteY12" fmla="*/ 22225 h 139705"/>
                <a:gd name="connsiteX13" fmla="*/ 168595 w 356866"/>
                <a:gd name="connsiteY13" fmla="*/ 53975 h 139705"/>
                <a:gd name="connsiteX14" fmla="*/ 105095 w 356866"/>
                <a:gd name="connsiteY14" fmla="*/ 111125 h 139705"/>
                <a:gd name="connsiteX15" fmla="*/ 89220 w 356866"/>
                <a:gd name="connsiteY15" fmla="*/ 95250 h 139705"/>
                <a:gd name="connsiteX16" fmla="*/ 60645 w 356866"/>
                <a:gd name="connsiteY16" fmla="*/ 139700 h 139705"/>
                <a:gd name="connsiteX17" fmla="*/ 63820 w 356866"/>
                <a:gd name="connsiteY17" fmla="*/ 92075 h 139705"/>
                <a:gd name="connsiteX18" fmla="*/ 320 w 356866"/>
                <a:gd name="connsiteY18" fmla="*/ 123825 h 1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866" h="139705">
                  <a:moveTo>
                    <a:pt x="320" y="123825"/>
                  </a:moveTo>
                  <a:cubicBezTo>
                    <a:pt x="5612" y="116946"/>
                    <a:pt x="86574" y="55033"/>
                    <a:pt x="95570" y="50800"/>
                  </a:cubicBezTo>
                  <a:cubicBezTo>
                    <a:pt x="104566" y="46567"/>
                    <a:pt x="52178" y="98425"/>
                    <a:pt x="54295" y="98425"/>
                  </a:cubicBezTo>
                  <a:cubicBezTo>
                    <a:pt x="56412" y="98425"/>
                    <a:pt x="104566" y="46038"/>
                    <a:pt x="108270" y="50800"/>
                  </a:cubicBezTo>
                  <a:cubicBezTo>
                    <a:pt x="111974" y="55562"/>
                    <a:pt x="70170" y="131233"/>
                    <a:pt x="76520" y="127000"/>
                  </a:cubicBezTo>
                  <a:cubicBezTo>
                    <a:pt x="82870" y="122767"/>
                    <a:pt x="133141" y="39158"/>
                    <a:pt x="146370" y="25400"/>
                  </a:cubicBezTo>
                  <a:cubicBezTo>
                    <a:pt x="159599" y="11642"/>
                    <a:pt x="144253" y="41804"/>
                    <a:pt x="155895" y="44450"/>
                  </a:cubicBezTo>
                  <a:cubicBezTo>
                    <a:pt x="167537" y="47096"/>
                    <a:pt x="220982" y="39158"/>
                    <a:pt x="216220" y="41275"/>
                  </a:cubicBezTo>
                  <a:cubicBezTo>
                    <a:pt x="211458" y="43392"/>
                    <a:pt x="116208" y="58737"/>
                    <a:pt x="127320" y="57150"/>
                  </a:cubicBezTo>
                  <a:cubicBezTo>
                    <a:pt x="138432" y="55563"/>
                    <a:pt x="265433" y="37571"/>
                    <a:pt x="282895" y="31750"/>
                  </a:cubicBezTo>
                  <a:cubicBezTo>
                    <a:pt x="300357" y="25929"/>
                    <a:pt x="219924" y="27517"/>
                    <a:pt x="232095" y="22225"/>
                  </a:cubicBezTo>
                  <a:cubicBezTo>
                    <a:pt x="244266" y="16933"/>
                    <a:pt x="347453" y="0"/>
                    <a:pt x="355920" y="0"/>
                  </a:cubicBezTo>
                  <a:cubicBezTo>
                    <a:pt x="364387" y="0"/>
                    <a:pt x="314116" y="13229"/>
                    <a:pt x="282895" y="22225"/>
                  </a:cubicBezTo>
                  <a:cubicBezTo>
                    <a:pt x="251674" y="31221"/>
                    <a:pt x="198228" y="39158"/>
                    <a:pt x="168595" y="53975"/>
                  </a:cubicBezTo>
                  <a:cubicBezTo>
                    <a:pt x="138962" y="68792"/>
                    <a:pt x="118324" y="104246"/>
                    <a:pt x="105095" y="111125"/>
                  </a:cubicBezTo>
                  <a:cubicBezTo>
                    <a:pt x="91866" y="118004"/>
                    <a:pt x="96628" y="90487"/>
                    <a:pt x="89220" y="95250"/>
                  </a:cubicBezTo>
                  <a:cubicBezTo>
                    <a:pt x="81812" y="100012"/>
                    <a:pt x="64878" y="140229"/>
                    <a:pt x="60645" y="139700"/>
                  </a:cubicBezTo>
                  <a:cubicBezTo>
                    <a:pt x="56412" y="139171"/>
                    <a:pt x="70699" y="95250"/>
                    <a:pt x="63820" y="92075"/>
                  </a:cubicBezTo>
                  <a:cubicBezTo>
                    <a:pt x="56941" y="88900"/>
                    <a:pt x="-4972" y="130704"/>
                    <a:pt x="320" y="1238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4EE7C999-6B00-BDFF-F0B4-A786DA84BE72}"/>
                </a:ext>
              </a:extLst>
            </p:cNvPr>
            <p:cNvSpPr/>
            <p:nvPr/>
          </p:nvSpPr>
          <p:spPr>
            <a:xfrm>
              <a:off x="1860315" y="3819441"/>
              <a:ext cx="93969" cy="457552"/>
            </a:xfrm>
            <a:custGeom>
              <a:avLst/>
              <a:gdLst>
                <a:gd name="connsiteX0" fmla="*/ 35160 w 93969"/>
                <a:gd name="connsiteY0" fmla="*/ 84 h 457552"/>
                <a:gd name="connsiteX1" fmla="*/ 76435 w 93969"/>
                <a:gd name="connsiteY1" fmla="*/ 136609 h 457552"/>
                <a:gd name="connsiteX2" fmla="*/ 89135 w 93969"/>
                <a:gd name="connsiteY2" fmla="*/ 127084 h 457552"/>
                <a:gd name="connsiteX3" fmla="*/ 16110 w 93969"/>
                <a:gd name="connsiteY3" fmla="*/ 308059 h 457552"/>
                <a:gd name="connsiteX4" fmla="*/ 28810 w 93969"/>
                <a:gd name="connsiteY4" fmla="*/ 292184 h 457552"/>
                <a:gd name="connsiteX5" fmla="*/ 6585 w 93969"/>
                <a:gd name="connsiteY5" fmla="*/ 374734 h 457552"/>
                <a:gd name="connsiteX6" fmla="*/ 235 w 93969"/>
                <a:gd name="connsiteY6" fmla="*/ 457284 h 457552"/>
                <a:gd name="connsiteX7" fmla="*/ 6585 w 93969"/>
                <a:gd name="connsiteY7" fmla="*/ 346159 h 457552"/>
                <a:gd name="connsiteX8" fmla="*/ 51035 w 93969"/>
                <a:gd name="connsiteY8" fmla="*/ 146134 h 457552"/>
                <a:gd name="connsiteX9" fmla="*/ 60560 w 93969"/>
                <a:gd name="connsiteY9" fmla="*/ 174709 h 457552"/>
                <a:gd name="connsiteX10" fmla="*/ 89135 w 93969"/>
                <a:gd name="connsiteY10" fmla="*/ 130259 h 457552"/>
                <a:gd name="connsiteX11" fmla="*/ 89135 w 93969"/>
                <a:gd name="connsiteY11" fmla="*/ 158834 h 457552"/>
                <a:gd name="connsiteX12" fmla="*/ 35160 w 93969"/>
                <a:gd name="connsiteY12" fmla="*/ 84 h 45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969" h="457552">
                  <a:moveTo>
                    <a:pt x="35160" y="84"/>
                  </a:moveTo>
                  <a:cubicBezTo>
                    <a:pt x="33043" y="-3620"/>
                    <a:pt x="67439" y="115442"/>
                    <a:pt x="76435" y="136609"/>
                  </a:cubicBezTo>
                  <a:cubicBezTo>
                    <a:pt x="85431" y="157776"/>
                    <a:pt x="99189" y="98509"/>
                    <a:pt x="89135" y="127084"/>
                  </a:cubicBezTo>
                  <a:cubicBezTo>
                    <a:pt x="79081" y="155659"/>
                    <a:pt x="26164" y="280542"/>
                    <a:pt x="16110" y="308059"/>
                  </a:cubicBezTo>
                  <a:cubicBezTo>
                    <a:pt x="6056" y="335576"/>
                    <a:pt x="30397" y="281072"/>
                    <a:pt x="28810" y="292184"/>
                  </a:cubicBezTo>
                  <a:cubicBezTo>
                    <a:pt x="27223" y="303296"/>
                    <a:pt x="11347" y="347217"/>
                    <a:pt x="6585" y="374734"/>
                  </a:cubicBezTo>
                  <a:cubicBezTo>
                    <a:pt x="1823" y="402251"/>
                    <a:pt x="235" y="462046"/>
                    <a:pt x="235" y="457284"/>
                  </a:cubicBezTo>
                  <a:cubicBezTo>
                    <a:pt x="235" y="452522"/>
                    <a:pt x="-1882" y="398017"/>
                    <a:pt x="6585" y="346159"/>
                  </a:cubicBezTo>
                  <a:cubicBezTo>
                    <a:pt x="15052" y="294301"/>
                    <a:pt x="42039" y="174709"/>
                    <a:pt x="51035" y="146134"/>
                  </a:cubicBezTo>
                  <a:cubicBezTo>
                    <a:pt x="60031" y="117559"/>
                    <a:pt x="54210" y="177355"/>
                    <a:pt x="60560" y="174709"/>
                  </a:cubicBezTo>
                  <a:cubicBezTo>
                    <a:pt x="66910" y="172063"/>
                    <a:pt x="84373" y="132905"/>
                    <a:pt x="89135" y="130259"/>
                  </a:cubicBezTo>
                  <a:cubicBezTo>
                    <a:pt x="93897" y="127613"/>
                    <a:pt x="97073" y="178413"/>
                    <a:pt x="89135" y="158834"/>
                  </a:cubicBezTo>
                  <a:cubicBezTo>
                    <a:pt x="81197" y="139255"/>
                    <a:pt x="37277" y="3788"/>
                    <a:pt x="35160" y="8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1056C23-91EA-877E-7DAC-18FAA7FE1A60}"/>
                </a:ext>
              </a:extLst>
            </p:cNvPr>
            <p:cNvSpPr/>
            <p:nvPr/>
          </p:nvSpPr>
          <p:spPr>
            <a:xfrm>
              <a:off x="1911350" y="3777455"/>
              <a:ext cx="125593" cy="670780"/>
            </a:xfrm>
            <a:custGeom>
              <a:avLst/>
              <a:gdLst>
                <a:gd name="connsiteX0" fmla="*/ 98425 w 125593"/>
                <a:gd name="connsiteY0" fmla="*/ 10320 h 670780"/>
                <a:gd name="connsiteX1" fmla="*/ 47625 w 125593"/>
                <a:gd name="connsiteY1" fmla="*/ 292895 h 670780"/>
                <a:gd name="connsiteX2" fmla="*/ 98425 w 125593"/>
                <a:gd name="connsiteY2" fmla="*/ 238920 h 670780"/>
                <a:gd name="connsiteX3" fmla="*/ 114300 w 125593"/>
                <a:gd name="connsiteY3" fmla="*/ 156370 h 670780"/>
                <a:gd name="connsiteX4" fmla="*/ 120650 w 125593"/>
                <a:gd name="connsiteY4" fmla="*/ 248445 h 670780"/>
                <a:gd name="connsiteX5" fmla="*/ 38100 w 125593"/>
                <a:gd name="connsiteY5" fmla="*/ 400845 h 670780"/>
                <a:gd name="connsiteX6" fmla="*/ 53975 w 125593"/>
                <a:gd name="connsiteY6" fmla="*/ 565945 h 670780"/>
                <a:gd name="connsiteX7" fmla="*/ 47625 w 125593"/>
                <a:gd name="connsiteY7" fmla="*/ 524670 h 670780"/>
                <a:gd name="connsiteX8" fmla="*/ 47625 w 125593"/>
                <a:gd name="connsiteY8" fmla="*/ 594520 h 670780"/>
                <a:gd name="connsiteX9" fmla="*/ 38100 w 125593"/>
                <a:gd name="connsiteY9" fmla="*/ 670720 h 670780"/>
                <a:gd name="connsiteX10" fmla="*/ 41275 w 125593"/>
                <a:gd name="connsiteY10" fmla="*/ 581820 h 670780"/>
                <a:gd name="connsiteX11" fmla="*/ 0 w 125593"/>
                <a:gd name="connsiteY11" fmla="*/ 432595 h 670780"/>
                <a:gd name="connsiteX12" fmla="*/ 41275 w 125593"/>
                <a:gd name="connsiteY12" fmla="*/ 372270 h 670780"/>
                <a:gd name="connsiteX13" fmla="*/ 76200 w 125593"/>
                <a:gd name="connsiteY13" fmla="*/ 299245 h 670780"/>
                <a:gd name="connsiteX14" fmla="*/ 120650 w 125593"/>
                <a:gd name="connsiteY14" fmla="*/ 102395 h 670780"/>
                <a:gd name="connsiteX15" fmla="*/ 63500 w 125593"/>
                <a:gd name="connsiteY15" fmla="*/ 245270 h 670780"/>
                <a:gd name="connsiteX16" fmla="*/ 73025 w 125593"/>
                <a:gd name="connsiteY16" fmla="*/ 130970 h 670780"/>
                <a:gd name="connsiteX17" fmla="*/ 79375 w 125593"/>
                <a:gd name="connsiteY17" fmla="*/ 67470 h 670780"/>
                <a:gd name="connsiteX18" fmla="*/ 98425 w 125593"/>
                <a:gd name="connsiteY18" fmla="*/ 10320 h 67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593" h="670780">
                  <a:moveTo>
                    <a:pt x="98425" y="10320"/>
                  </a:moveTo>
                  <a:cubicBezTo>
                    <a:pt x="93133" y="47891"/>
                    <a:pt x="47625" y="254795"/>
                    <a:pt x="47625" y="292895"/>
                  </a:cubicBezTo>
                  <a:cubicBezTo>
                    <a:pt x="47625" y="330995"/>
                    <a:pt x="87313" y="261674"/>
                    <a:pt x="98425" y="238920"/>
                  </a:cubicBezTo>
                  <a:cubicBezTo>
                    <a:pt x="109537" y="216166"/>
                    <a:pt x="110596" y="154783"/>
                    <a:pt x="114300" y="156370"/>
                  </a:cubicBezTo>
                  <a:cubicBezTo>
                    <a:pt x="118004" y="157957"/>
                    <a:pt x="133350" y="207699"/>
                    <a:pt x="120650" y="248445"/>
                  </a:cubicBezTo>
                  <a:cubicBezTo>
                    <a:pt x="107950" y="289191"/>
                    <a:pt x="49212" y="347928"/>
                    <a:pt x="38100" y="400845"/>
                  </a:cubicBezTo>
                  <a:cubicBezTo>
                    <a:pt x="26987" y="453762"/>
                    <a:pt x="52388" y="545308"/>
                    <a:pt x="53975" y="565945"/>
                  </a:cubicBezTo>
                  <a:cubicBezTo>
                    <a:pt x="55562" y="586582"/>
                    <a:pt x="48683" y="519908"/>
                    <a:pt x="47625" y="524670"/>
                  </a:cubicBezTo>
                  <a:cubicBezTo>
                    <a:pt x="46567" y="529432"/>
                    <a:pt x="49212" y="570178"/>
                    <a:pt x="47625" y="594520"/>
                  </a:cubicBezTo>
                  <a:cubicBezTo>
                    <a:pt x="46037" y="618862"/>
                    <a:pt x="39158" y="672837"/>
                    <a:pt x="38100" y="670720"/>
                  </a:cubicBezTo>
                  <a:cubicBezTo>
                    <a:pt x="37042" y="668603"/>
                    <a:pt x="47625" y="621507"/>
                    <a:pt x="41275" y="581820"/>
                  </a:cubicBezTo>
                  <a:cubicBezTo>
                    <a:pt x="34925" y="542133"/>
                    <a:pt x="0" y="467520"/>
                    <a:pt x="0" y="432595"/>
                  </a:cubicBezTo>
                  <a:cubicBezTo>
                    <a:pt x="0" y="397670"/>
                    <a:pt x="28575" y="394495"/>
                    <a:pt x="41275" y="372270"/>
                  </a:cubicBezTo>
                  <a:cubicBezTo>
                    <a:pt x="53975" y="350045"/>
                    <a:pt x="62971" y="344224"/>
                    <a:pt x="76200" y="299245"/>
                  </a:cubicBezTo>
                  <a:cubicBezTo>
                    <a:pt x="89429" y="254266"/>
                    <a:pt x="122767" y="111391"/>
                    <a:pt x="120650" y="102395"/>
                  </a:cubicBezTo>
                  <a:cubicBezTo>
                    <a:pt x="118533" y="93399"/>
                    <a:pt x="71437" y="240508"/>
                    <a:pt x="63500" y="245270"/>
                  </a:cubicBezTo>
                  <a:cubicBezTo>
                    <a:pt x="55562" y="250033"/>
                    <a:pt x="70379" y="160603"/>
                    <a:pt x="73025" y="130970"/>
                  </a:cubicBezTo>
                  <a:cubicBezTo>
                    <a:pt x="75671" y="101337"/>
                    <a:pt x="74083" y="86520"/>
                    <a:pt x="79375" y="67470"/>
                  </a:cubicBezTo>
                  <a:cubicBezTo>
                    <a:pt x="84667" y="48420"/>
                    <a:pt x="103717" y="-27251"/>
                    <a:pt x="98425" y="103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CC146990-6513-E94C-4CE5-7ACBAEEAF515}"/>
                </a:ext>
              </a:extLst>
            </p:cNvPr>
            <p:cNvSpPr/>
            <p:nvPr/>
          </p:nvSpPr>
          <p:spPr>
            <a:xfrm>
              <a:off x="1843423" y="4226930"/>
              <a:ext cx="116332" cy="294513"/>
            </a:xfrm>
            <a:custGeom>
              <a:avLst/>
              <a:gdLst>
                <a:gd name="connsiteX0" fmla="*/ 52052 w 116332"/>
                <a:gd name="connsiteY0" fmla="*/ 2170 h 294513"/>
                <a:gd name="connsiteX1" fmla="*/ 10777 w 116332"/>
                <a:gd name="connsiteY1" fmla="*/ 154570 h 294513"/>
                <a:gd name="connsiteX2" fmla="*/ 52052 w 116332"/>
                <a:gd name="connsiteY2" fmla="*/ 224420 h 294513"/>
                <a:gd name="connsiteX3" fmla="*/ 39352 w 116332"/>
                <a:gd name="connsiteY3" fmla="*/ 230770 h 294513"/>
                <a:gd name="connsiteX4" fmla="*/ 115552 w 116332"/>
                <a:gd name="connsiteY4" fmla="*/ 294270 h 294513"/>
                <a:gd name="connsiteX5" fmla="*/ 74277 w 116332"/>
                <a:gd name="connsiteY5" fmla="*/ 249820 h 294513"/>
                <a:gd name="connsiteX6" fmla="*/ 1252 w 116332"/>
                <a:gd name="connsiteY6" fmla="*/ 179970 h 294513"/>
                <a:gd name="connsiteX7" fmla="*/ 29827 w 116332"/>
                <a:gd name="connsiteY7" fmla="*/ 72020 h 294513"/>
                <a:gd name="connsiteX8" fmla="*/ 52052 w 116332"/>
                <a:gd name="connsiteY8" fmla="*/ 2170 h 29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32" h="294513">
                  <a:moveTo>
                    <a:pt x="52052" y="2170"/>
                  </a:moveTo>
                  <a:cubicBezTo>
                    <a:pt x="48877" y="15928"/>
                    <a:pt x="10777" y="117528"/>
                    <a:pt x="10777" y="154570"/>
                  </a:cubicBezTo>
                  <a:cubicBezTo>
                    <a:pt x="10777" y="191612"/>
                    <a:pt x="52052" y="224420"/>
                    <a:pt x="52052" y="224420"/>
                  </a:cubicBezTo>
                  <a:cubicBezTo>
                    <a:pt x="56815" y="237120"/>
                    <a:pt x="28769" y="219128"/>
                    <a:pt x="39352" y="230770"/>
                  </a:cubicBezTo>
                  <a:cubicBezTo>
                    <a:pt x="49935" y="242412"/>
                    <a:pt x="109731" y="291095"/>
                    <a:pt x="115552" y="294270"/>
                  </a:cubicBezTo>
                  <a:cubicBezTo>
                    <a:pt x="121373" y="297445"/>
                    <a:pt x="93327" y="268870"/>
                    <a:pt x="74277" y="249820"/>
                  </a:cubicBezTo>
                  <a:cubicBezTo>
                    <a:pt x="55227" y="230770"/>
                    <a:pt x="8660" y="209603"/>
                    <a:pt x="1252" y="179970"/>
                  </a:cubicBezTo>
                  <a:cubicBezTo>
                    <a:pt x="-6156" y="150337"/>
                    <a:pt x="21360" y="100595"/>
                    <a:pt x="29827" y="72020"/>
                  </a:cubicBezTo>
                  <a:cubicBezTo>
                    <a:pt x="38294" y="43445"/>
                    <a:pt x="55227" y="-11588"/>
                    <a:pt x="52052" y="217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E5C4C888-F801-E79A-6814-7F2ED785E890}"/>
                </a:ext>
              </a:extLst>
            </p:cNvPr>
            <p:cNvSpPr/>
            <p:nvPr/>
          </p:nvSpPr>
          <p:spPr>
            <a:xfrm>
              <a:off x="1894221" y="3838151"/>
              <a:ext cx="87661" cy="393329"/>
            </a:xfrm>
            <a:custGeom>
              <a:avLst/>
              <a:gdLst>
                <a:gd name="connsiteX0" fmla="*/ 86979 w 87661"/>
                <a:gd name="connsiteY0" fmla="*/ 6774 h 393329"/>
                <a:gd name="connsiteX1" fmla="*/ 1254 w 87661"/>
                <a:gd name="connsiteY1" fmla="*/ 390949 h 393329"/>
                <a:gd name="connsiteX2" fmla="*/ 39354 w 87661"/>
                <a:gd name="connsiteY2" fmla="*/ 162349 h 393329"/>
                <a:gd name="connsiteX3" fmla="*/ 86979 w 87661"/>
                <a:gd name="connsiteY3" fmla="*/ 6774 h 39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61" h="393329">
                  <a:moveTo>
                    <a:pt x="86979" y="6774"/>
                  </a:moveTo>
                  <a:cubicBezTo>
                    <a:pt x="80629" y="44874"/>
                    <a:pt x="9191" y="365020"/>
                    <a:pt x="1254" y="390949"/>
                  </a:cubicBezTo>
                  <a:cubicBezTo>
                    <a:pt x="-6683" y="416878"/>
                    <a:pt x="25067" y="223732"/>
                    <a:pt x="39354" y="162349"/>
                  </a:cubicBezTo>
                  <a:cubicBezTo>
                    <a:pt x="53641" y="100966"/>
                    <a:pt x="93329" y="-31326"/>
                    <a:pt x="86979" y="677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6B7F4159-1FAA-D687-0585-8CE68CFF2183}"/>
                </a:ext>
              </a:extLst>
            </p:cNvPr>
            <p:cNvSpPr/>
            <p:nvPr/>
          </p:nvSpPr>
          <p:spPr>
            <a:xfrm>
              <a:off x="1904933" y="4270298"/>
              <a:ext cx="152469" cy="241382"/>
            </a:xfrm>
            <a:custGeom>
              <a:avLst/>
              <a:gdLst>
                <a:gd name="connsiteX0" fmla="*/ 67 w 152469"/>
                <a:gd name="connsiteY0" fmla="*/ 77 h 241382"/>
                <a:gd name="connsiteX1" fmla="*/ 28642 w 152469"/>
                <a:gd name="connsiteY1" fmla="*/ 117552 h 241382"/>
                <a:gd name="connsiteX2" fmla="*/ 19117 w 152469"/>
                <a:gd name="connsiteY2" fmla="*/ 181052 h 241382"/>
                <a:gd name="connsiteX3" fmla="*/ 63567 w 152469"/>
                <a:gd name="connsiteY3" fmla="*/ 241377 h 241382"/>
                <a:gd name="connsiteX4" fmla="*/ 22292 w 152469"/>
                <a:gd name="connsiteY4" fmla="*/ 184227 h 241382"/>
                <a:gd name="connsiteX5" fmla="*/ 60392 w 152469"/>
                <a:gd name="connsiteY5" fmla="*/ 136602 h 241382"/>
                <a:gd name="connsiteX6" fmla="*/ 152467 w 152469"/>
                <a:gd name="connsiteY6" fmla="*/ 88977 h 241382"/>
                <a:gd name="connsiteX7" fmla="*/ 63567 w 152469"/>
                <a:gd name="connsiteY7" fmla="*/ 117552 h 241382"/>
                <a:gd name="connsiteX8" fmla="*/ 34992 w 152469"/>
                <a:gd name="connsiteY8" fmla="*/ 66752 h 241382"/>
                <a:gd name="connsiteX9" fmla="*/ 38167 w 152469"/>
                <a:gd name="connsiteY9" fmla="*/ 98502 h 241382"/>
                <a:gd name="connsiteX10" fmla="*/ 67 w 152469"/>
                <a:gd name="connsiteY10" fmla="*/ 77 h 2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69" h="241382">
                  <a:moveTo>
                    <a:pt x="67" y="77"/>
                  </a:moveTo>
                  <a:cubicBezTo>
                    <a:pt x="-1520" y="3252"/>
                    <a:pt x="25467" y="87389"/>
                    <a:pt x="28642" y="117552"/>
                  </a:cubicBezTo>
                  <a:cubicBezTo>
                    <a:pt x="31817" y="147715"/>
                    <a:pt x="13296" y="160415"/>
                    <a:pt x="19117" y="181052"/>
                  </a:cubicBezTo>
                  <a:cubicBezTo>
                    <a:pt x="24938" y="201689"/>
                    <a:pt x="63038" y="240848"/>
                    <a:pt x="63567" y="241377"/>
                  </a:cubicBezTo>
                  <a:cubicBezTo>
                    <a:pt x="64096" y="241906"/>
                    <a:pt x="22821" y="201689"/>
                    <a:pt x="22292" y="184227"/>
                  </a:cubicBezTo>
                  <a:cubicBezTo>
                    <a:pt x="21763" y="166765"/>
                    <a:pt x="38696" y="152477"/>
                    <a:pt x="60392" y="136602"/>
                  </a:cubicBezTo>
                  <a:cubicBezTo>
                    <a:pt x="82088" y="120727"/>
                    <a:pt x="151938" y="92152"/>
                    <a:pt x="152467" y="88977"/>
                  </a:cubicBezTo>
                  <a:cubicBezTo>
                    <a:pt x="152996" y="85802"/>
                    <a:pt x="83146" y="121256"/>
                    <a:pt x="63567" y="117552"/>
                  </a:cubicBezTo>
                  <a:cubicBezTo>
                    <a:pt x="43988" y="113848"/>
                    <a:pt x="39225" y="69927"/>
                    <a:pt x="34992" y="66752"/>
                  </a:cubicBezTo>
                  <a:cubicBezTo>
                    <a:pt x="30759" y="63577"/>
                    <a:pt x="44517" y="104852"/>
                    <a:pt x="38167" y="98502"/>
                  </a:cubicBezTo>
                  <a:cubicBezTo>
                    <a:pt x="31817" y="92152"/>
                    <a:pt x="1654" y="-3098"/>
                    <a:pt x="67" y="7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95A876AB-D5D5-033B-BFBC-B923E23F7ACF}"/>
                </a:ext>
              </a:extLst>
            </p:cNvPr>
            <p:cNvSpPr/>
            <p:nvPr/>
          </p:nvSpPr>
          <p:spPr>
            <a:xfrm>
              <a:off x="1974480" y="3688070"/>
              <a:ext cx="127415" cy="684862"/>
            </a:xfrm>
            <a:custGeom>
              <a:avLst/>
              <a:gdLst>
                <a:gd name="connsiteX0" fmla="*/ 19420 w 127415"/>
                <a:gd name="connsiteY0" fmla="*/ 1280 h 684862"/>
                <a:gd name="connsiteX1" fmla="*/ 79745 w 127415"/>
                <a:gd name="connsiteY1" fmla="*/ 328305 h 684862"/>
                <a:gd name="connsiteX2" fmla="*/ 79745 w 127415"/>
                <a:gd name="connsiteY2" fmla="*/ 318780 h 684862"/>
                <a:gd name="connsiteX3" fmla="*/ 57520 w 127415"/>
                <a:gd name="connsiteY3" fmla="*/ 414030 h 684862"/>
                <a:gd name="connsiteX4" fmla="*/ 19420 w 127415"/>
                <a:gd name="connsiteY4" fmla="*/ 534680 h 684862"/>
                <a:gd name="connsiteX5" fmla="*/ 16245 w 127415"/>
                <a:gd name="connsiteY5" fmla="*/ 483880 h 684862"/>
                <a:gd name="connsiteX6" fmla="*/ 22595 w 127415"/>
                <a:gd name="connsiteY6" fmla="*/ 671205 h 684862"/>
                <a:gd name="connsiteX7" fmla="*/ 25770 w 127415"/>
                <a:gd name="connsiteY7" fmla="*/ 648980 h 684862"/>
                <a:gd name="connsiteX8" fmla="*/ 127370 w 127415"/>
                <a:gd name="connsiteY8" fmla="*/ 477530 h 684862"/>
                <a:gd name="connsiteX9" fmla="*/ 38470 w 127415"/>
                <a:gd name="connsiteY9" fmla="*/ 601355 h 684862"/>
                <a:gd name="connsiteX10" fmla="*/ 16245 w 127415"/>
                <a:gd name="connsiteY10" fmla="*/ 512455 h 684862"/>
                <a:gd name="connsiteX11" fmla="*/ 370 w 127415"/>
                <a:gd name="connsiteY11" fmla="*/ 464830 h 684862"/>
                <a:gd name="connsiteX12" fmla="*/ 32120 w 127415"/>
                <a:gd name="connsiteY12" fmla="*/ 445780 h 684862"/>
                <a:gd name="connsiteX13" fmla="*/ 89270 w 127415"/>
                <a:gd name="connsiteY13" fmla="*/ 369580 h 684862"/>
                <a:gd name="connsiteX14" fmla="*/ 89270 w 127415"/>
                <a:gd name="connsiteY14" fmla="*/ 121930 h 684862"/>
                <a:gd name="connsiteX15" fmla="*/ 67045 w 127415"/>
                <a:gd name="connsiteY15" fmla="*/ 210830 h 684862"/>
                <a:gd name="connsiteX16" fmla="*/ 19420 w 127415"/>
                <a:gd name="connsiteY16" fmla="*/ 1280 h 68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415" h="684862">
                  <a:moveTo>
                    <a:pt x="19420" y="1280"/>
                  </a:moveTo>
                  <a:cubicBezTo>
                    <a:pt x="21537" y="20859"/>
                    <a:pt x="69691" y="275388"/>
                    <a:pt x="79745" y="328305"/>
                  </a:cubicBezTo>
                  <a:cubicBezTo>
                    <a:pt x="89799" y="381222"/>
                    <a:pt x="83449" y="304493"/>
                    <a:pt x="79745" y="318780"/>
                  </a:cubicBezTo>
                  <a:cubicBezTo>
                    <a:pt x="76041" y="333067"/>
                    <a:pt x="67574" y="378047"/>
                    <a:pt x="57520" y="414030"/>
                  </a:cubicBezTo>
                  <a:cubicBezTo>
                    <a:pt x="47466" y="450013"/>
                    <a:pt x="26299" y="523038"/>
                    <a:pt x="19420" y="534680"/>
                  </a:cubicBezTo>
                  <a:cubicBezTo>
                    <a:pt x="12541" y="546322"/>
                    <a:pt x="15716" y="461126"/>
                    <a:pt x="16245" y="483880"/>
                  </a:cubicBezTo>
                  <a:cubicBezTo>
                    <a:pt x="16774" y="506634"/>
                    <a:pt x="22595" y="671205"/>
                    <a:pt x="22595" y="671205"/>
                  </a:cubicBezTo>
                  <a:cubicBezTo>
                    <a:pt x="24182" y="698722"/>
                    <a:pt x="8308" y="681259"/>
                    <a:pt x="25770" y="648980"/>
                  </a:cubicBezTo>
                  <a:cubicBezTo>
                    <a:pt x="43232" y="616701"/>
                    <a:pt x="125253" y="485467"/>
                    <a:pt x="127370" y="477530"/>
                  </a:cubicBezTo>
                  <a:cubicBezTo>
                    <a:pt x="129487" y="469593"/>
                    <a:pt x="56991" y="595534"/>
                    <a:pt x="38470" y="601355"/>
                  </a:cubicBezTo>
                  <a:cubicBezTo>
                    <a:pt x="19949" y="607176"/>
                    <a:pt x="22595" y="535209"/>
                    <a:pt x="16245" y="512455"/>
                  </a:cubicBezTo>
                  <a:cubicBezTo>
                    <a:pt x="9895" y="489701"/>
                    <a:pt x="-2276" y="475943"/>
                    <a:pt x="370" y="464830"/>
                  </a:cubicBezTo>
                  <a:cubicBezTo>
                    <a:pt x="3016" y="453717"/>
                    <a:pt x="17303" y="461655"/>
                    <a:pt x="32120" y="445780"/>
                  </a:cubicBezTo>
                  <a:cubicBezTo>
                    <a:pt x="46937" y="429905"/>
                    <a:pt x="79745" y="423555"/>
                    <a:pt x="89270" y="369580"/>
                  </a:cubicBezTo>
                  <a:cubicBezTo>
                    <a:pt x="98795" y="315605"/>
                    <a:pt x="92974" y="148388"/>
                    <a:pt x="89270" y="121930"/>
                  </a:cubicBezTo>
                  <a:cubicBezTo>
                    <a:pt x="85566" y="95472"/>
                    <a:pt x="81333" y="228822"/>
                    <a:pt x="67045" y="210830"/>
                  </a:cubicBezTo>
                  <a:cubicBezTo>
                    <a:pt x="52757" y="192838"/>
                    <a:pt x="17303" y="-18299"/>
                    <a:pt x="19420" y="12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AC291D5-CFB0-339A-C251-95C5899FBFD8}"/>
                </a:ext>
              </a:extLst>
            </p:cNvPr>
            <p:cNvSpPr/>
            <p:nvPr/>
          </p:nvSpPr>
          <p:spPr>
            <a:xfrm>
              <a:off x="1802155" y="4253654"/>
              <a:ext cx="90280" cy="216825"/>
            </a:xfrm>
            <a:custGeom>
              <a:avLst/>
              <a:gdLst>
                <a:gd name="connsiteX0" fmla="*/ 90145 w 90280"/>
                <a:gd name="connsiteY0" fmla="*/ 846 h 216825"/>
                <a:gd name="connsiteX1" fmla="*/ 7595 w 90280"/>
                <a:gd name="connsiteY1" fmla="*/ 143721 h 216825"/>
                <a:gd name="connsiteX2" fmla="*/ 4420 w 90280"/>
                <a:gd name="connsiteY2" fmla="*/ 216746 h 216825"/>
                <a:gd name="connsiteX3" fmla="*/ 13945 w 90280"/>
                <a:gd name="connsiteY3" fmla="*/ 156421 h 216825"/>
                <a:gd name="connsiteX4" fmla="*/ 26645 w 90280"/>
                <a:gd name="connsiteY4" fmla="*/ 86571 h 216825"/>
                <a:gd name="connsiteX5" fmla="*/ 90145 w 90280"/>
                <a:gd name="connsiteY5" fmla="*/ 846 h 21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80" h="216825">
                  <a:moveTo>
                    <a:pt x="90145" y="846"/>
                  </a:moveTo>
                  <a:cubicBezTo>
                    <a:pt x="86970" y="10371"/>
                    <a:pt x="21882" y="107738"/>
                    <a:pt x="7595" y="143721"/>
                  </a:cubicBezTo>
                  <a:cubicBezTo>
                    <a:pt x="-6692" y="179704"/>
                    <a:pt x="3362" y="214629"/>
                    <a:pt x="4420" y="216746"/>
                  </a:cubicBezTo>
                  <a:cubicBezTo>
                    <a:pt x="5478" y="218863"/>
                    <a:pt x="10241" y="178117"/>
                    <a:pt x="13945" y="156421"/>
                  </a:cubicBezTo>
                  <a:cubicBezTo>
                    <a:pt x="17649" y="134725"/>
                    <a:pt x="13416" y="108267"/>
                    <a:pt x="26645" y="86571"/>
                  </a:cubicBezTo>
                  <a:cubicBezTo>
                    <a:pt x="39874" y="64875"/>
                    <a:pt x="93320" y="-8679"/>
                    <a:pt x="90145" y="8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D1BF7F3-2AA8-2A4D-611E-D8851EB877FA}"/>
                </a:ext>
              </a:extLst>
            </p:cNvPr>
            <p:cNvSpPr/>
            <p:nvPr/>
          </p:nvSpPr>
          <p:spPr>
            <a:xfrm>
              <a:off x="2057335" y="3796795"/>
              <a:ext cx="55107" cy="413534"/>
            </a:xfrm>
            <a:custGeom>
              <a:avLst/>
              <a:gdLst>
                <a:gd name="connsiteX0" fmla="*/ 50865 w 55107"/>
                <a:gd name="connsiteY0" fmla="*/ 505 h 413534"/>
                <a:gd name="connsiteX1" fmla="*/ 44515 w 55107"/>
                <a:gd name="connsiteY1" fmla="*/ 302130 h 413534"/>
                <a:gd name="connsiteX2" fmla="*/ 65 w 55107"/>
                <a:gd name="connsiteY2" fmla="*/ 413255 h 413534"/>
                <a:gd name="connsiteX3" fmla="*/ 34990 w 55107"/>
                <a:gd name="connsiteY3" fmla="*/ 330705 h 413534"/>
                <a:gd name="connsiteX4" fmla="*/ 54040 w 55107"/>
                <a:gd name="connsiteY4" fmla="*/ 232280 h 413534"/>
                <a:gd name="connsiteX5" fmla="*/ 50865 w 55107"/>
                <a:gd name="connsiteY5" fmla="*/ 505 h 41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07" h="413534">
                  <a:moveTo>
                    <a:pt x="50865" y="505"/>
                  </a:moveTo>
                  <a:cubicBezTo>
                    <a:pt x="49278" y="12147"/>
                    <a:pt x="52982" y="233338"/>
                    <a:pt x="44515" y="302130"/>
                  </a:cubicBezTo>
                  <a:cubicBezTo>
                    <a:pt x="36048" y="370922"/>
                    <a:pt x="1652" y="408493"/>
                    <a:pt x="65" y="413255"/>
                  </a:cubicBezTo>
                  <a:cubicBezTo>
                    <a:pt x="-1522" y="418017"/>
                    <a:pt x="25994" y="360868"/>
                    <a:pt x="34990" y="330705"/>
                  </a:cubicBezTo>
                  <a:cubicBezTo>
                    <a:pt x="43986" y="300543"/>
                    <a:pt x="50865" y="283080"/>
                    <a:pt x="54040" y="232280"/>
                  </a:cubicBezTo>
                  <a:cubicBezTo>
                    <a:pt x="57215" y="181480"/>
                    <a:pt x="52452" y="-11137"/>
                    <a:pt x="50865" y="50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AFADDCE-0FA4-36ED-A517-82DD0B2B2834}"/>
                </a:ext>
              </a:extLst>
            </p:cNvPr>
            <p:cNvSpPr/>
            <p:nvPr/>
          </p:nvSpPr>
          <p:spPr>
            <a:xfrm>
              <a:off x="2019267" y="4244969"/>
              <a:ext cx="66724" cy="101611"/>
            </a:xfrm>
            <a:custGeom>
              <a:avLst/>
              <a:gdLst>
                <a:gd name="connsiteX0" fmla="*/ 33 w 66724"/>
                <a:gd name="connsiteY0" fmla="*/ 6 h 101611"/>
                <a:gd name="connsiteX1" fmla="*/ 57183 w 66724"/>
                <a:gd name="connsiteY1" fmla="*/ 47631 h 101611"/>
                <a:gd name="connsiteX2" fmla="*/ 15908 w 66724"/>
                <a:gd name="connsiteY2" fmla="*/ 101606 h 101611"/>
                <a:gd name="connsiteX3" fmla="*/ 66708 w 66724"/>
                <a:gd name="connsiteY3" fmla="*/ 50806 h 101611"/>
                <a:gd name="connsiteX4" fmla="*/ 33 w 66724"/>
                <a:gd name="connsiteY4" fmla="*/ 6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24" h="101611">
                  <a:moveTo>
                    <a:pt x="33" y="6"/>
                  </a:moveTo>
                  <a:cubicBezTo>
                    <a:pt x="-1554" y="-523"/>
                    <a:pt x="54537" y="30698"/>
                    <a:pt x="57183" y="47631"/>
                  </a:cubicBezTo>
                  <a:cubicBezTo>
                    <a:pt x="59829" y="64564"/>
                    <a:pt x="14321" y="101077"/>
                    <a:pt x="15908" y="101606"/>
                  </a:cubicBezTo>
                  <a:cubicBezTo>
                    <a:pt x="17495" y="102135"/>
                    <a:pt x="67766" y="65093"/>
                    <a:pt x="66708" y="50806"/>
                  </a:cubicBezTo>
                  <a:cubicBezTo>
                    <a:pt x="65650" y="36519"/>
                    <a:pt x="1620" y="535"/>
                    <a:pt x="33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21CB7A3-5042-FA39-AEC4-0AD71091CD7C}"/>
                </a:ext>
              </a:extLst>
            </p:cNvPr>
            <p:cNvSpPr/>
            <p:nvPr/>
          </p:nvSpPr>
          <p:spPr>
            <a:xfrm>
              <a:off x="2012929" y="4333572"/>
              <a:ext cx="301831" cy="63847"/>
            </a:xfrm>
            <a:custGeom>
              <a:avLst/>
              <a:gdLst>
                <a:gd name="connsiteX0" fmla="*/ 21 w 301831"/>
                <a:gd name="connsiteY0" fmla="*/ 63803 h 63847"/>
                <a:gd name="connsiteX1" fmla="*/ 85746 w 301831"/>
                <a:gd name="connsiteY1" fmla="*/ 44753 h 63847"/>
                <a:gd name="connsiteX2" fmla="*/ 295296 w 301831"/>
                <a:gd name="connsiteY2" fmla="*/ 51103 h 63847"/>
                <a:gd name="connsiteX3" fmla="*/ 244496 w 301831"/>
                <a:gd name="connsiteY3" fmla="*/ 35228 h 63847"/>
                <a:gd name="connsiteX4" fmla="*/ 200046 w 301831"/>
                <a:gd name="connsiteY4" fmla="*/ 303 h 63847"/>
                <a:gd name="connsiteX5" fmla="*/ 212746 w 301831"/>
                <a:gd name="connsiteY5" fmla="*/ 19353 h 63847"/>
                <a:gd name="connsiteX6" fmla="*/ 92096 w 301831"/>
                <a:gd name="connsiteY6" fmla="*/ 38403 h 63847"/>
                <a:gd name="connsiteX7" fmla="*/ 21 w 301831"/>
                <a:gd name="connsiteY7" fmla="*/ 63803 h 6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831" h="63847">
                  <a:moveTo>
                    <a:pt x="21" y="63803"/>
                  </a:moveTo>
                  <a:cubicBezTo>
                    <a:pt x="-1037" y="64861"/>
                    <a:pt x="36534" y="46870"/>
                    <a:pt x="85746" y="44753"/>
                  </a:cubicBezTo>
                  <a:cubicBezTo>
                    <a:pt x="134958" y="42636"/>
                    <a:pt x="268838" y="52690"/>
                    <a:pt x="295296" y="51103"/>
                  </a:cubicBezTo>
                  <a:cubicBezTo>
                    <a:pt x="321754" y="49515"/>
                    <a:pt x="260371" y="43695"/>
                    <a:pt x="244496" y="35228"/>
                  </a:cubicBezTo>
                  <a:cubicBezTo>
                    <a:pt x="228621" y="26761"/>
                    <a:pt x="200046" y="303"/>
                    <a:pt x="200046" y="303"/>
                  </a:cubicBezTo>
                  <a:cubicBezTo>
                    <a:pt x="194754" y="-2343"/>
                    <a:pt x="230738" y="13003"/>
                    <a:pt x="212746" y="19353"/>
                  </a:cubicBezTo>
                  <a:cubicBezTo>
                    <a:pt x="194754" y="25703"/>
                    <a:pt x="128079" y="33641"/>
                    <a:pt x="92096" y="38403"/>
                  </a:cubicBezTo>
                  <a:cubicBezTo>
                    <a:pt x="56113" y="43165"/>
                    <a:pt x="1079" y="62745"/>
                    <a:pt x="21" y="638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A9283D4-BEAC-985D-5EA5-C512C6DC54C1}"/>
                </a:ext>
              </a:extLst>
            </p:cNvPr>
            <p:cNvSpPr/>
            <p:nvPr/>
          </p:nvSpPr>
          <p:spPr>
            <a:xfrm>
              <a:off x="2076181" y="4248146"/>
              <a:ext cx="130444" cy="115150"/>
            </a:xfrm>
            <a:custGeom>
              <a:avLst/>
              <a:gdLst>
                <a:gd name="connsiteX0" fmla="*/ 9794 w 130444"/>
                <a:gd name="connsiteY0" fmla="*/ 4 h 115150"/>
                <a:gd name="connsiteX1" fmla="*/ 44719 w 130444"/>
                <a:gd name="connsiteY1" fmla="*/ 63504 h 115150"/>
                <a:gd name="connsiteX2" fmla="*/ 269 w 130444"/>
                <a:gd name="connsiteY2" fmla="*/ 114304 h 115150"/>
                <a:gd name="connsiteX3" fmla="*/ 70119 w 130444"/>
                <a:gd name="connsiteY3" fmla="*/ 92079 h 115150"/>
                <a:gd name="connsiteX4" fmla="*/ 130444 w 130444"/>
                <a:gd name="connsiteY4" fmla="*/ 50804 h 115150"/>
                <a:gd name="connsiteX5" fmla="*/ 70119 w 130444"/>
                <a:gd name="connsiteY5" fmla="*/ 82554 h 115150"/>
                <a:gd name="connsiteX6" fmla="*/ 12969 w 130444"/>
                <a:gd name="connsiteY6" fmla="*/ 101604 h 115150"/>
                <a:gd name="connsiteX7" fmla="*/ 32019 w 130444"/>
                <a:gd name="connsiteY7" fmla="*/ 60329 h 115150"/>
                <a:gd name="connsiteX8" fmla="*/ 9794 w 130444"/>
                <a:gd name="connsiteY8" fmla="*/ 4 h 1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44" h="115150">
                  <a:moveTo>
                    <a:pt x="9794" y="4"/>
                  </a:moveTo>
                  <a:cubicBezTo>
                    <a:pt x="11911" y="533"/>
                    <a:pt x="46306" y="44454"/>
                    <a:pt x="44719" y="63504"/>
                  </a:cubicBezTo>
                  <a:cubicBezTo>
                    <a:pt x="43132" y="82554"/>
                    <a:pt x="-3964" y="109542"/>
                    <a:pt x="269" y="114304"/>
                  </a:cubicBezTo>
                  <a:cubicBezTo>
                    <a:pt x="4502" y="119066"/>
                    <a:pt x="48423" y="102662"/>
                    <a:pt x="70119" y="92079"/>
                  </a:cubicBezTo>
                  <a:cubicBezTo>
                    <a:pt x="91815" y="81496"/>
                    <a:pt x="130444" y="52391"/>
                    <a:pt x="130444" y="50804"/>
                  </a:cubicBezTo>
                  <a:cubicBezTo>
                    <a:pt x="130444" y="49217"/>
                    <a:pt x="89698" y="74087"/>
                    <a:pt x="70119" y="82554"/>
                  </a:cubicBezTo>
                  <a:cubicBezTo>
                    <a:pt x="50540" y="91021"/>
                    <a:pt x="19319" y="105308"/>
                    <a:pt x="12969" y="101604"/>
                  </a:cubicBezTo>
                  <a:cubicBezTo>
                    <a:pt x="6619" y="97900"/>
                    <a:pt x="32019" y="70912"/>
                    <a:pt x="32019" y="60329"/>
                  </a:cubicBezTo>
                  <a:cubicBezTo>
                    <a:pt x="32019" y="49746"/>
                    <a:pt x="7677" y="-525"/>
                    <a:pt x="9794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D65DCDB4-4125-D735-EA4C-2ACC563CAC5E}"/>
                </a:ext>
              </a:extLst>
            </p:cNvPr>
            <p:cNvSpPr/>
            <p:nvPr/>
          </p:nvSpPr>
          <p:spPr>
            <a:xfrm>
              <a:off x="2101446" y="4272849"/>
              <a:ext cx="208215" cy="99276"/>
            </a:xfrm>
            <a:custGeom>
              <a:avLst/>
              <a:gdLst>
                <a:gd name="connsiteX0" fmla="*/ 404 w 208215"/>
                <a:gd name="connsiteY0" fmla="*/ 13401 h 99276"/>
                <a:gd name="connsiteX1" fmla="*/ 102004 w 208215"/>
                <a:gd name="connsiteY1" fmla="*/ 29276 h 99276"/>
                <a:gd name="connsiteX2" fmla="*/ 79779 w 208215"/>
                <a:gd name="connsiteY2" fmla="*/ 701 h 99276"/>
                <a:gd name="connsiteX3" fmla="*/ 181379 w 208215"/>
                <a:gd name="connsiteY3" fmla="*/ 64201 h 99276"/>
                <a:gd name="connsiteX4" fmla="*/ 206779 w 208215"/>
                <a:gd name="connsiteY4" fmla="*/ 99126 h 99276"/>
                <a:gd name="connsiteX5" fmla="*/ 149629 w 208215"/>
                <a:gd name="connsiteY5" fmla="*/ 51501 h 99276"/>
                <a:gd name="connsiteX6" fmla="*/ 70254 w 208215"/>
                <a:gd name="connsiteY6" fmla="*/ 7051 h 99276"/>
                <a:gd name="connsiteX7" fmla="*/ 67079 w 208215"/>
                <a:gd name="connsiteY7" fmla="*/ 29276 h 99276"/>
                <a:gd name="connsiteX8" fmla="*/ 404 w 208215"/>
                <a:gd name="connsiteY8" fmla="*/ 13401 h 9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15" h="99276">
                  <a:moveTo>
                    <a:pt x="404" y="13401"/>
                  </a:moveTo>
                  <a:cubicBezTo>
                    <a:pt x="6225" y="13401"/>
                    <a:pt x="88775" y="31393"/>
                    <a:pt x="102004" y="29276"/>
                  </a:cubicBezTo>
                  <a:cubicBezTo>
                    <a:pt x="115233" y="27159"/>
                    <a:pt x="66550" y="-5120"/>
                    <a:pt x="79779" y="701"/>
                  </a:cubicBezTo>
                  <a:cubicBezTo>
                    <a:pt x="93008" y="6522"/>
                    <a:pt x="160212" y="47797"/>
                    <a:pt x="181379" y="64201"/>
                  </a:cubicBezTo>
                  <a:cubicBezTo>
                    <a:pt x="202546" y="80605"/>
                    <a:pt x="212071" y="101243"/>
                    <a:pt x="206779" y="99126"/>
                  </a:cubicBezTo>
                  <a:cubicBezTo>
                    <a:pt x="201487" y="97009"/>
                    <a:pt x="172383" y="66847"/>
                    <a:pt x="149629" y="51501"/>
                  </a:cubicBezTo>
                  <a:cubicBezTo>
                    <a:pt x="126875" y="36155"/>
                    <a:pt x="84012" y="10755"/>
                    <a:pt x="70254" y="7051"/>
                  </a:cubicBezTo>
                  <a:cubicBezTo>
                    <a:pt x="56496" y="3347"/>
                    <a:pt x="80837" y="27689"/>
                    <a:pt x="67079" y="29276"/>
                  </a:cubicBezTo>
                  <a:cubicBezTo>
                    <a:pt x="53321" y="30863"/>
                    <a:pt x="-5417" y="13401"/>
                    <a:pt x="404" y="1340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421D1E2-9789-A032-BFDB-C87F23F9B834}"/>
                </a:ext>
              </a:extLst>
            </p:cNvPr>
            <p:cNvSpPr/>
            <p:nvPr/>
          </p:nvSpPr>
          <p:spPr>
            <a:xfrm>
              <a:off x="1885818" y="4210042"/>
              <a:ext cx="25581" cy="225645"/>
            </a:xfrm>
            <a:custGeom>
              <a:avLst/>
              <a:gdLst>
                <a:gd name="connsiteX0" fmla="*/ 25532 w 25581"/>
                <a:gd name="connsiteY0" fmla="*/ 8 h 225645"/>
                <a:gd name="connsiteX1" fmla="*/ 9657 w 25581"/>
                <a:gd name="connsiteY1" fmla="*/ 136533 h 225645"/>
                <a:gd name="connsiteX2" fmla="*/ 22357 w 25581"/>
                <a:gd name="connsiteY2" fmla="*/ 219083 h 225645"/>
                <a:gd name="connsiteX3" fmla="*/ 6482 w 25581"/>
                <a:gd name="connsiteY3" fmla="*/ 168283 h 225645"/>
                <a:gd name="connsiteX4" fmla="*/ 132 w 25581"/>
                <a:gd name="connsiteY4" fmla="*/ 225433 h 225645"/>
                <a:gd name="connsiteX5" fmla="*/ 3307 w 25581"/>
                <a:gd name="connsiteY5" fmla="*/ 142883 h 225645"/>
                <a:gd name="connsiteX6" fmla="*/ 25532 w 25581"/>
                <a:gd name="connsiteY6" fmla="*/ 8 h 22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81" h="225645">
                  <a:moveTo>
                    <a:pt x="25532" y="8"/>
                  </a:moveTo>
                  <a:cubicBezTo>
                    <a:pt x="26590" y="-1050"/>
                    <a:pt x="10186" y="100021"/>
                    <a:pt x="9657" y="136533"/>
                  </a:cubicBezTo>
                  <a:cubicBezTo>
                    <a:pt x="9128" y="173045"/>
                    <a:pt x="22886" y="213791"/>
                    <a:pt x="22357" y="219083"/>
                  </a:cubicBezTo>
                  <a:cubicBezTo>
                    <a:pt x="21828" y="224375"/>
                    <a:pt x="10186" y="167225"/>
                    <a:pt x="6482" y="168283"/>
                  </a:cubicBezTo>
                  <a:cubicBezTo>
                    <a:pt x="2778" y="169341"/>
                    <a:pt x="661" y="229666"/>
                    <a:pt x="132" y="225433"/>
                  </a:cubicBezTo>
                  <a:cubicBezTo>
                    <a:pt x="-397" y="221200"/>
                    <a:pt x="661" y="173575"/>
                    <a:pt x="3307" y="142883"/>
                  </a:cubicBezTo>
                  <a:cubicBezTo>
                    <a:pt x="5953" y="112191"/>
                    <a:pt x="24474" y="1066"/>
                    <a:pt x="25532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B0617FC-D674-455D-4D79-324FDE6AE6A0}"/>
                </a:ext>
              </a:extLst>
            </p:cNvPr>
            <p:cNvSpPr/>
            <p:nvPr/>
          </p:nvSpPr>
          <p:spPr>
            <a:xfrm>
              <a:off x="1939827" y="4381264"/>
              <a:ext cx="76338" cy="140959"/>
            </a:xfrm>
            <a:custGeom>
              <a:avLst/>
              <a:gdLst>
                <a:gd name="connsiteX0" fmla="*/ 76298 w 76338"/>
                <a:gd name="connsiteY0" fmla="*/ 236 h 140959"/>
                <a:gd name="connsiteX1" fmla="*/ 28673 w 76338"/>
                <a:gd name="connsiteY1" fmla="*/ 85961 h 140959"/>
                <a:gd name="connsiteX2" fmla="*/ 57248 w 76338"/>
                <a:gd name="connsiteY2" fmla="*/ 139936 h 140959"/>
                <a:gd name="connsiteX3" fmla="*/ 31848 w 76338"/>
                <a:gd name="connsiteY3" fmla="*/ 117711 h 140959"/>
                <a:gd name="connsiteX4" fmla="*/ 98 w 76338"/>
                <a:gd name="connsiteY4" fmla="*/ 73261 h 140959"/>
                <a:gd name="connsiteX5" fmla="*/ 22323 w 76338"/>
                <a:gd name="connsiteY5" fmla="*/ 79611 h 140959"/>
                <a:gd name="connsiteX6" fmla="*/ 35023 w 76338"/>
                <a:gd name="connsiteY6" fmla="*/ 85961 h 140959"/>
                <a:gd name="connsiteX7" fmla="*/ 19148 w 76338"/>
                <a:gd name="connsiteY7" fmla="*/ 60561 h 140959"/>
                <a:gd name="connsiteX8" fmla="*/ 76298 w 76338"/>
                <a:gd name="connsiteY8" fmla="*/ 236 h 14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38" h="140959">
                  <a:moveTo>
                    <a:pt x="76298" y="236"/>
                  </a:moveTo>
                  <a:cubicBezTo>
                    <a:pt x="77885" y="4469"/>
                    <a:pt x="31848" y="62678"/>
                    <a:pt x="28673" y="85961"/>
                  </a:cubicBezTo>
                  <a:cubicBezTo>
                    <a:pt x="25498" y="109244"/>
                    <a:pt x="56719" y="134644"/>
                    <a:pt x="57248" y="139936"/>
                  </a:cubicBezTo>
                  <a:cubicBezTo>
                    <a:pt x="57777" y="145228"/>
                    <a:pt x="41373" y="128824"/>
                    <a:pt x="31848" y="117711"/>
                  </a:cubicBezTo>
                  <a:cubicBezTo>
                    <a:pt x="22323" y="106599"/>
                    <a:pt x="1685" y="79611"/>
                    <a:pt x="98" y="73261"/>
                  </a:cubicBezTo>
                  <a:cubicBezTo>
                    <a:pt x="-1490" y="66911"/>
                    <a:pt x="16502" y="77494"/>
                    <a:pt x="22323" y="79611"/>
                  </a:cubicBezTo>
                  <a:cubicBezTo>
                    <a:pt x="28144" y="81728"/>
                    <a:pt x="35552" y="89136"/>
                    <a:pt x="35023" y="85961"/>
                  </a:cubicBezTo>
                  <a:cubicBezTo>
                    <a:pt x="34494" y="82786"/>
                    <a:pt x="12798" y="71144"/>
                    <a:pt x="19148" y="60561"/>
                  </a:cubicBezTo>
                  <a:cubicBezTo>
                    <a:pt x="25498" y="49978"/>
                    <a:pt x="74711" y="-3997"/>
                    <a:pt x="76298" y="2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ED5A4F3C-0F05-536B-74A8-1626BB55F81F}"/>
                </a:ext>
              </a:extLst>
            </p:cNvPr>
            <p:cNvSpPr/>
            <p:nvPr/>
          </p:nvSpPr>
          <p:spPr>
            <a:xfrm>
              <a:off x="2031999" y="4396699"/>
              <a:ext cx="215911" cy="19740"/>
            </a:xfrm>
            <a:custGeom>
              <a:avLst/>
              <a:gdLst>
                <a:gd name="connsiteX0" fmla="*/ 1 w 215911"/>
                <a:gd name="connsiteY0" fmla="*/ 7026 h 19740"/>
                <a:gd name="connsiteX1" fmla="*/ 158751 w 215911"/>
                <a:gd name="connsiteY1" fmla="*/ 3851 h 19740"/>
                <a:gd name="connsiteX2" fmla="*/ 215901 w 215911"/>
                <a:gd name="connsiteY2" fmla="*/ 19726 h 19740"/>
                <a:gd name="connsiteX3" fmla="*/ 161926 w 215911"/>
                <a:gd name="connsiteY3" fmla="*/ 676 h 19740"/>
                <a:gd name="connsiteX4" fmla="*/ 1 w 215911"/>
                <a:gd name="connsiteY4" fmla="*/ 7026 h 1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11" h="19740">
                  <a:moveTo>
                    <a:pt x="1" y="7026"/>
                  </a:moveTo>
                  <a:cubicBezTo>
                    <a:pt x="-528" y="7555"/>
                    <a:pt x="122768" y="1734"/>
                    <a:pt x="158751" y="3851"/>
                  </a:cubicBezTo>
                  <a:cubicBezTo>
                    <a:pt x="194734" y="5968"/>
                    <a:pt x="215372" y="20255"/>
                    <a:pt x="215901" y="19726"/>
                  </a:cubicBezTo>
                  <a:cubicBezTo>
                    <a:pt x="216430" y="19197"/>
                    <a:pt x="196322" y="3851"/>
                    <a:pt x="161926" y="676"/>
                  </a:cubicBezTo>
                  <a:cubicBezTo>
                    <a:pt x="127530" y="-2499"/>
                    <a:pt x="530" y="6497"/>
                    <a:pt x="1" y="70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E36735E5-7E61-FB9B-86BA-6E2ACB93DD2F}"/>
                </a:ext>
              </a:extLst>
            </p:cNvPr>
            <p:cNvSpPr/>
            <p:nvPr/>
          </p:nvSpPr>
          <p:spPr>
            <a:xfrm>
              <a:off x="2076371" y="3498750"/>
              <a:ext cx="92180" cy="263951"/>
            </a:xfrm>
            <a:custGeom>
              <a:avLst/>
              <a:gdLst>
                <a:gd name="connsiteX0" fmla="*/ 92154 w 92180"/>
                <a:gd name="connsiteY0" fmla="*/ 100 h 263951"/>
                <a:gd name="connsiteX1" fmla="*/ 12779 w 92180"/>
                <a:gd name="connsiteY1" fmla="*/ 73125 h 263951"/>
                <a:gd name="connsiteX2" fmla="*/ 35004 w 92180"/>
                <a:gd name="connsiteY2" fmla="*/ 152500 h 263951"/>
                <a:gd name="connsiteX3" fmla="*/ 79 w 92180"/>
                <a:gd name="connsiteY3" fmla="*/ 98525 h 263951"/>
                <a:gd name="connsiteX4" fmla="*/ 25479 w 92180"/>
                <a:gd name="connsiteY4" fmla="*/ 181075 h 263951"/>
                <a:gd name="connsiteX5" fmla="*/ 25479 w 92180"/>
                <a:gd name="connsiteY5" fmla="*/ 263625 h 263951"/>
                <a:gd name="connsiteX6" fmla="*/ 41354 w 92180"/>
                <a:gd name="connsiteY6" fmla="*/ 149325 h 263951"/>
                <a:gd name="connsiteX7" fmla="*/ 3254 w 92180"/>
                <a:gd name="connsiteY7" fmla="*/ 89000 h 263951"/>
                <a:gd name="connsiteX8" fmla="*/ 92154 w 92180"/>
                <a:gd name="connsiteY8" fmla="*/ 100 h 26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80" h="263951">
                  <a:moveTo>
                    <a:pt x="92154" y="100"/>
                  </a:moveTo>
                  <a:cubicBezTo>
                    <a:pt x="93742" y="-2546"/>
                    <a:pt x="22304" y="47725"/>
                    <a:pt x="12779" y="73125"/>
                  </a:cubicBezTo>
                  <a:cubicBezTo>
                    <a:pt x="3254" y="98525"/>
                    <a:pt x="37121" y="148267"/>
                    <a:pt x="35004" y="152500"/>
                  </a:cubicBezTo>
                  <a:cubicBezTo>
                    <a:pt x="32887" y="156733"/>
                    <a:pt x="1666" y="93763"/>
                    <a:pt x="79" y="98525"/>
                  </a:cubicBezTo>
                  <a:cubicBezTo>
                    <a:pt x="-1508" y="103287"/>
                    <a:pt x="21246" y="153558"/>
                    <a:pt x="25479" y="181075"/>
                  </a:cubicBezTo>
                  <a:cubicBezTo>
                    <a:pt x="29712" y="208592"/>
                    <a:pt x="22833" y="268917"/>
                    <a:pt x="25479" y="263625"/>
                  </a:cubicBezTo>
                  <a:cubicBezTo>
                    <a:pt x="28125" y="258333"/>
                    <a:pt x="45058" y="178429"/>
                    <a:pt x="41354" y="149325"/>
                  </a:cubicBezTo>
                  <a:cubicBezTo>
                    <a:pt x="37650" y="120221"/>
                    <a:pt x="-3625" y="110166"/>
                    <a:pt x="3254" y="89000"/>
                  </a:cubicBezTo>
                  <a:cubicBezTo>
                    <a:pt x="10133" y="67834"/>
                    <a:pt x="90566" y="2746"/>
                    <a:pt x="92154" y="1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917D68A0-C934-236D-3776-559760432F96}"/>
                </a:ext>
              </a:extLst>
            </p:cNvPr>
            <p:cNvSpPr/>
            <p:nvPr/>
          </p:nvSpPr>
          <p:spPr>
            <a:xfrm>
              <a:off x="1930400" y="3618917"/>
              <a:ext cx="63505" cy="181558"/>
            </a:xfrm>
            <a:custGeom>
              <a:avLst/>
              <a:gdLst>
                <a:gd name="connsiteX0" fmla="*/ 63500 w 63505"/>
                <a:gd name="connsiteY0" fmla="*/ 583 h 181558"/>
                <a:gd name="connsiteX1" fmla="*/ 19050 w 63505"/>
                <a:gd name="connsiteY1" fmla="*/ 114883 h 181558"/>
                <a:gd name="connsiteX2" fmla="*/ 22225 w 63505"/>
                <a:gd name="connsiteY2" fmla="*/ 181558 h 181558"/>
                <a:gd name="connsiteX3" fmla="*/ 22225 w 63505"/>
                <a:gd name="connsiteY3" fmla="*/ 114883 h 181558"/>
                <a:gd name="connsiteX4" fmla="*/ 0 w 63505"/>
                <a:gd name="connsiteY4" fmla="*/ 10108 h 181558"/>
                <a:gd name="connsiteX5" fmla="*/ 22225 w 63505"/>
                <a:gd name="connsiteY5" fmla="*/ 67258 h 181558"/>
                <a:gd name="connsiteX6" fmla="*/ 63500 w 63505"/>
                <a:gd name="connsiteY6" fmla="*/ 583 h 18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5" h="181558">
                  <a:moveTo>
                    <a:pt x="63500" y="583"/>
                  </a:moveTo>
                  <a:cubicBezTo>
                    <a:pt x="62971" y="8521"/>
                    <a:pt x="25929" y="84721"/>
                    <a:pt x="19050" y="114883"/>
                  </a:cubicBezTo>
                  <a:cubicBezTo>
                    <a:pt x="12171" y="145045"/>
                    <a:pt x="21696" y="181558"/>
                    <a:pt x="22225" y="181558"/>
                  </a:cubicBezTo>
                  <a:cubicBezTo>
                    <a:pt x="22754" y="181558"/>
                    <a:pt x="25929" y="143458"/>
                    <a:pt x="22225" y="114883"/>
                  </a:cubicBezTo>
                  <a:cubicBezTo>
                    <a:pt x="18521" y="86308"/>
                    <a:pt x="0" y="18045"/>
                    <a:pt x="0" y="10108"/>
                  </a:cubicBezTo>
                  <a:cubicBezTo>
                    <a:pt x="0" y="2171"/>
                    <a:pt x="15875" y="66200"/>
                    <a:pt x="22225" y="67258"/>
                  </a:cubicBezTo>
                  <a:cubicBezTo>
                    <a:pt x="28575" y="68316"/>
                    <a:pt x="64029" y="-7355"/>
                    <a:pt x="63500" y="5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DDA3B0D-EACF-4347-1562-C0067190F1D0}"/>
                </a:ext>
              </a:extLst>
            </p:cNvPr>
            <p:cNvSpPr/>
            <p:nvPr/>
          </p:nvSpPr>
          <p:spPr>
            <a:xfrm>
              <a:off x="1501756" y="3600304"/>
              <a:ext cx="212749" cy="73179"/>
            </a:xfrm>
            <a:custGeom>
              <a:avLst/>
              <a:gdLst>
                <a:gd name="connsiteX0" fmla="*/ 19 w 212749"/>
                <a:gd name="connsiteY0" fmla="*/ 73171 h 73179"/>
                <a:gd name="connsiteX1" fmla="*/ 63519 w 212749"/>
                <a:gd name="connsiteY1" fmla="*/ 41421 h 73179"/>
                <a:gd name="connsiteX2" fmla="*/ 127019 w 212749"/>
                <a:gd name="connsiteY2" fmla="*/ 69996 h 73179"/>
                <a:gd name="connsiteX3" fmla="*/ 152419 w 212749"/>
                <a:gd name="connsiteY3" fmla="*/ 28721 h 73179"/>
                <a:gd name="connsiteX4" fmla="*/ 212744 w 212749"/>
                <a:gd name="connsiteY4" fmla="*/ 50946 h 73179"/>
                <a:gd name="connsiteX5" fmla="*/ 155594 w 212749"/>
                <a:gd name="connsiteY5" fmla="*/ 38246 h 73179"/>
                <a:gd name="connsiteX6" fmla="*/ 107969 w 212749"/>
                <a:gd name="connsiteY6" fmla="*/ 44596 h 73179"/>
                <a:gd name="connsiteX7" fmla="*/ 120669 w 212749"/>
                <a:gd name="connsiteY7" fmla="*/ 3321 h 73179"/>
                <a:gd name="connsiteX8" fmla="*/ 73044 w 212749"/>
                <a:gd name="connsiteY8" fmla="*/ 6496 h 73179"/>
                <a:gd name="connsiteX9" fmla="*/ 120669 w 212749"/>
                <a:gd name="connsiteY9" fmla="*/ 38246 h 73179"/>
                <a:gd name="connsiteX10" fmla="*/ 69869 w 212749"/>
                <a:gd name="connsiteY10" fmla="*/ 44596 h 73179"/>
                <a:gd name="connsiteX11" fmla="*/ 19 w 212749"/>
                <a:gd name="connsiteY11" fmla="*/ 73171 h 7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49" h="73179">
                  <a:moveTo>
                    <a:pt x="19" y="73171"/>
                  </a:moveTo>
                  <a:cubicBezTo>
                    <a:pt x="-1039" y="72642"/>
                    <a:pt x="42352" y="41950"/>
                    <a:pt x="63519" y="41421"/>
                  </a:cubicBezTo>
                  <a:cubicBezTo>
                    <a:pt x="84686" y="40892"/>
                    <a:pt x="112202" y="72113"/>
                    <a:pt x="127019" y="69996"/>
                  </a:cubicBezTo>
                  <a:cubicBezTo>
                    <a:pt x="141836" y="67879"/>
                    <a:pt x="138132" y="31896"/>
                    <a:pt x="152419" y="28721"/>
                  </a:cubicBezTo>
                  <a:cubicBezTo>
                    <a:pt x="166706" y="25546"/>
                    <a:pt x="212215" y="49359"/>
                    <a:pt x="212744" y="50946"/>
                  </a:cubicBezTo>
                  <a:cubicBezTo>
                    <a:pt x="213273" y="52533"/>
                    <a:pt x="173056" y="39304"/>
                    <a:pt x="155594" y="38246"/>
                  </a:cubicBezTo>
                  <a:cubicBezTo>
                    <a:pt x="138132" y="37188"/>
                    <a:pt x="113790" y="50417"/>
                    <a:pt x="107969" y="44596"/>
                  </a:cubicBezTo>
                  <a:cubicBezTo>
                    <a:pt x="102148" y="38775"/>
                    <a:pt x="126490" y="9671"/>
                    <a:pt x="120669" y="3321"/>
                  </a:cubicBezTo>
                  <a:cubicBezTo>
                    <a:pt x="114848" y="-3029"/>
                    <a:pt x="73044" y="675"/>
                    <a:pt x="73044" y="6496"/>
                  </a:cubicBezTo>
                  <a:cubicBezTo>
                    <a:pt x="73044" y="12317"/>
                    <a:pt x="121198" y="31896"/>
                    <a:pt x="120669" y="38246"/>
                  </a:cubicBezTo>
                  <a:cubicBezTo>
                    <a:pt x="120140" y="44596"/>
                    <a:pt x="89977" y="39834"/>
                    <a:pt x="69869" y="44596"/>
                  </a:cubicBezTo>
                  <a:cubicBezTo>
                    <a:pt x="49761" y="49358"/>
                    <a:pt x="1077" y="73700"/>
                    <a:pt x="19" y="7317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D433DF1-E9EB-3038-D757-017F51E2F1C0}"/>
                </a:ext>
              </a:extLst>
            </p:cNvPr>
            <p:cNvSpPr/>
            <p:nvPr/>
          </p:nvSpPr>
          <p:spPr>
            <a:xfrm>
              <a:off x="1644532" y="4340160"/>
              <a:ext cx="130485" cy="454526"/>
            </a:xfrm>
            <a:custGeom>
              <a:avLst/>
              <a:gdLst>
                <a:gd name="connsiteX0" fmla="*/ 130293 w 130485"/>
                <a:gd name="connsiteY0" fmla="*/ 15940 h 454526"/>
                <a:gd name="connsiteX1" fmla="*/ 35043 w 130485"/>
                <a:gd name="connsiteY1" fmla="*/ 108015 h 454526"/>
                <a:gd name="connsiteX2" fmla="*/ 41393 w 130485"/>
                <a:gd name="connsiteY2" fmla="*/ 142940 h 454526"/>
                <a:gd name="connsiteX3" fmla="*/ 35043 w 130485"/>
                <a:gd name="connsiteY3" fmla="*/ 165165 h 454526"/>
                <a:gd name="connsiteX4" fmla="*/ 41393 w 130485"/>
                <a:gd name="connsiteY4" fmla="*/ 225490 h 454526"/>
                <a:gd name="connsiteX5" fmla="*/ 69968 w 130485"/>
                <a:gd name="connsiteY5" fmla="*/ 168340 h 454526"/>
                <a:gd name="connsiteX6" fmla="*/ 41393 w 130485"/>
                <a:gd name="connsiteY6" fmla="*/ 273115 h 454526"/>
                <a:gd name="connsiteX7" fmla="*/ 28693 w 130485"/>
                <a:gd name="connsiteY7" fmla="*/ 311215 h 454526"/>
                <a:gd name="connsiteX8" fmla="*/ 79493 w 130485"/>
                <a:gd name="connsiteY8" fmla="*/ 454090 h 454526"/>
                <a:gd name="connsiteX9" fmla="*/ 38218 w 130485"/>
                <a:gd name="connsiteY9" fmla="*/ 352490 h 454526"/>
                <a:gd name="connsiteX10" fmla="*/ 28693 w 130485"/>
                <a:gd name="connsiteY10" fmla="*/ 260415 h 454526"/>
                <a:gd name="connsiteX11" fmla="*/ 118 w 130485"/>
                <a:gd name="connsiteY11" fmla="*/ 136590 h 454526"/>
                <a:gd name="connsiteX12" fmla="*/ 19168 w 130485"/>
                <a:gd name="connsiteY12" fmla="*/ 187390 h 454526"/>
                <a:gd name="connsiteX13" fmla="*/ 35043 w 130485"/>
                <a:gd name="connsiteY13" fmla="*/ 123890 h 454526"/>
                <a:gd name="connsiteX14" fmla="*/ 15993 w 130485"/>
                <a:gd name="connsiteY14" fmla="*/ 98490 h 454526"/>
                <a:gd name="connsiteX15" fmla="*/ 38218 w 130485"/>
                <a:gd name="connsiteY15" fmla="*/ 65 h 454526"/>
                <a:gd name="connsiteX16" fmla="*/ 6468 w 130485"/>
                <a:gd name="connsiteY16" fmla="*/ 82615 h 454526"/>
                <a:gd name="connsiteX17" fmla="*/ 130293 w 130485"/>
                <a:gd name="connsiteY17" fmla="*/ 15940 h 45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85" h="454526">
                  <a:moveTo>
                    <a:pt x="130293" y="15940"/>
                  </a:moveTo>
                  <a:cubicBezTo>
                    <a:pt x="135055" y="20173"/>
                    <a:pt x="49860" y="86848"/>
                    <a:pt x="35043" y="108015"/>
                  </a:cubicBezTo>
                  <a:cubicBezTo>
                    <a:pt x="20226" y="129182"/>
                    <a:pt x="41393" y="142940"/>
                    <a:pt x="41393" y="142940"/>
                  </a:cubicBezTo>
                  <a:cubicBezTo>
                    <a:pt x="41393" y="152465"/>
                    <a:pt x="35043" y="151407"/>
                    <a:pt x="35043" y="165165"/>
                  </a:cubicBezTo>
                  <a:cubicBezTo>
                    <a:pt x="35043" y="178923"/>
                    <a:pt x="35572" y="224961"/>
                    <a:pt x="41393" y="225490"/>
                  </a:cubicBezTo>
                  <a:cubicBezTo>
                    <a:pt x="47214" y="226019"/>
                    <a:pt x="69968" y="160403"/>
                    <a:pt x="69968" y="168340"/>
                  </a:cubicBezTo>
                  <a:cubicBezTo>
                    <a:pt x="69968" y="176277"/>
                    <a:pt x="48272" y="249303"/>
                    <a:pt x="41393" y="273115"/>
                  </a:cubicBezTo>
                  <a:cubicBezTo>
                    <a:pt x="34514" y="296927"/>
                    <a:pt x="22343" y="281053"/>
                    <a:pt x="28693" y="311215"/>
                  </a:cubicBezTo>
                  <a:cubicBezTo>
                    <a:pt x="35043" y="341377"/>
                    <a:pt x="77906" y="447211"/>
                    <a:pt x="79493" y="454090"/>
                  </a:cubicBezTo>
                  <a:cubicBezTo>
                    <a:pt x="81080" y="460969"/>
                    <a:pt x="46685" y="384769"/>
                    <a:pt x="38218" y="352490"/>
                  </a:cubicBezTo>
                  <a:cubicBezTo>
                    <a:pt x="29751" y="320211"/>
                    <a:pt x="35043" y="296398"/>
                    <a:pt x="28693" y="260415"/>
                  </a:cubicBezTo>
                  <a:cubicBezTo>
                    <a:pt x="22343" y="224432"/>
                    <a:pt x="1705" y="148761"/>
                    <a:pt x="118" y="136590"/>
                  </a:cubicBezTo>
                  <a:cubicBezTo>
                    <a:pt x="-1469" y="124419"/>
                    <a:pt x="13347" y="189507"/>
                    <a:pt x="19168" y="187390"/>
                  </a:cubicBezTo>
                  <a:cubicBezTo>
                    <a:pt x="24989" y="185273"/>
                    <a:pt x="35572" y="138707"/>
                    <a:pt x="35043" y="123890"/>
                  </a:cubicBezTo>
                  <a:cubicBezTo>
                    <a:pt x="34514" y="109073"/>
                    <a:pt x="15464" y="119127"/>
                    <a:pt x="15993" y="98490"/>
                  </a:cubicBezTo>
                  <a:cubicBezTo>
                    <a:pt x="16522" y="77853"/>
                    <a:pt x="39805" y="2711"/>
                    <a:pt x="38218" y="65"/>
                  </a:cubicBezTo>
                  <a:cubicBezTo>
                    <a:pt x="36630" y="-2581"/>
                    <a:pt x="-2528" y="75736"/>
                    <a:pt x="6468" y="82615"/>
                  </a:cubicBezTo>
                  <a:cubicBezTo>
                    <a:pt x="15464" y="89494"/>
                    <a:pt x="125531" y="11707"/>
                    <a:pt x="130293" y="159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CF3BC1B-D5C3-8465-E8B3-375BC83894BC}"/>
                </a:ext>
              </a:extLst>
            </p:cNvPr>
            <p:cNvSpPr/>
            <p:nvPr/>
          </p:nvSpPr>
          <p:spPr>
            <a:xfrm>
              <a:off x="2371393" y="4092408"/>
              <a:ext cx="299642" cy="378069"/>
            </a:xfrm>
            <a:custGeom>
              <a:avLst/>
              <a:gdLst>
                <a:gd name="connsiteX0" fmla="*/ 6682 w 299642"/>
                <a:gd name="connsiteY0" fmla="*/ 50967 h 378069"/>
                <a:gd name="connsiteX1" fmla="*/ 235282 w 299642"/>
                <a:gd name="connsiteY1" fmla="*/ 181142 h 378069"/>
                <a:gd name="connsiteX2" fmla="*/ 184482 w 299642"/>
                <a:gd name="connsiteY2" fmla="*/ 152567 h 378069"/>
                <a:gd name="connsiteX3" fmla="*/ 219407 w 299642"/>
                <a:gd name="connsiteY3" fmla="*/ 22392 h 378069"/>
                <a:gd name="connsiteX4" fmla="*/ 232107 w 299642"/>
                <a:gd name="connsiteY4" fmla="*/ 6517 h 378069"/>
                <a:gd name="connsiteX5" fmla="*/ 184482 w 299642"/>
                <a:gd name="connsiteY5" fmla="*/ 92242 h 378069"/>
                <a:gd name="connsiteX6" fmla="*/ 263857 w 299642"/>
                <a:gd name="connsiteY6" fmla="*/ 190667 h 378069"/>
                <a:gd name="connsiteX7" fmla="*/ 298782 w 299642"/>
                <a:gd name="connsiteY7" fmla="*/ 228767 h 378069"/>
                <a:gd name="connsiteX8" fmla="*/ 289257 w 299642"/>
                <a:gd name="connsiteY8" fmla="*/ 260517 h 378069"/>
                <a:gd name="connsiteX9" fmla="*/ 292432 w 299642"/>
                <a:gd name="connsiteY9" fmla="*/ 377992 h 378069"/>
                <a:gd name="connsiteX10" fmla="*/ 273382 w 299642"/>
                <a:gd name="connsiteY10" fmla="*/ 241467 h 378069"/>
                <a:gd name="connsiteX11" fmla="*/ 140032 w 299642"/>
                <a:gd name="connsiteY11" fmla="*/ 123992 h 378069"/>
                <a:gd name="connsiteX12" fmla="*/ 101932 w 299642"/>
                <a:gd name="connsiteY12" fmla="*/ 79542 h 378069"/>
                <a:gd name="connsiteX13" fmla="*/ 127332 w 299642"/>
                <a:gd name="connsiteY13" fmla="*/ 47792 h 378069"/>
                <a:gd name="connsiteX14" fmla="*/ 63832 w 299642"/>
                <a:gd name="connsiteY14" fmla="*/ 79542 h 378069"/>
                <a:gd name="connsiteX15" fmla="*/ 6682 w 299642"/>
                <a:gd name="connsiteY15" fmla="*/ 50967 h 3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2" h="378069">
                  <a:moveTo>
                    <a:pt x="6682" y="50967"/>
                  </a:moveTo>
                  <a:cubicBezTo>
                    <a:pt x="35257" y="67900"/>
                    <a:pt x="205649" y="164209"/>
                    <a:pt x="235282" y="181142"/>
                  </a:cubicBezTo>
                  <a:cubicBezTo>
                    <a:pt x="264915" y="198075"/>
                    <a:pt x="187128" y="179025"/>
                    <a:pt x="184482" y="152567"/>
                  </a:cubicBezTo>
                  <a:cubicBezTo>
                    <a:pt x="181836" y="126109"/>
                    <a:pt x="219407" y="22392"/>
                    <a:pt x="219407" y="22392"/>
                  </a:cubicBezTo>
                  <a:cubicBezTo>
                    <a:pt x="227344" y="-1950"/>
                    <a:pt x="237928" y="-5125"/>
                    <a:pt x="232107" y="6517"/>
                  </a:cubicBezTo>
                  <a:cubicBezTo>
                    <a:pt x="226286" y="18159"/>
                    <a:pt x="179190" y="61550"/>
                    <a:pt x="184482" y="92242"/>
                  </a:cubicBezTo>
                  <a:cubicBezTo>
                    <a:pt x="189774" y="122934"/>
                    <a:pt x="244807" y="167913"/>
                    <a:pt x="263857" y="190667"/>
                  </a:cubicBezTo>
                  <a:cubicBezTo>
                    <a:pt x="282907" y="213421"/>
                    <a:pt x="298782" y="228767"/>
                    <a:pt x="298782" y="228767"/>
                  </a:cubicBezTo>
                  <a:cubicBezTo>
                    <a:pt x="303015" y="240409"/>
                    <a:pt x="290315" y="235646"/>
                    <a:pt x="289257" y="260517"/>
                  </a:cubicBezTo>
                  <a:cubicBezTo>
                    <a:pt x="288199" y="285388"/>
                    <a:pt x="295078" y="381167"/>
                    <a:pt x="292432" y="377992"/>
                  </a:cubicBezTo>
                  <a:cubicBezTo>
                    <a:pt x="289786" y="374817"/>
                    <a:pt x="298782" y="283800"/>
                    <a:pt x="273382" y="241467"/>
                  </a:cubicBezTo>
                  <a:cubicBezTo>
                    <a:pt x="247982" y="199134"/>
                    <a:pt x="168607" y="150980"/>
                    <a:pt x="140032" y="123992"/>
                  </a:cubicBezTo>
                  <a:cubicBezTo>
                    <a:pt x="111457" y="97005"/>
                    <a:pt x="104049" y="92242"/>
                    <a:pt x="101932" y="79542"/>
                  </a:cubicBezTo>
                  <a:cubicBezTo>
                    <a:pt x="99815" y="66842"/>
                    <a:pt x="133682" y="47792"/>
                    <a:pt x="127332" y="47792"/>
                  </a:cubicBezTo>
                  <a:cubicBezTo>
                    <a:pt x="120982" y="47792"/>
                    <a:pt x="78119" y="76367"/>
                    <a:pt x="63832" y="79542"/>
                  </a:cubicBezTo>
                  <a:cubicBezTo>
                    <a:pt x="49545" y="82717"/>
                    <a:pt x="-21893" y="34034"/>
                    <a:pt x="6682" y="5096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535EE116-8621-9630-DCD4-A6FC165583C3}"/>
                </a:ext>
              </a:extLst>
            </p:cNvPr>
            <p:cNvSpPr/>
            <p:nvPr/>
          </p:nvSpPr>
          <p:spPr>
            <a:xfrm>
              <a:off x="1809738" y="4619572"/>
              <a:ext cx="251086" cy="92131"/>
            </a:xfrm>
            <a:custGeom>
              <a:avLst/>
              <a:gdLst>
                <a:gd name="connsiteX0" fmla="*/ 12 w 251086"/>
                <a:gd name="connsiteY0" fmla="*/ 92128 h 92131"/>
                <a:gd name="connsiteX1" fmla="*/ 174637 w 251086"/>
                <a:gd name="connsiteY1" fmla="*/ 22278 h 92131"/>
                <a:gd name="connsiteX2" fmla="*/ 250837 w 251086"/>
                <a:gd name="connsiteY2" fmla="*/ 22278 h 92131"/>
                <a:gd name="connsiteX3" fmla="*/ 152412 w 251086"/>
                <a:gd name="connsiteY3" fmla="*/ 53 h 92131"/>
                <a:gd name="connsiteX4" fmla="*/ 165112 w 251086"/>
                <a:gd name="connsiteY4" fmla="*/ 19103 h 92131"/>
                <a:gd name="connsiteX5" fmla="*/ 12 w 251086"/>
                <a:gd name="connsiteY5" fmla="*/ 92128 h 9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086" h="92131">
                  <a:moveTo>
                    <a:pt x="12" y="92128"/>
                  </a:moveTo>
                  <a:cubicBezTo>
                    <a:pt x="1599" y="92657"/>
                    <a:pt x="132833" y="33920"/>
                    <a:pt x="174637" y="22278"/>
                  </a:cubicBezTo>
                  <a:cubicBezTo>
                    <a:pt x="216441" y="10636"/>
                    <a:pt x="254541" y="25982"/>
                    <a:pt x="250837" y="22278"/>
                  </a:cubicBezTo>
                  <a:cubicBezTo>
                    <a:pt x="247133" y="18574"/>
                    <a:pt x="152412" y="53"/>
                    <a:pt x="152412" y="53"/>
                  </a:cubicBezTo>
                  <a:cubicBezTo>
                    <a:pt x="138125" y="-476"/>
                    <a:pt x="187337" y="2699"/>
                    <a:pt x="165112" y="19103"/>
                  </a:cubicBezTo>
                  <a:cubicBezTo>
                    <a:pt x="142887" y="35507"/>
                    <a:pt x="-1575" y="91599"/>
                    <a:pt x="12" y="921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77578F0-8E27-D326-8673-6388835EC65B}"/>
                </a:ext>
              </a:extLst>
            </p:cNvPr>
            <p:cNvSpPr/>
            <p:nvPr/>
          </p:nvSpPr>
          <p:spPr>
            <a:xfrm>
              <a:off x="2006578" y="4612849"/>
              <a:ext cx="565368" cy="140174"/>
            </a:xfrm>
            <a:custGeom>
              <a:avLst/>
              <a:gdLst>
                <a:gd name="connsiteX0" fmla="*/ 22 w 565368"/>
                <a:gd name="connsiteY0" fmla="*/ 63926 h 140174"/>
                <a:gd name="connsiteX1" fmla="*/ 123847 w 565368"/>
                <a:gd name="connsiteY1" fmla="*/ 3601 h 140174"/>
                <a:gd name="connsiteX2" fmla="*/ 263547 w 565368"/>
                <a:gd name="connsiteY2" fmla="*/ 9951 h 140174"/>
                <a:gd name="connsiteX3" fmla="*/ 387372 w 565368"/>
                <a:gd name="connsiteY3" fmla="*/ 35351 h 140174"/>
                <a:gd name="connsiteX4" fmla="*/ 387372 w 565368"/>
                <a:gd name="connsiteY4" fmla="*/ 25826 h 140174"/>
                <a:gd name="connsiteX5" fmla="*/ 508022 w 565368"/>
                <a:gd name="connsiteY5" fmla="*/ 63926 h 140174"/>
                <a:gd name="connsiteX6" fmla="*/ 536597 w 565368"/>
                <a:gd name="connsiteY6" fmla="*/ 76626 h 140174"/>
                <a:gd name="connsiteX7" fmla="*/ 565172 w 565368"/>
                <a:gd name="connsiteY7" fmla="*/ 140126 h 140174"/>
                <a:gd name="connsiteX8" fmla="*/ 542947 w 565368"/>
                <a:gd name="connsiteY8" fmla="*/ 86151 h 140174"/>
                <a:gd name="connsiteX9" fmla="*/ 441347 w 565368"/>
                <a:gd name="connsiteY9" fmla="*/ 35351 h 140174"/>
                <a:gd name="connsiteX10" fmla="*/ 323872 w 565368"/>
                <a:gd name="connsiteY10" fmla="*/ 426 h 140174"/>
                <a:gd name="connsiteX11" fmla="*/ 279422 w 565368"/>
                <a:gd name="connsiteY11" fmla="*/ 22651 h 140174"/>
                <a:gd name="connsiteX12" fmla="*/ 219097 w 565368"/>
                <a:gd name="connsiteY12" fmla="*/ 16301 h 140174"/>
                <a:gd name="connsiteX13" fmla="*/ 241322 w 565368"/>
                <a:gd name="connsiteY13" fmla="*/ 25826 h 140174"/>
                <a:gd name="connsiteX14" fmla="*/ 146072 w 565368"/>
                <a:gd name="connsiteY14" fmla="*/ 3601 h 140174"/>
                <a:gd name="connsiteX15" fmla="*/ 180997 w 565368"/>
                <a:gd name="connsiteY15" fmla="*/ 38526 h 140174"/>
                <a:gd name="connsiteX16" fmla="*/ 133372 w 565368"/>
                <a:gd name="connsiteY16" fmla="*/ 13126 h 140174"/>
                <a:gd name="connsiteX17" fmla="*/ 22 w 565368"/>
                <a:gd name="connsiteY17" fmla="*/ 63926 h 14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368" h="140174">
                  <a:moveTo>
                    <a:pt x="22" y="63926"/>
                  </a:moveTo>
                  <a:cubicBezTo>
                    <a:pt x="-1565" y="62339"/>
                    <a:pt x="79926" y="12597"/>
                    <a:pt x="123847" y="3601"/>
                  </a:cubicBezTo>
                  <a:cubicBezTo>
                    <a:pt x="167768" y="-5395"/>
                    <a:pt x="219626" y="4659"/>
                    <a:pt x="263547" y="9951"/>
                  </a:cubicBezTo>
                  <a:cubicBezTo>
                    <a:pt x="307468" y="15243"/>
                    <a:pt x="387372" y="35351"/>
                    <a:pt x="387372" y="35351"/>
                  </a:cubicBezTo>
                  <a:cubicBezTo>
                    <a:pt x="408009" y="37997"/>
                    <a:pt x="367264" y="21064"/>
                    <a:pt x="387372" y="25826"/>
                  </a:cubicBezTo>
                  <a:cubicBezTo>
                    <a:pt x="407480" y="30588"/>
                    <a:pt x="483151" y="55459"/>
                    <a:pt x="508022" y="63926"/>
                  </a:cubicBezTo>
                  <a:cubicBezTo>
                    <a:pt x="532893" y="72393"/>
                    <a:pt x="527072" y="63926"/>
                    <a:pt x="536597" y="76626"/>
                  </a:cubicBezTo>
                  <a:cubicBezTo>
                    <a:pt x="546122" y="89326"/>
                    <a:pt x="564114" y="138538"/>
                    <a:pt x="565172" y="140126"/>
                  </a:cubicBezTo>
                  <a:cubicBezTo>
                    <a:pt x="566230" y="141714"/>
                    <a:pt x="563584" y="103613"/>
                    <a:pt x="542947" y="86151"/>
                  </a:cubicBezTo>
                  <a:cubicBezTo>
                    <a:pt x="522310" y="68689"/>
                    <a:pt x="477859" y="49638"/>
                    <a:pt x="441347" y="35351"/>
                  </a:cubicBezTo>
                  <a:cubicBezTo>
                    <a:pt x="404835" y="21064"/>
                    <a:pt x="350860" y="2543"/>
                    <a:pt x="323872" y="426"/>
                  </a:cubicBezTo>
                  <a:cubicBezTo>
                    <a:pt x="296885" y="-1691"/>
                    <a:pt x="296885" y="20005"/>
                    <a:pt x="279422" y="22651"/>
                  </a:cubicBezTo>
                  <a:cubicBezTo>
                    <a:pt x="261959" y="25297"/>
                    <a:pt x="225447" y="15772"/>
                    <a:pt x="219097" y="16301"/>
                  </a:cubicBezTo>
                  <a:cubicBezTo>
                    <a:pt x="212747" y="16830"/>
                    <a:pt x="253493" y="27943"/>
                    <a:pt x="241322" y="25826"/>
                  </a:cubicBezTo>
                  <a:cubicBezTo>
                    <a:pt x="229151" y="23709"/>
                    <a:pt x="156126" y="1484"/>
                    <a:pt x="146072" y="3601"/>
                  </a:cubicBezTo>
                  <a:cubicBezTo>
                    <a:pt x="136018" y="5718"/>
                    <a:pt x="183114" y="36938"/>
                    <a:pt x="180997" y="38526"/>
                  </a:cubicBezTo>
                  <a:cubicBezTo>
                    <a:pt x="178880" y="40114"/>
                    <a:pt x="162476" y="10480"/>
                    <a:pt x="133372" y="13126"/>
                  </a:cubicBezTo>
                  <a:cubicBezTo>
                    <a:pt x="104268" y="15772"/>
                    <a:pt x="1609" y="65513"/>
                    <a:pt x="22" y="639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3530DE8-7989-F6E9-1580-4D408C396F76}"/>
                </a:ext>
              </a:extLst>
            </p:cNvPr>
            <p:cNvSpPr/>
            <p:nvPr/>
          </p:nvSpPr>
          <p:spPr>
            <a:xfrm>
              <a:off x="1849584" y="4662832"/>
              <a:ext cx="407126" cy="69149"/>
            </a:xfrm>
            <a:custGeom>
              <a:avLst/>
              <a:gdLst>
                <a:gd name="connsiteX0" fmla="*/ 4616 w 407126"/>
                <a:gd name="connsiteY0" fmla="*/ 67918 h 69149"/>
                <a:gd name="connsiteX1" fmla="*/ 217341 w 407126"/>
                <a:gd name="connsiteY1" fmla="*/ 1243 h 69149"/>
                <a:gd name="connsiteX2" fmla="*/ 207816 w 407126"/>
                <a:gd name="connsiteY2" fmla="*/ 23468 h 69149"/>
                <a:gd name="connsiteX3" fmla="*/ 404666 w 407126"/>
                <a:gd name="connsiteY3" fmla="*/ 10768 h 69149"/>
                <a:gd name="connsiteX4" fmla="*/ 306241 w 407126"/>
                <a:gd name="connsiteY4" fmla="*/ 17118 h 69149"/>
                <a:gd name="connsiteX5" fmla="*/ 131616 w 407126"/>
                <a:gd name="connsiteY5" fmla="*/ 39343 h 69149"/>
                <a:gd name="connsiteX6" fmla="*/ 131616 w 407126"/>
                <a:gd name="connsiteY6" fmla="*/ 17118 h 69149"/>
                <a:gd name="connsiteX7" fmla="*/ 74466 w 407126"/>
                <a:gd name="connsiteY7" fmla="*/ 42518 h 69149"/>
                <a:gd name="connsiteX8" fmla="*/ 4616 w 407126"/>
                <a:gd name="connsiteY8" fmla="*/ 67918 h 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26" h="69149">
                  <a:moveTo>
                    <a:pt x="4616" y="67918"/>
                  </a:moveTo>
                  <a:cubicBezTo>
                    <a:pt x="28428" y="61039"/>
                    <a:pt x="183474" y="8651"/>
                    <a:pt x="217341" y="1243"/>
                  </a:cubicBezTo>
                  <a:cubicBezTo>
                    <a:pt x="251208" y="-6165"/>
                    <a:pt x="176595" y="21881"/>
                    <a:pt x="207816" y="23468"/>
                  </a:cubicBezTo>
                  <a:cubicBezTo>
                    <a:pt x="239037" y="25055"/>
                    <a:pt x="404666" y="10768"/>
                    <a:pt x="404666" y="10768"/>
                  </a:cubicBezTo>
                  <a:cubicBezTo>
                    <a:pt x="421070" y="9710"/>
                    <a:pt x="351749" y="12356"/>
                    <a:pt x="306241" y="17118"/>
                  </a:cubicBezTo>
                  <a:cubicBezTo>
                    <a:pt x="260733" y="21880"/>
                    <a:pt x="160720" y="39343"/>
                    <a:pt x="131616" y="39343"/>
                  </a:cubicBezTo>
                  <a:cubicBezTo>
                    <a:pt x="102512" y="39343"/>
                    <a:pt x="141141" y="16589"/>
                    <a:pt x="131616" y="17118"/>
                  </a:cubicBezTo>
                  <a:cubicBezTo>
                    <a:pt x="122091" y="17647"/>
                    <a:pt x="92987" y="34051"/>
                    <a:pt x="74466" y="42518"/>
                  </a:cubicBezTo>
                  <a:cubicBezTo>
                    <a:pt x="55945" y="50985"/>
                    <a:pt x="-19196" y="74797"/>
                    <a:pt x="4616" y="679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C004A7E-A1AE-77DA-42FB-9BD9B07C95DE}"/>
                </a:ext>
              </a:extLst>
            </p:cNvPr>
            <p:cNvSpPr/>
            <p:nvPr/>
          </p:nvSpPr>
          <p:spPr>
            <a:xfrm>
              <a:off x="1837445" y="4723111"/>
              <a:ext cx="251716" cy="345188"/>
            </a:xfrm>
            <a:custGeom>
              <a:avLst/>
              <a:gdLst>
                <a:gd name="connsiteX0" fmla="*/ 19930 w 251716"/>
                <a:gd name="connsiteY0" fmla="*/ 1289 h 345188"/>
                <a:gd name="connsiteX1" fmla="*/ 880 w 251716"/>
                <a:gd name="connsiteY1" fmla="*/ 64789 h 345188"/>
                <a:gd name="connsiteX2" fmla="*/ 51680 w 251716"/>
                <a:gd name="connsiteY2" fmla="*/ 134639 h 345188"/>
                <a:gd name="connsiteX3" fmla="*/ 51680 w 251716"/>
                <a:gd name="connsiteY3" fmla="*/ 112414 h 345188"/>
                <a:gd name="connsiteX4" fmla="*/ 112005 w 251716"/>
                <a:gd name="connsiteY4" fmla="*/ 248939 h 345188"/>
                <a:gd name="connsiteX5" fmla="*/ 108830 w 251716"/>
                <a:gd name="connsiteY5" fmla="*/ 226714 h 345188"/>
                <a:gd name="connsiteX6" fmla="*/ 156455 w 251716"/>
                <a:gd name="connsiteY6" fmla="*/ 337839 h 345188"/>
                <a:gd name="connsiteX7" fmla="*/ 251705 w 251716"/>
                <a:gd name="connsiteY7" fmla="*/ 334664 h 345188"/>
                <a:gd name="connsiteX8" fmla="*/ 162805 w 251716"/>
                <a:gd name="connsiteY8" fmla="*/ 334664 h 345188"/>
                <a:gd name="connsiteX9" fmla="*/ 127880 w 251716"/>
                <a:gd name="connsiteY9" fmla="*/ 283864 h 345188"/>
                <a:gd name="connsiteX10" fmla="*/ 70730 w 251716"/>
                <a:gd name="connsiteY10" fmla="*/ 163214 h 345188"/>
                <a:gd name="connsiteX11" fmla="*/ 26280 w 251716"/>
                <a:gd name="connsiteY11" fmla="*/ 125114 h 345188"/>
                <a:gd name="connsiteX12" fmla="*/ 19930 w 251716"/>
                <a:gd name="connsiteY12" fmla="*/ 1289 h 34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16" h="345188">
                  <a:moveTo>
                    <a:pt x="19930" y="1289"/>
                  </a:moveTo>
                  <a:cubicBezTo>
                    <a:pt x="15697" y="-8765"/>
                    <a:pt x="-4412" y="42564"/>
                    <a:pt x="880" y="64789"/>
                  </a:cubicBezTo>
                  <a:cubicBezTo>
                    <a:pt x="6172" y="87014"/>
                    <a:pt x="43213" y="126702"/>
                    <a:pt x="51680" y="134639"/>
                  </a:cubicBezTo>
                  <a:cubicBezTo>
                    <a:pt x="60147" y="142577"/>
                    <a:pt x="41626" y="93364"/>
                    <a:pt x="51680" y="112414"/>
                  </a:cubicBezTo>
                  <a:cubicBezTo>
                    <a:pt x="61734" y="131464"/>
                    <a:pt x="102480" y="229889"/>
                    <a:pt x="112005" y="248939"/>
                  </a:cubicBezTo>
                  <a:cubicBezTo>
                    <a:pt x="121530" y="267989"/>
                    <a:pt x="101422" y="211897"/>
                    <a:pt x="108830" y="226714"/>
                  </a:cubicBezTo>
                  <a:cubicBezTo>
                    <a:pt x="116238" y="241531"/>
                    <a:pt x="132643" y="319847"/>
                    <a:pt x="156455" y="337839"/>
                  </a:cubicBezTo>
                  <a:cubicBezTo>
                    <a:pt x="180268" y="355831"/>
                    <a:pt x="250647" y="335193"/>
                    <a:pt x="251705" y="334664"/>
                  </a:cubicBezTo>
                  <a:cubicBezTo>
                    <a:pt x="252763" y="334135"/>
                    <a:pt x="183443" y="343131"/>
                    <a:pt x="162805" y="334664"/>
                  </a:cubicBezTo>
                  <a:cubicBezTo>
                    <a:pt x="142167" y="326197"/>
                    <a:pt x="143226" y="312439"/>
                    <a:pt x="127880" y="283864"/>
                  </a:cubicBezTo>
                  <a:cubicBezTo>
                    <a:pt x="112534" y="255289"/>
                    <a:pt x="87663" y="189672"/>
                    <a:pt x="70730" y="163214"/>
                  </a:cubicBezTo>
                  <a:cubicBezTo>
                    <a:pt x="53797" y="136756"/>
                    <a:pt x="38451" y="146810"/>
                    <a:pt x="26280" y="125114"/>
                  </a:cubicBezTo>
                  <a:cubicBezTo>
                    <a:pt x="14109" y="103418"/>
                    <a:pt x="24163" y="11343"/>
                    <a:pt x="19930" y="12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534B79C3-ECD4-B965-264B-6ECF951F2437}"/>
                </a:ext>
              </a:extLst>
            </p:cNvPr>
            <p:cNvSpPr/>
            <p:nvPr/>
          </p:nvSpPr>
          <p:spPr>
            <a:xfrm>
              <a:off x="2120900" y="4692511"/>
              <a:ext cx="429336" cy="349389"/>
            </a:xfrm>
            <a:custGeom>
              <a:avLst/>
              <a:gdLst>
                <a:gd name="connsiteX0" fmla="*/ 0 w 429336"/>
                <a:gd name="connsiteY0" fmla="*/ 349389 h 349389"/>
                <a:gd name="connsiteX1" fmla="*/ 114300 w 429336"/>
                <a:gd name="connsiteY1" fmla="*/ 298589 h 349389"/>
                <a:gd name="connsiteX2" fmla="*/ 203200 w 429336"/>
                <a:gd name="connsiteY2" fmla="*/ 241439 h 349389"/>
                <a:gd name="connsiteX3" fmla="*/ 177800 w 429336"/>
                <a:gd name="connsiteY3" fmla="*/ 257314 h 349389"/>
                <a:gd name="connsiteX4" fmla="*/ 339725 w 429336"/>
                <a:gd name="connsiteY4" fmla="*/ 181114 h 349389"/>
                <a:gd name="connsiteX5" fmla="*/ 314325 w 429336"/>
                <a:gd name="connsiteY5" fmla="*/ 190639 h 349389"/>
                <a:gd name="connsiteX6" fmla="*/ 390525 w 429336"/>
                <a:gd name="connsiteY6" fmla="*/ 111264 h 349389"/>
                <a:gd name="connsiteX7" fmla="*/ 415925 w 429336"/>
                <a:gd name="connsiteY7" fmla="*/ 76339 h 349389"/>
                <a:gd name="connsiteX8" fmla="*/ 422275 w 429336"/>
                <a:gd name="connsiteY8" fmla="*/ 139 h 349389"/>
                <a:gd name="connsiteX9" fmla="*/ 422275 w 429336"/>
                <a:gd name="connsiteY9" fmla="*/ 60464 h 349389"/>
                <a:gd name="connsiteX10" fmla="*/ 330200 w 429336"/>
                <a:gd name="connsiteY10" fmla="*/ 165239 h 349389"/>
                <a:gd name="connsiteX11" fmla="*/ 238125 w 429336"/>
                <a:gd name="connsiteY11" fmla="*/ 244614 h 349389"/>
                <a:gd name="connsiteX12" fmla="*/ 149225 w 429336"/>
                <a:gd name="connsiteY12" fmla="*/ 285889 h 349389"/>
                <a:gd name="connsiteX13" fmla="*/ 0 w 429336"/>
                <a:gd name="connsiteY13" fmla="*/ 349389 h 34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336" h="349389">
                  <a:moveTo>
                    <a:pt x="0" y="349389"/>
                  </a:moveTo>
                  <a:cubicBezTo>
                    <a:pt x="40216" y="332985"/>
                    <a:pt x="80433" y="316581"/>
                    <a:pt x="114300" y="298589"/>
                  </a:cubicBezTo>
                  <a:cubicBezTo>
                    <a:pt x="148167" y="280597"/>
                    <a:pt x="192617" y="248318"/>
                    <a:pt x="203200" y="241439"/>
                  </a:cubicBezTo>
                  <a:cubicBezTo>
                    <a:pt x="213783" y="234560"/>
                    <a:pt x="155046" y="267368"/>
                    <a:pt x="177800" y="257314"/>
                  </a:cubicBezTo>
                  <a:cubicBezTo>
                    <a:pt x="200554" y="247260"/>
                    <a:pt x="316971" y="192226"/>
                    <a:pt x="339725" y="181114"/>
                  </a:cubicBezTo>
                  <a:cubicBezTo>
                    <a:pt x="362479" y="170002"/>
                    <a:pt x="305858" y="202281"/>
                    <a:pt x="314325" y="190639"/>
                  </a:cubicBezTo>
                  <a:cubicBezTo>
                    <a:pt x="322792" y="178997"/>
                    <a:pt x="373592" y="130314"/>
                    <a:pt x="390525" y="111264"/>
                  </a:cubicBezTo>
                  <a:cubicBezTo>
                    <a:pt x="407458" y="92214"/>
                    <a:pt x="410633" y="94860"/>
                    <a:pt x="415925" y="76339"/>
                  </a:cubicBezTo>
                  <a:cubicBezTo>
                    <a:pt x="421217" y="57818"/>
                    <a:pt x="421217" y="2785"/>
                    <a:pt x="422275" y="139"/>
                  </a:cubicBezTo>
                  <a:cubicBezTo>
                    <a:pt x="423333" y="-2507"/>
                    <a:pt x="437621" y="32947"/>
                    <a:pt x="422275" y="60464"/>
                  </a:cubicBezTo>
                  <a:cubicBezTo>
                    <a:pt x="406929" y="87981"/>
                    <a:pt x="360892" y="134547"/>
                    <a:pt x="330200" y="165239"/>
                  </a:cubicBezTo>
                  <a:cubicBezTo>
                    <a:pt x="299508" y="195931"/>
                    <a:pt x="268288" y="224506"/>
                    <a:pt x="238125" y="244614"/>
                  </a:cubicBezTo>
                  <a:cubicBezTo>
                    <a:pt x="207962" y="264722"/>
                    <a:pt x="149225" y="285889"/>
                    <a:pt x="149225" y="285889"/>
                  </a:cubicBezTo>
                  <a:lnTo>
                    <a:pt x="0" y="34938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79CC7506-95E5-4BB4-4DBC-F0ACD71C271A}"/>
                </a:ext>
              </a:extLst>
            </p:cNvPr>
            <p:cNvSpPr/>
            <p:nvPr/>
          </p:nvSpPr>
          <p:spPr>
            <a:xfrm>
              <a:off x="1926439" y="4863608"/>
              <a:ext cx="77772" cy="136992"/>
            </a:xfrm>
            <a:custGeom>
              <a:avLst/>
              <a:gdLst>
                <a:gd name="connsiteX0" fmla="*/ 786 w 77772"/>
                <a:gd name="connsiteY0" fmla="*/ 492 h 136992"/>
                <a:gd name="connsiteX1" fmla="*/ 76986 w 77772"/>
                <a:gd name="connsiteY1" fmla="*/ 133842 h 136992"/>
                <a:gd name="connsiteX2" fmla="*/ 38886 w 77772"/>
                <a:gd name="connsiteY2" fmla="*/ 89392 h 136992"/>
                <a:gd name="connsiteX3" fmla="*/ 786 w 77772"/>
                <a:gd name="connsiteY3" fmla="*/ 492 h 13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2" h="136992">
                  <a:moveTo>
                    <a:pt x="786" y="492"/>
                  </a:moveTo>
                  <a:cubicBezTo>
                    <a:pt x="7136" y="7900"/>
                    <a:pt x="70636" y="119025"/>
                    <a:pt x="76986" y="133842"/>
                  </a:cubicBezTo>
                  <a:cubicBezTo>
                    <a:pt x="83336" y="148659"/>
                    <a:pt x="49469" y="107384"/>
                    <a:pt x="38886" y="89392"/>
                  </a:cubicBezTo>
                  <a:cubicBezTo>
                    <a:pt x="28303" y="71400"/>
                    <a:pt x="-5564" y="-6916"/>
                    <a:pt x="786" y="49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9F7B993-D614-64BB-D522-5131A8D46ABB}"/>
                </a:ext>
              </a:extLst>
            </p:cNvPr>
            <p:cNvSpPr/>
            <p:nvPr/>
          </p:nvSpPr>
          <p:spPr>
            <a:xfrm>
              <a:off x="2068533" y="4842801"/>
              <a:ext cx="436355" cy="241383"/>
            </a:xfrm>
            <a:custGeom>
              <a:avLst/>
              <a:gdLst>
                <a:gd name="connsiteX0" fmla="*/ 1567 w 436355"/>
                <a:gd name="connsiteY0" fmla="*/ 240374 h 241383"/>
                <a:gd name="connsiteX1" fmla="*/ 293667 w 436355"/>
                <a:gd name="connsiteY1" fmla="*/ 126074 h 241383"/>
                <a:gd name="connsiteX2" fmla="*/ 265092 w 436355"/>
                <a:gd name="connsiteY2" fmla="*/ 151474 h 241383"/>
                <a:gd name="connsiteX3" fmla="*/ 433367 w 436355"/>
                <a:gd name="connsiteY3" fmla="*/ 2249 h 241383"/>
                <a:gd name="connsiteX4" fmla="*/ 363517 w 436355"/>
                <a:gd name="connsiteY4" fmla="*/ 65749 h 241383"/>
                <a:gd name="connsiteX5" fmla="*/ 246042 w 436355"/>
                <a:gd name="connsiteY5" fmla="*/ 122899 h 241383"/>
                <a:gd name="connsiteX6" fmla="*/ 293667 w 436355"/>
                <a:gd name="connsiteY6" fmla="*/ 113374 h 241383"/>
                <a:gd name="connsiteX7" fmla="*/ 185717 w 436355"/>
                <a:gd name="connsiteY7" fmla="*/ 180049 h 241383"/>
                <a:gd name="connsiteX8" fmla="*/ 163492 w 436355"/>
                <a:gd name="connsiteY8" fmla="*/ 208624 h 241383"/>
                <a:gd name="connsiteX9" fmla="*/ 176192 w 436355"/>
                <a:gd name="connsiteY9" fmla="*/ 183224 h 241383"/>
                <a:gd name="connsiteX10" fmla="*/ 1567 w 436355"/>
                <a:gd name="connsiteY10" fmla="*/ 240374 h 24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355" h="241383">
                  <a:moveTo>
                    <a:pt x="1567" y="240374"/>
                  </a:moveTo>
                  <a:cubicBezTo>
                    <a:pt x="21146" y="230849"/>
                    <a:pt x="249746" y="140891"/>
                    <a:pt x="293667" y="126074"/>
                  </a:cubicBezTo>
                  <a:cubicBezTo>
                    <a:pt x="337588" y="111257"/>
                    <a:pt x="265092" y="151474"/>
                    <a:pt x="265092" y="151474"/>
                  </a:cubicBezTo>
                  <a:lnTo>
                    <a:pt x="433367" y="2249"/>
                  </a:lnTo>
                  <a:cubicBezTo>
                    <a:pt x="449771" y="-12039"/>
                    <a:pt x="394738" y="45641"/>
                    <a:pt x="363517" y="65749"/>
                  </a:cubicBezTo>
                  <a:cubicBezTo>
                    <a:pt x="332296" y="85857"/>
                    <a:pt x="257684" y="114961"/>
                    <a:pt x="246042" y="122899"/>
                  </a:cubicBezTo>
                  <a:cubicBezTo>
                    <a:pt x="234400" y="130836"/>
                    <a:pt x="303721" y="103849"/>
                    <a:pt x="293667" y="113374"/>
                  </a:cubicBezTo>
                  <a:cubicBezTo>
                    <a:pt x="283613" y="122899"/>
                    <a:pt x="207413" y="164174"/>
                    <a:pt x="185717" y="180049"/>
                  </a:cubicBezTo>
                  <a:cubicBezTo>
                    <a:pt x="164021" y="195924"/>
                    <a:pt x="165079" y="208095"/>
                    <a:pt x="163492" y="208624"/>
                  </a:cubicBezTo>
                  <a:cubicBezTo>
                    <a:pt x="161905" y="209153"/>
                    <a:pt x="200534" y="177403"/>
                    <a:pt x="176192" y="183224"/>
                  </a:cubicBezTo>
                  <a:cubicBezTo>
                    <a:pt x="151850" y="189045"/>
                    <a:pt x="-18012" y="249899"/>
                    <a:pt x="1567" y="24037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B171E3C-2AA1-849A-6DE4-E68D28676C49}"/>
                </a:ext>
              </a:extLst>
            </p:cNvPr>
            <p:cNvSpPr/>
            <p:nvPr/>
          </p:nvSpPr>
          <p:spPr>
            <a:xfrm>
              <a:off x="1997025" y="4355873"/>
              <a:ext cx="34981" cy="152998"/>
            </a:xfrm>
            <a:custGeom>
              <a:avLst/>
              <a:gdLst>
                <a:gd name="connsiteX0" fmla="*/ 34975 w 34981"/>
                <a:gd name="connsiteY0" fmla="*/ 227 h 152998"/>
                <a:gd name="connsiteX1" fmla="*/ 3225 w 34981"/>
                <a:gd name="connsiteY1" fmla="*/ 98652 h 152998"/>
                <a:gd name="connsiteX2" fmla="*/ 25450 w 34981"/>
                <a:gd name="connsiteY2" fmla="*/ 152627 h 152998"/>
                <a:gd name="connsiteX3" fmla="*/ 50 w 34981"/>
                <a:gd name="connsiteY3" fmla="*/ 73252 h 152998"/>
                <a:gd name="connsiteX4" fmla="*/ 34975 w 34981"/>
                <a:gd name="connsiteY4" fmla="*/ 227 h 15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1" h="152998">
                  <a:moveTo>
                    <a:pt x="34975" y="227"/>
                  </a:moveTo>
                  <a:cubicBezTo>
                    <a:pt x="35504" y="4460"/>
                    <a:pt x="4812" y="73252"/>
                    <a:pt x="3225" y="98652"/>
                  </a:cubicBezTo>
                  <a:cubicBezTo>
                    <a:pt x="1637" y="124052"/>
                    <a:pt x="25979" y="156860"/>
                    <a:pt x="25450" y="152627"/>
                  </a:cubicBezTo>
                  <a:cubicBezTo>
                    <a:pt x="24921" y="148394"/>
                    <a:pt x="1637" y="94419"/>
                    <a:pt x="50" y="73252"/>
                  </a:cubicBezTo>
                  <a:cubicBezTo>
                    <a:pt x="-1537" y="52085"/>
                    <a:pt x="34446" y="-4006"/>
                    <a:pt x="34975" y="2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9629D11-B82D-98BA-F6E1-BCE42CB14C58}"/>
                </a:ext>
              </a:extLst>
            </p:cNvPr>
            <p:cNvSpPr/>
            <p:nvPr/>
          </p:nvSpPr>
          <p:spPr>
            <a:xfrm>
              <a:off x="1983832" y="4441097"/>
              <a:ext cx="130441" cy="64956"/>
            </a:xfrm>
            <a:custGeom>
              <a:avLst/>
              <a:gdLst>
                <a:gd name="connsiteX0" fmla="*/ 543 w 130441"/>
                <a:gd name="connsiteY0" fmla="*/ 64228 h 64956"/>
                <a:gd name="connsiteX1" fmla="*/ 127543 w 130441"/>
                <a:gd name="connsiteY1" fmla="*/ 728 h 64956"/>
                <a:gd name="connsiteX2" fmla="*/ 83093 w 130441"/>
                <a:gd name="connsiteY2" fmla="*/ 32478 h 64956"/>
                <a:gd name="connsiteX3" fmla="*/ 543 w 130441"/>
                <a:gd name="connsiteY3" fmla="*/ 64228 h 6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441" h="64956">
                  <a:moveTo>
                    <a:pt x="543" y="64228"/>
                  </a:moveTo>
                  <a:cubicBezTo>
                    <a:pt x="7951" y="58936"/>
                    <a:pt x="113785" y="6020"/>
                    <a:pt x="127543" y="728"/>
                  </a:cubicBezTo>
                  <a:cubicBezTo>
                    <a:pt x="141301" y="-4564"/>
                    <a:pt x="102672" y="20307"/>
                    <a:pt x="83093" y="32478"/>
                  </a:cubicBezTo>
                  <a:cubicBezTo>
                    <a:pt x="63514" y="44649"/>
                    <a:pt x="-6865" y="69520"/>
                    <a:pt x="543" y="642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54D93D77-4A95-2740-EEC8-D580683ABAA8}"/>
                </a:ext>
              </a:extLst>
            </p:cNvPr>
            <p:cNvSpPr/>
            <p:nvPr/>
          </p:nvSpPr>
          <p:spPr>
            <a:xfrm>
              <a:off x="1887362" y="4717679"/>
              <a:ext cx="665346" cy="108404"/>
            </a:xfrm>
            <a:custGeom>
              <a:avLst/>
              <a:gdLst>
                <a:gd name="connsiteX0" fmla="*/ 20813 w 665346"/>
                <a:gd name="connsiteY0" fmla="*/ 3546 h 108404"/>
                <a:gd name="connsiteX1" fmla="*/ 11288 w 665346"/>
                <a:gd name="connsiteY1" fmla="*/ 82921 h 108404"/>
                <a:gd name="connsiteX2" fmla="*/ 39863 w 665346"/>
                <a:gd name="connsiteY2" fmla="*/ 108321 h 108404"/>
                <a:gd name="connsiteX3" fmla="*/ 195438 w 665346"/>
                <a:gd name="connsiteY3" fmla="*/ 76571 h 108404"/>
                <a:gd name="connsiteX4" fmla="*/ 157338 w 665346"/>
                <a:gd name="connsiteY4" fmla="*/ 89271 h 108404"/>
                <a:gd name="connsiteX5" fmla="*/ 328788 w 665346"/>
                <a:gd name="connsiteY5" fmla="*/ 51171 h 108404"/>
                <a:gd name="connsiteX6" fmla="*/ 414513 w 665346"/>
                <a:gd name="connsiteY6" fmla="*/ 57521 h 108404"/>
                <a:gd name="connsiteX7" fmla="*/ 398638 w 665346"/>
                <a:gd name="connsiteY7" fmla="*/ 44821 h 108404"/>
                <a:gd name="connsiteX8" fmla="*/ 481188 w 665346"/>
                <a:gd name="connsiteY8" fmla="*/ 51171 h 108404"/>
                <a:gd name="connsiteX9" fmla="*/ 490713 w 665346"/>
                <a:gd name="connsiteY9" fmla="*/ 35296 h 108404"/>
                <a:gd name="connsiteX10" fmla="*/ 566913 w 665346"/>
                <a:gd name="connsiteY10" fmla="*/ 35296 h 108404"/>
                <a:gd name="connsiteX11" fmla="*/ 557388 w 665346"/>
                <a:gd name="connsiteY11" fmla="*/ 41646 h 108404"/>
                <a:gd name="connsiteX12" fmla="*/ 665338 w 665346"/>
                <a:gd name="connsiteY12" fmla="*/ 371 h 108404"/>
                <a:gd name="connsiteX13" fmla="*/ 551038 w 665346"/>
                <a:gd name="connsiteY13" fmla="*/ 22596 h 108404"/>
                <a:gd name="connsiteX14" fmla="*/ 335138 w 665346"/>
                <a:gd name="connsiteY14" fmla="*/ 44821 h 108404"/>
                <a:gd name="connsiteX15" fmla="*/ 163688 w 665346"/>
                <a:gd name="connsiteY15" fmla="*/ 67046 h 108404"/>
                <a:gd name="connsiteX16" fmla="*/ 11288 w 665346"/>
                <a:gd name="connsiteY16" fmla="*/ 86096 h 108404"/>
                <a:gd name="connsiteX17" fmla="*/ 11288 w 665346"/>
                <a:gd name="connsiteY17" fmla="*/ 57521 h 108404"/>
                <a:gd name="connsiteX18" fmla="*/ 20813 w 665346"/>
                <a:gd name="connsiteY18" fmla="*/ 3546 h 1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346" h="108404">
                  <a:moveTo>
                    <a:pt x="20813" y="3546"/>
                  </a:moveTo>
                  <a:cubicBezTo>
                    <a:pt x="20813" y="7779"/>
                    <a:pt x="8113" y="65459"/>
                    <a:pt x="11288" y="82921"/>
                  </a:cubicBezTo>
                  <a:cubicBezTo>
                    <a:pt x="14463" y="100384"/>
                    <a:pt x="9171" y="109379"/>
                    <a:pt x="39863" y="108321"/>
                  </a:cubicBezTo>
                  <a:cubicBezTo>
                    <a:pt x="70555" y="107263"/>
                    <a:pt x="175859" y="79746"/>
                    <a:pt x="195438" y="76571"/>
                  </a:cubicBezTo>
                  <a:cubicBezTo>
                    <a:pt x="215017" y="73396"/>
                    <a:pt x="135113" y="93504"/>
                    <a:pt x="157338" y="89271"/>
                  </a:cubicBezTo>
                  <a:cubicBezTo>
                    <a:pt x="179563" y="85038"/>
                    <a:pt x="285926" y="56463"/>
                    <a:pt x="328788" y="51171"/>
                  </a:cubicBezTo>
                  <a:cubicBezTo>
                    <a:pt x="371650" y="45879"/>
                    <a:pt x="414513" y="57521"/>
                    <a:pt x="414513" y="57521"/>
                  </a:cubicBezTo>
                  <a:cubicBezTo>
                    <a:pt x="426155" y="56463"/>
                    <a:pt x="387526" y="45879"/>
                    <a:pt x="398638" y="44821"/>
                  </a:cubicBezTo>
                  <a:cubicBezTo>
                    <a:pt x="409750" y="43763"/>
                    <a:pt x="481188" y="51171"/>
                    <a:pt x="481188" y="51171"/>
                  </a:cubicBezTo>
                  <a:cubicBezTo>
                    <a:pt x="496534" y="49584"/>
                    <a:pt x="476426" y="37942"/>
                    <a:pt x="490713" y="35296"/>
                  </a:cubicBezTo>
                  <a:cubicBezTo>
                    <a:pt x="505000" y="32650"/>
                    <a:pt x="566913" y="35296"/>
                    <a:pt x="566913" y="35296"/>
                  </a:cubicBezTo>
                  <a:cubicBezTo>
                    <a:pt x="578025" y="36354"/>
                    <a:pt x="540984" y="47467"/>
                    <a:pt x="557388" y="41646"/>
                  </a:cubicBezTo>
                  <a:cubicBezTo>
                    <a:pt x="573792" y="35825"/>
                    <a:pt x="666396" y="3546"/>
                    <a:pt x="665338" y="371"/>
                  </a:cubicBezTo>
                  <a:cubicBezTo>
                    <a:pt x="664280" y="-2804"/>
                    <a:pt x="606071" y="15188"/>
                    <a:pt x="551038" y="22596"/>
                  </a:cubicBezTo>
                  <a:cubicBezTo>
                    <a:pt x="496005" y="30004"/>
                    <a:pt x="399696" y="37413"/>
                    <a:pt x="335138" y="44821"/>
                  </a:cubicBezTo>
                  <a:cubicBezTo>
                    <a:pt x="270580" y="52229"/>
                    <a:pt x="163688" y="67046"/>
                    <a:pt x="163688" y="67046"/>
                  </a:cubicBezTo>
                  <a:cubicBezTo>
                    <a:pt x="109713" y="73925"/>
                    <a:pt x="36688" y="87684"/>
                    <a:pt x="11288" y="86096"/>
                  </a:cubicBezTo>
                  <a:cubicBezTo>
                    <a:pt x="-14112" y="84509"/>
                    <a:pt x="11288" y="57521"/>
                    <a:pt x="11288" y="57521"/>
                  </a:cubicBezTo>
                  <a:cubicBezTo>
                    <a:pt x="11817" y="50113"/>
                    <a:pt x="20813" y="-687"/>
                    <a:pt x="20813" y="35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A1F9D2AE-B318-0C30-0372-E017D250BFB2}"/>
                </a:ext>
              </a:extLst>
            </p:cNvPr>
            <p:cNvSpPr/>
            <p:nvPr/>
          </p:nvSpPr>
          <p:spPr>
            <a:xfrm>
              <a:off x="2001209" y="4926570"/>
              <a:ext cx="326095" cy="51926"/>
            </a:xfrm>
            <a:custGeom>
              <a:avLst/>
              <a:gdLst>
                <a:gd name="connsiteX0" fmla="*/ 2216 w 326095"/>
                <a:gd name="connsiteY0" fmla="*/ 51830 h 51926"/>
                <a:gd name="connsiteX1" fmla="*/ 62541 w 326095"/>
                <a:gd name="connsiteY1" fmla="*/ 13730 h 51926"/>
                <a:gd name="connsiteX2" fmla="*/ 122866 w 326095"/>
                <a:gd name="connsiteY2" fmla="*/ 10555 h 51926"/>
                <a:gd name="connsiteX3" fmla="*/ 100641 w 326095"/>
                <a:gd name="connsiteY3" fmla="*/ 20080 h 51926"/>
                <a:gd name="connsiteX4" fmla="*/ 141916 w 326095"/>
                <a:gd name="connsiteY4" fmla="*/ 7380 h 51926"/>
                <a:gd name="connsiteX5" fmla="*/ 268916 w 326095"/>
                <a:gd name="connsiteY5" fmla="*/ 13730 h 51926"/>
                <a:gd name="connsiteX6" fmla="*/ 326066 w 326095"/>
                <a:gd name="connsiteY6" fmla="*/ 7380 h 51926"/>
                <a:gd name="connsiteX7" fmla="*/ 262566 w 326095"/>
                <a:gd name="connsiteY7" fmla="*/ 7380 h 51926"/>
                <a:gd name="connsiteX8" fmla="*/ 164141 w 326095"/>
                <a:gd name="connsiteY8" fmla="*/ 10555 h 51926"/>
                <a:gd name="connsiteX9" fmla="*/ 145091 w 326095"/>
                <a:gd name="connsiteY9" fmla="*/ 1030 h 51926"/>
                <a:gd name="connsiteX10" fmla="*/ 2216 w 326095"/>
                <a:gd name="connsiteY10" fmla="*/ 51830 h 5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095" h="51926">
                  <a:moveTo>
                    <a:pt x="2216" y="51830"/>
                  </a:moveTo>
                  <a:cubicBezTo>
                    <a:pt x="-11542" y="53947"/>
                    <a:pt x="42433" y="20609"/>
                    <a:pt x="62541" y="13730"/>
                  </a:cubicBezTo>
                  <a:cubicBezTo>
                    <a:pt x="82649" y="6851"/>
                    <a:pt x="116516" y="9497"/>
                    <a:pt x="122866" y="10555"/>
                  </a:cubicBezTo>
                  <a:cubicBezTo>
                    <a:pt x="129216" y="11613"/>
                    <a:pt x="97466" y="20609"/>
                    <a:pt x="100641" y="20080"/>
                  </a:cubicBezTo>
                  <a:cubicBezTo>
                    <a:pt x="103816" y="19551"/>
                    <a:pt x="113870" y="8438"/>
                    <a:pt x="141916" y="7380"/>
                  </a:cubicBezTo>
                  <a:cubicBezTo>
                    <a:pt x="169962" y="6322"/>
                    <a:pt x="238224" y="13730"/>
                    <a:pt x="268916" y="13730"/>
                  </a:cubicBezTo>
                  <a:cubicBezTo>
                    <a:pt x="299608" y="13730"/>
                    <a:pt x="327124" y="8438"/>
                    <a:pt x="326066" y="7380"/>
                  </a:cubicBezTo>
                  <a:cubicBezTo>
                    <a:pt x="325008" y="6322"/>
                    <a:pt x="289553" y="6851"/>
                    <a:pt x="262566" y="7380"/>
                  </a:cubicBezTo>
                  <a:cubicBezTo>
                    <a:pt x="235579" y="7909"/>
                    <a:pt x="183720" y="11613"/>
                    <a:pt x="164141" y="10555"/>
                  </a:cubicBezTo>
                  <a:cubicBezTo>
                    <a:pt x="144562" y="9497"/>
                    <a:pt x="168903" y="-3732"/>
                    <a:pt x="145091" y="1030"/>
                  </a:cubicBezTo>
                  <a:cubicBezTo>
                    <a:pt x="121279" y="5792"/>
                    <a:pt x="15974" y="49713"/>
                    <a:pt x="2216" y="518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02C0692A-433D-6406-72D2-8B79B535CF91}"/>
                </a:ext>
              </a:extLst>
            </p:cNvPr>
            <p:cNvSpPr/>
            <p:nvPr/>
          </p:nvSpPr>
          <p:spPr>
            <a:xfrm>
              <a:off x="1505111" y="3102169"/>
              <a:ext cx="255392" cy="551278"/>
            </a:xfrm>
            <a:custGeom>
              <a:avLst/>
              <a:gdLst>
                <a:gd name="connsiteX0" fmla="*/ 253839 w 255392"/>
                <a:gd name="connsiteY0" fmla="*/ 6156 h 551278"/>
                <a:gd name="connsiteX1" fmla="*/ 72864 w 255392"/>
                <a:gd name="connsiteY1" fmla="*/ 390331 h 551278"/>
                <a:gd name="connsiteX2" fmla="*/ 123664 w 255392"/>
                <a:gd name="connsiteY2" fmla="*/ 342706 h 551278"/>
                <a:gd name="connsiteX3" fmla="*/ 3014 w 255392"/>
                <a:gd name="connsiteY3" fmla="*/ 545906 h 551278"/>
                <a:gd name="connsiteX4" fmla="*/ 44289 w 255392"/>
                <a:gd name="connsiteY4" fmla="*/ 482406 h 551278"/>
                <a:gd name="connsiteX5" fmla="*/ 130014 w 255392"/>
                <a:gd name="connsiteY5" fmla="*/ 374456 h 551278"/>
                <a:gd name="connsiteX6" fmla="*/ 72864 w 255392"/>
                <a:gd name="connsiteY6" fmla="*/ 412556 h 551278"/>
                <a:gd name="connsiteX7" fmla="*/ 126839 w 255392"/>
                <a:gd name="connsiteY7" fmla="*/ 215706 h 551278"/>
                <a:gd name="connsiteX8" fmla="*/ 88739 w 255392"/>
                <a:gd name="connsiteY8" fmla="*/ 298256 h 551278"/>
                <a:gd name="connsiteX9" fmla="*/ 203039 w 255392"/>
                <a:gd name="connsiteY9" fmla="*/ 47431 h 551278"/>
                <a:gd name="connsiteX10" fmla="*/ 161764 w 255392"/>
                <a:gd name="connsiteY10" fmla="*/ 145856 h 551278"/>
                <a:gd name="connsiteX11" fmla="*/ 253839 w 255392"/>
                <a:gd name="connsiteY11" fmla="*/ 6156 h 5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392" h="551278">
                  <a:moveTo>
                    <a:pt x="253839" y="6156"/>
                  </a:moveTo>
                  <a:cubicBezTo>
                    <a:pt x="239022" y="46902"/>
                    <a:pt x="94560" y="334239"/>
                    <a:pt x="72864" y="390331"/>
                  </a:cubicBezTo>
                  <a:cubicBezTo>
                    <a:pt x="51168" y="446423"/>
                    <a:pt x="135306" y="316777"/>
                    <a:pt x="123664" y="342706"/>
                  </a:cubicBezTo>
                  <a:cubicBezTo>
                    <a:pt x="112022" y="368635"/>
                    <a:pt x="16243" y="522623"/>
                    <a:pt x="3014" y="545906"/>
                  </a:cubicBezTo>
                  <a:cubicBezTo>
                    <a:pt x="-10215" y="569189"/>
                    <a:pt x="23122" y="510981"/>
                    <a:pt x="44289" y="482406"/>
                  </a:cubicBezTo>
                  <a:cubicBezTo>
                    <a:pt x="65456" y="453831"/>
                    <a:pt x="125252" y="386098"/>
                    <a:pt x="130014" y="374456"/>
                  </a:cubicBezTo>
                  <a:cubicBezTo>
                    <a:pt x="134776" y="362814"/>
                    <a:pt x="73393" y="439014"/>
                    <a:pt x="72864" y="412556"/>
                  </a:cubicBezTo>
                  <a:cubicBezTo>
                    <a:pt x="72335" y="386098"/>
                    <a:pt x="124193" y="234756"/>
                    <a:pt x="126839" y="215706"/>
                  </a:cubicBezTo>
                  <a:cubicBezTo>
                    <a:pt x="129485" y="196656"/>
                    <a:pt x="76039" y="326302"/>
                    <a:pt x="88739" y="298256"/>
                  </a:cubicBezTo>
                  <a:cubicBezTo>
                    <a:pt x="101439" y="270210"/>
                    <a:pt x="190868" y="72831"/>
                    <a:pt x="203039" y="47431"/>
                  </a:cubicBezTo>
                  <a:cubicBezTo>
                    <a:pt x="215210" y="22031"/>
                    <a:pt x="150652" y="151677"/>
                    <a:pt x="161764" y="145856"/>
                  </a:cubicBezTo>
                  <a:cubicBezTo>
                    <a:pt x="172876" y="140035"/>
                    <a:pt x="268656" y="-34590"/>
                    <a:pt x="253839" y="61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765C723E-F335-D03A-BBAA-A6B2204670BC}"/>
                </a:ext>
              </a:extLst>
            </p:cNvPr>
            <p:cNvSpPr/>
            <p:nvPr/>
          </p:nvSpPr>
          <p:spPr>
            <a:xfrm>
              <a:off x="1447789" y="3762335"/>
              <a:ext cx="92127" cy="595184"/>
            </a:xfrm>
            <a:custGeom>
              <a:avLst/>
              <a:gdLst>
                <a:gd name="connsiteX0" fmla="*/ 69861 w 92127"/>
                <a:gd name="connsiteY0" fmla="*/ 40 h 595184"/>
                <a:gd name="connsiteX1" fmla="*/ 31761 w 92127"/>
                <a:gd name="connsiteY1" fmla="*/ 212765 h 595184"/>
                <a:gd name="connsiteX2" fmla="*/ 76211 w 92127"/>
                <a:gd name="connsiteY2" fmla="*/ 174665 h 595184"/>
                <a:gd name="connsiteX3" fmla="*/ 38111 w 92127"/>
                <a:gd name="connsiteY3" fmla="*/ 260390 h 595184"/>
                <a:gd name="connsiteX4" fmla="*/ 9536 w 92127"/>
                <a:gd name="connsiteY4" fmla="*/ 419140 h 595184"/>
                <a:gd name="connsiteX5" fmla="*/ 28586 w 92127"/>
                <a:gd name="connsiteY5" fmla="*/ 406440 h 595184"/>
                <a:gd name="connsiteX6" fmla="*/ 11 w 92127"/>
                <a:gd name="connsiteY6" fmla="*/ 549315 h 595184"/>
                <a:gd name="connsiteX7" fmla="*/ 25411 w 92127"/>
                <a:gd name="connsiteY7" fmla="*/ 517565 h 595184"/>
                <a:gd name="connsiteX8" fmla="*/ 47636 w 92127"/>
                <a:gd name="connsiteY8" fmla="*/ 593765 h 595184"/>
                <a:gd name="connsiteX9" fmla="*/ 41286 w 92127"/>
                <a:gd name="connsiteY9" fmla="*/ 555665 h 595184"/>
                <a:gd name="connsiteX10" fmla="*/ 92086 w 92127"/>
                <a:gd name="connsiteY10" fmla="*/ 419140 h 595184"/>
                <a:gd name="connsiteX11" fmla="*/ 31761 w 92127"/>
                <a:gd name="connsiteY11" fmla="*/ 517565 h 595184"/>
                <a:gd name="connsiteX12" fmla="*/ 19061 w 92127"/>
                <a:gd name="connsiteY12" fmla="*/ 450890 h 595184"/>
                <a:gd name="connsiteX13" fmla="*/ 15886 w 92127"/>
                <a:gd name="connsiteY13" fmla="*/ 184190 h 595184"/>
                <a:gd name="connsiteX14" fmla="*/ 15886 w 92127"/>
                <a:gd name="connsiteY14" fmla="*/ 231815 h 595184"/>
                <a:gd name="connsiteX15" fmla="*/ 69861 w 92127"/>
                <a:gd name="connsiteY15" fmla="*/ 40 h 5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127" h="595184">
                  <a:moveTo>
                    <a:pt x="69861" y="40"/>
                  </a:moveTo>
                  <a:cubicBezTo>
                    <a:pt x="72507" y="-3135"/>
                    <a:pt x="30703" y="183661"/>
                    <a:pt x="31761" y="212765"/>
                  </a:cubicBezTo>
                  <a:cubicBezTo>
                    <a:pt x="32819" y="241869"/>
                    <a:pt x="75153" y="166728"/>
                    <a:pt x="76211" y="174665"/>
                  </a:cubicBezTo>
                  <a:cubicBezTo>
                    <a:pt x="77269" y="182602"/>
                    <a:pt x="49223" y="219644"/>
                    <a:pt x="38111" y="260390"/>
                  </a:cubicBezTo>
                  <a:cubicBezTo>
                    <a:pt x="26998" y="301136"/>
                    <a:pt x="11123" y="394798"/>
                    <a:pt x="9536" y="419140"/>
                  </a:cubicBezTo>
                  <a:cubicBezTo>
                    <a:pt x="7948" y="443482"/>
                    <a:pt x="30173" y="384744"/>
                    <a:pt x="28586" y="406440"/>
                  </a:cubicBezTo>
                  <a:cubicBezTo>
                    <a:pt x="26999" y="428136"/>
                    <a:pt x="540" y="530794"/>
                    <a:pt x="11" y="549315"/>
                  </a:cubicBezTo>
                  <a:cubicBezTo>
                    <a:pt x="-518" y="567836"/>
                    <a:pt x="17473" y="510157"/>
                    <a:pt x="25411" y="517565"/>
                  </a:cubicBezTo>
                  <a:cubicBezTo>
                    <a:pt x="33348" y="524973"/>
                    <a:pt x="44990" y="587415"/>
                    <a:pt x="47636" y="593765"/>
                  </a:cubicBezTo>
                  <a:cubicBezTo>
                    <a:pt x="50282" y="600115"/>
                    <a:pt x="33878" y="584769"/>
                    <a:pt x="41286" y="555665"/>
                  </a:cubicBezTo>
                  <a:cubicBezTo>
                    <a:pt x="48694" y="526561"/>
                    <a:pt x="93674" y="425490"/>
                    <a:pt x="92086" y="419140"/>
                  </a:cubicBezTo>
                  <a:cubicBezTo>
                    <a:pt x="90499" y="412790"/>
                    <a:pt x="43932" y="512273"/>
                    <a:pt x="31761" y="517565"/>
                  </a:cubicBezTo>
                  <a:cubicBezTo>
                    <a:pt x="19590" y="522857"/>
                    <a:pt x="21707" y="506452"/>
                    <a:pt x="19061" y="450890"/>
                  </a:cubicBezTo>
                  <a:cubicBezTo>
                    <a:pt x="16415" y="395328"/>
                    <a:pt x="16415" y="220702"/>
                    <a:pt x="15886" y="184190"/>
                  </a:cubicBezTo>
                  <a:cubicBezTo>
                    <a:pt x="15357" y="147678"/>
                    <a:pt x="4244" y="256686"/>
                    <a:pt x="15886" y="231815"/>
                  </a:cubicBezTo>
                  <a:cubicBezTo>
                    <a:pt x="27528" y="206944"/>
                    <a:pt x="67215" y="3215"/>
                    <a:pt x="69861" y="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4EE7CA4-0CC3-7321-9006-6EBD4279D5EE}"/>
                </a:ext>
              </a:extLst>
            </p:cNvPr>
            <p:cNvSpPr/>
            <p:nvPr/>
          </p:nvSpPr>
          <p:spPr>
            <a:xfrm>
              <a:off x="1525722" y="4273188"/>
              <a:ext cx="99958" cy="350863"/>
            </a:xfrm>
            <a:custGeom>
              <a:avLst/>
              <a:gdLst>
                <a:gd name="connsiteX0" fmla="*/ 23678 w 99958"/>
                <a:gd name="connsiteY0" fmla="*/ 362 h 350863"/>
                <a:gd name="connsiteX1" fmla="*/ 14153 w 99958"/>
                <a:gd name="connsiteY1" fmla="*/ 149587 h 350863"/>
                <a:gd name="connsiteX2" fmla="*/ 45903 w 99958"/>
                <a:gd name="connsiteY2" fmla="*/ 292462 h 350863"/>
                <a:gd name="connsiteX3" fmla="*/ 36378 w 99958"/>
                <a:gd name="connsiteY3" fmla="*/ 257537 h 350863"/>
                <a:gd name="connsiteX4" fmla="*/ 80828 w 99958"/>
                <a:gd name="connsiteY4" fmla="*/ 349612 h 350863"/>
                <a:gd name="connsiteX5" fmla="*/ 99878 w 99958"/>
                <a:gd name="connsiteY5" fmla="*/ 178162 h 350863"/>
                <a:gd name="connsiteX6" fmla="*/ 74478 w 99958"/>
                <a:gd name="connsiteY6" fmla="*/ 324212 h 350863"/>
                <a:gd name="connsiteX7" fmla="*/ 26853 w 99958"/>
                <a:gd name="connsiteY7" fmla="*/ 228962 h 350863"/>
                <a:gd name="connsiteX8" fmla="*/ 1453 w 99958"/>
                <a:gd name="connsiteY8" fmla="*/ 174987 h 350863"/>
                <a:gd name="connsiteX9" fmla="*/ 4628 w 99958"/>
                <a:gd name="connsiteY9" fmla="*/ 194037 h 350863"/>
                <a:gd name="connsiteX10" fmla="*/ 23678 w 99958"/>
                <a:gd name="connsiteY10" fmla="*/ 362 h 3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58" h="350863">
                  <a:moveTo>
                    <a:pt x="23678" y="362"/>
                  </a:moveTo>
                  <a:cubicBezTo>
                    <a:pt x="25265" y="-7046"/>
                    <a:pt x="10449" y="100904"/>
                    <a:pt x="14153" y="149587"/>
                  </a:cubicBezTo>
                  <a:cubicBezTo>
                    <a:pt x="17857" y="198270"/>
                    <a:pt x="42199" y="274470"/>
                    <a:pt x="45903" y="292462"/>
                  </a:cubicBezTo>
                  <a:cubicBezTo>
                    <a:pt x="49607" y="310454"/>
                    <a:pt x="30557" y="248012"/>
                    <a:pt x="36378" y="257537"/>
                  </a:cubicBezTo>
                  <a:cubicBezTo>
                    <a:pt x="42199" y="267062"/>
                    <a:pt x="70245" y="362841"/>
                    <a:pt x="80828" y="349612"/>
                  </a:cubicBezTo>
                  <a:cubicBezTo>
                    <a:pt x="91411" y="336383"/>
                    <a:pt x="100936" y="182395"/>
                    <a:pt x="99878" y="178162"/>
                  </a:cubicBezTo>
                  <a:cubicBezTo>
                    <a:pt x="98820" y="173929"/>
                    <a:pt x="86649" y="315745"/>
                    <a:pt x="74478" y="324212"/>
                  </a:cubicBezTo>
                  <a:cubicBezTo>
                    <a:pt x="62307" y="332679"/>
                    <a:pt x="39024" y="253833"/>
                    <a:pt x="26853" y="228962"/>
                  </a:cubicBezTo>
                  <a:cubicBezTo>
                    <a:pt x="14682" y="204091"/>
                    <a:pt x="5157" y="180808"/>
                    <a:pt x="1453" y="174987"/>
                  </a:cubicBezTo>
                  <a:cubicBezTo>
                    <a:pt x="-2251" y="169166"/>
                    <a:pt x="1982" y="216262"/>
                    <a:pt x="4628" y="194037"/>
                  </a:cubicBezTo>
                  <a:cubicBezTo>
                    <a:pt x="7274" y="171812"/>
                    <a:pt x="22091" y="7770"/>
                    <a:pt x="23678" y="36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8EE83FAE-9CD6-74CA-3937-16512F998F67}"/>
                </a:ext>
              </a:extLst>
            </p:cNvPr>
            <p:cNvSpPr/>
            <p:nvPr/>
          </p:nvSpPr>
          <p:spPr>
            <a:xfrm>
              <a:off x="1529059" y="4532917"/>
              <a:ext cx="391883" cy="753770"/>
            </a:xfrm>
            <a:custGeom>
              <a:avLst/>
              <a:gdLst>
                <a:gd name="connsiteX0" fmla="*/ 1291 w 391883"/>
                <a:gd name="connsiteY0" fmla="*/ 983 h 753770"/>
                <a:gd name="connsiteX1" fmla="*/ 166391 w 391883"/>
                <a:gd name="connsiteY1" fmla="*/ 321658 h 753770"/>
                <a:gd name="connsiteX2" fmla="*/ 153691 w 391883"/>
                <a:gd name="connsiteY2" fmla="*/ 280383 h 753770"/>
                <a:gd name="connsiteX3" fmla="*/ 274341 w 391883"/>
                <a:gd name="connsiteY3" fmla="*/ 572483 h 753770"/>
                <a:gd name="connsiteX4" fmla="*/ 267991 w 391883"/>
                <a:gd name="connsiteY4" fmla="*/ 493108 h 753770"/>
                <a:gd name="connsiteX5" fmla="*/ 388641 w 391883"/>
                <a:gd name="connsiteY5" fmla="*/ 750283 h 753770"/>
                <a:gd name="connsiteX6" fmla="*/ 350541 w 391883"/>
                <a:gd name="connsiteY6" fmla="*/ 629633 h 753770"/>
                <a:gd name="connsiteX7" fmla="*/ 277516 w 391883"/>
                <a:gd name="connsiteY7" fmla="*/ 455008 h 753770"/>
                <a:gd name="connsiteX8" fmla="*/ 220366 w 391883"/>
                <a:gd name="connsiteY8" fmla="*/ 359758 h 753770"/>
                <a:gd name="connsiteX9" fmla="*/ 277516 w 391883"/>
                <a:gd name="connsiteY9" fmla="*/ 502633 h 753770"/>
                <a:gd name="connsiteX10" fmla="*/ 220366 w 391883"/>
                <a:gd name="connsiteY10" fmla="*/ 397858 h 753770"/>
                <a:gd name="connsiteX11" fmla="*/ 48916 w 391883"/>
                <a:gd name="connsiteY11" fmla="*/ 204183 h 753770"/>
                <a:gd name="connsiteX12" fmla="*/ 87016 w 391883"/>
                <a:gd name="connsiteY12" fmla="*/ 220058 h 753770"/>
                <a:gd name="connsiteX13" fmla="*/ 1291 w 391883"/>
                <a:gd name="connsiteY13" fmla="*/ 983 h 7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883" h="753770">
                  <a:moveTo>
                    <a:pt x="1291" y="983"/>
                  </a:moveTo>
                  <a:cubicBezTo>
                    <a:pt x="14520" y="17916"/>
                    <a:pt x="140991" y="275091"/>
                    <a:pt x="166391" y="321658"/>
                  </a:cubicBezTo>
                  <a:cubicBezTo>
                    <a:pt x="191791" y="368225"/>
                    <a:pt x="135699" y="238579"/>
                    <a:pt x="153691" y="280383"/>
                  </a:cubicBezTo>
                  <a:cubicBezTo>
                    <a:pt x="171683" y="322187"/>
                    <a:pt x="255291" y="537029"/>
                    <a:pt x="274341" y="572483"/>
                  </a:cubicBezTo>
                  <a:cubicBezTo>
                    <a:pt x="293391" y="607937"/>
                    <a:pt x="248941" y="463475"/>
                    <a:pt x="267991" y="493108"/>
                  </a:cubicBezTo>
                  <a:cubicBezTo>
                    <a:pt x="287041" y="522741"/>
                    <a:pt x="374883" y="727529"/>
                    <a:pt x="388641" y="750283"/>
                  </a:cubicBezTo>
                  <a:cubicBezTo>
                    <a:pt x="402399" y="773037"/>
                    <a:pt x="369062" y="678846"/>
                    <a:pt x="350541" y="629633"/>
                  </a:cubicBezTo>
                  <a:cubicBezTo>
                    <a:pt x="332020" y="580420"/>
                    <a:pt x="299212" y="499987"/>
                    <a:pt x="277516" y="455008"/>
                  </a:cubicBezTo>
                  <a:cubicBezTo>
                    <a:pt x="255820" y="410029"/>
                    <a:pt x="220366" y="351821"/>
                    <a:pt x="220366" y="359758"/>
                  </a:cubicBezTo>
                  <a:cubicBezTo>
                    <a:pt x="220366" y="367695"/>
                    <a:pt x="277516" y="496283"/>
                    <a:pt x="277516" y="502633"/>
                  </a:cubicBezTo>
                  <a:cubicBezTo>
                    <a:pt x="277516" y="508983"/>
                    <a:pt x="258466" y="447600"/>
                    <a:pt x="220366" y="397858"/>
                  </a:cubicBezTo>
                  <a:cubicBezTo>
                    <a:pt x="182266" y="348116"/>
                    <a:pt x="71141" y="233816"/>
                    <a:pt x="48916" y="204183"/>
                  </a:cubicBezTo>
                  <a:cubicBezTo>
                    <a:pt x="26691" y="174550"/>
                    <a:pt x="93366" y="249162"/>
                    <a:pt x="87016" y="220058"/>
                  </a:cubicBezTo>
                  <a:cubicBezTo>
                    <a:pt x="80666" y="190954"/>
                    <a:pt x="-11938" y="-15950"/>
                    <a:pt x="1291" y="9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DBE93DA3-086A-F880-B088-292E7A41ADB1}"/>
                </a:ext>
              </a:extLst>
            </p:cNvPr>
            <p:cNvSpPr/>
            <p:nvPr/>
          </p:nvSpPr>
          <p:spPr>
            <a:xfrm>
              <a:off x="2177996" y="5222814"/>
              <a:ext cx="438215" cy="166354"/>
            </a:xfrm>
            <a:custGeom>
              <a:avLst/>
              <a:gdLst>
                <a:gd name="connsiteX0" fmla="*/ 438204 w 438215"/>
                <a:gd name="connsiteY0" fmla="*/ 61 h 166354"/>
                <a:gd name="connsiteX1" fmla="*/ 206429 w 438215"/>
                <a:gd name="connsiteY1" fmla="*/ 149286 h 166354"/>
                <a:gd name="connsiteX2" fmla="*/ 54 w 438215"/>
                <a:gd name="connsiteY2" fmla="*/ 158811 h 166354"/>
                <a:gd name="connsiteX3" fmla="*/ 225479 w 438215"/>
                <a:gd name="connsiteY3" fmla="*/ 111186 h 166354"/>
                <a:gd name="connsiteX4" fmla="*/ 82604 w 438215"/>
                <a:gd name="connsiteY4" fmla="*/ 149286 h 166354"/>
                <a:gd name="connsiteX5" fmla="*/ 209604 w 438215"/>
                <a:gd name="connsiteY5" fmla="*/ 98486 h 166354"/>
                <a:gd name="connsiteX6" fmla="*/ 241354 w 438215"/>
                <a:gd name="connsiteY6" fmla="*/ 79436 h 166354"/>
                <a:gd name="connsiteX7" fmla="*/ 196904 w 438215"/>
                <a:gd name="connsiteY7" fmla="*/ 130236 h 166354"/>
                <a:gd name="connsiteX8" fmla="*/ 438204 w 438215"/>
                <a:gd name="connsiteY8" fmla="*/ 61 h 16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215" h="166354">
                  <a:moveTo>
                    <a:pt x="438204" y="61"/>
                  </a:moveTo>
                  <a:cubicBezTo>
                    <a:pt x="439791" y="3236"/>
                    <a:pt x="279454" y="122828"/>
                    <a:pt x="206429" y="149286"/>
                  </a:cubicBezTo>
                  <a:cubicBezTo>
                    <a:pt x="133404" y="175744"/>
                    <a:pt x="-3121" y="165161"/>
                    <a:pt x="54" y="158811"/>
                  </a:cubicBezTo>
                  <a:cubicBezTo>
                    <a:pt x="3229" y="152461"/>
                    <a:pt x="211721" y="112773"/>
                    <a:pt x="225479" y="111186"/>
                  </a:cubicBezTo>
                  <a:cubicBezTo>
                    <a:pt x="239237" y="109599"/>
                    <a:pt x="85250" y="151403"/>
                    <a:pt x="82604" y="149286"/>
                  </a:cubicBezTo>
                  <a:cubicBezTo>
                    <a:pt x="79958" y="147169"/>
                    <a:pt x="183146" y="110128"/>
                    <a:pt x="209604" y="98486"/>
                  </a:cubicBezTo>
                  <a:cubicBezTo>
                    <a:pt x="236062" y="86844"/>
                    <a:pt x="243471" y="74144"/>
                    <a:pt x="241354" y="79436"/>
                  </a:cubicBezTo>
                  <a:cubicBezTo>
                    <a:pt x="239237" y="84728"/>
                    <a:pt x="167800" y="142407"/>
                    <a:pt x="196904" y="130236"/>
                  </a:cubicBezTo>
                  <a:cubicBezTo>
                    <a:pt x="226008" y="118065"/>
                    <a:pt x="436617" y="-3114"/>
                    <a:pt x="438204" y="6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4D81FAD2-920D-7D50-2790-6A43188737DF}"/>
                </a:ext>
              </a:extLst>
            </p:cNvPr>
            <p:cNvSpPr/>
            <p:nvPr/>
          </p:nvSpPr>
          <p:spPr>
            <a:xfrm>
              <a:off x="2013911" y="5238584"/>
              <a:ext cx="577738" cy="219321"/>
            </a:xfrm>
            <a:custGeom>
              <a:avLst/>
              <a:gdLst>
                <a:gd name="connsiteX0" fmla="*/ 2214 w 577738"/>
                <a:gd name="connsiteY0" fmla="*/ 155741 h 219321"/>
                <a:gd name="connsiteX1" fmla="*/ 157789 w 577738"/>
                <a:gd name="connsiteY1" fmla="*/ 200191 h 219321"/>
                <a:gd name="connsiteX2" fmla="*/ 122864 w 577738"/>
                <a:gd name="connsiteY2" fmla="*/ 219241 h 219321"/>
                <a:gd name="connsiteX3" fmla="*/ 303839 w 577738"/>
                <a:gd name="connsiteY3" fmla="*/ 193841 h 219321"/>
                <a:gd name="connsiteX4" fmla="*/ 281614 w 577738"/>
                <a:gd name="connsiteY4" fmla="*/ 206541 h 219321"/>
                <a:gd name="connsiteX5" fmla="*/ 576889 w 577738"/>
                <a:gd name="connsiteY5" fmla="*/ 60491 h 219321"/>
                <a:gd name="connsiteX6" fmla="*/ 360989 w 577738"/>
                <a:gd name="connsiteY6" fmla="*/ 146216 h 219321"/>
                <a:gd name="connsiteX7" fmla="*/ 68889 w 577738"/>
                <a:gd name="connsiteY7" fmla="*/ 174791 h 219321"/>
                <a:gd name="connsiteX8" fmla="*/ 18089 w 577738"/>
                <a:gd name="connsiteY8" fmla="*/ 166 h 219321"/>
                <a:gd name="connsiteX9" fmla="*/ 62539 w 577738"/>
                <a:gd name="connsiteY9" fmla="*/ 143041 h 219321"/>
                <a:gd name="connsiteX10" fmla="*/ 2214 w 577738"/>
                <a:gd name="connsiteY10" fmla="*/ 155741 h 2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7738" h="219321">
                  <a:moveTo>
                    <a:pt x="2214" y="155741"/>
                  </a:moveTo>
                  <a:cubicBezTo>
                    <a:pt x="18089" y="165266"/>
                    <a:pt x="137681" y="189608"/>
                    <a:pt x="157789" y="200191"/>
                  </a:cubicBezTo>
                  <a:cubicBezTo>
                    <a:pt x="177897" y="210774"/>
                    <a:pt x="98522" y="220299"/>
                    <a:pt x="122864" y="219241"/>
                  </a:cubicBezTo>
                  <a:cubicBezTo>
                    <a:pt x="147206" y="218183"/>
                    <a:pt x="277381" y="195958"/>
                    <a:pt x="303839" y="193841"/>
                  </a:cubicBezTo>
                  <a:cubicBezTo>
                    <a:pt x="330297" y="191724"/>
                    <a:pt x="281614" y="206541"/>
                    <a:pt x="281614" y="206541"/>
                  </a:cubicBezTo>
                  <a:cubicBezTo>
                    <a:pt x="327122" y="184316"/>
                    <a:pt x="563660" y="70545"/>
                    <a:pt x="576889" y="60491"/>
                  </a:cubicBezTo>
                  <a:cubicBezTo>
                    <a:pt x="590118" y="50437"/>
                    <a:pt x="445656" y="127166"/>
                    <a:pt x="360989" y="146216"/>
                  </a:cubicBezTo>
                  <a:cubicBezTo>
                    <a:pt x="276322" y="165266"/>
                    <a:pt x="126039" y="199133"/>
                    <a:pt x="68889" y="174791"/>
                  </a:cubicBezTo>
                  <a:cubicBezTo>
                    <a:pt x="11739" y="150449"/>
                    <a:pt x="19147" y="5457"/>
                    <a:pt x="18089" y="166"/>
                  </a:cubicBezTo>
                  <a:cubicBezTo>
                    <a:pt x="17031" y="-5125"/>
                    <a:pt x="64127" y="117112"/>
                    <a:pt x="62539" y="143041"/>
                  </a:cubicBezTo>
                  <a:cubicBezTo>
                    <a:pt x="60952" y="168970"/>
                    <a:pt x="-13661" y="146216"/>
                    <a:pt x="2214" y="15574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C9C7EF31-A28B-C4A9-556A-A558D7E86BD9}"/>
                </a:ext>
              </a:extLst>
            </p:cNvPr>
            <p:cNvSpPr/>
            <p:nvPr/>
          </p:nvSpPr>
          <p:spPr>
            <a:xfrm>
              <a:off x="2592874" y="4997151"/>
              <a:ext cx="309957" cy="297477"/>
            </a:xfrm>
            <a:custGeom>
              <a:avLst/>
              <a:gdLst>
                <a:gd name="connsiteX0" fmla="*/ 309076 w 309957"/>
                <a:gd name="connsiteY0" fmla="*/ 3474 h 297477"/>
                <a:gd name="connsiteX1" fmla="*/ 210651 w 309957"/>
                <a:gd name="connsiteY1" fmla="*/ 136824 h 297477"/>
                <a:gd name="connsiteX2" fmla="*/ 236051 w 309957"/>
                <a:gd name="connsiteY2" fmla="*/ 108249 h 297477"/>
                <a:gd name="connsiteX3" fmla="*/ 105876 w 309957"/>
                <a:gd name="connsiteY3" fmla="*/ 209849 h 297477"/>
                <a:gd name="connsiteX4" fmla="*/ 121751 w 309957"/>
                <a:gd name="connsiteY4" fmla="*/ 159049 h 297477"/>
                <a:gd name="connsiteX5" fmla="*/ 118576 w 309957"/>
                <a:gd name="connsiteY5" fmla="*/ 299 h 297477"/>
                <a:gd name="connsiteX6" fmla="*/ 102701 w 309957"/>
                <a:gd name="connsiteY6" fmla="*/ 124124 h 297477"/>
                <a:gd name="connsiteX7" fmla="*/ 4276 w 309957"/>
                <a:gd name="connsiteY7" fmla="*/ 295574 h 297477"/>
                <a:gd name="connsiteX8" fmla="*/ 20151 w 309957"/>
                <a:gd name="connsiteY8" fmla="*/ 209849 h 297477"/>
                <a:gd name="connsiteX9" fmla="*/ 42376 w 309957"/>
                <a:gd name="connsiteY9" fmla="*/ 114599 h 297477"/>
                <a:gd name="connsiteX10" fmla="*/ 29676 w 309957"/>
                <a:gd name="connsiteY10" fmla="*/ 241599 h 297477"/>
                <a:gd name="connsiteX11" fmla="*/ 143976 w 309957"/>
                <a:gd name="connsiteY11" fmla="*/ 155874 h 297477"/>
                <a:gd name="connsiteX12" fmla="*/ 309076 w 309957"/>
                <a:gd name="connsiteY12" fmla="*/ 3474 h 29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57" h="297477">
                  <a:moveTo>
                    <a:pt x="309076" y="3474"/>
                  </a:moveTo>
                  <a:cubicBezTo>
                    <a:pt x="320189" y="299"/>
                    <a:pt x="222822" y="119362"/>
                    <a:pt x="210651" y="136824"/>
                  </a:cubicBezTo>
                  <a:cubicBezTo>
                    <a:pt x="198480" y="154286"/>
                    <a:pt x="253513" y="96078"/>
                    <a:pt x="236051" y="108249"/>
                  </a:cubicBezTo>
                  <a:cubicBezTo>
                    <a:pt x="218589" y="120420"/>
                    <a:pt x="124926" y="201382"/>
                    <a:pt x="105876" y="209849"/>
                  </a:cubicBezTo>
                  <a:cubicBezTo>
                    <a:pt x="86826" y="218316"/>
                    <a:pt x="119634" y="193974"/>
                    <a:pt x="121751" y="159049"/>
                  </a:cubicBezTo>
                  <a:cubicBezTo>
                    <a:pt x="123868" y="124124"/>
                    <a:pt x="121751" y="6120"/>
                    <a:pt x="118576" y="299"/>
                  </a:cubicBezTo>
                  <a:cubicBezTo>
                    <a:pt x="115401" y="-5522"/>
                    <a:pt x="121751" y="74912"/>
                    <a:pt x="102701" y="124124"/>
                  </a:cubicBezTo>
                  <a:cubicBezTo>
                    <a:pt x="83651" y="173337"/>
                    <a:pt x="18034" y="281286"/>
                    <a:pt x="4276" y="295574"/>
                  </a:cubicBezTo>
                  <a:cubicBezTo>
                    <a:pt x="-9482" y="309862"/>
                    <a:pt x="13801" y="240011"/>
                    <a:pt x="20151" y="209849"/>
                  </a:cubicBezTo>
                  <a:cubicBezTo>
                    <a:pt x="26501" y="179687"/>
                    <a:pt x="40789" y="109307"/>
                    <a:pt x="42376" y="114599"/>
                  </a:cubicBezTo>
                  <a:cubicBezTo>
                    <a:pt x="43963" y="119891"/>
                    <a:pt x="12743" y="234720"/>
                    <a:pt x="29676" y="241599"/>
                  </a:cubicBezTo>
                  <a:cubicBezTo>
                    <a:pt x="46609" y="248478"/>
                    <a:pt x="95293" y="191328"/>
                    <a:pt x="143976" y="155874"/>
                  </a:cubicBezTo>
                  <a:cubicBezTo>
                    <a:pt x="192659" y="120420"/>
                    <a:pt x="297963" y="6649"/>
                    <a:pt x="309076" y="347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5FE3E23-D95F-3406-5655-C8E709427A9B}"/>
                </a:ext>
              </a:extLst>
            </p:cNvPr>
            <p:cNvSpPr/>
            <p:nvPr/>
          </p:nvSpPr>
          <p:spPr>
            <a:xfrm>
              <a:off x="2923709" y="4511667"/>
              <a:ext cx="160681" cy="470589"/>
            </a:xfrm>
            <a:custGeom>
              <a:avLst/>
              <a:gdLst>
                <a:gd name="connsiteX0" fmla="*/ 133816 w 160681"/>
                <a:gd name="connsiteY0" fmla="*/ 8 h 470589"/>
                <a:gd name="connsiteX1" fmla="*/ 152866 w 160681"/>
                <a:gd name="connsiteY1" fmla="*/ 146058 h 470589"/>
                <a:gd name="connsiteX2" fmla="*/ 152866 w 160681"/>
                <a:gd name="connsiteY2" fmla="*/ 101608 h 470589"/>
                <a:gd name="connsiteX3" fmla="*/ 57616 w 160681"/>
                <a:gd name="connsiteY3" fmla="*/ 304808 h 470589"/>
                <a:gd name="connsiteX4" fmla="*/ 38566 w 160681"/>
                <a:gd name="connsiteY4" fmla="*/ 282583 h 470589"/>
                <a:gd name="connsiteX5" fmla="*/ 466 w 160681"/>
                <a:gd name="connsiteY5" fmla="*/ 469908 h 470589"/>
                <a:gd name="connsiteX6" fmla="*/ 16341 w 160681"/>
                <a:gd name="connsiteY6" fmla="*/ 336558 h 470589"/>
                <a:gd name="connsiteX7" fmla="*/ 466 w 160681"/>
                <a:gd name="connsiteY7" fmla="*/ 107958 h 470589"/>
                <a:gd name="connsiteX8" fmla="*/ 38566 w 160681"/>
                <a:gd name="connsiteY8" fmla="*/ 3183 h 470589"/>
                <a:gd name="connsiteX9" fmla="*/ 6816 w 160681"/>
                <a:gd name="connsiteY9" fmla="*/ 203208 h 470589"/>
                <a:gd name="connsiteX10" fmla="*/ 35391 w 160681"/>
                <a:gd name="connsiteY10" fmla="*/ 254008 h 470589"/>
                <a:gd name="connsiteX11" fmla="*/ 127466 w 160681"/>
                <a:gd name="connsiteY11" fmla="*/ 139708 h 470589"/>
                <a:gd name="connsiteX12" fmla="*/ 133816 w 160681"/>
                <a:gd name="connsiteY12" fmla="*/ 8 h 47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681" h="470589">
                  <a:moveTo>
                    <a:pt x="133816" y="8"/>
                  </a:moveTo>
                  <a:cubicBezTo>
                    <a:pt x="138049" y="1066"/>
                    <a:pt x="149691" y="129125"/>
                    <a:pt x="152866" y="146058"/>
                  </a:cubicBezTo>
                  <a:cubicBezTo>
                    <a:pt x="156041" y="162991"/>
                    <a:pt x="168741" y="75150"/>
                    <a:pt x="152866" y="101608"/>
                  </a:cubicBezTo>
                  <a:cubicBezTo>
                    <a:pt x="136991" y="128066"/>
                    <a:pt x="76666" y="274646"/>
                    <a:pt x="57616" y="304808"/>
                  </a:cubicBezTo>
                  <a:cubicBezTo>
                    <a:pt x="38566" y="334971"/>
                    <a:pt x="48091" y="255066"/>
                    <a:pt x="38566" y="282583"/>
                  </a:cubicBezTo>
                  <a:cubicBezTo>
                    <a:pt x="29041" y="310100"/>
                    <a:pt x="4170" y="460912"/>
                    <a:pt x="466" y="469908"/>
                  </a:cubicBezTo>
                  <a:cubicBezTo>
                    <a:pt x="-3238" y="478904"/>
                    <a:pt x="16341" y="396883"/>
                    <a:pt x="16341" y="336558"/>
                  </a:cubicBezTo>
                  <a:cubicBezTo>
                    <a:pt x="16341" y="276233"/>
                    <a:pt x="-3238" y="163520"/>
                    <a:pt x="466" y="107958"/>
                  </a:cubicBezTo>
                  <a:cubicBezTo>
                    <a:pt x="4170" y="52396"/>
                    <a:pt x="37508" y="-12692"/>
                    <a:pt x="38566" y="3183"/>
                  </a:cubicBezTo>
                  <a:cubicBezTo>
                    <a:pt x="39624" y="19058"/>
                    <a:pt x="7345" y="161404"/>
                    <a:pt x="6816" y="203208"/>
                  </a:cubicBezTo>
                  <a:cubicBezTo>
                    <a:pt x="6287" y="245012"/>
                    <a:pt x="15283" y="264591"/>
                    <a:pt x="35391" y="254008"/>
                  </a:cubicBezTo>
                  <a:cubicBezTo>
                    <a:pt x="55499" y="243425"/>
                    <a:pt x="111062" y="176750"/>
                    <a:pt x="127466" y="139708"/>
                  </a:cubicBezTo>
                  <a:cubicBezTo>
                    <a:pt x="143870" y="102666"/>
                    <a:pt x="129583" y="-1050"/>
                    <a:pt x="133816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70C5D6E5-98F7-72C8-B666-379A047172D0}"/>
                </a:ext>
              </a:extLst>
            </p:cNvPr>
            <p:cNvSpPr/>
            <p:nvPr/>
          </p:nvSpPr>
          <p:spPr>
            <a:xfrm>
              <a:off x="2793803" y="4149665"/>
              <a:ext cx="285987" cy="228879"/>
            </a:xfrm>
            <a:custGeom>
              <a:avLst/>
              <a:gdLst>
                <a:gd name="connsiteX0" fmla="*/ 70047 w 285987"/>
                <a:gd name="connsiteY0" fmla="*/ 60 h 228879"/>
                <a:gd name="connsiteX1" fmla="*/ 181172 w 285987"/>
                <a:gd name="connsiteY1" fmla="*/ 139760 h 228879"/>
                <a:gd name="connsiteX2" fmla="*/ 108147 w 285987"/>
                <a:gd name="connsiteY2" fmla="*/ 130235 h 228879"/>
                <a:gd name="connsiteX3" fmla="*/ 197 w 285987"/>
                <a:gd name="connsiteY3" fmla="*/ 82610 h 228879"/>
                <a:gd name="connsiteX4" fmla="*/ 136722 w 285987"/>
                <a:gd name="connsiteY4" fmla="*/ 146110 h 228879"/>
                <a:gd name="connsiteX5" fmla="*/ 212922 w 285987"/>
                <a:gd name="connsiteY5" fmla="*/ 228660 h 228879"/>
                <a:gd name="connsiteX6" fmla="*/ 193872 w 285987"/>
                <a:gd name="connsiteY6" fmla="*/ 165160 h 228879"/>
                <a:gd name="connsiteX7" fmla="*/ 285947 w 285987"/>
                <a:gd name="connsiteY7" fmla="*/ 19110 h 228879"/>
                <a:gd name="connsiteX8" fmla="*/ 181172 w 285987"/>
                <a:gd name="connsiteY8" fmla="*/ 120710 h 228879"/>
                <a:gd name="connsiteX9" fmla="*/ 70047 w 285987"/>
                <a:gd name="connsiteY9" fmla="*/ 60 h 2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987" h="228879">
                  <a:moveTo>
                    <a:pt x="70047" y="60"/>
                  </a:moveTo>
                  <a:cubicBezTo>
                    <a:pt x="70047" y="3235"/>
                    <a:pt x="174822" y="118064"/>
                    <a:pt x="181172" y="139760"/>
                  </a:cubicBezTo>
                  <a:cubicBezTo>
                    <a:pt x="187522" y="161456"/>
                    <a:pt x="138309" y="139760"/>
                    <a:pt x="108147" y="130235"/>
                  </a:cubicBezTo>
                  <a:cubicBezTo>
                    <a:pt x="77985" y="120710"/>
                    <a:pt x="-4565" y="79964"/>
                    <a:pt x="197" y="82610"/>
                  </a:cubicBezTo>
                  <a:cubicBezTo>
                    <a:pt x="4959" y="85256"/>
                    <a:pt x="101268" y="121768"/>
                    <a:pt x="136722" y="146110"/>
                  </a:cubicBezTo>
                  <a:cubicBezTo>
                    <a:pt x="172176" y="170452"/>
                    <a:pt x="203397" y="225485"/>
                    <a:pt x="212922" y="228660"/>
                  </a:cubicBezTo>
                  <a:cubicBezTo>
                    <a:pt x="222447" y="231835"/>
                    <a:pt x="181701" y="200085"/>
                    <a:pt x="193872" y="165160"/>
                  </a:cubicBezTo>
                  <a:cubicBezTo>
                    <a:pt x="206043" y="130235"/>
                    <a:pt x="288064" y="26518"/>
                    <a:pt x="285947" y="19110"/>
                  </a:cubicBezTo>
                  <a:cubicBezTo>
                    <a:pt x="283830" y="11702"/>
                    <a:pt x="215568" y="120710"/>
                    <a:pt x="181172" y="120710"/>
                  </a:cubicBezTo>
                  <a:cubicBezTo>
                    <a:pt x="146776" y="120710"/>
                    <a:pt x="70047" y="-3115"/>
                    <a:pt x="70047" y="6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E163579D-8F7A-4E43-B7CB-2AB607A915BE}"/>
                </a:ext>
              </a:extLst>
            </p:cNvPr>
            <p:cNvSpPr/>
            <p:nvPr/>
          </p:nvSpPr>
          <p:spPr>
            <a:xfrm>
              <a:off x="2905119" y="3876674"/>
              <a:ext cx="171465" cy="264469"/>
            </a:xfrm>
            <a:custGeom>
              <a:avLst/>
              <a:gdLst>
                <a:gd name="connsiteX0" fmla="*/ 6 w 171465"/>
                <a:gd name="connsiteY0" fmla="*/ 206376 h 264469"/>
                <a:gd name="connsiteX1" fmla="*/ 136531 w 171465"/>
                <a:gd name="connsiteY1" fmla="*/ 254001 h 264469"/>
                <a:gd name="connsiteX2" fmla="*/ 142881 w 171465"/>
                <a:gd name="connsiteY2" fmla="*/ 260351 h 264469"/>
                <a:gd name="connsiteX3" fmla="*/ 149231 w 171465"/>
                <a:gd name="connsiteY3" fmla="*/ 203201 h 264469"/>
                <a:gd name="connsiteX4" fmla="*/ 123831 w 171465"/>
                <a:gd name="connsiteY4" fmla="*/ 180976 h 264469"/>
                <a:gd name="connsiteX5" fmla="*/ 171456 w 171465"/>
                <a:gd name="connsiteY5" fmla="*/ 1 h 264469"/>
                <a:gd name="connsiteX6" fmla="*/ 127006 w 171465"/>
                <a:gd name="connsiteY6" fmla="*/ 177801 h 264469"/>
                <a:gd name="connsiteX7" fmla="*/ 38106 w 171465"/>
                <a:gd name="connsiteY7" fmla="*/ 47626 h 264469"/>
                <a:gd name="connsiteX8" fmla="*/ 130181 w 171465"/>
                <a:gd name="connsiteY8" fmla="*/ 228601 h 264469"/>
                <a:gd name="connsiteX9" fmla="*/ 6 w 171465"/>
                <a:gd name="connsiteY9" fmla="*/ 206376 h 2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65" h="264469">
                  <a:moveTo>
                    <a:pt x="6" y="206376"/>
                  </a:moveTo>
                  <a:cubicBezTo>
                    <a:pt x="1064" y="210609"/>
                    <a:pt x="112719" y="245005"/>
                    <a:pt x="136531" y="254001"/>
                  </a:cubicBezTo>
                  <a:cubicBezTo>
                    <a:pt x="160343" y="262997"/>
                    <a:pt x="140764" y="268818"/>
                    <a:pt x="142881" y="260351"/>
                  </a:cubicBezTo>
                  <a:cubicBezTo>
                    <a:pt x="144998" y="251884"/>
                    <a:pt x="152406" y="216430"/>
                    <a:pt x="149231" y="203201"/>
                  </a:cubicBezTo>
                  <a:cubicBezTo>
                    <a:pt x="146056" y="189972"/>
                    <a:pt x="120127" y="214843"/>
                    <a:pt x="123831" y="180976"/>
                  </a:cubicBezTo>
                  <a:cubicBezTo>
                    <a:pt x="127535" y="147109"/>
                    <a:pt x="170927" y="530"/>
                    <a:pt x="171456" y="1"/>
                  </a:cubicBezTo>
                  <a:cubicBezTo>
                    <a:pt x="171985" y="-528"/>
                    <a:pt x="149231" y="169863"/>
                    <a:pt x="127006" y="177801"/>
                  </a:cubicBezTo>
                  <a:cubicBezTo>
                    <a:pt x="104781" y="185738"/>
                    <a:pt x="37577" y="39159"/>
                    <a:pt x="38106" y="47626"/>
                  </a:cubicBezTo>
                  <a:cubicBezTo>
                    <a:pt x="38635" y="56093"/>
                    <a:pt x="139177" y="199497"/>
                    <a:pt x="130181" y="228601"/>
                  </a:cubicBezTo>
                  <a:cubicBezTo>
                    <a:pt x="121185" y="257705"/>
                    <a:pt x="-1052" y="202143"/>
                    <a:pt x="6" y="20637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96BD343D-6BF1-B7E8-1210-C1FC47CAE7FB}"/>
                </a:ext>
              </a:extLst>
            </p:cNvPr>
            <p:cNvSpPr/>
            <p:nvPr/>
          </p:nvSpPr>
          <p:spPr>
            <a:xfrm>
              <a:off x="1592069" y="4206679"/>
              <a:ext cx="224325" cy="146949"/>
            </a:xfrm>
            <a:custGeom>
              <a:avLst/>
              <a:gdLst>
                <a:gd name="connsiteX0" fmla="*/ 1781 w 224325"/>
                <a:gd name="connsiteY0" fmla="*/ 54171 h 146949"/>
                <a:gd name="connsiteX1" fmla="*/ 49406 w 224325"/>
                <a:gd name="connsiteY1" fmla="*/ 104971 h 146949"/>
                <a:gd name="connsiteX2" fmla="*/ 36706 w 224325"/>
                <a:gd name="connsiteY2" fmla="*/ 146246 h 146949"/>
                <a:gd name="connsiteX3" fmla="*/ 90681 w 224325"/>
                <a:gd name="connsiteY3" fmla="*/ 70046 h 146949"/>
                <a:gd name="connsiteX4" fmla="*/ 224031 w 224325"/>
                <a:gd name="connsiteY4" fmla="*/ 196 h 146949"/>
                <a:gd name="connsiteX5" fmla="*/ 122431 w 224325"/>
                <a:gd name="connsiteY5" fmla="*/ 47821 h 146949"/>
                <a:gd name="connsiteX6" fmla="*/ 1781 w 224325"/>
                <a:gd name="connsiteY6" fmla="*/ 54171 h 14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25" h="146949">
                  <a:moveTo>
                    <a:pt x="1781" y="54171"/>
                  </a:moveTo>
                  <a:cubicBezTo>
                    <a:pt x="-10390" y="63696"/>
                    <a:pt x="43585" y="89625"/>
                    <a:pt x="49406" y="104971"/>
                  </a:cubicBezTo>
                  <a:cubicBezTo>
                    <a:pt x="55227" y="120317"/>
                    <a:pt x="29827" y="152067"/>
                    <a:pt x="36706" y="146246"/>
                  </a:cubicBezTo>
                  <a:cubicBezTo>
                    <a:pt x="43585" y="140425"/>
                    <a:pt x="59460" y="94388"/>
                    <a:pt x="90681" y="70046"/>
                  </a:cubicBezTo>
                  <a:cubicBezTo>
                    <a:pt x="121902" y="45704"/>
                    <a:pt x="218739" y="3900"/>
                    <a:pt x="224031" y="196"/>
                  </a:cubicBezTo>
                  <a:cubicBezTo>
                    <a:pt x="229323" y="-3508"/>
                    <a:pt x="162118" y="46234"/>
                    <a:pt x="122431" y="47821"/>
                  </a:cubicBezTo>
                  <a:cubicBezTo>
                    <a:pt x="82744" y="49408"/>
                    <a:pt x="13952" y="44646"/>
                    <a:pt x="1781" y="5417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ACCC3E82-EC43-B113-0B83-3DCBD521B51F}"/>
                </a:ext>
              </a:extLst>
            </p:cNvPr>
            <p:cNvSpPr/>
            <p:nvPr/>
          </p:nvSpPr>
          <p:spPr>
            <a:xfrm>
              <a:off x="1469987" y="4019144"/>
              <a:ext cx="384225" cy="67314"/>
            </a:xfrm>
            <a:custGeom>
              <a:avLst/>
              <a:gdLst>
                <a:gd name="connsiteX0" fmla="*/ 38 w 384225"/>
                <a:gd name="connsiteY0" fmla="*/ 67081 h 67314"/>
                <a:gd name="connsiteX1" fmla="*/ 222288 w 384225"/>
                <a:gd name="connsiteY1" fmla="*/ 38506 h 67314"/>
                <a:gd name="connsiteX2" fmla="*/ 184188 w 384225"/>
                <a:gd name="connsiteY2" fmla="*/ 57556 h 67314"/>
                <a:gd name="connsiteX3" fmla="*/ 276263 w 384225"/>
                <a:gd name="connsiteY3" fmla="*/ 25806 h 67314"/>
                <a:gd name="connsiteX4" fmla="*/ 384213 w 384225"/>
                <a:gd name="connsiteY4" fmla="*/ 406 h 67314"/>
                <a:gd name="connsiteX5" fmla="*/ 282613 w 384225"/>
                <a:gd name="connsiteY5" fmla="*/ 9931 h 67314"/>
                <a:gd name="connsiteX6" fmla="*/ 181013 w 384225"/>
                <a:gd name="connsiteY6" fmla="*/ 6756 h 67314"/>
                <a:gd name="connsiteX7" fmla="*/ 241338 w 384225"/>
                <a:gd name="connsiteY7" fmla="*/ 19456 h 67314"/>
                <a:gd name="connsiteX8" fmla="*/ 38 w 384225"/>
                <a:gd name="connsiteY8" fmla="*/ 67081 h 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225" h="67314">
                  <a:moveTo>
                    <a:pt x="38" y="67081"/>
                  </a:moveTo>
                  <a:cubicBezTo>
                    <a:pt x="-3137" y="70256"/>
                    <a:pt x="191596" y="40093"/>
                    <a:pt x="222288" y="38506"/>
                  </a:cubicBezTo>
                  <a:cubicBezTo>
                    <a:pt x="252980" y="36918"/>
                    <a:pt x="175192" y="59673"/>
                    <a:pt x="184188" y="57556"/>
                  </a:cubicBezTo>
                  <a:cubicBezTo>
                    <a:pt x="193184" y="55439"/>
                    <a:pt x="242926" y="35331"/>
                    <a:pt x="276263" y="25806"/>
                  </a:cubicBezTo>
                  <a:cubicBezTo>
                    <a:pt x="309601" y="16281"/>
                    <a:pt x="383155" y="3052"/>
                    <a:pt x="384213" y="406"/>
                  </a:cubicBezTo>
                  <a:cubicBezTo>
                    <a:pt x="385271" y="-2240"/>
                    <a:pt x="316480" y="8873"/>
                    <a:pt x="282613" y="9931"/>
                  </a:cubicBezTo>
                  <a:cubicBezTo>
                    <a:pt x="248746" y="10989"/>
                    <a:pt x="187892" y="5169"/>
                    <a:pt x="181013" y="6756"/>
                  </a:cubicBezTo>
                  <a:cubicBezTo>
                    <a:pt x="174134" y="8343"/>
                    <a:pt x="266209" y="11519"/>
                    <a:pt x="241338" y="19456"/>
                  </a:cubicBezTo>
                  <a:cubicBezTo>
                    <a:pt x="216467" y="27393"/>
                    <a:pt x="3213" y="63906"/>
                    <a:pt x="38" y="670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FDB3EA5D-0B19-75A4-F694-29BEC2E4923D}"/>
                </a:ext>
              </a:extLst>
            </p:cNvPr>
            <p:cNvSpPr/>
            <p:nvPr/>
          </p:nvSpPr>
          <p:spPr>
            <a:xfrm>
              <a:off x="1588277" y="4052172"/>
              <a:ext cx="257162" cy="82118"/>
            </a:xfrm>
            <a:custGeom>
              <a:avLst/>
              <a:gdLst>
                <a:gd name="connsiteX0" fmla="*/ 2398 w 257162"/>
                <a:gd name="connsiteY0" fmla="*/ 81678 h 82118"/>
                <a:gd name="connsiteX1" fmla="*/ 250048 w 257162"/>
                <a:gd name="connsiteY1" fmla="*/ 2303 h 82118"/>
                <a:gd name="connsiteX2" fmla="*/ 183373 w 257162"/>
                <a:gd name="connsiteY2" fmla="*/ 21353 h 82118"/>
                <a:gd name="connsiteX3" fmla="*/ 113523 w 257162"/>
                <a:gd name="connsiteY3" fmla="*/ 21353 h 82118"/>
                <a:gd name="connsiteX4" fmla="*/ 123048 w 257162"/>
                <a:gd name="connsiteY4" fmla="*/ 34053 h 82118"/>
                <a:gd name="connsiteX5" fmla="*/ 2398 w 257162"/>
                <a:gd name="connsiteY5" fmla="*/ 81678 h 8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62" h="82118">
                  <a:moveTo>
                    <a:pt x="2398" y="81678"/>
                  </a:moveTo>
                  <a:cubicBezTo>
                    <a:pt x="23564" y="76386"/>
                    <a:pt x="219886" y="12357"/>
                    <a:pt x="250048" y="2303"/>
                  </a:cubicBezTo>
                  <a:cubicBezTo>
                    <a:pt x="280210" y="-7751"/>
                    <a:pt x="206127" y="18178"/>
                    <a:pt x="183373" y="21353"/>
                  </a:cubicBezTo>
                  <a:cubicBezTo>
                    <a:pt x="160619" y="24528"/>
                    <a:pt x="123577" y="19236"/>
                    <a:pt x="113523" y="21353"/>
                  </a:cubicBezTo>
                  <a:cubicBezTo>
                    <a:pt x="103469" y="23470"/>
                    <a:pt x="139452" y="25057"/>
                    <a:pt x="123048" y="34053"/>
                  </a:cubicBezTo>
                  <a:cubicBezTo>
                    <a:pt x="106644" y="43049"/>
                    <a:pt x="-18768" y="86970"/>
                    <a:pt x="2398" y="816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BE990138-5DBB-4362-C32E-FA4A5F0DFC2F}"/>
                </a:ext>
              </a:extLst>
            </p:cNvPr>
            <p:cNvSpPr/>
            <p:nvPr/>
          </p:nvSpPr>
          <p:spPr>
            <a:xfrm>
              <a:off x="1581064" y="3720770"/>
              <a:ext cx="323944" cy="248013"/>
            </a:xfrm>
            <a:custGeom>
              <a:avLst/>
              <a:gdLst>
                <a:gd name="connsiteX0" fmla="*/ 86 w 323944"/>
                <a:gd name="connsiteY0" fmla="*/ 63830 h 248013"/>
                <a:gd name="connsiteX1" fmla="*/ 238211 w 323944"/>
                <a:gd name="connsiteY1" fmla="*/ 70180 h 248013"/>
                <a:gd name="connsiteX2" fmla="*/ 231861 w 323944"/>
                <a:gd name="connsiteY2" fmla="*/ 44780 h 248013"/>
                <a:gd name="connsiteX3" fmla="*/ 308061 w 323944"/>
                <a:gd name="connsiteY3" fmla="*/ 108280 h 248013"/>
                <a:gd name="connsiteX4" fmla="*/ 279486 w 323944"/>
                <a:gd name="connsiteY4" fmla="*/ 35255 h 248013"/>
                <a:gd name="connsiteX5" fmla="*/ 295361 w 323944"/>
                <a:gd name="connsiteY5" fmla="*/ 117805 h 248013"/>
                <a:gd name="connsiteX6" fmla="*/ 323936 w 323944"/>
                <a:gd name="connsiteY6" fmla="*/ 171780 h 248013"/>
                <a:gd name="connsiteX7" fmla="*/ 298536 w 323944"/>
                <a:gd name="connsiteY7" fmla="*/ 247980 h 248013"/>
                <a:gd name="connsiteX8" fmla="*/ 308061 w 323944"/>
                <a:gd name="connsiteY8" fmla="*/ 162255 h 248013"/>
                <a:gd name="connsiteX9" fmla="*/ 241386 w 323944"/>
                <a:gd name="connsiteY9" fmla="*/ 82880 h 248013"/>
                <a:gd name="connsiteX10" fmla="*/ 152486 w 323944"/>
                <a:gd name="connsiteY10" fmla="*/ 330 h 248013"/>
                <a:gd name="connsiteX11" fmla="*/ 209636 w 323944"/>
                <a:gd name="connsiteY11" fmla="*/ 54305 h 248013"/>
                <a:gd name="connsiteX12" fmla="*/ 86 w 323944"/>
                <a:gd name="connsiteY12" fmla="*/ 63830 h 2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44" h="248013">
                  <a:moveTo>
                    <a:pt x="86" y="63830"/>
                  </a:moveTo>
                  <a:cubicBezTo>
                    <a:pt x="4848" y="66476"/>
                    <a:pt x="199582" y="73355"/>
                    <a:pt x="238211" y="70180"/>
                  </a:cubicBezTo>
                  <a:cubicBezTo>
                    <a:pt x="276840" y="67005"/>
                    <a:pt x="220219" y="38430"/>
                    <a:pt x="231861" y="44780"/>
                  </a:cubicBezTo>
                  <a:cubicBezTo>
                    <a:pt x="243503" y="51130"/>
                    <a:pt x="300123" y="109868"/>
                    <a:pt x="308061" y="108280"/>
                  </a:cubicBezTo>
                  <a:cubicBezTo>
                    <a:pt x="315999" y="106692"/>
                    <a:pt x="281603" y="33667"/>
                    <a:pt x="279486" y="35255"/>
                  </a:cubicBezTo>
                  <a:cubicBezTo>
                    <a:pt x="277369" y="36843"/>
                    <a:pt x="287953" y="95051"/>
                    <a:pt x="295361" y="117805"/>
                  </a:cubicBezTo>
                  <a:cubicBezTo>
                    <a:pt x="302769" y="140559"/>
                    <a:pt x="323407" y="150084"/>
                    <a:pt x="323936" y="171780"/>
                  </a:cubicBezTo>
                  <a:cubicBezTo>
                    <a:pt x="324465" y="193476"/>
                    <a:pt x="301182" y="249568"/>
                    <a:pt x="298536" y="247980"/>
                  </a:cubicBezTo>
                  <a:cubicBezTo>
                    <a:pt x="295890" y="246393"/>
                    <a:pt x="317586" y="189772"/>
                    <a:pt x="308061" y="162255"/>
                  </a:cubicBezTo>
                  <a:cubicBezTo>
                    <a:pt x="298536" y="134738"/>
                    <a:pt x="267315" y="109867"/>
                    <a:pt x="241386" y="82880"/>
                  </a:cubicBezTo>
                  <a:cubicBezTo>
                    <a:pt x="215457" y="55893"/>
                    <a:pt x="157778" y="5092"/>
                    <a:pt x="152486" y="330"/>
                  </a:cubicBezTo>
                  <a:cubicBezTo>
                    <a:pt x="147194" y="-4433"/>
                    <a:pt x="229744" y="43722"/>
                    <a:pt x="209636" y="54305"/>
                  </a:cubicBezTo>
                  <a:cubicBezTo>
                    <a:pt x="189528" y="64888"/>
                    <a:pt x="-4676" y="61184"/>
                    <a:pt x="86" y="638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48C902BE-2E3B-C6AC-BE96-C4ABC86B7662}"/>
                </a:ext>
              </a:extLst>
            </p:cNvPr>
            <p:cNvSpPr/>
            <p:nvPr/>
          </p:nvSpPr>
          <p:spPr>
            <a:xfrm>
              <a:off x="1757523" y="3097881"/>
              <a:ext cx="808215" cy="142258"/>
            </a:xfrm>
            <a:custGeom>
              <a:avLst/>
              <a:gdLst>
                <a:gd name="connsiteX0" fmla="*/ 4602 w 808215"/>
                <a:gd name="connsiteY0" fmla="*/ 19969 h 142258"/>
                <a:gd name="connsiteX1" fmla="*/ 325277 w 808215"/>
                <a:gd name="connsiteY1" fmla="*/ 131094 h 142258"/>
                <a:gd name="connsiteX2" fmla="*/ 280827 w 808215"/>
                <a:gd name="connsiteY2" fmla="*/ 124744 h 142258"/>
                <a:gd name="connsiteX3" fmla="*/ 598327 w 808215"/>
                <a:gd name="connsiteY3" fmla="*/ 10444 h 142258"/>
                <a:gd name="connsiteX4" fmla="*/ 557052 w 808215"/>
                <a:gd name="connsiteY4" fmla="*/ 35844 h 142258"/>
                <a:gd name="connsiteX5" fmla="*/ 807877 w 808215"/>
                <a:gd name="connsiteY5" fmla="*/ 919 h 142258"/>
                <a:gd name="connsiteX6" fmla="*/ 604677 w 808215"/>
                <a:gd name="connsiteY6" fmla="*/ 10444 h 142258"/>
                <a:gd name="connsiteX7" fmla="*/ 341152 w 808215"/>
                <a:gd name="connsiteY7" fmla="*/ 13619 h 142258"/>
                <a:gd name="connsiteX8" fmla="*/ 436402 w 808215"/>
                <a:gd name="connsiteY8" fmla="*/ 42194 h 142258"/>
                <a:gd name="connsiteX9" fmla="*/ 341152 w 808215"/>
                <a:gd name="connsiteY9" fmla="*/ 96169 h 142258"/>
                <a:gd name="connsiteX10" fmla="*/ 204627 w 808215"/>
                <a:gd name="connsiteY10" fmla="*/ 16794 h 142258"/>
                <a:gd name="connsiteX11" fmla="*/ 299877 w 808215"/>
                <a:gd name="connsiteY11" fmla="*/ 127919 h 142258"/>
                <a:gd name="connsiteX12" fmla="*/ 147477 w 808215"/>
                <a:gd name="connsiteY12" fmla="*/ 61244 h 142258"/>
                <a:gd name="connsiteX13" fmla="*/ 4602 w 808215"/>
                <a:gd name="connsiteY13" fmla="*/ 19969 h 14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8215" h="142258">
                  <a:moveTo>
                    <a:pt x="4602" y="19969"/>
                  </a:moveTo>
                  <a:cubicBezTo>
                    <a:pt x="34235" y="31611"/>
                    <a:pt x="279240" y="113632"/>
                    <a:pt x="325277" y="131094"/>
                  </a:cubicBezTo>
                  <a:cubicBezTo>
                    <a:pt x="371314" y="148556"/>
                    <a:pt x="235319" y="144852"/>
                    <a:pt x="280827" y="124744"/>
                  </a:cubicBezTo>
                  <a:cubicBezTo>
                    <a:pt x="326335" y="104636"/>
                    <a:pt x="552290" y="25261"/>
                    <a:pt x="598327" y="10444"/>
                  </a:cubicBezTo>
                  <a:cubicBezTo>
                    <a:pt x="644364" y="-4373"/>
                    <a:pt x="522127" y="37432"/>
                    <a:pt x="557052" y="35844"/>
                  </a:cubicBezTo>
                  <a:cubicBezTo>
                    <a:pt x="591977" y="34256"/>
                    <a:pt x="799940" y="5152"/>
                    <a:pt x="807877" y="919"/>
                  </a:cubicBezTo>
                  <a:cubicBezTo>
                    <a:pt x="815814" y="-3314"/>
                    <a:pt x="682464" y="8327"/>
                    <a:pt x="604677" y="10444"/>
                  </a:cubicBezTo>
                  <a:cubicBezTo>
                    <a:pt x="526890" y="12561"/>
                    <a:pt x="369198" y="8327"/>
                    <a:pt x="341152" y="13619"/>
                  </a:cubicBezTo>
                  <a:cubicBezTo>
                    <a:pt x="313106" y="18911"/>
                    <a:pt x="436402" y="28436"/>
                    <a:pt x="436402" y="42194"/>
                  </a:cubicBezTo>
                  <a:cubicBezTo>
                    <a:pt x="436402" y="55952"/>
                    <a:pt x="379781" y="100402"/>
                    <a:pt x="341152" y="96169"/>
                  </a:cubicBezTo>
                  <a:cubicBezTo>
                    <a:pt x="302523" y="91936"/>
                    <a:pt x="211506" y="11502"/>
                    <a:pt x="204627" y="16794"/>
                  </a:cubicBezTo>
                  <a:cubicBezTo>
                    <a:pt x="197748" y="22086"/>
                    <a:pt x="309402" y="120511"/>
                    <a:pt x="299877" y="127919"/>
                  </a:cubicBezTo>
                  <a:cubicBezTo>
                    <a:pt x="290352" y="135327"/>
                    <a:pt x="198806" y="77648"/>
                    <a:pt x="147477" y="61244"/>
                  </a:cubicBezTo>
                  <a:cubicBezTo>
                    <a:pt x="96148" y="44840"/>
                    <a:pt x="-25031" y="8327"/>
                    <a:pt x="4602" y="1996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508A6CD5-2306-3961-92CE-AEDB05BE565F}"/>
                </a:ext>
              </a:extLst>
            </p:cNvPr>
            <p:cNvSpPr/>
            <p:nvPr/>
          </p:nvSpPr>
          <p:spPr>
            <a:xfrm>
              <a:off x="2222382" y="3194049"/>
              <a:ext cx="309341" cy="299570"/>
            </a:xfrm>
            <a:custGeom>
              <a:avLst/>
              <a:gdLst>
                <a:gd name="connsiteX0" fmla="*/ 104893 w 309341"/>
                <a:gd name="connsiteY0" fmla="*/ 22226 h 299570"/>
                <a:gd name="connsiteX1" fmla="*/ 298568 w 309341"/>
                <a:gd name="connsiteY1" fmla="*/ 219076 h 299570"/>
                <a:gd name="connsiteX2" fmla="*/ 254118 w 309341"/>
                <a:gd name="connsiteY2" fmla="*/ 196851 h 299570"/>
                <a:gd name="connsiteX3" fmla="*/ 118 w 309341"/>
                <a:gd name="connsiteY3" fmla="*/ 184151 h 299570"/>
                <a:gd name="connsiteX4" fmla="*/ 289043 w 309341"/>
                <a:gd name="connsiteY4" fmla="*/ 206376 h 299570"/>
                <a:gd name="connsiteX5" fmla="*/ 285868 w 309341"/>
                <a:gd name="connsiteY5" fmla="*/ 263526 h 299570"/>
                <a:gd name="connsiteX6" fmla="*/ 304918 w 309341"/>
                <a:gd name="connsiteY6" fmla="*/ 298451 h 299570"/>
                <a:gd name="connsiteX7" fmla="*/ 279518 w 309341"/>
                <a:gd name="connsiteY7" fmla="*/ 222251 h 299570"/>
                <a:gd name="connsiteX8" fmla="*/ 263643 w 309341"/>
                <a:gd name="connsiteY8" fmla="*/ 146051 h 299570"/>
                <a:gd name="connsiteX9" fmla="*/ 273168 w 309341"/>
                <a:gd name="connsiteY9" fmla="*/ 1 h 299570"/>
                <a:gd name="connsiteX10" fmla="*/ 254118 w 309341"/>
                <a:gd name="connsiteY10" fmla="*/ 142876 h 299570"/>
                <a:gd name="connsiteX11" fmla="*/ 104893 w 309341"/>
                <a:gd name="connsiteY11" fmla="*/ 22226 h 29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341" h="299570">
                  <a:moveTo>
                    <a:pt x="104893" y="22226"/>
                  </a:moveTo>
                  <a:cubicBezTo>
                    <a:pt x="112301" y="34926"/>
                    <a:pt x="273697" y="189972"/>
                    <a:pt x="298568" y="219076"/>
                  </a:cubicBezTo>
                  <a:cubicBezTo>
                    <a:pt x="323439" y="248180"/>
                    <a:pt x="303860" y="202672"/>
                    <a:pt x="254118" y="196851"/>
                  </a:cubicBezTo>
                  <a:cubicBezTo>
                    <a:pt x="204376" y="191030"/>
                    <a:pt x="-5703" y="182564"/>
                    <a:pt x="118" y="184151"/>
                  </a:cubicBezTo>
                  <a:cubicBezTo>
                    <a:pt x="5939" y="185739"/>
                    <a:pt x="241418" y="193147"/>
                    <a:pt x="289043" y="206376"/>
                  </a:cubicBezTo>
                  <a:cubicBezTo>
                    <a:pt x="336668" y="219605"/>
                    <a:pt x="283222" y="248180"/>
                    <a:pt x="285868" y="263526"/>
                  </a:cubicBezTo>
                  <a:cubicBezTo>
                    <a:pt x="288514" y="278872"/>
                    <a:pt x="305976" y="305330"/>
                    <a:pt x="304918" y="298451"/>
                  </a:cubicBezTo>
                  <a:cubicBezTo>
                    <a:pt x="303860" y="291572"/>
                    <a:pt x="286397" y="247651"/>
                    <a:pt x="279518" y="222251"/>
                  </a:cubicBezTo>
                  <a:cubicBezTo>
                    <a:pt x="272639" y="196851"/>
                    <a:pt x="264701" y="183093"/>
                    <a:pt x="263643" y="146051"/>
                  </a:cubicBezTo>
                  <a:cubicBezTo>
                    <a:pt x="262585" y="109009"/>
                    <a:pt x="274755" y="530"/>
                    <a:pt x="273168" y="1"/>
                  </a:cubicBezTo>
                  <a:cubicBezTo>
                    <a:pt x="271581" y="-528"/>
                    <a:pt x="275814" y="135468"/>
                    <a:pt x="254118" y="142876"/>
                  </a:cubicBezTo>
                  <a:cubicBezTo>
                    <a:pt x="232422" y="150284"/>
                    <a:pt x="97485" y="9526"/>
                    <a:pt x="104893" y="222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C50D9DC3-A6ED-0235-68F8-DF56DBD6B5C8}"/>
                </a:ext>
              </a:extLst>
            </p:cNvPr>
            <p:cNvSpPr/>
            <p:nvPr/>
          </p:nvSpPr>
          <p:spPr>
            <a:xfrm>
              <a:off x="2180363" y="3460005"/>
              <a:ext cx="474623" cy="135256"/>
            </a:xfrm>
            <a:custGeom>
              <a:avLst/>
              <a:gdLst>
                <a:gd name="connsiteX0" fmla="*/ 4037 w 474623"/>
                <a:gd name="connsiteY0" fmla="*/ 76945 h 135256"/>
                <a:gd name="connsiteX1" fmla="*/ 270737 w 474623"/>
                <a:gd name="connsiteY1" fmla="*/ 29320 h 135256"/>
                <a:gd name="connsiteX2" fmla="*/ 267562 w 474623"/>
                <a:gd name="connsiteY2" fmla="*/ 10270 h 135256"/>
                <a:gd name="connsiteX3" fmla="*/ 435837 w 474623"/>
                <a:gd name="connsiteY3" fmla="*/ 134095 h 135256"/>
                <a:gd name="connsiteX4" fmla="*/ 407262 w 474623"/>
                <a:gd name="connsiteY4" fmla="*/ 73770 h 135256"/>
                <a:gd name="connsiteX5" fmla="*/ 435837 w 474623"/>
                <a:gd name="connsiteY5" fmla="*/ 99170 h 135256"/>
                <a:gd name="connsiteX6" fmla="*/ 473937 w 474623"/>
                <a:gd name="connsiteY6" fmla="*/ 51545 h 135256"/>
                <a:gd name="connsiteX7" fmla="*/ 400912 w 474623"/>
                <a:gd name="connsiteY7" fmla="*/ 76945 h 135256"/>
                <a:gd name="connsiteX8" fmla="*/ 264387 w 474623"/>
                <a:gd name="connsiteY8" fmla="*/ 3920 h 135256"/>
                <a:gd name="connsiteX9" fmla="*/ 35787 w 474623"/>
                <a:gd name="connsiteY9" fmla="*/ 10270 h 135256"/>
                <a:gd name="connsiteX10" fmla="*/ 286612 w 474623"/>
                <a:gd name="connsiteY10" fmla="*/ 13445 h 135256"/>
                <a:gd name="connsiteX11" fmla="*/ 121512 w 474623"/>
                <a:gd name="connsiteY11" fmla="*/ 42020 h 135256"/>
                <a:gd name="connsiteX12" fmla="*/ 4037 w 474623"/>
                <a:gd name="connsiteY12" fmla="*/ 76945 h 13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623" h="135256">
                  <a:moveTo>
                    <a:pt x="4037" y="76945"/>
                  </a:moveTo>
                  <a:cubicBezTo>
                    <a:pt x="28908" y="74828"/>
                    <a:pt x="226816" y="40432"/>
                    <a:pt x="270737" y="29320"/>
                  </a:cubicBezTo>
                  <a:cubicBezTo>
                    <a:pt x="314658" y="18208"/>
                    <a:pt x="240045" y="-7193"/>
                    <a:pt x="267562" y="10270"/>
                  </a:cubicBezTo>
                  <a:cubicBezTo>
                    <a:pt x="295079" y="27732"/>
                    <a:pt x="412554" y="123512"/>
                    <a:pt x="435837" y="134095"/>
                  </a:cubicBezTo>
                  <a:cubicBezTo>
                    <a:pt x="459120" y="144678"/>
                    <a:pt x="407262" y="79591"/>
                    <a:pt x="407262" y="73770"/>
                  </a:cubicBezTo>
                  <a:cubicBezTo>
                    <a:pt x="407262" y="67949"/>
                    <a:pt x="424725" y="102874"/>
                    <a:pt x="435837" y="99170"/>
                  </a:cubicBezTo>
                  <a:cubicBezTo>
                    <a:pt x="446949" y="95466"/>
                    <a:pt x="479758" y="55249"/>
                    <a:pt x="473937" y="51545"/>
                  </a:cubicBezTo>
                  <a:cubicBezTo>
                    <a:pt x="468116" y="47841"/>
                    <a:pt x="435837" y="84882"/>
                    <a:pt x="400912" y="76945"/>
                  </a:cubicBezTo>
                  <a:cubicBezTo>
                    <a:pt x="365987" y="69008"/>
                    <a:pt x="325241" y="15032"/>
                    <a:pt x="264387" y="3920"/>
                  </a:cubicBezTo>
                  <a:cubicBezTo>
                    <a:pt x="203533" y="-7192"/>
                    <a:pt x="32083" y="8683"/>
                    <a:pt x="35787" y="10270"/>
                  </a:cubicBezTo>
                  <a:cubicBezTo>
                    <a:pt x="39491" y="11857"/>
                    <a:pt x="272325" y="8153"/>
                    <a:pt x="286612" y="13445"/>
                  </a:cubicBezTo>
                  <a:cubicBezTo>
                    <a:pt x="300899" y="18737"/>
                    <a:pt x="167549" y="30908"/>
                    <a:pt x="121512" y="42020"/>
                  </a:cubicBezTo>
                  <a:cubicBezTo>
                    <a:pt x="75475" y="53132"/>
                    <a:pt x="-20834" y="79062"/>
                    <a:pt x="4037" y="769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0F416841-6354-7B05-3211-4D80418173AB}"/>
                </a:ext>
              </a:extLst>
            </p:cNvPr>
            <p:cNvSpPr/>
            <p:nvPr/>
          </p:nvSpPr>
          <p:spPr>
            <a:xfrm>
              <a:off x="1777995" y="3546297"/>
              <a:ext cx="74104" cy="192290"/>
            </a:xfrm>
            <a:custGeom>
              <a:avLst/>
              <a:gdLst>
                <a:gd name="connsiteX0" fmla="*/ 47630 w 74104"/>
                <a:gd name="connsiteY0" fmla="*/ 178 h 192290"/>
                <a:gd name="connsiteX1" fmla="*/ 19055 w 74104"/>
                <a:gd name="connsiteY1" fmla="*/ 95428 h 192290"/>
                <a:gd name="connsiteX2" fmla="*/ 73030 w 74104"/>
                <a:gd name="connsiteY2" fmla="*/ 190678 h 192290"/>
                <a:gd name="connsiteX3" fmla="*/ 50805 w 74104"/>
                <a:gd name="connsiteY3" fmla="*/ 149403 h 192290"/>
                <a:gd name="connsiteX4" fmla="*/ 5 w 74104"/>
                <a:gd name="connsiteY4" fmla="*/ 73203 h 192290"/>
                <a:gd name="connsiteX5" fmla="*/ 47630 w 74104"/>
                <a:gd name="connsiteY5" fmla="*/ 178 h 19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04" h="192290">
                  <a:moveTo>
                    <a:pt x="47630" y="178"/>
                  </a:moveTo>
                  <a:cubicBezTo>
                    <a:pt x="50805" y="3882"/>
                    <a:pt x="14822" y="63678"/>
                    <a:pt x="19055" y="95428"/>
                  </a:cubicBezTo>
                  <a:cubicBezTo>
                    <a:pt x="23288" y="127178"/>
                    <a:pt x="67738" y="181682"/>
                    <a:pt x="73030" y="190678"/>
                  </a:cubicBezTo>
                  <a:cubicBezTo>
                    <a:pt x="78322" y="199674"/>
                    <a:pt x="62976" y="168982"/>
                    <a:pt x="50805" y="149403"/>
                  </a:cubicBezTo>
                  <a:cubicBezTo>
                    <a:pt x="38634" y="129824"/>
                    <a:pt x="-524" y="94899"/>
                    <a:pt x="5" y="73203"/>
                  </a:cubicBezTo>
                  <a:cubicBezTo>
                    <a:pt x="534" y="51507"/>
                    <a:pt x="44455" y="-3526"/>
                    <a:pt x="47630" y="1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DD706FB5-75D7-196A-99DD-195FA91643F9}"/>
                </a:ext>
              </a:extLst>
            </p:cNvPr>
            <p:cNvSpPr/>
            <p:nvPr/>
          </p:nvSpPr>
          <p:spPr>
            <a:xfrm>
              <a:off x="1955037" y="4533884"/>
              <a:ext cx="83581" cy="76293"/>
            </a:xfrm>
            <a:custGeom>
              <a:avLst/>
              <a:gdLst>
                <a:gd name="connsiteX0" fmla="*/ 35688 w 83581"/>
                <a:gd name="connsiteY0" fmla="*/ 16 h 76293"/>
                <a:gd name="connsiteX1" fmla="*/ 38863 w 83581"/>
                <a:gd name="connsiteY1" fmla="*/ 60341 h 76293"/>
                <a:gd name="connsiteX2" fmla="*/ 83313 w 83581"/>
                <a:gd name="connsiteY2" fmla="*/ 76216 h 76293"/>
                <a:gd name="connsiteX3" fmla="*/ 54738 w 83581"/>
                <a:gd name="connsiteY3" fmla="*/ 66691 h 76293"/>
                <a:gd name="connsiteX4" fmla="*/ 763 w 83581"/>
                <a:gd name="connsiteY4" fmla="*/ 73041 h 76293"/>
                <a:gd name="connsiteX5" fmla="*/ 22988 w 83581"/>
                <a:gd name="connsiteY5" fmla="*/ 66691 h 76293"/>
                <a:gd name="connsiteX6" fmla="*/ 35688 w 83581"/>
                <a:gd name="connsiteY6" fmla="*/ 16 h 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1" h="76293">
                  <a:moveTo>
                    <a:pt x="35688" y="16"/>
                  </a:moveTo>
                  <a:cubicBezTo>
                    <a:pt x="38334" y="-1042"/>
                    <a:pt x="30926" y="47641"/>
                    <a:pt x="38863" y="60341"/>
                  </a:cubicBezTo>
                  <a:cubicBezTo>
                    <a:pt x="46800" y="73041"/>
                    <a:pt x="80667" y="75158"/>
                    <a:pt x="83313" y="76216"/>
                  </a:cubicBezTo>
                  <a:cubicBezTo>
                    <a:pt x="85959" y="77274"/>
                    <a:pt x="68496" y="67220"/>
                    <a:pt x="54738" y="66691"/>
                  </a:cubicBezTo>
                  <a:cubicBezTo>
                    <a:pt x="40980" y="66162"/>
                    <a:pt x="6055" y="73041"/>
                    <a:pt x="763" y="73041"/>
                  </a:cubicBezTo>
                  <a:cubicBezTo>
                    <a:pt x="-4529" y="73041"/>
                    <a:pt x="19284" y="73570"/>
                    <a:pt x="22988" y="66691"/>
                  </a:cubicBezTo>
                  <a:cubicBezTo>
                    <a:pt x="26692" y="59812"/>
                    <a:pt x="33042" y="1074"/>
                    <a:pt x="35688" y="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E16922D9-4B13-C768-03F1-5C612E8C93EC}"/>
                </a:ext>
              </a:extLst>
            </p:cNvPr>
            <p:cNvSpPr/>
            <p:nvPr/>
          </p:nvSpPr>
          <p:spPr>
            <a:xfrm>
              <a:off x="2057022" y="4527510"/>
              <a:ext cx="98831" cy="79551"/>
            </a:xfrm>
            <a:custGeom>
              <a:avLst/>
              <a:gdLst>
                <a:gd name="connsiteX0" fmla="*/ 378 w 98831"/>
                <a:gd name="connsiteY0" fmla="*/ 40 h 79551"/>
                <a:gd name="connsiteX1" fmla="*/ 51178 w 98831"/>
                <a:gd name="connsiteY1" fmla="*/ 54015 h 79551"/>
                <a:gd name="connsiteX2" fmla="*/ 25778 w 98831"/>
                <a:gd name="connsiteY2" fmla="*/ 79415 h 79551"/>
                <a:gd name="connsiteX3" fmla="*/ 60703 w 98831"/>
                <a:gd name="connsiteY3" fmla="*/ 63540 h 79551"/>
                <a:gd name="connsiteX4" fmla="*/ 86103 w 98831"/>
                <a:gd name="connsiteY4" fmla="*/ 50840 h 79551"/>
                <a:gd name="connsiteX5" fmla="*/ 98803 w 98831"/>
                <a:gd name="connsiteY5" fmla="*/ 15915 h 79551"/>
                <a:gd name="connsiteX6" fmla="*/ 82928 w 98831"/>
                <a:gd name="connsiteY6" fmla="*/ 44490 h 79551"/>
                <a:gd name="connsiteX7" fmla="*/ 378 w 98831"/>
                <a:gd name="connsiteY7" fmla="*/ 40 h 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" h="79551">
                  <a:moveTo>
                    <a:pt x="378" y="40"/>
                  </a:moveTo>
                  <a:cubicBezTo>
                    <a:pt x="-4914" y="1627"/>
                    <a:pt x="46945" y="40786"/>
                    <a:pt x="51178" y="54015"/>
                  </a:cubicBezTo>
                  <a:cubicBezTo>
                    <a:pt x="55411" y="67244"/>
                    <a:pt x="24191" y="77828"/>
                    <a:pt x="25778" y="79415"/>
                  </a:cubicBezTo>
                  <a:cubicBezTo>
                    <a:pt x="27365" y="81002"/>
                    <a:pt x="50649" y="68303"/>
                    <a:pt x="60703" y="63540"/>
                  </a:cubicBezTo>
                  <a:cubicBezTo>
                    <a:pt x="70757" y="58778"/>
                    <a:pt x="79753" y="58777"/>
                    <a:pt x="86103" y="50840"/>
                  </a:cubicBezTo>
                  <a:cubicBezTo>
                    <a:pt x="92453" y="42903"/>
                    <a:pt x="99332" y="16973"/>
                    <a:pt x="98803" y="15915"/>
                  </a:cubicBezTo>
                  <a:cubicBezTo>
                    <a:pt x="98274" y="14857"/>
                    <a:pt x="97745" y="45019"/>
                    <a:pt x="82928" y="44490"/>
                  </a:cubicBezTo>
                  <a:cubicBezTo>
                    <a:pt x="68111" y="43961"/>
                    <a:pt x="5670" y="-1547"/>
                    <a:pt x="378" y="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8FB6DE28-0A83-32F3-0C99-C3E844BD5ACC}"/>
                </a:ext>
              </a:extLst>
            </p:cNvPr>
            <p:cNvSpPr/>
            <p:nvPr/>
          </p:nvSpPr>
          <p:spPr>
            <a:xfrm>
              <a:off x="1767363" y="4587867"/>
              <a:ext cx="107741" cy="295823"/>
            </a:xfrm>
            <a:custGeom>
              <a:avLst/>
              <a:gdLst>
                <a:gd name="connsiteX0" fmla="*/ 64612 w 107741"/>
                <a:gd name="connsiteY0" fmla="*/ 8 h 295823"/>
                <a:gd name="connsiteX1" fmla="*/ 45562 w 107741"/>
                <a:gd name="connsiteY1" fmla="*/ 104783 h 295823"/>
                <a:gd name="connsiteX2" fmla="*/ 58262 w 107741"/>
                <a:gd name="connsiteY2" fmla="*/ 161933 h 295823"/>
                <a:gd name="connsiteX3" fmla="*/ 29687 w 107741"/>
                <a:gd name="connsiteY3" fmla="*/ 127008 h 295823"/>
                <a:gd name="connsiteX4" fmla="*/ 105887 w 107741"/>
                <a:gd name="connsiteY4" fmla="*/ 292108 h 295823"/>
                <a:gd name="connsiteX5" fmla="*/ 77312 w 107741"/>
                <a:gd name="connsiteY5" fmla="*/ 225433 h 295823"/>
                <a:gd name="connsiteX6" fmla="*/ 1112 w 107741"/>
                <a:gd name="connsiteY6" fmla="*/ 38108 h 295823"/>
                <a:gd name="connsiteX7" fmla="*/ 32862 w 107741"/>
                <a:gd name="connsiteY7" fmla="*/ 98433 h 295823"/>
                <a:gd name="connsiteX8" fmla="*/ 64612 w 107741"/>
                <a:gd name="connsiteY8" fmla="*/ 8 h 29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41" h="295823">
                  <a:moveTo>
                    <a:pt x="64612" y="8"/>
                  </a:moveTo>
                  <a:cubicBezTo>
                    <a:pt x="66729" y="1066"/>
                    <a:pt x="46620" y="77796"/>
                    <a:pt x="45562" y="104783"/>
                  </a:cubicBezTo>
                  <a:cubicBezTo>
                    <a:pt x="44504" y="131770"/>
                    <a:pt x="60908" y="158229"/>
                    <a:pt x="58262" y="161933"/>
                  </a:cubicBezTo>
                  <a:cubicBezTo>
                    <a:pt x="55616" y="165637"/>
                    <a:pt x="21750" y="105312"/>
                    <a:pt x="29687" y="127008"/>
                  </a:cubicBezTo>
                  <a:cubicBezTo>
                    <a:pt x="37624" y="148704"/>
                    <a:pt x="97950" y="275704"/>
                    <a:pt x="105887" y="292108"/>
                  </a:cubicBezTo>
                  <a:cubicBezTo>
                    <a:pt x="113825" y="308512"/>
                    <a:pt x="94774" y="267766"/>
                    <a:pt x="77312" y="225433"/>
                  </a:cubicBezTo>
                  <a:cubicBezTo>
                    <a:pt x="59850" y="183100"/>
                    <a:pt x="8520" y="59275"/>
                    <a:pt x="1112" y="38108"/>
                  </a:cubicBezTo>
                  <a:cubicBezTo>
                    <a:pt x="-6296" y="16941"/>
                    <a:pt x="25454" y="98433"/>
                    <a:pt x="32862" y="98433"/>
                  </a:cubicBezTo>
                  <a:cubicBezTo>
                    <a:pt x="40270" y="98433"/>
                    <a:pt x="62495" y="-1050"/>
                    <a:pt x="64612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1E91446-3746-BDC5-68A8-80AF2EEF6841}"/>
                </a:ext>
              </a:extLst>
            </p:cNvPr>
            <p:cNvSpPr/>
            <p:nvPr/>
          </p:nvSpPr>
          <p:spPr>
            <a:xfrm>
              <a:off x="2605366" y="4632820"/>
              <a:ext cx="72588" cy="502889"/>
            </a:xfrm>
            <a:custGeom>
              <a:avLst/>
              <a:gdLst>
                <a:gd name="connsiteX0" fmla="*/ 58459 w 72588"/>
                <a:gd name="connsiteY0" fmla="*/ 5855 h 502889"/>
                <a:gd name="connsiteX1" fmla="*/ 26709 w 72588"/>
                <a:gd name="connsiteY1" fmla="*/ 431305 h 502889"/>
                <a:gd name="connsiteX2" fmla="*/ 26709 w 72588"/>
                <a:gd name="connsiteY2" fmla="*/ 361455 h 502889"/>
                <a:gd name="connsiteX3" fmla="*/ 26709 w 72588"/>
                <a:gd name="connsiteY3" fmla="*/ 170955 h 502889"/>
                <a:gd name="connsiteX4" fmla="*/ 1309 w 72588"/>
                <a:gd name="connsiteY4" fmla="*/ 497980 h 502889"/>
                <a:gd name="connsiteX5" fmla="*/ 10834 w 72588"/>
                <a:gd name="connsiteY5" fmla="*/ 355105 h 502889"/>
                <a:gd name="connsiteX6" fmla="*/ 71159 w 72588"/>
                <a:gd name="connsiteY6" fmla="*/ 183655 h 502889"/>
                <a:gd name="connsiteX7" fmla="*/ 55284 w 72588"/>
                <a:gd name="connsiteY7" fmla="*/ 183655 h 502889"/>
                <a:gd name="connsiteX8" fmla="*/ 58459 w 72588"/>
                <a:gd name="connsiteY8" fmla="*/ 5855 h 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88" h="502889">
                  <a:moveTo>
                    <a:pt x="58459" y="5855"/>
                  </a:moveTo>
                  <a:cubicBezTo>
                    <a:pt x="53697" y="47130"/>
                    <a:pt x="32001" y="372038"/>
                    <a:pt x="26709" y="431305"/>
                  </a:cubicBezTo>
                  <a:cubicBezTo>
                    <a:pt x="21417" y="490572"/>
                    <a:pt x="26709" y="361455"/>
                    <a:pt x="26709" y="361455"/>
                  </a:cubicBezTo>
                  <a:cubicBezTo>
                    <a:pt x="26709" y="318063"/>
                    <a:pt x="30942" y="148201"/>
                    <a:pt x="26709" y="170955"/>
                  </a:cubicBezTo>
                  <a:cubicBezTo>
                    <a:pt x="22476" y="193709"/>
                    <a:pt x="3955" y="467288"/>
                    <a:pt x="1309" y="497980"/>
                  </a:cubicBezTo>
                  <a:cubicBezTo>
                    <a:pt x="-1337" y="528672"/>
                    <a:pt x="-808" y="407492"/>
                    <a:pt x="10834" y="355105"/>
                  </a:cubicBezTo>
                  <a:cubicBezTo>
                    <a:pt x="22476" y="302718"/>
                    <a:pt x="63751" y="212230"/>
                    <a:pt x="71159" y="183655"/>
                  </a:cubicBezTo>
                  <a:cubicBezTo>
                    <a:pt x="78567" y="155080"/>
                    <a:pt x="54755" y="213288"/>
                    <a:pt x="55284" y="183655"/>
                  </a:cubicBezTo>
                  <a:cubicBezTo>
                    <a:pt x="55813" y="154022"/>
                    <a:pt x="63221" y="-35420"/>
                    <a:pt x="58459" y="585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668316EE-7226-2306-641A-7225E51440F9}"/>
                </a:ext>
              </a:extLst>
            </p:cNvPr>
            <p:cNvSpPr/>
            <p:nvPr/>
          </p:nvSpPr>
          <p:spPr>
            <a:xfrm>
              <a:off x="2257312" y="4241427"/>
              <a:ext cx="257308" cy="156384"/>
            </a:xfrm>
            <a:custGeom>
              <a:avLst/>
              <a:gdLst>
                <a:gd name="connsiteX0" fmla="*/ 113 w 257308"/>
                <a:gd name="connsiteY0" fmla="*/ 373 h 156384"/>
                <a:gd name="connsiteX1" fmla="*/ 200138 w 257308"/>
                <a:gd name="connsiteY1" fmla="*/ 149598 h 156384"/>
                <a:gd name="connsiteX2" fmla="*/ 196963 w 257308"/>
                <a:gd name="connsiteY2" fmla="*/ 121023 h 156384"/>
                <a:gd name="connsiteX3" fmla="*/ 196963 w 257308"/>
                <a:gd name="connsiteY3" fmla="*/ 32123 h 156384"/>
                <a:gd name="connsiteX4" fmla="*/ 196963 w 257308"/>
                <a:gd name="connsiteY4" fmla="*/ 63873 h 156384"/>
                <a:gd name="connsiteX5" fmla="*/ 257288 w 257308"/>
                <a:gd name="connsiteY5" fmla="*/ 111498 h 156384"/>
                <a:gd name="connsiteX6" fmla="*/ 203313 w 257308"/>
                <a:gd name="connsiteY6" fmla="*/ 57523 h 156384"/>
                <a:gd name="connsiteX7" fmla="*/ 171563 w 257308"/>
                <a:gd name="connsiteY7" fmla="*/ 105148 h 156384"/>
                <a:gd name="connsiteX8" fmla="*/ 113 w 257308"/>
                <a:gd name="connsiteY8" fmla="*/ 373 h 1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308" h="156384">
                  <a:moveTo>
                    <a:pt x="113" y="373"/>
                  </a:moveTo>
                  <a:cubicBezTo>
                    <a:pt x="4876" y="7781"/>
                    <a:pt x="167330" y="129490"/>
                    <a:pt x="200138" y="149598"/>
                  </a:cubicBezTo>
                  <a:cubicBezTo>
                    <a:pt x="232946" y="169706"/>
                    <a:pt x="197492" y="140602"/>
                    <a:pt x="196963" y="121023"/>
                  </a:cubicBezTo>
                  <a:cubicBezTo>
                    <a:pt x="196434" y="101444"/>
                    <a:pt x="196963" y="32123"/>
                    <a:pt x="196963" y="32123"/>
                  </a:cubicBezTo>
                  <a:cubicBezTo>
                    <a:pt x="196963" y="22598"/>
                    <a:pt x="186909" y="50644"/>
                    <a:pt x="196963" y="63873"/>
                  </a:cubicBezTo>
                  <a:cubicBezTo>
                    <a:pt x="207017" y="77102"/>
                    <a:pt x="256230" y="112556"/>
                    <a:pt x="257288" y="111498"/>
                  </a:cubicBezTo>
                  <a:cubicBezTo>
                    <a:pt x="258346" y="110440"/>
                    <a:pt x="217600" y="58581"/>
                    <a:pt x="203313" y="57523"/>
                  </a:cubicBezTo>
                  <a:cubicBezTo>
                    <a:pt x="189026" y="56465"/>
                    <a:pt x="201725" y="112027"/>
                    <a:pt x="171563" y="105148"/>
                  </a:cubicBezTo>
                  <a:cubicBezTo>
                    <a:pt x="141401" y="98269"/>
                    <a:pt x="-4650" y="-7035"/>
                    <a:pt x="113" y="37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D863213E-BA22-4772-A3C2-63924CF8930A}"/>
                </a:ext>
              </a:extLst>
            </p:cNvPr>
            <p:cNvSpPr/>
            <p:nvPr/>
          </p:nvSpPr>
          <p:spPr>
            <a:xfrm>
              <a:off x="2525186" y="4314497"/>
              <a:ext cx="164060" cy="492326"/>
            </a:xfrm>
            <a:custGeom>
              <a:avLst/>
              <a:gdLst>
                <a:gd name="connsiteX0" fmla="*/ 49739 w 164060"/>
                <a:gd name="connsiteY0" fmla="*/ 328 h 492326"/>
                <a:gd name="connsiteX1" fmla="*/ 37039 w 164060"/>
                <a:gd name="connsiteY1" fmla="*/ 60653 h 492326"/>
                <a:gd name="connsiteX2" fmla="*/ 116414 w 164060"/>
                <a:gd name="connsiteY2" fmla="*/ 162253 h 492326"/>
                <a:gd name="connsiteX3" fmla="*/ 68789 w 164060"/>
                <a:gd name="connsiteY3" fmla="*/ 181303 h 492326"/>
                <a:gd name="connsiteX4" fmla="*/ 110064 w 164060"/>
                <a:gd name="connsiteY4" fmla="*/ 200353 h 492326"/>
                <a:gd name="connsiteX5" fmla="*/ 91014 w 164060"/>
                <a:gd name="connsiteY5" fmla="*/ 241628 h 492326"/>
                <a:gd name="connsiteX6" fmla="*/ 97364 w 164060"/>
                <a:gd name="connsiteY6" fmla="*/ 489278 h 492326"/>
                <a:gd name="connsiteX7" fmla="*/ 100539 w 164060"/>
                <a:gd name="connsiteY7" fmla="*/ 365453 h 492326"/>
                <a:gd name="connsiteX8" fmla="*/ 46564 w 164060"/>
                <a:gd name="connsiteY8" fmla="*/ 155903 h 492326"/>
                <a:gd name="connsiteX9" fmla="*/ 106889 w 164060"/>
                <a:gd name="connsiteY9" fmla="*/ 241628 h 492326"/>
                <a:gd name="connsiteX10" fmla="*/ 164039 w 164060"/>
                <a:gd name="connsiteY10" fmla="*/ 101928 h 492326"/>
                <a:gd name="connsiteX11" fmla="*/ 100539 w 164060"/>
                <a:gd name="connsiteY11" fmla="*/ 130503 h 492326"/>
                <a:gd name="connsiteX12" fmla="*/ 2114 w 164060"/>
                <a:gd name="connsiteY12" fmla="*/ 95578 h 492326"/>
                <a:gd name="connsiteX13" fmla="*/ 33864 w 164060"/>
                <a:gd name="connsiteY13" fmla="*/ 86053 h 492326"/>
                <a:gd name="connsiteX14" fmla="*/ 49739 w 164060"/>
                <a:gd name="connsiteY14" fmla="*/ 328 h 4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60" h="492326">
                  <a:moveTo>
                    <a:pt x="49739" y="328"/>
                  </a:moveTo>
                  <a:cubicBezTo>
                    <a:pt x="50268" y="-3905"/>
                    <a:pt x="25927" y="33666"/>
                    <a:pt x="37039" y="60653"/>
                  </a:cubicBezTo>
                  <a:cubicBezTo>
                    <a:pt x="48151" y="87640"/>
                    <a:pt x="111122" y="142145"/>
                    <a:pt x="116414" y="162253"/>
                  </a:cubicBezTo>
                  <a:cubicBezTo>
                    <a:pt x="121706" y="182361"/>
                    <a:pt x="69847" y="174953"/>
                    <a:pt x="68789" y="181303"/>
                  </a:cubicBezTo>
                  <a:cubicBezTo>
                    <a:pt x="67731" y="187653"/>
                    <a:pt x="106360" y="190299"/>
                    <a:pt x="110064" y="200353"/>
                  </a:cubicBezTo>
                  <a:cubicBezTo>
                    <a:pt x="113768" y="210407"/>
                    <a:pt x="93131" y="193474"/>
                    <a:pt x="91014" y="241628"/>
                  </a:cubicBezTo>
                  <a:cubicBezTo>
                    <a:pt x="88897" y="289782"/>
                    <a:pt x="95777" y="468641"/>
                    <a:pt x="97364" y="489278"/>
                  </a:cubicBezTo>
                  <a:cubicBezTo>
                    <a:pt x="98951" y="509915"/>
                    <a:pt x="109006" y="421016"/>
                    <a:pt x="100539" y="365453"/>
                  </a:cubicBezTo>
                  <a:cubicBezTo>
                    <a:pt x="92072" y="309891"/>
                    <a:pt x="45506" y="176540"/>
                    <a:pt x="46564" y="155903"/>
                  </a:cubicBezTo>
                  <a:cubicBezTo>
                    <a:pt x="47622" y="135266"/>
                    <a:pt x="87310" y="250624"/>
                    <a:pt x="106889" y="241628"/>
                  </a:cubicBezTo>
                  <a:cubicBezTo>
                    <a:pt x="126468" y="232632"/>
                    <a:pt x="165097" y="120449"/>
                    <a:pt x="164039" y="101928"/>
                  </a:cubicBezTo>
                  <a:cubicBezTo>
                    <a:pt x="162981" y="83407"/>
                    <a:pt x="127526" y="131561"/>
                    <a:pt x="100539" y="130503"/>
                  </a:cubicBezTo>
                  <a:cubicBezTo>
                    <a:pt x="73552" y="129445"/>
                    <a:pt x="13226" y="102986"/>
                    <a:pt x="2114" y="95578"/>
                  </a:cubicBezTo>
                  <a:cubicBezTo>
                    <a:pt x="-8999" y="88170"/>
                    <a:pt x="26985" y="97165"/>
                    <a:pt x="33864" y="86053"/>
                  </a:cubicBezTo>
                  <a:cubicBezTo>
                    <a:pt x="40743" y="74941"/>
                    <a:pt x="49210" y="4561"/>
                    <a:pt x="49739" y="3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0A3F74EF-76AF-D50E-E5CA-A73B37A03D74}"/>
                </a:ext>
              </a:extLst>
            </p:cNvPr>
            <p:cNvSpPr/>
            <p:nvPr/>
          </p:nvSpPr>
          <p:spPr>
            <a:xfrm>
              <a:off x="1901783" y="4914900"/>
              <a:ext cx="111696" cy="279404"/>
            </a:xfrm>
            <a:custGeom>
              <a:avLst/>
              <a:gdLst>
                <a:gd name="connsiteX0" fmla="*/ 42 w 111696"/>
                <a:gd name="connsiteY0" fmla="*/ 0 h 279404"/>
                <a:gd name="connsiteX1" fmla="*/ 101642 w 111696"/>
                <a:gd name="connsiteY1" fmla="*/ 215900 h 279404"/>
                <a:gd name="connsiteX2" fmla="*/ 107992 w 111696"/>
                <a:gd name="connsiteY2" fmla="*/ 279400 h 279404"/>
                <a:gd name="connsiteX3" fmla="*/ 101642 w 111696"/>
                <a:gd name="connsiteY3" fmla="*/ 219075 h 279404"/>
                <a:gd name="connsiteX4" fmla="*/ 88942 w 111696"/>
                <a:gd name="connsiteY4" fmla="*/ 215900 h 279404"/>
                <a:gd name="connsiteX5" fmla="*/ 42 w 111696"/>
                <a:gd name="connsiteY5" fmla="*/ 0 h 27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96" h="279404">
                  <a:moveTo>
                    <a:pt x="42" y="0"/>
                  </a:moveTo>
                  <a:cubicBezTo>
                    <a:pt x="2159" y="0"/>
                    <a:pt x="83650" y="169333"/>
                    <a:pt x="101642" y="215900"/>
                  </a:cubicBezTo>
                  <a:cubicBezTo>
                    <a:pt x="119634" y="262467"/>
                    <a:pt x="107992" y="278871"/>
                    <a:pt x="107992" y="279400"/>
                  </a:cubicBezTo>
                  <a:cubicBezTo>
                    <a:pt x="107992" y="279929"/>
                    <a:pt x="104817" y="229658"/>
                    <a:pt x="101642" y="219075"/>
                  </a:cubicBezTo>
                  <a:cubicBezTo>
                    <a:pt x="98467" y="208492"/>
                    <a:pt x="102171" y="247650"/>
                    <a:pt x="88942" y="215900"/>
                  </a:cubicBezTo>
                  <a:cubicBezTo>
                    <a:pt x="75713" y="184150"/>
                    <a:pt x="-2075" y="0"/>
                    <a:pt x="4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02E02DD5-B8D5-99F2-2C59-82C2B49D9205}"/>
                </a:ext>
              </a:extLst>
            </p:cNvPr>
            <p:cNvSpPr/>
            <p:nvPr/>
          </p:nvSpPr>
          <p:spPr>
            <a:xfrm>
              <a:off x="2054102" y="4947051"/>
              <a:ext cx="418099" cy="219034"/>
            </a:xfrm>
            <a:custGeom>
              <a:avLst/>
              <a:gdLst>
                <a:gd name="connsiteX0" fmla="*/ 123 w 418099"/>
                <a:gd name="connsiteY0" fmla="*/ 186924 h 219034"/>
                <a:gd name="connsiteX1" fmla="*/ 235073 w 418099"/>
                <a:gd name="connsiteY1" fmla="*/ 174224 h 219034"/>
                <a:gd name="connsiteX2" fmla="*/ 238248 w 418099"/>
                <a:gd name="connsiteY2" fmla="*/ 218674 h 219034"/>
                <a:gd name="connsiteX3" fmla="*/ 301748 w 418099"/>
                <a:gd name="connsiteY3" fmla="*/ 145649 h 219034"/>
                <a:gd name="connsiteX4" fmla="*/ 323973 w 418099"/>
                <a:gd name="connsiteY4" fmla="*/ 91674 h 219034"/>
                <a:gd name="connsiteX5" fmla="*/ 416048 w 418099"/>
                <a:gd name="connsiteY5" fmla="*/ 2774 h 219034"/>
                <a:gd name="connsiteX6" fmla="*/ 374773 w 418099"/>
                <a:gd name="connsiteY6" fmla="*/ 31349 h 219034"/>
                <a:gd name="connsiteX7" fmla="*/ 228723 w 418099"/>
                <a:gd name="connsiteY7" fmla="*/ 120249 h 219034"/>
                <a:gd name="connsiteX8" fmla="*/ 298573 w 418099"/>
                <a:gd name="connsiteY8" fmla="*/ 120249 h 219034"/>
                <a:gd name="connsiteX9" fmla="*/ 269998 w 418099"/>
                <a:gd name="connsiteY9" fmla="*/ 164699 h 219034"/>
                <a:gd name="connsiteX10" fmla="*/ 123 w 418099"/>
                <a:gd name="connsiteY10" fmla="*/ 186924 h 21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099" h="219034">
                  <a:moveTo>
                    <a:pt x="123" y="186924"/>
                  </a:moveTo>
                  <a:cubicBezTo>
                    <a:pt x="-5698" y="188512"/>
                    <a:pt x="195386" y="168932"/>
                    <a:pt x="235073" y="174224"/>
                  </a:cubicBezTo>
                  <a:cubicBezTo>
                    <a:pt x="274761" y="179516"/>
                    <a:pt x="227136" y="223436"/>
                    <a:pt x="238248" y="218674"/>
                  </a:cubicBezTo>
                  <a:cubicBezTo>
                    <a:pt x="249360" y="213912"/>
                    <a:pt x="287461" y="166816"/>
                    <a:pt x="301748" y="145649"/>
                  </a:cubicBezTo>
                  <a:cubicBezTo>
                    <a:pt x="316036" y="124482"/>
                    <a:pt x="304923" y="115486"/>
                    <a:pt x="323973" y="91674"/>
                  </a:cubicBezTo>
                  <a:cubicBezTo>
                    <a:pt x="343023" y="67862"/>
                    <a:pt x="407581" y="12828"/>
                    <a:pt x="416048" y="2774"/>
                  </a:cubicBezTo>
                  <a:cubicBezTo>
                    <a:pt x="424515" y="-7280"/>
                    <a:pt x="405994" y="11770"/>
                    <a:pt x="374773" y="31349"/>
                  </a:cubicBezTo>
                  <a:cubicBezTo>
                    <a:pt x="343552" y="50928"/>
                    <a:pt x="241423" y="105432"/>
                    <a:pt x="228723" y="120249"/>
                  </a:cubicBezTo>
                  <a:cubicBezTo>
                    <a:pt x="216023" y="135066"/>
                    <a:pt x="291694" y="112841"/>
                    <a:pt x="298573" y="120249"/>
                  </a:cubicBezTo>
                  <a:cubicBezTo>
                    <a:pt x="305452" y="127657"/>
                    <a:pt x="315506" y="155174"/>
                    <a:pt x="269998" y="164699"/>
                  </a:cubicBezTo>
                  <a:cubicBezTo>
                    <a:pt x="224490" y="174224"/>
                    <a:pt x="5944" y="185336"/>
                    <a:pt x="123" y="1869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B0DBDD9-22E6-ED30-83EE-5A2D473A5FCC}"/>
                </a:ext>
              </a:extLst>
            </p:cNvPr>
            <p:cNvSpPr/>
            <p:nvPr/>
          </p:nvSpPr>
          <p:spPr>
            <a:xfrm>
              <a:off x="3082814" y="4257670"/>
              <a:ext cx="98536" cy="441322"/>
            </a:xfrm>
            <a:custGeom>
              <a:avLst/>
              <a:gdLst>
                <a:gd name="connsiteX0" fmla="*/ 111 w 98536"/>
                <a:gd name="connsiteY0" fmla="*/ 5 h 441322"/>
                <a:gd name="connsiteX1" fmla="*/ 15986 w 98536"/>
                <a:gd name="connsiteY1" fmla="*/ 184155 h 441322"/>
                <a:gd name="connsiteX2" fmla="*/ 9636 w 98536"/>
                <a:gd name="connsiteY2" fmla="*/ 244480 h 441322"/>
                <a:gd name="connsiteX3" fmla="*/ 44561 w 98536"/>
                <a:gd name="connsiteY3" fmla="*/ 203205 h 441322"/>
                <a:gd name="connsiteX4" fmla="*/ 12811 w 98536"/>
                <a:gd name="connsiteY4" fmla="*/ 438155 h 441322"/>
                <a:gd name="connsiteX5" fmla="*/ 25511 w 98536"/>
                <a:gd name="connsiteY5" fmla="*/ 327030 h 441322"/>
                <a:gd name="connsiteX6" fmla="*/ 98536 w 98536"/>
                <a:gd name="connsiteY6" fmla="*/ 158755 h 441322"/>
                <a:gd name="connsiteX7" fmla="*/ 25511 w 98536"/>
                <a:gd name="connsiteY7" fmla="*/ 234955 h 441322"/>
                <a:gd name="connsiteX8" fmla="*/ 25511 w 98536"/>
                <a:gd name="connsiteY8" fmla="*/ 177805 h 441322"/>
                <a:gd name="connsiteX9" fmla="*/ 111 w 98536"/>
                <a:gd name="connsiteY9" fmla="*/ 5 h 44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536" h="441322">
                  <a:moveTo>
                    <a:pt x="111" y="5"/>
                  </a:moveTo>
                  <a:cubicBezTo>
                    <a:pt x="-1477" y="1063"/>
                    <a:pt x="14399" y="143409"/>
                    <a:pt x="15986" y="184155"/>
                  </a:cubicBezTo>
                  <a:cubicBezTo>
                    <a:pt x="17573" y="224901"/>
                    <a:pt x="4874" y="241305"/>
                    <a:pt x="9636" y="244480"/>
                  </a:cubicBezTo>
                  <a:cubicBezTo>
                    <a:pt x="14398" y="247655"/>
                    <a:pt x="44032" y="170926"/>
                    <a:pt x="44561" y="203205"/>
                  </a:cubicBezTo>
                  <a:cubicBezTo>
                    <a:pt x="45090" y="235484"/>
                    <a:pt x="15986" y="417518"/>
                    <a:pt x="12811" y="438155"/>
                  </a:cubicBezTo>
                  <a:cubicBezTo>
                    <a:pt x="9636" y="458793"/>
                    <a:pt x="11224" y="373597"/>
                    <a:pt x="25511" y="327030"/>
                  </a:cubicBezTo>
                  <a:cubicBezTo>
                    <a:pt x="39799" y="280463"/>
                    <a:pt x="98536" y="174101"/>
                    <a:pt x="98536" y="158755"/>
                  </a:cubicBezTo>
                  <a:cubicBezTo>
                    <a:pt x="98536" y="143409"/>
                    <a:pt x="37682" y="231780"/>
                    <a:pt x="25511" y="234955"/>
                  </a:cubicBezTo>
                  <a:cubicBezTo>
                    <a:pt x="13340" y="238130"/>
                    <a:pt x="28686" y="214847"/>
                    <a:pt x="25511" y="177805"/>
                  </a:cubicBezTo>
                  <a:cubicBezTo>
                    <a:pt x="22336" y="140763"/>
                    <a:pt x="1699" y="-1053"/>
                    <a:pt x="11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3AF3AD15-4190-E9CB-A3CC-1F0CF90CA006}"/>
                </a:ext>
              </a:extLst>
            </p:cNvPr>
            <p:cNvSpPr/>
            <p:nvPr/>
          </p:nvSpPr>
          <p:spPr>
            <a:xfrm>
              <a:off x="1490672" y="3728085"/>
              <a:ext cx="270000" cy="75721"/>
            </a:xfrm>
            <a:custGeom>
              <a:avLst/>
              <a:gdLst>
                <a:gd name="connsiteX0" fmla="*/ 1578 w 270000"/>
                <a:gd name="connsiteY0" fmla="*/ 75565 h 75721"/>
                <a:gd name="connsiteX1" fmla="*/ 265103 w 270000"/>
                <a:gd name="connsiteY1" fmla="*/ 2540 h 75721"/>
                <a:gd name="connsiteX2" fmla="*/ 160328 w 270000"/>
                <a:gd name="connsiteY2" fmla="*/ 21590 h 75721"/>
                <a:gd name="connsiteX3" fmla="*/ 1578 w 270000"/>
                <a:gd name="connsiteY3" fmla="*/ 75565 h 7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00" h="75721">
                  <a:moveTo>
                    <a:pt x="1578" y="75565"/>
                  </a:moveTo>
                  <a:cubicBezTo>
                    <a:pt x="19041" y="72390"/>
                    <a:pt x="238645" y="11536"/>
                    <a:pt x="265103" y="2540"/>
                  </a:cubicBezTo>
                  <a:cubicBezTo>
                    <a:pt x="291561" y="-6456"/>
                    <a:pt x="204249" y="10478"/>
                    <a:pt x="160328" y="21590"/>
                  </a:cubicBezTo>
                  <a:cubicBezTo>
                    <a:pt x="116407" y="32702"/>
                    <a:pt x="-15885" y="78740"/>
                    <a:pt x="1578" y="755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9DA41DD5-A511-EE27-BF08-87EA174947AB}"/>
                </a:ext>
              </a:extLst>
            </p:cNvPr>
            <p:cNvSpPr/>
            <p:nvPr/>
          </p:nvSpPr>
          <p:spPr>
            <a:xfrm>
              <a:off x="2501899" y="3579638"/>
              <a:ext cx="481263" cy="296916"/>
            </a:xfrm>
            <a:custGeom>
              <a:avLst/>
              <a:gdLst>
                <a:gd name="connsiteX0" fmla="*/ 1 w 481263"/>
                <a:gd name="connsiteY0" fmla="*/ 65262 h 296916"/>
                <a:gd name="connsiteX1" fmla="*/ 203201 w 481263"/>
                <a:gd name="connsiteY1" fmla="*/ 147812 h 296916"/>
                <a:gd name="connsiteX2" fmla="*/ 184151 w 481263"/>
                <a:gd name="connsiteY2" fmla="*/ 65262 h 296916"/>
                <a:gd name="connsiteX3" fmla="*/ 469901 w 481263"/>
                <a:gd name="connsiteY3" fmla="*/ 287512 h 296916"/>
                <a:gd name="connsiteX4" fmla="*/ 396876 w 481263"/>
                <a:gd name="connsiteY4" fmla="*/ 230362 h 296916"/>
                <a:gd name="connsiteX5" fmla="*/ 142876 w 481263"/>
                <a:gd name="connsiteY5" fmla="*/ 1762 h 296916"/>
                <a:gd name="connsiteX6" fmla="*/ 206376 w 481263"/>
                <a:gd name="connsiteY6" fmla="*/ 122412 h 296916"/>
                <a:gd name="connsiteX7" fmla="*/ 1 w 481263"/>
                <a:gd name="connsiteY7" fmla="*/ 65262 h 29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263" h="296916">
                  <a:moveTo>
                    <a:pt x="1" y="65262"/>
                  </a:moveTo>
                  <a:cubicBezTo>
                    <a:pt x="-528" y="69495"/>
                    <a:pt x="172509" y="147812"/>
                    <a:pt x="203201" y="147812"/>
                  </a:cubicBezTo>
                  <a:cubicBezTo>
                    <a:pt x="233893" y="147812"/>
                    <a:pt x="139701" y="41979"/>
                    <a:pt x="184151" y="65262"/>
                  </a:cubicBezTo>
                  <a:cubicBezTo>
                    <a:pt x="228601" y="88545"/>
                    <a:pt x="469901" y="287512"/>
                    <a:pt x="469901" y="287512"/>
                  </a:cubicBezTo>
                  <a:cubicBezTo>
                    <a:pt x="505355" y="315029"/>
                    <a:pt x="451380" y="277987"/>
                    <a:pt x="396876" y="230362"/>
                  </a:cubicBezTo>
                  <a:cubicBezTo>
                    <a:pt x="342372" y="182737"/>
                    <a:pt x="174626" y="19754"/>
                    <a:pt x="142876" y="1762"/>
                  </a:cubicBezTo>
                  <a:cubicBezTo>
                    <a:pt x="111126" y="-16230"/>
                    <a:pt x="222780" y="109183"/>
                    <a:pt x="206376" y="122412"/>
                  </a:cubicBezTo>
                  <a:cubicBezTo>
                    <a:pt x="189972" y="135641"/>
                    <a:pt x="530" y="61029"/>
                    <a:pt x="1" y="6526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E193273B-E0CF-5EFC-DB28-14E99569B290}"/>
                </a:ext>
              </a:extLst>
            </p:cNvPr>
            <p:cNvSpPr/>
            <p:nvPr/>
          </p:nvSpPr>
          <p:spPr>
            <a:xfrm>
              <a:off x="1898650" y="5009570"/>
              <a:ext cx="117475" cy="360057"/>
            </a:xfrm>
            <a:custGeom>
              <a:avLst/>
              <a:gdLst>
                <a:gd name="connsiteX0" fmla="*/ 0 w 117475"/>
                <a:gd name="connsiteY0" fmla="*/ 580 h 360057"/>
                <a:gd name="connsiteX1" fmla="*/ 95250 w 117475"/>
                <a:gd name="connsiteY1" fmla="*/ 219655 h 360057"/>
                <a:gd name="connsiteX2" fmla="*/ 117475 w 117475"/>
                <a:gd name="connsiteY2" fmla="*/ 359355 h 360057"/>
                <a:gd name="connsiteX3" fmla="*/ 95250 w 117475"/>
                <a:gd name="connsiteY3" fmla="*/ 162505 h 360057"/>
                <a:gd name="connsiteX4" fmla="*/ 0 w 117475"/>
                <a:gd name="connsiteY4" fmla="*/ 580 h 3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5" h="360057">
                  <a:moveTo>
                    <a:pt x="0" y="580"/>
                  </a:moveTo>
                  <a:cubicBezTo>
                    <a:pt x="0" y="10105"/>
                    <a:pt x="75671" y="159859"/>
                    <a:pt x="95250" y="219655"/>
                  </a:cubicBezTo>
                  <a:cubicBezTo>
                    <a:pt x="114829" y="279451"/>
                    <a:pt x="117475" y="368880"/>
                    <a:pt x="117475" y="359355"/>
                  </a:cubicBezTo>
                  <a:cubicBezTo>
                    <a:pt x="117475" y="349830"/>
                    <a:pt x="111654" y="223888"/>
                    <a:pt x="95250" y="162505"/>
                  </a:cubicBezTo>
                  <a:cubicBezTo>
                    <a:pt x="78846" y="101122"/>
                    <a:pt x="0" y="-8945"/>
                    <a:pt x="0" y="5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F0A0AE01-CD3E-8DB8-31B7-1CF51E33FCE9}"/>
                </a:ext>
              </a:extLst>
            </p:cNvPr>
            <p:cNvSpPr/>
            <p:nvPr/>
          </p:nvSpPr>
          <p:spPr>
            <a:xfrm>
              <a:off x="2058800" y="4686283"/>
              <a:ext cx="519382" cy="616046"/>
            </a:xfrm>
            <a:custGeom>
              <a:avLst/>
              <a:gdLst>
                <a:gd name="connsiteX0" fmla="*/ 1775 w 519382"/>
                <a:gd name="connsiteY0" fmla="*/ 482617 h 616046"/>
                <a:gd name="connsiteX1" fmla="*/ 227200 w 519382"/>
                <a:gd name="connsiteY1" fmla="*/ 479442 h 616046"/>
                <a:gd name="connsiteX2" fmla="*/ 258950 w 519382"/>
                <a:gd name="connsiteY2" fmla="*/ 574692 h 616046"/>
                <a:gd name="connsiteX3" fmla="*/ 265300 w 519382"/>
                <a:gd name="connsiteY3" fmla="*/ 581042 h 616046"/>
                <a:gd name="connsiteX4" fmla="*/ 252600 w 519382"/>
                <a:gd name="connsiteY4" fmla="*/ 612792 h 616046"/>
                <a:gd name="connsiteX5" fmla="*/ 376425 w 519382"/>
                <a:gd name="connsiteY5" fmla="*/ 492142 h 616046"/>
                <a:gd name="connsiteX6" fmla="*/ 493900 w 519382"/>
                <a:gd name="connsiteY6" fmla="*/ 346092 h 616046"/>
                <a:gd name="connsiteX7" fmla="*/ 478025 w 519382"/>
                <a:gd name="connsiteY7" fmla="*/ 355617 h 616046"/>
                <a:gd name="connsiteX8" fmla="*/ 519300 w 519382"/>
                <a:gd name="connsiteY8" fmla="*/ 17 h 616046"/>
                <a:gd name="connsiteX9" fmla="*/ 465325 w 519382"/>
                <a:gd name="connsiteY9" fmla="*/ 371492 h 616046"/>
                <a:gd name="connsiteX10" fmla="*/ 281175 w 519382"/>
                <a:gd name="connsiteY10" fmla="*/ 549292 h 616046"/>
                <a:gd name="connsiteX11" fmla="*/ 239900 w 519382"/>
                <a:gd name="connsiteY11" fmla="*/ 450867 h 616046"/>
                <a:gd name="connsiteX12" fmla="*/ 128775 w 519382"/>
                <a:gd name="connsiteY12" fmla="*/ 460392 h 616046"/>
                <a:gd name="connsiteX13" fmla="*/ 1775 w 519382"/>
                <a:gd name="connsiteY13" fmla="*/ 482617 h 61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9382" h="616046">
                  <a:moveTo>
                    <a:pt x="1775" y="482617"/>
                  </a:moveTo>
                  <a:cubicBezTo>
                    <a:pt x="18179" y="485792"/>
                    <a:pt x="184337" y="464096"/>
                    <a:pt x="227200" y="479442"/>
                  </a:cubicBezTo>
                  <a:cubicBezTo>
                    <a:pt x="270063" y="494788"/>
                    <a:pt x="252600" y="557759"/>
                    <a:pt x="258950" y="574692"/>
                  </a:cubicBezTo>
                  <a:cubicBezTo>
                    <a:pt x="265300" y="591625"/>
                    <a:pt x="266358" y="574692"/>
                    <a:pt x="265300" y="581042"/>
                  </a:cubicBezTo>
                  <a:cubicBezTo>
                    <a:pt x="264242" y="587392"/>
                    <a:pt x="234079" y="627609"/>
                    <a:pt x="252600" y="612792"/>
                  </a:cubicBezTo>
                  <a:cubicBezTo>
                    <a:pt x="271121" y="597975"/>
                    <a:pt x="336208" y="536592"/>
                    <a:pt x="376425" y="492142"/>
                  </a:cubicBezTo>
                  <a:cubicBezTo>
                    <a:pt x="416642" y="447692"/>
                    <a:pt x="476967" y="368846"/>
                    <a:pt x="493900" y="346092"/>
                  </a:cubicBezTo>
                  <a:cubicBezTo>
                    <a:pt x="510833" y="323338"/>
                    <a:pt x="473792" y="413296"/>
                    <a:pt x="478025" y="355617"/>
                  </a:cubicBezTo>
                  <a:cubicBezTo>
                    <a:pt x="482258" y="297938"/>
                    <a:pt x="521417" y="-2629"/>
                    <a:pt x="519300" y="17"/>
                  </a:cubicBezTo>
                  <a:cubicBezTo>
                    <a:pt x="517183" y="2663"/>
                    <a:pt x="505013" y="279946"/>
                    <a:pt x="465325" y="371492"/>
                  </a:cubicBezTo>
                  <a:cubicBezTo>
                    <a:pt x="425637" y="463038"/>
                    <a:pt x="318746" y="536063"/>
                    <a:pt x="281175" y="549292"/>
                  </a:cubicBezTo>
                  <a:cubicBezTo>
                    <a:pt x="243604" y="562521"/>
                    <a:pt x="265300" y="465684"/>
                    <a:pt x="239900" y="450867"/>
                  </a:cubicBezTo>
                  <a:cubicBezTo>
                    <a:pt x="214500" y="436050"/>
                    <a:pt x="170579" y="455630"/>
                    <a:pt x="128775" y="460392"/>
                  </a:cubicBezTo>
                  <a:cubicBezTo>
                    <a:pt x="86971" y="465154"/>
                    <a:pt x="-14629" y="479442"/>
                    <a:pt x="1775" y="4826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AD832DA-ED5D-BC97-06D1-D0FB3E391718}"/>
                </a:ext>
              </a:extLst>
            </p:cNvPr>
            <p:cNvSpPr/>
            <p:nvPr/>
          </p:nvSpPr>
          <p:spPr>
            <a:xfrm>
              <a:off x="2263664" y="4464041"/>
              <a:ext cx="331459" cy="229276"/>
            </a:xfrm>
            <a:custGeom>
              <a:avLst/>
              <a:gdLst>
                <a:gd name="connsiteX0" fmla="*/ 111 w 331459"/>
                <a:gd name="connsiteY0" fmla="*/ 85734 h 229276"/>
                <a:gd name="connsiteX1" fmla="*/ 165211 w 331459"/>
                <a:gd name="connsiteY1" fmla="*/ 111134 h 229276"/>
                <a:gd name="connsiteX2" fmla="*/ 155686 w 331459"/>
                <a:gd name="connsiteY2" fmla="*/ 63509 h 229276"/>
                <a:gd name="connsiteX3" fmla="*/ 282686 w 331459"/>
                <a:gd name="connsiteY3" fmla="*/ 114309 h 229276"/>
                <a:gd name="connsiteX4" fmla="*/ 244586 w 331459"/>
                <a:gd name="connsiteY4" fmla="*/ 63509 h 229276"/>
                <a:gd name="connsiteX5" fmla="*/ 308086 w 331459"/>
                <a:gd name="connsiteY5" fmla="*/ 152409 h 229276"/>
                <a:gd name="connsiteX6" fmla="*/ 327136 w 331459"/>
                <a:gd name="connsiteY6" fmla="*/ 228609 h 229276"/>
                <a:gd name="connsiteX7" fmla="*/ 231886 w 331459"/>
                <a:gd name="connsiteY7" fmla="*/ 107959 h 229276"/>
                <a:gd name="connsiteX8" fmla="*/ 123936 w 331459"/>
                <a:gd name="connsiteY8" fmla="*/ 9 h 229276"/>
                <a:gd name="connsiteX9" fmla="*/ 196961 w 331459"/>
                <a:gd name="connsiteY9" fmla="*/ 101609 h 229276"/>
                <a:gd name="connsiteX10" fmla="*/ 139811 w 331459"/>
                <a:gd name="connsiteY10" fmla="*/ 101609 h 229276"/>
                <a:gd name="connsiteX11" fmla="*/ 111 w 331459"/>
                <a:gd name="connsiteY11" fmla="*/ 85734 h 22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459" h="229276">
                  <a:moveTo>
                    <a:pt x="111" y="85734"/>
                  </a:moveTo>
                  <a:cubicBezTo>
                    <a:pt x="4344" y="87321"/>
                    <a:pt x="139282" y="114838"/>
                    <a:pt x="165211" y="111134"/>
                  </a:cubicBezTo>
                  <a:cubicBezTo>
                    <a:pt x="191140" y="107430"/>
                    <a:pt x="136107" y="62980"/>
                    <a:pt x="155686" y="63509"/>
                  </a:cubicBezTo>
                  <a:cubicBezTo>
                    <a:pt x="175265" y="64038"/>
                    <a:pt x="267869" y="114309"/>
                    <a:pt x="282686" y="114309"/>
                  </a:cubicBezTo>
                  <a:cubicBezTo>
                    <a:pt x="297503" y="114309"/>
                    <a:pt x="240353" y="57159"/>
                    <a:pt x="244586" y="63509"/>
                  </a:cubicBezTo>
                  <a:cubicBezTo>
                    <a:pt x="248819" y="69859"/>
                    <a:pt x="294328" y="124892"/>
                    <a:pt x="308086" y="152409"/>
                  </a:cubicBezTo>
                  <a:cubicBezTo>
                    <a:pt x="321844" y="179926"/>
                    <a:pt x="339836" y="236017"/>
                    <a:pt x="327136" y="228609"/>
                  </a:cubicBezTo>
                  <a:cubicBezTo>
                    <a:pt x="314436" y="221201"/>
                    <a:pt x="265753" y="146059"/>
                    <a:pt x="231886" y="107959"/>
                  </a:cubicBezTo>
                  <a:cubicBezTo>
                    <a:pt x="198019" y="69859"/>
                    <a:pt x="129757" y="1067"/>
                    <a:pt x="123936" y="9"/>
                  </a:cubicBezTo>
                  <a:cubicBezTo>
                    <a:pt x="118115" y="-1049"/>
                    <a:pt x="194315" y="84676"/>
                    <a:pt x="196961" y="101609"/>
                  </a:cubicBezTo>
                  <a:cubicBezTo>
                    <a:pt x="199607" y="118542"/>
                    <a:pt x="166269" y="102667"/>
                    <a:pt x="139811" y="101609"/>
                  </a:cubicBezTo>
                  <a:cubicBezTo>
                    <a:pt x="113353" y="100551"/>
                    <a:pt x="-4122" y="84147"/>
                    <a:pt x="111" y="8573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044BE00B-9ABE-4F81-9608-F2C0E7B3FAB3}"/>
                </a:ext>
              </a:extLst>
            </p:cNvPr>
            <p:cNvSpPr/>
            <p:nvPr/>
          </p:nvSpPr>
          <p:spPr>
            <a:xfrm>
              <a:off x="2120780" y="4469975"/>
              <a:ext cx="330434" cy="57648"/>
            </a:xfrm>
            <a:custGeom>
              <a:avLst/>
              <a:gdLst>
                <a:gd name="connsiteX0" fmla="*/ 120 w 330434"/>
                <a:gd name="connsiteY0" fmla="*/ 51225 h 57648"/>
                <a:gd name="connsiteX1" fmla="*/ 181095 w 330434"/>
                <a:gd name="connsiteY1" fmla="*/ 44875 h 57648"/>
                <a:gd name="connsiteX2" fmla="*/ 165220 w 330434"/>
                <a:gd name="connsiteY2" fmla="*/ 13125 h 57648"/>
                <a:gd name="connsiteX3" fmla="*/ 330320 w 330434"/>
                <a:gd name="connsiteY3" fmla="*/ 57575 h 57648"/>
                <a:gd name="connsiteX4" fmla="*/ 136645 w 330434"/>
                <a:gd name="connsiteY4" fmla="*/ 425 h 57648"/>
                <a:gd name="connsiteX5" fmla="*/ 152520 w 330434"/>
                <a:gd name="connsiteY5" fmla="*/ 32175 h 57648"/>
                <a:gd name="connsiteX6" fmla="*/ 120 w 330434"/>
                <a:gd name="connsiteY6" fmla="*/ 51225 h 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434" h="57648">
                  <a:moveTo>
                    <a:pt x="120" y="51225"/>
                  </a:moveTo>
                  <a:cubicBezTo>
                    <a:pt x="4882" y="53342"/>
                    <a:pt x="153578" y="51225"/>
                    <a:pt x="181095" y="44875"/>
                  </a:cubicBezTo>
                  <a:cubicBezTo>
                    <a:pt x="208612" y="38525"/>
                    <a:pt x="140349" y="11008"/>
                    <a:pt x="165220" y="13125"/>
                  </a:cubicBezTo>
                  <a:cubicBezTo>
                    <a:pt x="190091" y="15242"/>
                    <a:pt x="335082" y="59692"/>
                    <a:pt x="330320" y="57575"/>
                  </a:cubicBezTo>
                  <a:cubicBezTo>
                    <a:pt x="325558" y="55458"/>
                    <a:pt x="166278" y="4658"/>
                    <a:pt x="136645" y="425"/>
                  </a:cubicBezTo>
                  <a:cubicBezTo>
                    <a:pt x="107012" y="-3808"/>
                    <a:pt x="172099" y="24767"/>
                    <a:pt x="152520" y="32175"/>
                  </a:cubicBezTo>
                  <a:cubicBezTo>
                    <a:pt x="132941" y="39583"/>
                    <a:pt x="-4642" y="49108"/>
                    <a:pt x="120" y="512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B6F83BA5-EDDE-5587-4E1C-F88A4FFC8FFF}"/>
                </a:ext>
              </a:extLst>
            </p:cNvPr>
            <p:cNvSpPr/>
            <p:nvPr/>
          </p:nvSpPr>
          <p:spPr>
            <a:xfrm>
              <a:off x="1777869" y="4511631"/>
              <a:ext cx="184464" cy="130444"/>
            </a:xfrm>
            <a:custGeom>
              <a:avLst/>
              <a:gdLst>
                <a:gd name="connsiteX0" fmla="*/ 131 w 184464"/>
                <a:gd name="connsiteY0" fmla="*/ 107994 h 130444"/>
                <a:gd name="connsiteX1" fmla="*/ 130306 w 184464"/>
                <a:gd name="connsiteY1" fmla="*/ 38144 h 130444"/>
                <a:gd name="connsiteX2" fmla="*/ 133481 w 184464"/>
                <a:gd name="connsiteY2" fmla="*/ 92119 h 130444"/>
                <a:gd name="connsiteX3" fmla="*/ 168406 w 184464"/>
                <a:gd name="connsiteY3" fmla="*/ 54019 h 130444"/>
                <a:gd name="connsiteX4" fmla="*/ 184281 w 184464"/>
                <a:gd name="connsiteY4" fmla="*/ 130219 h 130444"/>
                <a:gd name="connsiteX5" fmla="*/ 158881 w 184464"/>
                <a:gd name="connsiteY5" fmla="*/ 76244 h 130444"/>
                <a:gd name="connsiteX6" fmla="*/ 139831 w 184464"/>
                <a:gd name="connsiteY6" fmla="*/ 41319 h 130444"/>
                <a:gd name="connsiteX7" fmla="*/ 73156 w 184464"/>
                <a:gd name="connsiteY7" fmla="*/ 44 h 130444"/>
                <a:gd name="connsiteX8" fmla="*/ 104906 w 184464"/>
                <a:gd name="connsiteY8" fmla="*/ 34969 h 130444"/>
                <a:gd name="connsiteX9" fmla="*/ 131 w 184464"/>
                <a:gd name="connsiteY9" fmla="*/ 107994 h 13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64" h="130444">
                  <a:moveTo>
                    <a:pt x="131" y="107994"/>
                  </a:moveTo>
                  <a:cubicBezTo>
                    <a:pt x="4364" y="108523"/>
                    <a:pt x="108081" y="40790"/>
                    <a:pt x="130306" y="38144"/>
                  </a:cubicBezTo>
                  <a:cubicBezTo>
                    <a:pt x="152531" y="35498"/>
                    <a:pt x="127131" y="89473"/>
                    <a:pt x="133481" y="92119"/>
                  </a:cubicBezTo>
                  <a:cubicBezTo>
                    <a:pt x="139831" y="94765"/>
                    <a:pt x="159939" y="47669"/>
                    <a:pt x="168406" y="54019"/>
                  </a:cubicBezTo>
                  <a:cubicBezTo>
                    <a:pt x="176873" y="60369"/>
                    <a:pt x="185868" y="126515"/>
                    <a:pt x="184281" y="130219"/>
                  </a:cubicBezTo>
                  <a:cubicBezTo>
                    <a:pt x="182694" y="133923"/>
                    <a:pt x="166289" y="91061"/>
                    <a:pt x="158881" y="76244"/>
                  </a:cubicBezTo>
                  <a:cubicBezTo>
                    <a:pt x="151473" y="61427"/>
                    <a:pt x="154119" y="54019"/>
                    <a:pt x="139831" y="41319"/>
                  </a:cubicBezTo>
                  <a:cubicBezTo>
                    <a:pt x="125544" y="28619"/>
                    <a:pt x="78977" y="1102"/>
                    <a:pt x="73156" y="44"/>
                  </a:cubicBezTo>
                  <a:cubicBezTo>
                    <a:pt x="67335" y="-1014"/>
                    <a:pt x="114431" y="16977"/>
                    <a:pt x="104906" y="34969"/>
                  </a:cubicBezTo>
                  <a:cubicBezTo>
                    <a:pt x="95381" y="52961"/>
                    <a:pt x="-4102" y="107465"/>
                    <a:pt x="131" y="1079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AFC7C2F8-6D3C-4D6B-4313-D3CD476A4280}"/>
                </a:ext>
              </a:extLst>
            </p:cNvPr>
            <p:cNvSpPr/>
            <p:nvPr/>
          </p:nvSpPr>
          <p:spPr>
            <a:xfrm>
              <a:off x="2679450" y="4010023"/>
              <a:ext cx="179637" cy="229737"/>
            </a:xfrm>
            <a:custGeom>
              <a:avLst/>
              <a:gdLst>
                <a:gd name="connsiteX0" fmla="*/ 250 w 179637"/>
                <a:gd name="connsiteY0" fmla="*/ 66677 h 229737"/>
                <a:gd name="connsiteX1" fmla="*/ 51050 w 179637"/>
                <a:gd name="connsiteY1" fmla="*/ 161927 h 229737"/>
                <a:gd name="connsiteX2" fmla="*/ 25650 w 179637"/>
                <a:gd name="connsiteY2" fmla="*/ 228602 h 229737"/>
                <a:gd name="connsiteX3" fmla="*/ 41525 w 179637"/>
                <a:gd name="connsiteY3" fmla="*/ 196852 h 229737"/>
                <a:gd name="connsiteX4" fmla="*/ 165350 w 179637"/>
                <a:gd name="connsiteY4" fmla="*/ 107952 h 229737"/>
                <a:gd name="connsiteX5" fmla="*/ 174875 w 179637"/>
                <a:gd name="connsiteY5" fmla="*/ 2 h 229737"/>
                <a:gd name="connsiteX6" fmla="*/ 146300 w 179637"/>
                <a:gd name="connsiteY6" fmla="*/ 104777 h 229737"/>
                <a:gd name="connsiteX7" fmla="*/ 76450 w 179637"/>
                <a:gd name="connsiteY7" fmla="*/ 155577 h 229737"/>
                <a:gd name="connsiteX8" fmla="*/ 250 w 179637"/>
                <a:gd name="connsiteY8" fmla="*/ 66677 h 2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37" h="229737">
                  <a:moveTo>
                    <a:pt x="250" y="66677"/>
                  </a:moveTo>
                  <a:cubicBezTo>
                    <a:pt x="-3983" y="67735"/>
                    <a:pt x="46817" y="134940"/>
                    <a:pt x="51050" y="161927"/>
                  </a:cubicBezTo>
                  <a:cubicBezTo>
                    <a:pt x="55283" y="188915"/>
                    <a:pt x="27238" y="222781"/>
                    <a:pt x="25650" y="228602"/>
                  </a:cubicBezTo>
                  <a:cubicBezTo>
                    <a:pt x="24063" y="234423"/>
                    <a:pt x="18242" y="216960"/>
                    <a:pt x="41525" y="196852"/>
                  </a:cubicBezTo>
                  <a:cubicBezTo>
                    <a:pt x="64808" y="176744"/>
                    <a:pt x="143125" y="140760"/>
                    <a:pt x="165350" y="107952"/>
                  </a:cubicBezTo>
                  <a:cubicBezTo>
                    <a:pt x="187575" y="75144"/>
                    <a:pt x="178050" y="531"/>
                    <a:pt x="174875" y="2"/>
                  </a:cubicBezTo>
                  <a:cubicBezTo>
                    <a:pt x="171700" y="-527"/>
                    <a:pt x="162704" y="78848"/>
                    <a:pt x="146300" y="104777"/>
                  </a:cubicBezTo>
                  <a:cubicBezTo>
                    <a:pt x="129896" y="130706"/>
                    <a:pt x="97087" y="157164"/>
                    <a:pt x="76450" y="155577"/>
                  </a:cubicBezTo>
                  <a:cubicBezTo>
                    <a:pt x="55813" y="153990"/>
                    <a:pt x="4483" y="65619"/>
                    <a:pt x="250" y="6667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E977777-8B39-6399-FDFA-A04417D5756B}"/>
                </a:ext>
              </a:extLst>
            </p:cNvPr>
            <p:cNvSpPr/>
            <p:nvPr/>
          </p:nvSpPr>
          <p:spPr>
            <a:xfrm>
              <a:off x="2673189" y="4362181"/>
              <a:ext cx="73559" cy="673698"/>
            </a:xfrm>
            <a:custGeom>
              <a:avLst/>
              <a:gdLst>
                <a:gd name="connsiteX0" fmla="*/ 73186 w 73559"/>
                <a:gd name="connsiteY0" fmla="*/ 269 h 673698"/>
                <a:gd name="connsiteX1" fmla="*/ 60486 w 73559"/>
                <a:gd name="connsiteY1" fmla="*/ 352694 h 673698"/>
                <a:gd name="connsiteX2" fmla="*/ 54136 w 73559"/>
                <a:gd name="connsiteY2" fmla="*/ 292369 h 673698"/>
                <a:gd name="connsiteX3" fmla="*/ 16036 w 73559"/>
                <a:gd name="connsiteY3" fmla="*/ 555894 h 673698"/>
                <a:gd name="connsiteX4" fmla="*/ 161 w 73559"/>
                <a:gd name="connsiteY4" fmla="*/ 673369 h 673698"/>
                <a:gd name="connsiteX5" fmla="*/ 9686 w 73559"/>
                <a:gd name="connsiteY5" fmla="*/ 524144 h 673698"/>
                <a:gd name="connsiteX6" fmla="*/ 38261 w 73559"/>
                <a:gd name="connsiteY6" fmla="*/ 203469 h 673698"/>
                <a:gd name="connsiteX7" fmla="*/ 44611 w 73559"/>
                <a:gd name="connsiteY7" fmla="*/ 292369 h 673698"/>
                <a:gd name="connsiteX8" fmla="*/ 73186 w 73559"/>
                <a:gd name="connsiteY8" fmla="*/ 269 h 67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9" h="673698">
                  <a:moveTo>
                    <a:pt x="73186" y="269"/>
                  </a:moveTo>
                  <a:cubicBezTo>
                    <a:pt x="75832" y="10323"/>
                    <a:pt x="63661" y="304011"/>
                    <a:pt x="60486" y="352694"/>
                  </a:cubicBezTo>
                  <a:cubicBezTo>
                    <a:pt x="57311" y="401377"/>
                    <a:pt x="61544" y="258502"/>
                    <a:pt x="54136" y="292369"/>
                  </a:cubicBezTo>
                  <a:cubicBezTo>
                    <a:pt x="46728" y="326236"/>
                    <a:pt x="25032" y="492394"/>
                    <a:pt x="16036" y="555894"/>
                  </a:cubicBezTo>
                  <a:cubicBezTo>
                    <a:pt x="7040" y="619394"/>
                    <a:pt x="1219" y="678660"/>
                    <a:pt x="161" y="673369"/>
                  </a:cubicBezTo>
                  <a:cubicBezTo>
                    <a:pt x="-897" y="668078"/>
                    <a:pt x="3336" y="602461"/>
                    <a:pt x="9686" y="524144"/>
                  </a:cubicBezTo>
                  <a:cubicBezTo>
                    <a:pt x="16036" y="445827"/>
                    <a:pt x="32440" y="242098"/>
                    <a:pt x="38261" y="203469"/>
                  </a:cubicBezTo>
                  <a:cubicBezTo>
                    <a:pt x="44082" y="164840"/>
                    <a:pt x="39849" y="320415"/>
                    <a:pt x="44611" y="292369"/>
                  </a:cubicBezTo>
                  <a:cubicBezTo>
                    <a:pt x="49373" y="264323"/>
                    <a:pt x="70540" y="-9785"/>
                    <a:pt x="73186" y="26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F5BB4C4B-0EB5-8915-1F0B-8C67D9B05606}"/>
                </a:ext>
              </a:extLst>
            </p:cNvPr>
            <p:cNvSpPr/>
            <p:nvPr/>
          </p:nvSpPr>
          <p:spPr>
            <a:xfrm>
              <a:off x="2757011" y="4269918"/>
              <a:ext cx="277435" cy="187109"/>
            </a:xfrm>
            <a:custGeom>
              <a:avLst/>
              <a:gdLst>
                <a:gd name="connsiteX0" fmla="*/ 33814 w 277435"/>
                <a:gd name="connsiteY0" fmla="*/ 457 h 187109"/>
                <a:gd name="connsiteX1" fmla="*/ 78264 w 277435"/>
                <a:gd name="connsiteY1" fmla="*/ 63957 h 187109"/>
                <a:gd name="connsiteX2" fmla="*/ 36989 w 277435"/>
                <a:gd name="connsiteY2" fmla="*/ 162382 h 187109"/>
                <a:gd name="connsiteX3" fmla="*/ 78264 w 277435"/>
                <a:gd name="connsiteY3" fmla="*/ 168732 h 187109"/>
                <a:gd name="connsiteX4" fmla="*/ 30639 w 277435"/>
                <a:gd name="connsiteY4" fmla="*/ 181432 h 187109"/>
                <a:gd name="connsiteX5" fmla="*/ 268764 w 277435"/>
                <a:gd name="connsiteY5" fmla="*/ 181432 h 187109"/>
                <a:gd name="connsiteX6" fmla="*/ 221139 w 277435"/>
                <a:gd name="connsiteY6" fmla="*/ 111582 h 187109"/>
                <a:gd name="connsiteX7" fmla="*/ 179864 w 277435"/>
                <a:gd name="connsiteY7" fmla="*/ 76657 h 187109"/>
                <a:gd name="connsiteX8" fmla="*/ 243364 w 277435"/>
                <a:gd name="connsiteY8" fmla="*/ 159207 h 187109"/>
                <a:gd name="connsiteX9" fmla="*/ 36989 w 277435"/>
                <a:gd name="connsiteY9" fmla="*/ 156032 h 187109"/>
                <a:gd name="connsiteX10" fmla="*/ 27464 w 277435"/>
                <a:gd name="connsiteY10" fmla="*/ 114757 h 187109"/>
                <a:gd name="connsiteX11" fmla="*/ 2064 w 277435"/>
                <a:gd name="connsiteY11" fmla="*/ 133807 h 187109"/>
                <a:gd name="connsiteX12" fmla="*/ 87789 w 277435"/>
                <a:gd name="connsiteY12" fmla="*/ 95707 h 187109"/>
                <a:gd name="connsiteX13" fmla="*/ 33814 w 277435"/>
                <a:gd name="connsiteY13" fmla="*/ 457 h 18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435" h="187109">
                  <a:moveTo>
                    <a:pt x="33814" y="457"/>
                  </a:moveTo>
                  <a:cubicBezTo>
                    <a:pt x="32227" y="-4835"/>
                    <a:pt x="77735" y="36970"/>
                    <a:pt x="78264" y="63957"/>
                  </a:cubicBezTo>
                  <a:cubicBezTo>
                    <a:pt x="78793" y="90944"/>
                    <a:pt x="36989" y="144920"/>
                    <a:pt x="36989" y="162382"/>
                  </a:cubicBezTo>
                  <a:cubicBezTo>
                    <a:pt x="36989" y="179844"/>
                    <a:pt x="79322" y="165557"/>
                    <a:pt x="78264" y="168732"/>
                  </a:cubicBezTo>
                  <a:cubicBezTo>
                    <a:pt x="77206" y="171907"/>
                    <a:pt x="-1111" y="179315"/>
                    <a:pt x="30639" y="181432"/>
                  </a:cubicBezTo>
                  <a:cubicBezTo>
                    <a:pt x="62389" y="183549"/>
                    <a:pt x="237014" y="193074"/>
                    <a:pt x="268764" y="181432"/>
                  </a:cubicBezTo>
                  <a:cubicBezTo>
                    <a:pt x="300514" y="169790"/>
                    <a:pt x="235956" y="129044"/>
                    <a:pt x="221139" y="111582"/>
                  </a:cubicBezTo>
                  <a:cubicBezTo>
                    <a:pt x="206322" y="94120"/>
                    <a:pt x="176160" y="68720"/>
                    <a:pt x="179864" y="76657"/>
                  </a:cubicBezTo>
                  <a:cubicBezTo>
                    <a:pt x="183568" y="84594"/>
                    <a:pt x="267176" y="145978"/>
                    <a:pt x="243364" y="159207"/>
                  </a:cubicBezTo>
                  <a:cubicBezTo>
                    <a:pt x="219552" y="172436"/>
                    <a:pt x="72972" y="163440"/>
                    <a:pt x="36989" y="156032"/>
                  </a:cubicBezTo>
                  <a:cubicBezTo>
                    <a:pt x="1006" y="148624"/>
                    <a:pt x="33285" y="118461"/>
                    <a:pt x="27464" y="114757"/>
                  </a:cubicBezTo>
                  <a:cubicBezTo>
                    <a:pt x="21643" y="111053"/>
                    <a:pt x="-7990" y="136982"/>
                    <a:pt x="2064" y="133807"/>
                  </a:cubicBezTo>
                  <a:cubicBezTo>
                    <a:pt x="12118" y="130632"/>
                    <a:pt x="81968" y="112640"/>
                    <a:pt x="87789" y="95707"/>
                  </a:cubicBezTo>
                  <a:cubicBezTo>
                    <a:pt x="93610" y="78774"/>
                    <a:pt x="35401" y="5749"/>
                    <a:pt x="33814" y="4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63A31255-E1B8-B5BB-59A3-43A8559305F8}"/>
                </a:ext>
              </a:extLst>
            </p:cNvPr>
            <p:cNvSpPr/>
            <p:nvPr/>
          </p:nvSpPr>
          <p:spPr>
            <a:xfrm>
              <a:off x="2765340" y="4667242"/>
              <a:ext cx="128042" cy="389481"/>
            </a:xfrm>
            <a:custGeom>
              <a:avLst/>
              <a:gdLst>
                <a:gd name="connsiteX0" fmla="*/ 44535 w 128042"/>
                <a:gd name="connsiteY0" fmla="*/ 98433 h 389481"/>
                <a:gd name="connsiteX1" fmla="*/ 66760 w 128042"/>
                <a:gd name="connsiteY1" fmla="*/ 257183 h 389481"/>
                <a:gd name="connsiteX2" fmla="*/ 85 w 128042"/>
                <a:gd name="connsiteY2" fmla="*/ 387358 h 389481"/>
                <a:gd name="connsiteX3" fmla="*/ 54060 w 128042"/>
                <a:gd name="connsiteY3" fmla="*/ 333383 h 389481"/>
                <a:gd name="connsiteX4" fmla="*/ 111210 w 128042"/>
                <a:gd name="connsiteY4" fmla="*/ 273058 h 389481"/>
                <a:gd name="connsiteX5" fmla="*/ 127085 w 128042"/>
                <a:gd name="connsiteY5" fmla="*/ 8 h 389481"/>
                <a:gd name="connsiteX6" fmla="*/ 88985 w 128042"/>
                <a:gd name="connsiteY6" fmla="*/ 282583 h 389481"/>
                <a:gd name="connsiteX7" fmla="*/ 44535 w 128042"/>
                <a:gd name="connsiteY7" fmla="*/ 98433 h 3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042" h="389481">
                  <a:moveTo>
                    <a:pt x="44535" y="98433"/>
                  </a:moveTo>
                  <a:cubicBezTo>
                    <a:pt x="40831" y="94200"/>
                    <a:pt x="74168" y="209029"/>
                    <a:pt x="66760" y="257183"/>
                  </a:cubicBezTo>
                  <a:cubicBezTo>
                    <a:pt x="59352" y="305337"/>
                    <a:pt x="2202" y="374658"/>
                    <a:pt x="85" y="387358"/>
                  </a:cubicBezTo>
                  <a:cubicBezTo>
                    <a:pt x="-2032" y="400058"/>
                    <a:pt x="35539" y="352433"/>
                    <a:pt x="54060" y="333383"/>
                  </a:cubicBezTo>
                  <a:cubicBezTo>
                    <a:pt x="72581" y="314333"/>
                    <a:pt x="99039" y="328620"/>
                    <a:pt x="111210" y="273058"/>
                  </a:cubicBezTo>
                  <a:cubicBezTo>
                    <a:pt x="123381" y="217496"/>
                    <a:pt x="130789" y="-1579"/>
                    <a:pt x="127085" y="8"/>
                  </a:cubicBezTo>
                  <a:cubicBezTo>
                    <a:pt x="123381" y="1595"/>
                    <a:pt x="102743" y="264591"/>
                    <a:pt x="88985" y="282583"/>
                  </a:cubicBezTo>
                  <a:cubicBezTo>
                    <a:pt x="75227" y="300575"/>
                    <a:pt x="48239" y="102666"/>
                    <a:pt x="44535" y="984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03137199-3B28-A045-23FF-556DF32A4BA2}"/>
                </a:ext>
              </a:extLst>
            </p:cNvPr>
            <p:cNvSpPr/>
            <p:nvPr/>
          </p:nvSpPr>
          <p:spPr>
            <a:xfrm>
              <a:off x="1828787" y="3280821"/>
              <a:ext cx="483910" cy="122292"/>
            </a:xfrm>
            <a:custGeom>
              <a:avLst/>
              <a:gdLst>
                <a:gd name="connsiteX0" fmla="*/ 13 w 483910"/>
                <a:gd name="connsiteY0" fmla="*/ 24354 h 122292"/>
                <a:gd name="connsiteX1" fmla="*/ 206388 w 483910"/>
                <a:gd name="connsiteY1" fmla="*/ 119604 h 122292"/>
                <a:gd name="connsiteX2" fmla="*/ 196863 w 483910"/>
                <a:gd name="connsiteY2" fmla="*/ 87854 h 122292"/>
                <a:gd name="connsiteX3" fmla="*/ 482613 w 483910"/>
                <a:gd name="connsiteY3" fmla="*/ 2129 h 122292"/>
                <a:gd name="connsiteX4" fmla="*/ 295288 w 483910"/>
                <a:gd name="connsiteY4" fmla="*/ 24354 h 122292"/>
                <a:gd name="connsiteX5" fmla="*/ 120663 w 483910"/>
                <a:gd name="connsiteY5" fmla="*/ 5304 h 122292"/>
                <a:gd name="connsiteX6" fmla="*/ 403238 w 483910"/>
                <a:gd name="connsiteY6" fmla="*/ 30704 h 122292"/>
                <a:gd name="connsiteX7" fmla="*/ 196863 w 483910"/>
                <a:gd name="connsiteY7" fmla="*/ 94204 h 122292"/>
                <a:gd name="connsiteX8" fmla="*/ 13 w 483910"/>
                <a:gd name="connsiteY8" fmla="*/ 24354 h 1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910" h="122292">
                  <a:moveTo>
                    <a:pt x="13" y="24354"/>
                  </a:moveTo>
                  <a:cubicBezTo>
                    <a:pt x="1600" y="28587"/>
                    <a:pt x="173580" y="109021"/>
                    <a:pt x="206388" y="119604"/>
                  </a:cubicBezTo>
                  <a:cubicBezTo>
                    <a:pt x="239196" y="130187"/>
                    <a:pt x="150826" y="107433"/>
                    <a:pt x="196863" y="87854"/>
                  </a:cubicBezTo>
                  <a:cubicBezTo>
                    <a:pt x="242901" y="68275"/>
                    <a:pt x="466209" y="12712"/>
                    <a:pt x="482613" y="2129"/>
                  </a:cubicBezTo>
                  <a:cubicBezTo>
                    <a:pt x="499017" y="-8454"/>
                    <a:pt x="355613" y="23825"/>
                    <a:pt x="295288" y="24354"/>
                  </a:cubicBezTo>
                  <a:cubicBezTo>
                    <a:pt x="234963" y="24883"/>
                    <a:pt x="102672" y="4246"/>
                    <a:pt x="120663" y="5304"/>
                  </a:cubicBezTo>
                  <a:cubicBezTo>
                    <a:pt x="138654" y="6362"/>
                    <a:pt x="390538" y="15887"/>
                    <a:pt x="403238" y="30704"/>
                  </a:cubicBezTo>
                  <a:cubicBezTo>
                    <a:pt x="415938" y="45521"/>
                    <a:pt x="259305" y="92617"/>
                    <a:pt x="196863" y="94204"/>
                  </a:cubicBezTo>
                  <a:cubicBezTo>
                    <a:pt x="134421" y="95791"/>
                    <a:pt x="-1574" y="20121"/>
                    <a:pt x="13" y="243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39ED28FF-69EB-7AF4-92DD-E8BDAD620ECA}"/>
                </a:ext>
              </a:extLst>
            </p:cNvPr>
            <p:cNvSpPr/>
            <p:nvPr/>
          </p:nvSpPr>
          <p:spPr>
            <a:xfrm>
              <a:off x="1510452" y="3793817"/>
              <a:ext cx="369589" cy="120990"/>
            </a:xfrm>
            <a:custGeom>
              <a:avLst/>
              <a:gdLst>
                <a:gd name="connsiteX0" fmla="*/ 848 w 369589"/>
                <a:gd name="connsiteY0" fmla="*/ 73333 h 120990"/>
                <a:gd name="connsiteX1" fmla="*/ 115148 w 369589"/>
                <a:gd name="connsiteY1" fmla="*/ 19358 h 120990"/>
                <a:gd name="connsiteX2" fmla="*/ 105623 w 369589"/>
                <a:gd name="connsiteY2" fmla="*/ 44758 h 120990"/>
                <a:gd name="connsiteX3" fmla="*/ 258023 w 369589"/>
                <a:gd name="connsiteY3" fmla="*/ 28883 h 120990"/>
                <a:gd name="connsiteX4" fmla="*/ 311998 w 369589"/>
                <a:gd name="connsiteY4" fmla="*/ 60633 h 120990"/>
                <a:gd name="connsiteX5" fmla="*/ 296123 w 369589"/>
                <a:gd name="connsiteY5" fmla="*/ 35233 h 120990"/>
                <a:gd name="connsiteX6" fmla="*/ 369148 w 369589"/>
                <a:gd name="connsiteY6" fmla="*/ 120958 h 120990"/>
                <a:gd name="connsiteX7" fmla="*/ 321523 w 369589"/>
                <a:gd name="connsiteY7" fmla="*/ 44758 h 120990"/>
                <a:gd name="connsiteX8" fmla="*/ 219923 w 369589"/>
                <a:gd name="connsiteY8" fmla="*/ 308 h 120990"/>
                <a:gd name="connsiteX9" fmla="*/ 156423 w 369589"/>
                <a:gd name="connsiteY9" fmla="*/ 25708 h 120990"/>
                <a:gd name="connsiteX10" fmla="*/ 67523 w 369589"/>
                <a:gd name="connsiteY10" fmla="*/ 38408 h 120990"/>
                <a:gd name="connsiteX11" fmla="*/ 848 w 369589"/>
                <a:gd name="connsiteY11" fmla="*/ 73333 h 12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589" h="120990">
                  <a:moveTo>
                    <a:pt x="848" y="73333"/>
                  </a:moveTo>
                  <a:cubicBezTo>
                    <a:pt x="8786" y="70158"/>
                    <a:pt x="97685" y="24121"/>
                    <a:pt x="115148" y="19358"/>
                  </a:cubicBezTo>
                  <a:cubicBezTo>
                    <a:pt x="132611" y="14595"/>
                    <a:pt x="81810" y="43170"/>
                    <a:pt x="105623" y="44758"/>
                  </a:cubicBezTo>
                  <a:cubicBezTo>
                    <a:pt x="129436" y="46346"/>
                    <a:pt x="223627" y="26237"/>
                    <a:pt x="258023" y="28883"/>
                  </a:cubicBezTo>
                  <a:cubicBezTo>
                    <a:pt x="292419" y="31529"/>
                    <a:pt x="305648" y="59575"/>
                    <a:pt x="311998" y="60633"/>
                  </a:cubicBezTo>
                  <a:cubicBezTo>
                    <a:pt x="318348" y="61691"/>
                    <a:pt x="286598" y="25179"/>
                    <a:pt x="296123" y="35233"/>
                  </a:cubicBezTo>
                  <a:cubicBezTo>
                    <a:pt x="305648" y="45287"/>
                    <a:pt x="364915" y="119371"/>
                    <a:pt x="369148" y="120958"/>
                  </a:cubicBezTo>
                  <a:cubicBezTo>
                    <a:pt x="373381" y="122545"/>
                    <a:pt x="346394" y="64866"/>
                    <a:pt x="321523" y="44758"/>
                  </a:cubicBezTo>
                  <a:cubicBezTo>
                    <a:pt x="296652" y="24650"/>
                    <a:pt x="247440" y="3483"/>
                    <a:pt x="219923" y="308"/>
                  </a:cubicBezTo>
                  <a:cubicBezTo>
                    <a:pt x="192406" y="-2867"/>
                    <a:pt x="181823" y="19358"/>
                    <a:pt x="156423" y="25708"/>
                  </a:cubicBezTo>
                  <a:cubicBezTo>
                    <a:pt x="131023" y="32058"/>
                    <a:pt x="92394" y="29941"/>
                    <a:pt x="67523" y="38408"/>
                  </a:cubicBezTo>
                  <a:cubicBezTo>
                    <a:pt x="42652" y="46875"/>
                    <a:pt x="-7090" y="76508"/>
                    <a:pt x="848" y="733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1F007AA7-E1C2-5CFE-1840-CC461C414817}"/>
                </a:ext>
              </a:extLst>
            </p:cNvPr>
            <p:cNvSpPr/>
            <p:nvPr/>
          </p:nvSpPr>
          <p:spPr>
            <a:xfrm>
              <a:off x="2498524" y="3209879"/>
              <a:ext cx="297721" cy="260530"/>
            </a:xfrm>
            <a:custGeom>
              <a:avLst/>
              <a:gdLst>
                <a:gd name="connsiteX0" fmla="*/ 201 w 297721"/>
                <a:gd name="connsiteY0" fmla="*/ 12746 h 260530"/>
                <a:gd name="connsiteX1" fmla="*/ 95451 w 297721"/>
                <a:gd name="connsiteY1" fmla="*/ 136571 h 260530"/>
                <a:gd name="connsiteX2" fmla="*/ 114501 w 297721"/>
                <a:gd name="connsiteY2" fmla="*/ 222296 h 260530"/>
                <a:gd name="connsiteX3" fmla="*/ 171651 w 297721"/>
                <a:gd name="connsiteY3" fmla="*/ 196896 h 260530"/>
                <a:gd name="connsiteX4" fmla="*/ 295476 w 297721"/>
                <a:gd name="connsiteY4" fmla="*/ 260396 h 260530"/>
                <a:gd name="connsiteX5" fmla="*/ 244676 w 297721"/>
                <a:gd name="connsiteY5" fmla="*/ 206421 h 260530"/>
                <a:gd name="connsiteX6" fmla="*/ 158951 w 297721"/>
                <a:gd name="connsiteY6" fmla="*/ 46 h 260530"/>
                <a:gd name="connsiteX7" fmla="*/ 209751 w 297721"/>
                <a:gd name="connsiteY7" fmla="*/ 187371 h 260530"/>
                <a:gd name="connsiteX8" fmla="*/ 149426 w 297721"/>
                <a:gd name="connsiteY8" fmla="*/ 177846 h 260530"/>
                <a:gd name="connsiteX9" fmla="*/ 155776 w 297721"/>
                <a:gd name="connsiteY9" fmla="*/ 25446 h 260530"/>
                <a:gd name="connsiteX10" fmla="*/ 124026 w 297721"/>
                <a:gd name="connsiteY10" fmla="*/ 158796 h 260530"/>
                <a:gd name="connsiteX11" fmla="*/ 201 w 297721"/>
                <a:gd name="connsiteY11" fmla="*/ 12746 h 2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721" h="260530">
                  <a:moveTo>
                    <a:pt x="201" y="12746"/>
                  </a:moveTo>
                  <a:cubicBezTo>
                    <a:pt x="-4561" y="9042"/>
                    <a:pt x="76401" y="101646"/>
                    <a:pt x="95451" y="136571"/>
                  </a:cubicBezTo>
                  <a:cubicBezTo>
                    <a:pt x="114501" y="171496"/>
                    <a:pt x="101801" y="212242"/>
                    <a:pt x="114501" y="222296"/>
                  </a:cubicBezTo>
                  <a:cubicBezTo>
                    <a:pt x="127201" y="232350"/>
                    <a:pt x="141489" y="190546"/>
                    <a:pt x="171651" y="196896"/>
                  </a:cubicBezTo>
                  <a:cubicBezTo>
                    <a:pt x="201813" y="203246"/>
                    <a:pt x="283305" y="258809"/>
                    <a:pt x="295476" y="260396"/>
                  </a:cubicBezTo>
                  <a:cubicBezTo>
                    <a:pt x="307647" y="261983"/>
                    <a:pt x="267430" y="249813"/>
                    <a:pt x="244676" y="206421"/>
                  </a:cubicBezTo>
                  <a:cubicBezTo>
                    <a:pt x="221922" y="163029"/>
                    <a:pt x="164772" y="3221"/>
                    <a:pt x="158951" y="46"/>
                  </a:cubicBezTo>
                  <a:cubicBezTo>
                    <a:pt x="153130" y="-3129"/>
                    <a:pt x="211338" y="157738"/>
                    <a:pt x="209751" y="187371"/>
                  </a:cubicBezTo>
                  <a:cubicBezTo>
                    <a:pt x="208164" y="217004"/>
                    <a:pt x="158422" y="204833"/>
                    <a:pt x="149426" y="177846"/>
                  </a:cubicBezTo>
                  <a:cubicBezTo>
                    <a:pt x="140430" y="150859"/>
                    <a:pt x="160009" y="28621"/>
                    <a:pt x="155776" y="25446"/>
                  </a:cubicBezTo>
                  <a:cubicBezTo>
                    <a:pt x="151543" y="22271"/>
                    <a:pt x="147309" y="154563"/>
                    <a:pt x="124026" y="158796"/>
                  </a:cubicBezTo>
                  <a:cubicBezTo>
                    <a:pt x="100743" y="163029"/>
                    <a:pt x="4963" y="16450"/>
                    <a:pt x="201" y="127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F9CD56D2-0706-CD04-4DD0-EBF13E3AFBF9}"/>
                </a:ext>
              </a:extLst>
            </p:cNvPr>
            <p:cNvSpPr/>
            <p:nvPr/>
          </p:nvSpPr>
          <p:spPr>
            <a:xfrm>
              <a:off x="1698606" y="3196579"/>
              <a:ext cx="76307" cy="436724"/>
            </a:xfrm>
            <a:custGeom>
              <a:avLst/>
              <a:gdLst>
                <a:gd name="connsiteX0" fmla="*/ 76219 w 76307"/>
                <a:gd name="connsiteY0" fmla="*/ 646 h 436724"/>
                <a:gd name="connsiteX1" fmla="*/ 34944 w 76307"/>
                <a:gd name="connsiteY1" fmla="*/ 194321 h 436724"/>
                <a:gd name="connsiteX2" fmla="*/ 34944 w 76307"/>
                <a:gd name="connsiteY2" fmla="*/ 340371 h 436724"/>
                <a:gd name="connsiteX3" fmla="*/ 28594 w 76307"/>
                <a:gd name="connsiteY3" fmla="*/ 311796 h 436724"/>
                <a:gd name="connsiteX4" fmla="*/ 25419 w 76307"/>
                <a:gd name="connsiteY4" fmla="*/ 435621 h 436724"/>
                <a:gd name="connsiteX5" fmla="*/ 25419 w 76307"/>
                <a:gd name="connsiteY5" fmla="*/ 362596 h 436724"/>
                <a:gd name="connsiteX6" fmla="*/ 19 w 76307"/>
                <a:gd name="connsiteY6" fmla="*/ 197496 h 436724"/>
                <a:gd name="connsiteX7" fmla="*/ 22244 w 76307"/>
                <a:gd name="connsiteY7" fmla="*/ 264171 h 436724"/>
                <a:gd name="connsiteX8" fmla="*/ 76219 w 76307"/>
                <a:gd name="connsiteY8" fmla="*/ 646 h 43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07" h="436724">
                  <a:moveTo>
                    <a:pt x="76219" y="646"/>
                  </a:moveTo>
                  <a:cubicBezTo>
                    <a:pt x="78336" y="-10996"/>
                    <a:pt x="41823" y="137700"/>
                    <a:pt x="34944" y="194321"/>
                  </a:cubicBezTo>
                  <a:cubicBezTo>
                    <a:pt x="28065" y="250942"/>
                    <a:pt x="36002" y="320792"/>
                    <a:pt x="34944" y="340371"/>
                  </a:cubicBezTo>
                  <a:cubicBezTo>
                    <a:pt x="33886" y="359950"/>
                    <a:pt x="30181" y="295921"/>
                    <a:pt x="28594" y="311796"/>
                  </a:cubicBezTo>
                  <a:cubicBezTo>
                    <a:pt x="27006" y="327671"/>
                    <a:pt x="25948" y="427154"/>
                    <a:pt x="25419" y="435621"/>
                  </a:cubicBezTo>
                  <a:cubicBezTo>
                    <a:pt x="24890" y="444088"/>
                    <a:pt x="29652" y="402284"/>
                    <a:pt x="25419" y="362596"/>
                  </a:cubicBezTo>
                  <a:cubicBezTo>
                    <a:pt x="21186" y="322908"/>
                    <a:pt x="548" y="213900"/>
                    <a:pt x="19" y="197496"/>
                  </a:cubicBezTo>
                  <a:cubicBezTo>
                    <a:pt x="-510" y="181092"/>
                    <a:pt x="10073" y="294333"/>
                    <a:pt x="22244" y="264171"/>
                  </a:cubicBezTo>
                  <a:cubicBezTo>
                    <a:pt x="34415" y="234009"/>
                    <a:pt x="74102" y="12288"/>
                    <a:pt x="76219" y="6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A551DDAF-64F2-9577-45E6-8415950EE152}"/>
                </a:ext>
              </a:extLst>
            </p:cNvPr>
            <p:cNvSpPr/>
            <p:nvPr/>
          </p:nvSpPr>
          <p:spPr>
            <a:xfrm>
              <a:off x="2577528" y="3743758"/>
              <a:ext cx="356711" cy="188160"/>
            </a:xfrm>
            <a:custGeom>
              <a:avLst/>
              <a:gdLst>
                <a:gd name="connsiteX0" fmla="*/ 572 w 356711"/>
                <a:gd name="connsiteY0" fmla="*/ 9092 h 188160"/>
                <a:gd name="connsiteX1" fmla="*/ 159322 w 356711"/>
                <a:gd name="connsiteY1" fmla="*/ 28142 h 188160"/>
                <a:gd name="connsiteX2" fmla="*/ 162497 w 356711"/>
                <a:gd name="connsiteY2" fmla="*/ 12267 h 188160"/>
                <a:gd name="connsiteX3" fmla="*/ 349822 w 356711"/>
                <a:gd name="connsiteY3" fmla="*/ 183717 h 188160"/>
                <a:gd name="connsiteX4" fmla="*/ 302197 w 356711"/>
                <a:gd name="connsiteY4" fmla="*/ 126567 h 188160"/>
                <a:gd name="connsiteX5" fmla="*/ 168847 w 356711"/>
                <a:gd name="connsiteY5" fmla="*/ 5917 h 188160"/>
                <a:gd name="connsiteX6" fmla="*/ 108522 w 356711"/>
                <a:gd name="connsiteY6" fmla="*/ 18617 h 188160"/>
                <a:gd name="connsiteX7" fmla="*/ 572 w 356711"/>
                <a:gd name="connsiteY7" fmla="*/ 9092 h 18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711" h="188160">
                  <a:moveTo>
                    <a:pt x="572" y="9092"/>
                  </a:moveTo>
                  <a:cubicBezTo>
                    <a:pt x="9039" y="10679"/>
                    <a:pt x="159322" y="28142"/>
                    <a:pt x="159322" y="28142"/>
                  </a:cubicBezTo>
                  <a:cubicBezTo>
                    <a:pt x="186309" y="28671"/>
                    <a:pt x="130747" y="-13662"/>
                    <a:pt x="162497" y="12267"/>
                  </a:cubicBezTo>
                  <a:cubicBezTo>
                    <a:pt x="194247" y="38196"/>
                    <a:pt x="326539" y="164667"/>
                    <a:pt x="349822" y="183717"/>
                  </a:cubicBezTo>
                  <a:cubicBezTo>
                    <a:pt x="373105" y="202767"/>
                    <a:pt x="332360" y="156200"/>
                    <a:pt x="302197" y="126567"/>
                  </a:cubicBezTo>
                  <a:cubicBezTo>
                    <a:pt x="272035" y="96934"/>
                    <a:pt x="201126" y="23909"/>
                    <a:pt x="168847" y="5917"/>
                  </a:cubicBezTo>
                  <a:cubicBezTo>
                    <a:pt x="136568" y="-12075"/>
                    <a:pt x="137097" y="16500"/>
                    <a:pt x="108522" y="18617"/>
                  </a:cubicBezTo>
                  <a:cubicBezTo>
                    <a:pt x="79947" y="20734"/>
                    <a:pt x="-7895" y="7505"/>
                    <a:pt x="572" y="909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E02DFC3-157B-7A21-0389-D9363235F050}"/>
                </a:ext>
              </a:extLst>
            </p:cNvPr>
            <p:cNvSpPr/>
            <p:nvPr/>
          </p:nvSpPr>
          <p:spPr>
            <a:xfrm>
              <a:off x="2295517" y="3927272"/>
              <a:ext cx="540104" cy="327839"/>
            </a:xfrm>
            <a:custGeom>
              <a:avLst/>
              <a:gdLst>
                <a:gd name="connsiteX0" fmla="*/ 8 w 540104"/>
                <a:gd name="connsiteY0" fmla="*/ 320878 h 327839"/>
                <a:gd name="connsiteX1" fmla="*/ 123833 w 540104"/>
                <a:gd name="connsiteY1" fmla="*/ 317703 h 327839"/>
                <a:gd name="connsiteX2" fmla="*/ 111133 w 540104"/>
                <a:gd name="connsiteY2" fmla="*/ 212928 h 327839"/>
                <a:gd name="connsiteX3" fmla="*/ 101608 w 540104"/>
                <a:gd name="connsiteY3" fmla="*/ 203403 h 327839"/>
                <a:gd name="connsiteX4" fmla="*/ 219083 w 540104"/>
                <a:gd name="connsiteY4" fmla="*/ 168478 h 327839"/>
                <a:gd name="connsiteX5" fmla="*/ 168283 w 540104"/>
                <a:gd name="connsiteY5" fmla="*/ 193878 h 327839"/>
                <a:gd name="connsiteX6" fmla="*/ 279408 w 540104"/>
                <a:gd name="connsiteY6" fmla="*/ 136728 h 327839"/>
                <a:gd name="connsiteX7" fmla="*/ 406408 w 540104"/>
                <a:gd name="connsiteY7" fmla="*/ 108153 h 327839"/>
                <a:gd name="connsiteX8" fmla="*/ 349258 w 540104"/>
                <a:gd name="connsiteY8" fmla="*/ 120853 h 327839"/>
                <a:gd name="connsiteX9" fmla="*/ 441333 w 540104"/>
                <a:gd name="connsiteY9" fmla="*/ 101803 h 327839"/>
                <a:gd name="connsiteX10" fmla="*/ 485783 w 540104"/>
                <a:gd name="connsiteY10" fmla="*/ 92278 h 327839"/>
                <a:gd name="connsiteX11" fmla="*/ 492133 w 540104"/>
                <a:gd name="connsiteY11" fmla="*/ 203 h 327839"/>
                <a:gd name="connsiteX12" fmla="*/ 539758 w 540104"/>
                <a:gd name="connsiteY12" fmla="*/ 66878 h 327839"/>
                <a:gd name="connsiteX13" fmla="*/ 508008 w 540104"/>
                <a:gd name="connsiteY13" fmla="*/ 47828 h 327839"/>
                <a:gd name="connsiteX14" fmla="*/ 409583 w 540104"/>
                <a:gd name="connsiteY14" fmla="*/ 114503 h 327839"/>
                <a:gd name="connsiteX15" fmla="*/ 247658 w 540104"/>
                <a:gd name="connsiteY15" fmla="*/ 101803 h 327839"/>
                <a:gd name="connsiteX16" fmla="*/ 314333 w 540104"/>
                <a:gd name="connsiteY16" fmla="*/ 117678 h 327839"/>
                <a:gd name="connsiteX17" fmla="*/ 133358 w 540104"/>
                <a:gd name="connsiteY17" fmla="*/ 206578 h 327839"/>
                <a:gd name="connsiteX18" fmla="*/ 120658 w 540104"/>
                <a:gd name="connsiteY18" fmla="*/ 273253 h 327839"/>
                <a:gd name="connsiteX19" fmla="*/ 117483 w 540104"/>
                <a:gd name="connsiteY19" fmla="*/ 292303 h 327839"/>
                <a:gd name="connsiteX20" fmla="*/ 8 w 540104"/>
                <a:gd name="connsiteY20" fmla="*/ 320878 h 32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0104" h="327839">
                  <a:moveTo>
                    <a:pt x="8" y="320878"/>
                  </a:moveTo>
                  <a:cubicBezTo>
                    <a:pt x="1066" y="325111"/>
                    <a:pt x="105312" y="335695"/>
                    <a:pt x="123833" y="317703"/>
                  </a:cubicBezTo>
                  <a:cubicBezTo>
                    <a:pt x="142354" y="299711"/>
                    <a:pt x="111133" y="212928"/>
                    <a:pt x="111133" y="212928"/>
                  </a:cubicBezTo>
                  <a:cubicBezTo>
                    <a:pt x="107429" y="193878"/>
                    <a:pt x="83616" y="210811"/>
                    <a:pt x="101608" y="203403"/>
                  </a:cubicBezTo>
                  <a:cubicBezTo>
                    <a:pt x="119600" y="195995"/>
                    <a:pt x="207971" y="170065"/>
                    <a:pt x="219083" y="168478"/>
                  </a:cubicBezTo>
                  <a:cubicBezTo>
                    <a:pt x="230195" y="166891"/>
                    <a:pt x="158229" y="199170"/>
                    <a:pt x="168283" y="193878"/>
                  </a:cubicBezTo>
                  <a:cubicBezTo>
                    <a:pt x="178337" y="188586"/>
                    <a:pt x="239721" y="151015"/>
                    <a:pt x="279408" y="136728"/>
                  </a:cubicBezTo>
                  <a:cubicBezTo>
                    <a:pt x="319095" y="122441"/>
                    <a:pt x="406408" y="108153"/>
                    <a:pt x="406408" y="108153"/>
                  </a:cubicBezTo>
                  <a:lnTo>
                    <a:pt x="349258" y="120853"/>
                  </a:lnTo>
                  <a:cubicBezTo>
                    <a:pt x="355079" y="119795"/>
                    <a:pt x="441333" y="101803"/>
                    <a:pt x="441333" y="101803"/>
                  </a:cubicBezTo>
                  <a:lnTo>
                    <a:pt x="485783" y="92278"/>
                  </a:lnTo>
                  <a:cubicBezTo>
                    <a:pt x="494250" y="75345"/>
                    <a:pt x="483137" y="4436"/>
                    <a:pt x="492133" y="203"/>
                  </a:cubicBezTo>
                  <a:cubicBezTo>
                    <a:pt x="501129" y="-4030"/>
                    <a:pt x="537112" y="58941"/>
                    <a:pt x="539758" y="66878"/>
                  </a:cubicBezTo>
                  <a:cubicBezTo>
                    <a:pt x="542404" y="74815"/>
                    <a:pt x="529704" y="39891"/>
                    <a:pt x="508008" y="47828"/>
                  </a:cubicBezTo>
                  <a:cubicBezTo>
                    <a:pt x="486312" y="55765"/>
                    <a:pt x="452975" y="105507"/>
                    <a:pt x="409583" y="114503"/>
                  </a:cubicBezTo>
                  <a:cubicBezTo>
                    <a:pt x="366191" y="123499"/>
                    <a:pt x="263533" y="101274"/>
                    <a:pt x="247658" y="101803"/>
                  </a:cubicBezTo>
                  <a:cubicBezTo>
                    <a:pt x="231783" y="102332"/>
                    <a:pt x="333383" y="100216"/>
                    <a:pt x="314333" y="117678"/>
                  </a:cubicBezTo>
                  <a:cubicBezTo>
                    <a:pt x="295283" y="135140"/>
                    <a:pt x="165637" y="180649"/>
                    <a:pt x="133358" y="206578"/>
                  </a:cubicBezTo>
                  <a:cubicBezTo>
                    <a:pt x="101079" y="232507"/>
                    <a:pt x="123304" y="258966"/>
                    <a:pt x="120658" y="273253"/>
                  </a:cubicBezTo>
                  <a:cubicBezTo>
                    <a:pt x="118012" y="287540"/>
                    <a:pt x="136533" y="282778"/>
                    <a:pt x="117483" y="292303"/>
                  </a:cubicBezTo>
                  <a:cubicBezTo>
                    <a:pt x="98433" y="301828"/>
                    <a:pt x="-1050" y="316645"/>
                    <a:pt x="8" y="3208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4E9B5DA4-23BE-7372-1559-BEABA8DE331B}"/>
                </a:ext>
              </a:extLst>
            </p:cNvPr>
            <p:cNvSpPr/>
            <p:nvPr/>
          </p:nvSpPr>
          <p:spPr>
            <a:xfrm>
              <a:off x="2168503" y="3955899"/>
              <a:ext cx="470065" cy="79702"/>
            </a:xfrm>
            <a:custGeom>
              <a:avLst/>
              <a:gdLst>
                <a:gd name="connsiteX0" fmla="*/ 22 w 470065"/>
                <a:gd name="connsiteY0" fmla="*/ 70001 h 79702"/>
                <a:gd name="connsiteX1" fmla="*/ 193697 w 470065"/>
                <a:gd name="connsiteY1" fmla="*/ 54126 h 79702"/>
                <a:gd name="connsiteX2" fmla="*/ 269897 w 470065"/>
                <a:gd name="connsiteY2" fmla="*/ 19201 h 79702"/>
                <a:gd name="connsiteX3" fmla="*/ 241322 w 470065"/>
                <a:gd name="connsiteY3" fmla="*/ 50951 h 79702"/>
                <a:gd name="connsiteX4" fmla="*/ 349272 w 470065"/>
                <a:gd name="connsiteY4" fmla="*/ 66826 h 79702"/>
                <a:gd name="connsiteX5" fmla="*/ 307997 w 470065"/>
                <a:gd name="connsiteY5" fmla="*/ 79526 h 79702"/>
                <a:gd name="connsiteX6" fmla="*/ 368322 w 470065"/>
                <a:gd name="connsiteY6" fmla="*/ 57301 h 79702"/>
                <a:gd name="connsiteX7" fmla="*/ 469922 w 470065"/>
                <a:gd name="connsiteY7" fmla="*/ 151 h 79702"/>
                <a:gd name="connsiteX8" fmla="*/ 387372 w 470065"/>
                <a:gd name="connsiteY8" fmla="*/ 41426 h 79702"/>
                <a:gd name="connsiteX9" fmla="*/ 257197 w 470065"/>
                <a:gd name="connsiteY9" fmla="*/ 66826 h 79702"/>
                <a:gd name="connsiteX10" fmla="*/ 206397 w 470065"/>
                <a:gd name="connsiteY10" fmla="*/ 73176 h 79702"/>
                <a:gd name="connsiteX11" fmla="*/ 22 w 470065"/>
                <a:gd name="connsiteY11" fmla="*/ 70001 h 7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065" h="79702">
                  <a:moveTo>
                    <a:pt x="22" y="70001"/>
                  </a:moveTo>
                  <a:cubicBezTo>
                    <a:pt x="-2095" y="66826"/>
                    <a:pt x="148718" y="62593"/>
                    <a:pt x="193697" y="54126"/>
                  </a:cubicBezTo>
                  <a:cubicBezTo>
                    <a:pt x="238676" y="45659"/>
                    <a:pt x="261960" y="19730"/>
                    <a:pt x="269897" y="19201"/>
                  </a:cubicBezTo>
                  <a:cubicBezTo>
                    <a:pt x="277835" y="18672"/>
                    <a:pt x="228093" y="43014"/>
                    <a:pt x="241322" y="50951"/>
                  </a:cubicBezTo>
                  <a:cubicBezTo>
                    <a:pt x="254551" y="58888"/>
                    <a:pt x="338160" y="62064"/>
                    <a:pt x="349272" y="66826"/>
                  </a:cubicBezTo>
                  <a:cubicBezTo>
                    <a:pt x="360384" y="71588"/>
                    <a:pt x="304822" y="81113"/>
                    <a:pt x="307997" y="79526"/>
                  </a:cubicBezTo>
                  <a:cubicBezTo>
                    <a:pt x="311172" y="77939"/>
                    <a:pt x="341335" y="70530"/>
                    <a:pt x="368322" y="57301"/>
                  </a:cubicBezTo>
                  <a:cubicBezTo>
                    <a:pt x="395310" y="44072"/>
                    <a:pt x="466747" y="2797"/>
                    <a:pt x="469922" y="151"/>
                  </a:cubicBezTo>
                  <a:cubicBezTo>
                    <a:pt x="473097" y="-2495"/>
                    <a:pt x="422826" y="30313"/>
                    <a:pt x="387372" y="41426"/>
                  </a:cubicBezTo>
                  <a:cubicBezTo>
                    <a:pt x="351918" y="52538"/>
                    <a:pt x="287359" y="61534"/>
                    <a:pt x="257197" y="66826"/>
                  </a:cubicBezTo>
                  <a:cubicBezTo>
                    <a:pt x="227035" y="72118"/>
                    <a:pt x="246614" y="72118"/>
                    <a:pt x="206397" y="73176"/>
                  </a:cubicBezTo>
                  <a:cubicBezTo>
                    <a:pt x="166180" y="74234"/>
                    <a:pt x="2139" y="73176"/>
                    <a:pt x="22" y="7000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3C849F79-324B-7839-3A7F-06C98E6934ED}"/>
                </a:ext>
              </a:extLst>
            </p:cNvPr>
            <p:cNvSpPr/>
            <p:nvPr/>
          </p:nvSpPr>
          <p:spPr>
            <a:xfrm>
              <a:off x="2082723" y="5200568"/>
              <a:ext cx="311228" cy="151414"/>
            </a:xfrm>
            <a:custGeom>
              <a:avLst/>
              <a:gdLst>
                <a:gd name="connsiteX0" fmla="*/ 77 w 311228"/>
                <a:gd name="connsiteY0" fmla="*/ 82 h 151414"/>
                <a:gd name="connsiteX1" fmla="*/ 31827 w 311228"/>
                <a:gd name="connsiteY1" fmla="*/ 108032 h 151414"/>
                <a:gd name="connsiteX2" fmla="*/ 60402 w 311228"/>
                <a:gd name="connsiteY2" fmla="*/ 130257 h 151414"/>
                <a:gd name="connsiteX3" fmla="*/ 25477 w 311228"/>
                <a:gd name="connsiteY3" fmla="*/ 136607 h 151414"/>
                <a:gd name="connsiteX4" fmla="*/ 181052 w 311228"/>
                <a:gd name="connsiteY4" fmla="*/ 139782 h 151414"/>
                <a:gd name="connsiteX5" fmla="*/ 149302 w 311228"/>
                <a:gd name="connsiteY5" fmla="*/ 146132 h 151414"/>
                <a:gd name="connsiteX6" fmla="*/ 311227 w 311228"/>
                <a:gd name="connsiteY6" fmla="*/ 54057 h 151414"/>
                <a:gd name="connsiteX7" fmla="*/ 146127 w 311228"/>
                <a:gd name="connsiteY7" fmla="*/ 123907 h 151414"/>
                <a:gd name="connsiteX8" fmla="*/ 41352 w 311228"/>
                <a:gd name="connsiteY8" fmla="*/ 127082 h 151414"/>
                <a:gd name="connsiteX9" fmla="*/ 77 w 311228"/>
                <a:gd name="connsiteY9" fmla="*/ 82 h 15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228" h="151414">
                  <a:moveTo>
                    <a:pt x="77" y="82"/>
                  </a:moveTo>
                  <a:cubicBezTo>
                    <a:pt x="-1510" y="-3093"/>
                    <a:pt x="21773" y="86336"/>
                    <a:pt x="31827" y="108032"/>
                  </a:cubicBezTo>
                  <a:cubicBezTo>
                    <a:pt x="41881" y="129728"/>
                    <a:pt x="61460" y="125495"/>
                    <a:pt x="60402" y="130257"/>
                  </a:cubicBezTo>
                  <a:cubicBezTo>
                    <a:pt x="59344" y="135019"/>
                    <a:pt x="5369" y="135020"/>
                    <a:pt x="25477" y="136607"/>
                  </a:cubicBezTo>
                  <a:cubicBezTo>
                    <a:pt x="45585" y="138195"/>
                    <a:pt x="160415" y="138195"/>
                    <a:pt x="181052" y="139782"/>
                  </a:cubicBezTo>
                  <a:cubicBezTo>
                    <a:pt x="201689" y="141369"/>
                    <a:pt x="127606" y="160420"/>
                    <a:pt x="149302" y="146132"/>
                  </a:cubicBezTo>
                  <a:cubicBezTo>
                    <a:pt x="170998" y="131845"/>
                    <a:pt x="311756" y="57761"/>
                    <a:pt x="311227" y="54057"/>
                  </a:cubicBezTo>
                  <a:cubicBezTo>
                    <a:pt x="310698" y="50353"/>
                    <a:pt x="191106" y="111736"/>
                    <a:pt x="146127" y="123907"/>
                  </a:cubicBezTo>
                  <a:cubicBezTo>
                    <a:pt x="101148" y="136078"/>
                    <a:pt x="64635" y="142957"/>
                    <a:pt x="41352" y="127082"/>
                  </a:cubicBezTo>
                  <a:cubicBezTo>
                    <a:pt x="18069" y="111207"/>
                    <a:pt x="1664" y="3257"/>
                    <a:pt x="77" y="8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F29375C-9BF2-F861-02BB-53D80A8433E7}"/>
                </a:ext>
              </a:extLst>
            </p:cNvPr>
            <p:cNvSpPr/>
            <p:nvPr/>
          </p:nvSpPr>
          <p:spPr>
            <a:xfrm>
              <a:off x="2162028" y="5187129"/>
              <a:ext cx="131974" cy="96729"/>
            </a:xfrm>
            <a:custGeom>
              <a:avLst/>
              <a:gdLst>
                <a:gd name="connsiteX0" fmla="*/ 147 w 131974"/>
                <a:gd name="connsiteY0" fmla="*/ 23046 h 96729"/>
                <a:gd name="connsiteX1" fmla="*/ 101747 w 131974"/>
                <a:gd name="connsiteY1" fmla="*/ 7171 h 96729"/>
                <a:gd name="connsiteX2" fmla="*/ 104922 w 131974"/>
                <a:gd name="connsiteY2" fmla="*/ 96071 h 96729"/>
                <a:gd name="connsiteX3" fmla="*/ 111272 w 131974"/>
                <a:gd name="connsiteY3" fmla="*/ 45271 h 96729"/>
                <a:gd name="connsiteX4" fmla="*/ 127147 w 131974"/>
                <a:gd name="connsiteY4" fmla="*/ 821 h 96729"/>
                <a:gd name="connsiteX5" fmla="*/ 147 w 131974"/>
                <a:gd name="connsiteY5" fmla="*/ 23046 h 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974" h="96729">
                  <a:moveTo>
                    <a:pt x="147" y="23046"/>
                  </a:moveTo>
                  <a:cubicBezTo>
                    <a:pt x="-4086" y="24104"/>
                    <a:pt x="84285" y="-5000"/>
                    <a:pt x="101747" y="7171"/>
                  </a:cubicBezTo>
                  <a:cubicBezTo>
                    <a:pt x="119209" y="19342"/>
                    <a:pt x="103335" y="89721"/>
                    <a:pt x="104922" y="96071"/>
                  </a:cubicBezTo>
                  <a:cubicBezTo>
                    <a:pt x="106510" y="102421"/>
                    <a:pt x="107568" y="61146"/>
                    <a:pt x="111272" y="45271"/>
                  </a:cubicBezTo>
                  <a:cubicBezTo>
                    <a:pt x="114976" y="29396"/>
                    <a:pt x="143022" y="6642"/>
                    <a:pt x="127147" y="821"/>
                  </a:cubicBezTo>
                  <a:cubicBezTo>
                    <a:pt x="111272" y="-5000"/>
                    <a:pt x="4380" y="21988"/>
                    <a:pt x="147" y="230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94557E72-3E61-E6BA-2CE3-02AE8722A181}"/>
                </a:ext>
              </a:extLst>
            </p:cNvPr>
            <p:cNvSpPr/>
            <p:nvPr/>
          </p:nvSpPr>
          <p:spPr>
            <a:xfrm>
              <a:off x="1946097" y="4724383"/>
              <a:ext cx="32155" cy="85826"/>
            </a:xfrm>
            <a:custGeom>
              <a:avLst/>
              <a:gdLst>
                <a:gd name="connsiteX0" fmla="*/ 3353 w 32155"/>
                <a:gd name="connsiteY0" fmla="*/ 17 h 85826"/>
                <a:gd name="connsiteX1" fmla="*/ 16053 w 32155"/>
                <a:gd name="connsiteY1" fmla="*/ 63517 h 85826"/>
                <a:gd name="connsiteX2" fmla="*/ 31928 w 32155"/>
                <a:gd name="connsiteY2" fmla="*/ 85742 h 85826"/>
                <a:gd name="connsiteX3" fmla="*/ 3353 w 32155"/>
                <a:gd name="connsiteY3" fmla="*/ 57167 h 85826"/>
                <a:gd name="connsiteX4" fmla="*/ 3353 w 32155"/>
                <a:gd name="connsiteY4" fmla="*/ 17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5" h="85826">
                  <a:moveTo>
                    <a:pt x="3353" y="17"/>
                  </a:moveTo>
                  <a:cubicBezTo>
                    <a:pt x="5470" y="1075"/>
                    <a:pt x="11290" y="49229"/>
                    <a:pt x="16053" y="63517"/>
                  </a:cubicBezTo>
                  <a:cubicBezTo>
                    <a:pt x="20816" y="77805"/>
                    <a:pt x="34045" y="86800"/>
                    <a:pt x="31928" y="85742"/>
                  </a:cubicBezTo>
                  <a:cubicBezTo>
                    <a:pt x="29811" y="84684"/>
                    <a:pt x="9703" y="69338"/>
                    <a:pt x="3353" y="57167"/>
                  </a:cubicBezTo>
                  <a:cubicBezTo>
                    <a:pt x="-2997" y="44996"/>
                    <a:pt x="1236" y="-1041"/>
                    <a:pt x="3353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90279FDF-0F3C-352A-9F81-B529C0132633}"/>
                </a:ext>
              </a:extLst>
            </p:cNvPr>
            <p:cNvSpPr/>
            <p:nvPr/>
          </p:nvSpPr>
          <p:spPr>
            <a:xfrm>
              <a:off x="2045636" y="4698995"/>
              <a:ext cx="30823" cy="101611"/>
            </a:xfrm>
            <a:custGeom>
              <a:avLst/>
              <a:gdLst>
                <a:gd name="connsiteX0" fmla="*/ 2239 w 30823"/>
                <a:gd name="connsiteY0" fmla="*/ 5 h 101611"/>
                <a:gd name="connsiteX1" fmla="*/ 5414 w 30823"/>
                <a:gd name="connsiteY1" fmla="*/ 53980 h 101611"/>
                <a:gd name="connsiteX2" fmla="*/ 30814 w 30823"/>
                <a:gd name="connsiteY2" fmla="*/ 101605 h 101611"/>
                <a:gd name="connsiteX3" fmla="*/ 2239 w 30823"/>
                <a:gd name="connsiteY3" fmla="*/ 50805 h 101611"/>
                <a:gd name="connsiteX4" fmla="*/ 2239 w 30823"/>
                <a:gd name="connsiteY4" fmla="*/ 5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3" h="101611">
                  <a:moveTo>
                    <a:pt x="2239" y="5"/>
                  </a:moveTo>
                  <a:cubicBezTo>
                    <a:pt x="2768" y="534"/>
                    <a:pt x="652" y="37047"/>
                    <a:pt x="5414" y="53980"/>
                  </a:cubicBezTo>
                  <a:cubicBezTo>
                    <a:pt x="10176" y="70913"/>
                    <a:pt x="31343" y="102134"/>
                    <a:pt x="30814" y="101605"/>
                  </a:cubicBezTo>
                  <a:cubicBezTo>
                    <a:pt x="30285" y="101076"/>
                    <a:pt x="7002" y="66151"/>
                    <a:pt x="2239" y="50805"/>
                  </a:cubicBezTo>
                  <a:cubicBezTo>
                    <a:pt x="-2524" y="35459"/>
                    <a:pt x="1710" y="-524"/>
                    <a:pt x="2239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719717E8-A572-A801-82F7-57CA8A7530A3}"/>
                </a:ext>
              </a:extLst>
            </p:cNvPr>
            <p:cNvSpPr/>
            <p:nvPr/>
          </p:nvSpPr>
          <p:spPr>
            <a:xfrm>
              <a:off x="2143125" y="4685956"/>
              <a:ext cx="29084" cy="108605"/>
            </a:xfrm>
            <a:custGeom>
              <a:avLst/>
              <a:gdLst>
                <a:gd name="connsiteX0" fmla="*/ 0 w 29084"/>
                <a:gd name="connsiteY0" fmla="*/ 344 h 108605"/>
                <a:gd name="connsiteX1" fmla="*/ 28575 w 29084"/>
                <a:gd name="connsiteY1" fmla="*/ 63844 h 108605"/>
                <a:gd name="connsiteX2" fmla="*/ 19050 w 29084"/>
                <a:gd name="connsiteY2" fmla="*/ 108294 h 108605"/>
                <a:gd name="connsiteX3" fmla="*/ 28575 w 29084"/>
                <a:gd name="connsiteY3" fmla="*/ 41619 h 108605"/>
                <a:gd name="connsiteX4" fmla="*/ 0 w 29084"/>
                <a:gd name="connsiteY4" fmla="*/ 344 h 1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4" h="108605">
                  <a:moveTo>
                    <a:pt x="0" y="344"/>
                  </a:moveTo>
                  <a:cubicBezTo>
                    <a:pt x="0" y="4048"/>
                    <a:pt x="25400" y="45852"/>
                    <a:pt x="28575" y="63844"/>
                  </a:cubicBezTo>
                  <a:cubicBezTo>
                    <a:pt x="31750" y="81836"/>
                    <a:pt x="19050" y="111998"/>
                    <a:pt x="19050" y="108294"/>
                  </a:cubicBezTo>
                  <a:cubicBezTo>
                    <a:pt x="19050" y="104590"/>
                    <a:pt x="25400" y="59611"/>
                    <a:pt x="28575" y="41619"/>
                  </a:cubicBezTo>
                  <a:cubicBezTo>
                    <a:pt x="31750" y="23627"/>
                    <a:pt x="0" y="-3360"/>
                    <a:pt x="0" y="3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779FCED0-A30C-6B59-EE9F-8061CB707B75}"/>
                </a:ext>
              </a:extLst>
            </p:cNvPr>
            <p:cNvSpPr/>
            <p:nvPr/>
          </p:nvSpPr>
          <p:spPr>
            <a:xfrm>
              <a:off x="2114550" y="4705350"/>
              <a:ext cx="41773" cy="47931"/>
            </a:xfrm>
            <a:custGeom>
              <a:avLst/>
              <a:gdLst>
                <a:gd name="connsiteX0" fmla="*/ 0 w 41773"/>
                <a:gd name="connsiteY0" fmla="*/ 0 h 47931"/>
                <a:gd name="connsiteX1" fmla="*/ 41275 w 41773"/>
                <a:gd name="connsiteY1" fmla="*/ 47625 h 47931"/>
                <a:gd name="connsiteX2" fmla="*/ 0 w 41773"/>
                <a:gd name="connsiteY2" fmla="*/ 0 h 4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73" h="47931">
                  <a:moveTo>
                    <a:pt x="0" y="0"/>
                  </a:moveTo>
                  <a:lnTo>
                    <a:pt x="41275" y="47625"/>
                  </a:lnTo>
                  <a:cubicBezTo>
                    <a:pt x="47096" y="52387"/>
                    <a:pt x="0" y="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392A03E1-FEB2-A7BC-547C-B3BA43C06FF0}"/>
                </a:ext>
              </a:extLst>
            </p:cNvPr>
            <p:cNvSpPr/>
            <p:nvPr/>
          </p:nvSpPr>
          <p:spPr>
            <a:xfrm>
              <a:off x="2196688" y="4651919"/>
              <a:ext cx="130678" cy="120154"/>
            </a:xfrm>
            <a:custGeom>
              <a:avLst/>
              <a:gdLst>
                <a:gd name="connsiteX0" fmla="*/ 22637 w 130678"/>
                <a:gd name="connsiteY0" fmla="*/ 18506 h 120154"/>
                <a:gd name="connsiteX1" fmla="*/ 38512 w 130678"/>
                <a:gd name="connsiteY1" fmla="*/ 85181 h 120154"/>
                <a:gd name="connsiteX2" fmla="*/ 32162 w 130678"/>
                <a:gd name="connsiteY2" fmla="*/ 116931 h 120154"/>
                <a:gd name="connsiteX3" fmla="*/ 412 w 130678"/>
                <a:gd name="connsiteY3" fmla="*/ 116931 h 120154"/>
                <a:gd name="connsiteX4" fmla="*/ 57562 w 130678"/>
                <a:gd name="connsiteY4" fmla="*/ 97881 h 120154"/>
                <a:gd name="connsiteX5" fmla="*/ 114712 w 130678"/>
                <a:gd name="connsiteY5" fmla="*/ 101056 h 120154"/>
                <a:gd name="connsiteX6" fmla="*/ 117887 w 130678"/>
                <a:gd name="connsiteY6" fmla="*/ 66131 h 120154"/>
                <a:gd name="connsiteX7" fmla="*/ 121062 w 130678"/>
                <a:gd name="connsiteY7" fmla="*/ 18506 h 120154"/>
                <a:gd name="connsiteX8" fmla="*/ 130587 w 130678"/>
                <a:gd name="connsiteY8" fmla="*/ 2631 h 120154"/>
                <a:gd name="connsiteX9" fmla="*/ 114712 w 130678"/>
                <a:gd name="connsiteY9" fmla="*/ 69306 h 120154"/>
                <a:gd name="connsiteX10" fmla="*/ 89312 w 130678"/>
                <a:gd name="connsiteY10" fmla="*/ 110581 h 120154"/>
                <a:gd name="connsiteX11" fmla="*/ 41687 w 130678"/>
                <a:gd name="connsiteY11" fmla="*/ 75656 h 120154"/>
                <a:gd name="connsiteX12" fmla="*/ 22637 w 130678"/>
                <a:gd name="connsiteY12" fmla="*/ 18506 h 12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78" h="120154">
                  <a:moveTo>
                    <a:pt x="22637" y="18506"/>
                  </a:moveTo>
                  <a:cubicBezTo>
                    <a:pt x="22108" y="20093"/>
                    <a:pt x="36925" y="68777"/>
                    <a:pt x="38512" y="85181"/>
                  </a:cubicBezTo>
                  <a:cubicBezTo>
                    <a:pt x="40099" y="101585"/>
                    <a:pt x="38512" y="111639"/>
                    <a:pt x="32162" y="116931"/>
                  </a:cubicBezTo>
                  <a:cubicBezTo>
                    <a:pt x="25812" y="122223"/>
                    <a:pt x="-3821" y="120106"/>
                    <a:pt x="412" y="116931"/>
                  </a:cubicBezTo>
                  <a:cubicBezTo>
                    <a:pt x="4645" y="113756"/>
                    <a:pt x="38512" y="100527"/>
                    <a:pt x="57562" y="97881"/>
                  </a:cubicBezTo>
                  <a:cubicBezTo>
                    <a:pt x="76612" y="95235"/>
                    <a:pt x="104658" y="106348"/>
                    <a:pt x="114712" y="101056"/>
                  </a:cubicBezTo>
                  <a:cubicBezTo>
                    <a:pt x="124766" y="95764"/>
                    <a:pt x="116829" y="79889"/>
                    <a:pt x="117887" y="66131"/>
                  </a:cubicBezTo>
                  <a:cubicBezTo>
                    <a:pt x="118945" y="52373"/>
                    <a:pt x="118945" y="29089"/>
                    <a:pt x="121062" y="18506"/>
                  </a:cubicBezTo>
                  <a:cubicBezTo>
                    <a:pt x="123179" y="7923"/>
                    <a:pt x="131645" y="-5836"/>
                    <a:pt x="130587" y="2631"/>
                  </a:cubicBezTo>
                  <a:cubicBezTo>
                    <a:pt x="129529" y="11098"/>
                    <a:pt x="121591" y="51314"/>
                    <a:pt x="114712" y="69306"/>
                  </a:cubicBezTo>
                  <a:cubicBezTo>
                    <a:pt x="107833" y="87298"/>
                    <a:pt x="101483" y="109523"/>
                    <a:pt x="89312" y="110581"/>
                  </a:cubicBezTo>
                  <a:cubicBezTo>
                    <a:pt x="77141" y="111639"/>
                    <a:pt x="50683" y="88356"/>
                    <a:pt x="41687" y="75656"/>
                  </a:cubicBezTo>
                  <a:cubicBezTo>
                    <a:pt x="32691" y="62956"/>
                    <a:pt x="23166" y="16919"/>
                    <a:pt x="22637" y="185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09A67C8E-9F56-785E-0C24-1FFE0CD6FEBF}"/>
                </a:ext>
              </a:extLst>
            </p:cNvPr>
            <p:cNvSpPr/>
            <p:nvPr/>
          </p:nvSpPr>
          <p:spPr>
            <a:xfrm>
              <a:off x="2368525" y="4653383"/>
              <a:ext cx="13006" cy="106933"/>
            </a:xfrm>
            <a:custGeom>
              <a:avLst/>
              <a:gdLst>
                <a:gd name="connsiteX0" fmla="*/ 25 w 13006"/>
                <a:gd name="connsiteY0" fmla="*/ 105942 h 106933"/>
                <a:gd name="connsiteX1" fmla="*/ 9550 w 13006"/>
                <a:gd name="connsiteY1" fmla="*/ 1167 h 106933"/>
                <a:gd name="connsiteX2" fmla="*/ 12725 w 13006"/>
                <a:gd name="connsiteY2" fmla="*/ 51967 h 106933"/>
                <a:gd name="connsiteX3" fmla="*/ 25 w 13006"/>
                <a:gd name="connsiteY3" fmla="*/ 105942 h 1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6" h="106933">
                  <a:moveTo>
                    <a:pt x="25" y="105942"/>
                  </a:moveTo>
                  <a:cubicBezTo>
                    <a:pt x="-504" y="97475"/>
                    <a:pt x="7433" y="10163"/>
                    <a:pt x="9550" y="1167"/>
                  </a:cubicBezTo>
                  <a:cubicBezTo>
                    <a:pt x="11667" y="-7829"/>
                    <a:pt x="13783" y="37680"/>
                    <a:pt x="12725" y="51967"/>
                  </a:cubicBezTo>
                  <a:cubicBezTo>
                    <a:pt x="11667" y="66254"/>
                    <a:pt x="554" y="114409"/>
                    <a:pt x="25" y="10594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A781E7AC-37AB-B965-F641-943830FE00C3}"/>
                </a:ext>
              </a:extLst>
            </p:cNvPr>
            <p:cNvSpPr/>
            <p:nvPr/>
          </p:nvSpPr>
          <p:spPr>
            <a:xfrm>
              <a:off x="2367651" y="4670425"/>
              <a:ext cx="151831" cy="74620"/>
            </a:xfrm>
            <a:custGeom>
              <a:avLst/>
              <a:gdLst>
                <a:gd name="connsiteX0" fmla="*/ 73924 w 151831"/>
                <a:gd name="connsiteY0" fmla="*/ 0 h 74620"/>
                <a:gd name="connsiteX1" fmla="*/ 80274 w 151831"/>
                <a:gd name="connsiteY1" fmla="*/ 66675 h 74620"/>
                <a:gd name="connsiteX2" fmla="*/ 899 w 151831"/>
                <a:gd name="connsiteY2" fmla="*/ 73025 h 74620"/>
                <a:gd name="connsiteX3" fmla="*/ 140599 w 151831"/>
                <a:gd name="connsiteY3" fmla="*/ 63500 h 74620"/>
                <a:gd name="connsiteX4" fmla="*/ 143774 w 151831"/>
                <a:gd name="connsiteY4" fmla="*/ 28575 h 74620"/>
                <a:gd name="connsiteX5" fmla="*/ 146949 w 151831"/>
                <a:gd name="connsiteY5" fmla="*/ 57150 h 74620"/>
                <a:gd name="connsiteX6" fmla="*/ 70749 w 151831"/>
                <a:gd name="connsiteY6" fmla="*/ 66675 h 74620"/>
                <a:gd name="connsiteX7" fmla="*/ 73924 w 151831"/>
                <a:gd name="connsiteY7" fmla="*/ 0 h 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31" h="74620">
                  <a:moveTo>
                    <a:pt x="73924" y="0"/>
                  </a:moveTo>
                  <a:cubicBezTo>
                    <a:pt x="75511" y="0"/>
                    <a:pt x="92445" y="54504"/>
                    <a:pt x="80274" y="66675"/>
                  </a:cubicBezTo>
                  <a:cubicBezTo>
                    <a:pt x="68103" y="78846"/>
                    <a:pt x="-9155" y="73554"/>
                    <a:pt x="899" y="73025"/>
                  </a:cubicBezTo>
                  <a:cubicBezTo>
                    <a:pt x="10953" y="72496"/>
                    <a:pt x="116787" y="70908"/>
                    <a:pt x="140599" y="63500"/>
                  </a:cubicBezTo>
                  <a:cubicBezTo>
                    <a:pt x="164412" y="56092"/>
                    <a:pt x="142716" y="29633"/>
                    <a:pt x="143774" y="28575"/>
                  </a:cubicBezTo>
                  <a:cubicBezTo>
                    <a:pt x="144832" y="27517"/>
                    <a:pt x="159120" y="50800"/>
                    <a:pt x="146949" y="57150"/>
                  </a:cubicBezTo>
                  <a:cubicBezTo>
                    <a:pt x="134778" y="63500"/>
                    <a:pt x="83978" y="71967"/>
                    <a:pt x="70749" y="66675"/>
                  </a:cubicBezTo>
                  <a:cubicBezTo>
                    <a:pt x="57520" y="61383"/>
                    <a:pt x="72337" y="0"/>
                    <a:pt x="7392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AD35361A-D5F0-B192-B6F0-8C9EE5700EBC}"/>
                </a:ext>
              </a:extLst>
            </p:cNvPr>
            <p:cNvSpPr/>
            <p:nvPr/>
          </p:nvSpPr>
          <p:spPr>
            <a:xfrm>
              <a:off x="1958676" y="4695786"/>
              <a:ext cx="224260" cy="117652"/>
            </a:xfrm>
            <a:custGeom>
              <a:avLst/>
              <a:gdLst>
                <a:gd name="connsiteX0" fmla="*/ 92374 w 224260"/>
                <a:gd name="connsiteY0" fmla="*/ 39 h 117652"/>
                <a:gd name="connsiteX1" fmla="*/ 98724 w 224260"/>
                <a:gd name="connsiteY1" fmla="*/ 82589 h 117652"/>
                <a:gd name="connsiteX2" fmla="*/ 105074 w 224260"/>
                <a:gd name="connsiteY2" fmla="*/ 92114 h 117652"/>
                <a:gd name="connsiteX3" fmla="*/ 105074 w 224260"/>
                <a:gd name="connsiteY3" fmla="*/ 107989 h 117652"/>
                <a:gd name="connsiteX4" fmla="*/ 89199 w 224260"/>
                <a:gd name="connsiteY4" fmla="*/ 95289 h 117652"/>
                <a:gd name="connsiteX5" fmla="*/ 3474 w 224260"/>
                <a:gd name="connsiteY5" fmla="*/ 117514 h 117652"/>
                <a:gd name="connsiteX6" fmla="*/ 222549 w 224260"/>
                <a:gd name="connsiteY6" fmla="*/ 82589 h 117652"/>
                <a:gd name="connsiteX7" fmla="*/ 105074 w 224260"/>
                <a:gd name="connsiteY7" fmla="*/ 95289 h 117652"/>
                <a:gd name="connsiteX8" fmla="*/ 92374 w 224260"/>
                <a:gd name="connsiteY8" fmla="*/ 39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60" h="117652">
                  <a:moveTo>
                    <a:pt x="92374" y="39"/>
                  </a:moveTo>
                  <a:cubicBezTo>
                    <a:pt x="91316" y="-2078"/>
                    <a:pt x="98724" y="82589"/>
                    <a:pt x="98724" y="82589"/>
                  </a:cubicBezTo>
                  <a:cubicBezTo>
                    <a:pt x="100841" y="97935"/>
                    <a:pt x="105074" y="92114"/>
                    <a:pt x="105074" y="92114"/>
                  </a:cubicBezTo>
                  <a:cubicBezTo>
                    <a:pt x="106132" y="96347"/>
                    <a:pt x="105074" y="107989"/>
                    <a:pt x="105074" y="107989"/>
                  </a:cubicBezTo>
                  <a:cubicBezTo>
                    <a:pt x="102428" y="108518"/>
                    <a:pt x="106132" y="93702"/>
                    <a:pt x="89199" y="95289"/>
                  </a:cubicBezTo>
                  <a:cubicBezTo>
                    <a:pt x="72266" y="96877"/>
                    <a:pt x="-18751" y="119631"/>
                    <a:pt x="3474" y="117514"/>
                  </a:cubicBezTo>
                  <a:cubicBezTo>
                    <a:pt x="25699" y="115397"/>
                    <a:pt x="205616" y="86293"/>
                    <a:pt x="222549" y="82589"/>
                  </a:cubicBezTo>
                  <a:cubicBezTo>
                    <a:pt x="239482" y="78885"/>
                    <a:pt x="125712" y="105343"/>
                    <a:pt x="105074" y="95289"/>
                  </a:cubicBezTo>
                  <a:cubicBezTo>
                    <a:pt x="84436" y="85235"/>
                    <a:pt x="93432" y="2156"/>
                    <a:pt x="92374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B0297A73-3BE8-8E5E-78D1-B17ED1960E6E}"/>
                </a:ext>
              </a:extLst>
            </p:cNvPr>
            <p:cNvSpPr/>
            <p:nvPr/>
          </p:nvSpPr>
          <p:spPr>
            <a:xfrm>
              <a:off x="2111375" y="4702175"/>
              <a:ext cx="52417" cy="79375"/>
            </a:xfrm>
            <a:custGeom>
              <a:avLst/>
              <a:gdLst>
                <a:gd name="connsiteX0" fmla="*/ 0 w 52417"/>
                <a:gd name="connsiteY0" fmla="*/ 0 h 79375"/>
                <a:gd name="connsiteX1" fmla="*/ 41275 w 52417"/>
                <a:gd name="connsiteY1" fmla="*/ 47625 h 79375"/>
                <a:gd name="connsiteX2" fmla="*/ 41275 w 52417"/>
                <a:gd name="connsiteY2" fmla="*/ 41275 h 79375"/>
                <a:gd name="connsiteX3" fmla="*/ 41275 w 52417"/>
                <a:gd name="connsiteY3" fmla="*/ 79375 h 79375"/>
                <a:gd name="connsiteX4" fmla="*/ 50800 w 52417"/>
                <a:gd name="connsiteY4" fmla="*/ 41275 h 79375"/>
                <a:gd name="connsiteX5" fmla="*/ 0 w 52417"/>
                <a:gd name="connsiteY5" fmla="*/ 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17" h="79375">
                  <a:moveTo>
                    <a:pt x="0" y="0"/>
                  </a:moveTo>
                  <a:lnTo>
                    <a:pt x="41275" y="47625"/>
                  </a:lnTo>
                  <a:lnTo>
                    <a:pt x="41275" y="41275"/>
                  </a:lnTo>
                  <a:cubicBezTo>
                    <a:pt x="41275" y="46567"/>
                    <a:pt x="39688" y="79375"/>
                    <a:pt x="41275" y="79375"/>
                  </a:cubicBezTo>
                  <a:cubicBezTo>
                    <a:pt x="42862" y="79375"/>
                    <a:pt x="57150" y="53446"/>
                    <a:pt x="50800" y="41275"/>
                  </a:cubicBezTo>
                  <a:cubicBezTo>
                    <a:pt x="44450" y="29104"/>
                    <a:pt x="23812" y="17727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456F2079-2A32-395A-D762-129D39DFD233}"/>
                </a:ext>
              </a:extLst>
            </p:cNvPr>
            <p:cNvSpPr/>
            <p:nvPr/>
          </p:nvSpPr>
          <p:spPr>
            <a:xfrm>
              <a:off x="1981168" y="4974774"/>
              <a:ext cx="351151" cy="77178"/>
            </a:xfrm>
            <a:custGeom>
              <a:avLst/>
              <a:gdLst>
                <a:gd name="connsiteX0" fmla="*/ 32 w 351151"/>
                <a:gd name="connsiteY0" fmla="*/ 6801 h 77178"/>
                <a:gd name="connsiteX1" fmla="*/ 63532 w 351151"/>
                <a:gd name="connsiteY1" fmla="*/ 48076 h 77178"/>
                <a:gd name="connsiteX2" fmla="*/ 44482 w 351151"/>
                <a:gd name="connsiteY2" fmla="*/ 76651 h 77178"/>
                <a:gd name="connsiteX3" fmla="*/ 136557 w 351151"/>
                <a:gd name="connsiteY3" fmla="*/ 67126 h 77178"/>
                <a:gd name="connsiteX4" fmla="*/ 107982 w 351151"/>
                <a:gd name="connsiteY4" fmla="*/ 73476 h 77178"/>
                <a:gd name="connsiteX5" fmla="*/ 349282 w 351151"/>
                <a:gd name="connsiteY5" fmla="*/ 451 h 77178"/>
                <a:gd name="connsiteX6" fmla="*/ 215932 w 351151"/>
                <a:gd name="connsiteY6" fmla="*/ 41726 h 77178"/>
                <a:gd name="connsiteX7" fmla="*/ 142907 w 351151"/>
                <a:gd name="connsiteY7" fmla="*/ 22676 h 77178"/>
                <a:gd name="connsiteX8" fmla="*/ 298482 w 351151"/>
                <a:gd name="connsiteY8" fmla="*/ 9976 h 77178"/>
                <a:gd name="connsiteX9" fmla="*/ 177832 w 351151"/>
                <a:gd name="connsiteY9" fmla="*/ 22676 h 77178"/>
                <a:gd name="connsiteX10" fmla="*/ 123857 w 351151"/>
                <a:gd name="connsiteY10" fmla="*/ 25851 h 77178"/>
                <a:gd name="connsiteX11" fmla="*/ 152432 w 351151"/>
                <a:gd name="connsiteY11" fmla="*/ 51251 h 77178"/>
                <a:gd name="connsiteX12" fmla="*/ 63532 w 351151"/>
                <a:gd name="connsiteY12" fmla="*/ 67126 h 77178"/>
                <a:gd name="connsiteX13" fmla="*/ 73057 w 351151"/>
                <a:gd name="connsiteY13" fmla="*/ 48076 h 77178"/>
                <a:gd name="connsiteX14" fmla="*/ 32 w 351151"/>
                <a:gd name="connsiteY14" fmla="*/ 6801 h 7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151" h="77178">
                  <a:moveTo>
                    <a:pt x="32" y="6801"/>
                  </a:moveTo>
                  <a:cubicBezTo>
                    <a:pt x="-1555" y="6801"/>
                    <a:pt x="56124" y="36434"/>
                    <a:pt x="63532" y="48076"/>
                  </a:cubicBezTo>
                  <a:cubicBezTo>
                    <a:pt x="70940" y="59718"/>
                    <a:pt x="32311" y="73476"/>
                    <a:pt x="44482" y="76651"/>
                  </a:cubicBezTo>
                  <a:cubicBezTo>
                    <a:pt x="56653" y="79826"/>
                    <a:pt x="125974" y="67655"/>
                    <a:pt x="136557" y="67126"/>
                  </a:cubicBezTo>
                  <a:cubicBezTo>
                    <a:pt x="147140" y="66597"/>
                    <a:pt x="72528" y="84589"/>
                    <a:pt x="107982" y="73476"/>
                  </a:cubicBezTo>
                  <a:cubicBezTo>
                    <a:pt x="143436" y="62364"/>
                    <a:pt x="331290" y="5743"/>
                    <a:pt x="349282" y="451"/>
                  </a:cubicBezTo>
                  <a:cubicBezTo>
                    <a:pt x="367274" y="-4841"/>
                    <a:pt x="250328" y="38022"/>
                    <a:pt x="215932" y="41726"/>
                  </a:cubicBezTo>
                  <a:cubicBezTo>
                    <a:pt x="181536" y="45430"/>
                    <a:pt x="129149" y="27968"/>
                    <a:pt x="142907" y="22676"/>
                  </a:cubicBezTo>
                  <a:cubicBezTo>
                    <a:pt x="156665" y="17384"/>
                    <a:pt x="292661" y="9976"/>
                    <a:pt x="298482" y="9976"/>
                  </a:cubicBezTo>
                  <a:cubicBezTo>
                    <a:pt x="304303" y="9976"/>
                    <a:pt x="206936" y="20030"/>
                    <a:pt x="177832" y="22676"/>
                  </a:cubicBezTo>
                  <a:cubicBezTo>
                    <a:pt x="148728" y="25322"/>
                    <a:pt x="128090" y="21089"/>
                    <a:pt x="123857" y="25851"/>
                  </a:cubicBezTo>
                  <a:cubicBezTo>
                    <a:pt x="119624" y="30613"/>
                    <a:pt x="162486" y="44372"/>
                    <a:pt x="152432" y="51251"/>
                  </a:cubicBezTo>
                  <a:cubicBezTo>
                    <a:pt x="142378" y="58130"/>
                    <a:pt x="63532" y="67126"/>
                    <a:pt x="63532" y="67126"/>
                  </a:cubicBezTo>
                  <a:cubicBezTo>
                    <a:pt x="50303" y="66597"/>
                    <a:pt x="82582" y="54426"/>
                    <a:pt x="73057" y="48076"/>
                  </a:cubicBezTo>
                  <a:cubicBezTo>
                    <a:pt x="63532" y="41726"/>
                    <a:pt x="1619" y="6801"/>
                    <a:pt x="32" y="680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92349BEB-386A-4158-A16F-05B7D06119DF}"/>
                </a:ext>
              </a:extLst>
            </p:cNvPr>
            <p:cNvSpPr/>
            <p:nvPr/>
          </p:nvSpPr>
          <p:spPr>
            <a:xfrm>
              <a:off x="1973746" y="4978354"/>
              <a:ext cx="233447" cy="25615"/>
            </a:xfrm>
            <a:custGeom>
              <a:avLst/>
              <a:gdLst>
                <a:gd name="connsiteX0" fmla="*/ 1104 w 233447"/>
                <a:gd name="connsiteY0" fmla="*/ 46 h 25615"/>
                <a:gd name="connsiteX1" fmla="*/ 226529 w 233447"/>
                <a:gd name="connsiteY1" fmla="*/ 19096 h 25615"/>
                <a:gd name="connsiteX2" fmla="*/ 172554 w 233447"/>
                <a:gd name="connsiteY2" fmla="*/ 15921 h 25615"/>
                <a:gd name="connsiteX3" fmla="*/ 140804 w 233447"/>
                <a:gd name="connsiteY3" fmla="*/ 25446 h 25615"/>
                <a:gd name="connsiteX4" fmla="*/ 1104 w 233447"/>
                <a:gd name="connsiteY4" fmla="*/ 46 h 2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447" h="25615">
                  <a:moveTo>
                    <a:pt x="1104" y="46"/>
                  </a:moveTo>
                  <a:cubicBezTo>
                    <a:pt x="15391" y="-1012"/>
                    <a:pt x="197954" y="16450"/>
                    <a:pt x="226529" y="19096"/>
                  </a:cubicBezTo>
                  <a:cubicBezTo>
                    <a:pt x="255104" y="21742"/>
                    <a:pt x="186841" y="14863"/>
                    <a:pt x="172554" y="15921"/>
                  </a:cubicBezTo>
                  <a:cubicBezTo>
                    <a:pt x="158267" y="16979"/>
                    <a:pt x="166204" y="27034"/>
                    <a:pt x="140804" y="25446"/>
                  </a:cubicBezTo>
                  <a:cubicBezTo>
                    <a:pt x="115404" y="23859"/>
                    <a:pt x="-13183" y="1104"/>
                    <a:pt x="1104" y="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F7C1A044-1A03-101F-F262-C030122C6741}"/>
                </a:ext>
              </a:extLst>
            </p:cNvPr>
            <p:cNvSpPr/>
            <p:nvPr/>
          </p:nvSpPr>
          <p:spPr>
            <a:xfrm>
              <a:off x="1774484" y="3416286"/>
              <a:ext cx="428966" cy="371613"/>
            </a:xfrm>
            <a:custGeom>
              <a:avLst/>
              <a:gdLst>
                <a:gd name="connsiteX0" fmla="*/ 95591 w 428966"/>
                <a:gd name="connsiteY0" fmla="*/ 14 h 371613"/>
                <a:gd name="connsiteX1" fmla="*/ 63841 w 428966"/>
                <a:gd name="connsiteY1" fmla="*/ 69864 h 371613"/>
                <a:gd name="connsiteX2" fmla="*/ 143216 w 428966"/>
                <a:gd name="connsiteY2" fmla="*/ 76214 h 371613"/>
                <a:gd name="connsiteX3" fmla="*/ 114641 w 428966"/>
                <a:gd name="connsiteY3" fmla="*/ 111139 h 371613"/>
                <a:gd name="connsiteX4" fmla="*/ 247991 w 428966"/>
                <a:gd name="connsiteY4" fmla="*/ 127014 h 371613"/>
                <a:gd name="connsiteX5" fmla="*/ 267041 w 428966"/>
                <a:gd name="connsiteY5" fmla="*/ 142889 h 371613"/>
                <a:gd name="connsiteX6" fmla="*/ 263866 w 428966"/>
                <a:gd name="connsiteY6" fmla="*/ 98439 h 371613"/>
                <a:gd name="connsiteX7" fmla="*/ 324191 w 428966"/>
                <a:gd name="connsiteY7" fmla="*/ 371489 h 371613"/>
                <a:gd name="connsiteX8" fmla="*/ 282916 w 428966"/>
                <a:gd name="connsiteY8" fmla="*/ 133364 h 371613"/>
                <a:gd name="connsiteX9" fmla="*/ 295616 w 428966"/>
                <a:gd name="connsiteY9" fmla="*/ 104789 h 371613"/>
                <a:gd name="connsiteX10" fmla="*/ 428966 w 428966"/>
                <a:gd name="connsiteY10" fmla="*/ 38114 h 371613"/>
                <a:gd name="connsiteX11" fmla="*/ 295616 w 428966"/>
                <a:gd name="connsiteY11" fmla="*/ 111139 h 371613"/>
                <a:gd name="connsiteX12" fmla="*/ 216241 w 428966"/>
                <a:gd name="connsiteY12" fmla="*/ 88914 h 371613"/>
                <a:gd name="connsiteX13" fmla="*/ 241641 w 428966"/>
                <a:gd name="connsiteY13" fmla="*/ 117489 h 371613"/>
                <a:gd name="connsiteX14" fmla="*/ 159091 w 428966"/>
                <a:gd name="connsiteY14" fmla="*/ 104789 h 371613"/>
                <a:gd name="connsiteX15" fmla="*/ 341 w 428966"/>
                <a:gd name="connsiteY15" fmla="*/ 136539 h 371613"/>
                <a:gd name="connsiteX16" fmla="*/ 114641 w 428966"/>
                <a:gd name="connsiteY16" fmla="*/ 95264 h 371613"/>
                <a:gd name="connsiteX17" fmla="*/ 38441 w 428966"/>
                <a:gd name="connsiteY17" fmla="*/ 92089 h 371613"/>
                <a:gd name="connsiteX18" fmla="*/ 67016 w 428966"/>
                <a:gd name="connsiteY18" fmla="*/ 76214 h 371613"/>
                <a:gd name="connsiteX19" fmla="*/ 95591 w 428966"/>
                <a:gd name="connsiteY19" fmla="*/ 14 h 3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966" h="371613">
                  <a:moveTo>
                    <a:pt x="95591" y="14"/>
                  </a:moveTo>
                  <a:cubicBezTo>
                    <a:pt x="95062" y="-1044"/>
                    <a:pt x="55904" y="57164"/>
                    <a:pt x="63841" y="69864"/>
                  </a:cubicBezTo>
                  <a:cubicBezTo>
                    <a:pt x="71778" y="82564"/>
                    <a:pt x="134749" y="69335"/>
                    <a:pt x="143216" y="76214"/>
                  </a:cubicBezTo>
                  <a:cubicBezTo>
                    <a:pt x="151683" y="83093"/>
                    <a:pt x="97179" y="102672"/>
                    <a:pt x="114641" y="111139"/>
                  </a:cubicBezTo>
                  <a:cubicBezTo>
                    <a:pt x="132103" y="119606"/>
                    <a:pt x="222591" y="121722"/>
                    <a:pt x="247991" y="127014"/>
                  </a:cubicBezTo>
                  <a:cubicBezTo>
                    <a:pt x="273391" y="132306"/>
                    <a:pt x="264395" y="147651"/>
                    <a:pt x="267041" y="142889"/>
                  </a:cubicBezTo>
                  <a:cubicBezTo>
                    <a:pt x="269687" y="138127"/>
                    <a:pt x="254341" y="60339"/>
                    <a:pt x="263866" y="98439"/>
                  </a:cubicBezTo>
                  <a:cubicBezTo>
                    <a:pt x="273391" y="136539"/>
                    <a:pt x="321016" y="365668"/>
                    <a:pt x="324191" y="371489"/>
                  </a:cubicBezTo>
                  <a:cubicBezTo>
                    <a:pt x="327366" y="377310"/>
                    <a:pt x="287679" y="177814"/>
                    <a:pt x="282916" y="133364"/>
                  </a:cubicBezTo>
                  <a:cubicBezTo>
                    <a:pt x="278154" y="88914"/>
                    <a:pt x="271274" y="120664"/>
                    <a:pt x="295616" y="104789"/>
                  </a:cubicBezTo>
                  <a:cubicBezTo>
                    <a:pt x="319958" y="88914"/>
                    <a:pt x="428966" y="37056"/>
                    <a:pt x="428966" y="38114"/>
                  </a:cubicBezTo>
                  <a:cubicBezTo>
                    <a:pt x="428966" y="39172"/>
                    <a:pt x="331070" y="102672"/>
                    <a:pt x="295616" y="111139"/>
                  </a:cubicBezTo>
                  <a:cubicBezTo>
                    <a:pt x="260162" y="119606"/>
                    <a:pt x="225237" y="87856"/>
                    <a:pt x="216241" y="88914"/>
                  </a:cubicBezTo>
                  <a:cubicBezTo>
                    <a:pt x="207245" y="89972"/>
                    <a:pt x="251166" y="114843"/>
                    <a:pt x="241641" y="117489"/>
                  </a:cubicBezTo>
                  <a:cubicBezTo>
                    <a:pt x="232116" y="120135"/>
                    <a:pt x="199308" y="101614"/>
                    <a:pt x="159091" y="104789"/>
                  </a:cubicBezTo>
                  <a:cubicBezTo>
                    <a:pt x="118874" y="107964"/>
                    <a:pt x="7749" y="138126"/>
                    <a:pt x="341" y="136539"/>
                  </a:cubicBezTo>
                  <a:cubicBezTo>
                    <a:pt x="-7067" y="134952"/>
                    <a:pt x="108291" y="102672"/>
                    <a:pt x="114641" y="95264"/>
                  </a:cubicBezTo>
                  <a:cubicBezTo>
                    <a:pt x="120991" y="87856"/>
                    <a:pt x="38441" y="92089"/>
                    <a:pt x="38441" y="92089"/>
                  </a:cubicBezTo>
                  <a:cubicBezTo>
                    <a:pt x="30503" y="88914"/>
                    <a:pt x="57491" y="86268"/>
                    <a:pt x="67016" y="76214"/>
                  </a:cubicBezTo>
                  <a:cubicBezTo>
                    <a:pt x="76541" y="66160"/>
                    <a:pt x="96120" y="1072"/>
                    <a:pt x="95591" y="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DC8942A8-96A3-B4D6-BD7D-FF758EAF926E}"/>
                </a:ext>
              </a:extLst>
            </p:cNvPr>
            <p:cNvSpPr/>
            <p:nvPr/>
          </p:nvSpPr>
          <p:spPr>
            <a:xfrm>
              <a:off x="2112291" y="3800475"/>
              <a:ext cx="88397" cy="455888"/>
            </a:xfrm>
            <a:custGeom>
              <a:avLst/>
              <a:gdLst>
                <a:gd name="connsiteX0" fmla="*/ 62584 w 88397"/>
                <a:gd name="connsiteY0" fmla="*/ 0 h 455888"/>
                <a:gd name="connsiteX1" fmla="*/ 2259 w 88397"/>
                <a:gd name="connsiteY1" fmla="*/ 409575 h 455888"/>
                <a:gd name="connsiteX2" fmla="*/ 34009 w 88397"/>
                <a:gd name="connsiteY2" fmla="*/ 358775 h 455888"/>
                <a:gd name="connsiteX3" fmla="*/ 37184 w 88397"/>
                <a:gd name="connsiteY3" fmla="*/ 431800 h 455888"/>
                <a:gd name="connsiteX4" fmla="*/ 87984 w 88397"/>
                <a:gd name="connsiteY4" fmla="*/ 454025 h 455888"/>
                <a:gd name="connsiteX5" fmla="*/ 5434 w 88397"/>
                <a:gd name="connsiteY5" fmla="*/ 390525 h 455888"/>
                <a:gd name="connsiteX6" fmla="*/ 11784 w 88397"/>
                <a:gd name="connsiteY6" fmla="*/ 330200 h 455888"/>
                <a:gd name="connsiteX7" fmla="*/ 43534 w 88397"/>
                <a:gd name="connsiteY7" fmla="*/ 180975 h 455888"/>
                <a:gd name="connsiteX8" fmla="*/ 30834 w 88397"/>
                <a:gd name="connsiteY8" fmla="*/ 149225 h 455888"/>
                <a:gd name="connsiteX9" fmla="*/ 30834 w 88397"/>
                <a:gd name="connsiteY9" fmla="*/ 149225 h 455888"/>
                <a:gd name="connsiteX10" fmla="*/ 62584 w 88397"/>
                <a:gd name="connsiteY10" fmla="*/ 0 h 45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7" h="455888">
                  <a:moveTo>
                    <a:pt x="62584" y="0"/>
                  </a:moveTo>
                  <a:cubicBezTo>
                    <a:pt x="34803" y="174889"/>
                    <a:pt x="7022" y="349779"/>
                    <a:pt x="2259" y="409575"/>
                  </a:cubicBezTo>
                  <a:cubicBezTo>
                    <a:pt x="-2504" y="469371"/>
                    <a:pt x="28188" y="355071"/>
                    <a:pt x="34009" y="358775"/>
                  </a:cubicBezTo>
                  <a:cubicBezTo>
                    <a:pt x="39830" y="362479"/>
                    <a:pt x="28188" y="415925"/>
                    <a:pt x="37184" y="431800"/>
                  </a:cubicBezTo>
                  <a:cubicBezTo>
                    <a:pt x="46180" y="447675"/>
                    <a:pt x="93276" y="460904"/>
                    <a:pt x="87984" y="454025"/>
                  </a:cubicBezTo>
                  <a:cubicBezTo>
                    <a:pt x="82692" y="447146"/>
                    <a:pt x="18134" y="411162"/>
                    <a:pt x="5434" y="390525"/>
                  </a:cubicBezTo>
                  <a:cubicBezTo>
                    <a:pt x="-7266" y="369888"/>
                    <a:pt x="5434" y="365125"/>
                    <a:pt x="11784" y="330200"/>
                  </a:cubicBezTo>
                  <a:cubicBezTo>
                    <a:pt x="18134" y="295275"/>
                    <a:pt x="40359" y="211138"/>
                    <a:pt x="43534" y="180975"/>
                  </a:cubicBezTo>
                  <a:cubicBezTo>
                    <a:pt x="46709" y="150812"/>
                    <a:pt x="30834" y="149225"/>
                    <a:pt x="30834" y="149225"/>
                  </a:cubicBezTo>
                  <a:lnTo>
                    <a:pt x="30834" y="149225"/>
                  </a:lnTo>
                  <a:lnTo>
                    <a:pt x="6258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A6EF88A0-65F4-92E4-7112-91AD7C8C5EB7}"/>
                </a:ext>
              </a:extLst>
            </p:cNvPr>
            <p:cNvSpPr/>
            <p:nvPr/>
          </p:nvSpPr>
          <p:spPr>
            <a:xfrm>
              <a:off x="2161749" y="4063816"/>
              <a:ext cx="19902" cy="100205"/>
            </a:xfrm>
            <a:custGeom>
              <a:avLst/>
              <a:gdLst>
                <a:gd name="connsiteX0" fmla="*/ 6776 w 19902"/>
                <a:gd name="connsiteY0" fmla="*/ 184 h 100205"/>
                <a:gd name="connsiteX1" fmla="*/ 426 w 19902"/>
                <a:gd name="connsiteY1" fmla="*/ 98609 h 100205"/>
                <a:gd name="connsiteX2" fmla="*/ 19476 w 19902"/>
                <a:gd name="connsiteY2" fmla="*/ 63684 h 100205"/>
                <a:gd name="connsiteX3" fmla="*/ 13126 w 19902"/>
                <a:gd name="connsiteY3" fmla="*/ 73209 h 100205"/>
                <a:gd name="connsiteX4" fmla="*/ 6776 w 19902"/>
                <a:gd name="connsiteY4" fmla="*/ 184 h 10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2" h="100205">
                  <a:moveTo>
                    <a:pt x="6776" y="184"/>
                  </a:moveTo>
                  <a:cubicBezTo>
                    <a:pt x="4659" y="4417"/>
                    <a:pt x="-1691" y="88026"/>
                    <a:pt x="426" y="98609"/>
                  </a:cubicBezTo>
                  <a:cubicBezTo>
                    <a:pt x="2543" y="109192"/>
                    <a:pt x="19476" y="63684"/>
                    <a:pt x="19476" y="63684"/>
                  </a:cubicBezTo>
                  <a:cubicBezTo>
                    <a:pt x="21593" y="59451"/>
                    <a:pt x="15243" y="80617"/>
                    <a:pt x="13126" y="73209"/>
                  </a:cubicBezTo>
                  <a:cubicBezTo>
                    <a:pt x="11009" y="65801"/>
                    <a:pt x="8893" y="-4049"/>
                    <a:pt x="6776" y="18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1A15681F-178E-6CED-D38E-11DC26E38D0F}"/>
                </a:ext>
              </a:extLst>
            </p:cNvPr>
            <p:cNvSpPr/>
            <p:nvPr/>
          </p:nvSpPr>
          <p:spPr>
            <a:xfrm>
              <a:off x="2203450" y="4059976"/>
              <a:ext cx="324818" cy="10374"/>
            </a:xfrm>
            <a:custGeom>
              <a:avLst/>
              <a:gdLst>
                <a:gd name="connsiteX0" fmla="*/ 0 w 324818"/>
                <a:gd name="connsiteY0" fmla="*/ 10374 h 10374"/>
                <a:gd name="connsiteX1" fmla="*/ 317500 w 324818"/>
                <a:gd name="connsiteY1" fmla="*/ 4024 h 10374"/>
                <a:gd name="connsiteX2" fmla="*/ 206375 w 324818"/>
                <a:gd name="connsiteY2" fmla="*/ 849 h 10374"/>
                <a:gd name="connsiteX3" fmla="*/ 0 w 324818"/>
                <a:gd name="connsiteY3" fmla="*/ 10374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18" h="10374">
                  <a:moveTo>
                    <a:pt x="0" y="10374"/>
                  </a:moveTo>
                  <a:lnTo>
                    <a:pt x="317500" y="4024"/>
                  </a:lnTo>
                  <a:cubicBezTo>
                    <a:pt x="351896" y="2436"/>
                    <a:pt x="256646" y="-1797"/>
                    <a:pt x="206375" y="849"/>
                  </a:cubicBezTo>
                  <a:lnTo>
                    <a:pt x="0" y="103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7E07EF95-0035-0256-3112-CCA451D36704}"/>
                </a:ext>
              </a:extLst>
            </p:cNvPr>
            <p:cNvSpPr/>
            <p:nvPr/>
          </p:nvSpPr>
          <p:spPr>
            <a:xfrm>
              <a:off x="1544649" y="4196667"/>
              <a:ext cx="49201" cy="143981"/>
            </a:xfrm>
            <a:custGeom>
              <a:avLst/>
              <a:gdLst>
                <a:gd name="connsiteX0" fmla="*/ 49201 w 49201"/>
                <a:gd name="connsiteY0" fmla="*/ 683 h 143981"/>
                <a:gd name="connsiteX1" fmla="*/ 1576 w 49201"/>
                <a:gd name="connsiteY1" fmla="*/ 102283 h 143981"/>
                <a:gd name="connsiteX2" fmla="*/ 11101 w 49201"/>
                <a:gd name="connsiteY2" fmla="*/ 143558 h 143981"/>
                <a:gd name="connsiteX3" fmla="*/ 7926 w 49201"/>
                <a:gd name="connsiteY3" fmla="*/ 80058 h 143981"/>
                <a:gd name="connsiteX4" fmla="*/ 1576 w 49201"/>
                <a:gd name="connsiteY4" fmla="*/ 57833 h 143981"/>
                <a:gd name="connsiteX5" fmla="*/ 49201 w 49201"/>
                <a:gd name="connsiteY5" fmla="*/ 683 h 1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1" h="143981">
                  <a:moveTo>
                    <a:pt x="49201" y="683"/>
                  </a:moveTo>
                  <a:cubicBezTo>
                    <a:pt x="49201" y="8091"/>
                    <a:pt x="7926" y="78471"/>
                    <a:pt x="1576" y="102283"/>
                  </a:cubicBezTo>
                  <a:cubicBezTo>
                    <a:pt x="-4774" y="126095"/>
                    <a:pt x="10043" y="147262"/>
                    <a:pt x="11101" y="143558"/>
                  </a:cubicBezTo>
                  <a:cubicBezTo>
                    <a:pt x="12159" y="139854"/>
                    <a:pt x="9513" y="94345"/>
                    <a:pt x="7926" y="80058"/>
                  </a:cubicBezTo>
                  <a:cubicBezTo>
                    <a:pt x="6339" y="65771"/>
                    <a:pt x="-3716" y="67358"/>
                    <a:pt x="1576" y="57833"/>
                  </a:cubicBezTo>
                  <a:cubicBezTo>
                    <a:pt x="6868" y="48308"/>
                    <a:pt x="49201" y="-6725"/>
                    <a:pt x="49201" y="6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5B87F9E4-532C-8FE9-1A42-BD2DAEB851FC}"/>
                </a:ext>
              </a:extLst>
            </p:cNvPr>
            <p:cNvSpPr/>
            <p:nvPr/>
          </p:nvSpPr>
          <p:spPr>
            <a:xfrm>
              <a:off x="2262896" y="4104726"/>
              <a:ext cx="125039" cy="127583"/>
            </a:xfrm>
            <a:custGeom>
              <a:avLst/>
              <a:gdLst>
                <a:gd name="connsiteX0" fmla="*/ 16754 w 125039"/>
                <a:gd name="connsiteY0" fmla="*/ 549 h 127583"/>
                <a:gd name="connsiteX1" fmla="*/ 67554 w 125039"/>
                <a:gd name="connsiteY1" fmla="*/ 32299 h 127583"/>
                <a:gd name="connsiteX2" fmla="*/ 26279 w 125039"/>
                <a:gd name="connsiteY2" fmla="*/ 89449 h 127583"/>
                <a:gd name="connsiteX3" fmla="*/ 86604 w 125039"/>
                <a:gd name="connsiteY3" fmla="*/ 64049 h 127583"/>
                <a:gd name="connsiteX4" fmla="*/ 38979 w 125039"/>
                <a:gd name="connsiteY4" fmla="*/ 127549 h 127583"/>
                <a:gd name="connsiteX5" fmla="*/ 124704 w 125039"/>
                <a:gd name="connsiteY5" fmla="*/ 73574 h 127583"/>
                <a:gd name="connsiteX6" fmla="*/ 879 w 125039"/>
                <a:gd name="connsiteY6" fmla="*/ 121199 h 127583"/>
                <a:gd name="connsiteX7" fmla="*/ 67554 w 125039"/>
                <a:gd name="connsiteY7" fmla="*/ 57699 h 127583"/>
                <a:gd name="connsiteX8" fmla="*/ 16754 w 125039"/>
                <a:gd name="connsiteY8" fmla="*/ 549 h 1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39" h="127583">
                  <a:moveTo>
                    <a:pt x="16754" y="549"/>
                  </a:moveTo>
                  <a:cubicBezTo>
                    <a:pt x="16754" y="-3684"/>
                    <a:pt x="65967" y="17482"/>
                    <a:pt x="67554" y="32299"/>
                  </a:cubicBezTo>
                  <a:cubicBezTo>
                    <a:pt x="69141" y="47116"/>
                    <a:pt x="23104" y="84157"/>
                    <a:pt x="26279" y="89449"/>
                  </a:cubicBezTo>
                  <a:cubicBezTo>
                    <a:pt x="29454" y="94741"/>
                    <a:pt x="84487" y="57699"/>
                    <a:pt x="86604" y="64049"/>
                  </a:cubicBezTo>
                  <a:cubicBezTo>
                    <a:pt x="88721" y="70399"/>
                    <a:pt x="32629" y="125962"/>
                    <a:pt x="38979" y="127549"/>
                  </a:cubicBezTo>
                  <a:cubicBezTo>
                    <a:pt x="45329" y="129137"/>
                    <a:pt x="131054" y="74632"/>
                    <a:pt x="124704" y="73574"/>
                  </a:cubicBezTo>
                  <a:cubicBezTo>
                    <a:pt x="118354" y="72516"/>
                    <a:pt x="10404" y="123845"/>
                    <a:pt x="879" y="121199"/>
                  </a:cubicBezTo>
                  <a:cubicBezTo>
                    <a:pt x="-8646" y="118553"/>
                    <a:pt x="62262" y="78865"/>
                    <a:pt x="67554" y="57699"/>
                  </a:cubicBezTo>
                  <a:cubicBezTo>
                    <a:pt x="72846" y="36533"/>
                    <a:pt x="16754" y="4782"/>
                    <a:pt x="16754" y="54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019E2236-23ED-5FE9-6469-CB66D68288DE}"/>
                </a:ext>
              </a:extLst>
            </p:cNvPr>
            <p:cNvSpPr/>
            <p:nvPr/>
          </p:nvSpPr>
          <p:spPr>
            <a:xfrm>
              <a:off x="1816020" y="3435096"/>
              <a:ext cx="158863" cy="319377"/>
            </a:xfrm>
            <a:custGeom>
              <a:avLst/>
              <a:gdLst>
                <a:gd name="connsiteX0" fmla="*/ 158830 w 158863"/>
                <a:gd name="connsiteY0" fmla="*/ 254 h 319377"/>
                <a:gd name="connsiteX1" fmla="*/ 95330 w 158863"/>
                <a:gd name="connsiteY1" fmla="*/ 209804 h 319377"/>
                <a:gd name="connsiteX2" fmla="*/ 98505 w 158863"/>
                <a:gd name="connsiteY2" fmla="*/ 317754 h 319377"/>
                <a:gd name="connsiteX3" fmla="*/ 92155 w 158863"/>
                <a:gd name="connsiteY3" fmla="*/ 266954 h 319377"/>
                <a:gd name="connsiteX4" fmla="*/ 80 w 158863"/>
                <a:gd name="connsiteY4" fmla="*/ 162179 h 319377"/>
                <a:gd name="connsiteX5" fmla="*/ 76280 w 158863"/>
                <a:gd name="connsiteY5" fmla="*/ 203454 h 319377"/>
                <a:gd name="connsiteX6" fmla="*/ 92155 w 158863"/>
                <a:gd name="connsiteY6" fmla="*/ 136779 h 319377"/>
                <a:gd name="connsiteX7" fmla="*/ 85805 w 158863"/>
                <a:gd name="connsiteY7" fmla="*/ 165354 h 319377"/>
                <a:gd name="connsiteX8" fmla="*/ 158830 w 158863"/>
                <a:gd name="connsiteY8" fmla="*/ 254 h 3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63" h="319377">
                  <a:moveTo>
                    <a:pt x="158830" y="254"/>
                  </a:moveTo>
                  <a:cubicBezTo>
                    <a:pt x="160417" y="7662"/>
                    <a:pt x="105384" y="156887"/>
                    <a:pt x="95330" y="209804"/>
                  </a:cubicBezTo>
                  <a:cubicBezTo>
                    <a:pt x="85276" y="262721"/>
                    <a:pt x="99034" y="308229"/>
                    <a:pt x="98505" y="317754"/>
                  </a:cubicBezTo>
                  <a:cubicBezTo>
                    <a:pt x="97976" y="327279"/>
                    <a:pt x="108559" y="292883"/>
                    <a:pt x="92155" y="266954"/>
                  </a:cubicBezTo>
                  <a:cubicBezTo>
                    <a:pt x="75751" y="241025"/>
                    <a:pt x="2726" y="172762"/>
                    <a:pt x="80" y="162179"/>
                  </a:cubicBezTo>
                  <a:cubicBezTo>
                    <a:pt x="-2566" y="151596"/>
                    <a:pt x="60934" y="207687"/>
                    <a:pt x="76280" y="203454"/>
                  </a:cubicBezTo>
                  <a:cubicBezTo>
                    <a:pt x="91626" y="199221"/>
                    <a:pt x="90567" y="143129"/>
                    <a:pt x="92155" y="136779"/>
                  </a:cubicBezTo>
                  <a:cubicBezTo>
                    <a:pt x="93742" y="130429"/>
                    <a:pt x="74163" y="181229"/>
                    <a:pt x="85805" y="165354"/>
                  </a:cubicBezTo>
                  <a:cubicBezTo>
                    <a:pt x="97447" y="149479"/>
                    <a:pt x="157243" y="-7154"/>
                    <a:pt x="158830" y="2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739BD0DA-4C1E-427F-44A2-54DEE60FB1E2}"/>
                </a:ext>
              </a:extLst>
            </p:cNvPr>
            <p:cNvSpPr/>
            <p:nvPr/>
          </p:nvSpPr>
          <p:spPr>
            <a:xfrm>
              <a:off x="1457325" y="4190806"/>
              <a:ext cx="163346" cy="599255"/>
            </a:xfrm>
            <a:custGeom>
              <a:avLst/>
              <a:gdLst>
                <a:gd name="connsiteX0" fmla="*/ 41275 w 163346"/>
                <a:gd name="connsiteY0" fmla="*/ 194 h 599255"/>
                <a:gd name="connsiteX1" fmla="*/ 22225 w 163346"/>
                <a:gd name="connsiteY1" fmla="*/ 270069 h 599255"/>
                <a:gd name="connsiteX2" fmla="*/ 60325 w 163346"/>
                <a:gd name="connsiteY2" fmla="*/ 374844 h 599255"/>
                <a:gd name="connsiteX3" fmla="*/ 38100 w 163346"/>
                <a:gd name="connsiteY3" fmla="*/ 320869 h 599255"/>
                <a:gd name="connsiteX4" fmla="*/ 161925 w 163346"/>
                <a:gd name="connsiteY4" fmla="*/ 593919 h 599255"/>
                <a:gd name="connsiteX5" fmla="*/ 101600 w 163346"/>
                <a:gd name="connsiteY5" fmla="*/ 479619 h 599255"/>
                <a:gd name="connsiteX6" fmla="*/ 44450 w 163346"/>
                <a:gd name="connsiteY6" fmla="*/ 212919 h 599255"/>
                <a:gd name="connsiteX7" fmla="*/ 25400 w 163346"/>
                <a:gd name="connsiteY7" fmla="*/ 263719 h 599255"/>
                <a:gd name="connsiteX8" fmla="*/ 0 w 163346"/>
                <a:gd name="connsiteY8" fmla="*/ 187519 h 599255"/>
                <a:gd name="connsiteX9" fmla="*/ 25400 w 163346"/>
                <a:gd name="connsiteY9" fmla="*/ 225619 h 599255"/>
                <a:gd name="connsiteX10" fmla="*/ 41275 w 163346"/>
                <a:gd name="connsiteY10" fmla="*/ 194 h 59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346" h="599255">
                  <a:moveTo>
                    <a:pt x="41275" y="194"/>
                  </a:moveTo>
                  <a:cubicBezTo>
                    <a:pt x="40746" y="7602"/>
                    <a:pt x="19050" y="207627"/>
                    <a:pt x="22225" y="270069"/>
                  </a:cubicBezTo>
                  <a:cubicBezTo>
                    <a:pt x="25400" y="332511"/>
                    <a:pt x="57679" y="366377"/>
                    <a:pt x="60325" y="374844"/>
                  </a:cubicBezTo>
                  <a:cubicBezTo>
                    <a:pt x="62971" y="383311"/>
                    <a:pt x="21167" y="284357"/>
                    <a:pt x="38100" y="320869"/>
                  </a:cubicBezTo>
                  <a:cubicBezTo>
                    <a:pt x="55033" y="357382"/>
                    <a:pt x="151342" y="567461"/>
                    <a:pt x="161925" y="593919"/>
                  </a:cubicBezTo>
                  <a:cubicBezTo>
                    <a:pt x="172508" y="620377"/>
                    <a:pt x="121179" y="543119"/>
                    <a:pt x="101600" y="479619"/>
                  </a:cubicBezTo>
                  <a:cubicBezTo>
                    <a:pt x="82021" y="416119"/>
                    <a:pt x="57150" y="248902"/>
                    <a:pt x="44450" y="212919"/>
                  </a:cubicBezTo>
                  <a:cubicBezTo>
                    <a:pt x="31750" y="176936"/>
                    <a:pt x="32808" y="267952"/>
                    <a:pt x="25400" y="263719"/>
                  </a:cubicBezTo>
                  <a:cubicBezTo>
                    <a:pt x="17992" y="259486"/>
                    <a:pt x="0" y="193869"/>
                    <a:pt x="0" y="187519"/>
                  </a:cubicBezTo>
                  <a:cubicBezTo>
                    <a:pt x="0" y="181169"/>
                    <a:pt x="19050" y="251548"/>
                    <a:pt x="25400" y="225619"/>
                  </a:cubicBezTo>
                  <a:cubicBezTo>
                    <a:pt x="31750" y="199690"/>
                    <a:pt x="41804" y="-7214"/>
                    <a:pt x="41275" y="1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6C81FE0F-0FE8-958A-300E-A07422BFEF39}"/>
                </a:ext>
              </a:extLst>
            </p:cNvPr>
            <p:cNvSpPr/>
            <p:nvPr/>
          </p:nvSpPr>
          <p:spPr>
            <a:xfrm>
              <a:off x="1916539" y="2965202"/>
              <a:ext cx="611782" cy="105035"/>
            </a:xfrm>
            <a:custGeom>
              <a:avLst/>
              <a:gdLst>
                <a:gd name="connsiteX0" fmla="*/ 1161 w 611782"/>
                <a:gd name="connsiteY0" fmla="*/ 105023 h 105035"/>
                <a:gd name="connsiteX1" fmla="*/ 436136 w 611782"/>
                <a:gd name="connsiteY1" fmla="*/ 31998 h 105035"/>
                <a:gd name="connsiteX2" fmla="*/ 404386 w 611782"/>
                <a:gd name="connsiteY2" fmla="*/ 66923 h 105035"/>
                <a:gd name="connsiteX3" fmla="*/ 610761 w 611782"/>
                <a:gd name="connsiteY3" fmla="*/ 41523 h 105035"/>
                <a:gd name="connsiteX4" fmla="*/ 474236 w 611782"/>
                <a:gd name="connsiteY4" fmla="*/ 38348 h 105035"/>
                <a:gd name="connsiteX5" fmla="*/ 264686 w 611782"/>
                <a:gd name="connsiteY5" fmla="*/ 248 h 105035"/>
                <a:gd name="connsiteX6" fmla="*/ 305961 w 611782"/>
                <a:gd name="connsiteY6" fmla="*/ 25648 h 105035"/>
                <a:gd name="connsiteX7" fmla="*/ 1161 w 611782"/>
                <a:gd name="connsiteY7" fmla="*/ 105023 h 10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1782" h="105035">
                  <a:moveTo>
                    <a:pt x="1161" y="105023"/>
                  </a:moveTo>
                  <a:cubicBezTo>
                    <a:pt x="22857" y="106081"/>
                    <a:pt x="368932" y="38348"/>
                    <a:pt x="436136" y="31998"/>
                  </a:cubicBezTo>
                  <a:cubicBezTo>
                    <a:pt x="503340" y="25648"/>
                    <a:pt x="375282" y="65336"/>
                    <a:pt x="404386" y="66923"/>
                  </a:cubicBezTo>
                  <a:cubicBezTo>
                    <a:pt x="433490" y="68510"/>
                    <a:pt x="599119" y="46285"/>
                    <a:pt x="610761" y="41523"/>
                  </a:cubicBezTo>
                  <a:cubicBezTo>
                    <a:pt x="622403" y="36761"/>
                    <a:pt x="531915" y="45227"/>
                    <a:pt x="474236" y="38348"/>
                  </a:cubicBezTo>
                  <a:cubicBezTo>
                    <a:pt x="416557" y="31469"/>
                    <a:pt x="292732" y="2365"/>
                    <a:pt x="264686" y="248"/>
                  </a:cubicBezTo>
                  <a:cubicBezTo>
                    <a:pt x="236640" y="-1869"/>
                    <a:pt x="343532" y="9773"/>
                    <a:pt x="305961" y="25648"/>
                  </a:cubicBezTo>
                  <a:cubicBezTo>
                    <a:pt x="268390" y="41523"/>
                    <a:pt x="-20535" y="103965"/>
                    <a:pt x="1161" y="1050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65F3FB89-A1D7-CAFF-C259-3DBCB27F708B}"/>
                </a:ext>
              </a:extLst>
            </p:cNvPr>
            <p:cNvSpPr/>
            <p:nvPr/>
          </p:nvSpPr>
          <p:spPr>
            <a:xfrm>
              <a:off x="1523156" y="3085655"/>
              <a:ext cx="178673" cy="537310"/>
            </a:xfrm>
            <a:custGeom>
              <a:avLst/>
              <a:gdLst>
                <a:gd name="connsiteX0" fmla="*/ 178644 w 178673"/>
                <a:gd name="connsiteY0" fmla="*/ 445 h 537310"/>
                <a:gd name="connsiteX1" fmla="*/ 42119 w 178673"/>
                <a:gd name="connsiteY1" fmla="*/ 298895 h 537310"/>
                <a:gd name="connsiteX2" fmla="*/ 45294 w 178673"/>
                <a:gd name="connsiteY2" fmla="*/ 270320 h 537310"/>
                <a:gd name="connsiteX3" fmla="*/ 26244 w 178673"/>
                <a:gd name="connsiteY3" fmla="*/ 422720 h 537310"/>
                <a:gd name="connsiteX4" fmla="*/ 844 w 178673"/>
                <a:gd name="connsiteY4" fmla="*/ 537020 h 537310"/>
                <a:gd name="connsiteX5" fmla="*/ 13544 w 178673"/>
                <a:gd name="connsiteY5" fmla="*/ 444945 h 537310"/>
                <a:gd name="connsiteX6" fmla="*/ 83394 w 178673"/>
                <a:gd name="connsiteY6" fmla="*/ 152845 h 537310"/>
                <a:gd name="connsiteX7" fmla="*/ 54819 w 178673"/>
                <a:gd name="connsiteY7" fmla="*/ 229045 h 537310"/>
                <a:gd name="connsiteX8" fmla="*/ 178644 w 178673"/>
                <a:gd name="connsiteY8" fmla="*/ 445 h 5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673" h="537310">
                  <a:moveTo>
                    <a:pt x="178644" y="445"/>
                  </a:moveTo>
                  <a:cubicBezTo>
                    <a:pt x="176527" y="12087"/>
                    <a:pt x="64344" y="253916"/>
                    <a:pt x="42119" y="298895"/>
                  </a:cubicBezTo>
                  <a:cubicBezTo>
                    <a:pt x="19894" y="343874"/>
                    <a:pt x="47940" y="249683"/>
                    <a:pt x="45294" y="270320"/>
                  </a:cubicBezTo>
                  <a:cubicBezTo>
                    <a:pt x="42648" y="290957"/>
                    <a:pt x="33652" y="378270"/>
                    <a:pt x="26244" y="422720"/>
                  </a:cubicBezTo>
                  <a:cubicBezTo>
                    <a:pt x="18836" y="467170"/>
                    <a:pt x="2961" y="533316"/>
                    <a:pt x="844" y="537020"/>
                  </a:cubicBezTo>
                  <a:cubicBezTo>
                    <a:pt x="-1273" y="540724"/>
                    <a:pt x="-214" y="508974"/>
                    <a:pt x="13544" y="444945"/>
                  </a:cubicBezTo>
                  <a:cubicBezTo>
                    <a:pt x="27302" y="380916"/>
                    <a:pt x="76515" y="188828"/>
                    <a:pt x="83394" y="152845"/>
                  </a:cubicBezTo>
                  <a:cubicBezTo>
                    <a:pt x="90273" y="116862"/>
                    <a:pt x="41590" y="249153"/>
                    <a:pt x="54819" y="229045"/>
                  </a:cubicBezTo>
                  <a:cubicBezTo>
                    <a:pt x="68048" y="208937"/>
                    <a:pt x="180761" y="-11197"/>
                    <a:pt x="178644" y="4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BC98468-CEC6-EB39-5B22-4FEBD1828E1C}"/>
                </a:ext>
              </a:extLst>
            </p:cNvPr>
            <p:cNvSpPr/>
            <p:nvPr/>
          </p:nvSpPr>
          <p:spPr>
            <a:xfrm>
              <a:off x="1284848" y="2181064"/>
              <a:ext cx="1764275" cy="891916"/>
            </a:xfrm>
            <a:custGeom>
              <a:avLst/>
              <a:gdLst>
                <a:gd name="connsiteX0" fmla="*/ 1702827 w 1764275"/>
                <a:gd name="connsiteY0" fmla="*/ 749461 h 891916"/>
                <a:gd name="connsiteX1" fmla="*/ 1207527 w 1764275"/>
                <a:gd name="connsiteY1" fmla="*/ 400211 h 891916"/>
                <a:gd name="connsiteX2" fmla="*/ 734452 w 1764275"/>
                <a:gd name="connsiteY2" fmla="*/ 12861 h 891916"/>
                <a:gd name="connsiteX3" fmla="*/ 861452 w 1764275"/>
                <a:gd name="connsiteY3" fmla="*/ 95411 h 891916"/>
                <a:gd name="connsiteX4" fmla="*/ 537602 w 1764275"/>
                <a:gd name="connsiteY4" fmla="*/ 123986 h 891916"/>
                <a:gd name="connsiteX5" fmla="*/ 20077 w 1764275"/>
                <a:gd name="connsiteY5" fmla="*/ 552611 h 891916"/>
                <a:gd name="connsiteX6" fmla="*/ 162952 w 1764275"/>
                <a:gd name="connsiteY6" fmla="*/ 416086 h 891916"/>
                <a:gd name="connsiteX7" fmla="*/ 693177 w 1764275"/>
                <a:gd name="connsiteY7" fmla="*/ 273211 h 891916"/>
                <a:gd name="connsiteX8" fmla="*/ 826527 w 1764275"/>
                <a:gd name="connsiteY8" fmla="*/ 397036 h 891916"/>
                <a:gd name="connsiteX9" fmla="*/ 807477 w 1764275"/>
                <a:gd name="connsiteY9" fmla="*/ 257336 h 891916"/>
                <a:gd name="connsiteX10" fmla="*/ 1128152 w 1764275"/>
                <a:gd name="connsiteY10" fmla="*/ 612936 h 891916"/>
                <a:gd name="connsiteX11" fmla="*/ 1051952 w 1764275"/>
                <a:gd name="connsiteY11" fmla="*/ 403386 h 891916"/>
                <a:gd name="connsiteX12" fmla="*/ 1293252 w 1764275"/>
                <a:gd name="connsiteY12" fmla="*/ 768511 h 891916"/>
                <a:gd name="connsiteX13" fmla="*/ 1191652 w 1764275"/>
                <a:gd name="connsiteY13" fmla="*/ 762161 h 891916"/>
                <a:gd name="connsiteX14" fmla="*/ 1347227 w 1764275"/>
                <a:gd name="connsiteY14" fmla="*/ 743111 h 891916"/>
                <a:gd name="connsiteX15" fmla="*/ 1264677 w 1764275"/>
                <a:gd name="connsiteY15" fmla="*/ 571661 h 891916"/>
                <a:gd name="connsiteX16" fmla="*/ 1617102 w 1764275"/>
                <a:gd name="connsiteY16" fmla="*/ 889161 h 891916"/>
                <a:gd name="connsiteX17" fmla="*/ 1509152 w 1764275"/>
                <a:gd name="connsiteY17" fmla="*/ 730411 h 891916"/>
                <a:gd name="connsiteX18" fmla="*/ 1645677 w 1764275"/>
                <a:gd name="connsiteY18" fmla="*/ 812961 h 891916"/>
                <a:gd name="connsiteX19" fmla="*/ 1579002 w 1764275"/>
                <a:gd name="connsiteY19" fmla="*/ 743111 h 891916"/>
                <a:gd name="connsiteX20" fmla="*/ 1744102 w 1764275"/>
                <a:gd name="connsiteY20" fmla="*/ 812961 h 891916"/>
                <a:gd name="connsiteX21" fmla="*/ 1702827 w 1764275"/>
                <a:gd name="connsiteY21" fmla="*/ 749461 h 89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4275" h="891916">
                  <a:moveTo>
                    <a:pt x="1702827" y="749461"/>
                  </a:moveTo>
                  <a:cubicBezTo>
                    <a:pt x="1613398" y="680669"/>
                    <a:pt x="1368923" y="522978"/>
                    <a:pt x="1207527" y="400211"/>
                  </a:cubicBezTo>
                  <a:cubicBezTo>
                    <a:pt x="1046131" y="277444"/>
                    <a:pt x="792131" y="63661"/>
                    <a:pt x="734452" y="12861"/>
                  </a:cubicBezTo>
                  <a:cubicBezTo>
                    <a:pt x="676773" y="-37939"/>
                    <a:pt x="894260" y="76890"/>
                    <a:pt x="861452" y="95411"/>
                  </a:cubicBezTo>
                  <a:cubicBezTo>
                    <a:pt x="828644" y="113932"/>
                    <a:pt x="677831" y="47786"/>
                    <a:pt x="537602" y="123986"/>
                  </a:cubicBezTo>
                  <a:cubicBezTo>
                    <a:pt x="397373" y="200186"/>
                    <a:pt x="82519" y="503928"/>
                    <a:pt x="20077" y="552611"/>
                  </a:cubicBezTo>
                  <a:cubicBezTo>
                    <a:pt x="-42365" y="601294"/>
                    <a:pt x="50769" y="462653"/>
                    <a:pt x="162952" y="416086"/>
                  </a:cubicBezTo>
                  <a:cubicBezTo>
                    <a:pt x="275135" y="369519"/>
                    <a:pt x="582581" y="276386"/>
                    <a:pt x="693177" y="273211"/>
                  </a:cubicBezTo>
                  <a:cubicBezTo>
                    <a:pt x="803773" y="270036"/>
                    <a:pt x="807477" y="399682"/>
                    <a:pt x="826527" y="397036"/>
                  </a:cubicBezTo>
                  <a:cubicBezTo>
                    <a:pt x="845577" y="394390"/>
                    <a:pt x="757206" y="221353"/>
                    <a:pt x="807477" y="257336"/>
                  </a:cubicBezTo>
                  <a:cubicBezTo>
                    <a:pt x="857748" y="293319"/>
                    <a:pt x="1087406" y="588594"/>
                    <a:pt x="1128152" y="612936"/>
                  </a:cubicBezTo>
                  <a:cubicBezTo>
                    <a:pt x="1168898" y="637278"/>
                    <a:pt x="1024435" y="377457"/>
                    <a:pt x="1051952" y="403386"/>
                  </a:cubicBezTo>
                  <a:cubicBezTo>
                    <a:pt x="1079469" y="429315"/>
                    <a:pt x="1269969" y="708715"/>
                    <a:pt x="1293252" y="768511"/>
                  </a:cubicBezTo>
                  <a:cubicBezTo>
                    <a:pt x="1316535" y="828307"/>
                    <a:pt x="1182656" y="766394"/>
                    <a:pt x="1191652" y="762161"/>
                  </a:cubicBezTo>
                  <a:cubicBezTo>
                    <a:pt x="1200648" y="757928"/>
                    <a:pt x="1335056" y="774861"/>
                    <a:pt x="1347227" y="743111"/>
                  </a:cubicBezTo>
                  <a:cubicBezTo>
                    <a:pt x="1359398" y="711361"/>
                    <a:pt x="1219698" y="547319"/>
                    <a:pt x="1264677" y="571661"/>
                  </a:cubicBezTo>
                  <a:cubicBezTo>
                    <a:pt x="1309656" y="596003"/>
                    <a:pt x="1576356" y="862703"/>
                    <a:pt x="1617102" y="889161"/>
                  </a:cubicBezTo>
                  <a:cubicBezTo>
                    <a:pt x="1657848" y="915619"/>
                    <a:pt x="1504389" y="743111"/>
                    <a:pt x="1509152" y="730411"/>
                  </a:cubicBezTo>
                  <a:cubicBezTo>
                    <a:pt x="1513915" y="717711"/>
                    <a:pt x="1634035" y="810844"/>
                    <a:pt x="1645677" y="812961"/>
                  </a:cubicBezTo>
                  <a:cubicBezTo>
                    <a:pt x="1657319" y="815078"/>
                    <a:pt x="1562598" y="743111"/>
                    <a:pt x="1579002" y="743111"/>
                  </a:cubicBezTo>
                  <a:cubicBezTo>
                    <a:pt x="1595406" y="743111"/>
                    <a:pt x="1725052" y="810315"/>
                    <a:pt x="1744102" y="812961"/>
                  </a:cubicBezTo>
                  <a:cubicBezTo>
                    <a:pt x="1763152" y="815607"/>
                    <a:pt x="1792256" y="818253"/>
                    <a:pt x="1702827" y="74946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B97C0C51-4932-8A39-73AE-26E9694BD6C2}"/>
                </a:ext>
              </a:extLst>
            </p:cNvPr>
            <p:cNvSpPr/>
            <p:nvPr/>
          </p:nvSpPr>
          <p:spPr>
            <a:xfrm>
              <a:off x="1200721" y="2588045"/>
              <a:ext cx="1197210" cy="383713"/>
            </a:xfrm>
            <a:custGeom>
              <a:avLst/>
              <a:gdLst>
                <a:gd name="connsiteX0" fmla="*/ 1196404 w 1197210"/>
                <a:gd name="connsiteY0" fmla="*/ 298030 h 383713"/>
                <a:gd name="connsiteX1" fmla="*/ 812229 w 1197210"/>
                <a:gd name="connsiteY1" fmla="*/ 2755 h 383713"/>
                <a:gd name="connsiteX2" fmla="*/ 15304 w 1197210"/>
                <a:gd name="connsiteY2" fmla="*/ 142455 h 383713"/>
                <a:gd name="connsiteX3" fmla="*/ 329629 w 1197210"/>
                <a:gd name="connsiteY3" fmla="*/ 88480 h 383713"/>
                <a:gd name="connsiteX4" fmla="*/ 847154 w 1197210"/>
                <a:gd name="connsiteY4" fmla="*/ 371055 h 383713"/>
                <a:gd name="connsiteX5" fmla="*/ 790004 w 1197210"/>
                <a:gd name="connsiteY5" fmla="*/ 329780 h 383713"/>
                <a:gd name="connsiteX6" fmla="*/ 685229 w 1197210"/>
                <a:gd name="connsiteY6" fmla="*/ 285330 h 383713"/>
                <a:gd name="connsiteX7" fmla="*/ 945579 w 1197210"/>
                <a:gd name="connsiteY7" fmla="*/ 329780 h 383713"/>
                <a:gd name="connsiteX8" fmla="*/ 831279 w 1197210"/>
                <a:gd name="connsiteY8" fmla="*/ 244055 h 383713"/>
                <a:gd name="connsiteX9" fmla="*/ 1021779 w 1197210"/>
                <a:gd name="connsiteY9" fmla="*/ 310730 h 383713"/>
                <a:gd name="connsiteX10" fmla="*/ 917004 w 1197210"/>
                <a:gd name="connsiteY10" fmla="*/ 190080 h 383713"/>
                <a:gd name="connsiteX11" fmla="*/ 1196404 w 1197210"/>
                <a:gd name="connsiteY11" fmla="*/ 298030 h 3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7210" h="383713">
                  <a:moveTo>
                    <a:pt x="1196404" y="298030"/>
                  </a:moveTo>
                  <a:cubicBezTo>
                    <a:pt x="1178942" y="266809"/>
                    <a:pt x="1009079" y="28684"/>
                    <a:pt x="812229" y="2755"/>
                  </a:cubicBezTo>
                  <a:cubicBezTo>
                    <a:pt x="615379" y="-23174"/>
                    <a:pt x="15304" y="142455"/>
                    <a:pt x="15304" y="142455"/>
                  </a:cubicBezTo>
                  <a:cubicBezTo>
                    <a:pt x="-65129" y="156742"/>
                    <a:pt x="190987" y="50380"/>
                    <a:pt x="329629" y="88480"/>
                  </a:cubicBezTo>
                  <a:cubicBezTo>
                    <a:pt x="468271" y="126580"/>
                    <a:pt x="770425" y="330838"/>
                    <a:pt x="847154" y="371055"/>
                  </a:cubicBezTo>
                  <a:cubicBezTo>
                    <a:pt x="923883" y="411272"/>
                    <a:pt x="816991" y="344068"/>
                    <a:pt x="790004" y="329780"/>
                  </a:cubicBezTo>
                  <a:cubicBezTo>
                    <a:pt x="763016" y="315493"/>
                    <a:pt x="659300" y="285330"/>
                    <a:pt x="685229" y="285330"/>
                  </a:cubicBezTo>
                  <a:cubicBezTo>
                    <a:pt x="711158" y="285330"/>
                    <a:pt x="921237" y="336659"/>
                    <a:pt x="945579" y="329780"/>
                  </a:cubicBezTo>
                  <a:cubicBezTo>
                    <a:pt x="969921" y="322901"/>
                    <a:pt x="818579" y="247230"/>
                    <a:pt x="831279" y="244055"/>
                  </a:cubicBezTo>
                  <a:cubicBezTo>
                    <a:pt x="843979" y="240880"/>
                    <a:pt x="1007492" y="319726"/>
                    <a:pt x="1021779" y="310730"/>
                  </a:cubicBezTo>
                  <a:cubicBezTo>
                    <a:pt x="1036066" y="301734"/>
                    <a:pt x="891604" y="189551"/>
                    <a:pt x="917004" y="190080"/>
                  </a:cubicBezTo>
                  <a:cubicBezTo>
                    <a:pt x="942404" y="190609"/>
                    <a:pt x="1213866" y="329251"/>
                    <a:pt x="1196404" y="2980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6ACBB59-2B5F-3657-9EFF-0D3F92B03984}"/>
                </a:ext>
              </a:extLst>
            </p:cNvPr>
            <p:cNvSpPr/>
            <p:nvPr/>
          </p:nvSpPr>
          <p:spPr>
            <a:xfrm>
              <a:off x="968544" y="2759053"/>
              <a:ext cx="983124" cy="300962"/>
            </a:xfrm>
            <a:custGeom>
              <a:avLst/>
              <a:gdLst>
                <a:gd name="connsiteX0" fmla="*/ 974556 w 983124"/>
                <a:gd name="connsiteY0" fmla="*/ 177822 h 300962"/>
                <a:gd name="connsiteX1" fmla="*/ 523706 w 983124"/>
                <a:gd name="connsiteY1" fmla="*/ 22 h 300962"/>
                <a:gd name="connsiteX2" fmla="*/ 9356 w 983124"/>
                <a:gd name="connsiteY2" fmla="*/ 190522 h 300962"/>
                <a:gd name="connsiteX3" fmla="*/ 222081 w 983124"/>
                <a:gd name="connsiteY3" fmla="*/ 127022 h 300962"/>
                <a:gd name="connsiteX4" fmla="*/ 603081 w 983124"/>
                <a:gd name="connsiteY4" fmla="*/ 263547 h 300962"/>
                <a:gd name="connsiteX5" fmla="*/ 476081 w 983124"/>
                <a:gd name="connsiteY5" fmla="*/ 295297 h 300962"/>
                <a:gd name="connsiteX6" fmla="*/ 806281 w 983124"/>
                <a:gd name="connsiteY6" fmla="*/ 295297 h 300962"/>
                <a:gd name="connsiteX7" fmla="*/ 561806 w 983124"/>
                <a:gd name="connsiteY7" fmla="*/ 238147 h 300962"/>
                <a:gd name="connsiteX8" fmla="*/ 793581 w 983124"/>
                <a:gd name="connsiteY8" fmla="*/ 266722 h 300962"/>
                <a:gd name="connsiteX9" fmla="*/ 774531 w 983124"/>
                <a:gd name="connsiteY9" fmla="*/ 238147 h 300962"/>
                <a:gd name="connsiteX10" fmla="*/ 409406 w 983124"/>
                <a:gd name="connsiteY10" fmla="*/ 161947 h 300962"/>
                <a:gd name="connsiteX11" fmla="*/ 809456 w 983124"/>
                <a:gd name="connsiteY11" fmla="*/ 260372 h 300962"/>
                <a:gd name="connsiteX12" fmla="*/ 857081 w 983124"/>
                <a:gd name="connsiteY12" fmla="*/ 247672 h 300962"/>
                <a:gd name="connsiteX13" fmla="*/ 758656 w 983124"/>
                <a:gd name="connsiteY13" fmla="*/ 203222 h 300962"/>
                <a:gd name="connsiteX14" fmla="*/ 895181 w 983124"/>
                <a:gd name="connsiteY14" fmla="*/ 219097 h 300962"/>
                <a:gd name="connsiteX15" fmla="*/ 825331 w 983124"/>
                <a:gd name="connsiteY15" fmla="*/ 187347 h 300962"/>
                <a:gd name="connsiteX16" fmla="*/ 974556 w 983124"/>
                <a:gd name="connsiteY16" fmla="*/ 177822 h 30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3124" h="300962">
                  <a:moveTo>
                    <a:pt x="974556" y="177822"/>
                  </a:moveTo>
                  <a:cubicBezTo>
                    <a:pt x="924285" y="146601"/>
                    <a:pt x="684573" y="-2095"/>
                    <a:pt x="523706" y="22"/>
                  </a:cubicBezTo>
                  <a:cubicBezTo>
                    <a:pt x="362839" y="2139"/>
                    <a:pt x="59627" y="169355"/>
                    <a:pt x="9356" y="190522"/>
                  </a:cubicBezTo>
                  <a:cubicBezTo>
                    <a:pt x="-40915" y="211689"/>
                    <a:pt x="123127" y="114851"/>
                    <a:pt x="222081" y="127022"/>
                  </a:cubicBezTo>
                  <a:cubicBezTo>
                    <a:pt x="321035" y="139193"/>
                    <a:pt x="560748" y="235501"/>
                    <a:pt x="603081" y="263547"/>
                  </a:cubicBezTo>
                  <a:cubicBezTo>
                    <a:pt x="645414" y="291593"/>
                    <a:pt x="442214" y="290005"/>
                    <a:pt x="476081" y="295297"/>
                  </a:cubicBezTo>
                  <a:cubicBezTo>
                    <a:pt x="509948" y="300589"/>
                    <a:pt x="791994" y="304822"/>
                    <a:pt x="806281" y="295297"/>
                  </a:cubicBezTo>
                  <a:cubicBezTo>
                    <a:pt x="820568" y="285772"/>
                    <a:pt x="563923" y="242909"/>
                    <a:pt x="561806" y="238147"/>
                  </a:cubicBezTo>
                  <a:cubicBezTo>
                    <a:pt x="559689" y="233385"/>
                    <a:pt x="758127" y="266722"/>
                    <a:pt x="793581" y="266722"/>
                  </a:cubicBezTo>
                  <a:cubicBezTo>
                    <a:pt x="829035" y="266722"/>
                    <a:pt x="838560" y="255609"/>
                    <a:pt x="774531" y="238147"/>
                  </a:cubicBezTo>
                  <a:cubicBezTo>
                    <a:pt x="710502" y="220685"/>
                    <a:pt x="403585" y="158243"/>
                    <a:pt x="409406" y="161947"/>
                  </a:cubicBezTo>
                  <a:cubicBezTo>
                    <a:pt x="415227" y="165651"/>
                    <a:pt x="734844" y="246085"/>
                    <a:pt x="809456" y="260372"/>
                  </a:cubicBezTo>
                  <a:cubicBezTo>
                    <a:pt x="884068" y="274659"/>
                    <a:pt x="865548" y="257197"/>
                    <a:pt x="857081" y="247672"/>
                  </a:cubicBezTo>
                  <a:cubicBezTo>
                    <a:pt x="848614" y="238147"/>
                    <a:pt x="752306" y="207984"/>
                    <a:pt x="758656" y="203222"/>
                  </a:cubicBezTo>
                  <a:cubicBezTo>
                    <a:pt x="765006" y="198460"/>
                    <a:pt x="884068" y="221743"/>
                    <a:pt x="895181" y="219097"/>
                  </a:cubicBezTo>
                  <a:cubicBezTo>
                    <a:pt x="906294" y="216451"/>
                    <a:pt x="812631" y="190522"/>
                    <a:pt x="825331" y="187347"/>
                  </a:cubicBezTo>
                  <a:cubicBezTo>
                    <a:pt x="838031" y="184172"/>
                    <a:pt x="1024827" y="209043"/>
                    <a:pt x="974556" y="1778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21F32373-CA0A-F4C2-049A-D660F4F0C1AC}"/>
                </a:ext>
              </a:extLst>
            </p:cNvPr>
            <p:cNvSpPr/>
            <p:nvPr/>
          </p:nvSpPr>
          <p:spPr>
            <a:xfrm>
              <a:off x="1174509" y="3057138"/>
              <a:ext cx="596068" cy="1166328"/>
            </a:xfrm>
            <a:custGeom>
              <a:avLst/>
              <a:gdLst>
                <a:gd name="connsiteX0" fmla="*/ 590791 w 596068"/>
                <a:gd name="connsiteY0" fmla="*/ 387 h 1166328"/>
                <a:gd name="connsiteX1" fmla="*/ 336791 w 596068"/>
                <a:gd name="connsiteY1" fmla="*/ 213112 h 1166328"/>
                <a:gd name="connsiteX2" fmla="*/ 333616 w 596068"/>
                <a:gd name="connsiteY2" fmla="*/ 492512 h 1166328"/>
                <a:gd name="connsiteX3" fmla="*/ 311391 w 596068"/>
                <a:gd name="connsiteY3" fmla="*/ 378212 h 1166328"/>
                <a:gd name="connsiteX4" fmla="*/ 270116 w 596068"/>
                <a:gd name="connsiteY4" fmla="*/ 717937 h 1166328"/>
                <a:gd name="connsiteX5" fmla="*/ 260591 w 596068"/>
                <a:gd name="connsiteY5" fmla="*/ 889387 h 1166328"/>
                <a:gd name="connsiteX6" fmla="*/ 260591 w 596068"/>
                <a:gd name="connsiteY6" fmla="*/ 803662 h 1166328"/>
                <a:gd name="connsiteX7" fmla="*/ 257416 w 596068"/>
                <a:gd name="connsiteY7" fmla="*/ 1165612 h 1166328"/>
                <a:gd name="connsiteX8" fmla="*/ 257416 w 596068"/>
                <a:gd name="connsiteY8" fmla="*/ 889387 h 1166328"/>
                <a:gd name="connsiteX9" fmla="*/ 247891 w 596068"/>
                <a:gd name="connsiteY9" fmla="*/ 641737 h 1166328"/>
                <a:gd name="connsiteX10" fmla="*/ 165341 w 596068"/>
                <a:gd name="connsiteY10" fmla="*/ 213112 h 1166328"/>
                <a:gd name="connsiteX11" fmla="*/ 200266 w 596068"/>
                <a:gd name="connsiteY11" fmla="*/ 333762 h 1166328"/>
                <a:gd name="connsiteX12" fmla="*/ 241541 w 596068"/>
                <a:gd name="connsiteY12" fmla="*/ 155962 h 1166328"/>
                <a:gd name="connsiteX13" fmla="*/ 241 w 596068"/>
                <a:gd name="connsiteY13" fmla="*/ 346462 h 1166328"/>
                <a:gd name="connsiteX14" fmla="*/ 292341 w 596068"/>
                <a:gd name="connsiteY14" fmla="*/ 121037 h 1166328"/>
                <a:gd name="connsiteX15" fmla="*/ 66916 w 596068"/>
                <a:gd name="connsiteY15" fmla="*/ 159137 h 1166328"/>
                <a:gd name="connsiteX16" fmla="*/ 590791 w 596068"/>
                <a:gd name="connsiteY16" fmla="*/ 387 h 116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068" h="1166328">
                  <a:moveTo>
                    <a:pt x="590791" y="387"/>
                  </a:moveTo>
                  <a:cubicBezTo>
                    <a:pt x="635770" y="9383"/>
                    <a:pt x="379653" y="131091"/>
                    <a:pt x="336791" y="213112"/>
                  </a:cubicBezTo>
                  <a:cubicBezTo>
                    <a:pt x="293929" y="295133"/>
                    <a:pt x="337849" y="464995"/>
                    <a:pt x="333616" y="492512"/>
                  </a:cubicBezTo>
                  <a:cubicBezTo>
                    <a:pt x="329383" y="520029"/>
                    <a:pt x="321974" y="340641"/>
                    <a:pt x="311391" y="378212"/>
                  </a:cubicBezTo>
                  <a:cubicBezTo>
                    <a:pt x="300808" y="415783"/>
                    <a:pt x="278583" y="632741"/>
                    <a:pt x="270116" y="717937"/>
                  </a:cubicBezTo>
                  <a:cubicBezTo>
                    <a:pt x="261649" y="803133"/>
                    <a:pt x="262178" y="875100"/>
                    <a:pt x="260591" y="889387"/>
                  </a:cubicBezTo>
                  <a:cubicBezTo>
                    <a:pt x="259004" y="903674"/>
                    <a:pt x="261120" y="757625"/>
                    <a:pt x="260591" y="803662"/>
                  </a:cubicBezTo>
                  <a:cubicBezTo>
                    <a:pt x="260062" y="849699"/>
                    <a:pt x="257945" y="1151325"/>
                    <a:pt x="257416" y="1165612"/>
                  </a:cubicBezTo>
                  <a:cubicBezTo>
                    <a:pt x="256887" y="1179900"/>
                    <a:pt x="259003" y="976699"/>
                    <a:pt x="257416" y="889387"/>
                  </a:cubicBezTo>
                  <a:cubicBezTo>
                    <a:pt x="255829" y="802075"/>
                    <a:pt x="263237" y="754450"/>
                    <a:pt x="247891" y="641737"/>
                  </a:cubicBezTo>
                  <a:cubicBezTo>
                    <a:pt x="232545" y="529025"/>
                    <a:pt x="173278" y="264441"/>
                    <a:pt x="165341" y="213112"/>
                  </a:cubicBezTo>
                  <a:cubicBezTo>
                    <a:pt x="157403" y="161783"/>
                    <a:pt x="187566" y="343287"/>
                    <a:pt x="200266" y="333762"/>
                  </a:cubicBezTo>
                  <a:cubicBezTo>
                    <a:pt x="212966" y="324237"/>
                    <a:pt x="274878" y="153845"/>
                    <a:pt x="241541" y="155962"/>
                  </a:cubicBezTo>
                  <a:cubicBezTo>
                    <a:pt x="208204" y="158079"/>
                    <a:pt x="-8226" y="352283"/>
                    <a:pt x="241" y="346462"/>
                  </a:cubicBezTo>
                  <a:cubicBezTo>
                    <a:pt x="8708" y="340641"/>
                    <a:pt x="281229" y="152258"/>
                    <a:pt x="292341" y="121037"/>
                  </a:cubicBezTo>
                  <a:cubicBezTo>
                    <a:pt x="303453" y="89816"/>
                    <a:pt x="20879" y="176599"/>
                    <a:pt x="66916" y="159137"/>
                  </a:cubicBezTo>
                  <a:cubicBezTo>
                    <a:pt x="112953" y="141675"/>
                    <a:pt x="545812" y="-8609"/>
                    <a:pt x="590791" y="38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B8146A11-6142-E5F0-01C9-CBF1BED9068D}"/>
                </a:ext>
              </a:extLst>
            </p:cNvPr>
            <p:cNvSpPr/>
            <p:nvPr/>
          </p:nvSpPr>
          <p:spPr>
            <a:xfrm>
              <a:off x="876034" y="2860380"/>
              <a:ext cx="718196" cy="432628"/>
            </a:xfrm>
            <a:custGeom>
              <a:avLst/>
              <a:gdLst>
                <a:gd name="connsiteX0" fmla="*/ 717816 w 718196"/>
                <a:gd name="connsiteY0" fmla="*/ 257470 h 432628"/>
                <a:gd name="connsiteX1" fmla="*/ 384441 w 718196"/>
                <a:gd name="connsiteY1" fmla="*/ 139995 h 432628"/>
                <a:gd name="connsiteX2" fmla="*/ 219341 w 718196"/>
                <a:gd name="connsiteY2" fmla="*/ 139995 h 432628"/>
                <a:gd name="connsiteX3" fmla="*/ 57416 w 718196"/>
                <a:gd name="connsiteY3" fmla="*/ 333670 h 432628"/>
                <a:gd name="connsiteX4" fmla="*/ 79641 w 718196"/>
                <a:gd name="connsiteY4" fmla="*/ 244770 h 432628"/>
                <a:gd name="connsiteX5" fmla="*/ 266 w 718196"/>
                <a:gd name="connsiteY5" fmla="*/ 432095 h 432628"/>
                <a:gd name="connsiteX6" fmla="*/ 111391 w 718196"/>
                <a:gd name="connsiteY6" fmla="*/ 174920 h 432628"/>
                <a:gd name="connsiteX7" fmla="*/ 184416 w 718196"/>
                <a:gd name="connsiteY7" fmla="*/ 38395 h 432628"/>
                <a:gd name="connsiteX8" fmla="*/ 171716 w 718196"/>
                <a:gd name="connsiteY8" fmla="*/ 82845 h 432628"/>
                <a:gd name="connsiteX9" fmla="*/ 263791 w 718196"/>
                <a:gd name="connsiteY9" fmla="*/ 295 h 432628"/>
                <a:gd name="connsiteX10" fmla="*/ 482866 w 718196"/>
                <a:gd name="connsiteY10" fmla="*/ 117770 h 432628"/>
                <a:gd name="connsiteX11" fmla="*/ 451116 w 718196"/>
                <a:gd name="connsiteY11" fmla="*/ 95545 h 432628"/>
                <a:gd name="connsiteX12" fmla="*/ 717816 w 718196"/>
                <a:gd name="connsiteY12" fmla="*/ 257470 h 43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96" h="432628">
                  <a:moveTo>
                    <a:pt x="717816" y="257470"/>
                  </a:moveTo>
                  <a:cubicBezTo>
                    <a:pt x="706703" y="264878"/>
                    <a:pt x="467520" y="159574"/>
                    <a:pt x="384441" y="139995"/>
                  </a:cubicBezTo>
                  <a:cubicBezTo>
                    <a:pt x="301362" y="120416"/>
                    <a:pt x="273845" y="107716"/>
                    <a:pt x="219341" y="139995"/>
                  </a:cubicBezTo>
                  <a:cubicBezTo>
                    <a:pt x="164837" y="172274"/>
                    <a:pt x="80699" y="316208"/>
                    <a:pt x="57416" y="333670"/>
                  </a:cubicBezTo>
                  <a:cubicBezTo>
                    <a:pt x="34133" y="351133"/>
                    <a:pt x="89166" y="228366"/>
                    <a:pt x="79641" y="244770"/>
                  </a:cubicBezTo>
                  <a:cubicBezTo>
                    <a:pt x="70116" y="261174"/>
                    <a:pt x="-5026" y="443737"/>
                    <a:pt x="266" y="432095"/>
                  </a:cubicBezTo>
                  <a:cubicBezTo>
                    <a:pt x="5558" y="420453"/>
                    <a:pt x="80699" y="240537"/>
                    <a:pt x="111391" y="174920"/>
                  </a:cubicBezTo>
                  <a:cubicBezTo>
                    <a:pt x="142083" y="109303"/>
                    <a:pt x="174362" y="53741"/>
                    <a:pt x="184416" y="38395"/>
                  </a:cubicBezTo>
                  <a:cubicBezTo>
                    <a:pt x="194470" y="23049"/>
                    <a:pt x="158487" y="89195"/>
                    <a:pt x="171716" y="82845"/>
                  </a:cubicBezTo>
                  <a:cubicBezTo>
                    <a:pt x="184945" y="76495"/>
                    <a:pt x="211933" y="-5526"/>
                    <a:pt x="263791" y="295"/>
                  </a:cubicBezTo>
                  <a:cubicBezTo>
                    <a:pt x="315649" y="6116"/>
                    <a:pt x="451645" y="101895"/>
                    <a:pt x="482866" y="117770"/>
                  </a:cubicBezTo>
                  <a:cubicBezTo>
                    <a:pt x="514087" y="133645"/>
                    <a:pt x="408783" y="71203"/>
                    <a:pt x="451116" y="95545"/>
                  </a:cubicBezTo>
                  <a:cubicBezTo>
                    <a:pt x="493449" y="119887"/>
                    <a:pt x="728929" y="250062"/>
                    <a:pt x="717816" y="25747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D1524971-A66C-059C-7602-CE092AB791C3}"/>
                </a:ext>
              </a:extLst>
            </p:cNvPr>
            <p:cNvSpPr/>
            <p:nvPr/>
          </p:nvSpPr>
          <p:spPr>
            <a:xfrm>
              <a:off x="971101" y="2998036"/>
              <a:ext cx="556555" cy="1377957"/>
            </a:xfrm>
            <a:custGeom>
              <a:avLst/>
              <a:gdLst>
                <a:gd name="connsiteX0" fmla="*/ 556074 w 556555"/>
                <a:gd name="connsiteY0" fmla="*/ 145214 h 1377957"/>
                <a:gd name="connsiteX1" fmla="*/ 181424 w 556555"/>
                <a:gd name="connsiteY1" fmla="*/ 103939 h 1377957"/>
                <a:gd name="connsiteX2" fmla="*/ 48074 w 556555"/>
                <a:gd name="connsiteY2" fmla="*/ 319839 h 1377957"/>
                <a:gd name="connsiteX3" fmla="*/ 41724 w 556555"/>
                <a:gd name="connsiteY3" fmla="*/ 561139 h 1377957"/>
                <a:gd name="connsiteX4" fmla="*/ 6799 w 556555"/>
                <a:gd name="connsiteY4" fmla="*/ 456364 h 1377957"/>
                <a:gd name="connsiteX5" fmla="*/ 194124 w 556555"/>
                <a:gd name="connsiteY5" fmla="*/ 958014 h 1377957"/>
                <a:gd name="connsiteX6" fmla="*/ 162374 w 556555"/>
                <a:gd name="connsiteY6" fmla="*/ 837364 h 1377957"/>
                <a:gd name="connsiteX7" fmla="*/ 378274 w 556555"/>
                <a:gd name="connsiteY7" fmla="*/ 1167564 h 1377957"/>
                <a:gd name="connsiteX8" fmla="*/ 352874 w 556555"/>
                <a:gd name="connsiteY8" fmla="*/ 1088189 h 1377957"/>
                <a:gd name="connsiteX9" fmla="*/ 454474 w 556555"/>
                <a:gd name="connsiteY9" fmla="*/ 1373939 h 1377957"/>
                <a:gd name="connsiteX10" fmla="*/ 419549 w 556555"/>
                <a:gd name="connsiteY10" fmla="*/ 1240589 h 1377957"/>
                <a:gd name="connsiteX11" fmla="*/ 422724 w 556555"/>
                <a:gd name="connsiteY11" fmla="*/ 1027864 h 1377957"/>
                <a:gd name="connsiteX12" fmla="*/ 244924 w 556555"/>
                <a:gd name="connsiteY12" fmla="*/ 738939 h 1377957"/>
                <a:gd name="connsiteX13" fmla="*/ 95699 w 556555"/>
                <a:gd name="connsiteY13" fmla="*/ 456364 h 1377957"/>
                <a:gd name="connsiteX14" fmla="*/ 143324 w 556555"/>
                <a:gd name="connsiteY14" fmla="*/ 583364 h 1377957"/>
                <a:gd name="connsiteX15" fmla="*/ 57599 w 556555"/>
                <a:gd name="connsiteY15" fmla="*/ 380164 h 1377957"/>
                <a:gd name="connsiteX16" fmla="*/ 79824 w 556555"/>
                <a:gd name="connsiteY16" fmla="*/ 180139 h 1377957"/>
                <a:gd name="connsiteX17" fmla="*/ 9974 w 556555"/>
                <a:gd name="connsiteY17" fmla="*/ 199189 h 1377957"/>
                <a:gd name="connsiteX18" fmla="*/ 219524 w 556555"/>
                <a:gd name="connsiteY18" fmla="*/ 5514 h 1377957"/>
                <a:gd name="connsiteX19" fmla="*/ 276674 w 556555"/>
                <a:gd name="connsiteY19" fmla="*/ 49964 h 1377957"/>
                <a:gd name="connsiteX20" fmla="*/ 260799 w 556555"/>
                <a:gd name="connsiteY20" fmla="*/ 18214 h 1377957"/>
                <a:gd name="connsiteX21" fmla="*/ 556074 w 556555"/>
                <a:gd name="connsiteY21" fmla="*/ 145214 h 13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6555" h="1377957">
                  <a:moveTo>
                    <a:pt x="556074" y="145214"/>
                  </a:moveTo>
                  <a:cubicBezTo>
                    <a:pt x="542845" y="159502"/>
                    <a:pt x="266091" y="74835"/>
                    <a:pt x="181424" y="103939"/>
                  </a:cubicBezTo>
                  <a:cubicBezTo>
                    <a:pt x="96757" y="133043"/>
                    <a:pt x="71357" y="243639"/>
                    <a:pt x="48074" y="319839"/>
                  </a:cubicBezTo>
                  <a:cubicBezTo>
                    <a:pt x="24791" y="396039"/>
                    <a:pt x="48603" y="538385"/>
                    <a:pt x="41724" y="561139"/>
                  </a:cubicBezTo>
                  <a:cubicBezTo>
                    <a:pt x="34845" y="583893"/>
                    <a:pt x="-18601" y="390218"/>
                    <a:pt x="6799" y="456364"/>
                  </a:cubicBezTo>
                  <a:cubicBezTo>
                    <a:pt x="32199" y="522510"/>
                    <a:pt x="168195" y="894514"/>
                    <a:pt x="194124" y="958014"/>
                  </a:cubicBezTo>
                  <a:cubicBezTo>
                    <a:pt x="220053" y="1021514"/>
                    <a:pt x="131682" y="802439"/>
                    <a:pt x="162374" y="837364"/>
                  </a:cubicBezTo>
                  <a:cubicBezTo>
                    <a:pt x="193066" y="872289"/>
                    <a:pt x="346524" y="1125760"/>
                    <a:pt x="378274" y="1167564"/>
                  </a:cubicBezTo>
                  <a:cubicBezTo>
                    <a:pt x="410024" y="1209368"/>
                    <a:pt x="340174" y="1053793"/>
                    <a:pt x="352874" y="1088189"/>
                  </a:cubicBezTo>
                  <a:cubicBezTo>
                    <a:pt x="365574" y="1122585"/>
                    <a:pt x="443362" y="1348539"/>
                    <a:pt x="454474" y="1373939"/>
                  </a:cubicBezTo>
                  <a:cubicBezTo>
                    <a:pt x="465586" y="1399339"/>
                    <a:pt x="424841" y="1298268"/>
                    <a:pt x="419549" y="1240589"/>
                  </a:cubicBezTo>
                  <a:cubicBezTo>
                    <a:pt x="414257" y="1182910"/>
                    <a:pt x="451828" y="1111472"/>
                    <a:pt x="422724" y="1027864"/>
                  </a:cubicBezTo>
                  <a:cubicBezTo>
                    <a:pt x="393620" y="944256"/>
                    <a:pt x="299428" y="834189"/>
                    <a:pt x="244924" y="738939"/>
                  </a:cubicBezTo>
                  <a:cubicBezTo>
                    <a:pt x="190420" y="643689"/>
                    <a:pt x="112632" y="482293"/>
                    <a:pt x="95699" y="456364"/>
                  </a:cubicBezTo>
                  <a:cubicBezTo>
                    <a:pt x="78766" y="430435"/>
                    <a:pt x="149674" y="596064"/>
                    <a:pt x="143324" y="583364"/>
                  </a:cubicBezTo>
                  <a:cubicBezTo>
                    <a:pt x="136974" y="570664"/>
                    <a:pt x="68182" y="447368"/>
                    <a:pt x="57599" y="380164"/>
                  </a:cubicBezTo>
                  <a:cubicBezTo>
                    <a:pt x="47016" y="312960"/>
                    <a:pt x="87762" y="210302"/>
                    <a:pt x="79824" y="180139"/>
                  </a:cubicBezTo>
                  <a:cubicBezTo>
                    <a:pt x="71886" y="149976"/>
                    <a:pt x="-13309" y="228293"/>
                    <a:pt x="9974" y="199189"/>
                  </a:cubicBezTo>
                  <a:cubicBezTo>
                    <a:pt x="33257" y="170085"/>
                    <a:pt x="175074" y="30385"/>
                    <a:pt x="219524" y="5514"/>
                  </a:cubicBezTo>
                  <a:cubicBezTo>
                    <a:pt x="263974" y="-19357"/>
                    <a:pt x="269795" y="47847"/>
                    <a:pt x="276674" y="49964"/>
                  </a:cubicBezTo>
                  <a:cubicBezTo>
                    <a:pt x="283553" y="52081"/>
                    <a:pt x="215820" y="222"/>
                    <a:pt x="260799" y="18214"/>
                  </a:cubicBezTo>
                  <a:cubicBezTo>
                    <a:pt x="305778" y="36206"/>
                    <a:pt x="569303" y="130926"/>
                    <a:pt x="556074" y="1452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A8063AE4-5FA3-B4C3-4039-675E454B0419}"/>
                </a:ext>
              </a:extLst>
            </p:cNvPr>
            <p:cNvSpPr/>
            <p:nvPr/>
          </p:nvSpPr>
          <p:spPr>
            <a:xfrm>
              <a:off x="870614" y="3212262"/>
              <a:ext cx="389957" cy="1194767"/>
            </a:xfrm>
            <a:custGeom>
              <a:avLst/>
              <a:gdLst>
                <a:gd name="connsiteX0" fmla="*/ 91411 w 389957"/>
                <a:gd name="connsiteY0" fmla="*/ 838 h 1194767"/>
                <a:gd name="connsiteX1" fmla="*/ 91411 w 389957"/>
                <a:gd name="connsiteY1" fmla="*/ 286588 h 1194767"/>
                <a:gd name="connsiteX2" fmla="*/ 240636 w 389957"/>
                <a:gd name="connsiteY2" fmla="*/ 540588 h 1194767"/>
                <a:gd name="connsiteX3" fmla="*/ 246986 w 389957"/>
                <a:gd name="connsiteY3" fmla="*/ 721563 h 1194767"/>
                <a:gd name="connsiteX4" fmla="*/ 294611 w 389957"/>
                <a:gd name="connsiteY4" fmla="*/ 832688 h 1194767"/>
                <a:gd name="connsiteX5" fmla="*/ 212061 w 389957"/>
                <a:gd name="connsiteY5" fmla="*/ 1061288 h 1194767"/>
                <a:gd name="connsiteX6" fmla="*/ 72361 w 389957"/>
                <a:gd name="connsiteY6" fmla="*/ 1194638 h 1194767"/>
                <a:gd name="connsiteX7" fmla="*/ 269211 w 389957"/>
                <a:gd name="connsiteY7" fmla="*/ 1039063 h 1194767"/>
                <a:gd name="connsiteX8" fmla="*/ 373986 w 389957"/>
                <a:gd name="connsiteY8" fmla="*/ 934288 h 1194767"/>
                <a:gd name="connsiteX9" fmla="*/ 380336 w 389957"/>
                <a:gd name="connsiteY9" fmla="*/ 997788 h 1194767"/>
                <a:gd name="connsiteX10" fmla="*/ 389861 w 389957"/>
                <a:gd name="connsiteY10" fmla="*/ 1016838 h 1194767"/>
                <a:gd name="connsiteX11" fmla="*/ 373986 w 389957"/>
                <a:gd name="connsiteY11" fmla="*/ 940638 h 1194767"/>
                <a:gd name="connsiteX12" fmla="*/ 281911 w 389957"/>
                <a:gd name="connsiteY12" fmla="*/ 778713 h 1194767"/>
                <a:gd name="connsiteX13" fmla="*/ 8861 w 389957"/>
                <a:gd name="connsiteY13" fmla="*/ 289763 h 1194767"/>
                <a:gd name="connsiteX14" fmla="*/ 66011 w 389957"/>
                <a:gd name="connsiteY14" fmla="*/ 346913 h 1194767"/>
                <a:gd name="connsiteX15" fmla="*/ 59661 w 389957"/>
                <a:gd name="connsiteY15" fmla="*/ 204038 h 1194767"/>
                <a:gd name="connsiteX16" fmla="*/ 91411 w 389957"/>
                <a:gd name="connsiteY16" fmla="*/ 838 h 1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957" h="1194767">
                  <a:moveTo>
                    <a:pt x="91411" y="838"/>
                  </a:moveTo>
                  <a:cubicBezTo>
                    <a:pt x="96703" y="14596"/>
                    <a:pt x="66540" y="196630"/>
                    <a:pt x="91411" y="286588"/>
                  </a:cubicBezTo>
                  <a:cubicBezTo>
                    <a:pt x="116282" y="376546"/>
                    <a:pt x="214707" y="468092"/>
                    <a:pt x="240636" y="540588"/>
                  </a:cubicBezTo>
                  <a:cubicBezTo>
                    <a:pt x="266565" y="613084"/>
                    <a:pt x="237990" y="672880"/>
                    <a:pt x="246986" y="721563"/>
                  </a:cubicBezTo>
                  <a:cubicBezTo>
                    <a:pt x="255982" y="770246"/>
                    <a:pt x="300432" y="776067"/>
                    <a:pt x="294611" y="832688"/>
                  </a:cubicBezTo>
                  <a:cubicBezTo>
                    <a:pt x="288790" y="889309"/>
                    <a:pt x="249103" y="1000963"/>
                    <a:pt x="212061" y="1061288"/>
                  </a:cubicBezTo>
                  <a:cubicBezTo>
                    <a:pt x="175019" y="1121613"/>
                    <a:pt x="62836" y="1198342"/>
                    <a:pt x="72361" y="1194638"/>
                  </a:cubicBezTo>
                  <a:cubicBezTo>
                    <a:pt x="81886" y="1190934"/>
                    <a:pt x="218940" y="1082455"/>
                    <a:pt x="269211" y="1039063"/>
                  </a:cubicBezTo>
                  <a:cubicBezTo>
                    <a:pt x="319482" y="995671"/>
                    <a:pt x="355465" y="941167"/>
                    <a:pt x="373986" y="934288"/>
                  </a:cubicBezTo>
                  <a:cubicBezTo>
                    <a:pt x="392507" y="927409"/>
                    <a:pt x="377690" y="984030"/>
                    <a:pt x="380336" y="997788"/>
                  </a:cubicBezTo>
                  <a:cubicBezTo>
                    <a:pt x="382982" y="1011546"/>
                    <a:pt x="390919" y="1026363"/>
                    <a:pt x="389861" y="1016838"/>
                  </a:cubicBezTo>
                  <a:cubicBezTo>
                    <a:pt x="388803" y="1007313"/>
                    <a:pt x="391978" y="980326"/>
                    <a:pt x="373986" y="940638"/>
                  </a:cubicBezTo>
                  <a:cubicBezTo>
                    <a:pt x="355994" y="900950"/>
                    <a:pt x="281911" y="778713"/>
                    <a:pt x="281911" y="778713"/>
                  </a:cubicBezTo>
                  <a:cubicBezTo>
                    <a:pt x="221057" y="670234"/>
                    <a:pt x="44844" y="361730"/>
                    <a:pt x="8861" y="289763"/>
                  </a:cubicBezTo>
                  <a:cubicBezTo>
                    <a:pt x="-27122" y="217796"/>
                    <a:pt x="57544" y="361201"/>
                    <a:pt x="66011" y="346913"/>
                  </a:cubicBezTo>
                  <a:cubicBezTo>
                    <a:pt x="74478" y="332625"/>
                    <a:pt x="57015" y="261717"/>
                    <a:pt x="59661" y="204038"/>
                  </a:cubicBezTo>
                  <a:cubicBezTo>
                    <a:pt x="62307" y="146359"/>
                    <a:pt x="86119" y="-12920"/>
                    <a:pt x="91411" y="8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8E9D5400-C021-D109-753D-3B42B06F57AE}"/>
                </a:ext>
              </a:extLst>
            </p:cNvPr>
            <p:cNvSpPr/>
            <p:nvPr/>
          </p:nvSpPr>
          <p:spPr>
            <a:xfrm>
              <a:off x="1121478" y="3105096"/>
              <a:ext cx="360696" cy="1126868"/>
            </a:xfrm>
            <a:custGeom>
              <a:avLst/>
              <a:gdLst>
                <a:gd name="connsiteX0" fmla="*/ 329497 w 360696"/>
                <a:gd name="connsiteY0" fmla="*/ 54029 h 1126868"/>
                <a:gd name="connsiteX1" fmla="*/ 97722 w 360696"/>
                <a:gd name="connsiteY1" fmla="*/ 266754 h 1126868"/>
                <a:gd name="connsiteX2" fmla="*/ 215197 w 360696"/>
                <a:gd name="connsiteY2" fmla="*/ 419154 h 1126868"/>
                <a:gd name="connsiteX3" fmla="*/ 170747 w 360696"/>
                <a:gd name="connsiteY3" fmla="*/ 482654 h 1126868"/>
                <a:gd name="connsiteX4" fmla="*/ 265997 w 360696"/>
                <a:gd name="connsiteY4" fmla="*/ 676329 h 1126868"/>
                <a:gd name="connsiteX5" fmla="*/ 354897 w 360696"/>
                <a:gd name="connsiteY5" fmla="*/ 1117654 h 1126868"/>
                <a:gd name="connsiteX6" fmla="*/ 313622 w 360696"/>
                <a:gd name="connsiteY6" fmla="*/ 927154 h 1126868"/>
                <a:gd name="connsiteX7" fmla="*/ 5647 w 360696"/>
                <a:gd name="connsiteY7" fmla="*/ 365179 h 1126868"/>
                <a:gd name="connsiteX8" fmla="*/ 110422 w 360696"/>
                <a:gd name="connsiteY8" fmla="*/ 466779 h 1126868"/>
                <a:gd name="connsiteX9" fmla="*/ 62797 w 360696"/>
                <a:gd name="connsiteY9" fmla="*/ 269929 h 1126868"/>
                <a:gd name="connsiteX10" fmla="*/ 85022 w 360696"/>
                <a:gd name="connsiteY10" fmla="*/ 136579 h 1126868"/>
                <a:gd name="connsiteX11" fmla="*/ 231072 w 360696"/>
                <a:gd name="connsiteY11" fmla="*/ 54 h 1126868"/>
                <a:gd name="connsiteX12" fmla="*/ 5647 w 360696"/>
                <a:gd name="connsiteY12" fmla="*/ 152454 h 1126868"/>
                <a:gd name="connsiteX13" fmla="*/ 329497 w 360696"/>
                <a:gd name="connsiteY13" fmla="*/ 54029 h 11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696" h="1126868">
                  <a:moveTo>
                    <a:pt x="329497" y="54029"/>
                  </a:moveTo>
                  <a:cubicBezTo>
                    <a:pt x="344843" y="73079"/>
                    <a:pt x="116772" y="205900"/>
                    <a:pt x="97722" y="266754"/>
                  </a:cubicBezTo>
                  <a:cubicBezTo>
                    <a:pt x="78672" y="327608"/>
                    <a:pt x="203026" y="383171"/>
                    <a:pt x="215197" y="419154"/>
                  </a:cubicBezTo>
                  <a:cubicBezTo>
                    <a:pt x="227368" y="455137"/>
                    <a:pt x="162280" y="439792"/>
                    <a:pt x="170747" y="482654"/>
                  </a:cubicBezTo>
                  <a:cubicBezTo>
                    <a:pt x="179214" y="525516"/>
                    <a:pt x="235305" y="570496"/>
                    <a:pt x="265997" y="676329"/>
                  </a:cubicBezTo>
                  <a:cubicBezTo>
                    <a:pt x="296689" y="782162"/>
                    <a:pt x="346960" y="1075850"/>
                    <a:pt x="354897" y="1117654"/>
                  </a:cubicBezTo>
                  <a:cubicBezTo>
                    <a:pt x="362834" y="1159458"/>
                    <a:pt x="371830" y="1052566"/>
                    <a:pt x="313622" y="927154"/>
                  </a:cubicBezTo>
                  <a:cubicBezTo>
                    <a:pt x="255414" y="801742"/>
                    <a:pt x="39514" y="441908"/>
                    <a:pt x="5647" y="365179"/>
                  </a:cubicBezTo>
                  <a:cubicBezTo>
                    <a:pt x="-28220" y="288450"/>
                    <a:pt x="100897" y="482654"/>
                    <a:pt x="110422" y="466779"/>
                  </a:cubicBezTo>
                  <a:cubicBezTo>
                    <a:pt x="119947" y="450904"/>
                    <a:pt x="67030" y="324962"/>
                    <a:pt x="62797" y="269929"/>
                  </a:cubicBezTo>
                  <a:cubicBezTo>
                    <a:pt x="58564" y="214896"/>
                    <a:pt x="56976" y="181558"/>
                    <a:pt x="85022" y="136579"/>
                  </a:cubicBezTo>
                  <a:cubicBezTo>
                    <a:pt x="113068" y="91600"/>
                    <a:pt x="244301" y="-2592"/>
                    <a:pt x="231072" y="54"/>
                  </a:cubicBezTo>
                  <a:cubicBezTo>
                    <a:pt x="217843" y="2700"/>
                    <a:pt x="-9699" y="139754"/>
                    <a:pt x="5647" y="152454"/>
                  </a:cubicBezTo>
                  <a:cubicBezTo>
                    <a:pt x="20993" y="165154"/>
                    <a:pt x="314151" y="34979"/>
                    <a:pt x="329497" y="540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15005DDE-33DB-B087-7F9F-FAB14003A2A0}"/>
                </a:ext>
              </a:extLst>
            </p:cNvPr>
            <p:cNvSpPr/>
            <p:nvPr/>
          </p:nvSpPr>
          <p:spPr>
            <a:xfrm>
              <a:off x="1177923" y="3951789"/>
              <a:ext cx="194116" cy="680842"/>
            </a:xfrm>
            <a:custGeom>
              <a:avLst/>
              <a:gdLst>
                <a:gd name="connsiteX0" fmla="*/ 2 w 194116"/>
                <a:gd name="connsiteY0" fmla="*/ 23311 h 680842"/>
                <a:gd name="connsiteX1" fmla="*/ 111127 w 194116"/>
                <a:gd name="connsiteY1" fmla="*/ 324936 h 680842"/>
                <a:gd name="connsiteX2" fmla="*/ 85727 w 194116"/>
                <a:gd name="connsiteY2" fmla="*/ 677361 h 680842"/>
                <a:gd name="connsiteX3" fmla="*/ 95252 w 194116"/>
                <a:gd name="connsiteY3" fmla="*/ 493211 h 680842"/>
                <a:gd name="connsiteX4" fmla="*/ 152402 w 194116"/>
                <a:gd name="connsiteY4" fmla="*/ 296361 h 680842"/>
                <a:gd name="connsiteX5" fmla="*/ 190502 w 194116"/>
                <a:gd name="connsiteY5" fmla="*/ 677361 h 680842"/>
                <a:gd name="connsiteX6" fmla="*/ 177802 w 194116"/>
                <a:gd name="connsiteY6" fmla="*/ 343986 h 680842"/>
                <a:gd name="connsiteX7" fmla="*/ 60327 w 194116"/>
                <a:gd name="connsiteY7" fmla="*/ 1086 h 680842"/>
                <a:gd name="connsiteX8" fmla="*/ 107952 w 194116"/>
                <a:gd name="connsiteY8" fmla="*/ 229686 h 680842"/>
                <a:gd name="connsiteX9" fmla="*/ 2 w 194116"/>
                <a:gd name="connsiteY9" fmla="*/ 23311 h 68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116" h="680842">
                  <a:moveTo>
                    <a:pt x="2" y="23311"/>
                  </a:moveTo>
                  <a:cubicBezTo>
                    <a:pt x="531" y="39186"/>
                    <a:pt x="96840" y="215928"/>
                    <a:pt x="111127" y="324936"/>
                  </a:cubicBezTo>
                  <a:cubicBezTo>
                    <a:pt x="125415" y="433944"/>
                    <a:pt x="88373" y="649315"/>
                    <a:pt x="85727" y="677361"/>
                  </a:cubicBezTo>
                  <a:cubicBezTo>
                    <a:pt x="83081" y="705407"/>
                    <a:pt x="84140" y="556711"/>
                    <a:pt x="95252" y="493211"/>
                  </a:cubicBezTo>
                  <a:cubicBezTo>
                    <a:pt x="106365" y="429711"/>
                    <a:pt x="136527" y="265669"/>
                    <a:pt x="152402" y="296361"/>
                  </a:cubicBezTo>
                  <a:cubicBezTo>
                    <a:pt x="168277" y="327053"/>
                    <a:pt x="186269" y="669424"/>
                    <a:pt x="190502" y="677361"/>
                  </a:cubicBezTo>
                  <a:cubicBezTo>
                    <a:pt x="194735" y="685298"/>
                    <a:pt x="199498" y="456699"/>
                    <a:pt x="177802" y="343986"/>
                  </a:cubicBezTo>
                  <a:cubicBezTo>
                    <a:pt x="156106" y="231274"/>
                    <a:pt x="71969" y="20136"/>
                    <a:pt x="60327" y="1086"/>
                  </a:cubicBezTo>
                  <a:cubicBezTo>
                    <a:pt x="48685" y="-17964"/>
                    <a:pt x="116419" y="219632"/>
                    <a:pt x="107952" y="229686"/>
                  </a:cubicBezTo>
                  <a:cubicBezTo>
                    <a:pt x="99485" y="239740"/>
                    <a:pt x="-527" y="7436"/>
                    <a:pt x="2" y="233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4E588966-1D1E-82BE-1CF7-ACD899BB81DB}"/>
                </a:ext>
              </a:extLst>
            </p:cNvPr>
            <p:cNvSpPr/>
            <p:nvPr/>
          </p:nvSpPr>
          <p:spPr>
            <a:xfrm>
              <a:off x="840690" y="3279165"/>
              <a:ext cx="278910" cy="855458"/>
            </a:xfrm>
            <a:custGeom>
              <a:avLst/>
              <a:gdLst>
                <a:gd name="connsiteX0" fmla="*/ 54660 w 278910"/>
                <a:gd name="connsiteY0" fmla="*/ 610 h 855458"/>
                <a:gd name="connsiteX1" fmla="*/ 32435 w 278910"/>
                <a:gd name="connsiteY1" fmla="*/ 187935 h 855458"/>
                <a:gd name="connsiteX2" fmla="*/ 184835 w 278910"/>
                <a:gd name="connsiteY2" fmla="*/ 486385 h 855458"/>
                <a:gd name="connsiteX3" fmla="*/ 134035 w 278910"/>
                <a:gd name="connsiteY3" fmla="*/ 451460 h 855458"/>
                <a:gd name="connsiteX4" fmla="*/ 276910 w 278910"/>
                <a:gd name="connsiteY4" fmla="*/ 845160 h 855458"/>
                <a:gd name="connsiteX5" fmla="*/ 210235 w 278910"/>
                <a:gd name="connsiteY5" fmla="*/ 711810 h 855458"/>
                <a:gd name="connsiteX6" fmla="*/ 105460 w 278910"/>
                <a:gd name="connsiteY6" fmla="*/ 403835 h 855458"/>
                <a:gd name="connsiteX7" fmla="*/ 3860 w 278910"/>
                <a:gd name="connsiteY7" fmla="*/ 206985 h 855458"/>
                <a:gd name="connsiteX8" fmla="*/ 22910 w 278910"/>
                <a:gd name="connsiteY8" fmla="*/ 248260 h 855458"/>
                <a:gd name="connsiteX9" fmla="*/ 54660 w 278910"/>
                <a:gd name="connsiteY9" fmla="*/ 610 h 85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910" h="855458">
                  <a:moveTo>
                    <a:pt x="54660" y="610"/>
                  </a:moveTo>
                  <a:cubicBezTo>
                    <a:pt x="56247" y="-9444"/>
                    <a:pt x="10739" y="106973"/>
                    <a:pt x="32435" y="187935"/>
                  </a:cubicBezTo>
                  <a:cubicBezTo>
                    <a:pt x="54131" y="268897"/>
                    <a:pt x="167902" y="442464"/>
                    <a:pt x="184835" y="486385"/>
                  </a:cubicBezTo>
                  <a:cubicBezTo>
                    <a:pt x="201768" y="530306"/>
                    <a:pt x="118689" y="391664"/>
                    <a:pt x="134035" y="451460"/>
                  </a:cubicBezTo>
                  <a:cubicBezTo>
                    <a:pt x="149381" y="511256"/>
                    <a:pt x="264210" y="801768"/>
                    <a:pt x="276910" y="845160"/>
                  </a:cubicBezTo>
                  <a:cubicBezTo>
                    <a:pt x="289610" y="888552"/>
                    <a:pt x="238810" y="785364"/>
                    <a:pt x="210235" y="711810"/>
                  </a:cubicBezTo>
                  <a:cubicBezTo>
                    <a:pt x="181660" y="638256"/>
                    <a:pt x="139856" y="487972"/>
                    <a:pt x="105460" y="403835"/>
                  </a:cubicBezTo>
                  <a:cubicBezTo>
                    <a:pt x="71064" y="319698"/>
                    <a:pt x="17618" y="232914"/>
                    <a:pt x="3860" y="206985"/>
                  </a:cubicBezTo>
                  <a:cubicBezTo>
                    <a:pt x="-9898" y="181056"/>
                    <a:pt x="17089" y="283714"/>
                    <a:pt x="22910" y="248260"/>
                  </a:cubicBezTo>
                  <a:cubicBezTo>
                    <a:pt x="28731" y="212806"/>
                    <a:pt x="53073" y="10664"/>
                    <a:pt x="54660" y="6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A1D2DD5C-3BDE-151C-99DD-27D637A7C49C}"/>
                </a:ext>
              </a:extLst>
            </p:cNvPr>
            <p:cNvSpPr/>
            <p:nvPr/>
          </p:nvSpPr>
          <p:spPr>
            <a:xfrm>
              <a:off x="2047975" y="2115022"/>
              <a:ext cx="1080618" cy="860250"/>
            </a:xfrm>
            <a:custGeom>
              <a:avLst/>
              <a:gdLst>
                <a:gd name="connsiteX0" fmla="*/ 1079400 w 1080618"/>
                <a:gd name="connsiteY0" fmla="*/ 859953 h 860250"/>
                <a:gd name="connsiteX1" fmla="*/ 923825 w 1080618"/>
                <a:gd name="connsiteY1" fmla="*/ 469428 h 860250"/>
                <a:gd name="connsiteX2" fmla="*/ 803175 w 1080618"/>
                <a:gd name="connsiteY2" fmla="*/ 304328 h 860250"/>
                <a:gd name="connsiteX3" fmla="*/ 514250 w 1080618"/>
                <a:gd name="connsiteY3" fmla="*/ 123353 h 860250"/>
                <a:gd name="connsiteX4" fmla="*/ 723800 w 1080618"/>
                <a:gd name="connsiteY4" fmla="*/ 237653 h 860250"/>
                <a:gd name="connsiteX5" fmla="*/ 457100 w 1080618"/>
                <a:gd name="connsiteY5" fmla="*/ 75728 h 860250"/>
                <a:gd name="connsiteX6" fmla="*/ 3075 w 1080618"/>
                <a:gd name="connsiteY6" fmla="*/ 2703 h 860250"/>
                <a:gd name="connsiteX7" fmla="*/ 269775 w 1080618"/>
                <a:gd name="connsiteY7" fmla="*/ 34453 h 860250"/>
                <a:gd name="connsiteX8" fmla="*/ 501550 w 1080618"/>
                <a:gd name="connsiteY8" fmla="*/ 205903 h 860250"/>
                <a:gd name="connsiteX9" fmla="*/ 492025 w 1080618"/>
                <a:gd name="connsiteY9" fmla="*/ 250353 h 860250"/>
                <a:gd name="connsiteX10" fmla="*/ 679350 w 1080618"/>
                <a:gd name="connsiteY10" fmla="*/ 488478 h 860250"/>
                <a:gd name="connsiteX11" fmla="*/ 6250 w 1080618"/>
                <a:gd name="connsiteY11" fmla="*/ 91603 h 860250"/>
                <a:gd name="connsiteX12" fmla="*/ 574575 w 1080618"/>
                <a:gd name="connsiteY12" fmla="*/ 478953 h 860250"/>
                <a:gd name="connsiteX13" fmla="*/ 758725 w 1080618"/>
                <a:gd name="connsiteY13" fmla="*/ 609128 h 860250"/>
                <a:gd name="connsiteX14" fmla="*/ 695225 w 1080618"/>
                <a:gd name="connsiteY14" fmla="*/ 418628 h 860250"/>
                <a:gd name="connsiteX15" fmla="*/ 892075 w 1080618"/>
                <a:gd name="connsiteY15" fmla="*/ 669453 h 860250"/>
                <a:gd name="connsiteX16" fmla="*/ 834925 w 1080618"/>
                <a:gd name="connsiteY16" fmla="*/ 536103 h 860250"/>
                <a:gd name="connsiteX17" fmla="*/ 1079400 w 1080618"/>
                <a:gd name="connsiteY17" fmla="*/ 859953 h 8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0618" h="860250">
                  <a:moveTo>
                    <a:pt x="1079400" y="859953"/>
                  </a:moveTo>
                  <a:cubicBezTo>
                    <a:pt x="1094216" y="848841"/>
                    <a:pt x="969862" y="562032"/>
                    <a:pt x="923825" y="469428"/>
                  </a:cubicBezTo>
                  <a:cubicBezTo>
                    <a:pt x="877788" y="376824"/>
                    <a:pt x="871437" y="362007"/>
                    <a:pt x="803175" y="304328"/>
                  </a:cubicBezTo>
                  <a:cubicBezTo>
                    <a:pt x="734912" y="246649"/>
                    <a:pt x="527479" y="134465"/>
                    <a:pt x="514250" y="123353"/>
                  </a:cubicBezTo>
                  <a:cubicBezTo>
                    <a:pt x="501021" y="112241"/>
                    <a:pt x="733325" y="245590"/>
                    <a:pt x="723800" y="237653"/>
                  </a:cubicBezTo>
                  <a:cubicBezTo>
                    <a:pt x="714275" y="229716"/>
                    <a:pt x="577221" y="114886"/>
                    <a:pt x="457100" y="75728"/>
                  </a:cubicBezTo>
                  <a:cubicBezTo>
                    <a:pt x="336979" y="36570"/>
                    <a:pt x="34296" y="9582"/>
                    <a:pt x="3075" y="2703"/>
                  </a:cubicBezTo>
                  <a:cubicBezTo>
                    <a:pt x="-28146" y="-4176"/>
                    <a:pt x="186696" y="586"/>
                    <a:pt x="269775" y="34453"/>
                  </a:cubicBezTo>
                  <a:cubicBezTo>
                    <a:pt x="352854" y="68320"/>
                    <a:pt x="464508" y="169920"/>
                    <a:pt x="501550" y="205903"/>
                  </a:cubicBezTo>
                  <a:cubicBezTo>
                    <a:pt x="538592" y="241886"/>
                    <a:pt x="462392" y="203257"/>
                    <a:pt x="492025" y="250353"/>
                  </a:cubicBezTo>
                  <a:cubicBezTo>
                    <a:pt x="521658" y="297449"/>
                    <a:pt x="760312" y="514936"/>
                    <a:pt x="679350" y="488478"/>
                  </a:cubicBezTo>
                  <a:cubicBezTo>
                    <a:pt x="598388" y="462020"/>
                    <a:pt x="23712" y="93190"/>
                    <a:pt x="6250" y="91603"/>
                  </a:cubicBezTo>
                  <a:cubicBezTo>
                    <a:pt x="-11212" y="90016"/>
                    <a:pt x="449163" y="392699"/>
                    <a:pt x="574575" y="478953"/>
                  </a:cubicBezTo>
                  <a:cubicBezTo>
                    <a:pt x="699987" y="565207"/>
                    <a:pt x="738617" y="619182"/>
                    <a:pt x="758725" y="609128"/>
                  </a:cubicBezTo>
                  <a:cubicBezTo>
                    <a:pt x="778833" y="599074"/>
                    <a:pt x="673000" y="408574"/>
                    <a:pt x="695225" y="418628"/>
                  </a:cubicBezTo>
                  <a:cubicBezTo>
                    <a:pt x="717450" y="428682"/>
                    <a:pt x="868792" y="649874"/>
                    <a:pt x="892075" y="669453"/>
                  </a:cubicBezTo>
                  <a:cubicBezTo>
                    <a:pt x="915358" y="689032"/>
                    <a:pt x="805292" y="504353"/>
                    <a:pt x="834925" y="536103"/>
                  </a:cubicBezTo>
                  <a:cubicBezTo>
                    <a:pt x="864558" y="567853"/>
                    <a:pt x="1064584" y="871065"/>
                    <a:pt x="1079400" y="85995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502FB3CB-D048-A79A-F9AC-0082A353A24A}"/>
                </a:ext>
              </a:extLst>
            </p:cNvPr>
            <p:cNvSpPr/>
            <p:nvPr/>
          </p:nvSpPr>
          <p:spPr>
            <a:xfrm>
              <a:off x="1760472" y="2103372"/>
              <a:ext cx="939341" cy="541090"/>
            </a:xfrm>
            <a:custGeom>
              <a:avLst/>
              <a:gdLst>
                <a:gd name="connsiteX0" fmla="*/ 804928 w 939341"/>
                <a:gd name="connsiteY0" fmla="*/ 344553 h 541090"/>
                <a:gd name="connsiteX1" fmla="*/ 604903 w 939341"/>
                <a:gd name="connsiteY1" fmla="*/ 122303 h 541090"/>
                <a:gd name="connsiteX2" fmla="*/ 398528 w 939341"/>
                <a:gd name="connsiteY2" fmla="*/ 33403 h 541090"/>
                <a:gd name="connsiteX3" fmla="*/ 1653 w 939341"/>
                <a:gd name="connsiteY3" fmla="*/ 201678 h 541090"/>
                <a:gd name="connsiteX4" fmla="*/ 262003 w 939341"/>
                <a:gd name="connsiteY4" fmla="*/ 93728 h 541090"/>
                <a:gd name="connsiteX5" fmla="*/ 389003 w 939341"/>
                <a:gd name="connsiteY5" fmla="*/ 4828 h 541090"/>
                <a:gd name="connsiteX6" fmla="*/ 560453 w 939341"/>
                <a:gd name="connsiteY6" fmla="*/ 246128 h 541090"/>
                <a:gd name="connsiteX7" fmla="*/ 560453 w 939341"/>
                <a:gd name="connsiteY7" fmla="*/ 163578 h 541090"/>
                <a:gd name="connsiteX8" fmla="*/ 782703 w 939341"/>
                <a:gd name="connsiteY8" fmla="*/ 446153 h 541090"/>
                <a:gd name="connsiteX9" fmla="*/ 935103 w 939341"/>
                <a:gd name="connsiteY9" fmla="*/ 528703 h 541090"/>
                <a:gd name="connsiteX10" fmla="*/ 614428 w 939341"/>
                <a:gd name="connsiteY10" fmla="*/ 211203 h 541090"/>
                <a:gd name="connsiteX11" fmla="*/ 804928 w 939341"/>
                <a:gd name="connsiteY11" fmla="*/ 344553 h 5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341" h="541090">
                  <a:moveTo>
                    <a:pt x="804928" y="344553"/>
                  </a:moveTo>
                  <a:cubicBezTo>
                    <a:pt x="803341" y="329736"/>
                    <a:pt x="672636" y="174161"/>
                    <a:pt x="604903" y="122303"/>
                  </a:cubicBezTo>
                  <a:cubicBezTo>
                    <a:pt x="537170" y="70445"/>
                    <a:pt x="499070" y="20174"/>
                    <a:pt x="398528" y="33403"/>
                  </a:cubicBezTo>
                  <a:cubicBezTo>
                    <a:pt x="297986" y="46632"/>
                    <a:pt x="24407" y="191624"/>
                    <a:pt x="1653" y="201678"/>
                  </a:cubicBezTo>
                  <a:cubicBezTo>
                    <a:pt x="-21101" y="211732"/>
                    <a:pt x="197445" y="126536"/>
                    <a:pt x="262003" y="93728"/>
                  </a:cubicBezTo>
                  <a:cubicBezTo>
                    <a:pt x="326561" y="60920"/>
                    <a:pt x="339261" y="-20572"/>
                    <a:pt x="389003" y="4828"/>
                  </a:cubicBezTo>
                  <a:cubicBezTo>
                    <a:pt x="438745" y="30228"/>
                    <a:pt x="531878" y="219670"/>
                    <a:pt x="560453" y="246128"/>
                  </a:cubicBezTo>
                  <a:cubicBezTo>
                    <a:pt x="589028" y="272586"/>
                    <a:pt x="523411" y="130241"/>
                    <a:pt x="560453" y="163578"/>
                  </a:cubicBezTo>
                  <a:cubicBezTo>
                    <a:pt x="597495" y="196915"/>
                    <a:pt x="720262" y="385299"/>
                    <a:pt x="782703" y="446153"/>
                  </a:cubicBezTo>
                  <a:cubicBezTo>
                    <a:pt x="845144" y="507007"/>
                    <a:pt x="963149" y="567861"/>
                    <a:pt x="935103" y="528703"/>
                  </a:cubicBezTo>
                  <a:cubicBezTo>
                    <a:pt x="907057" y="489545"/>
                    <a:pt x="640886" y="244540"/>
                    <a:pt x="614428" y="211203"/>
                  </a:cubicBezTo>
                  <a:cubicBezTo>
                    <a:pt x="587970" y="177865"/>
                    <a:pt x="806515" y="359370"/>
                    <a:pt x="804928" y="34455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55E435FD-ED3F-4075-A05F-FF68E7D5B863}"/>
                </a:ext>
              </a:extLst>
            </p:cNvPr>
            <p:cNvSpPr/>
            <p:nvPr/>
          </p:nvSpPr>
          <p:spPr>
            <a:xfrm>
              <a:off x="2700610" y="2165335"/>
              <a:ext cx="957787" cy="834173"/>
            </a:xfrm>
            <a:custGeom>
              <a:avLst/>
              <a:gdLst>
                <a:gd name="connsiteX0" fmla="*/ 677590 w 957787"/>
                <a:gd name="connsiteY0" fmla="*/ 831865 h 834173"/>
                <a:gd name="connsiteX1" fmla="*/ 826815 w 957787"/>
                <a:gd name="connsiteY1" fmla="*/ 644540 h 834173"/>
                <a:gd name="connsiteX2" fmla="*/ 861740 w 957787"/>
                <a:gd name="connsiteY2" fmla="*/ 517540 h 834173"/>
                <a:gd name="connsiteX3" fmla="*/ 798240 w 957787"/>
                <a:gd name="connsiteY3" fmla="*/ 377840 h 834173"/>
                <a:gd name="connsiteX4" fmla="*/ 350565 w 957787"/>
                <a:gd name="connsiteY4" fmla="*/ 34940 h 834173"/>
                <a:gd name="connsiteX5" fmla="*/ 715690 w 957787"/>
                <a:gd name="connsiteY5" fmla="*/ 301640 h 834173"/>
                <a:gd name="connsiteX6" fmla="*/ 1315 w 957787"/>
                <a:gd name="connsiteY6" fmla="*/ 15 h 834173"/>
                <a:gd name="connsiteX7" fmla="*/ 544240 w 957787"/>
                <a:gd name="connsiteY7" fmla="*/ 288940 h 834173"/>
                <a:gd name="connsiteX8" fmla="*/ 760140 w 957787"/>
                <a:gd name="connsiteY8" fmla="*/ 492140 h 834173"/>
                <a:gd name="connsiteX9" fmla="*/ 674415 w 957787"/>
                <a:gd name="connsiteY9" fmla="*/ 276240 h 834173"/>
                <a:gd name="connsiteX10" fmla="*/ 956990 w 957787"/>
                <a:gd name="connsiteY10" fmla="*/ 501665 h 834173"/>
                <a:gd name="connsiteX11" fmla="*/ 756965 w 957787"/>
                <a:gd name="connsiteY11" fmla="*/ 733440 h 834173"/>
                <a:gd name="connsiteX12" fmla="*/ 677590 w 957787"/>
                <a:gd name="connsiteY12" fmla="*/ 831865 h 83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7787" h="834173">
                  <a:moveTo>
                    <a:pt x="677590" y="831865"/>
                  </a:moveTo>
                  <a:cubicBezTo>
                    <a:pt x="689232" y="817049"/>
                    <a:pt x="796123" y="696927"/>
                    <a:pt x="826815" y="644540"/>
                  </a:cubicBezTo>
                  <a:cubicBezTo>
                    <a:pt x="857507" y="592153"/>
                    <a:pt x="866503" y="561990"/>
                    <a:pt x="861740" y="517540"/>
                  </a:cubicBezTo>
                  <a:cubicBezTo>
                    <a:pt x="856978" y="473090"/>
                    <a:pt x="883436" y="458273"/>
                    <a:pt x="798240" y="377840"/>
                  </a:cubicBezTo>
                  <a:cubicBezTo>
                    <a:pt x="713044" y="297407"/>
                    <a:pt x="364323" y="47640"/>
                    <a:pt x="350565" y="34940"/>
                  </a:cubicBezTo>
                  <a:cubicBezTo>
                    <a:pt x="336807" y="22240"/>
                    <a:pt x="773898" y="307461"/>
                    <a:pt x="715690" y="301640"/>
                  </a:cubicBezTo>
                  <a:cubicBezTo>
                    <a:pt x="657482" y="295819"/>
                    <a:pt x="29890" y="2132"/>
                    <a:pt x="1315" y="15"/>
                  </a:cubicBezTo>
                  <a:cubicBezTo>
                    <a:pt x="-27260" y="-2102"/>
                    <a:pt x="417769" y="206919"/>
                    <a:pt x="544240" y="288940"/>
                  </a:cubicBezTo>
                  <a:cubicBezTo>
                    <a:pt x="670711" y="370961"/>
                    <a:pt x="738444" y="494257"/>
                    <a:pt x="760140" y="492140"/>
                  </a:cubicBezTo>
                  <a:cubicBezTo>
                    <a:pt x="781836" y="490023"/>
                    <a:pt x="641607" y="274652"/>
                    <a:pt x="674415" y="276240"/>
                  </a:cubicBezTo>
                  <a:cubicBezTo>
                    <a:pt x="707223" y="277827"/>
                    <a:pt x="943232" y="425465"/>
                    <a:pt x="956990" y="501665"/>
                  </a:cubicBezTo>
                  <a:cubicBezTo>
                    <a:pt x="970748" y="577865"/>
                    <a:pt x="802473" y="679465"/>
                    <a:pt x="756965" y="733440"/>
                  </a:cubicBezTo>
                  <a:cubicBezTo>
                    <a:pt x="711457" y="787415"/>
                    <a:pt x="665948" y="846681"/>
                    <a:pt x="677590" y="8318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EF0D9A02-7AD8-0CD2-0A3E-7270A996F8A4}"/>
                </a:ext>
              </a:extLst>
            </p:cNvPr>
            <p:cNvSpPr/>
            <p:nvPr/>
          </p:nvSpPr>
          <p:spPr>
            <a:xfrm>
              <a:off x="2579262" y="2176823"/>
              <a:ext cx="881797" cy="773828"/>
            </a:xfrm>
            <a:custGeom>
              <a:avLst/>
              <a:gdLst>
                <a:gd name="connsiteX0" fmla="*/ 814813 w 881797"/>
                <a:gd name="connsiteY0" fmla="*/ 772752 h 773828"/>
                <a:gd name="connsiteX1" fmla="*/ 846563 w 881797"/>
                <a:gd name="connsiteY1" fmla="*/ 410802 h 773828"/>
                <a:gd name="connsiteX2" fmla="*/ 284588 w 881797"/>
                <a:gd name="connsiteY2" fmla="*/ 26627 h 773828"/>
                <a:gd name="connsiteX3" fmla="*/ 46463 w 881797"/>
                <a:gd name="connsiteY3" fmla="*/ 42502 h 773828"/>
                <a:gd name="connsiteX4" fmla="*/ 14713 w 881797"/>
                <a:gd name="connsiteY4" fmla="*/ 32977 h 773828"/>
                <a:gd name="connsiteX5" fmla="*/ 221088 w 881797"/>
                <a:gd name="connsiteY5" fmla="*/ 4402 h 773828"/>
                <a:gd name="connsiteX6" fmla="*/ 462388 w 881797"/>
                <a:gd name="connsiteY6" fmla="*/ 137752 h 773828"/>
                <a:gd name="connsiteX7" fmla="*/ 214738 w 881797"/>
                <a:gd name="connsiteY7" fmla="*/ 112352 h 773828"/>
                <a:gd name="connsiteX8" fmla="*/ 656063 w 881797"/>
                <a:gd name="connsiteY8" fmla="*/ 340952 h 773828"/>
                <a:gd name="connsiteX9" fmla="*/ 563988 w 881797"/>
                <a:gd name="connsiteY9" fmla="*/ 360002 h 773828"/>
                <a:gd name="connsiteX10" fmla="*/ 744963 w 881797"/>
                <a:gd name="connsiteY10" fmla="*/ 480652 h 773828"/>
                <a:gd name="connsiteX11" fmla="*/ 706863 w 881797"/>
                <a:gd name="connsiteY11" fmla="*/ 512402 h 773828"/>
                <a:gd name="connsiteX12" fmla="*/ 722738 w 881797"/>
                <a:gd name="connsiteY12" fmla="*/ 626702 h 773828"/>
                <a:gd name="connsiteX13" fmla="*/ 748138 w 881797"/>
                <a:gd name="connsiteY13" fmla="*/ 525102 h 773828"/>
                <a:gd name="connsiteX14" fmla="*/ 814813 w 881797"/>
                <a:gd name="connsiteY14" fmla="*/ 772752 h 77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797" h="773828">
                  <a:moveTo>
                    <a:pt x="814813" y="772752"/>
                  </a:moveTo>
                  <a:cubicBezTo>
                    <a:pt x="831217" y="753702"/>
                    <a:pt x="934934" y="535156"/>
                    <a:pt x="846563" y="410802"/>
                  </a:cubicBezTo>
                  <a:cubicBezTo>
                    <a:pt x="758192" y="286448"/>
                    <a:pt x="417938" y="88010"/>
                    <a:pt x="284588" y="26627"/>
                  </a:cubicBezTo>
                  <a:cubicBezTo>
                    <a:pt x="151238" y="-34756"/>
                    <a:pt x="91442" y="41444"/>
                    <a:pt x="46463" y="42502"/>
                  </a:cubicBezTo>
                  <a:cubicBezTo>
                    <a:pt x="1484" y="43560"/>
                    <a:pt x="-14391" y="39327"/>
                    <a:pt x="14713" y="32977"/>
                  </a:cubicBezTo>
                  <a:cubicBezTo>
                    <a:pt x="43817" y="26627"/>
                    <a:pt x="146476" y="-13060"/>
                    <a:pt x="221088" y="4402"/>
                  </a:cubicBezTo>
                  <a:cubicBezTo>
                    <a:pt x="295700" y="21864"/>
                    <a:pt x="463446" y="119761"/>
                    <a:pt x="462388" y="137752"/>
                  </a:cubicBezTo>
                  <a:cubicBezTo>
                    <a:pt x="461330" y="155743"/>
                    <a:pt x="182459" y="78485"/>
                    <a:pt x="214738" y="112352"/>
                  </a:cubicBezTo>
                  <a:cubicBezTo>
                    <a:pt x="247017" y="146219"/>
                    <a:pt x="597855" y="299677"/>
                    <a:pt x="656063" y="340952"/>
                  </a:cubicBezTo>
                  <a:cubicBezTo>
                    <a:pt x="714271" y="382227"/>
                    <a:pt x="549171" y="336719"/>
                    <a:pt x="563988" y="360002"/>
                  </a:cubicBezTo>
                  <a:cubicBezTo>
                    <a:pt x="578805" y="383285"/>
                    <a:pt x="721150" y="455252"/>
                    <a:pt x="744963" y="480652"/>
                  </a:cubicBezTo>
                  <a:cubicBezTo>
                    <a:pt x="768775" y="506052"/>
                    <a:pt x="710567" y="488060"/>
                    <a:pt x="706863" y="512402"/>
                  </a:cubicBezTo>
                  <a:cubicBezTo>
                    <a:pt x="703159" y="536744"/>
                    <a:pt x="715859" y="624585"/>
                    <a:pt x="722738" y="626702"/>
                  </a:cubicBezTo>
                  <a:cubicBezTo>
                    <a:pt x="729617" y="628819"/>
                    <a:pt x="737555" y="498115"/>
                    <a:pt x="748138" y="525102"/>
                  </a:cubicBezTo>
                  <a:cubicBezTo>
                    <a:pt x="758721" y="552089"/>
                    <a:pt x="798409" y="791802"/>
                    <a:pt x="814813" y="77275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B227B715-AB09-1DAE-09A2-2D0935CCB67B}"/>
                </a:ext>
              </a:extLst>
            </p:cNvPr>
            <p:cNvSpPr/>
            <p:nvPr/>
          </p:nvSpPr>
          <p:spPr>
            <a:xfrm>
              <a:off x="2675561" y="2166345"/>
              <a:ext cx="614591" cy="826077"/>
            </a:xfrm>
            <a:custGeom>
              <a:avLst/>
              <a:gdLst>
                <a:gd name="connsiteX0" fmla="*/ 964 w 614591"/>
                <a:gd name="connsiteY0" fmla="*/ 2180 h 826077"/>
                <a:gd name="connsiteX1" fmla="*/ 416889 w 614591"/>
                <a:gd name="connsiteY1" fmla="*/ 424455 h 826077"/>
                <a:gd name="connsiteX2" fmla="*/ 413714 w 614591"/>
                <a:gd name="connsiteY2" fmla="*/ 367305 h 826077"/>
                <a:gd name="connsiteX3" fmla="*/ 604214 w 614591"/>
                <a:gd name="connsiteY3" fmla="*/ 802280 h 826077"/>
                <a:gd name="connsiteX4" fmla="*/ 550239 w 614591"/>
                <a:gd name="connsiteY4" fmla="*/ 722905 h 826077"/>
                <a:gd name="connsiteX5" fmla="*/ 223214 w 614591"/>
                <a:gd name="connsiteY5" fmla="*/ 335555 h 826077"/>
                <a:gd name="connsiteX6" fmla="*/ 340689 w 614591"/>
                <a:gd name="connsiteY6" fmla="*/ 421280 h 826077"/>
                <a:gd name="connsiteX7" fmla="*/ 302589 w 614591"/>
                <a:gd name="connsiteY7" fmla="*/ 265705 h 826077"/>
                <a:gd name="connsiteX8" fmla="*/ 964 w 614591"/>
                <a:gd name="connsiteY8" fmla="*/ 2180 h 82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591" h="826077">
                  <a:moveTo>
                    <a:pt x="964" y="2180"/>
                  </a:moveTo>
                  <a:cubicBezTo>
                    <a:pt x="20014" y="28638"/>
                    <a:pt x="348097" y="363601"/>
                    <a:pt x="416889" y="424455"/>
                  </a:cubicBezTo>
                  <a:cubicBezTo>
                    <a:pt x="485681" y="485309"/>
                    <a:pt x="382493" y="304334"/>
                    <a:pt x="413714" y="367305"/>
                  </a:cubicBezTo>
                  <a:cubicBezTo>
                    <a:pt x="444935" y="430276"/>
                    <a:pt x="581460" y="743013"/>
                    <a:pt x="604214" y="802280"/>
                  </a:cubicBezTo>
                  <a:cubicBezTo>
                    <a:pt x="626968" y="861547"/>
                    <a:pt x="613739" y="800693"/>
                    <a:pt x="550239" y="722905"/>
                  </a:cubicBezTo>
                  <a:cubicBezTo>
                    <a:pt x="486739" y="645118"/>
                    <a:pt x="258139" y="385826"/>
                    <a:pt x="223214" y="335555"/>
                  </a:cubicBezTo>
                  <a:cubicBezTo>
                    <a:pt x="188289" y="285284"/>
                    <a:pt x="327460" y="432922"/>
                    <a:pt x="340689" y="421280"/>
                  </a:cubicBezTo>
                  <a:cubicBezTo>
                    <a:pt x="353918" y="409638"/>
                    <a:pt x="354447" y="333967"/>
                    <a:pt x="302589" y="265705"/>
                  </a:cubicBezTo>
                  <a:cubicBezTo>
                    <a:pt x="250731" y="197443"/>
                    <a:pt x="-18086" y="-24278"/>
                    <a:pt x="964" y="21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4ED7A6CD-F472-A0F9-76DB-12DB41325DF6}"/>
                </a:ext>
              </a:extLst>
            </p:cNvPr>
            <p:cNvSpPr/>
            <p:nvPr/>
          </p:nvSpPr>
          <p:spPr>
            <a:xfrm>
              <a:off x="2811903" y="2857408"/>
              <a:ext cx="778237" cy="1028896"/>
            </a:xfrm>
            <a:custGeom>
              <a:avLst/>
              <a:gdLst>
                <a:gd name="connsiteX0" fmla="*/ 7497 w 778237"/>
                <a:gd name="connsiteY0" fmla="*/ 222342 h 1028896"/>
                <a:gd name="connsiteX1" fmla="*/ 70997 w 778237"/>
                <a:gd name="connsiteY1" fmla="*/ 203292 h 1028896"/>
                <a:gd name="connsiteX2" fmla="*/ 436122 w 778237"/>
                <a:gd name="connsiteY2" fmla="*/ 101692 h 1028896"/>
                <a:gd name="connsiteX3" fmla="*/ 655197 w 778237"/>
                <a:gd name="connsiteY3" fmla="*/ 142967 h 1028896"/>
                <a:gd name="connsiteX4" fmla="*/ 639322 w 778237"/>
                <a:gd name="connsiteY4" fmla="*/ 44542 h 1028896"/>
                <a:gd name="connsiteX5" fmla="*/ 744097 w 778237"/>
                <a:gd name="connsiteY5" fmla="*/ 400142 h 1028896"/>
                <a:gd name="connsiteX6" fmla="*/ 709172 w 778237"/>
                <a:gd name="connsiteY6" fmla="*/ 266792 h 1028896"/>
                <a:gd name="connsiteX7" fmla="*/ 747272 w 778237"/>
                <a:gd name="connsiteY7" fmla="*/ 577942 h 1028896"/>
                <a:gd name="connsiteX8" fmla="*/ 661547 w 778237"/>
                <a:gd name="connsiteY8" fmla="*/ 355692 h 1028896"/>
                <a:gd name="connsiteX9" fmla="*/ 775847 w 778237"/>
                <a:gd name="connsiteY9" fmla="*/ 879567 h 1028896"/>
                <a:gd name="connsiteX10" fmla="*/ 728222 w 778237"/>
                <a:gd name="connsiteY10" fmla="*/ 835117 h 1028896"/>
                <a:gd name="connsiteX11" fmla="*/ 601222 w 778237"/>
                <a:gd name="connsiteY11" fmla="*/ 1028792 h 1028896"/>
                <a:gd name="connsiteX12" fmla="*/ 671072 w 778237"/>
                <a:gd name="connsiteY12" fmla="*/ 854167 h 1028896"/>
                <a:gd name="connsiteX13" fmla="*/ 588522 w 778237"/>
                <a:gd name="connsiteY13" fmla="*/ 377917 h 1028896"/>
                <a:gd name="connsiteX14" fmla="*/ 610747 w 778237"/>
                <a:gd name="connsiteY14" fmla="*/ 419192 h 1028896"/>
                <a:gd name="connsiteX15" fmla="*/ 604397 w 778237"/>
                <a:gd name="connsiteY15" fmla="*/ 95342 h 1028896"/>
                <a:gd name="connsiteX16" fmla="*/ 429772 w 778237"/>
                <a:gd name="connsiteY16" fmla="*/ 92 h 1028896"/>
                <a:gd name="connsiteX17" fmla="*/ 490097 w 778237"/>
                <a:gd name="connsiteY17" fmla="*/ 79467 h 1028896"/>
                <a:gd name="connsiteX18" fmla="*/ 229747 w 778237"/>
                <a:gd name="connsiteY18" fmla="*/ 162017 h 1028896"/>
                <a:gd name="connsiteX19" fmla="*/ 280547 w 778237"/>
                <a:gd name="connsiteY19" fmla="*/ 108042 h 1028896"/>
                <a:gd name="connsiteX20" fmla="*/ 7497 w 778237"/>
                <a:gd name="connsiteY20" fmla="*/ 222342 h 10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8237" h="1028896">
                  <a:moveTo>
                    <a:pt x="7497" y="222342"/>
                  </a:moveTo>
                  <a:cubicBezTo>
                    <a:pt x="-27428" y="238217"/>
                    <a:pt x="70997" y="203292"/>
                    <a:pt x="70997" y="203292"/>
                  </a:cubicBezTo>
                  <a:cubicBezTo>
                    <a:pt x="142434" y="183184"/>
                    <a:pt x="338755" y="111746"/>
                    <a:pt x="436122" y="101692"/>
                  </a:cubicBezTo>
                  <a:cubicBezTo>
                    <a:pt x="533489" y="91638"/>
                    <a:pt x="621330" y="152492"/>
                    <a:pt x="655197" y="142967"/>
                  </a:cubicBezTo>
                  <a:cubicBezTo>
                    <a:pt x="689064" y="133442"/>
                    <a:pt x="624505" y="1680"/>
                    <a:pt x="639322" y="44542"/>
                  </a:cubicBezTo>
                  <a:cubicBezTo>
                    <a:pt x="654139" y="87404"/>
                    <a:pt x="732455" y="363100"/>
                    <a:pt x="744097" y="400142"/>
                  </a:cubicBezTo>
                  <a:cubicBezTo>
                    <a:pt x="755739" y="437184"/>
                    <a:pt x="708643" y="237159"/>
                    <a:pt x="709172" y="266792"/>
                  </a:cubicBezTo>
                  <a:cubicBezTo>
                    <a:pt x="709701" y="296425"/>
                    <a:pt x="755210" y="563125"/>
                    <a:pt x="747272" y="577942"/>
                  </a:cubicBezTo>
                  <a:cubicBezTo>
                    <a:pt x="739335" y="592759"/>
                    <a:pt x="656785" y="305421"/>
                    <a:pt x="661547" y="355692"/>
                  </a:cubicBezTo>
                  <a:cubicBezTo>
                    <a:pt x="666309" y="405963"/>
                    <a:pt x="764735" y="799663"/>
                    <a:pt x="775847" y="879567"/>
                  </a:cubicBezTo>
                  <a:cubicBezTo>
                    <a:pt x="786960" y="959471"/>
                    <a:pt x="757326" y="810246"/>
                    <a:pt x="728222" y="835117"/>
                  </a:cubicBezTo>
                  <a:cubicBezTo>
                    <a:pt x="699118" y="859988"/>
                    <a:pt x="610747" y="1025617"/>
                    <a:pt x="601222" y="1028792"/>
                  </a:cubicBezTo>
                  <a:cubicBezTo>
                    <a:pt x="591697" y="1031967"/>
                    <a:pt x="673189" y="962646"/>
                    <a:pt x="671072" y="854167"/>
                  </a:cubicBezTo>
                  <a:cubicBezTo>
                    <a:pt x="668955" y="745688"/>
                    <a:pt x="598576" y="450413"/>
                    <a:pt x="588522" y="377917"/>
                  </a:cubicBezTo>
                  <a:cubicBezTo>
                    <a:pt x="578468" y="305421"/>
                    <a:pt x="608101" y="466288"/>
                    <a:pt x="610747" y="419192"/>
                  </a:cubicBezTo>
                  <a:cubicBezTo>
                    <a:pt x="613393" y="372096"/>
                    <a:pt x="634560" y="165192"/>
                    <a:pt x="604397" y="95342"/>
                  </a:cubicBezTo>
                  <a:cubicBezTo>
                    <a:pt x="574234" y="25492"/>
                    <a:pt x="448822" y="2738"/>
                    <a:pt x="429772" y="92"/>
                  </a:cubicBezTo>
                  <a:cubicBezTo>
                    <a:pt x="410722" y="-2554"/>
                    <a:pt x="523435" y="52479"/>
                    <a:pt x="490097" y="79467"/>
                  </a:cubicBezTo>
                  <a:cubicBezTo>
                    <a:pt x="456760" y="106454"/>
                    <a:pt x="264672" y="157254"/>
                    <a:pt x="229747" y="162017"/>
                  </a:cubicBezTo>
                  <a:cubicBezTo>
                    <a:pt x="194822" y="166779"/>
                    <a:pt x="316530" y="95871"/>
                    <a:pt x="280547" y="108042"/>
                  </a:cubicBezTo>
                  <a:cubicBezTo>
                    <a:pt x="244564" y="120213"/>
                    <a:pt x="42422" y="206467"/>
                    <a:pt x="7497" y="22234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8E32350E-4D3B-33E4-89A9-94669181A01D}"/>
                </a:ext>
              </a:extLst>
            </p:cNvPr>
            <p:cNvSpPr/>
            <p:nvPr/>
          </p:nvSpPr>
          <p:spPr>
            <a:xfrm>
              <a:off x="2845460" y="3016150"/>
              <a:ext cx="491470" cy="536889"/>
            </a:xfrm>
            <a:custGeom>
              <a:avLst/>
              <a:gdLst>
                <a:gd name="connsiteX0" fmla="*/ 491465 w 491470"/>
                <a:gd name="connsiteY0" fmla="*/ 100 h 536889"/>
                <a:gd name="connsiteX1" fmla="*/ 116815 w 491470"/>
                <a:gd name="connsiteY1" fmla="*/ 130275 h 536889"/>
                <a:gd name="connsiteX2" fmla="*/ 186665 w 491470"/>
                <a:gd name="connsiteY2" fmla="*/ 104875 h 536889"/>
                <a:gd name="connsiteX3" fmla="*/ 56490 w 491470"/>
                <a:gd name="connsiteY3" fmla="*/ 225525 h 536889"/>
                <a:gd name="connsiteX4" fmla="*/ 100940 w 491470"/>
                <a:gd name="connsiteY4" fmla="*/ 241400 h 536889"/>
                <a:gd name="connsiteX5" fmla="*/ 46965 w 491470"/>
                <a:gd name="connsiteY5" fmla="*/ 304900 h 536889"/>
                <a:gd name="connsiteX6" fmla="*/ 81890 w 491470"/>
                <a:gd name="connsiteY6" fmla="*/ 295375 h 536889"/>
                <a:gd name="connsiteX7" fmla="*/ 18390 w 491470"/>
                <a:gd name="connsiteY7" fmla="*/ 365225 h 536889"/>
                <a:gd name="connsiteX8" fmla="*/ 2515 w 491470"/>
                <a:gd name="connsiteY8" fmla="*/ 435075 h 536889"/>
                <a:gd name="connsiteX9" fmla="*/ 62840 w 491470"/>
                <a:gd name="connsiteY9" fmla="*/ 460475 h 536889"/>
                <a:gd name="connsiteX10" fmla="*/ 53315 w 491470"/>
                <a:gd name="connsiteY10" fmla="*/ 403325 h 536889"/>
                <a:gd name="connsiteX11" fmla="*/ 170790 w 491470"/>
                <a:gd name="connsiteY11" fmla="*/ 536675 h 536889"/>
                <a:gd name="connsiteX12" fmla="*/ 97765 w 491470"/>
                <a:gd name="connsiteY12" fmla="*/ 428725 h 536889"/>
                <a:gd name="connsiteX13" fmla="*/ 91415 w 491470"/>
                <a:gd name="connsiteY13" fmla="*/ 219175 h 536889"/>
                <a:gd name="connsiteX14" fmla="*/ 110465 w 491470"/>
                <a:gd name="connsiteY14" fmla="*/ 85825 h 536889"/>
                <a:gd name="connsiteX15" fmla="*/ 107290 w 491470"/>
                <a:gd name="connsiteY15" fmla="*/ 108050 h 536889"/>
                <a:gd name="connsiteX16" fmla="*/ 491465 w 491470"/>
                <a:gd name="connsiteY16" fmla="*/ 100 h 53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70" h="536889">
                  <a:moveTo>
                    <a:pt x="491465" y="100"/>
                  </a:moveTo>
                  <a:cubicBezTo>
                    <a:pt x="493052" y="3804"/>
                    <a:pt x="167615" y="112813"/>
                    <a:pt x="116815" y="130275"/>
                  </a:cubicBezTo>
                  <a:cubicBezTo>
                    <a:pt x="66015" y="147737"/>
                    <a:pt x="196719" y="89000"/>
                    <a:pt x="186665" y="104875"/>
                  </a:cubicBezTo>
                  <a:cubicBezTo>
                    <a:pt x="176611" y="120750"/>
                    <a:pt x="70777" y="202771"/>
                    <a:pt x="56490" y="225525"/>
                  </a:cubicBezTo>
                  <a:cubicBezTo>
                    <a:pt x="42202" y="248279"/>
                    <a:pt x="102527" y="228171"/>
                    <a:pt x="100940" y="241400"/>
                  </a:cubicBezTo>
                  <a:cubicBezTo>
                    <a:pt x="99353" y="254629"/>
                    <a:pt x="50140" y="295904"/>
                    <a:pt x="46965" y="304900"/>
                  </a:cubicBezTo>
                  <a:cubicBezTo>
                    <a:pt x="43790" y="313896"/>
                    <a:pt x="86652" y="285321"/>
                    <a:pt x="81890" y="295375"/>
                  </a:cubicBezTo>
                  <a:cubicBezTo>
                    <a:pt x="77127" y="305429"/>
                    <a:pt x="31619" y="341942"/>
                    <a:pt x="18390" y="365225"/>
                  </a:cubicBezTo>
                  <a:cubicBezTo>
                    <a:pt x="5161" y="388508"/>
                    <a:pt x="-4893" y="419200"/>
                    <a:pt x="2515" y="435075"/>
                  </a:cubicBezTo>
                  <a:cubicBezTo>
                    <a:pt x="9923" y="450950"/>
                    <a:pt x="54373" y="465767"/>
                    <a:pt x="62840" y="460475"/>
                  </a:cubicBezTo>
                  <a:cubicBezTo>
                    <a:pt x="71307" y="455183"/>
                    <a:pt x="35323" y="390625"/>
                    <a:pt x="53315" y="403325"/>
                  </a:cubicBezTo>
                  <a:cubicBezTo>
                    <a:pt x="71307" y="416025"/>
                    <a:pt x="163382" y="532442"/>
                    <a:pt x="170790" y="536675"/>
                  </a:cubicBezTo>
                  <a:cubicBezTo>
                    <a:pt x="178198" y="540908"/>
                    <a:pt x="110994" y="481642"/>
                    <a:pt x="97765" y="428725"/>
                  </a:cubicBezTo>
                  <a:cubicBezTo>
                    <a:pt x="84536" y="375808"/>
                    <a:pt x="89298" y="276325"/>
                    <a:pt x="91415" y="219175"/>
                  </a:cubicBezTo>
                  <a:cubicBezTo>
                    <a:pt x="93532" y="162025"/>
                    <a:pt x="107819" y="104346"/>
                    <a:pt x="110465" y="85825"/>
                  </a:cubicBezTo>
                  <a:cubicBezTo>
                    <a:pt x="113111" y="67304"/>
                    <a:pt x="44848" y="120221"/>
                    <a:pt x="107290" y="108050"/>
                  </a:cubicBezTo>
                  <a:cubicBezTo>
                    <a:pt x="169732" y="95879"/>
                    <a:pt x="489878" y="-3604"/>
                    <a:pt x="491465" y="1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E94ACBA8-7416-D1F2-6ACB-38AB3094AAAF}"/>
                </a:ext>
              </a:extLst>
            </p:cNvPr>
            <p:cNvSpPr/>
            <p:nvPr/>
          </p:nvSpPr>
          <p:spPr>
            <a:xfrm>
              <a:off x="2958976" y="3552805"/>
              <a:ext cx="266835" cy="711382"/>
            </a:xfrm>
            <a:custGeom>
              <a:avLst/>
              <a:gdLst>
                <a:gd name="connsiteX0" fmla="*/ 124 w 266835"/>
                <a:gd name="connsiteY0" fmla="*/ 20 h 711382"/>
                <a:gd name="connsiteX1" fmla="*/ 209674 w 266835"/>
                <a:gd name="connsiteY1" fmla="*/ 114320 h 711382"/>
                <a:gd name="connsiteX2" fmla="*/ 190624 w 266835"/>
                <a:gd name="connsiteY2" fmla="*/ 155595 h 711382"/>
                <a:gd name="connsiteX3" fmla="*/ 209674 w 266835"/>
                <a:gd name="connsiteY3" fmla="*/ 282595 h 711382"/>
                <a:gd name="connsiteX4" fmla="*/ 184274 w 266835"/>
                <a:gd name="connsiteY4" fmla="*/ 266720 h 711382"/>
                <a:gd name="connsiteX5" fmla="*/ 212849 w 266835"/>
                <a:gd name="connsiteY5" fmla="*/ 434995 h 711382"/>
                <a:gd name="connsiteX6" fmla="*/ 241424 w 266835"/>
                <a:gd name="connsiteY6" fmla="*/ 596920 h 711382"/>
                <a:gd name="connsiteX7" fmla="*/ 193799 w 266835"/>
                <a:gd name="connsiteY7" fmla="*/ 450870 h 711382"/>
                <a:gd name="connsiteX8" fmla="*/ 266824 w 266835"/>
                <a:gd name="connsiteY8" fmla="*/ 711220 h 711382"/>
                <a:gd name="connsiteX9" fmla="*/ 187449 w 266835"/>
                <a:gd name="connsiteY9" fmla="*/ 406420 h 711382"/>
                <a:gd name="connsiteX10" fmla="*/ 162049 w 266835"/>
                <a:gd name="connsiteY10" fmla="*/ 206395 h 711382"/>
                <a:gd name="connsiteX11" fmla="*/ 127124 w 266835"/>
                <a:gd name="connsiteY11" fmla="*/ 95270 h 711382"/>
                <a:gd name="connsiteX12" fmla="*/ 177924 w 266835"/>
                <a:gd name="connsiteY12" fmla="*/ 123845 h 711382"/>
                <a:gd name="connsiteX13" fmla="*/ 124 w 266835"/>
                <a:gd name="connsiteY13" fmla="*/ 20 h 7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835" h="711382">
                  <a:moveTo>
                    <a:pt x="124" y="20"/>
                  </a:moveTo>
                  <a:cubicBezTo>
                    <a:pt x="5416" y="-1567"/>
                    <a:pt x="177924" y="88391"/>
                    <a:pt x="209674" y="114320"/>
                  </a:cubicBezTo>
                  <a:cubicBezTo>
                    <a:pt x="241424" y="140249"/>
                    <a:pt x="190624" y="127549"/>
                    <a:pt x="190624" y="155595"/>
                  </a:cubicBezTo>
                  <a:cubicBezTo>
                    <a:pt x="190624" y="183641"/>
                    <a:pt x="210732" y="264074"/>
                    <a:pt x="209674" y="282595"/>
                  </a:cubicBezTo>
                  <a:cubicBezTo>
                    <a:pt x="208616" y="301116"/>
                    <a:pt x="183745" y="241320"/>
                    <a:pt x="184274" y="266720"/>
                  </a:cubicBezTo>
                  <a:cubicBezTo>
                    <a:pt x="184803" y="292120"/>
                    <a:pt x="203324" y="379962"/>
                    <a:pt x="212849" y="434995"/>
                  </a:cubicBezTo>
                  <a:cubicBezTo>
                    <a:pt x="222374" y="490028"/>
                    <a:pt x="244599" y="594274"/>
                    <a:pt x="241424" y="596920"/>
                  </a:cubicBezTo>
                  <a:cubicBezTo>
                    <a:pt x="238249" y="599566"/>
                    <a:pt x="189566" y="431820"/>
                    <a:pt x="193799" y="450870"/>
                  </a:cubicBezTo>
                  <a:cubicBezTo>
                    <a:pt x="198032" y="469920"/>
                    <a:pt x="267882" y="718628"/>
                    <a:pt x="266824" y="711220"/>
                  </a:cubicBezTo>
                  <a:cubicBezTo>
                    <a:pt x="265766" y="703812"/>
                    <a:pt x="204911" y="490557"/>
                    <a:pt x="187449" y="406420"/>
                  </a:cubicBezTo>
                  <a:cubicBezTo>
                    <a:pt x="169987" y="322283"/>
                    <a:pt x="172103" y="258253"/>
                    <a:pt x="162049" y="206395"/>
                  </a:cubicBezTo>
                  <a:cubicBezTo>
                    <a:pt x="151995" y="154537"/>
                    <a:pt x="124478" y="109028"/>
                    <a:pt x="127124" y="95270"/>
                  </a:cubicBezTo>
                  <a:cubicBezTo>
                    <a:pt x="129770" y="81512"/>
                    <a:pt x="196445" y="136545"/>
                    <a:pt x="177924" y="123845"/>
                  </a:cubicBezTo>
                  <a:cubicBezTo>
                    <a:pt x="159403" y="111145"/>
                    <a:pt x="-5168" y="1607"/>
                    <a:pt x="124" y="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52FC56EA-33D1-8D07-B844-5D7E7ADE11B5}"/>
                </a:ext>
              </a:extLst>
            </p:cNvPr>
            <p:cNvSpPr/>
            <p:nvPr/>
          </p:nvSpPr>
          <p:spPr>
            <a:xfrm>
              <a:off x="3222514" y="3735373"/>
              <a:ext cx="270650" cy="589999"/>
            </a:xfrm>
            <a:custGeom>
              <a:avLst/>
              <a:gdLst>
                <a:gd name="connsiteX0" fmla="*/ 269986 w 270650"/>
                <a:gd name="connsiteY0" fmla="*/ 1602 h 589999"/>
                <a:gd name="connsiteX1" fmla="*/ 82661 w 270650"/>
                <a:gd name="connsiteY1" fmla="*/ 166702 h 589999"/>
                <a:gd name="connsiteX2" fmla="*/ 54086 w 270650"/>
                <a:gd name="connsiteY2" fmla="*/ 236552 h 589999"/>
                <a:gd name="connsiteX3" fmla="*/ 57261 w 270650"/>
                <a:gd name="connsiteY3" fmla="*/ 201627 h 589999"/>
                <a:gd name="connsiteX4" fmla="*/ 31861 w 270650"/>
                <a:gd name="connsiteY4" fmla="*/ 379427 h 589999"/>
                <a:gd name="connsiteX5" fmla="*/ 28686 w 270650"/>
                <a:gd name="connsiteY5" fmla="*/ 284177 h 589999"/>
                <a:gd name="connsiteX6" fmla="*/ 111 w 270650"/>
                <a:gd name="connsiteY6" fmla="*/ 588977 h 589999"/>
                <a:gd name="connsiteX7" fmla="*/ 19161 w 270650"/>
                <a:gd name="connsiteY7" fmla="*/ 373077 h 589999"/>
                <a:gd name="connsiteX8" fmla="*/ 28686 w 270650"/>
                <a:gd name="connsiteY8" fmla="*/ 103202 h 589999"/>
                <a:gd name="connsiteX9" fmla="*/ 35036 w 270650"/>
                <a:gd name="connsiteY9" fmla="*/ 211152 h 589999"/>
                <a:gd name="connsiteX10" fmla="*/ 146161 w 270650"/>
                <a:gd name="connsiteY10" fmla="*/ 55577 h 589999"/>
                <a:gd name="connsiteX11" fmla="*/ 146161 w 270650"/>
                <a:gd name="connsiteY11" fmla="*/ 80977 h 589999"/>
                <a:gd name="connsiteX12" fmla="*/ 269986 w 270650"/>
                <a:gd name="connsiteY12" fmla="*/ 1602 h 58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650" h="589999">
                  <a:moveTo>
                    <a:pt x="269986" y="1602"/>
                  </a:moveTo>
                  <a:cubicBezTo>
                    <a:pt x="259403" y="15890"/>
                    <a:pt x="118644" y="127544"/>
                    <a:pt x="82661" y="166702"/>
                  </a:cubicBezTo>
                  <a:cubicBezTo>
                    <a:pt x="46678" y="205860"/>
                    <a:pt x="58319" y="230731"/>
                    <a:pt x="54086" y="236552"/>
                  </a:cubicBezTo>
                  <a:cubicBezTo>
                    <a:pt x="49853" y="242373"/>
                    <a:pt x="60965" y="177815"/>
                    <a:pt x="57261" y="201627"/>
                  </a:cubicBezTo>
                  <a:cubicBezTo>
                    <a:pt x="53557" y="225440"/>
                    <a:pt x="36623" y="365669"/>
                    <a:pt x="31861" y="379427"/>
                  </a:cubicBezTo>
                  <a:cubicBezTo>
                    <a:pt x="27099" y="393185"/>
                    <a:pt x="33978" y="249252"/>
                    <a:pt x="28686" y="284177"/>
                  </a:cubicBezTo>
                  <a:cubicBezTo>
                    <a:pt x="23394" y="319102"/>
                    <a:pt x="1698" y="574160"/>
                    <a:pt x="111" y="588977"/>
                  </a:cubicBezTo>
                  <a:cubicBezTo>
                    <a:pt x="-1476" y="603794"/>
                    <a:pt x="14399" y="454039"/>
                    <a:pt x="19161" y="373077"/>
                  </a:cubicBezTo>
                  <a:cubicBezTo>
                    <a:pt x="23923" y="292115"/>
                    <a:pt x="26040" y="130190"/>
                    <a:pt x="28686" y="103202"/>
                  </a:cubicBezTo>
                  <a:cubicBezTo>
                    <a:pt x="31332" y="76215"/>
                    <a:pt x="15457" y="219090"/>
                    <a:pt x="35036" y="211152"/>
                  </a:cubicBezTo>
                  <a:cubicBezTo>
                    <a:pt x="54615" y="203214"/>
                    <a:pt x="127640" y="77273"/>
                    <a:pt x="146161" y="55577"/>
                  </a:cubicBezTo>
                  <a:cubicBezTo>
                    <a:pt x="164682" y="33881"/>
                    <a:pt x="130815" y="88914"/>
                    <a:pt x="146161" y="80977"/>
                  </a:cubicBezTo>
                  <a:cubicBezTo>
                    <a:pt x="161507" y="73040"/>
                    <a:pt x="280569" y="-12686"/>
                    <a:pt x="269986" y="160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B0952F5C-0498-4B47-D285-D2A64B95A291}"/>
                </a:ext>
              </a:extLst>
            </p:cNvPr>
            <p:cNvSpPr/>
            <p:nvPr/>
          </p:nvSpPr>
          <p:spPr>
            <a:xfrm>
              <a:off x="3347921" y="3746500"/>
              <a:ext cx="440019" cy="322169"/>
            </a:xfrm>
            <a:custGeom>
              <a:avLst/>
              <a:gdLst>
                <a:gd name="connsiteX0" fmla="*/ 1704 w 440019"/>
                <a:gd name="connsiteY0" fmla="*/ 320675 h 322169"/>
                <a:gd name="connsiteX1" fmla="*/ 147754 w 440019"/>
                <a:gd name="connsiteY1" fmla="*/ 63500 h 322169"/>
                <a:gd name="connsiteX2" fmla="*/ 112829 w 440019"/>
                <a:gd name="connsiteY2" fmla="*/ 98425 h 322169"/>
                <a:gd name="connsiteX3" fmla="*/ 204904 w 440019"/>
                <a:gd name="connsiteY3" fmla="*/ 19050 h 322169"/>
                <a:gd name="connsiteX4" fmla="*/ 284279 w 440019"/>
                <a:gd name="connsiteY4" fmla="*/ 22225 h 322169"/>
                <a:gd name="connsiteX5" fmla="*/ 277929 w 440019"/>
                <a:gd name="connsiteY5" fmla="*/ 6350 h 322169"/>
                <a:gd name="connsiteX6" fmla="*/ 370004 w 440019"/>
                <a:gd name="connsiteY6" fmla="*/ 73025 h 322169"/>
                <a:gd name="connsiteX7" fmla="*/ 370004 w 440019"/>
                <a:gd name="connsiteY7" fmla="*/ 85725 h 322169"/>
                <a:gd name="connsiteX8" fmla="*/ 439854 w 440019"/>
                <a:gd name="connsiteY8" fmla="*/ 222250 h 322169"/>
                <a:gd name="connsiteX9" fmla="*/ 385879 w 440019"/>
                <a:gd name="connsiteY9" fmla="*/ 95250 h 322169"/>
                <a:gd name="connsiteX10" fmla="*/ 277929 w 440019"/>
                <a:gd name="connsiteY10" fmla="*/ 0 h 322169"/>
                <a:gd name="connsiteX11" fmla="*/ 81079 w 440019"/>
                <a:gd name="connsiteY11" fmla="*/ 95250 h 322169"/>
                <a:gd name="connsiteX12" fmla="*/ 93779 w 440019"/>
                <a:gd name="connsiteY12" fmla="*/ 98425 h 322169"/>
                <a:gd name="connsiteX13" fmla="*/ 74729 w 440019"/>
                <a:gd name="connsiteY13" fmla="*/ 165100 h 322169"/>
                <a:gd name="connsiteX14" fmla="*/ 68379 w 440019"/>
                <a:gd name="connsiteY14" fmla="*/ 168275 h 322169"/>
                <a:gd name="connsiteX15" fmla="*/ 1704 w 440019"/>
                <a:gd name="connsiteY15" fmla="*/ 320675 h 32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019" h="322169">
                  <a:moveTo>
                    <a:pt x="1704" y="320675"/>
                  </a:moveTo>
                  <a:cubicBezTo>
                    <a:pt x="14933" y="303212"/>
                    <a:pt x="129233" y="100542"/>
                    <a:pt x="147754" y="63500"/>
                  </a:cubicBezTo>
                  <a:cubicBezTo>
                    <a:pt x="166275" y="26458"/>
                    <a:pt x="103304" y="105833"/>
                    <a:pt x="112829" y="98425"/>
                  </a:cubicBezTo>
                  <a:cubicBezTo>
                    <a:pt x="122354" y="91017"/>
                    <a:pt x="176329" y="31750"/>
                    <a:pt x="204904" y="19050"/>
                  </a:cubicBezTo>
                  <a:cubicBezTo>
                    <a:pt x="233479" y="6350"/>
                    <a:pt x="272108" y="24342"/>
                    <a:pt x="284279" y="22225"/>
                  </a:cubicBezTo>
                  <a:cubicBezTo>
                    <a:pt x="296450" y="20108"/>
                    <a:pt x="263641" y="-2117"/>
                    <a:pt x="277929" y="6350"/>
                  </a:cubicBezTo>
                  <a:cubicBezTo>
                    <a:pt x="292217" y="14817"/>
                    <a:pt x="354658" y="59796"/>
                    <a:pt x="370004" y="73025"/>
                  </a:cubicBezTo>
                  <a:cubicBezTo>
                    <a:pt x="385350" y="86254"/>
                    <a:pt x="358362" y="60854"/>
                    <a:pt x="370004" y="85725"/>
                  </a:cubicBezTo>
                  <a:cubicBezTo>
                    <a:pt x="381646" y="110596"/>
                    <a:pt x="437208" y="220662"/>
                    <a:pt x="439854" y="222250"/>
                  </a:cubicBezTo>
                  <a:cubicBezTo>
                    <a:pt x="442500" y="223837"/>
                    <a:pt x="412866" y="132292"/>
                    <a:pt x="385879" y="95250"/>
                  </a:cubicBezTo>
                  <a:cubicBezTo>
                    <a:pt x="358892" y="58208"/>
                    <a:pt x="328729" y="0"/>
                    <a:pt x="277929" y="0"/>
                  </a:cubicBezTo>
                  <a:cubicBezTo>
                    <a:pt x="227129" y="0"/>
                    <a:pt x="111771" y="78846"/>
                    <a:pt x="81079" y="95250"/>
                  </a:cubicBezTo>
                  <a:cubicBezTo>
                    <a:pt x="50387" y="111654"/>
                    <a:pt x="94837" y="86783"/>
                    <a:pt x="93779" y="98425"/>
                  </a:cubicBezTo>
                  <a:cubicBezTo>
                    <a:pt x="92721" y="110067"/>
                    <a:pt x="78962" y="153458"/>
                    <a:pt x="74729" y="165100"/>
                  </a:cubicBezTo>
                  <a:cubicBezTo>
                    <a:pt x="70496" y="176742"/>
                    <a:pt x="80550" y="139171"/>
                    <a:pt x="68379" y="168275"/>
                  </a:cubicBezTo>
                  <a:cubicBezTo>
                    <a:pt x="56208" y="197379"/>
                    <a:pt x="-11525" y="338138"/>
                    <a:pt x="1704" y="32067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1846D743-7C90-C36D-543C-232CDBA4AB93}"/>
                </a:ext>
              </a:extLst>
            </p:cNvPr>
            <p:cNvSpPr/>
            <p:nvPr/>
          </p:nvSpPr>
          <p:spPr>
            <a:xfrm>
              <a:off x="3492478" y="3764848"/>
              <a:ext cx="273083" cy="363378"/>
            </a:xfrm>
            <a:custGeom>
              <a:avLst/>
              <a:gdLst>
                <a:gd name="connsiteX0" fmla="*/ 22 w 273083"/>
                <a:gd name="connsiteY0" fmla="*/ 89602 h 363378"/>
                <a:gd name="connsiteX1" fmla="*/ 114322 w 273083"/>
                <a:gd name="connsiteY1" fmla="*/ 10227 h 363378"/>
                <a:gd name="connsiteX2" fmla="*/ 187347 w 273083"/>
                <a:gd name="connsiteY2" fmla="*/ 54677 h 363378"/>
                <a:gd name="connsiteX3" fmla="*/ 177822 w 273083"/>
                <a:gd name="connsiteY3" fmla="*/ 45152 h 363378"/>
                <a:gd name="connsiteX4" fmla="*/ 231797 w 273083"/>
                <a:gd name="connsiteY4" fmla="*/ 108652 h 363378"/>
                <a:gd name="connsiteX5" fmla="*/ 254022 w 273083"/>
                <a:gd name="connsiteY5" fmla="*/ 156277 h 363378"/>
                <a:gd name="connsiteX6" fmla="*/ 250847 w 273083"/>
                <a:gd name="connsiteY6" fmla="*/ 153102 h 363378"/>
                <a:gd name="connsiteX7" fmla="*/ 273072 w 273083"/>
                <a:gd name="connsiteY7" fmla="*/ 213427 h 363378"/>
                <a:gd name="connsiteX8" fmla="*/ 254022 w 273083"/>
                <a:gd name="connsiteY8" fmla="*/ 276927 h 363378"/>
                <a:gd name="connsiteX9" fmla="*/ 266722 w 273083"/>
                <a:gd name="connsiteY9" fmla="*/ 280102 h 363378"/>
                <a:gd name="connsiteX10" fmla="*/ 257197 w 273083"/>
                <a:gd name="connsiteY10" fmla="*/ 362652 h 363378"/>
                <a:gd name="connsiteX11" fmla="*/ 269897 w 273083"/>
                <a:gd name="connsiteY11" fmla="*/ 226127 h 363378"/>
                <a:gd name="connsiteX12" fmla="*/ 219097 w 273083"/>
                <a:gd name="connsiteY12" fmla="*/ 35627 h 363378"/>
                <a:gd name="connsiteX13" fmla="*/ 127022 w 273083"/>
                <a:gd name="connsiteY13" fmla="*/ 38802 h 363378"/>
                <a:gd name="connsiteX14" fmla="*/ 123847 w 273083"/>
                <a:gd name="connsiteY14" fmla="*/ 702 h 363378"/>
                <a:gd name="connsiteX15" fmla="*/ 22 w 273083"/>
                <a:gd name="connsiteY15" fmla="*/ 89602 h 36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083" h="363378">
                  <a:moveTo>
                    <a:pt x="22" y="89602"/>
                  </a:moveTo>
                  <a:cubicBezTo>
                    <a:pt x="-1565" y="91189"/>
                    <a:pt x="83101" y="16048"/>
                    <a:pt x="114322" y="10227"/>
                  </a:cubicBezTo>
                  <a:cubicBezTo>
                    <a:pt x="145543" y="4406"/>
                    <a:pt x="187347" y="54677"/>
                    <a:pt x="187347" y="54677"/>
                  </a:cubicBezTo>
                  <a:cubicBezTo>
                    <a:pt x="197930" y="60498"/>
                    <a:pt x="170414" y="36156"/>
                    <a:pt x="177822" y="45152"/>
                  </a:cubicBezTo>
                  <a:cubicBezTo>
                    <a:pt x="185230" y="54148"/>
                    <a:pt x="219097" y="90131"/>
                    <a:pt x="231797" y="108652"/>
                  </a:cubicBezTo>
                  <a:cubicBezTo>
                    <a:pt x="244497" y="127173"/>
                    <a:pt x="254022" y="156277"/>
                    <a:pt x="254022" y="156277"/>
                  </a:cubicBezTo>
                  <a:cubicBezTo>
                    <a:pt x="257197" y="163685"/>
                    <a:pt x="247672" y="143577"/>
                    <a:pt x="250847" y="153102"/>
                  </a:cubicBezTo>
                  <a:cubicBezTo>
                    <a:pt x="254022" y="162627"/>
                    <a:pt x="272543" y="192790"/>
                    <a:pt x="273072" y="213427"/>
                  </a:cubicBezTo>
                  <a:cubicBezTo>
                    <a:pt x="273601" y="234064"/>
                    <a:pt x="255080" y="265815"/>
                    <a:pt x="254022" y="276927"/>
                  </a:cubicBezTo>
                  <a:cubicBezTo>
                    <a:pt x="252964" y="288039"/>
                    <a:pt x="266193" y="265815"/>
                    <a:pt x="266722" y="280102"/>
                  </a:cubicBezTo>
                  <a:cubicBezTo>
                    <a:pt x="267251" y="294390"/>
                    <a:pt x="256668" y="371648"/>
                    <a:pt x="257197" y="362652"/>
                  </a:cubicBezTo>
                  <a:cubicBezTo>
                    <a:pt x="257726" y="353656"/>
                    <a:pt x="276247" y="280631"/>
                    <a:pt x="269897" y="226127"/>
                  </a:cubicBezTo>
                  <a:cubicBezTo>
                    <a:pt x="263547" y="171623"/>
                    <a:pt x="242909" y="66848"/>
                    <a:pt x="219097" y="35627"/>
                  </a:cubicBezTo>
                  <a:cubicBezTo>
                    <a:pt x="195285" y="4406"/>
                    <a:pt x="142897" y="44623"/>
                    <a:pt x="127022" y="38802"/>
                  </a:cubicBezTo>
                  <a:cubicBezTo>
                    <a:pt x="111147" y="32981"/>
                    <a:pt x="143955" y="-5648"/>
                    <a:pt x="123847" y="702"/>
                  </a:cubicBezTo>
                  <a:cubicBezTo>
                    <a:pt x="103739" y="7052"/>
                    <a:pt x="1609" y="88015"/>
                    <a:pt x="22" y="8960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C5CE0A72-9884-C69D-20CE-5ABBEEFACF9A}"/>
                </a:ext>
              </a:extLst>
            </p:cNvPr>
            <p:cNvSpPr/>
            <p:nvPr/>
          </p:nvSpPr>
          <p:spPr>
            <a:xfrm>
              <a:off x="3389351" y="3775060"/>
              <a:ext cx="280986" cy="426540"/>
            </a:xfrm>
            <a:custGeom>
              <a:avLst/>
              <a:gdLst>
                <a:gd name="connsiteX0" fmla="*/ 280949 w 280986"/>
                <a:gd name="connsiteY0" fmla="*/ 15 h 426540"/>
                <a:gd name="connsiteX1" fmla="*/ 115849 w 280986"/>
                <a:gd name="connsiteY1" fmla="*/ 82565 h 426540"/>
                <a:gd name="connsiteX2" fmla="*/ 96799 w 280986"/>
                <a:gd name="connsiteY2" fmla="*/ 180990 h 426540"/>
                <a:gd name="connsiteX3" fmla="*/ 71399 w 280986"/>
                <a:gd name="connsiteY3" fmla="*/ 269890 h 426540"/>
                <a:gd name="connsiteX4" fmla="*/ 1549 w 280986"/>
                <a:gd name="connsiteY4" fmla="*/ 422290 h 426540"/>
                <a:gd name="connsiteX5" fmla="*/ 23774 w 280986"/>
                <a:gd name="connsiteY5" fmla="*/ 365140 h 426540"/>
                <a:gd name="connsiteX6" fmla="*/ 33299 w 280986"/>
                <a:gd name="connsiteY6" fmla="*/ 168290 h 426540"/>
                <a:gd name="connsiteX7" fmla="*/ 39649 w 280986"/>
                <a:gd name="connsiteY7" fmla="*/ 304815 h 426540"/>
                <a:gd name="connsiteX8" fmla="*/ 68224 w 280986"/>
                <a:gd name="connsiteY8" fmla="*/ 158765 h 426540"/>
                <a:gd name="connsiteX9" fmla="*/ 90449 w 280986"/>
                <a:gd name="connsiteY9" fmla="*/ 187340 h 426540"/>
                <a:gd name="connsiteX10" fmla="*/ 125374 w 280986"/>
                <a:gd name="connsiteY10" fmla="*/ 66690 h 426540"/>
                <a:gd name="connsiteX11" fmla="*/ 99974 w 280986"/>
                <a:gd name="connsiteY11" fmla="*/ 88915 h 426540"/>
                <a:gd name="connsiteX12" fmla="*/ 280949 w 280986"/>
                <a:gd name="connsiteY12" fmla="*/ 15 h 4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986" h="426540">
                  <a:moveTo>
                    <a:pt x="280949" y="15"/>
                  </a:moveTo>
                  <a:cubicBezTo>
                    <a:pt x="283595" y="-1043"/>
                    <a:pt x="146541" y="52403"/>
                    <a:pt x="115849" y="82565"/>
                  </a:cubicBezTo>
                  <a:cubicBezTo>
                    <a:pt x="85157" y="112727"/>
                    <a:pt x="104207" y="149769"/>
                    <a:pt x="96799" y="180990"/>
                  </a:cubicBezTo>
                  <a:cubicBezTo>
                    <a:pt x="89391" y="212211"/>
                    <a:pt x="87274" y="229673"/>
                    <a:pt x="71399" y="269890"/>
                  </a:cubicBezTo>
                  <a:cubicBezTo>
                    <a:pt x="55524" y="310107"/>
                    <a:pt x="9486" y="406415"/>
                    <a:pt x="1549" y="422290"/>
                  </a:cubicBezTo>
                  <a:cubicBezTo>
                    <a:pt x="-6388" y="438165"/>
                    <a:pt x="18482" y="407473"/>
                    <a:pt x="23774" y="365140"/>
                  </a:cubicBezTo>
                  <a:cubicBezTo>
                    <a:pt x="29066" y="322807"/>
                    <a:pt x="30653" y="178344"/>
                    <a:pt x="33299" y="168290"/>
                  </a:cubicBezTo>
                  <a:cubicBezTo>
                    <a:pt x="35945" y="158236"/>
                    <a:pt x="33828" y="306403"/>
                    <a:pt x="39649" y="304815"/>
                  </a:cubicBezTo>
                  <a:cubicBezTo>
                    <a:pt x="45470" y="303228"/>
                    <a:pt x="59757" y="178344"/>
                    <a:pt x="68224" y="158765"/>
                  </a:cubicBezTo>
                  <a:cubicBezTo>
                    <a:pt x="76691" y="139186"/>
                    <a:pt x="80924" y="202686"/>
                    <a:pt x="90449" y="187340"/>
                  </a:cubicBezTo>
                  <a:cubicBezTo>
                    <a:pt x="99974" y="171994"/>
                    <a:pt x="123787" y="83094"/>
                    <a:pt x="125374" y="66690"/>
                  </a:cubicBezTo>
                  <a:cubicBezTo>
                    <a:pt x="126961" y="50286"/>
                    <a:pt x="77749" y="99498"/>
                    <a:pt x="99974" y="88915"/>
                  </a:cubicBezTo>
                  <a:cubicBezTo>
                    <a:pt x="122199" y="78332"/>
                    <a:pt x="278303" y="1073"/>
                    <a:pt x="280949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11E3F2C2-4B7E-10C1-3636-4EAE3D7EB743}"/>
                </a:ext>
              </a:extLst>
            </p:cNvPr>
            <p:cNvSpPr/>
            <p:nvPr/>
          </p:nvSpPr>
          <p:spPr>
            <a:xfrm>
              <a:off x="3257117" y="3940132"/>
              <a:ext cx="122326" cy="688556"/>
            </a:xfrm>
            <a:custGeom>
              <a:avLst/>
              <a:gdLst>
                <a:gd name="connsiteX0" fmla="*/ 102033 w 122326"/>
                <a:gd name="connsiteY0" fmla="*/ 43 h 688556"/>
                <a:gd name="connsiteX1" fmla="*/ 121083 w 122326"/>
                <a:gd name="connsiteY1" fmla="*/ 177843 h 688556"/>
                <a:gd name="connsiteX2" fmla="*/ 60758 w 122326"/>
                <a:gd name="connsiteY2" fmla="*/ 298493 h 688556"/>
                <a:gd name="connsiteX3" fmla="*/ 73458 w 122326"/>
                <a:gd name="connsiteY3" fmla="*/ 333418 h 688556"/>
                <a:gd name="connsiteX4" fmla="*/ 44883 w 122326"/>
                <a:gd name="connsiteY4" fmla="*/ 365168 h 688556"/>
                <a:gd name="connsiteX5" fmla="*/ 19483 w 122326"/>
                <a:gd name="connsiteY5" fmla="*/ 250868 h 688556"/>
                <a:gd name="connsiteX6" fmla="*/ 32183 w 122326"/>
                <a:gd name="connsiteY6" fmla="*/ 501693 h 688556"/>
                <a:gd name="connsiteX7" fmla="*/ 35358 w 122326"/>
                <a:gd name="connsiteY7" fmla="*/ 520743 h 688556"/>
                <a:gd name="connsiteX8" fmla="*/ 22658 w 122326"/>
                <a:gd name="connsiteY8" fmla="*/ 619168 h 688556"/>
                <a:gd name="connsiteX9" fmla="*/ 35358 w 122326"/>
                <a:gd name="connsiteY9" fmla="*/ 596943 h 688556"/>
                <a:gd name="connsiteX10" fmla="*/ 433 w 122326"/>
                <a:gd name="connsiteY10" fmla="*/ 685843 h 688556"/>
                <a:gd name="connsiteX11" fmla="*/ 63933 w 122326"/>
                <a:gd name="connsiteY11" fmla="*/ 476293 h 688556"/>
                <a:gd name="connsiteX12" fmla="*/ 102033 w 122326"/>
                <a:gd name="connsiteY12" fmla="*/ 257218 h 688556"/>
                <a:gd name="connsiteX13" fmla="*/ 38533 w 122326"/>
                <a:gd name="connsiteY13" fmla="*/ 485818 h 688556"/>
                <a:gd name="connsiteX14" fmla="*/ 48058 w 122326"/>
                <a:gd name="connsiteY14" fmla="*/ 257218 h 688556"/>
                <a:gd name="connsiteX15" fmla="*/ 79808 w 122326"/>
                <a:gd name="connsiteY15" fmla="*/ 241343 h 688556"/>
                <a:gd name="connsiteX16" fmla="*/ 70283 w 122326"/>
                <a:gd name="connsiteY16" fmla="*/ 152443 h 688556"/>
                <a:gd name="connsiteX17" fmla="*/ 79808 w 122326"/>
                <a:gd name="connsiteY17" fmla="*/ 266743 h 688556"/>
                <a:gd name="connsiteX18" fmla="*/ 108383 w 122326"/>
                <a:gd name="connsiteY18" fmla="*/ 161968 h 688556"/>
                <a:gd name="connsiteX19" fmla="*/ 102033 w 122326"/>
                <a:gd name="connsiteY19" fmla="*/ 43 h 68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326" h="688556">
                  <a:moveTo>
                    <a:pt x="102033" y="43"/>
                  </a:moveTo>
                  <a:cubicBezTo>
                    <a:pt x="104150" y="2689"/>
                    <a:pt x="127962" y="128101"/>
                    <a:pt x="121083" y="177843"/>
                  </a:cubicBezTo>
                  <a:cubicBezTo>
                    <a:pt x="114204" y="227585"/>
                    <a:pt x="68695" y="272564"/>
                    <a:pt x="60758" y="298493"/>
                  </a:cubicBezTo>
                  <a:cubicBezTo>
                    <a:pt x="52821" y="324422"/>
                    <a:pt x="76104" y="322305"/>
                    <a:pt x="73458" y="333418"/>
                  </a:cubicBezTo>
                  <a:cubicBezTo>
                    <a:pt x="70812" y="344531"/>
                    <a:pt x="53879" y="378926"/>
                    <a:pt x="44883" y="365168"/>
                  </a:cubicBezTo>
                  <a:cubicBezTo>
                    <a:pt x="35887" y="351410"/>
                    <a:pt x="21600" y="228114"/>
                    <a:pt x="19483" y="250868"/>
                  </a:cubicBezTo>
                  <a:cubicBezTo>
                    <a:pt x="17366" y="273622"/>
                    <a:pt x="29537" y="456714"/>
                    <a:pt x="32183" y="501693"/>
                  </a:cubicBezTo>
                  <a:cubicBezTo>
                    <a:pt x="34829" y="546672"/>
                    <a:pt x="36945" y="501164"/>
                    <a:pt x="35358" y="520743"/>
                  </a:cubicBezTo>
                  <a:cubicBezTo>
                    <a:pt x="33771" y="540322"/>
                    <a:pt x="22658" y="606468"/>
                    <a:pt x="22658" y="619168"/>
                  </a:cubicBezTo>
                  <a:cubicBezTo>
                    <a:pt x="22658" y="631868"/>
                    <a:pt x="39062" y="585831"/>
                    <a:pt x="35358" y="596943"/>
                  </a:cubicBezTo>
                  <a:cubicBezTo>
                    <a:pt x="31654" y="608055"/>
                    <a:pt x="-4329" y="705951"/>
                    <a:pt x="433" y="685843"/>
                  </a:cubicBezTo>
                  <a:cubicBezTo>
                    <a:pt x="5195" y="665735"/>
                    <a:pt x="47000" y="547730"/>
                    <a:pt x="63933" y="476293"/>
                  </a:cubicBezTo>
                  <a:cubicBezTo>
                    <a:pt x="80866" y="404856"/>
                    <a:pt x="106266" y="255631"/>
                    <a:pt x="102033" y="257218"/>
                  </a:cubicBezTo>
                  <a:cubicBezTo>
                    <a:pt x="97800" y="258805"/>
                    <a:pt x="47529" y="485818"/>
                    <a:pt x="38533" y="485818"/>
                  </a:cubicBezTo>
                  <a:cubicBezTo>
                    <a:pt x="29537" y="485818"/>
                    <a:pt x="41179" y="297964"/>
                    <a:pt x="48058" y="257218"/>
                  </a:cubicBezTo>
                  <a:cubicBezTo>
                    <a:pt x="54937" y="216472"/>
                    <a:pt x="76104" y="258805"/>
                    <a:pt x="79808" y="241343"/>
                  </a:cubicBezTo>
                  <a:cubicBezTo>
                    <a:pt x="83512" y="223881"/>
                    <a:pt x="70283" y="148210"/>
                    <a:pt x="70283" y="152443"/>
                  </a:cubicBezTo>
                  <a:cubicBezTo>
                    <a:pt x="70283" y="156676"/>
                    <a:pt x="73458" y="265156"/>
                    <a:pt x="79808" y="266743"/>
                  </a:cubicBezTo>
                  <a:cubicBezTo>
                    <a:pt x="86158" y="268331"/>
                    <a:pt x="103621" y="208006"/>
                    <a:pt x="108383" y="161968"/>
                  </a:cubicBezTo>
                  <a:cubicBezTo>
                    <a:pt x="113146" y="115931"/>
                    <a:pt x="99916" y="-2603"/>
                    <a:pt x="102033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C65DE8BD-2EE7-5F4C-08E9-632990F2ED7D}"/>
                </a:ext>
              </a:extLst>
            </p:cNvPr>
            <p:cNvSpPr/>
            <p:nvPr/>
          </p:nvSpPr>
          <p:spPr>
            <a:xfrm>
              <a:off x="3432114" y="3768287"/>
              <a:ext cx="302076" cy="206842"/>
            </a:xfrm>
            <a:custGeom>
              <a:avLst/>
              <a:gdLst>
                <a:gd name="connsiteX0" fmla="*/ 61 w 302076"/>
                <a:gd name="connsiteY0" fmla="*/ 206813 h 206842"/>
                <a:gd name="connsiteX1" fmla="*/ 76261 w 302076"/>
                <a:gd name="connsiteY1" fmla="*/ 63938 h 206842"/>
                <a:gd name="connsiteX2" fmla="*/ 152461 w 302076"/>
                <a:gd name="connsiteY2" fmla="*/ 19488 h 206842"/>
                <a:gd name="connsiteX3" fmla="*/ 225486 w 302076"/>
                <a:gd name="connsiteY3" fmla="*/ 38538 h 206842"/>
                <a:gd name="connsiteX4" fmla="*/ 222311 w 302076"/>
                <a:gd name="connsiteY4" fmla="*/ 19488 h 206842"/>
                <a:gd name="connsiteX5" fmla="*/ 301686 w 302076"/>
                <a:gd name="connsiteY5" fmla="*/ 70288 h 206842"/>
                <a:gd name="connsiteX6" fmla="*/ 184211 w 302076"/>
                <a:gd name="connsiteY6" fmla="*/ 29013 h 206842"/>
                <a:gd name="connsiteX7" fmla="*/ 130236 w 302076"/>
                <a:gd name="connsiteY7" fmla="*/ 438 h 206842"/>
                <a:gd name="connsiteX8" fmla="*/ 88961 w 302076"/>
                <a:gd name="connsiteY8" fmla="*/ 51238 h 206842"/>
                <a:gd name="connsiteX9" fmla="*/ 61 w 302076"/>
                <a:gd name="connsiteY9" fmla="*/ 206813 h 20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076" h="206842">
                  <a:moveTo>
                    <a:pt x="61" y="206813"/>
                  </a:moveTo>
                  <a:cubicBezTo>
                    <a:pt x="-2056" y="208930"/>
                    <a:pt x="50861" y="95159"/>
                    <a:pt x="76261" y="63938"/>
                  </a:cubicBezTo>
                  <a:cubicBezTo>
                    <a:pt x="101661" y="32717"/>
                    <a:pt x="127590" y="23721"/>
                    <a:pt x="152461" y="19488"/>
                  </a:cubicBezTo>
                  <a:cubicBezTo>
                    <a:pt x="177332" y="15255"/>
                    <a:pt x="225486" y="38538"/>
                    <a:pt x="225486" y="38538"/>
                  </a:cubicBezTo>
                  <a:cubicBezTo>
                    <a:pt x="237128" y="38538"/>
                    <a:pt x="209611" y="14196"/>
                    <a:pt x="222311" y="19488"/>
                  </a:cubicBezTo>
                  <a:cubicBezTo>
                    <a:pt x="235011" y="24780"/>
                    <a:pt x="308036" y="68700"/>
                    <a:pt x="301686" y="70288"/>
                  </a:cubicBezTo>
                  <a:cubicBezTo>
                    <a:pt x="295336" y="71875"/>
                    <a:pt x="212786" y="40655"/>
                    <a:pt x="184211" y="29013"/>
                  </a:cubicBezTo>
                  <a:cubicBezTo>
                    <a:pt x="155636" y="17371"/>
                    <a:pt x="146111" y="-3266"/>
                    <a:pt x="130236" y="438"/>
                  </a:cubicBezTo>
                  <a:cubicBezTo>
                    <a:pt x="114361" y="4142"/>
                    <a:pt x="112773" y="22663"/>
                    <a:pt x="88961" y="51238"/>
                  </a:cubicBezTo>
                  <a:cubicBezTo>
                    <a:pt x="65149" y="79813"/>
                    <a:pt x="2178" y="204696"/>
                    <a:pt x="61" y="2068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54A021DA-639D-0669-6BF6-CE17DE1F4A60}"/>
                </a:ext>
              </a:extLst>
            </p:cNvPr>
            <p:cNvSpPr/>
            <p:nvPr/>
          </p:nvSpPr>
          <p:spPr>
            <a:xfrm>
              <a:off x="3209800" y="4093227"/>
              <a:ext cx="543349" cy="599542"/>
            </a:xfrm>
            <a:custGeom>
              <a:avLst/>
              <a:gdLst>
                <a:gd name="connsiteX0" fmla="*/ 543050 w 543349"/>
                <a:gd name="connsiteY0" fmla="*/ 2523 h 599542"/>
                <a:gd name="connsiteX1" fmla="*/ 495425 w 543349"/>
                <a:gd name="connsiteY1" fmla="*/ 66023 h 599542"/>
                <a:gd name="connsiteX2" fmla="*/ 482725 w 543349"/>
                <a:gd name="connsiteY2" fmla="*/ 193023 h 599542"/>
                <a:gd name="connsiteX3" fmla="*/ 463675 w 543349"/>
                <a:gd name="connsiteY3" fmla="*/ 189848 h 599542"/>
                <a:gd name="connsiteX4" fmla="*/ 419225 w 543349"/>
                <a:gd name="connsiteY4" fmla="*/ 329548 h 599542"/>
                <a:gd name="connsiteX5" fmla="*/ 406525 w 543349"/>
                <a:gd name="connsiteY5" fmla="*/ 405748 h 599542"/>
                <a:gd name="connsiteX6" fmla="*/ 298575 w 543349"/>
                <a:gd name="connsiteY6" fmla="*/ 466073 h 599542"/>
                <a:gd name="connsiteX7" fmla="*/ 320800 w 543349"/>
                <a:gd name="connsiteY7" fmla="*/ 469248 h 599542"/>
                <a:gd name="connsiteX8" fmla="*/ 181100 w 543349"/>
                <a:gd name="connsiteY8" fmla="*/ 520048 h 599542"/>
                <a:gd name="connsiteX9" fmla="*/ 125 w 543349"/>
                <a:gd name="connsiteY9" fmla="*/ 599423 h 599542"/>
                <a:gd name="connsiteX10" fmla="*/ 209675 w 543349"/>
                <a:gd name="connsiteY10" fmla="*/ 500998 h 599542"/>
                <a:gd name="connsiteX11" fmla="*/ 384300 w 543349"/>
                <a:gd name="connsiteY11" fmla="*/ 418448 h 599542"/>
                <a:gd name="connsiteX12" fmla="*/ 406525 w 543349"/>
                <a:gd name="connsiteY12" fmla="*/ 339073 h 599542"/>
                <a:gd name="connsiteX13" fmla="*/ 479550 w 543349"/>
                <a:gd name="connsiteY13" fmla="*/ 139048 h 599542"/>
                <a:gd name="connsiteX14" fmla="*/ 470025 w 543349"/>
                <a:gd name="connsiteY14" fmla="*/ 148573 h 599542"/>
                <a:gd name="connsiteX15" fmla="*/ 543050 w 543349"/>
                <a:gd name="connsiteY15" fmla="*/ 2523 h 5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3349" h="599542">
                  <a:moveTo>
                    <a:pt x="543050" y="2523"/>
                  </a:moveTo>
                  <a:cubicBezTo>
                    <a:pt x="547283" y="-11235"/>
                    <a:pt x="505479" y="34273"/>
                    <a:pt x="495425" y="66023"/>
                  </a:cubicBezTo>
                  <a:cubicBezTo>
                    <a:pt x="485371" y="97773"/>
                    <a:pt x="488017" y="172386"/>
                    <a:pt x="482725" y="193023"/>
                  </a:cubicBezTo>
                  <a:cubicBezTo>
                    <a:pt x="477433" y="213660"/>
                    <a:pt x="474258" y="167094"/>
                    <a:pt x="463675" y="189848"/>
                  </a:cubicBezTo>
                  <a:cubicBezTo>
                    <a:pt x="453092" y="212602"/>
                    <a:pt x="428750" y="293565"/>
                    <a:pt x="419225" y="329548"/>
                  </a:cubicBezTo>
                  <a:cubicBezTo>
                    <a:pt x="409700" y="365531"/>
                    <a:pt x="426633" y="382994"/>
                    <a:pt x="406525" y="405748"/>
                  </a:cubicBezTo>
                  <a:cubicBezTo>
                    <a:pt x="386417" y="428502"/>
                    <a:pt x="312862" y="455490"/>
                    <a:pt x="298575" y="466073"/>
                  </a:cubicBezTo>
                  <a:cubicBezTo>
                    <a:pt x="284287" y="476656"/>
                    <a:pt x="340379" y="460252"/>
                    <a:pt x="320800" y="469248"/>
                  </a:cubicBezTo>
                  <a:cubicBezTo>
                    <a:pt x="301221" y="478244"/>
                    <a:pt x="234546" y="498352"/>
                    <a:pt x="181100" y="520048"/>
                  </a:cubicBezTo>
                  <a:cubicBezTo>
                    <a:pt x="127654" y="541744"/>
                    <a:pt x="-4637" y="602598"/>
                    <a:pt x="125" y="599423"/>
                  </a:cubicBezTo>
                  <a:cubicBezTo>
                    <a:pt x="4887" y="596248"/>
                    <a:pt x="209675" y="500998"/>
                    <a:pt x="209675" y="500998"/>
                  </a:cubicBezTo>
                  <a:cubicBezTo>
                    <a:pt x="273704" y="470836"/>
                    <a:pt x="351492" y="445436"/>
                    <a:pt x="384300" y="418448"/>
                  </a:cubicBezTo>
                  <a:cubicBezTo>
                    <a:pt x="417108" y="391461"/>
                    <a:pt x="390650" y="385640"/>
                    <a:pt x="406525" y="339073"/>
                  </a:cubicBezTo>
                  <a:cubicBezTo>
                    <a:pt x="422400" y="292506"/>
                    <a:pt x="479550" y="139048"/>
                    <a:pt x="479550" y="139048"/>
                  </a:cubicBezTo>
                  <a:cubicBezTo>
                    <a:pt x="490133" y="107298"/>
                    <a:pt x="456796" y="168152"/>
                    <a:pt x="470025" y="148573"/>
                  </a:cubicBezTo>
                  <a:cubicBezTo>
                    <a:pt x="483254" y="128994"/>
                    <a:pt x="538817" y="16281"/>
                    <a:pt x="543050" y="25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1870E361-1405-E3DF-226E-03534ACDF645}"/>
                </a:ext>
              </a:extLst>
            </p:cNvPr>
            <p:cNvSpPr/>
            <p:nvPr/>
          </p:nvSpPr>
          <p:spPr>
            <a:xfrm>
              <a:off x="3635231" y="3812642"/>
              <a:ext cx="109681" cy="267414"/>
            </a:xfrm>
            <a:custGeom>
              <a:avLst/>
              <a:gdLst>
                <a:gd name="connsiteX0" fmla="*/ 144 w 109681"/>
                <a:gd name="connsiteY0" fmla="*/ 533 h 267414"/>
                <a:gd name="connsiteX1" fmla="*/ 79519 w 109681"/>
                <a:gd name="connsiteY1" fmla="*/ 76733 h 267414"/>
                <a:gd name="connsiteX2" fmla="*/ 85869 w 109681"/>
                <a:gd name="connsiteY2" fmla="*/ 184683 h 267414"/>
                <a:gd name="connsiteX3" fmla="*/ 101744 w 109681"/>
                <a:gd name="connsiteY3" fmla="*/ 146583 h 267414"/>
                <a:gd name="connsiteX4" fmla="*/ 108094 w 109681"/>
                <a:gd name="connsiteY4" fmla="*/ 267233 h 267414"/>
                <a:gd name="connsiteX5" fmla="*/ 101744 w 109681"/>
                <a:gd name="connsiteY5" fmla="*/ 114833 h 267414"/>
                <a:gd name="connsiteX6" fmla="*/ 144 w 109681"/>
                <a:gd name="connsiteY6" fmla="*/ 533 h 26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81" h="267414">
                  <a:moveTo>
                    <a:pt x="144" y="533"/>
                  </a:moveTo>
                  <a:cubicBezTo>
                    <a:pt x="-3560" y="-5817"/>
                    <a:pt x="65232" y="46041"/>
                    <a:pt x="79519" y="76733"/>
                  </a:cubicBezTo>
                  <a:cubicBezTo>
                    <a:pt x="93806" y="107425"/>
                    <a:pt x="82165" y="173041"/>
                    <a:pt x="85869" y="184683"/>
                  </a:cubicBezTo>
                  <a:cubicBezTo>
                    <a:pt x="89573" y="196325"/>
                    <a:pt x="98040" y="132825"/>
                    <a:pt x="101744" y="146583"/>
                  </a:cubicBezTo>
                  <a:cubicBezTo>
                    <a:pt x="105448" y="160341"/>
                    <a:pt x="108094" y="272525"/>
                    <a:pt x="108094" y="267233"/>
                  </a:cubicBezTo>
                  <a:cubicBezTo>
                    <a:pt x="108094" y="261941"/>
                    <a:pt x="114444" y="155579"/>
                    <a:pt x="101744" y="114833"/>
                  </a:cubicBezTo>
                  <a:cubicBezTo>
                    <a:pt x="89044" y="74087"/>
                    <a:pt x="3848" y="6883"/>
                    <a:pt x="144" y="5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2B84D0-FB0F-EEBF-F383-FE45E39FDE4F}"/>
                </a:ext>
              </a:extLst>
            </p:cNvPr>
            <p:cNvSpPr/>
            <p:nvPr/>
          </p:nvSpPr>
          <p:spPr>
            <a:xfrm>
              <a:off x="3444664" y="3905249"/>
              <a:ext cx="292350" cy="625735"/>
            </a:xfrm>
            <a:custGeom>
              <a:avLst/>
              <a:gdLst>
                <a:gd name="connsiteX0" fmla="*/ 136736 w 292350"/>
                <a:gd name="connsiteY0" fmla="*/ 1 h 625735"/>
                <a:gd name="connsiteX1" fmla="*/ 200236 w 292350"/>
                <a:gd name="connsiteY1" fmla="*/ 212726 h 625735"/>
                <a:gd name="connsiteX2" fmla="*/ 200236 w 292350"/>
                <a:gd name="connsiteY2" fmla="*/ 317501 h 625735"/>
                <a:gd name="connsiteX3" fmla="*/ 203411 w 292350"/>
                <a:gd name="connsiteY3" fmla="*/ 295276 h 625735"/>
                <a:gd name="connsiteX4" fmla="*/ 171661 w 292350"/>
                <a:gd name="connsiteY4" fmla="*/ 412751 h 625735"/>
                <a:gd name="connsiteX5" fmla="*/ 143086 w 292350"/>
                <a:gd name="connsiteY5" fmla="*/ 469901 h 625735"/>
                <a:gd name="connsiteX6" fmla="*/ 136736 w 292350"/>
                <a:gd name="connsiteY6" fmla="*/ 533401 h 625735"/>
                <a:gd name="connsiteX7" fmla="*/ 211 w 292350"/>
                <a:gd name="connsiteY7" fmla="*/ 625476 h 625735"/>
                <a:gd name="connsiteX8" fmla="*/ 108161 w 292350"/>
                <a:gd name="connsiteY8" fmla="*/ 555626 h 625735"/>
                <a:gd name="connsiteX9" fmla="*/ 216111 w 292350"/>
                <a:gd name="connsiteY9" fmla="*/ 403226 h 625735"/>
                <a:gd name="connsiteX10" fmla="*/ 292311 w 292350"/>
                <a:gd name="connsiteY10" fmla="*/ 203201 h 625735"/>
                <a:gd name="connsiteX11" fmla="*/ 206586 w 292350"/>
                <a:gd name="connsiteY11" fmla="*/ 361951 h 625735"/>
                <a:gd name="connsiteX12" fmla="*/ 127211 w 292350"/>
                <a:gd name="connsiteY12" fmla="*/ 133351 h 625735"/>
                <a:gd name="connsiteX13" fmla="*/ 209761 w 292350"/>
                <a:gd name="connsiteY13" fmla="*/ 215901 h 625735"/>
                <a:gd name="connsiteX14" fmla="*/ 136736 w 292350"/>
                <a:gd name="connsiteY14" fmla="*/ 1 h 6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50" h="625735">
                  <a:moveTo>
                    <a:pt x="136736" y="1"/>
                  </a:moveTo>
                  <a:cubicBezTo>
                    <a:pt x="135149" y="-528"/>
                    <a:pt x="189653" y="159809"/>
                    <a:pt x="200236" y="212726"/>
                  </a:cubicBezTo>
                  <a:cubicBezTo>
                    <a:pt x="210819" y="265643"/>
                    <a:pt x="199707" y="303743"/>
                    <a:pt x="200236" y="317501"/>
                  </a:cubicBezTo>
                  <a:cubicBezTo>
                    <a:pt x="200765" y="331259"/>
                    <a:pt x="208173" y="279401"/>
                    <a:pt x="203411" y="295276"/>
                  </a:cubicBezTo>
                  <a:cubicBezTo>
                    <a:pt x="198649" y="311151"/>
                    <a:pt x="181715" y="383647"/>
                    <a:pt x="171661" y="412751"/>
                  </a:cubicBezTo>
                  <a:cubicBezTo>
                    <a:pt x="161607" y="441855"/>
                    <a:pt x="148907" y="449793"/>
                    <a:pt x="143086" y="469901"/>
                  </a:cubicBezTo>
                  <a:cubicBezTo>
                    <a:pt x="137265" y="490009"/>
                    <a:pt x="160548" y="507472"/>
                    <a:pt x="136736" y="533401"/>
                  </a:cubicBezTo>
                  <a:cubicBezTo>
                    <a:pt x="112924" y="559330"/>
                    <a:pt x="4973" y="621772"/>
                    <a:pt x="211" y="625476"/>
                  </a:cubicBezTo>
                  <a:cubicBezTo>
                    <a:pt x="-4551" y="629180"/>
                    <a:pt x="72178" y="592668"/>
                    <a:pt x="108161" y="555626"/>
                  </a:cubicBezTo>
                  <a:cubicBezTo>
                    <a:pt x="144144" y="518584"/>
                    <a:pt x="185419" y="461963"/>
                    <a:pt x="216111" y="403226"/>
                  </a:cubicBezTo>
                  <a:cubicBezTo>
                    <a:pt x="246803" y="344489"/>
                    <a:pt x="293898" y="210080"/>
                    <a:pt x="292311" y="203201"/>
                  </a:cubicBezTo>
                  <a:cubicBezTo>
                    <a:pt x="290724" y="196322"/>
                    <a:pt x="234103" y="373593"/>
                    <a:pt x="206586" y="361951"/>
                  </a:cubicBezTo>
                  <a:cubicBezTo>
                    <a:pt x="179069" y="350309"/>
                    <a:pt x="126682" y="157693"/>
                    <a:pt x="127211" y="133351"/>
                  </a:cubicBezTo>
                  <a:cubicBezTo>
                    <a:pt x="127740" y="109009"/>
                    <a:pt x="204469" y="233363"/>
                    <a:pt x="209761" y="215901"/>
                  </a:cubicBezTo>
                  <a:cubicBezTo>
                    <a:pt x="215053" y="198439"/>
                    <a:pt x="138323" y="530"/>
                    <a:pt x="13673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CE69AEE1-D013-BA5B-6951-F0B1A23CB71A}"/>
                </a:ext>
              </a:extLst>
            </p:cNvPr>
            <p:cNvSpPr/>
            <p:nvPr/>
          </p:nvSpPr>
          <p:spPr>
            <a:xfrm>
              <a:off x="3372247" y="4022725"/>
              <a:ext cx="104380" cy="367651"/>
            </a:xfrm>
            <a:custGeom>
              <a:avLst/>
              <a:gdLst>
                <a:gd name="connsiteX0" fmla="*/ 21828 w 104380"/>
                <a:gd name="connsiteY0" fmla="*/ 0 h 367651"/>
                <a:gd name="connsiteX1" fmla="*/ 15478 w 104380"/>
                <a:gd name="connsiteY1" fmla="*/ 95250 h 367651"/>
                <a:gd name="connsiteX2" fmla="*/ 69453 w 104380"/>
                <a:gd name="connsiteY2" fmla="*/ 190500 h 367651"/>
                <a:gd name="connsiteX3" fmla="*/ 78978 w 104380"/>
                <a:gd name="connsiteY3" fmla="*/ 260350 h 367651"/>
                <a:gd name="connsiteX4" fmla="*/ 25003 w 104380"/>
                <a:gd name="connsiteY4" fmla="*/ 355600 h 367651"/>
                <a:gd name="connsiteX5" fmla="*/ 104378 w 104380"/>
                <a:gd name="connsiteY5" fmla="*/ 311150 h 367651"/>
                <a:gd name="connsiteX6" fmla="*/ 21828 w 104380"/>
                <a:gd name="connsiteY6" fmla="*/ 365125 h 367651"/>
                <a:gd name="connsiteX7" fmla="*/ 85328 w 104380"/>
                <a:gd name="connsiteY7" fmla="*/ 212725 h 367651"/>
                <a:gd name="connsiteX8" fmla="*/ 2778 w 104380"/>
                <a:gd name="connsiteY8" fmla="*/ 95250 h 367651"/>
                <a:gd name="connsiteX9" fmla="*/ 21828 w 104380"/>
                <a:gd name="connsiteY9" fmla="*/ 0 h 3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80" h="367651">
                  <a:moveTo>
                    <a:pt x="21828" y="0"/>
                  </a:moveTo>
                  <a:cubicBezTo>
                    <a:pt x="23945" y="0"/>
                    <a:pt x="7541" y="63500"/>
                    <a:pt x="15478" y="95250"/>
                  </a:cubicBezTo>
                  <a:cubicBezTo>
                    <a:pt x="23415" y="127000"/>
                    <a:pt x="58870" y="162983"/>
                    <a:pt x="69453" y="190500"/>
                  </a:cubicBezTo>
                  <a:cubicBezTo>
                    <a:pt x="80036" y="218017"/>
                    <a:pt x="86386" y="232833"/>
                    <a:pt x="78978" y="260350"/>
                  </a:cubicBezTo>
                  <a:cubicBezTo>
                    <a:pt x="71570" y="287867"/>
                    <a:pt x="20770" y="347133"/>
                    <a:pt x="25003" y="355600"/>
                  </a:cubicBezTo>
                  <a:cubicBezTo>
                    <a:pt x="29236" y="364067"/>
                    <a:pt x="104907" y="309563"/>
                    <a:pt x="104378" y="311150"/>
                  </a:cubicBezTo>
                  <a:cubicBezTo>
                    <a:pt x="103849" y="312737"/>
                    <a:pt x="25003" y="381529"/>
                    <a:pt x="21828" y="365125"/>
                  </a:cubicBezTo>
                  <a:cubicBezTo>
                    <a:pt x="18653" y="348721"/>
                    <a:pt x="88503" y="257704"/>
                    <a:pt x="85328" y="212725"/>
                  </a:cubicBezTo>
                  <a:cubicBezTo>
                    <a:pt x="82153" y="167746"/>
                    <a:pt x="14420" y="126471"/>
                    <a:pt x="2778" y="95250"/>
                  </a:cubicBezTo>
                  <a:cubicBezTo>
                    <a:pt x="-8864" y="64029"/>
                    <a:pt x="19711" y="0"/>
                    <a:pt x="2182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D20C7840-EE4F-FFE4-F44D-D78D6EB91BF4}"/>
                </a:ext>
              </a:extLst>
            </p:cNvPr>
            <p:cNvSpPr/>
            <p:nvPr/>
          </p:nvSpPr>
          <p:spPr>
            <a:xfrm>
              <a:off x="3325842" y="3996501"/>
              <a:ext cx="246409" cy="448539"/>
            </a:xfrm>
            <a:custGeom>
              <a:avLst/>
              <a:gdLst>
                <a:gd name="connsiteX0" fmla="*/ 61883 w 246409"/>
                <a:gd name="connsiteY0" fmla="*/ 3999 h 448539"/>
                <a:gd name="connsiteX1" fmla="*/ 42833 w 246409"/>
                <a:gd name="connsiteY1" fmla="*/ 159574 h 448539"/>
                <a:gd name="connsiteX2" fmla="*/ 84108 w 246409"/>
                <a:gd name="connsiteY2" fmla="*/ 257999 h 448539"/>
                <a:gd name="connsiteX3" fmla="*/ 65058 w 246409"/>
                <a:gd name="connsiteY3" fmla="*/ 353249 h 448539"/>
                <a:gd name="connsiteX4" fmla="*/ 68233 w 246409"/>
                <a:gd name="connsiteY4" fmla="*/ 413574 h 448539"/>
                <a:gd name="connsiteX5" fmla="*/ 1558 w 246409"/>
                <a:gd name="connsiteY5" fmla="*/ 448499 h 448539"/>
                <a:gd name="connsiteX6" fmla="*/ 144433 w 246409"/>
                <a:gd name="connsiteY6" fmla="*/ 407224 h 448539"/>
                <a:gd name="connsiteX7" fmla="*/ 246033 w 246409"/>
                <a:gd name="connsiteY7" fmla="*/ 318324 h 448539"/>
                <a:gd name="connsiteX8" fmla="*/ 173008 w 246409"/>
                <a:gd name="connsiteY8" fmla="*/ 381824 h 448539"/>
                <a:gd name="connsiteX9" fmla="*/ 26958 w 246409"/>
                <a:gd name="connsiteY9" fmla="*/ 419924 h 448539"/>
                <a:gd name="connsiteX10" fmla="*/ 112683 w 246409"/>
                <a:gd name="connsiteY10" fmla="*/ 296099 h 448539"/>
                <a:gd name="connsiteX11" fmla="*/ 74583 w 246409"/>
                <a:gd name="connsiteY11" fmla="*/ 223074 h 448539"/>
                <a:gd name="connsiteX12" fmla="*/ 30133 w 246409"/>
                <a:gd name="connsiteY12" fmla="*/ 165924 h 448539"/>
                <a:gd name="connsiteX13" fmla="*/ 52358 w 246409"/>
                <a:gd name="connsiteY13" fmla="*/ 54799 h 448539"/>
                <a:gd name="connsiteX14" fmla="*/ 61883 w 246409"/>
                <a:gd name="connsiteY14" fmla="*/ 3999 h 44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409" h="448539">
                  <a:moveTo>
                    <a:pt x="61883" y="3999"/>
                  </a:moveTo>
                  <a:cubicBezTo>
                    <a:pt x="60296" y="21461"/>
                    <a:pt x="39129" y="117241"/>
                    <a:pt x="42833" y="159574"/>
                  </a:cubicBezTo>
                  <a:cubicBezTo>
                    <a:pt x="46537" y="201907"/>
                    <a:pt x="80404" y="225720"/>
                    <a:pt x="84108" y="257999"/>
                  </a:cubicBezTo>
                  <a:cubicBezTo>
                    <a:pt x="87812" y="290278"/>
                    <a:pt x="67704" y="327320"/>
                    <a:pt x="65058" y="353249"/>
                  </a:cubicBezTo>
                  <a:cubicBezTo>
                    <a:pt x="62412" y="379178"/>
                    <a:pt x="78816" y="397699"/>
                    <a:pt x="68233" y="413574"/>
                  </a:cubicBezTo>
                  <a:cubicBezTo>
                    <a:pt x="57650" y="429449"/>
                    <a:pt x="-11142" y="449557"/>
                    <a:pt x="1558" y="448499"/>
                  </a:cubicBezTo>
                  <a:cubicBezTo>
                    <a:pt x="14258" y="447441"/>
                    <a:pt x="103687" y="428920"/>
                    <a:pt x="144433" y="407224"/>
                  </a:cubicBezTo>
                  <a:cubicBezTo>
                    <a:pt x="185179" y="385528"/>
                    <a:pt x="241271" y="322557"/>
                    <a:pt x="246033" y="318324"/>
                  </a:cubicBezTo>
                  <a:cubicBezTo>
                    <a:pt x="250795" y="314091"/>
                    <a:pt x="209521" y="364891"/>
                    <a:pt x="173008" y="381824"/>
                  </a:cubicBezTo>
                  <a:cubicBezTo>
                    <a:pt x="136496" y="398757"/>
                    <a:pt x="37012" y="434211"/>
                    <a:pt x="26958" y="419924"/>
                  </a:cubicBezTo>
                  <a:cubicBezTo>
                    <a:pt x="16904" y="405637"/>
                    <a:pt x="104746" y="328907"/>
                    <a:pt x="112683" y="296099"/>
                  </a:cubicBezTo>
                  <a:cubicBezTo>
                    <a:pt x="120620" y="263291"/>
                    <a:pt x="88341" y="244770"/>
                    <a:pt x="74583" y="223074"/>
                  </a:cubicBezTo>
                  <a:cubicBezTo>
                    <a:pt x="60825" y="201378"/>
                    <a:pt x="33837" y="193970"/>
                    <a:pt x="30133" y="165924"/>
                  </a:cubicBezTo>
                  <a:cubicBezTo>
                    <a:pt x="26429" y="137878"/>
                    <a:pt x="47066" y="79141"/>
                    <a:pt x="52358" y="54799"/>
                  </a:cubicBezTo>
                  <a:cubicBezTo>
                    <a:pt x="57650" y="30457"/>
                    <a:pt x="63470" y="-13463"/>
                    <a:pt x="61883" y="39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2F4B3EE6-15AB-51F5-6326-95F50A968374}"/>
                </a:ext>
              </a:extLst>
            </p:cNvPr>
            <p:cNvSpPr/>
            <p:nvPr/>
          </p:nvSpPr>
          <p:spPr>
            <a:xfrm>
              <a:off x="3254169" y="4359148"/>
              <a:ext cx="326537" cy="279527"/>
            </a:xfrm>
            <a:custGeom>
              <a:avLst/>
              <a:gdLst>
                <a:gd name="connsiteX0" fmla="*/ 206 w 326537"/>
                <a:gd name="connsiteY0" fmla="*/ 279527 h 279527"/>
                <a:gd name="connsiteX1" fmla="*/ 136731 w 326537"/>
                <a:gd name="connsiteY1" fmla="*/ 130302 h 279527"/>
                <a:gd name="connsiteX2" fmla="*/ 266906 w 326537"/>
                <a:gd name="connsiteY2" fmla="*/ 104902 h 279527"/>
                <a:gd name="connsiteX3" fmla="*/ 324056 w 326537"/>
                <a:gd name="connsiteY3" fmla="*/ 127 h 279527"/>
                <a:gd name="connsiteX4" fmla="*/ 190706 w 326537"/>
                <a:gd name="connsiteY4" fmla="*/ 82677 h 279527"/>
                <a:gd name="connsiteX5" fmla="*/ 282781 w 326537"/>
                <a:gd name="connsiteY5" fmla="*/ 47752 h 279527"/>
                <a:gd name="connsiteX6" fmla="*/ 200231 w 326537"/>
                <a:gd name="connsiteY6" fmla="*/ 101727 h 279527"/>
                <a:gd name="connsiteX7" fmla="*/ 85931 w 326537"/>
                <a:gd name="connsiteY7" fmla="*/ 98552 h 279527"/>
                <a:gd name="connsiteX8" fmla="*/ 104981 w 326537"/>
                <a:gd name="connsiteY8" fmla="*/ 130302 h 279527"/>
                <a:gd name="connsiteX9" fmla="*/ 206 w 326537"/>
                <a:gd name="connsiteY9" fmla="*/ 279527 h 2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537" h="279527">
                  <a:moveTo>
                    <a:pt x="206" y="279527"/>
                  </a:moveTo>
                  <a:cubicBezTo>
                    <a:pt x="5498" y="279527"/>
                    <a:pt x="92281" y="159406"/>
                    <a:pt x="136731" y="130302"/>
                  </a:cubicBezTo>
                  <a:cubicBezTo>
                    <a:pt x="181181" y="101198"/>
                    <a:pt x="235685" y="126598"/>
                    <a:pt x="266906" y="104902"/>
                  </a:cubicBezTo>
                  <a:cubicBezTo>
                    <a:pt x="298127" y="83206"/>
                    <a:pt x="336756" y="3831"/>
                    <a:pt x="324056" y="127"/>
                  </a:cubicBezTo>
                  <a:cubicBezTo>
                    <a:pt x="311356" y="-3577"/>
                    <a:pt x="197585" y="74739"/>
                    <a:pt x="190706" y="82677"/>
                  </a:cubicBezTo>
                  <a:cubicBezTo>
                    <a:pt x="183827" y="90615"/>
                    <a:pt x="281194" y="44577"/>
                    <a:pt x="282781" y="47752"/>
                  </a:cubicBezTo>
                  <a:cubicBezTo>
                    <a:pt x="284368" y="50927"/>
                    <a:pt x="233039" y="93260"/>
                    <a:pt x="200231" y="101727"/>
                  </a:cubicBezTo>
                  <a:cubicBezTo>
                    <a:pt x="167423" y="110194"/>
                    <a:pt x="101806" y="93790"/>
                    <a:pt x="85931" y="98552"/>
                  </a:cubicBezTo>
                  <a:cubicBezTo>
                    <a:pt x="70056" y="103314"/>
                    <a:pt x="117152" y="100669"/>
                    <a:pt x="104981" y="130302"/>
                  </a:cubicBezTo>
                  <a:cubicBezTo>
                    <a:pt x="92810" y="159935"/>
                    <a:pt x="-5086" y="279527"/>
                    <a:pt x="206" y="2795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EB9904F0-6E62-D2EB-E507-B53D61DDB0ED}"/>
                </a:ext>
              </a:extLst>
            </p:cNvPr>
            <p:cNvSpPr/>
            <p:nvPr/>
          </p:nvSpPr>
          <p:spPr>
            <a:xfrm>
              <a:off x="3646159" y="3872490"/>
              <a:ext cx="62264" cy="379020"/>
            </a:xfrm>
            <a:custGeom>
              <a:avLst/>
              <a:gdLst>
                <a:gd name="connsiteX0" fmla="*/ 1916 w 62264"/>
                <a:gd name="connsiteY0" fmla="*/ 1010 h 379020"/>
                <a:gd name="connsiteX1" fmla="*/ 8266 w 62264"/>
                <a:gd name="connsiteY1" fmla="*/ 131185 h 379020"/>
                <a:gd name="connsiteX2" fmla="*/ 20966 w 62264"/>
                <a:gd name="connsiteY2" fmla="*/ 194685 h 379020"/>
                <a:gd name="connsiteX3" fmla="*/ 33666 w 62264"/>
                <a:gd name="connsiteY3" fmla="*/ 378835 h 379020"/>
                <a:gd name="connsiteX4" fmla="*/ 40016 w 62264"/>
                <a:gd name="connsiteY4" fmla="*/ 226435 h 379020"/>
                <a:gd name="connsiteX5" fmla="*/ 62241 w 62264"/>
                <a:gd name="connsiteY5" fmla="*/ 86735 h 379020"/>
                <a:gd name="connsiteX6" fmla="*/ 43191 w 62264"/>
                <a:gd name="connsiteY6" fmla="*/ 207385 h 379020"/>
                <a:gd name="connsiteX7" fmla="*/ 1916 w 62264"/>
                <a:gd name="connsiteY7" fmla="*/ 1010 h 37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64" h="379020">
                  <a:moveTo>
                    <a:pt x="1916" y="1010"/>
                  </a:moveTo>
                  <a:cubicBezTo>
                    <a:pt x="-3905" y="-11690"/>
                    <a:pt x="5091" y="98906"/>
                    <a:pt x="8266" y="131185"/>
                  </a:cubicBezTo>
                  <a:cubicBezTo>
                    <a:pt x="11441" y="163464"/>
                    <a:pt x="16733" y="153410"/>
                    <a:pt x="20966" y="194685"/>
                  </a:cubicBezTo>
                  <a:cubicBezTo>
                    <a:pt x="25199" y="235960"/>
                    <a:pt x="30491" y="373543"/>
                    <a:pt x="33666" y="378835"/>
                  </a:cubicBezTo>
                  <a:cubicBezTo>
                    <a:pt x="36841" y="384127"/>
                    <a:pt x="35254" y="275118"/>
                    <a:pt x="40016" y="226435"/>
                  </a:cubicBezTo>
                  <a:cubicBezTo>
                    <a:pt x="44779" y="177752"/>
                    <a:pt x="61712" y="89910"/>
                    <a:pt x="62241" y="86735"/>
                  </a:cubicBezTo>
                  <a:cubicBezTo>
                    <a:pt x="62770" y="83560"/>
                    <a:pt x="54303" y="220085"/>
                    <a:pt x="43191" y="207385"/>
                  </a:cubicBezTo>
                  <a:cubicBezTo>
                    <a:pt x="32079" y="194685"/>
                    <a:pt x="7737" y="13710"/>
                    <a:pt x="1916" y="10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4F1E3871-0BB1-1290-0346-DE5226B27279}"/>
                </a:ext>
              </a:extLst>
            </p:cNvPr>
            <p:cNvSpPr/>
            <p:nvPr/>
          </p:nvSpPr>
          <p:spPr>
            <a:xfrm>
              <a:off x="3466460" y="4048102"/>
              <a:ext cx="137416" cy="337484"/>
            </a:xfrm>
            <a:custGeom>
              <a:avLst/>
              <a:gdLst>
                <a:gd name="connsiteX0" fmla="*/ 19690 w 137416"/>
                <a:gd name="connsiteY0" fmla="*/ 23 h 337484"/>
                <a:gd name="connsiteX1" fmla="*/ 73665 w 137416"/>
                <a:gd name="connsiteY1" fmla="*/ 171473 h 337484"/>
                <a:gd name="connsiteX2" fmla="*/ 48265 w 137416"/>
                <a:gd name="connsiteY2" fmla="*/ 177823 h 337484"/>
                <a:gd name="connsiteX3" fmla="*/ 67315 w 137416"/>
                <a:gd name="connsiteY3" fmla="*/ 225448 h 337484"/>
                <a:gd name="connsiteX4" fmla="*/ 57790 w 137416"/>
                <a:gd name="connsiteY4" fmla="*/ 234973 h 337484"/>
                <a:gd name="connsiteX5" fmla="*/ 137165 w 137416"/>
                <a:gd name="connsiteY5" fmla="*/ 276248 h 337484"/>
                <a:gd name="connsiteX6" fmla="*/ 80015 w 137416"/>
                <a:gd name="connsiteY6" fmla="*/ 260373 h 337484"/>
                <a:gd name="connsiteX7" fmla="*/ 640 w 137416"/>
                <a:gd name="connsiteY7" fmla="*/ 336573 h 337484"/>
                <a:gd name="connsiteX8" fmla="*/ 41915 w 137416"/>
                <a:gd name="connsiteY8" fmla="*/ 200048 h 337484"/>
                <a:gd name="connsiteX9" fmla="*/ 29215 w 137416"/>
                <a:gd name="connsiteY9" fmla="*/ 133373 h 337484"/>
                <a:gd name="connsiteX10" fmla="*/ 64140 w 137416"/>
                <a:gd name="connsiteY10" fmla="*/ 184173 h 337484"/>
                <a:gd name="connsiteX11" fmla="*/ 19690 w 137416"/>
                <a:gd name="connsiteY11" fmla="*/ 23 h 3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416" h="337484">
                  <a:moveTo>
                    <a:pt x="19690" y="23"/>
                  </a:moveTo>
                  <a:cubicBezTo>
                    <a:pt x="21278" y="-2094"/>
                    <a:pt x="68903" y="141840"/>
                    <a:pt x="73665" y="171473"/>
                  </a:cubicBezTo>
                  <a:cubicBezTo>
                    <a:pt x="78427" y="201106"/>
                    <a:pt x="49323" y="168827"/>
                    <a:pt x="48265" y="177823"/>
                  </a:cubicBezTo>
                  <a:cubicBezTo>
                    <a:pt x="47207" y="186819"/>
                    <a:pt x="65728" y="215923"/>
                    <a:pt x="67315" y="225448"/>
                  </a:cubicBezTo>
                  <a:cubicBezTo>
                    <a:pt x="68903" y="234973"/>
                    <a:pt x="46148" y="226506"/>
                    <a:pt x="57790" y="234973"/>
                  </a:cubicBezTo>
                  <a:cubicBezTo>
                    <a:pt x="69432" y="243440"/>
                    <a:pt x="133461" y="272015"/>
                    <a:pt x="137165" y="276248"/>
                  </a:cubicBezTo>
                  <a:cubicBezTo>
                    <a:pt x="140869" y="280481"/>
                    <a:pt x="102769" y="250319"/>
                    <a:pt x="80015" y="260373"/>
                  </a:cubicBezTo>
                  <a:cubicBezTo>
                    <a:pt x="57261" y="270427"/>
                    <a:pt x="6990" y="346627"/>
                    <a:pt x="640" y="336573"/>
                  </a:cubicBezTo>
                  <a:cubicBezTo>
                    <a:pt x="-5710" y="326519"/>
                    <a:pt x="37153" y="233915"/>
                    <a:pt x="41915" y="200048"/>
                  </a:cubicBezTo>
                  <a:cubicBezTo>
                    <a:pt x="46677" y="166181"/>
                    <a:pt x="25511" y="136019"/>
                    <a:pt x="29215" y="133373"/>
                  </a:cubicBezTo>
                  <a:cubicBezTo>
                    <a:pt x="32919" y="130727"/>
                    <a:pt x="64140" y="200048"/>
                    <a:pt x="64140" y="184173"/>
                  </a:cubicBezTo>
                  <a:cubicBezTo>
                    <a:pt x="64140" y="168298"/>
                    <a:pt x="18102" y="2140"/>
                    <a:pt x="19690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E1ECEF34-EE42-CECD-031E-D81CC74D6E53}"/>
                </a:ext>
              </a:extLst>
            </p:cNvPr>
            <p:cNvSpPr/>
            <p:nvPr/>
          </p:nvSpPr>
          <p:spPr>
            <a:xfrm>
              <a:off x="3409816" y="3875984"/>
              <a:ext cx="178225" cy="168974"/>
            </a:xfrm>
            <a:custGeom>
              <a:avLst/>
              <a:gdLst>
                <a:gd name="connsiteX0" fmla="*/ 139834 w 178225"/>
                <a:gd name="connsiteY0" fmla="*/ 691 h 168974"/>
                <a:gd name="connsiteX1" fmla="*/ 149359 w 178225"/>
                <a:gd name="connsiteY1" fmla="*/ 83241 h 168974"/>
                <a:gd name="connsiteX2" fmla="*/ 92209 w 178225"/>
                <a:gd name="connsiteY2" fmla="*/ 130866 h 168974"/>
                <a:gd name="connsiteX3" fmla="*/ 133484 w 178225"/>
                <a:gd name="connsiteY3" fmla="*/ 146741 h 168974"/>
                <a:gd name="connsiteX4" fmla="*/ 134 w 178225"/>
                <a:gd name="connsiteY4" fmla="*/ 165791 h 168974"/>
                <a:gd name="connsiteX5" fmla="*/ 162059 w 178225"/>
                <a:gd name="connsiteY5" fmla="*/ 162616 h 168974"/>
                <a:gd name="connsiteX6" fmla="*/ 171584 w 178225"/>
                <a:gd name="connsiteY6" fmla="*/ 105466 h 168974"/>
                <a:gd name="connsiteX7" fmla="*/ 177934 w 178225"/>
                <a:gd name="connsiteY7" fmla="*/ 76891 h 168974"/>
                <a:gd name="connsiteX8" fmla="*/ 162059 w 178225"/>
                <a:gd name="connsiteY8" fmla="*/ 140391 h 168974"/>
                <a:gd name="connsiteX9" fmla="*/ 92209 w 178225"/>
                <a:gd name="connsiteY9" fmla="*/ 114991 h 168974"/>
                <a:gd name="connsiteX10" fmla="*/ 89034 w 178225"/>
                <a:gd name="connsiteY10" fmla="*/ 54666 h 168974"/>
                <a:gd name="connsiteX11" fmla="*/ 114434 w 178225"/>
                <a:gd name="connsiteY11" fmla="*/ 99116 h 168974"/>
                <a:gd name="connsiteX12" fmla="*/ 165234 w 178225"/>
                <a:gd name="connsiteY12" fmla="*/ 45141 h 168974"/>
                <a:gd name="connsiteX13" fmla="*/ 139834 w 178225"/>
                <a:gd name="connsiteY13" fmla="*/ 691 h 16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225" h="168974">
                  <a:moveTo>
                    <a:pt x="139834" y="691"/>
                  </a:moveTo>
                  <a:cubicBezTo>
                    <a:pt x="137188" y="7041"/>
                    <a:pt x="157296" y="61545"/>
                    <a:pt x="149359" y="83241"/>
                  </a:cubicBezTo>
                  <a:cubicBezTo>
                    <a:pt x="141422" y="104937"/>
                    <a:pt x="94855" y="120283"/>
                    <a:pt x="92209" y="130866"/>
                  </a:cubicBezTo>
                  <a:cubicBezTo>
                    <a:pt x="89563" y="141449"/>
                    <a:pt x="148830" y="140920"/>
                    <a:pt x="133484" y="146741"/>
                  </a:cubicBezTo>
                  <a:cubicBezTo>
                    <a:pt x="118138" y="152562"/>
                    <a:pt x="-4628" y="163145"/>
                    <a:pt x="134" y="165791"/>
                  </a:cubicBezTo>
                  <a:cubicBezTo>
                    <a:pt x="4896" y="168437"/>
                    <a:pt x="133484" y="172670"/>
                    <a:pt x="162059" y="162616"/>
                  </a:cubicBezTo>
                  <a:cubicBezTo>
                    <a:pt x="190634" y="152562"/>
                    <a:pt x="168938" y="119753"/>
                    <a:pt x="171584" y="105466"/>
                  </a:cubicBezTo>
                  <a:cubicBezTo>
                    <a:pt x="174230" y="91179"/>
                    <a:pt x="179522" y="71070"/>
                    <a:pt x="177934" y="76891"/>
                  </a:cubicBezTo>
                  <a:cubicBezTo>
                    <a:pt x="176347" y="82712"/>
                    <a:pt x="176347" y="134041"/>
                    <a:pt x="162059" y="140391"/>
                  </a:cubicBezTo>
                  <a:cubicBezTo>
                    <a:pt x="147771" y="146741"/>
                    <a:pt x="104380" y="129278"/>
                    <a:pt x="92209" y="114991"/>
                  </a:cubicBezTo>
                  <a:cubicBezTo>
                    <a:pt x="80038" y="100704"/>
                    <a:pt x="85330" y="57312"/>
                    <a:pt x="89034" y="54666"/>
                  </a:cubicBezTo>
                  <a:cubicBezTo>
                    <a:pt x="92738" y="52020"/>
                    <a:pt x="101734" y="100703"/>
                    <a:pt x="114434" y="99116"/>
                  </a:cubicBezTo>
                  <a:cubicBezTo>
                    <a:pt x="127134" y="97529"/>
                    <a:pt x="165234" y="45141"/>
                    <a:pt x="165234" y="45141"/>
                  </a:cubicBezTo>
                  <a:cubicBezTo>
                    <a:pt x="170526" y="33499"/>
                    <a:pt x="142480" y="-5659"/>
                    <a:pt x="139834" y="6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5833649A-FB52-E198-FBE8-5DA868B229F3}"/>
                </a:ext>
              </a:extLst>
            </p:cNvPr>
            <p:cNvSpPr/>
            <p:nvPr/>
          </p:nvSpPr>
          <p:spPr>
            <a:xfrm>
              <a:off x="3247934" y="4380539"/>
              <a:ext cx="400690" cy="277193"/>
            </a:xfrm>
            <a:custGeom>
              <a:avLst/>
              <a:gdLst>
                <a:gd name="connsiteX0" fmla="*/ 91 w 400690"/>
                <a:gd name="connsiteY0" fmla="*/ 277186 h 277193"/>
                <a:gd name="connsiteX1" fmla="*/ 187416 w 400690"/>
                <a:gd name="connsiteY1" fmla="*/ 140661 h 277193"/>
                <a:gd name="connsiteX2" fmla="*/ 269966 w 400690"/>
                <a:gd name="connsiteY2" fmla="*/ 121611 h 277193"/>
                <a:gd name="connsiteX3" fmla="*/ 257266 w 400690"/>
                <a:gd name="connsiteY3" fmla="*/ 153361 h 277193"/>
                <a:gd name="connsiteX4" fmla="*/ 400141 w 400690"/>
                <a:gd name="connsiteY4" fmla="*/ 961 h 277193"/>
                <a:gd name="connsiteX5" fmla="*/ 301716 w 400690"/>
                <a:gd name="connsiteY5" fmla="*/ 93036 h 277193"/>
                <a:gd name="connsiteX6" fmla="*/ 181066 w 400690"/>
                <a:gd name="connsiteY6" fmla="*/ 185111 h 277193"/>
                <a:gd name="connsiteX7" fmla="*/ 209641 w 400690"/>
                <a:gd name="connsiteY7" fmla="*/ 93036 h 277193"/>
                <a:gd name="connsiteX8" fmla="*/ 158841 w 400690"/>
                <a:gd name="connsiteY8" fmla="*/ 115261 h 277193"/>
                <a:gd name="connsiteX9" fmla="*/ 162016 w 400690"/>
                <a:gd name="connsiteY9" fmla="*/ 147011 h 277193"/>
                <a:gd name="connsiteX10" fmla="*/ 91 w 400690"/>
                <a:gd name="connsiteY10" fmla="*/ 277186 h 27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690" h="277193">
                  <a:moveTo>
                    <a:pt x="91" y="277186"/>
                  </a:moveTo>
                  <a:cubicBezTo>
                    <a:pt x="4324" y="276128"/>
                    <a:pt x="142437" y="166590"/>
                    <a:pt x="187416" y="140661"/>
                  </a:cubicBezTo>
                  <a:cubicBezTo>
                    <a:pt x="232395" y="114732"/>
                    <a:pt x="258324" y="119494"/>
                    <a:pt x="269966" y="121611"/>
                  </a:cubicBezTo>
                  <a:cubicBezTo>
                    <a:pt x="281608" y="123728"/>
                    <a:pt x="235570" y="173469"/>
                    <a:pt x="257266" y="153361"/>
                  </a:cubicBezTo>
                  <a:cubicBezTo>
                    <a:pt x="278962" y="133253"/>
                    <a:pt x="392733" y="11015"/>
                    <a:pt x="400141" y="961"/>
                  </a:cubicBezTo>
                  <a:cubicBezTo>
                    <a:pt x="407549" y="-9093"/>
                    <a:pt x="338229" y="62344"/>
                    <a:pt x="301716" y="93036"/>
                  </a:cubicBezTo>
                  <a:cubicBezTo>
                    <a:pt x="265204" y="123728"/>
                    <a:pt x="196412" y="185111"/>
                    <a:pt x="181066" y="185111"/>
                  </a:cubicBezTo>
                  <a:cubicBezTo>
                    <a:pt x="165720" y="185111"/>
                    <a:pt x="213345" y="104678"/>
                    <a:pt x="209641" y="93036"/>
                  </a:cubicBezTo>
                  <a:cubicBezTo>
                    <a:pt x="205937" y="81394"/>
                    <a:pt x="166779" y="106265"/>
                    <a:pt x="158841" y="115261"/>
                  </a:cubicBezTo>
                  <a:cubicBezTo>
                    <a:pt x="150904" y="124257"/>
                    <a:pt x="184241" y="121611"/>
                    <a:pt x="162016" y="147011"/>
                  </a:cubicBezTo>
                  <a:cubicBezTo>
                    <a:pt x="139791" y="172411"/>
                    <a:pt x="-4142" y="278244"/>
                    <a:pt x="91" y="27718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E0D839BE-2FFE-3528-031B-A7425A38B0D6}"/>
                </a:ext>
              </a:extLst>
            </p:cNvPr>
            <p:cNvSpPr/>
            <p:nvPr/>
          </p:nvSpPr>
          <p:spPr>
            <a:xfrm>
              <a:off x="3243323" y="3857434"/>
              <a:ext cx="166903" cy="768390"/>
            </a:xfrm>
            <a:custGeom>
              <a:avLst/>
              <a:gdLst>
                <a:gd name="connsiteX0" fmla="*/ 166627 w 166903"/>
                <a:gd name="connsiteY0" fmla="*/ 191 h 768390"/>
                <a:gd name="connsiteX1" fmla="*/ 42802 w 166903"/>
                <a:gd name="connsiteY1" fmla="*/ 285941 h 768390"/>
                <a:gd name="connsiteX2" fmla="*/ 14227 w 166903"/>
                <a:gd name="connsiteY2" fmla="*/ 317691 h 768390"/>
                <a:gd name="connsiteX3" fmla="*/ 1527 w 166903"/>
                <a:gd name="connsiteY3" fmla="*/ 406591 h 768390"/>
                <a:gd name="connsiteX4" fmla="*/ 20577 w 166903"/>
                <a:gd name="connsiteY4" fmla="*/ 765366 h 768390"/>
                <a:gd name="connsiteX5" fmla="*/ 20577 w 166903"/>
                <a:gd name="connsiteY5" fmla="*/ 587566 h 768390"/>
                <a:gd name="connsiteX6" fmla="*/ 14227 w 166903"/>
                <a:gd name="connsiteY6" fmla="*/ 749491 h 768390"/>
                <a:gd name="connsiteX7" fmla="*/ 65027 w 166903"/>
                <a:gd name="connsiteY7" fmla="*/ 279591 h 768390"/>
                <a:gd name="connsiteX8" fmla="*/ 58677 w 166903"/>
                <a:gd name="connsiteY8" fmla="*/ 181166 h 768390"/>
                <a:gd name="connsiteX9" fmla="*/ 4702 w 166903"/>
                <a:gd name="connsiteY9" fmla="*/ 333566 h 768390"/>
                <a:gd name="connsiteX10" fmla="*/ 166627 w 166903"/>
                <a:gd name="connsiteY10" fmla="*/ 191 h 7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903" h="768390">
                  <a:moveTo>
                    <a:pt x="166627" y="191"/>
                  </a:moveTo>
                  <a:cubicBezTo>
                    <a:pt x="172977" y="-7746"/>
                    <a:pt x="68202" y="233024"/>
                    <a:pt x="42802" y="285941"/>
                  </a:cubicBezTo>
                  <a:cubicBezTo>
                    <a:pt x="17402" y="338858"/>
                    <a:pt x="21106" y="297583"/>
                    <a:pt x="14227" y="317691"/>
                  </a:cubicBezTo>
                  <a:cubicBezTo>
                    <a:pt x="7348" y="337799"/>
                    <a:pt x="469" y="331979"/>
                    <a:pt x="1527" y="406591"/>
                  </a:cubicBezTo>
                  <a:cubicBezTo>
                    <a:pt x="2585" y="481203"/>
                    <a:pt x="17402" y="735203"/>
                    <a:pt x="20577" y="765366"/>
                  </a:cubicBezTo>
                  <a:cubicBezTo>
                    <a:pt x="23752" y="795529"/>
                    <a:pt x="21635" y="590212"/>
                    <a:pt x="20577" y="587566"/>
                  </a:cubicBezTo>
                  <a:cubicBezTo>
                    <a:pt x="19519" y="584920"/>
                    <a:pt x="6819" y="800820"/>
                    <a:pt x="14227" y="749491"/>
                  </a:cubicBezTo>
                  <a:cubicBezTo>
                    <a:pt x="21635" y="698162"/>
                    <a:pt x="57619" y="374312"/>
                    <a:pt x="65027" y="279591"/>
                  </a:cubicBezTo>
                  <a:cubicBezTo>
                    <a:pt x="72435" y="184870"/>
                    <a:pt x="68731" y="172170"/>
                    <a:pt x="58677" y="181166"/>
                  </a:cubicBezTo>
                  <a:cubicBezTo>
                    <a:pt x="48623" y="190162"/>
                    <a:pt x="-18052" y="361612"/>
                    <a:pt x="4702" y="333566"/>
                  </a:cubicBezTo>
                  <a:cubicBezTo>
                    <a:pt x="27456" y="305520"/>
                    <a:pt x="160277" y="8128"/>
                    <a:pt x="166627" y="1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332568D9-C940-1F33-2A79-104D161AA160}"/>
                </a:ext>
              </a:extLst>
            </p:cNvPr>
            <p:cNvSpPr/>
            <p:nvPr/>
          </p:nvSpPr>
          <p:spPr>
            <a:xfrm>
              <a:off x="3536996" y="2942179"/>
              <a:ext cx="365086" cy="808333"/>
            </a:xfrm>
            <a:custGeom>
              <a:avLst/>
              <a:gdLst>
                <a:gd name="connsiteX0" fmla="*/ 57104 w 365086"/>
                <a:gd name="connsiteY0" fmla="*/ 807496 h 808333"/>
                <a:gd name="connsiteX1" fmla="*/ 165054 w 365086"/>
                <a:gd name="connsiteY1" fmla="*/ 655096 h 808333"/>
                <a:gd name="connsiteX2" fmla="*/ 358729 w 365086"/>
                <a:gd name="connsiteY2" fmla="*/ 439196 h 808333"/>
                <a:gd name="connsiteX3" fmla="*/ 250779 w 365086"/>
                <a:gd name="connsiteY3" fmla="*/ 537621 h 808333"/>
                <a:gd name="connsiteX4" fmla="*/ 92029 w 365086"/>
                <a:gd name="connsiteY4" fmla="*/ 670971 h 808333"/>
                <a:gd name="connsiteX5" fmla="*/ 326979 w 365086"/>
                <a:gd name="connsiteY5" fmla="*/ 458246 h 808333"/>
                <a:gd name="connsiteX6" fmla="*/ 111079 w 365086"/>
                <a:gd name="connsiteY6" fmla="*/ 597946 h 808333"/>
                <a:gd name="connsiteX7" fmla="*/ 365079 w 365086"/>
                <a:gd name="connsiteY7" fmla="*/ 391571 h 808333"/>
                <a:gd name="connsiteX8" fmla="*/ 101554 w 365086"/>
                <a:gd name="connsiteY8" fmla="*/ 550321 h 808333"/>
                <a:gd name="connsiteX9" fmla="*/ 177754 w 365086"/>
                <a:gd name="connsiteY9" fmla="*/ 404271 h 808333"/>
                <a:gd name="connsiteX10" fmla="*/ 342854 w 365086"/>
                <a:gd name="connsiteY10" fmla="*/ 13746 h 808333"/>
                <a:gd name="connsiteX11" fmla="*/ 257129 w 365086"/>
                <a:gd name="connsiteY11" fmla="*/ 134396 h 808333"/>
                <a:gd name="connsiteX12" fmla="*/ 31704 w 365086"/>
                <a:gd name="connsiteY12" fmla="*/ 575721 h 808333"/>
                <a:gd name="connsiteX13" fmla="*/ 25354 w 365086"/>
                <a:gd name="connsiteY13" fmla="*/ 610646 h 808333"/>
                <a:gd name="connsiteX14" fmla="*/ 253954 w 365086"/>
                <a:gd name="connsiteY14" fmla="*/ 182021 h 808333"/>
                <a:gd name="connsiteX15" fmla="*/ 234904 w 365086"/>
                <a:gd name="connsiteY15" fmla="*/ 70896 h 808333"/>
                <a:gd name="connsiteX16" fmla="*/ 225379 w 365086"/>
                <a:gd name="connsiteY16" fmla="*/ 159796 h 808333"/>
                <a:gd name="connsiteX17" fmla="*/ 130129 w 365086"/>
                <a:gd name="connsiteY17" fmla="*/ 474121 h 808333"/>
                <a:gd name="connsiteX18" fmla="*/ 133304 w 365086"/>
                <a:gd name="connsiteY18" fmla="*/ 588421 h 808333"/>
                <a:gd name="connsiteX19" fmla="*/ 57104 w 365086"/>
                <a:gd name="connsiteY19" fmla="*/ 807496 h 80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086" h="808333">
                  <a:moveTo>
                    <a:pt x="57104" y="807496"/>
                  </a:moveTo>
                  <a:cubicBezTo>
                    <a:pt x="62396" y="818609"/>
                    <a:pt x="114783" y="716479"/>
                    <a:pt x="165054" y="655096"/>
                  </a:cubicBezTo>
                  <a:cubicBezTo>
                    <a:pt x="215325" y="593713"/>
                    <a:pt x="344442" y="458775"/>
                    <a:pt x="358729" y="439196"/>
                  </a:cubicBezTo>
                  <a:cubicBezTo>
                    <a:pt x="373016" y="419617"/>
                    <a:pt x="295229" y="498992"/>
                    <a:pt x="250779" y="537621"/>
                  </a:cubicBezTo>
                  <a:cubicBezTo>
                    <a:pt x="206329" y="576250"/>
                    <a:pt x="79329" y="684200"/>
                    <a:pt x="92029" y="670971"/>
                  </a:cubicBezTo>
                  <a:cubicBezTo>
                    <a:pt x="104729" y="657742"/>
                    <a:pt x="323804" y="470417"/>
                    <a:pt x="326979" y="458246"/>
                  </a:cubicBezTo>
                  <a:cubicBezTo>
                    <a:pt x="330154" y="446075"/>
                    <a:pt x="104729" y="609058"/>
                    <a:pt x="111079" y="597946"/>
                  </a:cubicBezTo>
                  <a:cubicBezTo>
                    <a:pt x="117429" y="586834"/>
                    <a:pt x="366667" y="399509"/>
                    <a:pt x="365079" y="391571"/>
                  </a:cubicBezTo>
                  <a:cubicBezTo>
                    <a:pt x="363491" y="383633"/>
                    <a:pt x="132775" y="548204"/>
                    <a:pt x="101554" y="550321"/>
                  </a:cubicBezTo>
                  <a:cubicBezTo>
                    <a:pt x="70333" y="552438"/>
                    <a:pt x="137537" y="493700"/>
                    <a:pt x="177754" y="404271"/>
                  </a:cubicBezTo>
                  <a:cubicBezTo>
                    <a:pt x="217971" y="314842"/>
                    <a:pt x="329625" y="58725"/>
                    <a:pt x="342854" y="13746"/>
                  </a:cubicBezTo>
                  <a:cubicBezTo>
                    <a:pt x="356083" y="-31233"/>
                    <a:pt x="308987" y="40734"/>
                    <a:pt x="257129" y="134396"/>
                  </a:cubicBezTo>
                  <a:cubicBezTo>
                    <a:pt x="205271" y="228058"/>
                    <a:pt x="70333" y="496346"/>
                    <a:pt x="31704" y="575721"/>
                  </a:cubicBezTo>
                  <a:cubicBezTo>
                    <a:pt x="-6925" y="655096"/>
                    <a:pt x="-11688" y="676263"/>
                    <a:pt x="25354" y="610646"/>
                  </a:cubicBezTo>
                  <a:cubicBezTo>
                    <a:pt x="62396" y="545029"/>
                    <a:pt x="219029" y="271979"/>
                    <a:pt x="253954" y="182021"/>
                  </a:cubicBezTo>
                  <a:cubicBezTo>
                    <a:pt x="288879" y="92063"/>
                    <a:pt x="239666" y="74600"/>
                    <a:pt x="234904" y="70896"/>
                  </a:cubicBezTo>
                  <a:cubicBezTo>
                    <a:pt x="230142" y="67192"/>
                    <a:pt x="242842" y="92592"/>
                    <a:pt x="225379" y="159796"/>
                  </a:cubicBezTo>
                  <a:cubicBezTo>
                    <a:pt x="207917" y="227000"/>
                    <a:pt x="145475" y="402684"/>
                    <a:pt x="130129" y="474121"/>
                  </a:cubicBezTo>
                  <a:cubicBezTo>
                    <a:pt x="114783" y="545558"/>
                    <a:pt x="144946" y="539208"/>
                    <a:pt x="133304" y="588421"/>
                  </a:cubicBezTo>
                  <a:cubicBezTo>
                    <a:pt x="121662" y="637633"/>
                    <a:pt x="51812" y="796383"/>
                    <a:pt x="57104" y="80749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72F4626C-0163-CC4C-41FB-3F99A8BB6C79}"/>
                </a:ext>
              </a:extLst>
            </p:cNvPr>
            <p:cNvSpPr/>
            <p:nvPr/>
          </p:nvSpPr>
          <p:spPr>
            <a:xfrm>
              <a:off x="3488206" y="2841582"/>
              <a:ext cx="355558" cy="701947"/>
            </a:xfrm>
            <a:custGeom>
              <a:avLst/>
              <a:gdLst>
                <a:gd name="connsiteX0" fmla="*/ 36044 w 355558"/>
                <a:gd name="connsiteY0" fmla="*/ 43 h 701947"/>
                <a:gd name="connsiteX1" fmla="*/ 118594 w 355558"/>
                <a:gd name="connsiteY1" fmla="*/ 82593 h 701947"/>
                <a:gd name="connsiteX2" fmla="*/ 13819 w 355558"/>
                <a:gd name="connsiteY2" fmla="*/ 250868 h 701947"/>
                <a:gd name="connsiteX3" fmla="*/ 226544 w 355558"/>
                <a:gd name="connsiteY3" fmla="*/ 130218 h 701947"/>
                <a:gd name="connsiteX4" fmla="*/ 137644 w 355558"/>
                <a:gd name="connsiteY4" fmla="*/ 206418 h 701947"/>
                <a:gd name="connsiteX5" fmla="*/ 4294 w 355558"/>
                <a:gd name="connsiteY5" fmla="*/ 685843 h 701947"/>
                <a:gd name="connsiteX6" fmla="*/ 51919 w 355558"/>
                <a:gd name="connsiteY6" fmla="*/ 565193 h 701947"/>
                <a:gd name="connsiteX7" fmla="*/ 239244 w 355558"/>
                <a:gd name="connsiteY7" fmla="*/ 333418 h 701947"/>
                <a:gd name="connsiteX8" fmla="*/ 296394 w 355558"/>
                <a:gd name="connsiteY8" fmla="*/ 31793 h 701947"/>
                <a:gd name="connsiteX9" fmla="*/ 229719 w 355558"/>
                <a:gd name="connsiteY9" fmla="*/ 352468 h 701947"/>
                <a:gd name="connsiteX10" fmla="*/ 86844 w 355558"/>
                <a:gd name="connsiteY10" fmla="*/ 514393 h 701947"/>
                <a:gd name="connsiteX11" fmla="*/ 115419 w 355558"/>
                <a:gd name="connsiteY11" fmla="*/ 234993 h 701947"/>
                <a:gd name="connsiteX12" fmla="*/ 274169 w 355558"/>
                <a:gd name="connsiteY12" fmla="*/ 107993 h 701947"/>
                <a:gd name="connsiteX13" fmla="*/ 347194 w 355558"/>
                <a:gd name="connsiteY13" fmla="*/ 57193 h 701947"/>
                <a:gd name="connsiteX14" fmla="*/ 83669 w 355558"/>
                <a:gd name="connsiteY14" fmla="*/ 171493 h 701947"/>
                <a:gd name="connsiteX15" fmla="*/ 175744 w 355558"/>
                <a:gd name="connsiteY15" fmla="*/ 92118 h 701947"/>
                <a:gd name="connsiteX16" fmla="*/ 36044 w 355558"/>
                <a:gd name="connsiteY16" fmla="*/ 43 h 70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558" h="701947">
                  <a:moveTo>
                    <a:pt x="36044" y="43"/>
                  </a:moveTo>
                  <a:cubicBezTo>
                    <a:pt x="26519" y="-1545"/>
                    <a:pt x="122298" y="40789"/>
                    <a:pt x="118594" y="82593"/>
                  </a:cubicBezTo>
                  <a:cubicBezTo>
                    <a:pt x="114890" y="124397"/>
                    <a:pt x="-4173" y="242931"/>
                    <a:pt x="13819" y="250868"/>
                  </a:cubicBezTo>
                  <a:cubicBezTo>
                    <a:pt x="31811" y="258806"/>
                    <a:pt x="205907" y="137626"/>
                    <a:pt x="226544" y="130218"/>
                  </a:cubicBezTo>
                  <a:cubicBezTo>
                    <a:pt x="247181" y="122810"/>
                    <a:pt x="174686" y="113814"/>
                    <a:pt x="137644" y="206418"/>
                  </a:cubicBezTo>
                  <a:cubicBezTo>
                    <a:pt x="100602" y="299022"/>
                    <a:pt x="18581" y="626047"/>
                    <a:pt x="4294" y="685843"/>
                  </a:cubicBezTo>
                  <a:cubicBezTo>
                    <a:pt x="-9993" y="745639"/>
                    <a:pt x="12761" y="623930"/>
                    <a:pt x="51919" y="565193"/>
                  </a:cubicBezTo>
                  <a:cubicBezTo>
                    <a:pt x="91077" y="506456"/>
                    <a:pt x="198498" y="422318"/>
                    <a:pt x="239244" y="333418"/>
                  </a:cubicBezTo>
                  <a:cubicBezTo>
                    <a:pt x="279990" y="244518"/>
                    <a:pt x="297981" y="28618"/>
                    <a:pt x="296394" y="31793"/>
                  </a:cubicBezTo>
                  <a:cubicBezTo>
                    <a:pt x="294807" y="34968"/>
                    <a:pt x="264644" y="272035"/>
                    <a:pt x="229719" y="352468"/>
                  </a:cubicBezTo>
                  <a:cubicBezTo>
                    <a:pt x="194794" y="432901"/>
                    <a:pt x="105894" y="533972"/>
                    <a:pt x="86844" y="514393"/>
                  </a:cubicBezTo>
                  <a:cubicBezTo>
                    <a:pt x="67794" y="494814"/>
                    <a:pt x="84198" y="302726"/>
                    <a:pt x="115419" y="234993"/>
                  </a:cubicBezTo>
                  <a:cubicBezTo>
                    <a:pt x="146640" y="167260"/>
                    <a:pt x="235540" y="137626"/>
                    <a:pt x="274169" y="107993"/>
                  </a:cubicBezTo>
                  <a:cubicBezTo>
                    <a:pt x="312798" y="78360"/>
                    <a:pt x="378944" y="46610"/>
                    <a:pt x="347194" y="57193"/>
                  </a:cubicBezTo>
                  <a:cubicBezTo>
                    <a:pt x="315444" y="67776"/>
                    <a:pt x="112244" y="165672"/>
                    <a:pt x="83669" y="171493"/>
                  </a:cubicBezTo>
                  <a:cubicBezTo>
                    <a:pt x="55094" y="177314"/>
                    <a:pt x="177332" y="115931"/>
                    <a:pt x="175744" y="92118"/>
                  </a:cubicBezTo>
                  <a:cubicBezTo>
                    <a:pt x="174156" y="68305"/>
                    <a:pt x="45569" y="1631"/>
                    <a:pt x="36044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935EDC00-D181-4F10-8B7D-5007D33F4686}"/>
                </a:ext>
              </a:extLst>
            </p:cNvPr>
            <p:cNvSpPr/>
            <p:nvPr/>
          </p:nvSpPr>
          <p:spPr>
            <a:xfrm>
              <a:off x="3530523" y="2819226"/>
              <a:ext cx="235500" cy="704095"/>
            </a:xfrm>
            <a:custGeom>
              <a:avLst/>
              <a:gdLst>
                <a:gd name="connsiteX0" fmla="*/ 120727 w 235500"/>
                <a:gd name="connsiteY0" fmla="*/ 174 h 704095"/>
                <a:gd name="connsiteX1" fmla="*/ 152477 w 235500"/>
                <a:gd name="connsiteY1" fmla="*/ 197024 h 704095"/>
                <a:gd name="connsiteX2" fmla="*/ 77 w 235500"/>
                <a:gd name="connsiteY2" fmla="*/ 530399 h 704095"/>
                <a:gd name="connsiteX3" fmla="*/ 130252 w 235500"/>
                <a:gd name="connsiteY3" fmla="*/ 377999 h 704095"/>
                <a:gd name="connsiteX4" fmla="*/ 25477 w 235500"/>
                <a:gd name="connsiteY4" fmla="*/ 701849 h 704095"/>
                <a:gd name="connsiteX5" fmla="*/ 63577 w 235500"/>
                <a:gd name="connsiteY5" fmla="*/ 508174 h 704095"/>
                <a:gd name="connsiteX6" fmla="*/ 130252 w 235500"/>
                <a:gd name="connsiteY6" fmla="*/ 254174 h 704095"/>
                <a:gd name="connsiteX7" fmla="*/ 231852 w 235500"/>
                <a:gd name="connsiteY7" fmla="*/ 171624 h 704095"/>
                <a:gd name="connsiteX8" fmla="*/ 190577 w 235500"/>
                <a:gd name="connsiteY8" fmla="*/ 104949 h 704095"/>
                <a:gd name="connsiteX9" fmla="*/ 235027 w 235500"/>
                <a:gd name="connsiteY9" fmla="*/ 181149 h 704095"/>
                <a:gd name="connsiteX10" fmla="*/ 155652 w 235500"/>
                <a:gd name="connsiteY10" fmla="*/ 162099 h 704095"/>
                <a:gd name="connsiteX11" fmla="*/ 120727 w 235500"/>
                <a:gd name="connsiteY11" fmla="*/ 174 h 70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500" h="704095">
                  <a:moveTo>
                    <a:pt x="120727" y="174"/>
                  </a:moveTo>
                  <a:cubicBezTo>
                    <a:pt x="120198" y="5995"/>
                    <a:pt x="172585" y="108653"/>
                    <a:pt x="152477" y="197024"/>
                  </a:cubicBezTo>
                  <a:cubicBezTo>
                    <a:pt x="132369" y="285395"/>
                    <a:pt x="3781" y="500237"/>
                    <a:pt x="77" y="530399"/>
                  </a:cubicBezTo>
                  <a:cubicBezTo>
                    <a:pt x="-3627" y="560562"/>
                    <a:pt x="126019" y="349424"/>
                    <a:pt x="130252" y="377999"/>
                  </a:cubicBezTo>
                  <a:cubicBezTo>
                    <a:pt x="134485" y="406574"/>
                    <a:pt x="36589" y="680153"/>
                    <a:pt x="25477" y="701849"/>
                  </a:cubicBezTo>
                  <a:cubicBezTo>
                    <a:pt x="14365" y="723545"/>
                    <a:pt x="46115" y="582786"/>
                    <a:pt x="63577" y="508174"/>
                  </a:cubicBezTo>
                  <a:cubicBezTo>
                    <a:pt x="81039" y="433562"/>
                    <a:pt x="102206" y="310265"/>
                    <a:pt x="130252" y="254174"/>
                  </a:cubicBezTo>
                  <a:cubicBezTo>
                    <a:pt x="158298" y="198083"/>
                    <a:pt x="221798" y="196495"/>
                    <a:pt x="231852" y="171624"/>
                  </a:cubicBezTo>
                  <a:cubicBezTo>
                    <a:pt x="241906" y="146753"/>
                    <a:pt x="190048" y="103362"/>
                    <a:pt x="190577" y="104949"/>
                  </a:cubicBezTo>
                  <a:cubicBezTo>
                    <a:pt x="191106" y="106536"/>
                    <a:pt x="240848" y="171624"/>
                    <a:pt x="235027" y="181149"/>
                  </a:cubicBezTo>
                  <a:cubicBezTo>
                    <a:pt x="229206" y="190674"/>
                    <a:pt x="173115" y="188557"/>
                    <a:pt x="155652" y="162099"/>
                  </a:cubicBezTo>
                  <a:cubicBezTo>
                    <a:pt x="138189" y="135641"/>
                    <a:pt x="121256" y="-5647"/>
                    <a:pt x="120727" y="17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ED9BD168-12E2-8BA0-1FDF-F43C54404EDC}"/>
                </a:ext>
              </a:extLst>
            </p:cNvPr>
            <p:cNvSpPr/>
            <p:nvPr/>
          </p:nvSpPr>
          <p:spPr>
            <a:xfrm>
              <a:off x="2571532" y="3057416"/>
              <a:ext cx="270492" cy="559052"/>
            </a:xfrm>
            <a:custGeom>
              <a:avLst/>
              <a:gdLst>
                <a:gd name="connsiteX0" fmla="*/ 218 w 270492"/>
                <a:gd name="connsiteY0" fmla="*/ 109 h 559052"/>
                <a:gd name="connsiteX1" fmla="*/ 168493 w 270492"/>
                <a:gd name="connsiteY1" fmla="*/ 66784 h 559052"/>
                <a:gd name="connsiteX2" fmla="*/ 181193 w 270492"/>
                <a:gd name="connsiteY2" fmla="*/ 139809 h 559052"/>
                <a:gd name="connsiteX3" fmla="*/ 152618 w 270492"/>
                <a:gd name="connsiteY3" fmla="*/ 120759 h 559052"/>
                <a:gd name="connsiteX4" fmla="*/ 257393 w 270492"/>
                <a:gd name="connsiteY4" fmla="*/ 355709 h 559052"/>
                <a:gd name="connsiteX5" fmla="*/ 212943 w 270492"/>
                <a:gd name="connsiteY5" fmla="*/ 317609 h 559052"/>
                <a:gd name="connsiteX6" fmla="*/ 270093 w 270492"/>
                <a:gd name="connsiteY6" fmla="*/ 558909 h 559052"/>
                <a:gd name="connsiteX7" fmla="*/ 238343 w 270492"/>
                <a:gd name="connsiteY7" fmla="*/ 349359 h 559052"/>
                <a:gd name="connsiteX8" fmla="*/ 238343 w 270492"/>
                <a:gd name="connsiteY8" fmla="*/ 123934 h 559052"/>
                <a:gd name="connsiteX9" fmla="*/ 162143 w 270492"/>
                <a:gd name="connsiteY9" fmla="*/ 136634 h 559052"/>
                <a:gd name="connsiteX10" fmla="*/ 143093 w 270492"/>
                <a:gd name="connsiteY10" fmla="*/ 104884 h 559052"/>
                <a:gd name="connsiteX11" fmla="*/ 51018 w 270492"/>
                <a:gd name="connsiteY11" fmla="*/ 69959 h 559052"/>
                <a:gd name="connsiteX12" fmla="*/ 130393 w 270492"/>
                <a:gd name="connsiteY12" fmla="*/ 82659 h 559052"/>
                <a:gd name="connsiteX13" fmla="*/ 218 w 270492"/>
                <a:gd name="connsiteY13" fmla="*/ 109 h 5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492" h="559052">
                  <a:moveTo>
                    <a:pt x="218" y="109"/>
                  </a:moveTo>
                  <a:cubicBezTo>
                    <a:pt x="6568" y="-2537"/>
                    <a:pt x="138331" y="43501"/>
                    <a:pt x="168493" y="66784"/>
                  </a:cubicBezTo>
                  <a:cubicBezTo>
                    <a:pt x="198655" y="90067"/>
                    <a:pt x="183839" y="130813"/>
                    <a:pt x="181193" y="139809"/>
                  </a:cubicBezTo>
                  <a:cubicBezTo>
                    <a:pt x="178547" y="148805"/>
                    <a:pt x="139918" y="84776"/>
                    <a:pt x="152618" y="120759"/>
                  </a:cubicBezTo>
                  <a:cubicBezTo>
                    <a:pt x="165318" y="156742"/>
                    <a:pt x="247339" y="322901"/>
                    <a:pt x="257393" y="355709"/>
                  </a:cubicBezTo>
                  <a:cubicBezTo>
                    <a:pt x="267447" y="388517"/>
                    <a:pt x="210826" y="283742"/>
                    <a:pt x="212943" y="317609"/>
                  </a:cubicBezTo>
                  <a:cubicBezTo>
                    <a:pt x="215060" y="351476"/>
                    <a:pt x="265860" y="553617"/>
                    <a:pt x="270093" y="558909"/>
                  </a:cubicBezTo>
                  <a:cubicBezTo>
                    <a:pt x="274326" y="564201"/>
                    <a:pt x="243635" y="421855"/>
                    <a:pt x="238343" y="349359"/>
                  </a:cubicBezTo>
                  <a:cubicBezTo>
                    <a:pt x="233051" y="276863"/>
                    <a:pt x="251043" y="159388"/>
                    <a:pt x="238343" y="123934"/>
                  </a:cubicBezTo>
                  <a:cubicBezTo>
                    <a:pt x="225643" y="88480"/>
                    <a:pt x="178018" y="139809"/>
                    <a:pt x="162143" y="136634"/>
                  </a:cubicBezTo>
                  <a:cubicBezTo>
                    <a:pt x="146268" y="133459"/>
                    <a:pt x="161614" y="115997"/>
                    <a:pt x="143093" y="104884"/>
                  </a:cubicBezTo>
                  <a:cubicBezTo>
                    <a:pt x="124572" y="93772"/>
                    <a:pt x="53135" y="73663"/>
                    <a:pt x="51018" y="69959"/>
                  </a:cubicBezTo>
                  <a:cubicBezTo>
                    <a:pt x="48901" y="66255"/>
                    <a:pt x="133039" y="90596"/>
                    <a:pt x="130393" y="82659"/>
                  </a:cubicBezTo>
                  <a:cubicBezTo>
                    <a:pt x="127747" y="74722"/>
                    <a:pt x="-6132" y="2755"/>
                    <a:pt x="218" y="10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BF4B9A4B-7CBD-C188-51C0-DB011A961C3D}"/>
                </a:ext>
              </a:extLst>
            </p:cNvPr>
            <p:cNvSpPr/>
            <p:nvPr/>
          </p:nvSpPr>
          <p:spPr>
            <a:xfrm>
              <a:off x="2844592" y="3673040"/>
              <a:ext cx="257399" cy="273714"/>
            </a:xfrm>
            <a:custGeom>
              <a:avLst/>
              <a:gdLst>
                <a:gd name="connsiteX0" fmla="*/ 208 w 257399"/>
                <a:gd name="connsiteY0" fmla="*/ 435 h 273714"/>
                <a:gd name="connsiteX1" fmla="*/ 197058 w 257399"/>
                <a:gd name="connsiteY1" fmla="*/ 82985 h 273714"/>
                <a:gd name="connsiteX2" fmla="*/ 197058 w 257399"/>
                <a:gd name="connsiteY2" fmla="*/ 127435 h 273714"/>
                <a:gd name="connsiteX3" fmla="*/ 257383 w 257399"/>
                <a:gd name="connsiteY3" fmla="*/ 175060 h 273714"/>
                <a:gd name="connsiteX4" fmla="*/ 190708 w 257399"/>
                <a:gd name="connsiteY4" fmla="*/ 156010 h 273714"/>
                <a:gd name="connsiteX5" fmla="*/ 155783 w 257399"/>
                <a:gd name="connsiteY5" fmla="*/ 273485 h 273714"/>
                <a:gd name="connsiteX6" fmla="*/ 200233 w 257399"/>
                <a:gd name="connsiteY6" fmla="*/ 121085 h 273714"/>
                <a:gd name="connsiteX7" fmla="*/ 168483 w 257399"/>
                <a:gd name="connsiteY7" fmla="*/ 19485 h 273714"/>
                <a:gd name="connsiteX8" fmla="*/ 158958 w 257399"/>
                <a:gd name="connsiteY8" fmla="*/ 48060 h 273714"/>
                <a:gd name="connsiteX9" fmla="*/ 208 w 257399"/>
                <a:gd name="connsiteY9" fmla="*/ 435 h 2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399" h="273714">
                  <a:moveTo>
                    <a:pt x="208" y="435"/>
                  </a:moveTo>
                  <a:cubicBezTo>
                    <a:pt x="6558" y="6256"/>
                    <a:pt x="164250" y="61818"/>
                    <a:pt x="197058" y="82985"/>
                  </a:cubicBezTo>
                  <a:cubicBezTo>
                    <a:pt x="229866" y="104152"/>
                    <a:pt x="187004" y="112089"/>
                    <a:pt x="197058" y="127435"/>
                  </a:cubicBezTo>
                  <a:cubicBezTo>
                    <a:pt x="207112" y="142781"/>
                    <a:pt x="258441" y="170298"/>
                    <a:pt x="257383" y="175060"/>
                  </a:cubicBezTo>
                  <a:cubicBezTo>
                    <a:pt x="256325" y="179822"/>
                    <a:pt x="207641" y="139606"/>
                    <a:pt x="190708" y="156010"/>
                  </a:cubicBezTo>
                  <a:cubicBezTo>
                    <a:pt x="173775" y="172414"/>
                    <a:pt x="154196" y="279306"/>
                    <a:pt x="155783" y="273485"/>
                  </a:cubicBezTo>
                  <a:cubicBezTo>
                    <a:pt x="157371" y="267664"/>
                    <a:pt x="198116" y="163418"/>
                    <a:pt x="200233" y="121085"/>
                  </a:cubicBezTo>
                  <a:cubicBezTo>
                    <a:pt x="202350" y="78752"/>
                    <a:pt x="175362" y="31656"/>
                    <a:pt x="168483" y="19485"/>
                  </a:cubicBezTo>
                  <a:cubicBezTo>
                    <a:pt x="161604" y="7314"/>
                    <a:pt x="183300" y="47002"/>
                    <a:pt x="158958" y="48060"/>
                  </a:cubicBezTo>
                  <a:cubicBezTo>
                    <a:pt x="134616" y="49118"/>
                    <a:pt x="-6142" y="-5386"/>
                    <a:pt x="208" y="43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5C54E3E6-12DF-1C2E-2BAA-574D711C2BD8}"/>
                </a:ext>
              </a:extLst>
            </p:cNvPr>
            <p:cNvSpPr/>
            <p:nvPr/>
          </p:nvSpPr>
          <p:spPr>
            <a:xfrm>
              <a:off x="1743073" y="3873190"/>
              <a:ext cx="146101" cy="76573"/>
            </a:xfrm>
            <a:custGeom>
              <a:avLst/>
              <a:gdLst>
                <a:gd name="connsiteX0" fmla="*/ 2 w 146101"/>
                <a:gd name="connsiteY0" fmla="*/ 310 h 76573"/>
                <a:gd name="connsiteX1" fmla="*/ 111127 w 146101"/>
                <a:gd name="connsiteY1" fmla="*/ 19360 h 76573"/>
                <a:gd name="connsiteX2" fmla="*/ 101602 w 146101"/>
                <a:gd name="connsiteY2" fmla="*/ 28885 h 76573"/>
                <a:gd name="connsiteX3" fmla="*/ 146052 w 146101"/>
                <a:gd name="connsiteY3" fmla="*/ 76510 h 76573"/>
                <a:gd name="connsiteX4" fmla="*/ 107952 w 146101"/>
                <a:gd name="connsiteY4" fmla="*/ 38410 h 76573"/>
                <a:gd name="connsiteX5" fmla="*/ 2 w 146101"/>
                <a:gd name="connsiteY5" fmla="*/ 310 h 7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01" h="76573">
                  <a:moveTo>
                    <a:pt x="2" y="310"/>
                  </a:moveTo>
                  <a:cubicBezTo>
                    <a:pt x="531" y="-2865"/>
                    <a:pt x="111127" y="19360"/>
                    <a:pt x="111127" y="19360"/>
                  </a:cubicBezTo>
                  <a:cubicBezTo>
                    <a:pt x="128060" y="24122"/>
                    <a:pt x="95781" y="19360"/>
                    <a:pt x="101602" y="28885"/>
                  </a:cubicBezTo>
                  <a:cubicBezTo>
                    <a:pt x="107423" y="38410"/>
                    <a:pt x="144994" y="74922"/>
                    <a:pt x="146052" y="76510"/>
                  </a:cubicBezTo>
                  <a:cubicBezTo>
                    <a:pt x="147110" y="78098"/>
                    <a:pt x="131235" y="49522"/>
                    <a:pt x="107952" y="38410"/>
                  </a:cubicBezTo>
                  <a:cubicBezTo>
                    <a:pt x="84669" y="27298"/>
                    <a:pt x="-527" y="3485"/>
                    <a:pt x="2" y="3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EBD4A8AD-7B6E-9B61-2FD7-A4CFB8606944}"/>
                </a:ext>
              </a:extLst>
            </p:cNvPr>
            <p:cNvSpPr/>
            <p:nvPr/>
          </p:nvSpPr>
          <p:spPr>
            <a:xfrm>
              <a:off x="2178019" y="3733614"/>
              <a:ext cx="149306" cy="130386"/>
            </a:xfrm>
            <a:custGeom>
              <a:avLst/>
              <a:gdLst>
                <a:gd name="connsiteX0" fmla="*/ 31 w 149306"/>
                <a:gd name="connsiteY0" fmla="*/ 130361 h 130386"/>
                <a:gd name="connsiteX1" fmla="*/ 82581 w 149306"/>
                <a:gd name="connsiteY1" fmla="*/ 28761 h 130386"/>
                <a:gd name="connsiteX2" fmla="*/ 149256 w 149306"/>
                <a:gd name="connsiteY2" fmla="*/ 186 h 130386"/>
                <a:gd name="connsiteX3" fmla="*/ 92106 w 149306"/>
                <a:gd name="connsiteY3" fmla="*/ 38286 h 130386"/>
                <a:gd name="connsiteX4" fmla="*/ 31 w 149306"/>
                <a:gd name="connsiteY4" fmla="*/ 130361 h 13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06" h="130386">
                  <a:moveTo>
                    <a:pt x="31" y="130361"/>
                  </a:moveTo>
                  <a:cubicBezTo>
                    <a:pt x="-1556" y="128774"/>
                    <a:pt x="57710" y="50457"/>
                    <a:pt x="82581" y="28761"/>
                  </a:cubicBezTo>
                  <a:cubicBezTo>
                    <a:pt x="107452" y="7065"/>
                    <a:pt x="147669" y="-1401"/>
                    <a:pt x="149256" y="186"/>
                  </a:cubicBezTo>
                  <a:cubicBezTo>
                    <a:pt x="150843" y="1773"/>
                    <a:pt x="114331" y="17649"/>
                    <a:pt x="92106" y="38286"/>
                  </a:cubicBezTo>
                  <a:cubicBezTo>
                    <a:pt x="69881" y="58923"/>
                    <a:pt x="1618" y="131948"/>
                    <a:pt x="31" y="13036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50286EBF-C3C1-0C06-07C3-7AC090F67BC0}"/>
                </a:ext>
              </a:extLst>
            </p:cNvPr>
            <p:cNvSpPr/>
            <p:nvPr/>
          </p:nvSpPr>
          <p:spPr>
            <a:xfrm>
              <a:off x="2412896" y="3665831"/>
              <a:ext cx="241353" cy="109644"/>
            </a:xfrm>
            <a:custGeom>
              <a:avLst/>
              <a:gdLst>
                <a:gd name="connsiteX0" fmla="*/ 3279 w 241353"/>
                <a:gd name="connsiteY0" fmla="*/ 7644 h 109644"/>
                <a:gd name="connsiteX1" fmla="*/ 238229 w 241353"/>
                <a:gd name="connsiteY1" fmla="*/ 109244 h 109644"/>
                <a:gd name="connsiteX2" fmla="*/ 133454 w 241353"/>
                <a:gd name="connsiteY2" fmla="*/ 42569 h 109644"/>
                <a:gd name="connsiteX3" fmla="*/ 63604 w 241353"/>
                <a:gd name="connsiteY3" fmla="*/ 29869 h 109644"/>
                <a:gd name="connsiteX4" fmla="*/ 98529 w 241353"/>
                <a:gd name="connsiteY4" fmla="*/ 7644 h 109644"/>
                <a:gd name="connsiteX5" fmla="*/ 3279 w 241353"/>
                <a:gd name="connsiteY5" fmla="*/ 7644 h 1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53" h="109644">
                  <a:moveTo>
                    <a:pt x="3279" y="7644"/>
                  </a:moveTo>
                  <a:cubicBezTo>
                    <a:pt x="26562" y="24577"/>
                    <a:pt x="216533" y="103423"/>
                    <a:pt x="238229" y="109244"/>
                  </a:cubicBezTo>
                  <a:cubicBezTo>
                    <a:pt x="259925" y="115065"/>
                    <a:pt x="162558" y="55798"/>
                    <a:pt x="133454" y="42569"/>
                  </a:cubicBezTo>
                  <a:cubicBezTo>
                    <a:pt x="104350" y="29340"/>
                    <a:pt x="69425" y="35690"/>
                    <a:pt x="63604" y="29869"/>
                  </a:cubicBezTo>
                  <a:cubicBezTo>
                    <a:pt x="57783" y="24048"/>
                    <a:pt x="109112" y="8173"/>
                    <a:pt x="98529" y="7644"/>
                  </a:cubicBezTo>
                  <a:cubicBezTo>
                    <a:pt x="87946" y="7115"/>
                    <a:pt x="-20004" y="-9289"/>
                    <a:pt x="3279" y="76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7BF58E51-7941-E282-4230-60406F1BD9D2}"/>
                </a:ext>
              </a:extLst>
            </p:cNvPr>
            <p:cNvSpPr/>
            <p:nvPr/>
          </p:nvSpPr>
          <p:spPr>
            <a:xfrm>
              <a:off x="1499100" y="3573927"/>
              <a:ext cx="59829" cy="309117"/>
            </a:xfrm>
            <a:custGeom>
              <a:avLst/>
              <a:gdLst>
                <a:gd name="connsiteX0" fmla="*/ 59825 w 59829"/>
                <a:gd name="connsiteY0" fmla="*/ 1123 h 309117"/>
                <a:gd name="connsiteX1" fmla="*/ 2675 w 59829"/>
                <a:gd name="connsiteY1" fmla="*/ 305923 h 309117"/>
                <a:gd name="connsiteX2" fmla="*/ 9025 w 59829"/>
                <a:gd name="connsiteY2" fmla="*/ 163048 h 309117"/>
                <a:gd name="connsiteX3" fmla="*/ 5850 w 59829"/>
                <a:gd name="connsiteY3" fmla="*/ 201148 h 309117"/>
                <a:gd name="connsiteX4" fmla="*/ 59825 w 59829"/>
                <a:gd name="connsiteY4" fmla="*/ 1123 h 30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29" h="309117">
                  <a:moveTo>
                    <a:pt x="59825" y="1123"/>
                  </a:moveTo>
                  <a:cubicBezTo>
                    <a:pt x="59296" y="18585"/>
                    <a:pt x="11142" y="278935"/>
                    <a:pt x="2675" y="305923"/>
                  </a:cubicBezTo>
                  <a:cubicBezTo>
                    <a:pt x="-5792" y="332911"/>
                    <a:pt x="8496" y="180510"/>
                    <a:pt x="9025" y="163048"/>
                  </a:cubicBezTo>
                  <a:cubicBezTo>
                    <a:pt x="9554" y="145586"/>
                    <a:pt x="-1558" y="227077"/>
                    <a:pt x="5850" y="201148"/>
                  </a:cubicBezTo>
                  <a:cubicBezTo>
                    <a:pt x="13258" y="175219"/>
                    <a:pt x="60354" y="-16339"/>
                    <a:pt x="59825" y="11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BD9999F1-B8EA-B99E-1EDC-EE9807A4279A}"/>
                </a:ext>
              </a:extLst>
            </p:cNvPr>
            <p:cNvSpPr/>
            <p:nvPr/>
          </p:nvSpPr>
          <p:spPr>
            <a:xfrm>
              <a:off x="1543659" y="3755678"/>
              <a:ext cx="66081" cy="164680"/>
            </a:xfrm>
            <a:custGeom>
              <a:avLst/>
              <a:gdLst>
                <a:gd name="connsiteX0" fmla="*/ 66066 w 66081"/>
                <a:gd name="connsiteY0" fmla="*/ 347 h 164680"/>
                <a:gd name="connsiteX1" fmla="*/ 2566 w 66081"/>
                <a:gd name="connsiteY1" fmla="*/ 162272 h 164680"/>
                <a:gd name="connsiteX2" fmla="*/ 12091 w 66081"/>
                <a:gd name="connsiteY2" fmla="*/ 98772 h 164680"/>
                <a:gd name="connsiteX3" fmla="*/ 8916 w 66081"/>
                <a:gd name="connsiteY3" fmla="*/ 117822 h 164680"/>
                <a:gd name="connsiteX4" fmla="*/ 66066 w 66081"/>
                <a:gd name="connsiteY4" fmla="*/ 347 h 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81" h="164680">
                  <a:moveTo>
                    <a:pt x="66066" y="347"/>
                  </a:moveTo>
                  <a:cubicBezTo>
                    <a:pt x="65008" y="7755"/>
                    <a:pt x="11562" y="145868"/>
                    <a:pt x="2566" y="162272"/>
                  </a:cubicBezTo>
                  <a:cubicBezTo>
                    <a:pt x="-6430" y="178676"/>
                    <a:pt x="11033" y="106180"/>
                    <a:pt x="12091" y="98772"/>
                  </a:cubicBezTo>
                  <a:cubicBezTo>
                    <a:pt x="13149" y="91364"/>
                    <a:pt x="4154" y="129464"/>
                    <a:pt x="8916" y="117822"/>
                  </a:cubicBezTo>
                  <a:cubicBezTo>
                    <a:pt x="13678" y="106180"/>
                    <a:pt x="67124" y="-7061"/>
                    <a:pt x="66066" y="3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4A4049D7-4CAB-76FF-CB49-E57A95F92E64}"/>
                </a:ext>
              </a:extLst>
            </p:cNvPr>
            <p:cNvSpPr/>
            <p:nvPr/>
          </p:nvSpPr>
          <p:spPr>
            <a:xfrm>
              <a:off x="3113450" y="3973063"/>
              <a:ext cx="43235" cy="404495"/>
            </a:xfrm>
            <a:custGeom>
              <a:avLst/>
              <a:gdLst>
                <a:gd name="connsiteX0" fmla="*/ 4400 w 43235"/>
                <a:gd name="connsiteY0" fmla="*/ 2037 h 404495"/>
                <a:gd name="connsiteX1" fmla="*/ 32975 w 43235"/>
                <a:gd name="connsiteY1" fmla="*/ 386212 h 404495"/>
                <a:gd name="connsiteX2" fmla="*/ 29800 w 43235"/>
                <a:gd name="connsiteY2" fmla="*/ 348112 h 404495"/>
                <a:gd name="connsiteX3" fmla="*/ 42500 w 43235"/>
                <a:gd name="connsiteY3" fmla="*/ 395737 h 404495"/>
                <a:gd name="connsiteX4" fmla="*/ 4400 w 43235"/>
                <a:gd name="connsiteY4" fmla="*/ 240162 h 404495"/>
                <a:gd name="connsiteX5" fmla="*/ 4400 w 43235"/>
                <a:gd name="connsiteY5" fmla="*/ 2037 h 4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35" h="404495">
                  <a:moveTo>
                    <a:pt x="4400" y="2037"/>
                  </a:moveTo>
                  <a:cubicBezTo>
                    <a:pt x="9162" y="26379"/>
                    <a:pt x="28742" y="328533"/>
                    <a:pt x="32975" y="386212"/>
                  </a:cubicBezTo>
                  <a:cubicBezTo>
                    <a:pt x="37208" y="443891"/>
                    <a:pt x="28213" y="346525"/>
                    <a:pt x="29800" y="348112"/>
                  </a:cubicBezTo>
                  <a:cubicBezTo>
                    <a:pt x="31387" y="349699"/>
                    <a:pt x="46733" y="413729"/>
                    <a:pt x="42500" y="395737"/>
                  </a:cubicBezTo>
                  <a:cubicBezTo>
                    <a:pt x="38267" y="377745"/>
                    <a:pt x="11279" y="302074"/>
                    <a:pt x="4400" y="240162"/>
                  </a:cubicBezTo>
                  <a:cubicBezTo>
                    <a:pt x="-2479" y="178250"/>
                    <a:pt x="-362" y="-22305"/>
                    <a:pt x="4400" y="20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FEDE36DA-4539-5515-8847-790344F6E791}"/>
                </a:ext>
              </a:extLst>
            </p:cNvPr>
            <p:cNvSpPr/>
            <p:nvPr/>
          </p:nvSpPr>
          <p:spPr>
            <a:xfrm>
              <a:off x="2802339" y="4657136"/>
              <a:ext cx="366343" cy="509243"/>
            </a:xfrm>
            <a:custGeom>
              <a:avLst/>
              <a:gdLst>
                <a:gd name="connsiteX0" fmla="*/ 366311 w 366343"/>
                <a:gd name="connsiteY0" fmla="*/ 589 h 509243"/>
                <a:gd name="connsiteX1" fmla="*/ 223436 w 366343"/>
                <a:gd name="connsiteY1" fmla="*/ 197439 h 509243"/>
                <a:gd name="connsiteX2" fmla="*/ 188511 w 366343"/>
                <a:gd name="connsiteY2" fmla="*/ 264114 h 509243"/>
                <a:gd name="connsiteX3" fmla="*/ 191686 w 366343"/>
                <a:gd name="connsiteY3" fmla="*/ 222839 h 509243"/>
                <a:gd name="connsiteX4" fmla="*/ 163111 w 366343"/>
                <a:gd name="connsiteY4" fmla="*/ 384764 h 509243"/>
                <a:gd name="connsiteX5" fmla="*/ 1186 w 366343"/>
                <a:gd name="connsiteY5" fmla="*/ 508589 h 509243"/>
                <a:gd name="connsiteX6" fmla="*/ 93261 w 366343"/>
                <a:gd name="connsiteY6" fmla="*/ 426039 h 509243"/>
                <a:gd name="connsiteX7" fmla="*/ 159936 w 366343"/>
                <a:gd name="connsiteY7" fmla="*/ 264114 h 509243"/>
                <a:gd name="connsiteX8" fmla="*/ 166286 w 366343"/>
                <a:gd name="connsiteY8" fmla="*/ 273639 h 509243"/>
                <a:gd name="connsiteX9" fmla="*/ 236136 w 366343"/>
                <a:gd name="connsiteY9" fmla="*/ 140289 h 509243"/>
                <a:gd name="connsiteX10" fmla="*/ 366311 w 366343"/>
                <a:gd name="connsiteY10" fmla="*/ 589 h 5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343" h="509243">
                  <a:moveTo>
                    <a:pt x="366311" y="589"/>
                  </a:moveTo>
                  <a:cubicBezTo>
                    <a:pt x="364194" y="10114"/>
                    <a:pt x="253069" y="153518"/>
                    <a:pt x="223436" y="197439"/>
                  </a:cubicBezTo>
                  <a:cubicBezTo>
                    <a:pt x="193803" y="241360"/>
                    <a:pt x="193803" y="259881"/>
                    <a:pt x="188511" y="264114"/>
                  </a:cubicBezTo>
                  <a:cubicBezTo>
                    <a:pt x="183219" y="268347"/>
                    <a:pt x="195919" y="202731"/>
                    <a:pt x="191686" y="222839"/>
                  </a:cubicBezTo>
                  <a:cubicBezTo>
                    <a:pt x="187453" y="242947"/>
                    <a:pt x="194861" y="337139"/>
                    <a:pt x="163111" y="384764"/>
                  </a:cubicBezTo>
                  <a:cubicBezTo>
                    <a:pt x="131361" y="432389"/>
                    <a:pt x="12828" y="501710"/>
                    <a:pt x="1186" y="508589"/>
                  </a:cubicBezTo>
                  <a:cubicBezTo>
                    <a:pt x="-10456" y="515468"/>
                    <a:pt x="66803" y="466785"/>
                    <a:pt x="93261" y="426039"/>
                  </a:cubicBezTo>
                  <a:cubicBezTo>
                    <a:pt x="119719" y="385293"/>
                    <a:pt x="147765" y="289514"/>
                    <a:pt x="159936" y="264114"/>
                  </a:cubicBezTo>
                  <a:cubicBezTo>
                    <a:pt x="172107" y="238714"/>
                    <a:pt x="153586" y="294276"/>
                    <a:pt x="166286" y="273639"/>
                  </a:cubicBezTo>
                  <a:cubicBezTo>
                    <a:pt x="178986" y="253002"/>
                    <a:pt x="205973" y="181035"/>
                    <a:pt x="236136" y="140289"/>
                  </a:cubicBezTo>
                  <a:cubicBezTo>
                    <a:pt x="266298" y="99543"/>
                    <a:pt x="368428" y="-8936"/>
                    <a:pt x="366311" y="5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5D19608B-9C79-2D3C-A1F0-599C47C6A27C}"/>
                </a:ext>
              </a:extLst>
            </p:cNvPr>
            <p:cNvSpPr/>
            <p:nvPr/>
          </p:nvSpPr>
          <p:spPr>
            <a:xfrm>
              <a:off x="1437984" y="3047545"/>
              <a:ext cx="270439" cy="1150025"/>
            </a:xfrm>
            <a:custGeom>
              <a:avLst/>
              <a:gdLst>
                <a:gd name="connsiteX0" fmla="*/ 270166 w 270439"/>
                <a:gd name="connsiteY0" fmla="*/ 3630 h 1150025"/>
                <a:gd name="connsiteX1" fmla="*/ 105066 w 270439"/>
                <a:gd name="connsiteY1" fmla="*/ 375105 h 1150025"/>
                <a:gd name="connsiteX2" fmla="*/ 108241 w 270439"/>
                <a:gd name="connsiteY2" fmla="*/ 321130 h 1150025"/>
                <a:gd name="connsiteX3" fmla="*/ 95541 w 270439"/>
                <a:gd name="connsiteY3" fmla="*/ 552905 h 1150025"/>
                <a:gd name="connsiteX4" fmla="*/ 95541 w 270439"/>
                <a:gd name="connsiteY4" fmla="*/ 502105 h 1150025"/>
                <a:gd name="connsiteX5" fmla="*/ 54266 w 270439"/>
                <a:gd name="connsiteY5" fmla="*/ 657680 h 1150025"/>
                <a:gd name="connsiteX6" fmla="*/ 291 w 270439"/>
                <a:gd name="connsiteY6" fmla="*/ 845005 h 1150025"/>
                <a:gd name="connsiteX7" fmla="*/ 32041 w 270439"/>
                <a:gd name="connsiteY7" fmla="*/ 771980 h 1150025"/>
                <a:gd name="connsiteX8" fmla="*/ 16166 w 270439"/>
                <a:gd name="connsiteY8" fmla="*/ 1149805 h 1150025"/>
                <a:gd name="connsiteX9" fmla="*/ 44741 w 270439"/>
                <a:gd name="connsiteY9" fmla="*/ 711655 h 1150025"/>
                <a:gd name="connsiteX10" fmla="*/ 19341 w 270439"/>
                <a:gd name="connsiteY10" fmla="*/ 241755 h 1150025"/>
                <a:gd name="connsiteX11" fmla="*/ 9816 w 270439"/>
                <a:gd name="connsiteY11" fmla="*/ 333830 h 1150025"/>
                <a:gd name="connsiteX12" fmla="*/ 114591 w 270439"/>
                <a:gd name="connsiteY12" fmla="*/ 121105 h 1150025"/>
                <a:gd name="connsiteX13" fmla="*/ 60616 w 270439"/>
                <a:gd name="connsiteY13" fmla="*/ 181430 h 1150025"/>
                <a:gd name="connsiteX14" fmla="*/ 270166 w 270439"/>
                <a:gd name="connsiteY14" fmla="*/ 3630 h 115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439" h="1150025">
                  <a:moveTo>
                    <a:pt x="270166" y="3630"/>
                  </a:moveTo>
                  <a:cubicBezTo>
                    <a:pt x="277574" y="35909"/>
                    <a:pt x="132053" y="322188"/>
                    <a:pt x="105066" y="375105"/>
                  </a:cubicBezTo>
                  <a:cubicBezTo>
                    <a:pt x="78079" y="428022"/>
                    <a:pt x="109828" y="291497"/>
                    <a:pt x="108241" y="321130"/>
                  </a:cubicBezTo>
                  <a:cubicBezTo>
                    <a:pt x="106654" y="350763"/>
                    <a:pt x="97658" y="522743"/>
                    <a:pt x="95541" y="552905"/>
                  </a:cubicBezTo>
                  <a:cubicBezTo>
                    <a:pt x="93424" y="583067"/>
                    <a:pt x="102420" y="484643"/>
                    <a:pt x="95541" y="502105"/>
                  </a:cubicBezTo>
                  <a:cubicBezTo>
                    <a:pt x="88662" y="519567"/>
                    <a:pt x="70141" y="600530"/>
                    <a:pt x="54266" y="657680"/>
                  </a:cubicBezTo>
                  <a:cubicBezTo>
                    <a:pt x="38391" y="714830"/>
                    <a:pt x="3995" y="825955"/>
                    <a:pt x="291" y="845005"/>
                  </a:cubicBezTo>
                  <a:cubicBezTo>
                    <a:pt x="-3413" y="864055"/>
                    <a:pt x="29395" y="721180"/>
                    <a:pt x="32041" y="771980"/>
                  </a:cubicBezTo>
                  <a:cubicBezTo>
                    <a:pt x="34687" y="822780"/>
                    <a:pt x="14049" y="1159859"/>
                    <a:pt x="16166" y="1149805"/>
                  </a:cubicBezTo>
                  <a:cubicBezTo>
                    <a:pt x="18283" y="1139751"/>
                    <a:pt x="44212" y="862997"/>
                    <a:pt x="44741" y="711655"/>
                  </a:cubicBezTo>
                  <a:cubicBezTo>
                    <a:pt x="45270" y="560313"/>
                    <a:pt x="25162" y="304726"/>
                    <a:pt x="19341" y="241755"/>
                  </a:cubicBezTo>
                  <a:cubicBezTo>
                    <a:pt x="13520" y="178784"/>
                    <a:pt x="-6059" y="353938"/>
                    <a:pt x="9816" y="333830"/>
                  </a:cubicBezTo>
                  <a:cubicBezTo>
                    <a:pt x="25691" y="313722"/>
                    <a:pt x="106124" y="146505"/>
                    <a:pt x="114591" y="121105"/>
                  </a:cubicBezTo>
                  <a:cubicBezTo>
                    <a:pt x="123058" y="95705"/>
                    <a:pt x="35745" y="198363"/>
                    <a:pt x="60616" y="181430"/>
                  </a:cubicBezTo>
                  <a:cubicBezTo>
                    <a:pt x="85487" y="164497"/>
                    <a:pt x="262758" y="-28649"/>
                    <a:pt x="270166" y="36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C7EF46D4-A91C-037F-AD9E-2F753C6FEEE3}"/>
                </a:ext>
              </a:extLst>
            </p:cNvPr>
            <p:cNvSpPr/>
            <p:nvPr/>
          </p:nvSpPr>
          <p:spPr>
            <a:xfrm>
              <a:off x="2654254" y="3778110"/>
              <a:ext cx="359307" cy="96757"/>
            </a:xfrm>
            <a:custGeom>
              <a:avLst/>
              <a:gdLst>
                <a:gd name="connsiteX0" fmla="*/ 46 w 359307"/>
                <a:gd name="connsiteY0" fmla="*/ 140 h 96757"/>
                <a:gd name="connsiteX1" fmla="*/ 190546 w 359307"/>
                <a:gd name="connsiteY1" fmla="*/ 44590 h 96757"/>
                <a:gd name="connsiteX2" fmla="*/ 193721 w 359307"/>
                <a:gd name="connsiteY2" fmla="*/ 69990 h 96757"/>
                <a:gd name="connsiteX3" fmla="*/ 241346 w 359307"/>
                <a:gd name="connsiteY3" fmla="*/ 82690 h 96757"/>
                <a:gd name="connsiteX4" fmla="*/ 168321 w 359307"/>
                <a:gd name="connsiteY4" fmla="*/ 92215 h 96757"/>
                <a:gd name="connsiteX5" fmla="*/ 358821 w 359307"/>
                <a:gd name="connsiteY5" fmla="*/ 95390 h 96757"/>
                <a:gd name="connsiteX6" fmla="*/ 219121 w 359307"/>
                <a:gd name="connsiteY6" fmla="*/ 69990 h 96757"/>
                <a:gd name="connsiteX7" fmla="*/ 95296 w 359307"/>
                <a:gd name="connsiteY7" fmla="*/ 63640 h 96757"/>
                <a:gd name="connsiteX8" fmla="*/ 209596 w 359307"/>
                <a:gd name="connsiteY8" fmla="*/ 60465 h 96757"/>
                <a:gd name="connsiteX9" fmla="*/ 46 w 359307"/>
                <a:gd name="connsiteY9" fmla="*/ 140 h 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307" h="96757">
                  <a:moveTo>
                    <a:pt x="46" y="140"/>
                  </a:moveTo>
                  <a:cubicBezTo>
                    <a:pt x="-3129" y="-2506"/>
                    <a:pt x="158267" y="32948"/>
                    <a:pt x="190546" y="44590"/>
                  </a:cubicBezTo>
                  <a:cubicBezTo>
                    <a:pt x="222825" y="56232"/>
                    <a:pt x="185254" y="63640"/>
                    <a:pt x="193721" y="69990"/>
                  </a:cubicBezTo>
                  <a:cubicBezTo>
                    <a:pt x="202188" y="76340"/>
                    <a:pt x="245579" y="78986"/>
                    <a:pt x="241346" y="82690"/>
                  </a:cubicBezTo>
                  <a:cubicBezTo>
                    <a:pt x="237113" y="86394"/>
                    <a:pt x="148742" y="90098"/>
                    <a:pt x="168321" y="92215"/>
                  </a:cubicBezTo>
                  <a:cubicBezTo>
                    <a:pt x="187900" y="94332"/>
                    <a:pt x="350354" y="99094"/>
                    <a:pt x="358821" y="95390"/>
                  </a:cubicBezTo>
                  <a:cubicBezTo>
                    <a:pt x="367288" y="91686"/>
                    <a:pt x="263042" y="75282"/>
                    <a:pt x="219121" y="69990"/>
                  </a:cubicBezTo>
                  <a:cubicBezTo>
                    <a:pt x="175200" y="64698"/>
                    <a:pt x="96883" y="65227"/>
                    <a:pt x="95296" y="63640"/>
                  </a:cubicBezTo>
                  <a:cubicBezTo>
                    <a:pt x="93709" y="62053"/>
                    <a:pt x="218063" y="70519"/>
                    <a:pt x="209596" y="60465"/>
                  </a:cubicBezTo>
                  <a:cubicBezTo>
                    <a:pt x="201129" y="50411"/>
                    <a:pt x="3221" y="2786"/>
                    <a:pt x="46" y="1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915D86EC-A60A-09E2-5FCE-2CB7BF5B3ABA}"/>
                </a:ext>
              </a:extLst>
            </p:cNvPr>
            <p:cNvSpPr/>
            <p:nvPr/>
          </p:nvSpPr>
          <p:spPr>
            <a:xfrm>
              <a:off x="2693197" y="3495672"/>
              <a:ext cx="212417" cy="244482"/>
            </a:xfrm>
            <a:custGeom>
              <a:avLst/>
              <a:gdLst>
                <a:gd name="connsiteX0" fmla="*/ 2378 w 212417"/>
                <a:gd name="connsiteY0" fmla="*/ 3 h 244482"/>
                <a:gd name="connsiteX1" fmla="*/ 46828 w 212417"/>
                <a:gd name="connsiteY1" fmla="*/ 66678 h 244482"/>
                <a:gd name="connsiteX2" fmla="*/ 2378 w 212417"/>
                <a:gd name="connsiteY2" fmla="*/ 79378 h 244482"/>
                <a:gd name="connsiteX3" fmla="*/ 135728 w 212417"/>
                <a:gd name="connsiteY3" fmla="*/ 127003 h 244482"/>
                <a:gd name="connsiteX4" fmla="*/ 161128 w 212417"/>
                <a:gd name="connsiteY4" fmla="*/ 158753 h 244482"/>
                <a:gd name="connsiteX5" fmla="*/ 167478 w 212417"/>
                <a:gd name="connsiteY5" fmla="*/ 168278 h 244482"/>
                <a:gd name="connsiteX6" fmla="*/ 211928 w 212417"/>
                <a:gd name="connsiteY6" fmla="*/ 244478 h 244482"/>
                <a:gd name="connsiteX7" fmla="*/ 186528 w 212417"/>
                <a:gd name="connsiteY7" fmla="*/ 171453 h 244482"/>
                <a:gd name="connsiteX8" fmla="*/ 116678 w 212417"/>
                <a:gd name="connsiteY8" fmla="*/ 111128 h 244482"/>
                <a:gd name="connsiteX9" fmla="*/ 97628 w 212417"/>
                <a:gd name="connsiteY9" fmla="*/ 19053 h 244482"/>
                <a:gd name="connsiteX10" fmla="*/ 97628 w 212417"/>
                <a:gd name="connsiteY10" fmla="*/ 95253 h 244482"/>
                <a:gd name="connsiteX11" fmla="*/ 56353 w 212417"/>
                <a:gd name="connsiteY11" fmla="*/ 63503 h 244482"/>
                <a:gd name="connsiteX12" fmla="*/ 2378 w 212417"/>
                <a:gd name="connsiteY12" fmla="*/ 3 h 2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417" h="244482">
                  <a:moveTo>
                    <a:pt x="2378" y="3"/>
                  </a:moveTo>
                  <a:cubicBezTo>
                    <a:pt x="791" y="532"/>
                    <a:pt x="46828" y="53449"/>
                    <a:pt x="46828" y="66678"/>
                  </a:cubicBezTo>
                  <a:cubicBezTo>
                    <a:pt x="46828" y="79907"/>
                    <a:pt x="-12439" y="69324"/>
                    <a:pt x="2378" y="79378"/>
                  </a:cubicBezTo>
                  <a:cubicBezTo>
                    <a:pt x="17195" y="89432"/>
                    <a:pt x="109270" y="113774"/>
                    <a:pt x="135728" y="127003"/>
                  </a:cubicBezTo>
                  <a:cubicBezTo>
                    <a:pt x="162186" y="140232"/>
                    <a:pt x="161128" y="158753"/>
                    <a:pt x="161128" y="158753"/>
                  </a:cubicBezTo>
                  <a:cubicBezTo>
                    <a:pt x="166420" y="165632"/>
                    <a:pt x="159011" y="153990"/>
                    <a:pt x="167478" y="168278"/>
                  </a:cubicBezTo>
                  <a:cubicBezTo>
                    <a:pt x="175945" y="182566"/>
                    <a:pt x="208753" y="243949"/>
                    <a:pt x="211928" y="244478"/>
                  </a:cubicBezTo>
                  <a:cubicBezTo>
                    <a:pt x="215103" y="245007"/>
                    <a:pt x="202403" y="193678"/>
                    <a:pt x="186528" y="171453"/>
                  </a:cubicBezTo>
                  <a:cubicBezTo>
                    <a:pt x="170653" y="149228"/>
                    <a:pt x="131495" y="136528"/>
                    <a:pt x="116678" y="111128"/>
                  </a:cubicBezTo>
                  <a:cubicBezTo>
                    <a:pt x="101861" y="85728"/>
                    <a:pt x="100803" y="21699"/>
                    <a:pt x="97628" y="19053"/>
                  </a:cubicBezTo>
                  <a:cubicBezTo>
                    <a:pt x="94453" y="16407"/>
                    <a:pt x="104507" y="87845"/>
                    <a:pt x="97628" y="95253"/>
                  </a:cubicBezTo>
                  <a:cubicBezTo>
                    <a:pt x="90749" y="102661"/>
                    <a:pt x="67995" y="75145"/>
                    <a:pt x="56353" y="63503"/>
                  </a:cubicBezTo>
                  <a:cubicBezTo>
                    <a:pt x="44711" y="51861"/>
                    <a:pt x="3965" y="-526"/>
                    <a:pt x="2378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2A117430-3F8A-8531-EC48-C9609473BC63}"/>
                </a:ext>
              </a:extLst>
            </p:cNvPr>
            <p:cNvSpPr/>
            <p:nvPr/>
          </p:nvSpPr>
          <p:spPr>
            <a:xfrm>
              <a:off x="3072831" y="4356100"/>
              <a:ext cx="165807" cy="593811"/>
            </a:xfrm>
            <a:custGeom>
              <a:avLst/>
              <a:gdLst>
                <a:gd name="connsiteX0" fmla="*/ 73594 w 165807"/>
                <a:gd name="connsiteY0" fmla="*/ 0 h 593811"/>
                <a:gd name="connsiteX1" fmla="*/ 111694 w 165807"/>
                <a:gd name="connsiteY1" fmla="*/ 260350 h 593811"/>
                <a:gd name="connsiteX2" fmla="*/ 86294 w 165807"/>
                <a:gd name="connsiteY2" fmla="*/ 352425 h 593811"/>
                <a:gd name="connsiteX3" fmla="*/ 92644 w 165807"/>
                <a:gd name="connsiteY3" fmla="*/ 307975 h 593811"/>
                <a:gd name="connsiteX4" fmla="*/ 569 w 165807"/>
                <a:gd name="connsiteY4" fmla="*/ 590550 h 593811"/>
                <a:gd name="connsiteX5" fmla="*/ 57719 w 165807"/>
                <a:gd name="connsiteY5" fmla="*/ 450850 h 593811"/>
                <a:gd name="connsiteX6" fmla="*/ 137094 w 165807"/>
                <a:gd name="connsiteY6" fmla="*/ 285750 h 593811"/>
                <a:gd name="connsiteX7" fmla="*/ 165669 w 165807"/>
                <a:gd name="connsiteY7" fmla="*/ 111125 h 593811"/>
                <a:gd name="connsiteX8" fmla="*/ 127569 w 165807"/>
                <a:gd name="connsiteY8" fmla="*/ 257175 h 593811"/>
                <a:gd name="connsiteX9" fmla="*/ 73594 w 165807"/>
                <a:gd name="connsiteY9" fmla="*/ 0 h 5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807" h="593811">
                  <a:moveTo>
                    <a:pt x="73594" y="0"/>
                  </a:moveTo>
                  <a:cubicBezTo>
                    <a:pt x="70948" y="529"/>
                    <a:pt x="109577" y="201613"/>
                    <a:pt x="111694" y="260350"/>
                  </a:cubicBezTo>
                  <a:cubicBezTo>
                    <a:pt x="113811" y="319087"/>
                    <a:pt x="89469" y="344487"/>
                    <a:pt x="86294" y="352425"/>
                  </a:cubicBezTo>
                  <a:cubicBezTo>
                    <a:pt x="83119" y="360363"/>
                    <a:pt x="106931" y="268288"/>
                    <a:pt x="92644" y="307975"/>
                  </a:cubicBezTo>
                  <a:cubicBezTo>
                    <a:pt x="78357" y="347662"/>
                    <a:pt x="6390" y="566737"/>
                    <a:pt x="569" y="590550"/>
                  </a:cubicBezTo>
                  <a:cubicBezTo>
                    <a:pt x="-5252" y="614363"/>
                    <a:pt x="34965" y="501650"/>
                    <a:pt x="57719" y="450850"/>
                  </a:cubicBezTo>
                  <a:cubicBezTo>
                    <a:pt x="80473" y="400050"/>
                    <a:pt x="119102" y="342371"/>
                    <a:pt x="137094" y="285750"/>
                  </a:cubicBezTo>
                  <a:cubicBezTo>
                    <a:pt x="155086" y="229129"/>
                    <a:pt x="167256" y="115887"/>
                    <a:pt x="165669" y="111125"/>
                  </a:cubicBezTo>
                  <a:cubicBezTo>
                    <a:pt x="164082" y="106363"/>
                    <a:pt x="142386" y="272521"/>
                    <a:pt x="127569" y="257175"/>
                  </a:cubicBezTo>
                  <a:cubicBezTo>
                    <a:pt x="112752" y="241829"/>
                    <a:pt x="76240" y="-529"/>
                    <a:pt x="7359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4DBAC45-58BC-31CB-31C0-F44C3C7C91AF}"/>
                </a:ext>
              </a:extLst>
            </p:cNvPr>
            <p:cNvSpPr/>
            <p:nvPr/>
          </p:nvSpPr>
          <p:spPr>
            <a:xfrm>
              <a:off x="2143052" y="5234851"/>
              <a:ext cx="540431" cy="283300"/>
            </a:xfrm>
            <a:custGeom>
              <a:avLst/>
              <a:gdLst>
                <a:gd name="connsiteX0" fmla="*/ 73 w 540431"/>
                <a:gd name="connsiteY0" fmla="*/ 283299 h 283300"/>
                <a:gd name="connsiteX1" fmla="*/ 365198 w 540431"/>
                <a:gd name="connsiteY1" fmla="*/ 146774 h 283300"/>
                <a:gd name="connsiteX2" fmla="*/ 377898 w 540431"/>
                <a:gd name="connsiteY2" fmla="*/ 146774 h 283300"/>
                <a:gd name="connsiteX3" fmla="*/ 539823 w 540431"/>
                <a:gd name="connsiteY3" fmla="*/ 724 h 283300"/>
                <a:gd name="connsiteX4" fmla="*/ 428698 w 540431"/>
                <a:gd name="connsiteY4" fmla="*/ 92799 h 283300"/>
                <a:gd name="connsiteX5" fmla="*/ 314398 w 540431"/>
                <a:gd name="connsiteY5" fmla="*/ 143599 h 283300"/>
                <a:gd name="connsiteX6" fmla="*/ 333448 w 540431"/>
                <a:gd name="connsiteY6" fmla="*/ 149949 h 283300"/>
                <a:gd name="connsiteX7" fmla="*/ 73 w 540431"/>
                <a:gd name="connsiteY7" fmla="*/ 283299 h 28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431" h="283300">
                  <a:moveTo>
                    <a:pt x="73" y="283299"/>
                  </a:moveTo>
                  <a:cubicBezTo>
                    <a:pt x="5365" y="282770"/>
                    <a:pt x="302227" y="169528"/>
                    <a:pt x="365198" y="146774"/>
                  </a:cubicBezTo>
                  <a:cubicBezTo>
                    <a:pt x="428169" y="124020"/>
                    <a:pt x="348794" y="171116"/>
                    <a:pt x="377898" y="146774"/>
                  </a:cubicBezTo>
                  <a:cubicBezTo>
                    <a:pt x="407002" y="122432"/>
                    <a:pt x="531356" y="9720"/>
                    <a:pt x="539823" y="724"/>
                  </a:cubicBezTo>
                  <a:cubicBezTo>
                    <a:pt x="548290" y="-8272"/>
                    <a:pt x="466269" y="68987"/>
                    <a:pt x="428698" y="92799"/>
                  </a:cubicBezTo>
                  <a:cubicBezTo>
                    <a:pt x="391127" y="116611"/>
                    <a:pt x="314398" y="143599"/>
                    <a:pt x="314398" y="143599"/>
                  </a:cubicBezTo>
                  <a:cubicBezTo>
                    <a:pt x="298523" y="153124"/>
                    <a:pt x="389011" y="122432"/>
                    <a:pt x="333448" y="149949"/>
                  </a:cubicBezTo>
                  <a:cubicBezTo>
                    <a:pt x="277885" y="177466"/>
                    <a:pt x="-5219" y="283828"/>
                    <a:pt x="73" y="2832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D70B6347-7156-5098-09D0-9B2FDD23F54E}"/>
                </a:ext>
              </a:extLst>
            </p:cNvPr>
            <p:cNvSpPr/>
            <p:nvPr/>
          </p:nvSpPr>
          <p:spPr>
            <a:xfrm>
              <a:off x="3259865" y="4692595"/>
              <a:ext cx="71487" cy="523292"/>
            </a:xfrm>
            <a:custGeom>
              <a:avLst/>
              <a:gdLst>
                <a:gd name="connsiteX0" fmla="*/ 70710 w 71487"/>
                <a:gd name="connsiteY0" fmla="*/ 55 h 523292"/>
                <a:gd name="connsiteX1" fmla="*/ 42135 w 71487"/>
                <a:gd name="connsiteY1" fmla="*/ 282630 h 523292"/>
                <a:gd name="connsiteX2" fmla="*/ 35785 w 71487"/>
                <a:gd name="connsiteY2" fmla="*/ 225480 h 523292"/>
                <a:gd name="connsiteX3" fmla="*/ 860 w 71487"/>
                <a:gd name="connsiteY3" fmla="*/ 511230 h 523292"/>
                <a:gd name="connsiteX4" fmla="*/ 10385 w 71487"/>
                <a:gd name="connsiteY4" fmla="*/ 441380 h 523292"/>
                <a:gd name="connsiteX5" fmla="*/ 7210 w 71487"/>
                <a:gd name="connsiteY5" fmla="*/ 181030 h 523292"/>
                <a:gd name="connsiteX6" fmla="*/ 7210 w 71487"/>
                <a:gd name="connsiteY6" fmla="*/ 257230 h 523292"/>
                <a:gd name="connsiteX7" fmla="*/ 70710 w 71487"/>
                <a:gd name="connsiteY7" fmla="*/ 55 h 52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87" h="523292">
                  <a:moveTo>
                    <a:pt x="70710" y="55"/>
                  </a:moveTo>
                  <a:cubicBezTo>
                    <a:pt x="76531" y="4288"/>
                    <a:pt x="47956" y="245059"/>
                    <a:pt x="42135" y="282630"/>
                  </a:cubicBezTo>
                  <a:cubicBezTo>
                    <a:pt x="36314" y="320201"/>
                    <a:pt x="42664" y="187380"/>
                    <a:pt x="35785" y="225480"/>
                  </a:cubicBezTo>
                  <a:cubicBezTo>
                    <a:pt x="28906" y="263580"/>
                    <a:pt x="5093" y="475247"/>
                    <a:pt x="860" y="511230"/>
                  </a:cubicBezTo>
                  <a:cubicBezTo>
                    <a:pt x="-3373" y="547213"/>
                    <a:pt x="9327" y="496413"/>
                    <a:pt x="10385" y="441380"/>
                  </a:cubicBezTo>
                  <a:cubicBezTo>
                    <a:pt x="11443" y="386347"/>
                    <a:pt x="7739" y="211722"/>
                    <a:pt x="7210" y="181030"/>
                  </a:cubicBezTo>
                  <a:cubicBezTo>
                    <a:pt x="6681" y="150338"/>
                    <a:pt x="-2315" y="279984"/>
                    <a:pt x="7210" y="257230"/>
                  </a:cubicBezTo>
                  <a:cubicBezTo>
                    <a:pt x="16735" y="234476"/>
                    <a:pt x="64889" y="-4178"/>
                    <a:pt x="70710" y="5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9CF7C048-F5EA-0930-4876-82143557C8B2}"/>
                </a:ext>
              </a:extLst>
            </p:cNvPr>
            <p:cNvSpPr/>
            <p:nvPr/>
          </p:nvSpPr>
          <p:spPr>
            <a:xfrm>
              <a:off x="2278117" y="5561582"/>
              <a:ext cx="99207" cy="218318"/>
            </a:xfrm>
            <a:custGeom>
              <a:avLst/>
              <a:gdLst>
                <a:gd name="connsiteX0" fmla="*/ 1533 w 99207"/>
                <a:gd name="connsiteY0" fmla="*/ 1018 h 218318"/>
                <a:gd name="connsiteX1" fmla="*/ 96783 w 99207"/>
                <a:gd name="connsiteY1" fmla="*/ 210568 h 218318"/>
                <a:gd name="connsiteX2" fmla="*/ 68208 w 99207"/>
                <a:gd name="connsiteY2" fmla="*/ 169293 h 218318"/>
                <a:gd name="connsiteX3" fmla="*/ 39633 w 99207"/>
                <a:gd name="connsiteY3" fmla="*/ 131193 h 218318"/>
                <a:gd name="connsiteX4" fmla="*/ 1533 w 99207"/>
                <a:gd name="connsiteY4" fmla="*/ 1018 h 2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07" h="218318">
                  <a:moveTo>
                    <a:pt x="1533" y="1018"/>
                  </a:moveTo>
                  <a:cubicBezTo>
                    <a:pt x="11058" y="14247"/>
                    <a:pt x="85671" y="182522"/>
                    <a:pt x="96783" y="210568"/>
                  </a:cubicBezTo>
                  <a:cubicBezTo>
                    <a:pt x="107896" y="238614"/>
                    <a:pt x="77733" y="182522"/>
                    <a:pt x="68208" y="169293"/>
                  </a:cubicBezTo>
                  <a:cubicBezTo>
                    <a:pt x="58683" y="156064"/>
                    <a:pt x="49687" y="155005"/>
                    <a:pt x="39633" y="131193"/>
                  </a:cubicBezTo>
                  <a:cubicBezTo>
                    <a:pt x="29579" y="107381"/>
                    <a:pt x="-7992" y="-12211"/>
                    <a:pt x="1533" y="10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9C4213-77AE-5BD2-9A0C-A4624675D822}"/>
                </a:ext>
              </a:extLst>
            </p:cNvPr>
            <p:cNvSpPr/>
            <p:nvPr/>
          </p:nvSpPr>
          <p:spPr>
            <a:xfrm>
              <a:off x="2955303" y="5000837"/>
              <a:ext cx="134184" cy="543371"/>
            </a:xfrm>
            <a:custGeom>
              <a:avLst/>
              <a:gdLst>
                <a:gd name="connsiteX0" fmla="*/ 133972 w 134184"/>
                <a:gd name="connsiteY0" fmla="*/ 2963 h 543371"/>
                <a:gd name="connsiteX1" fmla="*/ 32372 w 134184"/>
                <a:gd name="connsiteY1" fmla="*/ 301413 h 543371"/>
                <a:gd name="connsiteX2" fmla="*/ 45072 w 134184"/>
                <a:gd name="connsiteY2" fmla="*/ 288713 h 543371"/>
                <a:gd name="connsiteX3" fmla="*/ 29197 w 134184"/>
                <a:gd name="connsiteY3" fmla="*/ 396663 h 543371"/>
                <a:gd name="connsiteX4" fmla="*/ 54597 w 134184"/>
                <a:gd name="connsiteY4" fmla="*/ 498263 h 543371"/>
                <a:gd name="connsiteX5" fmla="*/ 54597 w 134184"/>
                <a:gd name="connsiteY5" fmla="*/ 469688 h 543371"/>
                <a:gd name="connsiteX6" fmla="*/ 95872 w 134184"/>
                <a:gd name="connsiteY6" fmla="*/ 542713 h 543371"/>
                <a:gd name="connsiteX7" fmla="*/ 86347 w 134184"/>
                <a:gd name="connsiteY7" fmla="*/ 498263 h 543371"/>
                <a:gd name="connsiteX8" fmla="*/ 35547 w 134184"/>
                <a:gd name="connsiteY8" fmla="*/ 377613 h 543371"/>
                <a:gd name="connsiteX9" fmla="*/ 622 w 134184"/>
                <a:gd name="connsiteY9" fmla="*/ 212513 h 543371"/>
                <a:gd name="connsiteX10" fmla="*/ 16497 w 134184"/>
                <a:gd name="connsiteY10" fmla="*/ 298238 h 543371"/>
                <a:gd name="connsiteX11" fmla="*/ 57772 w 134184"/>
                <a:gd name="connsiteY11" fmla="*/ 155363 h 543371"/>
                <a:gd name="connsiteX12" fmla="*/ 133972 w 134184"/>
                <a:gd name="connsiteY12" fmla="*/ 2963 h 5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184" h="543371">
                  <a:moveTo>
                    <a:pt x="133972" y="2963"/>
                  </a:moveTo>
                  <a:cubicBezTo>
                    <a:pt x="129739" y="27305"/>
                    <a:pt x="47189" y="253788"/>
                    <a:pt x="32372" y="301413"/>
                  </a:cubicBezTo>
                  <a:cubicBezTo>
                    <a:pt x="17555" y="349038"/>
                    <a:pt x="45601" y="272838"/>
                    <a:pt x="45072" y="288713"/>
                  </a:cubicBezTo>
                  <a:cubicBezTo>
                    <a:pt x="44543" y="304588"/>
                    <a:pt x="27609" y="361738"/>
                    <a:pt x="29197" y="396663"/>
                  </a:cubicBezTo>
                  <a:cubicBezTo>
                    <a:pt x="30785" y="431588"/>
                    <a:pt x="50364" y="486092"/>
                    <a:pt x="54597" y="498263"/>
                  </a:cubicBezTo>
                  <a:cubicBezTo>
                    <a:pt x="58830" y="510434"/>
                    <a:pt x="47718" y="462280"/>
                    <a:pt x="54597" y="469688"/>
                  </a:cubicBezTo>
                  <a:cubicBezTo>
                    <a:pt x="61476" y="477096"/>
                    <a:pt x="90580" y="537951"/>
                    <a:pt x="95872" y="542713"/>
                  </a:cubicBezTo>
                  <a:cubicBezTo>
                    <a:pt x="101164" y="547476"/>
                    <a:pt x="96401" y="525780"/>
                    <a:pt x="86347" y="498263"/>
                  </a:cubicBezTo>
                  <a:cubicBezTo>
                    <a:pt x="76293" y="470746"/>
                    <a:pt x="49834" y="425238"/>
                    <a:pt x="35547" y="377613"/>
                  </a:cubicBezTo>
                  <a:cubicBezTo>
                    <a:pt x="21260" y="329988"/>
                    <a:pt x="3797" y="225742"/>
                    <a:pt x="622" y="212513"/>
                  </a:cubicBezTo>
                  <a:cubicBezTo>
                    <a:pt x="-2553" y="199284"/>
                    <a:pt x="6972" y="307763"/>
                    <a:pt x="16497" y="298238"/>
                  </a:cubicBezTo>
                  <a:cubicBezTo>
                    <a:pt x="26022" y="288713"/>
                    <a:pt x="37664" y="199813"/>
                    <a:pt x="57772" y="155363"/>
                  </a:cubicBezTo>
                  <a:cubicBezTo>
                    <a:pt x="77880" y="110913"/>
                    <a:pt x="138205" y="-21379"/>
                    <a:pt x="133972" y="296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40FE5AAB-AA44-3CBF-C339-6A0DAE138401}"/>
                </a:ext>
              </a:extLst>
            </p:cNvPr>
            <p:cNvSpPr/>
            <p:nvPr/>
          </p:nvSpPr>
          <p:spPr>
            <a:xfrm>
              <a:off x="2560149" y="5027813"/>
              <a:ext cx="415256" cy="361682"/>
            </a:xfrm>
            <a:custGeom>
              <a:avLst/>
              <a:gdLst>
                <a:gd name="connsiteX0" fmla="*/ 2076 w 415256"/>
                <a:gd name="connsiteY0" fmla="*/ 360162 h 361682"/>
                <a:gd name="connsiteX1" fmla="*/ 205276 w 415256"/>
                <a:gd name="connsiteY1" fmla="*/ 153787 h 361682"/>
                <a:gd name="connsiteX2" fmla="*/ 217976 w 415256"/>
                <a:gd name="connsiteY2" fmla="*/ 182362 h 361682"/>
                <a:gd name="connsiteX3" fmla="*/ 411651 w 415256"/>
                <a:gd name="connsiteY3" fmla="*/ 1387 h 361682"/>
                <a:gd name="connsiteX4" fmla="*/ 332276 w 415256"/>
                <a:gd name="connsiteY4" fmla="*/ 99812 h 361682"/>
                <a:gd name="connsiteX5" fmla="*/ 186226 w 415256"/>
                <a:gd name="connsiteY5" fmla="*/ 118862 h 361682"/>
                <a:gd name="connsiteX6" fmla="*/ 252901 w 415256"/>
                <a:gd name="connsiteY6" fmla="*/ 134737 h 361682"/>
                <a:gd name="connsiteX7" fmla="*/ 135426 w 415256"/>
                <a:gd name="connsiteY7" fmla="*/ 185537 h 361682"/>
                <a:gd name="connsiteX8" fmla="*/ 100501 w 415256"/>
                <a:gd name="connsiteY8" fmla="*/ 245862 h 361682"/>
                <a:gd name="connsiteX9" fmla="*/ 2076 w 415256"/>
                <a:gd name="connsiteY9" fmla="*/ 360162 h 3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256" h="361682">
                  <a:moveTo>
                    <a:pt x="2076" y="360162"/>
                  </a:moveTo>
                  <a:cubicBezTo>
                    <a:pt x="19538" y="344816"/>
                    <a:pt x="169293" y="183420"/>
                    <a:pt x="205276" y="153787"/>
                  </a:cubicBezTo>
                  <a:cubicBezTo>
                    <a:pt x="241259" y="124154"/>
                    <a:pt x="183580" y="207762"/>
                    <a:pt x="217976" y="182362"/>
                  </a:cubicBezTo>
                  <a:cubicBezTo>
                    <a:pt x="252372" y="156962"/>
                    <a:pt x="392601" y="15145"/>
                    <a:pt x="411651" y="1387"/>
                  </a:cubicBezTo>
                  <a:cubicBezTo>
                    <a:pt x="430701" y="-12371"/>
                    <a:pt x="369847" y="80233"/>
                    <a:pt x="332276" y="99812"/>
                  </a:cubicBezTo>
                  <a:cubicBezTo>
                    <a:pt x="294705" y="119391"/>
                    <a:pt x="199455" y="113041"/>
                    <a:pt x="186226" y="118862"/>
                  </a:cubicBezTo>
                  <a:cubicBezTo>
                    <a:pt x="172997" y="124683"/>
                    <a:pt x="261368" y="123625"/>
                    <a:pt x="252901" y="134737"/>
                  </a:cubicBezTo>
                  <a:cubicBezTo>
                    <a:pt x="244434" y="145849"/>
                    <a:pt x="160826" y="167016"/>
                    <a:pt x="135426" y="185537"/>
                  </a:cubicBezTo>
                  <a:cubicBezTo>
                    <a:pt x="110026" y="204058"/>
                    <a:pt x="118493" y="221520"/>
                    <a:pt x="100501" y="245862"/>
                  </a:cubicBezTo>
                  <a:cubicBezTo>
                    <a:pt x="82509" y="270204"/>
                    <a:pt x="-15386" y="375508"/>
                    <a:pt x="2076" y="36016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AB3C0B42-57CE-A9FD-E202-884DF18241F2}"/>
                </a:ext>
              </a:extLst>
            </p:cNvPr>
            <p:cNvSpPr/>
            <p:nvPr/>
          </p:nvSpPr>
          <p:spPr>
            <a:xfrm>
              <a:off x="2609373" y="4101775"/>
              <a:ext cx="232994" cy="248211"/>
            </a:xfrm>
            <a:custGeom>
              <a:avLst/>
              <a:gdLst>
                <a:gd name="connsiteX0" fmla="*/ 477 w 232994"/>
                <a:gd name="connsiteY0" fmla="*/ 325 h 248211"/>
                <a:gd name="connsiteX1" fmla="*/ 44927 w 232994"/>
                <a:gd name="connsiteY1" fmla="*/ 95575 h 248211"/>
                <a:gd name="connsiteX2" fmla="*/ 57627 w 232994"/>
                <a:gd name="connsiteY2" fmla="*/ 79700 h 248211"/>
                <a:gd name="connsiteX3" fmla="*/ 73502 w 232994"/>
                <a:gd name="connsiteY3" fmla="*/ 194000 h 248211"/>
                <a:gd name="connsiteX4" fmla="*/ 105252 w 232994"/>
                <a:gd name="connsiteY4" fmla="*/ 232100 h 248211"/>
                <a:gd name="connsiteX5" fmla="*/ 48102 w 232994"/>
                <a:gd name="connsiteY5" fmla="*/ 247975 h 248211"/>
                <a:gd name="connsiteX6" fmla="*/ 229077 w 232994"/>
                <a:gd name="connsiteY6" fmla="*/ 241625 h 248211"/>
                <a:gd name="connsiteX7" fmla="*/ 168752 w 232994"/>
                <a:gd name="connsiteY7" fmla="*/ 241625 h 248211"/>
                <a:gd name="connsiteX8" fmla="*/ 124302 w 232994"/>
                <a:gd name="connsiteY8" fmla="*/ 200350 h 248211"/>
                <a:gd name="connsiteX9" fmla="*/ 159227 w 232994"/>
                <a:gd name="connsiteY9" fmla="*/ 124150 h 248211"/>
                <a:gd name="connsiteX10" fmla="*/ 121127 w 232994"/>
                <a:gd name="connsiteY10" fmla="*/ 162250 h 248211"/>
                <a:gd name="connsiteX11" fmla="*/ 92552 w 232994"/>
                <a:gd name="connsiteY11" fmla="*/ 203525 h 248211"/>
                <a:gd name="connsiteX12" fmla="*/ 76677 w 232994"/>
                <a:gd name="connsiteY12" fmla="*/ 133675 h 248211"/>
                <a:gd name="connsiteX13" fmla="*/ 477 w 232994"/>
                <a:gd name="connsiteY13" fmla="*/ 325 h 24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994" h="248211">
                  <a:moveTo>
                    <a:pt x="477" y="325"/>
                  </a:moveTo>
                  <a:cubicBezTo>
                    <a:pt x="-4815" y="-6025"/>
                    <a:pt x="35402" y="82346"/>
                    <a:pt x="44927" y="95575"/>
                  </a:cubicBezTo>
                  <a:cubicBezTo>
                    <a:pt x="54452" y="108804"/>
                    <a:pt x="52864" y="63296"/>
                    <a:pt x="57627" y="79700"/>
                  </a:cubicBezTo>
                  <a:cubicBezTo>
                    <a:pt x="62390" y="96104"/>
                    <a:pt x="65565" y="168600"/>
                    <a:pt x="73502" y="194000"/>
                  </a:cubicBezTo>
                  <a:cubicBezTo>
                    <a:pt x="81439" y="219400"/>
                    <a:pt x="109485" y="223104"/>
                    <a:pt x="105252" y="232100"/>
                  </a:cubicBezTo>
                  <a:cubicBezTo>
                    <a:pt x="101019" y="241096"/>
                    <a:pt x="27465" y="246388"/>
                    <a:pt x="48102" y="247975"/>
                  </a:cubicBezTo>
                  <a:cubicBezTo>
                    <a:pt x="68739" y="249562"/>
                    <a:pt x="208969" y="242683"/>
                    <a:pt x="229077" y="241625"/>
                  </a:cubicBezTo>
                  <a:cubicBezTo>
                    <a:pt x="249185" y="240567"/>
                    <a:pt x="186214" y="248504"/>
                    <a:pt x="168752" y="241625"/>
                  </a:cubicBezTo>
                  <a:cubicBezTo>
                    <a:pt x="151290" y="234746"/>
                    <a:pt x="125889" y="219929"/>
                    <a:pt x="124302" y="200350"/>
                  </a:cubicBezTo>
                  <a:cubicBezTo>
                    <a:pt x="122715" y="180771"/>
                    <a:pt x="159756" y="130500"/>
                    <a:pt x="159227" y="124150"/>
                  </a:cubicBezTo>
                  <a:cubicBezTo>
                    <a:pt x="158698" y="117800"/>
                    <a:pt x="132239" y="149021"/>
                    <a:pt x="121127" y="162250"/>
                  </a:cubicBezTo>
                  <a:cubicBezTo>
                    <a:pt x="110015" y="175479"/>
                    <a:pt x="99960" y="208288"/>
                    <a:pt x="92552" y="203525"/>
                  </a:cubicBezTo>
                  <a:cubicBezTo>
                    <a:pt x="85144" y="198763"/>
                    <a:pt x="94140" y="164367"/>
                    <a:pt x="76677" y="133675"/>
                  </a:cubicBezTo>
                  <a:cubicBezTo>
                    <a:pt x="59215" y="102983"/>
                    <a:pt x="5769" y="6675"/>
                    <a:pt x="477" y="3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E739D572-F46A-ED6A-D3DE-EBCD517D1C78}"/>
                </a:ext>
              </a:extLst>
            </p:cNvPr>
            <p:cNvSpPr/>
            <p:nvPr/>
          </p:nvSpPr>
          <p:spPr>
            <a:xfrm>
              <a:off x="2400295" y="4736774"/>
              <a:ext cx="206671" cy="546426"/>
            </a:xfrm>
            <a:custGeom>
              <a:avLst/>
              <a:gdLst>
                <a:gd name="connsiteX0" fmla="*/ 5 w 206671"/>
                <a:gd name="connsiteY0" fmla="*/ 546426 h 546426"/>
                <a:gd name="connsiteX1" fmla="*/ 165105 w 206671"/>
                <a:gd name="connsiteY1" fmla="*/ 422601 h 546426"/>
                <a:gd name="connsiteX2" fmla="*/ 155580 w 206671"/>
                <a:gd name="connsiteY2" fmla="*/ 432126 h 546426"/>
                <a:gd name="connsiteX3" fmla="*/ 196855 w 206671"/>
                <a:gd name="connsiteY3" fmla="*/ 276551 h 546426"/>
                <a:gd name="connsiteX4" fmla="*/ 184155 w 206671"/>
                <a:gd name="connsiteY4" fmla="*/ 346401 h 546426"/>
                <a:gd name="connsiteX5" fmla="*/ 206380 w 206671"/>
                <a:gd name="connsiteY5" fmla="*/ 326 h 546426"/>
                <a:gd name="connsiteX6" fmla="*/ 165105 w 206671"/>
                <a:gd name="connsiteY6" fmla="*/ 282901 h 546426"/>
                <a:gd name="connsiteX7" fmla="*/ 168280 w 206671"/>
                <a:gd name="connsiteY7" fmla="*/ 257501 h 546426"/>
                <a:gd name="connsiteX8" fmla="*/ 196855 w 206671"/>
                <a:gd name="connsiteY8" fmla="*/ 181301 h 546426"/>
                <a:gd name="connsiteX9" fmla="*/ 149230 w 206671"/>
                <a:gd name="connsiteY9" fmla="*/ 371801 h 546426"/>
                <a:gd name="connsiteX10" fmla="*/ 73030 w 206671"/>
                <a:gd name="connsiteY10" fmla="*/ 451176 h 546426"/>
                <a:gd name="connsiteX11" fmla="*/ 171455 w 206671"/>
                <a:gd name="connsiteY11" fmla="*/ 422601 h 546426"/>
                <a:gd name="connsiteX12" fmla="*/ 5 w 206671"/>
                <a:gd name="connsiteY12" fmla="*/ 546426 h 5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671" h="546426">
                  <a:moveTo>
                    <a:pt x="5" y="546426"/>
                  </a:moveTo>
                  <a:cubicBezTo>
                    <a:pt x="-1053" y="546426"/>
                    <a:pt x="139176" y="441651"/>
                    <a:pt x="165105" y="422601"/>
                  </a:cubicBezTo>
                  <a:cubicBezTo>
                    <a:pt x="191034" y="403551"/>
                    <a:pt x="150288" y="456468"/>
                    <a:pt x="155580" y="432126"/>
                  </a:cubicBezTo>
                  <a:cubicBezTo>
                    <a:pt x="160872" y="407784"/>
                    <a:pt x="192092" y="290839"/>
                    <a:pt x="196855" y="276551"/>
                  </a:cubicBezTo>
                  <a:cubicBezTo>
                    <a:pt x="201618" y="262263"/>
                    <a:pt x="182568" y="392438"/>
                    <a:pt x="184155" y="346401"/>
                  </a:cubicBezTo>
                  <a:cubicBezTo>
                    <a:pt x="185742" y="300364"/>
                    <a:pt x="209555" y="10909"/>
                    <a:pt x="206380" y="326"/>
                  </a:cubicBezTo>
                  <a:cubicBezTo>
                    <a:pt x="203205" y="-10257"/>
                    <a:pt x="171455" y="240039"/>
                    <a:pt x="165105" y="282901"/>
                  </a:cubicBezTo>
                  <a:cubicBezTo>
                    <a:pt x="158755" y="325763"/>
                    <a:pt x="162988" y="274434"/>
                    <a:pt x="168280" y="257501"/>
                  </a:cubicBezTo>
                  <a:cubicBezTo>
                    <a:pt x="173572" y="240568"/>
                    <a:pt x="200030" y="162251"/>
                    <a:pt x="196855" y="181301"/>
                  </a:cubicBezTo>
                  <a:cubicBezTo>
                    <a:pt x="193680" y="200351"/>
                    <a:pt x="169867" y="326822"/>
                    <a:pt x="149230" y="371801"/>
                  </a:cubicBezTo>
                  <a:cubicBezTo>
                    <a:pt x="128593" y="416780"/>
                    <a:pt x="69326" y="442709"/>
                    <a:pt x="73030" y="451176"/>
                  </a:cubicBezTo>
                  <a:cubicBezTo>
                    <a:pt x="76734" y="459643"/>
                    <a:pt x="185743" y="408843"/>
                    <a:pt x="171455" y="422601"/>
                  </a:cubicBezTo>
                  <a:cubicBezTo>
                    <a:pt x="157167" y="436359"/>
                    <a:pt x="1063" y="546426"/>
                    <a:pt x="5" y="5464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82223677-820C-D2ED-D730-348B1F5AE457}"/>
                </a:ext>
              </a:extLst>
            </p:cNvPr>
            <p:cNvSpPr/>
            <p:nvPr/>
          </p:nvSpPr>
          <p:spPr>
            <a:xfrm>
              <a:off x="2714336" y="4461484"/>
              <a:ext cx="308770" cy="533302"/>
            </a:xfrm>
            <a:custGeom>
              <a:avLst/>
              <a:gdLst>
                <a:gd name="connsiteX0" fmla="*/ 289 w 308770"/>
                <a:gd name="connsiteY0" fmla="*/ 532791 h 533302"/>
                <a:gd name="connsiteX1" fmla="*/ 73314 w 308770"/>
                <a:gd name="connsiteY1" fmla="*/ 170841 h 533302"/>
                <a:gd name="connsiteX2" fmla="*/ 54264 w 308770"/>
                <a:gd name="connsiteY2" fmla="*/ 266091 h 533302"/>
                <a:gd name="connsiteX3" fmla="*/ 70139 w 308770"/>
                <a:gd name="connsiteY3" fmla="*/ 47016 h 533302"/>
                <a:gd name="connsiteX4" fmla="*/ 98714 w 308770"/>
                <a:gd name="connsiteY4" fmla="*/ 43841 h 533302"/>
                <a:gd name="connsiteX5" fmla="*/ 41564 w 308770"/>
                <a:gd name="connsiteY5" fmla="*/ 34316 h 533302"/>
                <a:gd name="connsiteX6" fmla="*/ 289214 w 308770"/>
                <a:gd name="connsiteY6" fmla="*/ 24791 h 533302"/>
                <a:gd name="connsiteX7" fmla="*/ 213014 w 308770"/>
                <a:gd name="connsiteY7" fmla="*/ 18441 h 533302"/>
                <a:gd name="connsiteX8" fmla="*/ 308264 w 308770"/>
                <a:gd name="connsiteY8" fmla="*/ 8916 h 533302"/>
                <a:gd name="connsiteX9" fmla="*/ 162214 w 308770"/>
                <a:gd name="connsiteY9" fmla="*/ 12091 h 533302"/>
                <a:gd name="connsiteX10" fmla="*/ 82839 w 308770"/>
                <a:gd name="connsiteY10" fmla="*/ 2566 h 533302"/>
                <a:gd name="connsiteX11" fmla="*/ 51089 w 308770"/>
                <a:gd name="connsiteY11" fmla="*/ 66066 h 533302"/>
                <a:gd name="connsiteX12" fmla="*/ 66964 w 308770"/>
                <a:gd name="connsiteY12" fmla="*/ 120041 h 533302"/>
                <a:gd name="connsiteX13" fmla="*/ 44739 w 308770"/>
                <a:gd name="connsiteY13" fmla="*/ 256566 h 533302"/>
                <a:gd name="connsiteX14" fmla="*/ 47914 w 308770"/>
                <a:gd name="connsiteY14" fmla="*/ 250216 h 533302"/>
                <a:gd name="connsiteX15" fmla="*/ 289 w 308770"/>
                <a:gd name="connsiteY15" fmla="*/ 532791 h 53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770" h="533302">
                  <a:moveTo>
                    <a:pt x="289" y="532791"/>
                  </a:moveTo>
                  <a:cubicBezTo>
                    <a:pt x="4522" y="519562"/>
                    <a:pt x="64318" y="215291"/>
                    <a:pt x="73314" y="170841"/>
                  </a:cubicBezTo>
                  <a:cubicBezTo>
                    <a:pt x="82310" y="126391"/>
                    <a:pt x="54793" y="286728"/>
                    <a:pt x="54264" y="266091"/>
                  </a:cubicBezTo>
                  <a:cubicBezTo>
                    <a:pt x="53735" y="245454"/>
                    <a:pt x="62731" y="84058"/>
                    <a:pt x="70139" y="47016"/>
                  </a:cubicBezTo>
                  <a:cubicBezTo>
                    <a:pt x="77547" y="9974"/>
                    <a:pt x="103476" y="45958"/>
                    <a:pt x="98714" y="43841"/>
                  </a:cubicBezTo>
                  <a:cubicBezTo>
                    <a:pt x="93952" y="41724"/>
                    <a:pt x="9814" y="37491"/>
                    <a:pt x="41564" y="34316"/>
                  </a:cubicBezTo>
                  <a:cubicBezTo>
                    <a:pt x="73314" y="31141"/>
                    <a:pt x="260639" y="27437"/>
                    <a:pt x="289214" y="24791"/>
                  </a:cubicBezTo>
                  <a:cubicBezTo>
                    <a:pt x="317789" y="22145"/>
                    <a:pt x="209839" y="21087"/>
                    <a:pt x="213014" y="18441"/>
                  </a:cubicBezTo>
                  <a:cubicBezTo>
                    <a:pt x="216189" y="15795"/>
                    <a:pt x="316731" y="9974"/>
                    <a:pt x="308264" y="8916"/>
                  </a:cubicBezTo>
                  <a:cubicBezTo>
                    <a:pt x="299797" y="7858"/>
                    <a:pt x="199785" y="13149"/>
                    <a:pt x="162214" y="12091"/>
                  </a:cubicBezTo>
                  <a:cubicBezTo>
                    <a:pt x="124643" y="11033"/>
                    <a:pt x="101360" y="-6430"/>
                    <a:pt x="82839" y="2566"/>
                  </a:cubicBezTo>
                  <a:cubicBezTo>
                    <a:pt x="64318" y="11562"/>
                    <a:pt x="53735" y="46487"/>
                    <a:pt x="51089" y="66066"/>
                  </a:cubicBezTo>
                  <a:cubicBezTo>
                    <a:pt x="48443" y="85645"/>
                    <a:pt x="68022" y="88291"/>
                    <a:pt x="66964" y="120041"/>
                  </a:cubicBezTo>
                  <a:cubicBezTo>
                    <a:pt x="65906" y="151791"/>
                    <a:pt x="47914" y="234870"/>
                    <a:pt x="44739" y="256566"/>
                  </a:cubicBezTo>
                  <a:cubicBezTo>
                    <a:pt x="41564" y="278262"/>
                    <a:pt x="56381" y="201533"/>
                    <a:pt x="47914" y="250216"/>
                  </a:cubicBezTo>
                  <a:cubicBezTo>
                    <a:pt x="39447" y="298899"/>
                    <a:pt x="-3944" y="546020"/>
                    <a:pt x="289" y="5327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59BC9EAE-7EE5-0424-8B67-C9A158134B69}"/>
                </a:ext>
              </a:extLst>
            </p:cNvPr>
            <p:cNvSpPr/>
            <p:nvPr/>
          </p:nvSpPr>
          <p:spPr>
            <a:xfrm>
              <a:off x="1489075" y="4069896"/>
              <a:ext cx="212668" cy="63954"/>
            </a:xfrm>
            <a:custGeom>
              <a:avLst/>
              <a:gdLst>
                <a:gd name="connsiteX0" fmla="*/ 0 w 212668"/>
                <a:gd name="connsiteY0" fmla="*/ 63954 h 63954"/>
                <a:gd name="connsiteX1" fmla="*/ 209550 w 212668"/>
                <a:gd name="connsiteY1" fmla="*/ 3629 h 63954"/>
                <a:gd name="connsiteX2" fmla="*/ 123825 w 212668"/>
                <a:gd name="connsiteY2" fmla="*/ 6804 h 63954"/>
                <a:gd name="connsiteX3" fmla="*/ 98425 w 212668"/>
                <a:gd name="connsiteY3" fmla="*/ 6804 h 63954"/>
                <a:gd name="connsiteX4" fmla="*/ 149225 w 212668"/>
                <a:gd name="connsiteY4" fmla="*/ 6804 h 63954"/>
                <a:gd name="connsiteX5" fmla="*/ 79375 w 212668"/>
                <a:gd name="connsiteY5" fmla="*/ 35379 h 63954"/>
                <a:gd name="connsiteX6" fmla="*/ 0 w 212668"/>
                <a:gd name="connsiteY6" fmla="*/ 63954 h 6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8" h="63954">
                  <a:moveTo>
                    <a:pt x="0" y="63954"/>
                  </a:moveTo>
                  <a:cubicBezTo>
                    <a:pt x="94456" y="38554"/>
                    <a:pt x="188913" y="13154"/>
                    <a:pt x="209550" y="3629"/>
                  </a:cubicBezTo>
                  <a:cubicBezTo>
                    <a:pt x="230187" y="-5896"/>
                    <a:pt x="142346" y="6275"/>
                    <a:pt x="123825" y="6804"/>
                  </a:cubicBezTo>
                  <a:cubicBezTo>
                    <a:pt x="105304" y="7333"/>
                    <a:pt x="98425" y="6804"/>
                    <a:pt x="98425" y="6804"/>
                  </a:cubicBezTo>
                  <a:cubicBezTo>
                    <a:pt x="102658" y="6804"/>
                    <a:pt x="152400" y="2042"/>
                    <a:pt x="149225" y="6804"/>
                  </a:cubicBezTo>
                  <a:cubicBezTo>
                    <a:pt x="146050" y="11566"/>
                    <a:pt x="79375" y="35379"/>
                    <a:pt x="79375" y="35379"/>
                  </a:cubicBezTo>
                  <a:lnTo>
                    <a:pt x="0" y="639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866C2107-4A55-59D9-EC6C-26112D510A37}"/>
                </a:ext>
              </a:extLst>
            </p:cNvPr>
            <p:cNvSpPr/>
            <p:nvPr/>
          </p:nvSpPr>
          <p:spPr>
            <a:xfrm>
              <a:off x="1507757" y="4130667"/>
              <a:ext cx="230544" cy="53995"/>
            </a:xfrm>
            <a:custGeom>
              <a:avLst/>
              <a:gdLst>
                <a:gd name="connsiteX0" fmla="*/ 13068 w 230544"/>
                <a:gd name="connsiteY0" fmla="*/ 8 h 53995"/>
                <a:gd name="connsiteX1" fmla="*/ 222618 w 230544"/>
                <a:gd name="connsiteY1" fmla="*/ 34933 h 53995"/>
                <a:gd name="connsiteX2" fmla="*/ 168643 w 230544"/>
                <a:gd name="connsiteY2" fmla="*/ 34933 h 53995"/>
                <a:gd name="connsiteX3" fmla="*/ 368 w 230544"/>
                <a:gd name="connsiteY3" fmla="*/ 53983 h 53995"/>
                <a:gd name="connsiteX4" fmla="*/ 219443 w 230544"/>
                <a:gd name="connsiteY4" fmla="*/ 31758 h 53995"/>
                <a:gd name="connsiteX5" fmla="*/ 13068 w 230544"/>
                <a:gd name="connsiteY5" fmla="*/ 8 h 5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44" h="53995">
                  <a:moveTo>
                    <a:pt x="13068" y="8"/>
                  </a:moveTo>
                  <a:cubicBezTo>
                    <a:pt x="13597" y="537"/>
                    <a:pt x="196689" y="29112"/>
                    <a:pt x="222618" y="34933"/>
                  </a:cubicBezTo>
                  <a:cubicBezTo>
                    <a:pt x="248547" y="40754"/>
                    <a:pt x="205685" y="31758"/>
                    <a:pt x="168643" y="34933"/>
                  </a:cubicBezTo>
                  <a:cubicBezTo>
                    <a:pt x="131601" y="38108"/>
                    <a:pt x="-8099" y="54512"/>
                    <a:pt x="368" y="53983"/>
                  </a:cubicBezTo>
                  <a:cubicBezTo>
                    <a:pt x="8835" y="53454"/>
                    <a:pt x="214681" y="38637"/>
                    <a:pt x="219443" y="31758"/>
                  </a:cubicBezTo>
                  <a:cubicBezTo>
                    <a:pt x="224205" y="24879"/>
                    <a:pt x="12539" y="-521"/>
                    <a:pt x="13068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DF119055-7F9C-C623-F6DE-8B28762C3AF7}"/>
                </a:ext>
              </a:extLst>
            </p:cNvPr>
            <p:cNvSpPr/>
            <p:nvPr/>
          </p:nvSpPr>
          <p:spPr>
            <a:xfrm>
              <a:off x="1663641" y="4041676"/>
              <a:ext cx="233943" cy="130497"/>
            </a:xfrm>
            <a:custGeom>
              <a:avLst/>
              <a:gdLst>
                <a:gd name="connsiteX0" fmla="*/ 228659 w 233943"/>
                <a:gd name="connsiteY0" fmla="*/ 99 h 130497"/>
                <a:gd name="connsiteX1" fmla="*/ 177859 w 233943"/>
                <a:gd name="connsiteY1" fmla="*/ 44549 h 130497"/>
                <a:gd name="connsiteX2" fmla="*/ 12759 w 233943"/>
                <a:gd name="connsiteY2" fmla="*/ 85824 h 130497"/>
                <a:gd name="connsiteX3" fmla="*/ 123884 w 233943"/>
                <a:gd name="connsiteY3" fmla="*/ 69949 h 130497"/>
                <a:gd name="connsiteX4" fmla="*/ 59 w 233943"/>
                <a:gd name="connsiteY4" fmla="*/ 130274 h 130497"/>
                <a:gd name="connsiteX5" fmla="*/ 142934 w 233943"/>
                <a:gd name="connsiteY5" fmla="*/ 44549 h 130497"/>
                <a:gd name="connsiteX6" fmla="*/ 114359 w 233943"/>
                <a:gd name="connsiteY6" fmla="*/ 54074 h 130497"/>
                <a:gd name="connsiteX7" fmla="*/ 108009 w 233943"/>
                <a:gd name="connsiteY7" fmla="*/ 54074 h 130497"/>
                <a:gd name="connsiteX8" fmla="*/ 66734 w 233943"/>
                <a:gd name="connsiteY8" fmla="*/ 57249 h 130497"/>
                <a:gd name="connsiteX9" fmla="*/ 228659 w 233943"/>
                <a:gd name="connsiteY9" fmla="*/ 99 h 13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943" h="130497">
                  <a:moveTo>
                    <a:pt x="228659" y="99"/>
                  </a:moveTo>
                  <a:cubicBezTo>
                    <a:pt x="247180" y="-2018"/>
                    <a:pt x="213842" y="30262"/>
                    <a:pt x="177859" y="44549"/>
                  </a:cubicBezTo>
                  <a:cubicBezTo>
                    <a:pt x="141876" y="58836"/>
                    <a:pt x="21755" y="81591"/>
                    <a:pt x="12759" y="85824"/>
                  </a:cubicBezTo>
                  <a:cubicBezTo>
                    <a:pt x="3763" y="90057"/>
                    <a:pt x="126001" y="62541"/>
                    <a:pt x="123884" y="69949"/>
                  </a:cubicBezTo>
                  <a:cubicBezTo>
                    <a:pt x="121767" y="77357"/>
                    <a:pt x="-3116" y="134507"/>
                    <a:pt x="59" y="130274"/>
                  </a:cubicBezTo>
                  <a:cubicBezTo>
                    <a:pt x="3234" y="126041"/>
                    <a:pt x="123884" y="57249"/>
                    <a:pt x="142934" y="44549"/>
                  </a:cubicBezTo>
                  <a:cubicBezTo>
                    <a:pt x="161984" y="31849"/>
                    <a:pt x="120180" y="52487"/>
                    <a:pt x="114359" y="54074"/>
                  </a:cubicBezTo>
                  <a:cubicBezTo>
                    <a:pt x="108538" y="55662"/>
                    <a:pt x="115946" y="53545"/>
                    <a:pt x="108009" y="54074"/>
                  </a:cubicBezTo>
                  <a:cubicBezTo>
                    <a:pt x="100071" y="54603"/>
                    <a:pt x="50330" y="63070"/>
                    <a:pt x="66734" y="57249"/>
                  </a:cubicBezTo>
                  <a:cubicBezTo>
                    <a:pt x="83138" y="51428"/>
                    <a:pt x="210138" y="2216"/>
                    <a:pt x="228659" y="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B2D94055-DA85-4B08-76BE-9AB5EA33BA16}"/>
                </a:ext>
              </a:extLst>
            </p:cNvPr>
            <p:cNvSpPr/>
            <p:nvPr/>
          </p:nvSpPr>
          <p:spPr>
            <a:xfrm>
              <a:off x="1611833" y="3087741"/>
              <a:ext cx="176062" cy="561862"/>
            </a:xfrm>
            <a:custGeom>
              <a:avLst/>
              <a:gdLst>
                <a:gd name="connsiteX0" fmla="*/ 175692 w 176062"/>
                <a:gd name="connsiteY0" fmla="*/ 4709 h 561862"/>
                <a:gd name="connsiteX1" fmla="*/ 35992 w 176062"/>
                <a:gd name="connsiteY1" fmla="*/ 426984 h 561862"/>
                <a:gd name="connsiteX2" fmla="*/ 61392 w 176062"/>
                <a:gd name="connsiteY2" fmla="*/ 379359 h 561862"/>
                <a:gd name="connsiteX3" fmla="*/ 4242 w 176062"/>
                <a:gd name="connsiteY3" fmla="*/ 553984 h 561862"/>
                <a:gd name="connsiteX4" fmla="*/ 10592 w 176062"/>
                <a:gd name="connsiteY4" fmla="*/ 500009 h 561862"/>
                <a:gd name="connsiteX5" fmla="*/ 61392 w 176062"/>
                <a:gd name="connsiteY5" fmla="*/ 220609 h 561862"/>
                <a:gd name="connsiteX6" fmla="*/ 13767 w 176062"/>
                <a:gd name="connsiteY6" fmla="*/ 357134 h 561862"/>
                <a:gd name="connsiteX7" fmla="*/ 115367 w 176062"/>
                <a:gd name="connsiteY7" fmla="*/ 144409 h 561862"/>
                <a:gd name="connsiteX8" fmla="*/ 77267 w 176062"/>
                <a:gd name="connsiteY8" fmla="*/ 198384 h 561862"/>
                <a:gd name="connsiteX9" fmla="*/ 175692 w 176062"/>
                <a:gd name="connsiteY9" fmla="*/ 4709 h 56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062" h="561862">
                  <a:moveTo>
                    <a:pt x="175692" y="4709"/>
                  </a:moveTo>
                  <a:cubicBezTo>
                    <a:pt x="168813" y="42809"/>
                    <a:pt x="55042" y="364542"/>
                    <a:pt x="35992" y="426984"/>
                  </a:cubicBezTo>
                  <a:cubicBezTo>
                    <a:pt x="16942" y="489426"/>
                    <a:pt x="66684" y="358193"/>
                    <a:pt x="61392" y="379359"/>
                  </a:cubicBezTo>
                  <a:cubicBezTo>
                    <a:pt x="56100" y="400525"/>
                    <a:pt x="12709" y="533876"/>
                    <a:pt x="4242" y="553984"/>
                  </a:cubicBezTo>
                  <a:cubicBezTo>
                    <a:pt x="-4225" y="574092"/>
                    <a:pt x="1067" y="555571"/>
                    <a:pt x="10592" y="500009"/>
                  </a:cubicBezTo>
                  <a:cubicBezTo>
                    <a:pt x="20117" y="444447"/>
                    <a:pt x="60863" y="244421"/>
                    <a:pt x="61392" y="220609"/>
                  </a:cubicBezTo>
                  <a:cubicBezTo>
                    <a:pt x="61921" y="196797"/>
                    <a:pt x="4771" y="369834"/>
                    <a:pt x="13767" y="357134"/>
                  </a:cubicBezTo>
                  <a:cubicBezTo>
                    <a:pt x="22763" y="344434"/>
                    <a:pt x="104784" y="170867"/>
                    <a:pt x="115367" y="144409"/>
                  </a:cubicBezTo>
                  <a:cubicBezTo>
                    <a:pt x="125950" y="117951"/>
                    <a:pt x="62979" y="225372"/>
                    <a:pt x="77267" y="198384"/>
                  </a:cubicBezTo>
                  <a:cubicBezTo>
                    <a:pt x="91554" y="171397"/>
                    <a:pt x="182571" y="-33391"/>
                    <a:pt x="175692" y="470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7769CE4-D2CC-5F77-15BF-B3C295DCA1E9}"/>
                </a:ext>
              </a:extLst>
            </p:cNvPr>
            <p:cNvSpPr/>
            <p:nvPr/>
          </p:nvSpPr>
          <p:spPr>
            <a:xfrm>
              <a:off x="2942043" y="4650920"/>
              <a:ext cx="572683" cy="1335575"/>
            </a:xfrm>
            <a:custGeom>
              <a:avLst/>
              <a:gdLst>
                <a:gd name="connsiteX0" fmla="*/ 461557 w 572683"/>
                <a:gd name="connsiteY0" fmla="*/ 455 h 1335575"/>
                <a:gd name="connsiteX1" fmla="*/ 553632 w 572683"/>
                <a:gd name="connsiteY1" fmla="*/ 98880 h 1335575"/>
                <a:gd name="connsiteX2" fmla="*/ 544107 w 572683"/>
                <a:gd name="connsiteY2" fmla="*/ 260805 h 1335575"/>
                <a:gd name="connsiteX3" fmla="*/ 550457 w 572683"/>
                <a:gd name="connsiteY3" fmla="*/ 229055 h 1335575"/>
                <a:gd name="connsiteX4" fmla="*/ 490132 w 572683"/>
                <a:gd name="connsiteY4" fmla="*/ 483055 h 1335575"/>
                <a:gd name="connsiteX5" fmla="*/ 448857 w 572683"/>
                <a:gd name="connsiteY5" fmla="*/ 670380 h 1335575"/>
                <a:gd name="connsiteX6" fmla="*/ 423457 w 572683"/>
                <a:gd name="connsiteY6" fmla="*/ 695780 h 1335575"/>
                <a:gd name="connsiteX7" fmla="*/ 201207 w 572683"/>
                <a:gd name="connsiteY7" fmla="*/ 1006930 h 1335575"/>
                <a:gd name="connsiteX8" fmla="*/ 217082 w 572683"/>
                <a:gd name="connsiteY8" fmla="*/ 1000580 h 1335575"/>
                <a:gd name="connsiteX9" fmla="*/ 1182 w 572683"/>
                <a:gd name="connsiteY9" fmla="*/ 1333955 h 1335575"/>
                <a:gd name="connsiteX10" fmla="*/ 144057 w 572683"/>
                <a:gd name="connsiteY10" fmla="*/ 1108530 h 1335575"/>
                <a:gd name="connsiteX11" fmla="*/ 426632 w 572683"/>
                <a:gd name="connsiteY11" fmla="*/ 686255 h 1335575"/>
                <a:gd name="connsiteX12" fmla="*/ 477432 w 572683"/>
                <a:gd name="connsiteY12" fmla="*/ 429080 h 1335575"/>
                <a:gd name="connsiteX13" fmla="*/ 480607 w 572683"/>
                <a:gd name="connsiteY13" fmla="*/ 508455 h 1335575"/>
                <a:gd name="connsiteX14" fmla="*/ 572682 w 572683"/>
                <a:gd name="connsiteY14" fmla="*/ 136980 h 1335575"/>
                <a:gd name="connsiteX15" fmla="*/ 461557 w 572683"/>
                <a:gd name="connsiteY15" fmla="*/ 455 h 13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683" h="1335575">
                  <a:moveTo>
                    <a:pt x="461557" y="455"/>
                  </a:moveTo>
                  <a:cubicBezTo>
                    <a:pt x="458382" y="-5895"/>
                    <a:pt x="539874" y="55488"/>
                    <a:pt x="553632" y="98880"/>
                  </a:cubicBezTo>
                  <a:cubicBezTo>
                    <a:pt x="567390" y="142272"/>
                    <a:pt x="544636" y="239109"/>
                    <a:pt x="544107" y="260805"/>
                  </a:cubicBezTo>
                  <a:cubicBezTo>
                    <a:pt x="543578" y="282501"/>
                    <a:pt x="559453" y="192013"/>
                    <a:pt x="550457" y="229055"/>
                  </a:cubicBezTo>
                  <a:cubicBezTo>
                    <a:pt x="541461" y="266097"/>
                    <a:pt x="507065" y="409501"/>
                    <a:pt x="490132" y="483055"/>
                  </a:cubicBezTo>
                  <a:cubicBezTo>
                    <a:pt x="473199" y="556609"/>
                    <a:pt x="459969" y="634926"/>
                    <a:pt x="448857" y="670380"/>
                  </a:cubicBezTo>
                  <a:cubicBezTo>
                    <a:pt x="437744" y="705834"/>
                    <a:pt x="464732" y="639688"/>
                    <a:pt x="423457" y="695780"/>
                  </a:cubicBezTo>
                  <a:cubicBezTo>
                    <a:pt x="382182" y="751872"/>
                    <a:pt x="235603" y="956130"/>
                    <a:pt x="201207" y="1006930"/>
                  </a:cubicBezTo>
                  <a:cubicBezTo>
                    <a:pt x="166811" y="1057730"/>
                    <a:pt x="250419" y="946076"/>
                    <a:pt x="217082" y="1000580"/>
                  </a:cubicBezTo>
                  <a:cubicBezTo>
                    <a:pt x="183745" y="1055084"/>
                    <a:pt x="13353" y="1315963"/>
                    <a:pt x="1182" y="1333955"/>
                  </a:cubicBezTo>
                  <a:cubicBezTo>
                    <a:pt x="-10989" y="1351947"/>
                    <a:pt x="73149" y="1216480"/>
                    <a:pt x="144057" y="1108530"/>
                  </a:cubicBezTo>
                  <a:cubicBezTo>
                    <a:pt x="214965" y="1000580"/>
                    <a:pt x="371070" y="799497"/>
                    <a:pt x="426632" y="686255"/>
                  </a:cubicBezTo>
                  <a:cubicBezTo>
                    <a:pt x="482194" y="573013"/>
                    <a:pt x="468436" y="458713"/>
                    <a:pt x="477432" y="429080"/>
                  </a:cubicBezTo>
                  <a:cubicBezTo>
                    <a:pt x="486428" y="399447"/>
                    <a:pt x="464732" y="557138"/>
                    <a:pt x="480607" y="508455"/>
                  </a:cubicBezTo>
                  <a:cubicBezTo>
                    <a:pt x="496482" y="459772"/>
                    <a:pt x="572153" y="221117"/>
                    <a:pt x="572682" y="136980"/>
                  </a:cubicBezTo>
                  <a:cubicBezTo>
                    <a:pt x="573211" y="52843"/>
                    <a:pt x="464732" y="6805"/>
                    <a:pt x="461557" y="45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B0F98419-96B2-7FA9-2C26-787F5799A64C}"/>
                </a:ext>
              </a:extLst>
            </p:cNvPr>
            <p:cNvSpPr/>
            <p:nvPr/>
          </p:nvSpPr>
          <p:spPr>
            <a:xfrm>
              <a:off x="3378109" y="4647167"/>
              <a:ext cx="166867" cy="677811"/>
            </a:xfrm>
            <a:custGeom>
              <a:avLst/>
              <a:gdLst>
                <a:gd name="connsiteX0" fmla="*/ 91 w 166867"/>
                <a:gd name="connsiteY0" fmla="*/ 1033 h 677811"/>
                <a:gd name="connsiteX1" fmla="*/ 133441 w 166867"/>
                <a:gd name="connsiteY1" fmla="*/ 55008 h 677811"/>
                <a:gd name="connsiteX2" fmla="*/ 165191 w 166867"/>
                <a:gd name="connsiteY2" fmla="*/ 134383 h 677811"/>
                <a:gd name="connsiteX3" fmla="*/ 146141 w 166867"/>
                <a:gd name="connsiteY3" fmla="*/ 289958 h 677811"/>
                <a:gd name="connsiteX4" fmla="*/ 152491 w 166867"/>
                <a:gd name="connsiteY4" fmla="*/ 267733 h 677811"/>
                <a:gd name="connsiteX5" fmla="*/ 82641 w 166867"/>
                <a:gd name="connsiteY5" fmla="*/ 556658 h 677811"/>
                <a:gd name="connsiteX6" fmla="*/ 76291 w 166867"/>
                <a:gd name="connsiteY6" fmla="*/ 566183 h 677811"/>
                <a:gd name="connsiteX7" fmla="*/ 47716 w 166867"/>
                <a:gd name="connsiteY7" fmla="*/ 674133 h 677811"/>
                <a:gd name="connsiteX8" fmla="*/ 108041 w 166867"/>
                <a:gd name="connsiteY8" fmla="*/ 413783 h 677811"/>
                <a:gd name="connsiteX9" fmla="*/ 155666 w 166867"/>
                <a:gd name="connsiteY9" fmla="*/ 137558 h 677811"/>
                <a:gd name="connsiteX10" fmla="*/ 155666 w 166867"/>
                <a:gd name="connsiteY10" fmla="*/ 102633 h 677811"/>
                <a:gd name="connsiteX11" fmla="*/ 91 w 166867"/>
                <a:gd name="connsiteY11" fmla="*/ 1033 h 67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867" h="677811">
                  <a:moveTo>
                    <a:pt x="91" y="1033"/>
                  </a:moveTo>
                  <a:cubicBezTo>
                    <a:pt x="-3613" y="-6904"/>
                    <a:pt x="105924" y="32783"/>
                    <a:pt x="133441" y="55008"/>
                  </a:cubicBezTo>
                  <a:cubicBezTo>
                    <a:pt x="160958" y="77233"/>
                    <a:pt x="163074" y="95225"/>
                    <a:pt x="165191" y="134383"/>
                  </a:cubicBezTo>
                  <a:cubicBezTo>
                    <a:pt x="167308" y="173541"/>
                    <a:pt x="148258" y="267733"/>
                    <a:pt x="146141" y="289958"/>
                  </a:cubicBezTo>
                  <a:cubicBezTo>
                    <a:pt x="144024" y="312183"/>
                    <a:pt x="163074" y="223283"/>
                    <a:pt x="152491" y="267733"/>
                  </a:cubicBezTo>
                  <a:cubicBezTo>
                    <a:pt x="141908" y="312183"/>
                    <a:pt x="95341" y="506916"/>
                    <a:pt x="82641" y="556658"/>
                  </a:cubicBezTo>
                  <a:cubicBezTo>
                    <a:pt x="69941" y="606400"/>
                    <a:pt x="82112" y="546604"/>
                    <a:pt x="76291" y="566183"/>
                  </a:cubicBezTo>
                  <a:cubicBezTo>
                    <a:pt x="70470" y="585762"/>
                    <a:pt x="42424" y="699533"/>
                    <a:pt x="47716" y="674133"/>
                  </a:cubicBezTo>
                  <a:cubicBezTo>
                    <a:pt x="53008" y="648733"/>
                    <a:pt x="90049" y="503212"/>
                    <a:pt x="108041" y="413783"/>
                  </a:cubicBezTo>
                  <a:cubicBezTo>
                    <a:pt x="126033" y="324354"/>
                    <a:pt x="147729" y="189416"/>
                    <a:pt x="155666" y="137558"/>
                  </a:cubicBezTo>
                  <a:cubicBezTo>
                    <a:pt x="163603" y="85700"/>
                    <a:pt x="176303" y="126975"/>
                    <a:pt x="155666" y="102633"/>
                  </a:cubicBezTo>
                  <a:cubicBezTo>
                    <a:pt x="135029" y="78291"/>
                    <a:pt x="3795" y="8970"/>
                    <a:pt x="91" y="10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6304D22A-898E-F1C5-6A89-CA735985000C}"/>
                </a:ext>
              </a:extLst>
            </p:cNvPr>
            <p:cNvSpPr/>
            <p:nvPr/>
          </p:nvSpPr>
          <p:spPr>
            <a:xfrm>
              <a:off x="2952720" y="4734118"/>
              <a:ext cx="632297" cy="1342881"/>
            </a:xfrm>
            <a:custGeom>
              <a:avLst/>
              <a:gdLst>
                <a:gd name="connsiteX0" fmla="*/ 628680 w 632297"/>
                <a:gd name="connsiteY0" fmla="*/ 2982 h 1342881"/>
                <a:gd name="connsiteX1" fmla="*/ 542955 w 632297"/>
                <a:gd name="connsiteY1" fmla="*/ 434782 h 1342881"/>
                <a:gd name="connsiteX2" fmla="*/ 393730 w 632297"/>
                <a:gd name="connsiteY2" fmla="*/ 803082 h 1342881"/>
                <a:gd name="connsiteX3" fmla="*/ 406430 w 632297"/>
                <a:gd name="connsiteY3" fmla="*/ 761807 h 1342881"/>
                <a:gd name="connsiteX4" fmla="*/ 257205 w 632297"/>
                <a:gd name="connsiteY4" fmla="*/ 1031682 h 1342881"/>
                <a:gd name="connsiteX5" fmla="*/ 269905 w 632297"/>
                <a:gd name="connsiteY5" fmla="*/ 984057 h 1342881"/>
                <a:gd name="connsiteX6" fmla="*/ 30 w 632297"/>
                <a:gd name="connsiteY6" fmla="*/ 1342832 h 1342881"/>
                <a:gd name="connsiteX7" fmla="*/ 254030 w 632297"/>
                <a:gd name="connsiteY7" fmla="*/ 1006282 h 1342881"/>
                <a:gd name="connsiteX8" fmla="*/ 533430 w 632297"/>
                <a:gd name="connsiteY8" fmla="*/ 523682 h 1342881"/>
                <a:gd name="connsiteX9" fmla="*/ 527080 w 632297"/>
                <a:gd name="connsiteY9" fmla="*/ 533207 h 1342881"/>
                <a:gd name="connsiteX10" fmla="*/ 619155 w 632297"/>
                <a:gd name="connsiteY10" fmla="*/ 279207 h 1342881"/>
                <a:gd name="connsiteX11" fmla="*/ 615980 w 632297"/>
                <a:gd name="connsiteY11" fmla="*/ 244282 h 1342881"/>
                <a:gd name="connsiteX12" fmla="*/ 628680 w 632297"/>
                <a:gd name="connsiteY12" fmla="*/ 2982 h 134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7" h="1342881">
                  <a:moveTo>
                    <a:pt x="628680" y="2982"/>
                  </a:moveTo>
                  <a:cubicBezTo>
                    <a:pt x="616509" y="34732"/>
                    <a:pt x="582113" y="301432"/>
                    <a:pt x="542955" y="434782"/>
                  </a:cubicBezTo>
                  <a:cubicBezTo>
                    <a:pt x="503797" y="568132"/>
                    <a:pt x="416484" y="748578"/>
                    <a:pt x="393730" y="803082"/>
                  </a:cubicBezTo>
                  <a:cubicBezTo>
                    <a:pt x="370976" y="857586"/>
                    <a:pt x="429184" y="723707"/>
                    <a:pt x="406430" y="761807"/>
                  </a:cubicBezTo>
                  <a:cubicBezTo>
                    <a:pt x="383676" y="799907"/>
                    <a:pt x="279959" y="994640"/>
                    <a:pt x="257205" y="1031682"/>
                  </a:cubicBezTo>
                  <a:cubicBezTo>
                    <a:pt x="234451" y="1068724"/>
                    <a:pt x="312767" y="932199"/>
                    <a:pt x="269905" y="984057"/>
                  </a:cubicBezTo>
                  <a:cubicBezTo>
                    <a:pt x="227043" y="1035915"/>
                    <a:pt x="2676" y="1339128"/>
                    <a:pt x="30" y="1342832"/>
                  </a:cubicBezTo>
                  <a:cubicBezTo>
                    <a:pt x="-2616" y="1346536"/>
                    <a:pt x="165130" y="1142807"/>
                    <a:pt x="254030" y="1006282"/>
                  </a:cubicBezTo>
                  <a:cubicBezTo>
                    <a:pt x="342930" y="869757"/>
                    <a:pt x="487922" y="602528"/>
                    <a:pt x="533430" y="523682"/>
                  </a:cubicBezTo>
                  <a:cubicBezTo>
                    <a:pt x="578938" y="444836"/>
                    <a:pt x="512793" y="573953"/>
                    <a:pt x="527080" y="533207"/>
                  </a:cubicBezTo>
                  <a:cubicBezTo>
                    <a:pt x="541367" y="492461"/>
                    <a:pt x="619155" y="279207"/>
                    <a:pt x="619155" y="279207"/>
                  </a:cubicBezTo>
                  <a:cubicBezTo>
                    <a:pt x="633972" y="231053"/>
                    <a:pt x="613334" y="286086"/>
                    <a:pt x="615980" y="244282"/>
                  </a:cubicBezTo>
                  <a:cubicBezTo>
                    <a:pt x="618626" y="202478"/>
                    <a:pt x="640851" y="-28768"/>
                    <a:pt x="628680" y="298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55E2DD2C-0EC3-CFDB-AF7E-BEDBC876EE3A}"/>
                </a:ext>
              </a:extLst>
            </p:cNvPr>
            <p:cNvSpPr/>
            <p:nvPr/>
          </p:nvSpPr>
          <p:spPr>
            <a:xfrm>
              <a:off x="3418301" y="4631548"/>
              <a:ext cx="394919" cy="505715"/>
            </a:xfrm>
            <a:custGeom>
              <a:avLst/>
              <a:gdLst>
                <a:gd name="connsiteX0" fmla="*/ 1174 w 394919"/>
                <a:gd name="connsiteY0" fmla="*/ 777 h 505715"/>
                <a:gd name="connsiteX1" fmla="*/ 105949 w 394919"/>
                <a:gd name="connsiteY1" fmla="*/ 80152 h 505715"/>
                <a:gd name="connsiteX2" fmla="*/ 188499 w 394919"/>
                <a:gd name="connsiteY2" fmla="*/ 150002 h 505715"/>
                <a:gd name="connsiteX3" fmla="*/ 172624 w 394919"/>
                <a:gd name="connsiteY3" fmla="*/ 134127 h 505715"/>
                <a:gd name="connsiteX4" fmla="*/ 280574 w 394919"/>
                <a:gd name="connsiteY4" fmla="*/ 302402 h 505715"/>
                <a:gd name="connsiteX5" fmla="*/ 296449 w 394919"/>
                <a:gd name="connsiteY5" fmla="*/ 321452 h 505715"/>
                <a:gd name="connsiteX6" fmla="*/ 347249 w 394919"/>
                <a:gd name="connsiteY6" fmla="*/ 407177 h 505715"/>
                <a:gd name="connsiteX7" fmla="*/ 350424 w 394919"/>
                <a:gd name="connsiteY7" fmla="*/ 470677 h 505715"/>
                <a:gd name="connsiteX8" fmla="*/ 350424 w 394919"/>
                <a:gd name="connsiteY8" fmla="*/ 461152 h 505715"/>
                <a:gd name="connsiteX9" fmla="*/ 394874 w 394919"/>
                <a:gd name="connsiteY9" fmla="*/ 505602 h 505715"/>
                <a:gd name="connsiteX10" fmla="*/ 356774 w 394919"/>
                <a:gd name="connsiteY10" fmla="*/ 467502 h 505715"/>
                <a:gd name="connsiteX11" fmla="*/ 264699 w 394919"/>
                <a:gd name="connsiteY11" fmla="*/ 305577 h 505715"/>
                <a:gd name="connsiteX12" fmla="*/ 242474 w 394919"/>
                <a:gd name="connsiteY12" fmla="*/ 200802 h 505715"/>
                <a:gd name="connsiteX13" fmla="*/ 178974 w 394919"/>
                <a:gd name="connsiteY13" fmla="*/ 130952 h 505715"/>
                <a:gd name="connsiteX14" fmla="*/ 1174 w 394919"/>
                <a:gd name="connsiteY14" fmla="*/ 777 h 5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4919" h="505715">
                  <a:moveTo>
                    <a:pt x="1174" y="777"/>
                  </a:moveTo>
                  <a:cubicBezTo>
                    <a:pt x="-10997" y="-7690"/>
                    <a:pt x="74728" y="55281"/>
                    <a:pt x="105949" y="80152"/>
                  </a:cubicBezTo>
                  <a:cubicBezTo>
                    <a:pt x="137170" y="105023"/>
                    <a:pt x="188499" y="150002"/>
                    <a:pt x="188499" y="150002"/>
                  </a:cubicBezTo>
                  <a:cubicBezTo>
                    <a:pt x="199611" y="158998"/>
                    <a:pt x="157278" y="108727"/>
                    <a:pt x="172624" y="134127"/>
                  </a:cubicBezTo>
                  <a:cubicBezTo>
                    <a:pt x="187970" y="159527"/>
                    <a:pt x="259937" y="271181"/>
                    <a:pt x="280574" y="302402"/>
                  </a:cubicBezTo>
                  <a:cubicBezTo>
                    <a:pt x="301211" y="333623"/>
                    <a:pt x="285337" y="303990"/>
                    <a:pt x="296449" y="321452"/>
                  </a:cubicBezTo>
                  <a:cubicBezTo>
                    <a:pt x="307561" y="338914"/>
                    <a:pt x="338253" y="382306"/>
                    <a:pt x="347249" y="407177"/>
                  </a:cubicBezTo>
                  <a:cubicBezTo>
                    <a:pt x="356245" y="432048"/>
                    <a:pt x="350424" y="470677"/>
                    <a:pt x="350424" y="470677"/>
                  </a:cubicBezTo>
                  <a:cubicBezTo>
                    <a:pt x="350953" y="479673"/>
                    <a:pt x="343016" y="455331"/>
                    <a:pt x="350424" y="461152"/>
                  </a:cubicBezTo>
                  <a:cubicBezTo>
                    <a:pt x="357832" y="466973"/>
                    <a:pt x="394874" y="505602"/>
                    <a:pt x="394874" y="505602"/>
                  </a:cubicBezTo>
                  <a:cubicBezTo>
                    <a:pt x="395932" y="506660"/>
                    <a:pt x="378470" y="500840"/>
                    <a:pt x="356774" y="467502"/>
                  </a:cubicBezTo>
                  <a:cubicBezTo>
                    <a:pt x="335078" y="434165"/>
                    <a:pt x="283749" y="350027"/>
                    <a:pt x="264699" y="305577"/>
                  </a:cubicBezTo>
                  <a:cubicBezTo>
                    <a:pt x="245649" y="261127"/>
                    <a:pt x="256761" y="229906"/>
                    <a:pt x="242474" y="200802"/>
                  </a:cubicBezTo>
                  <a:cubicBezTo>
                    <a:pt x="228187" y="171698"/>
                    <a:pt x="218662" y="158469"/>
                    <a:pt x="178974" y="130952"/>
                  </a:cubicBezTo>
                  <a:cubicBezTo>
                    <a:pt x="139286" y="103435"/>
                    <a:pt x="13345" y="9244"/>
                    <a:pt x="1174" y="77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099577E-DE9E-FB84-853D-02CAC57BD330}"/>
                </a:ext>
              </a:extLst>
            </p:cNvPr>
            <p:cNvSpPr/>
            <p:nvPr/>
          </p:nvSpPr>
          <p:spPr>
            <a:xfrm>
              <a:off x="2199157" y="5561938"/>
              <a:ext cx="580797" cy="857227"/>
            </a:xfrm>
            <a:custGeom>
              <a:avLst/>
              <a:gdLst>
                <a:gd name="connsiteX0" fmla="*/ 1118 w 580797"/>
                <a:gd name="connsiteY0" fmla="*/ 662 h 857227"/>
                <a:gd name="connsiteX1" fmla="*/ 226543 w 580797"/>
                <a:gd name="connsiteY1" fmla="*/ 327687 h 857227"/>
                <a:gd name="connsiteX2" fmla="*/ 461493 w 580797"/>
                <a:gd name="connsiteY2" fmla="*/ 515012 h 857227"/>
                <a:gd name="connsiteX3" fmla="*/ 458318 w 580797"/>
                <a:gd name="connsiteY3" fmla="*/ 581687 h 857227"/>
                <a:gd name="connsiteX4" fmla="*/ 575793 w 580797"/>
                <a:gd name="connsiteY4" fmla="*/ 851562 h 857227"/>
                <a:gd name="connsiteX5" fmla="*/ 547218 w 580797"/>
                <a:gd name="connsiteY5" fmla="*/ 746787 h 857227"/>
                <a:gd name="connsiteX6" fmla="*/ 439268 w 580797"/>
                <a:gd name="connsiteY6" fmla="*/ 530887 h 857227"/>
                <a:gd name="connsiteX7" fmla="*/ 245593 w 580797"/>
                <a:gd name="connsiteY7" fmla="*/ 368962 h 857227"/>
                <a:gd name="connsiteX8" fmla="*/ 102718 w 580797"/>
                <a:gd name="connsiteY8" fmla="*/ 222912 h 857227"/>
                <a:gd name="connsiteX9" fmla="*/ 137643 w 580797"/>
                <a:gd name="connsiteY9" fmla="*/ 241962 h 857227"/>
                <a:gd name="connsiteX10" fmla="*/ 1118 w 580797"/>
                <a:gd name="connsiteY10" fmla="*/ 662 h 8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797" h="857227">
                  <a:moveTo>
                    <a:pt x="1118" y="662"/>
                  </a:moveTo>
                  <a:cubicBezTo>
                    <a:pt x="15935" y="14949"/>
                    <a:pt x="149814" y="241962"/>
                    <a:pt x="226543" y="327687"/>
                  </a:cubicBezTo>
                  <a:cubicBezTo>
                    <a:pt x="303272" y="413412"/>
                    <a:pt x="422864" y="472679"/>
                    <a:pt x="461493" y="515012"/>
                  </a:cubicBezTo>
                  <a:cubicBezTo>
                    <a:pt x="500122" y="557345"/>
                    <a:pt x="439268" y="525595"/>
                    <a:pt x="458318" y="581687"/>
                  </a:cubicBezTo>
                  <a:cubicBezTo>
                    <a:pt x="477368" y="637779"/>
                    <a:pt x="560976" y="824045"/>
                    <a:pt x="575793" y="851562"/>
                  </a:cubicBezTo>
                  <a:cubicBezTo>
                    <a:pt x="590610" y="879079"/>
                    <a:pt x="569972" y="800233"/>
                    <a:pt x="547218" y="746787"/>
                  </a:cubicBezTo>
                  <a:cubicBezTo>
                    <a:pt x="524464" y="693341"/>
                    <a:pt x="489539" y="593858"/>
                    <a:pt x="439268" y="530887"/>
                  </a:cubicBezTo>
                  <a:cubicBezTo>
                    <a:pt x="388997" y="467916"/>
                    <a:pt x="301685" y="420291"/>
                    <a:pt x="245593" y="368962"/>
                  </a:cubicBezTo>
                  <a:cubicBezTo>
                    <a:pt x="189501" y="317633"/>
                    <a:pt x="120710" y="244079"/>
                    <a:pt x="102718" y="222912"/>
                  </a:cubicBezTo>
                  <a:cubicBezTo>
                    <a:pt x="84726" y="201745"/>
                    <a:pt x="151931" y="276358"/>
                    <a:pt x="137643" y="241962"/>
                  </a:cubicBezTo>
                  <a:cubicBezTo>
                    <a:pt x="123356" y="207566"/>
                    <a:pt x="-13699" y="-13625"/>
                    <a:pt x="1118" y="66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91F429E8-5C12-73AF-4F97-D49F8981DD15}"/>
                </a:ext>
              </a:extLst>
            </p:cNvPr>
            <p:cNvSpPr/>
            <p:nvPr/>
          </p:nvSpPr>
          <p:spPr>
            <a:xfrm>
              <a:off x="2417407" y="5847338"/>
              <a:ext cx="197742" cy="182105"/>
            </a:xfrm>
            <a:custGeom>
              <a:avLst/>
              <a:gdLst>
                <a:gd name="connsiteX0" fmla="*/ 1943 w 197742"/>
                <a:gd name="connsiteY0" fmla="*/ 1012 h 182105"/>
                <a:gd name="connsiteX1" fmla="*/ 195618 w 197742"/>
                <a:gd name="connsiteY1" fmla="*/ 178812 h 182105"/>
                <a:gd name="connsiteX2" fmla="*/ 100368 w 197742"/>
                <a:gd name="connsiteY2" fmla="*/ 108962 h 182105"/>
                <a:gd name="connsiteX3" fmla="*/ 1943 w 197742"/>
                <a:gd name="connsiteY3" fmla="*/ 1012 h 1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42" h="182105">
                  <a:moveTo>
                    <a:pt x="1943" y="1012"/>
                  </a:moveTo>
                  <a:cubicBezTo>
                    <a:pt x="17818" y="12654"/>
                    <a:pt x="179214" y="160820"/>
                    <a:pt x="195618" y="178812"/>
                  </a:cubicBezTo>
                  <a:cubicBezTo>
                    <a:pt x="212022" y="196804"/>
                    <a:pt x="128943" y="136479"/>
                    <a:pt x="100368" y="108962"/>
                  </a:cubicBezTo>
                  <a:cubicBezTo>
                    <a:pt x="71793" y="81445"/>
                    <a:pt x="-13932" y="-10630"/>
                    <a:pt x="1943" y="10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B8CA99FA-274B-1D2B-3C63-77689C7CA91E}"/>
                </a:ext>
              </a:extLst>
            </p:cNvPr>
            <p:cNvSpPr/>
            <p:nvPr/>
          </p:nvSpPr>
          <p:spPr>
            <a:xfrm>
              <a:off x="2397125" y="5813315"/>
              <a:ext cx="355644" cy="343012"/>
            </a:xfrm>
            <a:custGeom>
              <a:avLst/>
              <a:gdLst>
                <a:gd name="connsiteX0" fmla="*/ 0 w 355644"/>
                <a:gd name="connsiteY0" fmla="*/ 110 h 343012"/>
                <a:gd name="connsiteX1" fmla="*/ 174625 w 355644"/>
                <a:gd name="connsiteY1" fmla="*/ 127110 h 343012"/>
                <a:gd name="connsiteX2" fmla="*/ 250825 w 355644"/>
                <a:gd name="connsiteY2" fmla="*/ 244585 h 343012"/>
                <a:gd name="connsiteX3" fmla="*/ 266700 w 355644"/>
                <a:gd name="connsiteY3" fmla="*/ 238235 h 343012"/>
                <a:gd name="connsiteX4" fmla="*/ 355600 w 355644"/>
                <a:gd name="connsiteY4" fmla="*/ 343010 h 343012"/>
                <a:gd name="connsiteX5" fmla="*/ 254000 w 355644"/>
                <a:gd name="connsiteY5" fmla="*/ 235060 h 343012"/>
                <a:gd name="connsiteX6" fmla="*/ 120650 w 355644"/>
                <a:gd name="connsiteY6" fmla="*/ 111235 h 343012"/>
                <a:gd name="connsiteX7" fmla="*/ 174625 w 355644"/>
                <a:gd name="connsiteY7" fmla="*/ 149335 h 343012"/>
                <a:gd name="connsiteX8" fmla="*/ 0 w 355644"/>
                <a:gd name="connsiteY8" fmla="*/ 110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44" h="343012">
                  <a:moveTo>
                    <a:pt x="0" y="110"/>
                  </a:moveTo>
                  <a:cubicBezTo>
                    <a:pt x="0" y="-3594"/>
                    <a:pt x="132821" y="86364"/>
                    <a:pt x="174625" y="127110"/>
                  </a:cubicBezTo>
                  <a:cubicBezTo>
                    <a:pt x="216429" y="167856"/>
                    <a:pt x="250825" y="244585"/>
                    <a:pt x="250825" y="244585"/>
                  </a:cubicBezTo>
                  <a:cubicBezTo>
                    <a:pt x="266171" y="263106"/>
                    <a:pt x="249238" y="221831"/>
                    <a:pt x="266700" y="238235"/>
                  </a:cubicBezTo>
                  <a:cubicBezTo>
                    <a:pt x="284163" y="254639"/>
                    <a:pt x="357717" y="343539"/>
                    <a:pt x="355600" y="343010"/>
                  </a:cubicBezTo>
                  <a:cubicBezTo>
                    <a:pt x="353483" y="342481"/>
                    <a:pt x="293158" y="273689"/>
                    <a:pt x="254000" y="235060"/>
                  </a:cubicBezTo>
                  <a:cubicBezTo>
                    <a:pt x="214842" y="196431"/>
                    <a:pt x="133879" y="125523"/>
                    <a:pt x="120650" y="111235"/>
                  </a:cubicBezTo>
                  <a:cubicBezTo>
                    <a:pt x="107421" y="96948"/>
                    <a:pt x="193675" y="165210"/>
                    <a:pt x="174625" y="149335"/>
                  </a:cubicBezTo>
                  <a:cubicBezTo>
                    <a:pt x="155575" y="133460"/>
                    <a:pt x="0" y="3814"/>
                    <a:pt x="0" y="1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600CC20F-7A75-B6A4-9043-ABE4470A0682}"/>
                </a:ext>
              </a:extLst>
            </p:cNvPr>
            <p:cNvSpPr/>
            <p:nvPr/>
          </p:nvSpPr>
          <p:spPr>
            <a:xfrm>
              <a:off x="2705085" y="6113432"/>
              <a:ext cx="95277" cy="323216"/>
            </a:xfrm>
            <a:custGeom>
              <a:avLst/>
              <a:gdLst>
                <a:gd name="connsiteX0" fmla="*/ 15 w 95277"/>
                <a:gd name="connsiteY0" fmla="*/ 1618 h 323216"/>
                <a:gd name="connsiteX1" fmla="*/ 63515 w 95277"/>
                <a:gd name="connsiteY1" fmla="*/ 166718 h 323216"/>
                <a:gd name="connsiteX2" fmla="*/ 63515 w 95277"/>
                <a:gd name="connsiteY2" fmla="*/ 147668 h 323216"/>
                <a:gd name="connsiteX3" fmla="*/ 92090 w 95277"/>
                <a:gd name="connsiteY3" fmla="*/ 322293 h 323216"/>
                <a:gd name="connsiteX4" fmla="*/ 92090 w 95277"/>
                <a:gd name="connsiteY4" fmla="*/ 211168 h 323216"/>
                <a:gd name="connsiteX5" fmla="*/ 69865 w 95277"/>
                <a:gd name="connsiteY5" fmla="*/ 90518 h 323216"/>
                <a:gd name="connsiteX6" fmla="*/ 15 w 95277"/>
                <a:gd name="connsiteY6" fmla="*/ 1618 h 32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77" h="323216">
                  <a:moveTo>
                    <a:pt x="15" y="1618"/>
                  </a:moveTo>
                  <a:cubicBezTo>
                    <a:pt x="-1043" y="14318"/>
                    <a:pt x="52932" y="142376"/>
                    <a:pt x="63515" y="166718"/>
                  </a:cubicBezTo>
                  <a:cubicBezTo>
                    <a:pt x="74098" y="191060"/>
                    <a:pt x="58753" y="121739"/>
                    <a:pt x="63515" y="147668"/>
                  </a:cubicBezTo>
                  <a:cubicBezTo>
                    <a:pt x="68277" y="173597"/>
                    <a:pt x="87328" y="311710"/>
                    <a:pt x="92090" y="322293"/>
                  </a:cubicBezTo>
                  <a:cubicBezTo>
                    <a:pt x="96853" y="332876"/>
                    <a:pt x="95794" y="249797"/>
                    <a:pt x="92090" y="211168"/>
                  </a:cubicBezTo>
                  <a:cubicBezTo>
                    <a:pt x="88386" y="172539"/>
                    <a:pt x="87857" y="127030"/>
                    <a:pt x="69865" y="90518"/>
                  </a:cubicBezTo>
                  <a:cubicBezTo>
                    <a:pt x="51873" y="54006"/>
                    <a:pt x="1073" y="-11082"/>
                    <a:pt x="15" y="16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7F46C12A-BA5A-D78C-06A9-D14619E1DF9E}"/>
                </a:ext>
              </a:extLst>
            </p:cNvPr>
            <p:cNvSpPr/>
            <p:nvPr/>
          </p:nvSpPr>
          <p:spPr>
            <a:xfrm>
              <a:off x="2859298" y="5926623"/>
              <a:ext cx="169680" cy="508524"/>
            </a:xfrm>
            <a:custGeom>
              <a:avLst/>
              <a:gdLst>
                <a:gd name="connsiteX0" fmla="*/ 102977 w 169680"/>
                <a:gd name="connsiteY0" fmla="*/ 1102 h 508524"/>
                <a:gd name="connsiteX1" fmla="*/ 1377 w 169680"/>
                <a:gd name="connsiteY1" fmla="*/ 137627 h 508524"/>
                <a:gd name="connsiteX2" fmla="*/ 42652 w 169680"/>
                <a:gd name="connsiteY2" fmla="*/ 163027 h 508524"/>
                <a:gd name="connsiteX3" fmla="*/ 20427 w 169680"/>
                <a:gd name="connsiteY3" fmla="*/ 220177 h 508524"/>
                <a:gd name="connsiteX4" fmla="*/ 42652 w 169680"/>
                <a:gd name="connsiteY4" fmla="*/ 350352 h 508524"/>
                <a:gd name="connsiteX5" fmla="*/ 58527 w 169680"/>
                <a:gd name="connsiteY5" fmla="*/ 318602 h 508524"/>
                <a:gd name="connsiteX6" fmla="*/ 156952 w 169680"/>
                <a:gd name="connsiteY6" fmla="*/ 505927 h 508524"/>
                <a:gd name="connsiteX7" fmla="*/ 99802 w 169680"/>
                <a:gd name="connsiteY7" fmla="*/ 417027 h 508524"/>
                <a:gd name="connsiteX8" fmla="*/ 14077 w 169680"/>
                <a:gd name="connsiteY8" fmla="*/ 264627 h 508524"/>
                <a:gd name="connsiteX9" fmla="*/ 23602 w 169680"/>
                <a:gd name="connsiteY9" fmla="*/ 210652 h 508524"/>
                <a:gd name="connsiteX10" fmla="*/ 169652 w 169680"/>
                <a:gd name="connsiteY10" fmla="*/ 16977 h 508524"/>
                <a:gd name="connsiteX11" fmla="*/ 36302 w 169680"/>
                <a:gd name="connsiteY11" fmla="*/ 131277 h 508524"/>
                <a:gd name="connsiteX12" fmla="*/ 49002 w 169680"/>
                <a:gd name="connsiteY12" fmla="*/ 77302 h 508524"/>
                <a:gd name="connsiteX13" fmla="*/ 102977 w 169680"/>
                <a:gd name="connsiteY13" fmla="*/ 1102 h 50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680" h="508524">
                  <a:moveTo>
                    <a:pt x="102977" y="1102"/>
                  </a:moveTo>
                  <a:cubicBezTo>
                    <a:pt x="95040" y="11156"/>
                    <a:pt x="11431" y="110640"/>
                    <a:pt x="1377" y="137627"/>
                  </a:cubicBezTo>
                  <a:cubicBezTo>
                    <a:pt x="-8677" y="164615"/>
                    <a:pt x="39477" y="149269"/>
                    <a:pt x="42652" y="163027"/>
                  </a:cubicBezTo>
                  <a:cubicBezTo>
                    <a:pt x="45827" y="176785"/>
                    <a:pt x="20427" y="188956"/>
                    <a:pt x="20427" y="220177"/>
                  </a:cubicBezTo>
                  <a:cubicBezTo>
                    <a:pt x="20427" y="251398"/>
                    <a:pt x="36302" y="333948"/>
                    <a:pt x="42652" y="350352"/>
                  </a:cubicBezTo>
                  <a:cubicBezTo>
                    <a:pt x="49002" y="366756"/>
                    <a:pt x="39477" y="292673"/>
                    <a:pt x="58527" y="318602"/>
                  </a:cubicBezTo>
                  <a:cubicBezTo>
                    <a:pt x="77577" y="344531"/>
                    <a:pt x="150073" y="489523"/>
                    <a:pt x="156952" y="505927"/>
                  </a:cubicBezTo>
                  <a:cubicBezTo>
                    <a:pt x="163831" y="522331"/>
                    <a:pt x="123615" y="457244"/>
                    <a:pt x="99802" y="417027"/>
                  </a:cubicBezTo>
                  <a:cubicBezTo>
                    <a:pt x="75989" y="376810"/>
                    <a:pt x="26777" y="299023"/>
                    <a:pt x="14077" y="264627"/>
                  </a:cubicBezTo>
                  <a:cubicBezTo>
                    <a:pt x="1377" y="230231"/>
                    <a:pt x="-2327" y="251927"/>
                    <a:pt x="23602" y="210652"/>
                  </a:cubicBezTo>
                  <a:cubicBezTo>
                    <a:pt x="49531" y="169377"/>
                    <a:pt x="167535" y="30206"/>
                    <a:pt x="169652" y="16977"/>
                  </a:cubicBezTo>
                  <a:cubicBezTo>
                    <a:pt x="171769" y="3748"/>
                    <a:pt x="56410" y="121223"/>
                    <a:pt x="36302" y="131277"/>
                  </a:cubicBezTo>
                  <a:cubicBezTo>
                    <a:pt x="16194" y="141331"/>
                    <a:pt x="32069" y="102173"/>
                    <a:pt x="49002" y="77302"/>
                  </a:cubicBezTo>
                  <a:cubicBezTo>
                    <a:pt x="65935" y="52431"/>
                    <a:pt x="110914" y="-8952"/>
                    <a:pt x="102977" y="110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69B1EE5-4CB8-C2D7-2B19-FA4E4BCDC6C8}"/>
                </a:ext>
              </a:extLst>
            </p:cNvPr>
            <p:cNvSpPr/>
            <p:nvPr/>
          </p:nvSpPr>
          <p:spPr>
            <a:xfrm>
              <a:off x="3012220" y="5439039"/>
              <a:ext cx="354917" cy="461581"/>
            </a:xfrm>
            <a:custGeom>
              <a:avLst/>
              <a:gdLst>
                <a:gd name="connsiteX0" fmla="*/ 343755 w 354917"/>
                <a:gd name="connsiteY0" fmla="*/ 12436 h 461581"/>
                <a:gd name="connsiteX1" fmla="*/ 855 w 354917"/>
                <a:gd name="connsiteY1" fmla="*/ 460111 h 461581"/>
                <a:gd name="connsiteX2" fmla="*/ 248505 w 354917"/>
                <a:gd name="connsiteY2" fmla="*/ 152136 h 461581"/>
                <a:gd name="connsiteX3" fmla="*/ 343755 w 354917"/>
                <a:gd name="connsiteY3" fmla="*/ 12436 h 4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917" h="461581">
                  <a:moveTo>
                    <a:pt x="343755" y="12436"/>
                  </a:moveTo>
                  <a:cubicBezTo>
                    <a:pt x="302480" y="63765"/>
                    <a:pt x="16730" y="436828"/>
                    <a:pt x="855" y="460111"/>
                  </a:cubicBezTo>
                  <a:cubicBezTo>
                    <a:pt x="-15020" y="483394"/>
                    <a:pt x="194530" y="223573"/>
                    <a:pt x="248505" y="152136"/>
                  </a:cubicBezTo>
                  <a:cubicBezTo>
                    <a:pt x="302480" y="80699"/>
                    <a:pt x="385030" y="-38893"/>
                    <a:pt x="343755" y="124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78E949E6-6E0F-A90B-40A9-8EC617F6A8FB}"/>
                </a:ext>
              </a:extLst>
            </p:cNvPr>
            <p:cNvSpPr/>
            <p:nvPr/>
          </p:nvSpPr>
          <p:spPr>
            <a:xfrm>
              <a:off x="2009754" y="3549648"/>
              <a:ext cx="219128" cy="295362"/>
            </a:xfrm>
            <a:custGeom>
              <a:avLst/>
              <a:gdLst>
                <a:gd name="connsiteX0" fmla="*/ 21 w 219128"/>
                <a:gd name="connsiteY0" fmla="*/ 12702 h 295362"/>
                <a:gd name="connsiteX1" fmla="*/ 53996 w 219128"/>
                <a:gd name="connsiteY1" fmla="*/ 285752 h 295362"/>
                <a:gd name="connsiteX2" fmla="*/ 57171 w 219128"/>
                <a:gd name="connsiteY2" fmla="*/ 222252 h 295362"/>
                <a:gd name="connsiteX3" fmla="*/ 92096 w 219128"/>
                <a:gd name="connsiteY3" fmla="*/ 111127 h 295362"/>
                <a:gd name="connsiteX4" fmla="*/ 219096 w 219128"/>
                <a:gd name="connsiteY4" fmla="*/ 2 h 295362"/>
                <a:gd name="connsiteX5" fmla="*/ 79396 w 219128"/>
                <a:gd name="connsiteY5" fmla="*/ 107952 h 295362"/>
                <a:gd name="connsiteX6" fmla="*/ 47646 w 219128"/>
                <a:gd name="connsiteY6" fmla="*/ 222252 h 295362"/>
                <a:gd name="connsiteX7" fmla="*/ 21 w 219128"/>
                <a:gd name="connsiteY7" fmla="*/ 12702 h 2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128" h="295362">
                  <a:moveTo>
                    <a:pt x="21" y="12702"/>
                  </a:moveTo>
                  <a:cubicBezTo>
                    <a:pt x="1079" y="23285"/>
                    <a:pt x="44471" y="250827"/>
                    <a:pt x="53996" y="285752"/>
                  </a:cubicBezTo>
                  <a:cubicBezTo>
                    <a:pt x="63521" y="320677"/>
                    <a:pt x="50821" y="251356"/>
                    <a:pt x="57171" y="222252"/>
                  </a:cubicBezTo>
                  <a:cubicBezTo>
                    <a:pt x="63521" y="193148"/>
                    <a:pt x="65109" y="148169"/>
                    <a:pt x="92096" y="111127"/>
                  </a:cubicBezTo>
                  <a:cubicBezTo>
                    <a:pt x="119083" y="74085"/>
                    <a:pt x="221213" y="531"/>
                    <a:pt x="219096" y="2"/>
                  </a:cubicBezTo>
                  <a:cubicBezTo>
                    <a:pt x="216979" y="-527"/>
                    <a:pt x="107971" y="70910"/>
                    <a:pt x="79396" y="107952"/>
                  </a:cubicBezTo>
                  <a:cubicBezTo>
                    <a:pt x="50821" y="144994"/>
                    <a:pt x="57171" y="234952"/>
                    <a:pt x="47646" y="222252"/>
                  </a:cubicBezTo>
                  <a:cubicBezTo>
                    <a:pt x="38121" y="209552"/>
                    <a:pt x="-1037" y="2119"/>
                    <a:pt x="21" y="1270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906A2709-09FD-EF55-CA72-B5097A05E9A8}"/>
                </a:ext>
              </a:extLst>
            </p:cNvPr>
            <p:cNvSpPr/>
            <p:nvPr/>
          </p:nvSpPr>
          <p:spPr>
            <a:xfrm>
              <a:off x="3300412" y="4657459"/>
              <a:ext cx="211882" cy="845734"/>
            </a:xfrm>
            <a:custGeom>
              <a:avLst/>
              <a:gdLst>
                <a:gd name="connsiteX0" fmla="*/ 115888 w 211882"/>
                <a:gd name="connsiteY0" fmla="*/ 266 h 845734"/>
                <a:gd name="connsiteX1" fmla="*/ 204788 w 211882"/>
                <a:gd name="connsiteY1" fmla="*/ 130441 h 845734"/>
                <a:gd name="connsiteX2" fmla="*/ 201613 w 211882"/>
                <a:gd name="connsiteY2" fmla="*/ 120916 h 845734"/>
                <a:gd name="connsiteX3" fmla="*/ 163513 w 211882"/>
                <a:gd name="connsiteY3" fmla="*/ 362216 h 845734"/>
                <a:gd name="connsiteX4" fmla="*/ 163513 w 211882"/>
                <a:gd name="connsiteY4" fmla="*/ 349516 h 845734"/>
                <a:gd name="connsiteX5" fmla="*/ 125413 w 211882"/>
                <a:gd name="connsiteY5" fmla="*/ 454291 h 845734"/>
                <a:gd name="connsiteX6" fmla="*/ 87313 w 211882"/>
                <a:gd name="connsiteY6" fmla="*/ 584466 h 845734"/>
                <a:gd name="connsiteX7" fmla="*/ 1588 w 211882"/>
                <a:gd name="connsiteY7" fmla="*/ 835291 h 845734"/>
                <a:gd name="connsiteX8" fmla="*/ 33338 w 211882"/>
                <a:gd name="connsiteY8" fmla="*/ 778141 h 845734"/>
                <a:gd name="connsiteX9" fmla="*/ 55563 w 211882"/>
                <a:gd name="connsiteY9" fmla="*/ 593991 h 845734"/>
                <a:gd name="connsiteX10" fmla="*/ 4763 w 211882"/>
                <a:gd name="connsiteY10" fmla="*/ 378091 h 845734"/>
                <a:gd name="connsiteX11" fmla="*/ 23813 w 211882"/>
                <a:gd name="connsiteY11" fmla="*/ 216166 h 845734"/>
                <a:gd name="connsiteX12" fmla="*/ 33338 w 211882"/>
                <a:gd name="connsiteY12" fmla="*/ 159016 h 845734"/>
                <a:gd name="connsiteX13" fmla="*/ 14288 w 211882"/>
                <a:gd name="connsiteY13" fmla="*/ 270141 h 845734"/>
                <a:gd name="connsiteX14" fmla="*/ 80963 w 211882"/>
                <a:gd name="connsiteY14" fmla="*/ 60591 h 845734"/>
                <a:gd name="connsiteX15" fmla="*/ 77788 w 211882"/>
                <a:gd name="connsiteY15" fmla="*/ 95516 h 845734"/>
                <a:gd name="connsiteX16" fmla="*/ 115888 w 211882"/>
                <a:gd name="connsiteY16" fmla="*/ 266 h 8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882" h="845734">
                  <a:moveTo>
                    <a:pt x="115888" y="266"/>
                  </a:moveTo>
                  <a:cubicBezTo>
                    <a:pt x="137055" y="6087"/>
                    <a:pt x="190501" y="110333"/>
                    <a:pt x="204788" y="130441"/>
                  </a:cubicBezTo>
                  <a:cubicBezTo>
                    <a:pt x="219075" y="150549"/>
                    <a:pt x="208492" y="82287"/>
                    <a:pt x="201613" y="120916"/>
                  </a:cubicBezTo>
                  <a:cubicBezTo>
                    <a:pt x="194734" y="159545"/>
                    <a:pt x="163513" y="362216"/>
                    <a:pt x="163513" y="362216"/>
                  </a:cubicBezTo>
                  <a:cubicBezTo>
                    <a:pt x="157163" y="400316"/>
                    <a:pt x="169863" y="334170"/>
                    <a:pt x="163513" y="349516"/>
                  </a:cubicBezTo>
                  <a:cubicBezTo>
                    <a:pt x="157163" y="364862"/>
                    <a:pt x="138113" y="415133"/>
                    <a:pt x="125413" y="454291"/>
                  </a:cubicBezTo>
                  <a:cubicBezTo>
                    <a:pt x="112713" y="493449"/>
                    <a:pt x="107950" y="520966"/>
                    <a:pt x="87313" y="584466"/>
                  </a:cubicBezTo>
                  <a:cubicBezTo>
                    <a:pt x="66676" y="647966"/>
                    <a:pt x="10584" y="803012"/>
                    <a:pt x="1588" y="835291"/>
                  </a:cubicBezTo>
                  <a:cubicBezTo>
                    <a:pt x="-7408" y="867570"/>
                    <a:pt x="24342" y="818358"/>
                    <a:pt x="33338" y="778141"/>
                  </a:cubicBezTo>
                  <a:cubicBezTo>
                    <a:pt x="42334" y="737924"/>
                    <a:pt x="60325" y="660666"/>
                    <a:pt x="55563" y="593991"/>
                  </a:cubicBezTo>
                  <a:cubicBezTo>
                    <a:pt x="50800" y="527316"/>
                    <a:pt x="10055" y="441062"/>
                    <a:pt x="4763" y="378091"/>
                  </a:cubicBezTo>
                  <a:cubicBezTo>
                    <a:pt x="-529" y="315120"/>
                    <a:pt x="19050" y="252679"/>
                    <a:pt x="23813" y="216166"/>
                  </a:cubicBezTo>
                  <a:cubicBezTo>
                    <a:pt x="28575" y="179654"/>
                    <a:pt x="34925" y="150020"/>
                    <a:pt x="33338" y="159016"/>
                  </a:cubicBezTo>
                  <a:cubicBezTo>
                    <a:pt x="31751" y="168012"/>
                    <a:pt x="6350" y="286545"/>
                    <a:pt x="14288" y="270141"/>
                  </a:cubicBezTo>
                  <a:cubicBezTo>
                    <a:pt x="22225" y="253737"/>
                    <a:pt x="70380" y="89695"/>
                    <a:pt x="80963" y="60591"/>
                  </a:cubicBezTo>
                  <a:cubicBezTo>
                    <a:pt x="91546" y="31487"/>
                    <a:pt x="76200" y="105041"/>
                    <a:pt x="77788" y="95516"/>
                  </a:cubicBezTo>
                  <a:cubicBezTo>
                    <a:pt x="79375" y="85991"/>
                    <a:pt x="94721" y="-5555"/>
                    <a:pt x="115888" y="26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5433B467-40A3-B253-A190-6F6BA9306CAD}"/>
                </a:ext>
              </a:extLst>
            </p:cNvPr>
            <p:cNvSpPr/>
            <p:nvPr/>
          </p:nvSpPr>
          <p:spPr>
            <a:xfrm>
              <a:off x="1382486" y="5301646"/>
              <a:ext cx="511721" cy="209547"/>
            </a:xfrm>
            <a:custGeom>
              <a:avLst/>
              <a:gdLst>
                <a:gd name="connsiteX0" fmla="*/ 1814 w 511721"/>
                <a:gd name="connsiteY0" fmla="*/ 206979 h 209547"/>
                <a:gd name="connsiteX1" fmla="*/ 185964 w 511721"/>
                <a:gd name="connsiteY1" fmla="*/ 64104 h 209547"/>
                <a:gd name="connsiteX2" fmla="*/ 173264 w 511721"/>
                <a:gd name="connsiteY2" fmla="*/ 95854 h 209547"/>
                <a:gd name="connsiteX3" fmla="*/ 271689 w 511721"/>
                <a:gd name="connsiteY3" fmla="*/ 73629 h 209547"/>
                <a:gd name="connsiteX4" fmla="*/ 243114 w 511721"/>
                <a:gd name="connsiteY4" fmla="*/ 76804 h 209547"/>
                <a:gd name="connsiteX5" fmla="*/ 509814 w 511721"/>
                <a:gd name="connsiteY5" fmla="*/ 604 h 209547"/>
                <a:gd name="connsiteX6" fmla="*/ 354239 w 511721"/>
                <a:gd name="connsiteY6" fmla="*/ 45054 h 209547"/>
                <a:gd name="connsiteX7" fmla="*/ 192314 w 511721"/>
                <a:gd name="connsiteY7" fmla="*/ 114904 h 209547"/>
                <a:gd name="connsiteX8" fmla="*/ 97064 w 511721"/>
                <a:gd name="connsiteY8" fmla="*/ 153004 h 209547"/>
                <a:gd name="connsiteX9" fmla="*/ 1814 w 511721"/>
                <a:gd name="connsiteY9" fmla="*/ 206979 h 20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721" h="209547">
                  <a:moveTo>
                    <a:pt x="1814" y="206979"/>
                  </a:moveTo>
                  <a:cubicBezTo>
                    <a:pt x="16631" y="192162"/>
                    <a:pt x="157389" y="82625"/>
                    <a:pt x="185964" y="64104"/>
                  </a:cubicBezTo>
                  <a:cubicBezTo>
                    <a:pt x="214539" y="45583"/>
                    <a:pt x="158977" y="94267"/>
                    <a:pt x="173264" y="95854"/>
                  </a:cubicBezTo>
                  <a:cubicBezTo>
                    <a:pt x="187551" y="97441"/>
                    <a:pt x="260047" y="76804"/>
                    <a:pt x="271689" y="73629"/>
                  </a:cubicBezTo>
                  <a:cubicBezTo>
                    <a:pt x="283331" y="70454"/>
                    <a:pt x="203427" y="88975"/>
                    <a:pt x="243114" y="76804"/>
                  </a:cubicBezTo>
                  <a:cubicBezTo>
                    <a:pt x="282801" y="64633"/>
                    <a:pt x="509814" y="604"/>
                    <a:pt x="509814" y="604"/>
                  </a:cubicBezTo>
                  <a:cubicBezTo>
                    <a:pt x="528335" y="-4688"/>
                    <a:pt x="407156" y="26004"/>
                    <a:pt x="354239" y="45054"/>
                  </a:cubicBezTo>
                  <a:cubicBezTo>
                    <a:pt x="301322" y="64104"/>
                    <a:pt x="235177" y="96912"/>
                    <a:pt x="192314" y="114904"/>
                  </a:cubicBezTo>
                  <a:cubicBezTo>
                    <a:pt x="149451" y="132896"/>
                    <a:pt x="127227" y="137658"/>
                    <a:pt x="97064" y="153004"/>
                  </a:cubicBezTo>
                  <a:cubicBezTo>
                    <a:pt x="66902" y="168350"/>
                    <a:pt x="-13003" y="221796"/>
                    <a:pt x="1814" y="20697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E6CBB9A5-7F00-9E4C-D5D2-3A7D37FBE5FB}"/>
                </a:ext>
              </a:extLst>
            </p:cNvPr>
            <p:cNvSpPr/>
            <p:nvPr/>
          </p:nvSpPr>
          <p:spPr>
            <a:xfrm>
              <a:off x="3095288" y="5022827"/>
              <a:ext cx="778413" cy="1404823"/>
            </a:xfrm>
            <a:custGeom>
              <a:avLst/>
              <a:gdLst>
                <a:gd name="connsiteX0" fmla="*/ 705187 w 778413"/>
                <a:gd name="connsiteY0" fmla="*/ 23 h 1404823"/>
                <a:gd name="connsiteX1" fmla="*/ 717887 w 778413"/>
                <a:gd name="connsiteY1" fmla="*/ 215923 h 1404823"/>
                <a:gd name="connsiteX2" fmla="*/ 730587 w 778413"/>
                <a:gd name="connsiteY2" fmla="*/ 203223 h 1404823"/>
                <a:gd name="connsiteX3" fmla="*/ 733762 w 778413"/>
                <a:gd name="connsiteY3" fmla="*/ 301648 h 1404823"/>
                <a:gd name="connsiteX4" fmla="*/ 644862 w 778413"/>
                <a:gd name="connsiteY4" fmla="*/ 600098 h 1404823"/>
                <a:gd name="connsiteX5" fmla="*/ 628987 w 778413"/>
                <a:gd name="connsiteY5" fmla="*/ 609623 h 1404823"/>
                <a:gd name="connsiteX6" fmla="*/ 416262 w 778413"/>
                <a:gd name="connsiteY6" fmla="*/ 946173 h 1404823"/>
                <a:gd name="connsiteX7" fmla="*/ 422612 w 778413"/>
                <a:gd name="connsiteY7" fmla="*/ 942998 h 1404823"/>
                <a:gd name="connsiteX8" fmla="*/ 209887 w 778413"/>
                <a:gd name="connsiteY8" fmla="*/ 1225573 h 1404823"/>
                <a:gd name="connsiteX9" fmla="*/ 260687 w 778413"/>
                <a:gd name="connsiteY9" fmla="*/ 1165248 h 1404823"/>
                <a:gd name="connsiteX10" fmla="*/ 340062 w 778413"/>
                <a:gd name="connsiteY10" fmla="*/ 1200173 h 1404823"/>
                <a:gd name="connsiteX11" fmla="*/ 270212 w 778413"/>
                <a:gd name="connsiteY11" fmla="*/ 1292248 h 1404823"/>
                <a:gd name="connsiteX12" fmla="*/ 241637 w 778413"/>
                <a:gd name="connsiteY12" fmla="*/ 1222398 h 1404823"/>
                <a:gd name="connsiteX13" fmla="*/ 149562 w 778413"/>
                <a:gd name="connsiteY13" fmla="*/ 1292248 h 1404823"/>
                <a:gd name="connsiteX14" fmla="*/ 337 w 778413"/>
                <a:gd name="connsiteY14" fmla="*/ 1403373 h 1404823"/>
                <a:gd name="connsiteX15" fmla="*/ 194012 w 778413"/>
                <a:gd name="connsiteY15" fmla="*/ 1206523 h 1404823"/>
                <a:gd name="connsiteX16" fmla="*/ 470237 w 778413"/>
                <a:gd name="connsiteY16" fmla="*/ 892198 h 1404823"/>
                <a:gd name="connsiteX17" fmla="*/ 448012 w 778413"/>
                <a:gd name="connsiteY17" fmla="*/ 920773 h 1404823"/>
                <a:gd name="connsiteX18" fmla="*/ 714712 w 778413"/>
                <a:gd name="connsiteY18" fmla="*/ 355623 h 1404823"/>
                <a:gd name="connsiteX19" fmla="*/ 749637 w 778413"/>
                <a:gd name="connsiteY19" fmla="*/ 285773 h 1404823"/>
                <a:gd name="connsiteX20" fmla="*/ 778212 w 778413"/>
                <a:gd name="connsiteY20" fmla="*/ 193698 h 1404823"/>
                <a:gd name="connsiteX21" fmla="*/ 759162 w 778413"/>
                <a:gd name="connsiteY21" fmla="*/ 231798 h 1404823"/>
                <a:gd name="connsiteX22" fmla="*/ 705187 w 778413"/>
                <a:gd name="connsiteY22" fmla="*/ 23 h 14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413" h="1404823">
                  <a:moveTo>
                    <a:pt x="705187" y="23"/>
                  </a:moveTo>
                  <a:cubicBezTo>
                    <a:pt x="698308" y="-2623"/>
                    <a:pt x="717887" y="215923"/>
                    <a:pt x="717887" y="215923"/>
                  </a:cubicBezTo>
                  <a:cubicBezTo>
                    <a:pt x="722120" y="249790"/>
                    <a:pt x="727941" y="188936"/>
                    <a:pt x="730587" y="203223"/>
                  </a:cubicBezTo>
                  <a:cubicBezTo>
                    <a:pt x="733233" y="217510"/>
                    <a:pt x="748049" y="235502"/>
                    <a:pt x="733762" y="301648"/>
                  </a:cubicBezTo>
                  <a:cubicBezTo>
                    <a:pt x="719475" y="367794"/>
                    <a:pt x="662324" y="548769"/>
                    <a:pt x="644862" y="600098"/>
                  </a:cubicBezTo>
                  <a:cubicBezTo>
                    <a:pt x="627400" y="651427"/>
                    <a:pt x="667087" y="551944"/>
                    <a:pt x="628987" y="609623"/>
                  </a:cubicBezTo>
                  <a:cubicBezTo>
                    <a:pt x="590887" y="667302"/>
                    <a:pt x="450658" y="890611"/>
                    <a:pt x="416262" y="946173"/>
                  </a:cubicBezTo>
                  <a:cubicBezTo>
                    <a:pt x="381866" y="1001735"/>
                    <a:pt x="457008" y="896431"/>
                    <a:pt x="422612" y="942998"/>
                  </a:cubicBezTo>
                  <a:cubicBezTo>
                    <a:pt x="388216" y="989565"/>
                    <a:pt x="236874" y="1188531"/>
                    <a:pt x="209887" y="1225573"/>
                  </a:cubicBezTo>
                  <a:cubicBezTo>
                    <a:pt x="182900" y="1262615"/>
                    <a:pt x="238991" y="1169481"/>
                    <a:pt x="260687" y="1165248"/>
                  </a:cubicBezTo>
                  <a:cubicBezTo>
                    <a:pt x="282383" y="1161015"/>
                    <a:pt x="338475" y="1179006"/>
                    <a:pt x="340062" y="1200173"/>
                  </a:cubicBezTo>
                  <a:cubicBezTo>
                    <a:pt x="341649" y="1221340"/>
                    <a:pt x="286616" y="1288544"/>
                    <a:pt x="270212" y="1292248"/>
                  </a:cubicBezTo>
                  <a:cubicBezTo>
                    <a:pt x="253808" y="1295952"/>
                    <a:pt x="261745" y="1222398"/>
                    <a:pt x="241637" y="1222398"/>
                  </a:cubicBezTo>
                  <a:cubicBezTo>
                    <a:pt x="221529" y="1222398"/>
                    <a:pt x="149562" y="1292248"/>
                    <a:pt x="149562" y="1292248"/>
                  </a:cubicBezTo>
                  <a:cubicBezTo>
                    <a:pt x="109345" y="1322410"/>
                    <a:pt x="-7071" y="1417660"/>
                    <a:pt x="337" y="1403373"/>
                  </a:cubicBezTo>
                  <a:cubicBezTo>
                    <a:pt x="7745" y="1389086"/>
                    <a:pt x="115695" y="1291719"/>
                    <a:pt x="194012" y="1206523"/>
                  </a:cubicBezTo>
                  <a:cubicBezTo>
                    <a:pt x="272329" y="1121327"/>
                    <a:pt x="427904" y="939823"/>
                    <a:pt x="470237" y="892198"/>
                  </a:cubicBezTo>
                  <a:cubicBezTo>
                    <a:pt x="512570" y="844573"/>
                    <a:pt x="407266" y="1010202"/>
                    <a:pt x="448012" y="920773"/>
                  </a:cubicBezTo>
                  <a:cubicBezTo>
                    <a:pt x="488758" y="831344"/>
                    <a:pt x="664441" y="461456"/>
                    <a:pt x="714712" y="355623"/>
                  </a:cubicBezTo>
                  <a:cubicBezTo>
                    <a:pt x="764983" y="249790"/>
                    <a:pt x="739054" y="312760"/>
                    <a:pt x="749637" y="285773"/>
                  </a:cubicBezTo>
                  <a:cubicBezTo>
                    <a:pt x="760220" y="258786"/>
                    <a:pt x="776625" y="202694"/>
                    <a:pt x="778212" y="193698"/>
                  </a:cubicBezTo>
                  <a:cubicBezTo>
                    <a:pt x="779799" y="184702"/>
                    <a:pt x="771862" y="258785"/>
                    <a:pt x="759162" y="231798"/>
                  </a:cubicBezTo>
                  <a:cubicBezTo>
                    <a:pt x="746462" y="204811"/>
                    <a:pt x="712066" y="2669"/>
                    <a:pt x="705187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1917FCF4-040F-0D2F-949D-D1BED7A7111E}"/>
                </a:ext>
              </a:extLst>
            </p:cNvPr>
            <p:cNvSpPr/>
            <p:nvPr/>
          </p:nvSpPr>
          <p:spPr>
            <a:xfrm>
              <a:off x="3711442" y="5006935"/>
              <a:ext cx="185255" cy="371556"/>
            </a:xfrm>
            <a:custGeom>
              <a:avLst/>
              <a:gdLst>
                <a:gd name="connsiteX0" fmla="*/ 133 w 185255"/>
                <a:gd name="connsiteY0" fmla="*/ 40 h 371556"/>
                <a:gd name="connsiteX1" fmla="*/ 146183 w 185255"/>
                <a:gd name="connsiteY1" fmla="*/ 155615 h 371556"/>
                <a:gd name="connsiteX2" fmla="*/ 162058 w 185255"/>
                <a:gd name="connsiteY2" fmla="*/ 177840 h 371556"/>
                <a:gd name="connsiteX3" fmla="*/ 165233 w 185255"/>
                <a:gd name="connsiteY3" fmla="*/ 269915 h 371556"/>
                <a:gd name="connsiteX4" fmla="*/ 181108 w 185255"/>
                <a:gd name="connsiteY4" fmla="*/ 247690 h 371556"/>
                <a:gd name="connsiteX5" fmla="*/ 168408 w 185255"/>
                <a:gd name="connsiteY5" fmla="*/ 371515 h 371556"/>
                <a:gd name="connsiteX6" fmla="*/ 171583 w 185255"/>
                <a:gd name="connsiteY6" fmla="*/ 260390 h 371556"/>
                <a:gd name="connsiteX7" fmla="*/ 174758 w 185255"/>
                <a:gd name="connsiteY7" fmla="*/ 171490 h 371556"/>
                <a:gd name="connsiteX8" fmla="*/ 133 w 185255"/>
                <a:gd name="connsiteY8" fmla="*/ 40 h 37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255" h="371556">
                  <a:moveTo>
                    <a:pt x="133" y="40"/>
                  </a:moveTo>
                  <a:cubicBezTo>
                    <a:pt x="-4629" y="-2606"/>
                    <a:pt x="119196" y="125982"/>
                    <a:pt x="146183" y="155615"/>
                  </a:cubicBezTo>
                  <a:cubicBezTo>
                    <a:pt x="173171" y="185248"/>
                    <a:pt x="158883" y="158790"/>
                    <a:pt x="162058" y="177840"/>
                  </a:cubicBezTo>
                  <a:cubicBezTo>
                    <a:pt x="165233" y="196890"/>
                    <a:pt x="162058" y="258273"/>
                    <a:pt x="165233" y="269915"/>
                  </a:cubicBezTo>
                  <a:cubicBezTo>
                    <a:pt x="168408" y="281557"/>
                    <a:pt x="180579" y="230757"/>
                    <a:pt x="181108" y="247690"/>
                  </a:cubicBezTo>
                  <a:cubicBezTo>
                    <a:pt x="181637" y="264623"/>
                    <a:pt x="169996" y="369398"/>
                    <a:pt x="168408" y="371515"/>
                  </a:cubicBezTo>
                  <a:cubicBezTo>
                    <a:pt x="166820" y="373632"/>
                    <a:pt x="170525" y="293727"/>
                    <a:pt x="171583" y="260390"/>
                  </a:cubicBezTo>
                  <a:cubicBezTo>
                    <a:pt x="172641" y="227053"/>
                    <a:pt x="199629" y="207473"/>
                    <a:pt x="174758" y="171490"/>
                  </a:cubicBezTo>
                  <a:cubicBezTo>
                    <a:pt x="149887" y="135507"/>
                    <a:pt x="4895" y="2686"/>
                    <a:pt x="133" y="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845D2F38-4189-60C8-7EAE-63AC68BA11A1}"/>
                </a:ext>
              </a:extLst>
            </p:cNvPr>
            <p:cNvSpPr/>
            <p:nvPr/>
          </p:nvSpPr>
          <p:spPr>
            <a:xfrm>
              <a:off x="3345970" y="5060892"/>
              <a:ext cx="575988" cy="1208253"/>
            </a:xfrm>
            <a:custGeom>
              <a:avLst/>
              <a:gdLst>
                <a:gd name="connsiteX0" fmla="*/ 530705 w 575988"/>
                <a:gd name="connsiteY0" fmla="*/ 58 h 1208253"/>
                <a:gd name="connsiteX1" fmla="*/ 575155 w 575988"/>
                <a:gd name="connsiteY1" fmla="*/ 241358 h 1208253"/>
                <a:gd name="connsiteX2" fmla="*/ 483080 w 575988"/>
                <a:gd name="connsiteY2" fmla="*/ 444558 h 1208253"/>
                <a:gd name="connsiteX3" fmla="*/ 502130 w 575988"/>
                <a:gd name="connsiteY3" fmla="*/ 403283 h 1208253"/>
                <a:gd name="connsiteX4" fmla="*/ 391005 w 575988"/>
                <a:gd name="connsiteY4" fmla="*/ 673158 h 1208253"/>
                <a:gd name="connsiteX5" fmla="*/ 6830 w 575988"/>
                <a:gd name="connsiteY5" fmla="*/ 1200208 h 1208253"/>
                <a:gd name="connsiteX6" fmla="*/ 165580 w 575988"/>
                <a:gd name="connsiteY6" fmla="*/ 955733 h 1208253"/>
                <a:gd name="connsiteX7" fmla="*/ 425930 w 575988"/>
                <a:gd name="connsiteY7" fmla="*/ 469958 h 1208253"/>
                <a:gd name="connsiteX8" fmla="*/ 302105 w 575988"/>
                <a:gd name="connsiteY8" fmla="*/ 698558 h 1208253"/>
                <a:gd name="connsiteX9" fmla="*/ 514830 w 575988"/>
                <a:gd name="connsiteY9" fmla="*/ 317558 h 1208253"/>
                <a:gd name="connsiteX10" fmla="*/ 530705 w 575988"/>
                <a:gd name="connsiteY10" fmla="*/ 336608 h 1208253"/>
                <a:gd name="connsiteX11" fmla="*/ 568805 w 575988"/>
                <a:gd name="connsiteY11" fmla="*/ 219133 h 1208253"/>
                <a:gd name="connsiteX12" fmla="*/ 530705 w 575988"/>
                <a:gd name="connsiteY12" fmla="*/ 58 h 120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988" h="1208253">
                  <a:moveTo>
                    <a:pt x="530705" y="58"/>
                  </a:moveTo>
                  <a:cubicBezTo>
                    <a:pt x="531763" y="3762"/>
                    <a:pt x="583093" y="167275"/>
                    <a:pt x="575155" y="241358"/>
                  </a:cubicBezTo>
                  <a:cubicBezTo>
                    <a:pt x="567217" y="315441"/>
                    <a:pt x="495251" y="417571"/>
                    <a:pt x="483080" y="444558"/>
                  </a:cubicBezTo>
                  <a:cubicBezTo>
                    <a:pt x="470909" y="471546"/>
                    <a:pt x="517476" y="365183"/>
                    <a:pt x="502130" y="403283"/>
                  </a:cubicBezTo>
                  <a:cubicBezTo>
                    <a:pt x="486784" y="441383"/>
                    <a:pt x="473555" y="540337"/>
                    <a:pt x="391005" y="673158"/>
                  </a:cubicBezTo>
                  <a:cubicBezTo>
                    <a:pt x="308455" y="805979"/>
                    <a:pt x="44401" y="1153112"/>
                    <a:pt x="6830" y="1200208"/>
                  </a:cubicBezTo>
                  <a:cubicBezTo>
                    <a:pt x="-30741" y="1247304"/>
                    <a:pt x="95730" y="1077441"/>
                    <a:pt x="165580" y="955733"/>
                  </a:cubicBezTo>
                  <a:cubicBezTo>
                    <a:pt x="235430" y="834025"/>
                    <a:pt x="403176" y="512820"/>
                    <a:pt x="425930" y="469958"/>
                  </a:cubicBezTo>
                  <a:cubicBezTo>
                    <a:pt x="448684" y="427096"/>
                    <a:pt x="287288" y="723958"/>
                    <a:pt x="302105" y="698558"/>
                  </a:cubicBezTo>
                  <a:cubicBezTo>
                    <a:pt x="316922" y="673158"/>
                    <a:pt x="476730" y="377883"/>
                    <a:pt x="514830" y="317558"/>
                  </a:cubicBezTo>
                  <a:cubicBezTo>
                    <a:pt x="552930" y="257233"/>
                    <a:pt x="521709" y="353012"/>
                    <a:pt x="530705" y="336608"/>
                  </a:cubicBezTo>
                  <a:cubicBezTo>
                    <a:pt x="539701" y="320204"/>
                    <a:pt x="566688" y="269933"/>
                    <a:pt x="568805" y="219133"/>
                  </a:cubicBezTo>
                  <a:cubicBezTo>
                    <a:pt x="570922" y="168333"/>
                    <a:pt x="529647" y="-3646"/>
                    <a:pt x="530705" y="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D9BC2B8E-8759-6986-D5C7-3DA6F5BFA04F}"/>
                </a:ext>
              </a:extLst>
            </p:cNvPr>
            <p:cNvSpPr/>
            <p:nvPr/>
          </p:nvSpPr>
          <p:spPr>
            <a:xfrm>
              <a:off x="2901564" y="5688736"/>
              <a:ext cx="332705" cy="734356"/>
            </a:xfrm>
            <a:custGeom>
              <a:avLst/>
              <a:gdLst>
                <a:gd name="connsiteX0" fmla="*/ 330586 w 332705"/>
                <a:gd name="connsiteY0" fmla="*/ 4039 h 734356"/>
                <a:gd name="connsiteX1" fmla="*/ 13086 w 332705"/>
                <a:gd name="connsiteY1" fmla="*/ 346939 h 734356"/>
                <a:gd name="connsiteX2" fmla="*/ 63886 w 332705"/>
                <a:gd name="connsiteY2" fmla="*/ 356464 h 734356"/>
                <a:gd name="connsiteX3" fmla="*/ 32136 w 332705"/>
                <a:gd name="connsiteY3" fmla="*/ 445364 h 734356"/>
                <a:gd name="connsiteX4" fmla="*/ 41661 w 332705"/>
                <a:gd name="connsiteY4" fmla="*/ 518389 h 734356"/>
                <a:gd name="connsiteX5" fmla="*/ 386 w 332705"/>
                <a:gd name="connsiteY5" fmla="*/ 458064 h 734356"/>
                <a:gd name="connsiteX6" fmla="*/ 70236 w 332705"/>
                <a:gd name="connsiteY6" fmla="*/ 581889 h 734356"/>
                <a:gd name="connsiteX7" fmla="*/ 162311 w 332705"/>
                <a:gd name="connsiteY7" fmla="*/ 734289 h 734356"/>
                <a:gd name="connsiteX8" fmla="*/ 60711 w 332705"/>
                <a:gd name="connsiteY8" fmla="*/ 562839 h 734356"/>
                <a:gd name="connsiteX9" fmla="*/ 32136 w 332705"/>
                <a:gd name="connsiteY9" fmla="*/ 407264 h 734356"/>
                <a:gd name="connsiteX10" fmla="*/ 117861 w 332705"/>
                <a:gd name="connsiteY10" fmla="*/ 223114 h 734356"/>
                <a:gd name="connsiteX11" fmla="*/ 178186 w 332705"/>
                <a:gd name="connsiteY11" fmla="*/ 99289 h 734356"/>
                <a:gd name="connsiteX12" fmla="*/ 152786 w 332705"/>
                <a:gd name="connsiteY12" fmla="*/ 153264 h 734356"/>
                <a:gd name="connsiteX13" fmla="*/ 330586 w 332705"/>
                <a:gd name="connsiteY13" fmla="*/ 4039 h 73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705" h="734356">
                  <a:moveTo>
                    <a:pt x="330586" y="4039"/>
                  </a:moveTo>
                  <a:cubicBezTo>
                    <a:pt x="307303" y="36318"/>
                    <a:pt x="57536" y="288202"/>
                    <a:pt x="13086" y="346939"/>
                  </a:cubicBezTo>
                  <a:cubicBezTo>
                    <a:pt x="-31364" y="405676"/>
                    <a:pt x="60711" y="340060"/>
                    <a:pt x="63886" y="356464"/>
                  </a:cubicBezTo>
                  <a:cubicBezTo>
                    <a:pt x="67061" y="372868"/>
                    <a:pt x="35840" y="418377"/>
                    <a:pt x="32136" y="445364"/>
                  </a:cubicBezTo>
                  <a:cubicBezTo>
                    <a:pt x="28432" y="472351"/>
                    <a:pt x="46953" y="516272"/>
                    <a:pt x="41661" y="518389"/>
                  </a:cubicBezTo>
                  <a:cubicBezTo>
                    <a:pt x="36369" y="520506"/>
                    <a:pt x="-4377" y="447481"/>
                    <a:pt x="386" y="458064"/>
                  </a:cubicBezTo>
                  <a:cubicBezTo>
                    <a:pt x="5148" y="468647"/>
                    <a:pt x="43248" y="535851"/>
                    <a:pt x="70236" y="581889"/>
                  </a:cubicBezTo>
                  <a:cubicBezTo>
                    <a:pt x="97224" y="627927"/>
                    <a:pt x="163898" y="737464"/>
                    <a:pt x="162311" y="734289"/>
                  </a:cubicBezTo>
                  <a:cubicBezTo>
                    <a:pt x="160724" y="731114"/>
                    <a:pt x="82407" y="617343"/>
                    <a:pt x="60711" y="562839"/>
                  </a:cubicBezTo>
                  <a:cubicBezTo>
                    <a:pt x="39015" y="508335"/>
                    <a:pt x="22611" y="463885"/>
                    <a:pt x="32136" y="407264"/>
                  </a:cubicBezTo>
                  <a:cubicBezTo>
                    <a:pt x="41661" y="350643"/>
                    <a:pt x="93519" y="274443"/>
                    <a:pt x="117861" y="223114"/>
                  </a:cubicBezTo>
                  <a:cubicBezTo>
                    <a:pt x="142203" y="171785"/>
                    <a:pt x="172365" y="110931"/>
                    <a:pt x="178186" y="99289"/>
                  </a:cubicBezTo>
                  <a:cubicBezTo>
                    <a:pt x="184007" y="87647"/>
                    <a:pt x="127386" y="163318"/>
                    <a:pt x="152786" y="153264"/>
                  </a:cubicBezTo>
                  <a:cubicBezTo>
                    <a:pt x="178186" y="143210"/>
                    <a:pt x="353869" y="-28240"/>
                    <a:pt x="330586" y="40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D216FD74-3D0C-1EF0-088F-2C8C68097015}"/>
                </a:ext>
              </a:extLst>
            </p:cNvPr>
            <p:cNvSpPr/>
            <p:nvPr/>
          </p:nvSpPr>
          <p:spPr>
            <a:xfrm>
              <a:off x="2157010" y="5564092"/>
              <a:ext cx="282132" cy="658314"/>
            </a:xfrm>
            <a:custGeom>
              <a:avLst/>
              <a:gdLst>
                <a:gd name="connsiteX0" fmla="*/ 27390 w 282132"/>
                <a:gd name="connsiteY0" fmla="*/ 1683 h 658314"/>
                <a:gd name="connsiteX1" fmla="*/ 49615 w 282132"/>
                <a:gd name="connsiteY1" fmla="*/ 293783 h 658314"/>
                <a:gd name="connsiteX2" fmla="*/ 154390 w 282132"/>
                <a:gd name="connsiteY2" fmla="*/ 443008 h 658314"/>
                <a:gd name="connsiteX3" fmla="*/ 109940 w 282132"/>
                <a:gd name="connsiteY3" fmla="*/ 414433 h 658314"/>
                <a:gd name="connsiteX4" fmla="*/ 278215 w 282132"/>
                <a:gd name="connsiteY4" fmla="*/ 652558 h 658314"/>
                <a:gd name="connsiteX5" fmla="*/ 214715 w 282132"/>
                <a:gd name="connsiteY5" fmla="*/ 570008 h 658314"/>
                <a:gd name="connsiteX6" fmla="*/ 59140 w 282132"/>
                <a:gd name="connsiteY6" fmla="*/ 408083 h 658314"/>
                <a:gd name="connsiteX7" fmla="*/ 75015 w 282132"/>
                <a:gd name="connsiteY7" fmla="*/ 395383 h 658314"/>
                <a:gd name="connsiteX8" fmla="*/ 8340 w 282132"/>
                <a:gd name="connsiteY8" fmla="*/ 141383 h 658314"/>
                <a:gd name="connsiteX9" fmla="*/ 5165 w 282132"/>
                <a:gd name="connsiteY9" fmla="*/ 173133 h 658314"/>
                <a:gd name="connsiteX10" fmla="*/ 27390 w 282132"/>
                <a:gd name="connsiteY10" fmla="*/ 1683 h 65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132" h="658314">
                  <a:moveTo>
                    <a:pt x="27390" y="1683"/>
                  </a:moveTo>
                  <a:cubicBezTo>
                    <a:pt x="34798" y="21791"/>
                    <a:pt x="28448" y="220229"/>
                    <a:pt x="49615" y="293783"/>
                  </a:cubicBezTo>
                  <a:cubicBezTo>
                    <a:pt x="70782" y="367337"/>
                    <a:pt x="144336" y="422900"/>
                    <a:pt x="154390" y="443008"/>
                  </a:cubicBezTo>
                  <a:cubicBezTo>
                    <a:pt x="164444" y="463116"/>
                    <a:pt x="89302" y="379508"/>
                    <a:pt x="109940" y="414433"/>
                  </a:cubicBezTo>
                  <a:cubicBezTo>
                    <a:pt x="130578" y="449358"/>
                    <a:pt x="260753" y="626629"/>
                    <a:pt x="278215" y="652558"/>
                  </a:cubicBezTo>
                  <a:cubicBezTo>
                    <a:pt x="295677" y="678487"/>
                    <a:pt x="251227" y="610754"/>
                    <a:pt x="214715" y="570008"/>
                  </a:cubicBezTo>
                  <a:cubicBezTo>
                    <a:pt x="178203" y="529262"/>
                    <a:pt x="82423" y="437187"/>
                    <a:pt x="59140" y="408083"/>
                  </a:cubicBezTo>
                  <a:cubicBezTo>
                    <a:pt x="35857" y="378979"/>
                    <a:pt x="83482" y="439833"/>
                    <a:pt x="75015" y="395383"/>
                  </a:cubicBezTo>
                  <a:cubicBezTo>
                    <a:pt x="66548" y="350933"/>
                    <a:pt x="19982" y="178425"/>
                    <a:pt x="8340" y="141383"/>
                  </a:cubicBezTo>
                  <a:cubicBezTo>
                    <a:pt x="-3302" y="104341"/>
                    <a:pt x="-1185" y="198533"/>
                    <a:pt x="5165" y="173133"/>
                  </a:cubicBezTo>
                  <a:cubicBezTo>
                    <a:pt x="11515" y="147733"/>
                    <a:pt x="19982" y="-18425"/>
                    <a:pt x="27390" y="16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665A36C1-9606-D53E-E33F-64D841B5790D}"/>
                </a:ext>
              </a:extLst>
            </p:cNvPr>
            <p:cNvSpPr/>
            <p:nvPr/>
          </p:nvSpPr>
          <p:spPr>
            <a:xfrm>
              <a:off x="2153368" y="5565743"/>
              <a:ext cx="402925" cy="796971"/>
            </a:xfrm>
            <a:custGeom>
              <a:avLst/>
              <a:gdLst>
                <a:gd name="connsiteX0" fmla="*/ 15157 w 402925"/>
                <a:gd name="connsiteY0" fmla="*/ 32 h 796971"/>
                <a:gd name="connsiteX1" fmla="*/ 8807 w 402925"/>
                <a:gd name="connsiteY1" fmla="*/ 250857 h 796971"/>
                <a:gd name="connsiteX2" fmla="*/ 85007 w 402925"/>
                <a:gd name="connsiteY2" fmla="*/ 492157 h 796971"/>
                <a:gd name="connsiteX3" fmla="*/ 88182 w 402925"/>
                <a:gd name="connsiteY3" fmla="*/ 444532 h 796971"/>
                <a:gd name="connsiteX4" fmla="*/ 234232 w 402925"/>
                <a:gd name="connsiteY4" fmla="*/ 682657 h 796971"/>
                <a:gd name="connsiteX5" fmla="*/ 402507 w 402925"/>
                <a:gd name="connsiteY5" fmla="*/ 796957 h 796971"/>
                <a:gd name="connsiteX6" fmla="*/ 275507 w 402925"/>
                <a:gd name="connsiteY6" fmla="*/ 676307 h 796971"/>
                <a:gd name="connsiteX7" fmla="*/ 75482 w 402925"/>
                <a:gd name="connsiteY7" fmla="*/ 476282 h 796971"/>
                <a:gd name="connsiteX8" fmla="*/ 2457 w 402925"/>
                <a:gd name="connsiteY8" fmla="*/ 234982 h 796971"/>
                <a:gd name="connsiteX9" fmla="*/ 15157 w 402925"/>
                <a:gd name="connsiteY9" fmla="*/ 32 h 79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5" h="796971">
                  <a:moveTo>
                    <a:pt x="15157" y="32"/>
                  </a:moveTo>
                  <a:cubicBezTo>
                    <a:pt x="16215" y="2678"/>
                    <a:pt x="-2835" y="168836"/>
                    <a:pt x="8807" y="250857"/>
                  </a:cubicBezTo>
                  <a:cubicBezTo>
                    <a:pt x="20449" y="332878"/>
                    <a:pt x="71778" y="459878"/>
                    <a:pt x="85007" y="492157"/>
                  </a:cubicBezTo>
                  <a:cubicBezTo>
                    <a:pt x="98236" y="524436"/>
                    <a:pt x="63311" y="412782"/>
                    <a:pt x="88182" y="444532"/>
                  </a:cubicBezTo>
                  <a:cubicBezTo>
                    <a:pt x="113053" y="476282"/>
                    <a:pt x="181845" y="623920"/>
                    <a:pt x="234232" y="682657"/>
                  </a:cubicBezTo>
                  <a:cubicBezTo>
                    <a:pt x="286619" y="741394"/>
                    <a:pt x="395628" y="798015"/>
                    <a:pt x="402507" y="796957"/>
                  </a:cubicBezTo>
                  <a:cubicBezTo>
                    <a:pt x="409386" y="795899"/>
                    <a:pt x="330011" y="729753"/>
                    <a:pt x="275507" y="676307"/>
                  </a:cubicBezTo>
                  <a:cubicBezTo>
                    <a:pt x="221003" y="622861"/>
                    <a:pt x="120990" y="549836"/>
                    <a:pt x="75482" y="476282"/>
                  </a:cubicBezTo>
                  <a:cubicBezTo>
                    <a:pt x="29974" y="402728"/>
                    <a:pt x="11982" y="311182"/>
                    <a:pt x="2457" y="234982"/>
                  </a:cubicBezTo>
                  <a:cubicBezTo>
                    <a:pt x="-7068" y="158782"/>
                    <a:pt x="14099" y="-2614"/>
                    <a:pt x="15157" y="3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A0E1DC0-9252-5616-2F63-7DEEED921078}"/>
                </a:ext>
              </a:extLst>
            </p:cNvPr>
            <p:cNvSpPr/>
            <p:nvPr/>
          </p:nvSpPr>
          <p:spPr>
            <a:xfrm>
              <a:off x="2122416" y="5544074"/>
              <a:ext cx="52820" cy="432609"/>
            </a:xfrm>
            <a:custGeom>
              <a:avLst/>
              <a:gdLst>
                <a:gd name="connsiteX0" fmla="*/ 33409 w 52820"/>
                <a:gd name="connsiteY0" fmla="*/ 5826 h 432609"/>
                <a:gd name="connsiteX1" fmla="*/ 27059 w 52820"/>
                <a:gd name="connsiteY1" fmla="*/ 355076 h 432609"/>
                <a:gd name="connsiteX2" fmla="*/ 52459 w 52820"/>
                <a:gd name="connsiteY2" fmla="*/ 431276 h 432609"/>
                <a:gd name="connsiteX3" fmla="*/ 4834 w 52820"/>
                <a:gd name="connsiteY3" fmla="*/ 320151 h 432609"/>
                <a:gd name="connsiteX4" fmla="*/ 4834 w 52820"/>
                <a:gd name="connsiteY4" fmla="*/ 148701 h 432609"/>
                <a:gd name="connsiteX5" fmla="*/ 33409 w 52820"/>
                <a:gd name="connsiteY5" fmla="*/ 5826 h 43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20" h="432609">
                  <a:moveTo>
                    <a:pt x="33409" y="5826"/>
                  </a:moveTo>
                  <a:cubicBezTo>
                    <a:pt x="37113" y="40222"/>
                    <a:pt x="23884" y="284168"/>
                    <a:pt x="27059" y="355076"/>
                  </a:cubicBezTo>
                  <a:cubicBezTo>
                    <a:pt x="30234" y="425984"/>
                    <a:pt x="56163" y="437097"/>
                    <a:pt x="52459" y="431276"/>
                  </a:cubicBezTo>
                  <a:cubicBezTo>
                    <a:pt x="48755" y="425455"/>
                    <a:pt x="12771" y="367247"/>
                    <a:pt x="4834" y="320151"/>
                  </a:cubicBezTo>
                  <a:cubicBezTo>
                    <a:pt x="-3103" y="273055"/>
                    <a:pt x="72" y="198972"/>
                    <a:pt x="4834" y="148701"/>
                  </a:cubicBezTo>
                  <a:cubicBezTo>
                    <a:pt x="9596" y="98430"/>
                    <a:pt x="29705" y="-28570"/>
                    <a:pt x="33409" y="58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A1815F04-ACB2-EA48-10FA-5707F20838B2}"/>
                </a:ext>
              </a:extLst>
            </p:cNvPr>
            <p:cNvSpPr/>
            <p:nvPr/>
          </p:nvSpPr>
          <p:spPr>
            <a:xfrm>
              <a:off x="2158970" y="5807075"/>
              <a:ext cx="273171" cy="536576"/>
            </a:xfrm>
            <a:custGeom>
              <a:avLst/>
              <a:gdLst>
                <a:gd name="connsiteX0" fmla="*/ 30 w 273171"/>
                <a:gd name="connsiteY0" fmla="*/ 0 h 536576"/>
                <a:gd name="connsiteX1" fmla="*/ 69880 w 273171"/>
                <a:gd name="connsiteY1" fmla="*/ 266700 h 536576"/>
                <a:gd name="connsiteX2" fmla="*/ 127030 w 273171"/>
                <a:gd name="connsiteY2" fmla="*/ 425450 h 536576"/>
                <a:gd name="connsiteX3" fmla="*/ 142905 w 273171"/>
                <a:gd name="connsiteY3" fmla="*/ 384175 h 536576"/>
                <a:gd name="connsiteX4" fmla="*/ 273080 w 273171"/>
                <a:gd name="connsiteY4" fmla="*/ 536575 h 536576"/>
                <a:gd name="connsiteX5" fmla="*/ 120680 w 273171"/>
                <a:gd name="connsiteY5" fmla="*/ 381000 h 536576"/>
                <a:gd name="connsiteX6" fmla="*/ 25430 w 273171"/>
                <a:gd name="connsiteY6" fmla="*/ 234950 h 536576"/>
                <a:gd name="connsiteX7" fmla="*/ 60355 w 273171"/>
                <a:gd name="connsiteY7" fmla="*/ 263525 h 536576"/>
                <a:gd name="connsiteX8" fmla="*/ 30 w 273171"/>
                <a:gd name="connsiteY8" fmla="*/ 0 h 5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71" h="536576">
                  <a:moveTo>
                    <a:pt x="30" y="0"/>
                  </a:moveTo>
                  <a:cubicBezTo>
                    <a:pt x="1617" y="529"/>
                    <a:pt x="48713" y="195792"/>
                    <a:pt x="69880" y="266700"/>
                  </a:cubicBezTo>
                  <a:cubicBezTo>
                    <a:pt x="91047" y="337608"/>
                    <a:pt x="114859" y="405871"/>
                    <a:pt x="127030" y="425450"/>
                  </a:cubicBezTo>
                  <a:cubicBezTo>
                    <a:pt x="139201" y="445029"/>
                    <a:pt x="118563" y="365654"/>
                    <a:pt x="142905" y="384175"/>
                  </a:cubicBezTo>
                  <a:cubicBezTo>
                    <a:pt x="167247" y="402696"/>
                    <a:pt x="276784" y="537104"/>
                    <a:pt x="273080" y="536575"/>
                  </a:cubicBezTo>
                  <a:cubicBezTo>
                    <a:pt x="269376" y="536046"/>
                    <a:pt x="161955" y="431271"/>
                    <a:pt x="120680" y="381000"/>
                  </a:cubicBezTo>
                  <a:cubicBezTo>
                    <a:pt x="79405" y="330729"/>
                    <a:pt x="35484" y="254529"/>
                    <a:pt x="25430" y="234950"/>
                  </a:cubicBezTo>
                  <a:cubicBezTo>
                    <a:pt x="15376" y="215371"/>
                    <a:pt x="61413" y="300567"/>
                    <a:pt x="60355" y="263525"/>
                  </a:cubicBezTo>
                  <a:cubicBezTo>
                    <a:pt x="59297" y="226483"/>
                    <a:pt x="-1557" y="-529"/>
                    <a:pt x="3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9845F729-DB0F-2409-9FE5-2177CE3D25EB}"/>
                </a:ext>
              </a:extLst>
            </p:cNvPr>
            <p:cNvSpPr/>
            <p:nvPr/>
          </p:nvSpPr>
          <p:spPr>
            <a:xfrm>
              <a:off x="2148001" y="5787603"/>
              <a:ext cx="386919" cy="638223"/>
            </a:xfrm>
            <a:custGeom>
              <a:avLst/>
              <a:gdLst>
                <a:gd name="connsiteX0" fmla="*/ 1474 w 386919"/>
                <a:gd name="connsiteY0" fmla="*/ 422 h 638223"/>
                <a:gd name="connsiteX1" fmla="*/ 30049 w 386919"/>
                <a:gd name="connsiteY1" fmla="*/ 232197 h 638223"/>
                <a:gd name="connsiteX2" fmla="*/ 195149 w 386919"/>
                <a:gd name="connsiteY2" fmla="*/ 444922 h 638223"/>
                <a:gd name="connsiteX3" fmla="*/ 169749 w 386919"/>
                <a:gd name="connsiteY3" fmla="*/ 438572 h 638223"/>
                <a:gd name="connsiteX4" fmla="*/ 385649 w 386919"/>
                <a:gd name="connsiteY4" fmla="*/ 635422 h 638223"/>
                <a:gd name="connsiteX5" fmla="*/ 249124 w 386919"/>
                <a:gd name="connsiteY5" fmla="*/ 533822 h 638223"/>
                <a:gd name="connsiteX6" fmla="*/ 45924 w 386919"/>
                <a:gd name="connsiteY6" fmla="*/ 254422 h 638223"/>
                <a:gd name="connsiteX7" fmla="*/ 52274 w 386919"/>
                <a:gd name="connsiteY7" fmla="*/ 263947 h 638223"/>
                <a:gd name="connsiteX8" fmla="*/ 39574 w 386919"/>
                <a:gd name="connsiteY8" fmla="*/ 209972 h 638223"/>
                <a:gd name="connsiteX9" fmla="*/ 7824 w 386919"/>
                <a:gd name="connsiteY9" fmla="*/ 175047 h 638223"/>
                <a:gd name="connsiteX10" fmla="*/ 1474 w 386919"/>
                <a:gd name="connsiteY10" fmla="*/ 422 h 6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919" h="638223">
                  <a:moveTo>
                    <a:pt x="1474" y="422"/>
                  </a:moveTo>
                  <a:cubicBezTo>
                    <a:pt x="5178" y="9947"/>
                    <a:pt x="-2230" y="158114"/>
                    <a:pt x="30049" y="232197"/>
                  </a:cubicBezTo>
                  <a:cubicBezTo>
                    <a:pt x="62328" y="306280"/>
                    <a:pt x="171866" y="410526"/>
                    <a:pt x="195149" y="444922"/>
                  </a:cubicBezTo>
                  <a:cubicBezTo>
                    <a:pt x="218432" y="479318"/>
                    <a:pt x="137999" y="406822"/>
                    <a:pt x="169749" y="438572"/>
                  </a:cubicBezTo>
                  <a:cubicBezTo>
                    <a:pt x="201499" y="470322"/>
                    <a:pt x="372420" y="619547"/>
                    <a:pt x="385649" y="635422"/>
                  </a:cubicBezTo>
                  <a:cubicBezTo>
                    <a:pt x="398878" y="651297"/>
                    <a:pt x="305745" y="597322"/>
                    <a:pt x="249124" y="533822"/>
                  </a:cubicBezTo>
                  <a:cubicBezTo>
                    <a:pt x="192503" y="470322"/>
                    <a:pt x="78732" y="299401"/>
                    <a:pt x="45924" y="254422"/>
                  </a:cubicBezTo>
                  <a:cubicBezTo>
                    <a:pt x="13116" y="209443"/>
                    <a:pt x="53332" y="271355"/>
                    <a:pt x="52274" y="263947"/>
                  </a:cubicBezTo>
                  <a:cubicBezTo>
                    <a:pt x="51216" y="256539"/>
                    <a:pt x="46982" y="224789"/>
                    <a:pt x="39574" y="209972"/>
                  </a:cubicBezTo>
                  <a:cubicBezTo>
                    <a:pt x="32166" y="195155"/>
                    <a:pt x="14174" y="204680"/>
                    <a:pt x="7824" y="175047"/>
                  </a:cubicBezTo>
                  <a:cubicBezTo>
                    <a:pt x="1474" y="145414"/>
                    <a:pt x="-2230" y="-9103"/>
                    <a:pt x="1474" y="4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958F7D4C-A664-4DDE-1FE6-F22940032D7A}"/>
                </a:ext>
              </a:extLst>
            </p:cNvPr>
            <p:cNvSpPr/>
            <p:nvPr/>
          </p:nvSpPr>
          <p:spPr>
            <a:xfrm>
              <a:off x="2466745" y="6365802"/>
              <a:ext cx="432774" cy="143699"/>
            </a:xfrm>
            <a:custGeom>
              <a:avLst/>
              <a:gdLst>
                <a:gd name="connsiteX0" fmla="*/ 230 w 432774"/>
                <a:gd name="connsiteY0" fmla="*/ 63573 h 143699"/>
                <a:gd name="connsiteX1" fmla="*/ 85955 w 432774"/>
                <a:gd name="connsiteY1" fmla="*/ 73 h 143699"/>
                <a:gd name="connsiteX2" fmla="*/ 209780 w 432774"/>
                <a:gd name="connsiteY2" fmla="*/ 50873 h 143699"/>
                <a:gd name="connsiteX3" fmla="*/ 149455 w 432774"/>
                <a:gd name="connsiteY3" fmla="*/ 50873 h 143699"/>
                <a:gd name="connsiteX4" fmla="*/ 425680 w 432774"/>
                <a:gd name="connsiteY4" fmla="*/ 82623 h 143699"/>
                <a:gd name="connsiteX5" fmla="*/ 352655 w 432774"/>
                <a:gd name="connsiteY5" fmla="*/ 76273 h 143699"/>
                <a:gd name="connsiteX6" fmla="*/ 371705 w 432774"/>
                <a:gd name="connsiteY6" fmla="*/ 133423 h 143699"/>
                <a:gd name="connsiteX7" fmla="*/ 343130 w 432774"/>
                <a:gd name="connsiteY7" fmla="*/ 142948 h 143699"/>
                <a:gd name="connsiteX8" fmla="*/ 289155 w 432774"/>
                <a:gd name="connsiteY8" fmla="*/ 123898 h 143699"/>
                <a:gd name="connsiteX9" fmla="*/ 301855 w 432774"/>
                <a:gd name="connsiteY9" fmla="*/ 98498 h 143699"/>
                <a:gd name="connsiteX10" fmla="*/ 178030 w 432774"/>
                <a:gd name="connsiteY10" fmla="*/ 88973 h 143699"/>
                <a:gd name="connsiteX11" fmla="*/ 82780 w 432774"/>
                <a:gd name="connsiteY11" fmla="*/ 66748 h 143699"/>
                <a:gd name="connsiteX12" fmla="*/ 228830 w 432774"/>
                <a:gd name="connsiteY12" fmla="*/ 88973 h 143699"/>
                <a:gd name="connsiteX13" fmla="*/ 111355 w 432774"/>
                <a:gd name="connsiteY13" fmla="*/ 15948 h 143699"/>
                <a:gd name="connsiteX14" fmla="*/ 230 w 432774"/>
                <a:gd name="connsiteY14" fmla="*/ 63573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774" h="143699">
                  <a:moveTo>
                    <a:pt x="230" y="63573"/>
                  </a:moveTo>
                  <a:cubicBezTo>
                    <a:pt x="-4003" y="60927"/>
                    <a:pt x="51030" y="2190"/>
                    <a:pt x="85955" y="73"/>
                  </a:cubicBezTo>
                  <a:cubicBezTo>
                    <a:pt x="120880" y="-2044"/>
                    <a:pt x="199197" y="42406"/>
                    <a:pt x="209780" y="50873"/>
                  </a:cubicBezTo>
                  <a:cubicBezTo>
                    <a:pt x="220363" y="59340"/>
                    <a:pt x="113472" y="45581"/>
                    <a:pt x="149455" y="50873"/>
                  </a:cubicBezTo>
                  <a:cubicBezTo>
                    <a:pt x="185438" y="56165"/>
                    <a:pt x="391813" y="78390"/>
                    <a:pt x="425680" y="82623"/>
                  </a:cubicBezTo>
                  <a:cubicBezTo>
                    <a:pt x="459547" y="86856"/>
                    <a:pt x="361651" y="67806"/>
                    <a:pt x="352655" y="76273"/>
                  </a:cubicBezTo>
                  <a:cubicBezTo>
                    <a:pt x="343659" y="84740"/>
                    <a:pt x="373292" y="122311"/>
                    <a:pt x="371705" y="133423"/>
                  </a:cubicBezTo>
                  <a:cubicBezTo>
                    <a:pt x="370118" y="144535"/>
                    <a:pt x="356888" y="144535"/>
                    <a:pt x="343130" y="142948"/>
                  </a:cubicBezTo>
                  <a:cubicBezTo>
                    <a:pt x="329372" y="141361"/>
                    <a:pt x="296034" y="131306"/>
                    <a:pt x="289155" y="123898"/>
                  </a:cubicBezTo>
                  <a:cubicBezTo>
                    <a:pt x="282276" y="116490"/>
                    <a:pt x="320376" y="104319"/>
                    <a:pt x="301855" y="98498"/>
                  </a:cubicBezTo>
                  <a:cubicBezTo>
                    <a:pt x="283334" y="92677"/>
                    <a:pt x="214543" y="94265"/>
                    <a:pt x="178030" y="88973"/>
                  </a:cubicBezTo>
                  <a:cubicBezTo>
                    <a:pt x="141517" y="83681"/>
                    <a:pt x="74313" y="66748"/>
                    <a:pt x="82780" y="66748"/>
                  </a:cubicBezTo>
                  <a:cubicBezTo>
                    <a:pt x="91247" y="66748"/>
                    <a:pt x="224067" y="97440"/>
                    <a:pt x="228830" y="88973"/>
                  </a:cubicBezTo>
                  <a:cubicBezTo>
                    <a:pt x="233593" y="80506"/>
                    <a:pt x="145751" y="26002"/>
                    <a:pt x="111355" y="15948"/>
                  </a:cubicBezTo>
                  <a:cubicBezTo>
                    <a:pt x="76959" y="5894"/>
                    <a:pt x="4463" y="66219"/>
                    <a:pt x="230" y="6357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50935399-287C-AE5D-DF18-56651F077362}"/>
                </a:ext>
              </a:extLst>
            </p:cNvPr>
            <p:cNvSpPr/>
            <p:nvPr/>
          </p:nvSpPr>
          <p:spPr>
            <a:xfrm>
              <a:off x="2835061" y="6223000"/>
              <a:ext cx="476464" cy="241823"/>
            </a:xfrm>
            <a:custGeom>
              <a:avLst/>
              <a:gdLst>
                <a:gd name="connsiteX0" fmla="*/ 476464 w 476464"/>
                <a:gd name="connsiteY0" fmla="*/ 0 h 241823"/>
                <a:gd name="connsiteX1" fmla="*/ 187539 w 476464"/>
                <a:gd name="connsiteY1" fmla="*/ 203200 h 241823"/>
                <a:gd name="connsiteX2" fmla="*/ 214 w 476464"/>
                <a:gd name="connsiteY2" fmla="*/ 241300 h 241823"/>
                <a:gd name="connsiteX3" fmla="*/ 222464 w 476464"/>
                <a:gd name="connsiteY3" fmla="*/ 193675 h 241823"/>
                <a:gd name="connsiteX4" fmla="*/ 263739 w 476464"/>
                <a:gd name="connsiteY4" fmla="*/ 165100 h 241823"/>
                <a:gd name="connsiteX5" fmla="*/ 476464 w 476464"/>
                <a:gd name="connsiteY5" fmla="*/ 0 h 24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464" h="241823">
                  <a:moveTo>
                    <a:pt x="476464" y="0"/>
                  </a:moveTo>
                  <a:cubicBezTo>
                    <a:pt x="371689" y="81491"/>
                    <a:pt x="266914" y="162983"/>
                    <a:pt x="187539" y="203200"/>
                  </a:cubicBezTo>
                  <a:cubicBezTo>
                    <a:pt x="108164" y="243417"/>
                    <a:pt x="-5607" y="242888"/>
                    <a:pt x="214" y="241300"/>
                  </a:cubicBezTo>
                  <a:cubicBezTo>
                    <a:pt x="6035" y="239713"/>
                    <a:pt x="178543" y="206375"/>
                    <a:pt x="222464" y="193675"/>
                  </a:cubicBezTo>
                  <a:cubicBezTo>
                    <a:pt x="266385" y="180975"/>
                    <a:pt x="263739" y="165100"/>
                    <a:pt x="263739" y="165100"/>
                  </a:cubicBezTo>
                  <a:lnTo>
                    <a:pt x="47646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8106B470-0B1B-1C6A-C181-2A5D7B0E1908}"/>
                </a:ext>
              </a:extLst>
            </p:cNvPr>
            <p:cNvSpPr/>
            <p:nvPr/>
          </p:nvSpPr>
          <p:spPr>
            <a:xfrm>
              <a:off x="3086088" y="6229347"/>
              <a:ext cx="320725" cy="244480"/>
            </a:xfrm>
            <a:custGeom>
              <a:avLst/>
              <a:gdLst>
                <a:gd name="connsiteX0" fmla="*/ 320687 w 320725"/>
                <a:gd name="connsiteY0" fmla="*/ 3 h 244480"/>
                <a:gd name="connsiteX1" fmla="*/ 206387 w 320725"/>
                <a:gd name="connsiteY1" fmla="*/ 101603 h 244480"/>
                <a:gd name="connsiteX2" fmla="*/ 12 w 320725"/>
                <a:gd name="connsiteY2" fmla="*/ 244478 h 244480"/>
                <a:gd name="connsiteX3" fmla="*/ 215912 w 320725"/>
                <a:gd name="connsiteY3" fmla="*/ 104778 h 244480"/>
                <a:gd name="connsiteX4" fmla="*/ 320687 w 320725"/>
                <a:gd name="connsiteY4" fmla="*/ 3 h 24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25" h="244480">
                  <a:moveTo>
                    <a:pt x="320687" y="3"/>
                  </a:moveTo>
                  <a:cubicBezTo>
                    <a:pt x="319100" y="-526"/>
                    <a:pt x="259833" y="60857"/>
                    <a:pt x="206387" y="101603"/>
                  </a:cubicBezTo>
                  <a:cubicBezTo>
                    <a:pt x="152941" y="142349"/>
                    <a:pt x="-1575" y="243949"/>
                    <a:pt x="12" y="244478"/>
                  </a:cubicBezTo>
                  <a:cubicBezTo>
                    <a:pt x="1599" y="245007"/>
                    <a:pt x="156645" y="144995"/>
                    <a:pt x="215912" y="104778"/>
                  </a:cubicBezTo>
                  <a:cubicBezTo>
                    <a:pt x="275179" y="64561"/>
                    <a:pt x="322274" y="532"/>
                    <a:pt x="320687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C5AF8EBB-8655-3431-D490-451DDE3749DB}"/>
                </a:ext>
              </a:extLst>
            </p:cNvPr>
            <p:cNvSpPr/>
            <p:nvPr/>
          </p:nvSpPr>
          <p:spPr>
            <a:xfrm>
              <a:off x="2815355" y="6076933"/>
              <a:ext cx="664464" cy="422425"/>
            </a:xfrm>
            <a:custGeom>
              <a:avLst/>
              <a:gdLst>
                <a:gd name="connsiteX0" fmla="*/ 664445 w 664464"/>
                <a:gd name="connsiteY0" fmla="*/ 17 h 422425"/>
                <a:gd name="connsiteX1" fmla="*/ 442195 w 664464"/>
                <a:gd name="connsiteY1" fmla="*/ 234967 h 422425"/>
                <a:gd name="connsiteX2" fmla="*/ 369170 w 664464"/>
                <a:gd name="connsiteY2" fmla="*/ 311167 h 422425"/>
                <a:gd name="connsiteX3" fmla="*/ 280270 w 664464"/>
                <a:gd name="connsiteY3" fmla="*/ 352442 h 422425"/>
                <a:gd name="connsiteX4" fmla="*/ 870 w 664464"/>
                <a:gd name="connsiteY4" fmla="*/ 422292 h 422425"/>
                <a:gd name="connsiteX5" fmla="*/ 381870 w 664464"/>
                <a:gd name="connsiteY5" fmla="*/ 333392 h 422425"/>
                <a:gd name="connsiteX6" fmla="*/ 451720 w 664464"/>
                <a:gd name="connsiteY6" fmla="*/ 298467 h 422425"/>
                <a:gd name="connsiteX7" fmla="*/ 435845 w 664464"/>
                <a:gd name="connsiteY7" fmla="*/ 282592 h 422425"/>
                <a:gd name="connsiteX8" fmla="*/ 486645 w 664464"/>
                <a:gd name="connsiteY8" fmla="*/ 196867 h 422425"/>
                <a:gd name="connsiteX9" fmla="*/ 429495 w 664464"/>
                <a:gd name="connsiteY9" fmla="*/ 222267 h 422425"/>
                <a:gd name="connsiteX10" fmla="*/ 664445 w 664464"/>
                <a:gd name="connsiteY10" fmla="*/ 17 h 42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464" h="422425">
                  <a:moveTo>
                    <a:pt x="664445" y="17"/>
                  </a:moveTo>
                  <a:cubicBezTo>
                    <a:pt x="666562" y="2134"/>
                    <a:pt x="491407" y="183109"/>
                    <a:pt x="442195" y="234967"/>
                  </a:cubicBezTo>
                  <a:cubicBezTo>
                    <a:pt x="392983" y="286825"/>
                    <a:pt x="396157" y="291588"/>
                    <a:pt x="369170" y="311167"/>
                  </a:cubicBezTo>
                  <a:cubicBezTo>
                    <a:pt x="342183" y="330746"/>
                    <a:pt x="341653" y="333921"/>
                    <a:pt x="280270" y="352442"/>
                  </a:cubicBezTo>
                  <a:cubicBezTo>
                    <a:pt x="218887" y="370963"/>
                    <a:pt x="-16063" y="425467"/>
                    <a:pt x="870" y="422292"/>
                  </a:cubicBezTo>
                  <a:cubicBezTo>
                    <a:pt x="17803" y="419117"/>
                    <a:pt x="306728" y="354030"/>
                    <a:pt x="381870" y="333392"/>
                  </a:cubicBezTo>
                  <a:cubicBezTo>
                    <a:pt x="457012" y="312755"/>
                    <a:pt x="442724" y="306934"/>
                    <a:pt x="451720" y="298467"/>
                  </a:cubicBezTo>
                  <a:cubicBezTo>
                    <a:pt x="460716" y="290000"/>
                    <a:pt x="430024" y="299525"/>
                    <a:pt x="435845" y="282592"/>
                  </a:cubicBezTo>
                  <a:cubicBezTo>
                    <a:pt x="441666" y="265659"/>
                    <a:pt x="487703" y="206921"/>
                    <a:pt x="486645" y="196867"/>
                  </a:cubicBezTo>
                  <a:cubicBezTo>
                    <a:pt x="485587" y="186813"/>
                    <a:pt x="405683" y="252959"/>
                    <a:pt x="429495" y="222267"/>
                  </a:cubicBezTo>
                  <a:cubicBezTo>
                    <a:pt x="453307" y="191575"/>
                    <a:pt x="662328" y="-2100"/>
                    <a:pt x="664445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CC7A0D28-520D-DD20-B693-F4D962BCBC2C}"/>
                </a:ext>
              </a:extLst>
            </p:cNvPr>
            <p:cNvSpPr/>
            <p:nvPr/>
          </p:nvSpPr>
          <p:spPr>
            <a:xfrm>
              <a:off x="2609758" y="6441893"/>
              <a:ext cx="542879" cy="68469"/>
            </a:xfrm>
            <a:custGeom>
              <a:avLst/>
              <a:gdLst>
                <a:gd name="connsiteX0" fmla="*/ 92 w 542879"/>
                <a:gd name="connsiteY0" fmla="*/ 22407 h 68469"/>
                <a:gd name="connsiteX1" fmla="*/ 241392 w 542879"/>
                <a:gd name="connsiteY1" fmla="*/ 63682 h 68469"/>
                <a:gd name="connsiteX2" fmla="*/ 193767 w 542879"/>
                <a:gd name="connsiteY2" fmla="*/ 60507 h 68469"/>
                <a:gd name="connsiteX3" fmla="*/ 539842 w 542879"/>
                <a:gd name="connsiteY3" fmla="*/ 182 h 68469"/>
                <a:gd name="connsiteX4" fmla="*/ 355692 w 542879"/>
                <a:gd name="connsiteY4" fmla="*/ 41457 h 68469"/>
                <a:gd name="connsiteX5" fmla="*/ 235042 w 542879"/>
                <a:gd name="connsiteY5" fmla="*/ 31932 h 68469"/>
                <a:gd name="connsiteX6" fmla="*/ 212817 w 542879"/>
                <a:gd name="connsiteY6" fmla="*/ 41457 h 68469"/>
                <a:gd name="connsiteX7" fmla="*/ 92 w 542879"/>
                <a:gd name="connsiteY7" fmla="*/ 22407 h 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879" h="68469">
                  <a:moveTo>
                    <a:pt x="92" y="22407"/>
                  </a:moveTo>
                  <a:cubicBezTo>
                    <a:pt x="4854" y="26111"/>
                    <a:pt x="209113" y="57332"/>
                    <a:pt x="241392" y="63682"/>
                  </a:cubicBezTo>
                  <a:cubicBezTo>
                    <a:pt x="273671" y="70032"/>
                    <a:pt x="144025" y="71090"/>
                    <a:pt x="193767" y="60507"/>
                  </a:cubicBezTo>
                  <a:cubicBezTo>
                    <a:pt x="243509" y="49924"/>
                    <a:pt x="512854" y="3357"/>
                    <a:pt x="539842" y="182"/>
                  </a:cubicBezTo>
                  <a:cubicBezTo>
                    <a:pt x="566830" y="-2993"/>
                    <a:pt x="406492" y="36165"/>
                    <a:pt x="355692" y="41457"/>
                  </a:cubicBezTo>
                  <a:cubicBezTo>
                    <a:pt x="304892" y="46749"/>
                    <a:pt x="258854" y="31932"/>
                    <a:pt x="235042" y="31932"/>
                  </a:cubicBezTo>
                  <a:cubicBezTo>
                    <a:pt x="211230" y="31932"/>
                    <a:pt x="248800" y="41457"/>
                    <a:pt x="212817" y="41457"/>
                  </a:cubicBezTo>
                  <a:cubicBezTo>
                    <a:pt x="176834" y="41457"/>
                    <a:pt x="-4670" y="18703"/>
                    <a:pt x="92" y="2240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AC0529F2-E711-0802-BEE8-B2CD7132EA31}"/>
                </a:ext>
              </a:extLst>
            </p:cNvPr>
            <p:cNvSpPr/>
            <p:nvPr/>
          </p:nvSpPr>
          <p:spPr>
            <a:xfrm>
              <a:off x="1231269" y="5425929"/>
              <a:ext cx="210181" cy="205125"/>
            </a:xfrm>
            <a:custGeom>
              <a:avLst/>
              <a:gdLst>
                <a:gd name="connsiteX0" fmla="*/ 210181 w 210181"/>
                <a:gd name="connsiteY0" fmla="*/ 146 h 205125"/>
                <a:gd name="connsiteX1" fmla="*/ 124456 w 210181"/>
                <a:gd name="connsiteY1" fmla="*/ 89046 h 205125"/>
                <a:gd name="connsiteX2" fmla="*/ 3806 w 210181"/>
                <a:gd name="connsiteY2" fmla="*/ 203346 h 205125"/>
                <a:gd name="connsiteX3" fmla="*/ 38731 w 210181"/>
                <a:gd name="connsiteY3" fmla="*/ 152546 h 205125"/>
                <a:gd name="connsiteX4" fmla="*/ 124456 w 210181"/>
                <a:gd name="connsiteY4" fmla="*/ 69996 h 205125"/>
                <a:gd name="connsiteX5" fmla="*/ 210181 w 210181"/>
                <a:gd name="connsiteY5" fmla="*/ 146 h 20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181" h="205125">
                  <a:moveTo>
                    <a:pt x="210181" y="146"/>
                  </a:moveTo>
                  <a:cubicBezTo>
                    <a:pt x="210181" y="3321"/>
                    <a:pt x="158852" y="55179"/>
                    <a:pt x="124456" y="89046"/>
                  </a:cubicBezTo>
                  <a:cubicBezTo>
                    <a:pt x="90060" y="122913"/>
                    <a:pt x="18093" y="192763"/>
                    <a:pt x="3806" y="203346"/>
                  </a:cubicBezTo>
                  <a:cubicBezTo>
                    <a:pt x="-10482" y="213929"/>
                    <a:pt x="18623" y="174771"/>
                    <a:pt x="38731" y="152546"/>
                  </a:cubicBezTo>
                  <a:cubicBezTo>
                    <a:pt x="58839" y="130321"/>
                    <a:pt x="95881" y="93808"/>
                    <a:pt x="124456" y="69996"/>
                  </a:cubicBezTo>
                  <a:cubicBezTo>
                    <a:pt x="153031" y="46184"/>
                    <a:pt x="210181" y="-3029"/>
                    <a:pt x="210181" y="1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8A395F47-4E29-DE80-A40D-6BF54C04D6ED}"/>
                </a:ext>
              </a:extLst>
            </p:cNvPr>
            <p:cNvSpPr/>
            <p:nvPr/>
          </p:nvSpPr>
          <p:spPr>
            <a:xfrm>
              <a:off x="1209614" y="5416449"/>
              <a:ext cx="248585" cy="222460"/>
            </a:xfrm>
            <a:custGeom>
              <a:avLst/>
              <a:gdLst>
                <a:gd name="connsiteX0" fmla="*/ 61 w 248585"/>
                <a:gd name="connsiteY0" fmla="*/ 222351 h 222460"/>
                <a:gd name="connsiteX1" fmla="*/ 76261 w 248585"/>
                <a:gd name="connsiteY1" fmla="*/ 108051 h 222460"/>
                <a:gd name="connsiteX2" fmla="*/ 139761 w 248585"/>
                <a:gd name="connsiteY2" fmla="*/ 44551 h 222460"/>
                <a:gd name="connsiteX3" fmla="*/ 139761 w 248585"/>
                <a:gd name="connsiteY3" fmla="*/ 15976 h 222460"/>
                <a:gd name="connsiteX4" fmla="*/ 247711 w 248585"/>
                <a:gd name="connsiteY4" fmla="*/ 44551 h 222460"/>
                <a:gd name="connsiteX5" fmla="*/ 184211 w 248585"/>
                <a:gd name="connsiteY5" fmla="*/ 25501 h 222460"/>
                <a:gd name="connsiteX6" fmla="*/ 69911 w 248585"/>
                <a:gd name="connsiteY6" fmla="*/ 101 h 222460"/>
                <a:gd name="connsiteX7" fmla="*/ 108011 w 248585"/>
                <a:gd name="connsiteY7" fmla="*/ 15976 h 222460"/>
                <a:gd name="connsiteX8" fmla="*/ 101661 w 248585"/>
                <a:gd name="connsiteY8" fmla="*/ 38201 h 222460"/>
                <a:gd name="connsiteX9" fmla="*/ 63561 w 248585"/>
                <a:gd name="connsiteY9" fmla="*/ 127101 h 222460"/>
                <a:gd name="connsiteX10" fmla="*/ 61 w 248585"/>
                <a:gd name="connsiteY10" fmla="*/ 222351 h 22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85" h="222460">
                  <a:moveTo>
                    <a:pt x="61" y="222351"/>
                  </a:moveTo>
                  <a:cubicBezTo>
                    <a:pt x="2178" y="219176"/>
                    <a:pt x="52978" y="137684"/>
                    <a:pt x="76261" y="108051"/>
                  </a:cubicBezTo>
                  <a:cubicBezTo>
                    <a:pt x="99544" y="78418"/>
                    <a:pt x="129178" y="59897"/>
                    <a:pt x="139761" y="44551"/>
                  </a:cubicBezTo>
                  <a:cubicBezTo>
                    <a:pt x="150344" y="29205"/>
                    <a:pt x="121769" y="15976"/>
                    <a:pt x="139761" y="15976"/>
                  </a:cubicBezTo>
                  <a:cubicBezTo>
                    <a:pt x="157753" y="15976"/>
                    <a:pt x="240303" y="42964"/>
                    <a:pt x="247711" y="44551"/>
                  </a:cubicBezTo>
                  <a:cubicBezTo>
                    <a:pt x="255119" y="46138"/>
                    <a:pt x="213844" y="32909"/>
                    <a:pt x="184211" y="25501"/>
                  </a:cubicBezTo>
                  <a:cubicBezTo>
                    <a:pt x="154578" y="18093"/>
                    <a:pt x="82611" y="1688"/>
                    <a:pt x="69911" y="101"/>
                  </a:cubicBezTo>
                  <a:cubicBezTo>
                    <a:pt x="57211" y="-1486"/>
                    <a:pt x="108011" y="15976"/>
                    <a:pt x="108011" y="15976"/>
                  </a:cubicBezTo>
                  <a:cubicBezTo>
                    <a:pt x="113303" y="22326"/>
                    <a:pt x="109069" y="19680"/>
                    <a:pt x="101661" y="38201"/>
                  </a:cubicBezTo>
                  <a:cubicBezTo>
                    <a:pt x="94253" y="56722"/>
                    <a:pt x="75732" y="95351"/>
                    <a:pt x="63561" y="127101"/>
                  </a:cubicBezTo>
                  <a:cubicBezTo>
                    <a:pt x="51390" y="158851"/>
                    <a:pt x="-2056" y="225526"/>
                    <a:pt x="61" y="22235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EAC9432-28DF-EE30-3D57-803FF3BE548C}"/>
                </a:ext>
              </a:extLst>
            </p:cNvPr>
            <p:cNvSpPr/>
            <p:nvPr/>
          </p:nvSpPr>
          <p:spPr>
            <a:xfrm>
              <a:off x="1171498" y="5399771"/>
              <a:ext cx="279932" cy="86852"/>
            </a:xfrm>
            <a:custGeom>
              <a:avLst/>
              <a:gdLst>
                <a:gd name="connsiteX0" fmla="*/ 77 w 279932"/>
                <a:gd name="connsiteY0" fmla="*/ 86629 h 86852"/>
                <a:gd name="connsiteX1" fmla="*/ 92152 w 279932"/>
                <a:gd name="connsiteY1" fmla="*/ 26304 h 86852"/>
                <a:gd name="connsiteX2" fmla="*/ 171527 w 279932"/>
                <a:gd name="connsiteY2" fmla="*/ 42179 h 86852"/>
                <a:gd name="connsiteX3" fmla="*/ 149302 w 279932"/>
                <a:gd name="connsiteY3" fmla="*/ 13604 h 86852"/>
                <a:gd name="connsiteX4" fmla="*/ 279477 w 279932"/>
                <a:gd name="connsiteY4" fmla="*/ 70754 h 86852"/>
                <a:gd name="connsiteX5" fmla="*/ 190577 w 279932"/>
                <a:gd name="connsiteY5" fmla="*/ 45354 h 86852"/>
                <a:gd name="connsiteX6" fmla="*/ 142952 w 279932"/>
                <a:gd name="connsiteY6" fmla="*/ 35829 h 86852"/>
                <a:gd name="connsiteX7" fmla="*/ 108027 w 279932"/>
                <a:gd name="connsiteY7" fmla="*/ 904 h 86852"/>
                <a:gd name="connsiteX8" fmla="*/ 77 w 279932"/>
                <a:gd name="connsiteY8" fmla="*/ 86629 h 8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932" h="86852">
                  <a:moveTo>
                    <a:pt x="77" y="86629"/>
                  </a:moveTo>
                  <a:cubicBezTo>
                    <a:pt x="-2569" y="90862"/>
                    <a:pt x="63577" y="33712"/>
                    <a:pt x="92152" y="26304"/>
                  </a:cubicBezTo>
                  <a:cubicBezTo>
                    <a:pt x="120727" y="18896"/>
                    <a:pt x="162002" y="44296"/>
                    <a:pt x="171527" y="42179"/>
                  </a:cubicBezTo>
                  <a:cubicBezTo>
                    <a:pt x="181052" y="40062"/>
                    <a:pt x="131310" y="8841"/>
                    <a:pt x="149302" y="13604"/>
                  </a:cubicBezTo>
                  <a:cubicBezTo>
                    <a:pt x="167294" y="18366"/>
                    <a:pt x="272598" y="65462"/>
                    <a:pt x="279477" y="70754"/>
                  </a:cubicBezTo>
                  <a:cubicBezTo>
                    <a:pt x="286356" y="76046"/>
                    <a:pt x="213331" y="51175"/>
                    <a:pt x="190577" y="45354"/>
                  </a:cubicBezTo>
                  <a:cubicBezTo>
                    <a:pt x="167823" y="39533"/>
                    <a:pt x="156710" y="43237"/>
                    <a:pt x="142952" y="35829"/>
                  </a:cubicBezTo>
                  <a:cubicBezTo>
                    <a:pt x="129194" y="28421"/>
                    <a:pt x="127606" y="-5975"/>
                    <a:pt x="108027" y="904"/>
                  </a:cubicBezTo>
                  <a:cubicBezTo>
                    <a:pt x="88448" y="7783"/>
                    <a:pt x="2723" y="82396"/>
                    <a:pt x="77" y="866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38E4E3B1-B8DD-15A3-6B63-484B9C7BA763}"/>
                </a:ext>
              </a:extLst>
            </p:cNvPr>
            <p:cNvSpPr/>
            <p:nvPr/>
          </p:nvSpPr>
          <p:spPr>
            <a:xfrm>
              <a:off x="1125272" y="5507771"/>
              <a:ext cx="145136" cy="176943"/>
            </a:xfrm>
            <a:custGeom>
              <a:avLst/>
              <a:gdLst>
                <a:gd name="connsiteX0" fmla="*/ 144728 w 145136"/>
                <a:gd name="connsiteY0" fmla="*/ 854 h 176943"/>
                <a:gd name="connsiteX1" fmla="*/ 1853 w 145136"/>
                <a:gd name="connsiteY1" fmla="*/ 172304 h 176943"/>
                <a:gd name="connsiteX2" fmla="*/ 65353 w 145136"/>
                <a:gd name="connsiteY2" fmla="*/ 127854 h 176943"/>
                <a:gd name="connsiteX3" fmla="*/ 93928 w 145136"/>
                <a:gd name="connsiteY3" fmla="*/ 124679 h 176943"/>
                <a:gd name="connsiteX4" fmla="*/ 55828 w 145136"/>
                <a:gd name="connsiteY4" fmla="*/ 102454 h 176943"/>
                <a:gd name="connsiteX5" fmla="*/ 71703 w 145136"/>
                <a:gd name="connsiteY5" fmla="*/ 42129 h 176943"/>
                <a:gd name="connsiteX6" fmla="*/ 46303 w 145136"/>
                <a:gd name="connsiteY6" fmla="*/ 102454 h 176943"/>
                <a:gd name="connsiteX7" fmla="*/ 144728 w 145136"/>
                <a:gd name="connsiteY7" fmla="*/ 854 h 1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36" h="176943">
                  <a:moveTo>
                    <a:pt x="144728" y="854"/>
                  </a:moveTo>
                  <a:cubicBezTo>
                    <a:pt x="137320" y="12496"/>
                    <a:pt x="15082" y="151137"/>
                    <a:pt x="1853" y="172304"/>
                  </a:cubicBezTo>
                  <a:cubicBezTo>
                    <a:pt x="-11376" y="193471"/>
                    <a:pt x="50007" y="135791"/>
                    <a:pt x="65353" y="127854"/>
                  </a:cubicBezTo>
                  <a:cubicBezTo>
                    <a:pt x="80699" y="119917"/>
                    <a:pt x="95515" y="128912"/>
                    <a:pt x="93928" y="124679"/>
                  </a:cubicBezTo>
                  <a:cubicBezTo>
                    <a:pt x="92341" y="120446"/>
                    <a:pt x="59532" y="116212"/>
                    <a:pt x="55828" y="102454"/>
                  </a:cubicBezTo>
                  <a:cubicBezTo>
                    <a:pt x="52124" y="88696"/>
                    <a:pt x="73290" y="42129"/>
                    <a:pt x="71703" y="42129"/>
                  </a:cubicBezTo>
                  <a:cubicBezTo>
                    <a:pt x="70116" y="42129"/>
                    <a:pt x="36249" y="104571"/>
                    <a:pt x="46303" y="102454"/>
                  </a:cubicBezTo>
                  <a:cubicBezTo>
                    <a:pt x="56357" y="100337"/>
                    <a:pt x="152136" y="-10788"/>
                    <a:pt x="144728" y="8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5C978910-3451-4647-50B6-3476DBFFA632}"/>
                </a:ext>
              </a:extLst>
            </p:cNvPr>
            <p:cNvSpPr/>
            <p:nvPr/>
          </p:nvSpPr>
          <p:spPr>
            <a:xfrm>
              <a:off x="1168400" y="5597364"/>
              <a:ext cx="70831" cy="506635"/>
            </a:xfrm>
            <a:custGeom>
              <a:avLst/>
              <a:gdLst>
                <a:gd name="connsiteX0" fmla="*/ 47625 w 70831"/>
                <a:gd name="connsiteY0" fmla="*/ 161 h 506635"/>
                <a:gd name="connsiteX1" fmla="*/ 69850 w 70831"/>
                <a:gd name="connsiteY1" fmla="*/ 114461 h 506635"/>
                <a:gd name="connsiteX2" fmla="*/ 9525 w 70831"/>
                <a:gd name="connsiteY2" fmla="*/ 225586 h 506635"/>
                <a:gd name="connsiteX3" fmla="*/ 34925 w 70831"/>
                <a:gd name="connsiteY3" fmla="*/ 197011 h 506635"/>
                <a:gd name="connsiteX4" fmla="*/ 9525 w 70831"/>
                <a:gd name="connsiteY4" fmla="*/ 384336 h 506635"/>
                <a:gd name="connsiteX5" fmla="*/ 9525 w 70831"/>
                <a:gd name="connsiteY5" fmla="*/ 504986 h 506635"/>
                <a:gd name="connsiteX6" fmla="*/ 0 w 70831"/>
                <a:gd name="connsiteY6" fmla="*/ 438311 h 506635"/>
                <a:gd name="connsiteX7" fmla="*/ 9525 w 70831"/>
                <a:gd name="connsiteY7" fmla="*/ 222411 h 506635"/>
                <a:gd name="connsiteX8" fmla="*/ 25400 w 70831"/>
                <a:gd name="connsiteY8" fmla="*/ 247811 h 506635"/>
                <a:gd name="connsiteX9" fmla="*/ 47625 w 70831"/>
                <a:gd name="connsiteY9" fmla="*/ 133511 h 506635"/>
                <a:gd name="connsiteX10" fmla="*/ 41275 w 70831"/>
                <a:gd name="connsiteY10" fmla="*/ 89061 h 506635"/>
                <a:gd name="connsiteX11" fmla="*/ 57150 w 70831"/>
                <a:gd name="connsiteY11" fmla="*/ 89061 h 506635"/>
                <a:gd name="connsiteX12" fmla="*/ 47625 w 70831"/>
                <a:gd name="connsiteY12" fmla="*/ 161 h 50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1" h="506635">
                  <a:moveTo>
                    <a:pt x="47625" y="161"/>
                  </a:moveTo>
                  <a:cubicBezTo>
                    <a:pt x="49742" y="4394"/>
                    <a:pt x="76200" y="76890"/>
                    <a:pt x="69850" y="114461"/>
                  </a:cubicBezTo>
                  <a:cubicBezTo>
                    <a:pt x="63500" y="152032"/>
                    <a:pt x="15346" y="211828"/>
                    <a:pt x="9525" y="225586"/>
                  </a:cubicBezTo>
                  <a:cubicBezTo>
                    <a:pt x="3704" y="239344"/>
                    <a:pt x="34925" y="170553"/>
                    <a:pt x="34925" y="197011"/>
                  </a:cubicBezTo>
                  <a:cubicBezTo>
                    <a:pt x="34925" y="223469"/>
                    <a:pt x="13758" y="333007"/>
                    <a:pt x="9525" y="384336"/>
                  </a:cubicBezTo>
                  <a:cubicBezTo>
                    <a:pt x="5292" y="435665"/>
                    <a:pt x="11112" y="495990"/>
                    <a:pt x="9525" y="504986"/>
                  </a:cubicBezTo>
                  <a:cubicBezTo>
                    <a:pt x="7938" y="513982"/>
                    <a:pt x="0" y="485407"/>
                    <a:pt x="0" y="438311"/>
                  </a:cubicBezTo>
                  <a:cubicBezTo>
                    <a:pt x="0" y="391215"/>
                    <a:pt x="5292" y="254161"/>
                    <a:pt x="9525" y="222411"/>
                  </a:cubicBezTo>
                  <a:cubicBezTo>
                    <a:pt x="13758" y="190661"/>
                    <a:pt x="19050" y="262628"/>
                    <a:pt x="25400" y="247811"/>
                  </a:cubicBezTo>
                  <a:cubicBezTo>
                    <a:pt x="31750" y="232994"/>
                    <a:pt x="44979" y="159969"/>
                    <a:pt x="47625" y="133511"/>
                  </a:cubicBezTo>
                  <a:cubicBezTo>
                    <a:pt x="50271" y="107053"/>
                    <a:pt x="39688" y="96469"/>
                    <a:pt x="41275" y="89061"/>
                  </a:cubicBezTo>
                  <a:cubicBezTo>
                    <a:pt x="42862" y="81653"/>
                    <a:pt x="56621" y="101761"/>
                    <a:pt x="57150" y="89061"/>
                  </a:cubicBezTo>
                  <a:cubicBezTo>
                    <a:pt x="57679" y="76361"/>
                    <a:pt x="45508" y="-4072"/>
                    <a:pt x="47625" y="16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CB2DFBFA-B808-D98A-65D5-D1F87E90DDC2}"/>
                </a:ext>
              </a:extLst>
            </p:cNvPr>
            <p:cNvSpPr/>
            <p:nvPr/>
          </p:nvSpPr>
          <p:spPr>
            <a:xfrm>
              <a:off x="1011997" y="5456482"/>
              <a:ext cx="213708" cy="310824"/>
            </a:xfrm>
            <a:custGeom>
              <a:avLst/>
              <a:gdLst>
                <a:gd name="connsiteX0" fmla="*/ 213553 w 213708"/>
                <a:gd name="connsiteY0" fmla="*/ 1343 h 310824"/>
                <a:gd name="connsiteX1" fmla="*/ 77028 w 213708"/>
                <a:gd name="connsiteY1" fmla="*/ 115643 h 310824"/>
                <a:gd name="connsiteX2" fmla="*/ 32578 w 213708"/>
                <a:gd name="connsiteY2" fmla="*/ 214068 h 310824"/>
                <a:gd name="connsiteX3" fmla="*/ 35753 w 213708"/>
                <a:gd name="connsiteY3" fmla="*/ 169618 h 310824"/>
                <a:gd name="connsiteX4" fmla="*/ 828 w 213708"/>
                <a:gd name="connsiteY4" fmla="*/ 306143 h 310824"/>
                <a:gd name="connsiteX5" fmla="*/ 13528 w 213708"/>
                <a:gd name="connsiteY5" fmla="*/ 261693 h 310824"/>
                <a:gd name="connsiteX6" fmla="*/ 42103 w 213708"/>
                <a:gd name="connsiteY6" fmla="*/ 93418 h 310824"/>
                <a:gd name="connsiteX7" fmla="*/ 64328 w 213708"/>
                <a:gd name="connsiteY7" fmla="*/ 87068 h 310824"/>
                <a:gd name="connsiteX8" fmla="*/ 102428 w 213708"/>
                <a:gd name="connsiteY8" fmla="*/ 55318 h 310824"/>
                <a:gd name="connsiteX9" fmla="*/ 213553 w 213708"/>
                <a:gd name="connsiteY9" fmla="*/ 1343 h 3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708" h="310824">
                  <a:moveTo>
                    <a:pt x="213553" y="1343"/>
                  </a:moveTo>
                  <a:cubicBezTo>
                    <a:pt x="209320" y="11397"/>
                    <a:pt x="107190" y="80189"/>
                    <a:pt x="77028" y="115643"/>
                  </a:cubicBezTo>
                  <a:cubicBezTo>
                    <a:pt x="46866" y="151097"/>
                    <a:pt x="39457" y="205072"/>
                    <a:pt x="32578" y="214068"/>
                  </a:cubicBezTo>
                  <a:cubicBezTo>
                    <a:pt x="25699" y="223064"/>
                    <a:pt x="41045" y="154272"/>
                    <a:pt x="35753" y="169618"/>
                  </a:cubicBezTo>
                  <a:cubicBezTo>
                    <a:pt x="30461" y="184964"/>
                    <a:pt x="4532" y="290797"/>
                    <a:pt x="828" y="306143"/>
                  </a:cubicBezTo>
                  <a:cubicBezTo>
                    <a:pt x="-2876" y="321489"/>
                    <a:pt x="6649" y="297147"/>
                    <a:pt x="13528" y="261693"/>
                  </a:cubicBezTo>
                  <a:cubicBezTo>
                    <a:pt x="20407" y="226239"/>
                    <a:pt x="33636" y="122522"/>
                    <a:pt x="42103" y="93418"/>
                  </a:cubicBezTo>
                  <a:cubicBezTo>
                    <a:pt x="50570" y="64314"/>
                    <a:pt x="54274" y="93418"/>
                    <a:pt x="64328" y="87068"/>
                  </a:cubicBezTo>
                  <a:cubicBezTo>
                    <a:pt x="74382" y="80718"/>
                    <a:pt x="70678" y="70135"/>
                    <a:pt x="102428" y="55318"/>
                  </a:cubicBezTo>
                  <a:cubicBezTo>
                    <a:pt x="134178" y="40501"/>
                    <a:pt x="217786" y="-8711"/>
                    <a:pt x="213553" y="13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1D0962B9-1E2B-B814-949F-DB5411BC438E}"/>
                </a:ext>
              </a:extLst>
            </p:cNvPr>
            <p:cNvSpPr/>
            <p:nvPr/>
          </p:nvSpPr>
          <p:spPr>
            <a:xfrm>
              <a:off x="1084773" y="6035229"/>
              <a:ext cx="89977" cy="780355"/>
            </a:xfrm>
            <a:custGeom>
              <a:avLst/>
              <a:gdLst>
                <a:gd name="connsiteX0" fmla="*/ 67752 w 89977"/>
                <a:gd name="connsiteY0" fmla="*/ 446 h 780355"/>
                <a:gd name="connsiteX1" fmla="*/ 39177 w 89977"/>
                <a:gd name="connsiteY1" fmla="*/ 225871 h 780355"/>
                <a:gd name="connsiteX2" fmla="*/ 70927 w 89977"/>
                <a:gd name="connsiteY2" fmla="*/ 438596 h 780355"/>
                <a:gd name="connsiteX3" fmla="*/ 61402 w 89977"/>
                <a:gd name="connsiteY3" fmla="*/ 406846 h 780355"/>
                <a:gd name="connsiteX4" fmla="*/ 4252 w 89977"/>
                <a:gd name="connsiteY4" fmla="*/ 765621 h 780355"/>
                <a:gd name="connsiteX5" fmla="*/ 13777 w 89977"/>
                <a:gd name="connsiteY5" fmla="*/ 683071 h 780355"/>
                <a:gd name="connsiteX6" fmla="*/ 89977 w 89977"/>
                <a:gd name="connsiteY6" fmla="*/ 422721 h 780355"/>
                <a:gd name="connsiteX7" fmla="*/ 13777 w 89977"/>
                <a:gd name="connsiteY7" fmla="*/ 263971 h 780355"/>
                <a:gd name="connsiteX8" fmla="*/ 20127 w 89977"/>
                <a:gd name="connsiteY8" fmla="*/ 286196 h 780355"/>
                <a:gd name="connsiteX9" fmla="*/ 67752 w 89977"/>
                <a:gd name="connsiteY9" fmla="*/ 446 h 78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77" h="780355">
                  <a:moveTo>
                    <a:pt x="67752" y="446"/>
                  </a:moveTo>
                  <a:cubicBezTo>
                    <a:pt x="70927" y="-9608"/>
                    <a:pt x="38648" y="152846"/>
                    <a:pt x="39177" y="225871"/>
                  </a:cubicBezTo>
                  <a:cubicBezTo>
                    <a:pt x="39706" y="298896"/>
                    <a:pt x="67223" y="408434"/>
                    <a:pt x="70927" y="438596"/>
                  </a:cubicBezTo>
                  <a:cubicBezTo>
                    <a:pt x="74631" y="468759"/>
                    <a:pt x="72514" y="352342"/>
                    <a:pt x="61402" y="406846"/>
                  </a:cubicBezTo>
                  <a:cubicBezTo>
                    <a:pt x="50290" y="461350"/>
                    <a:pt x="12189" y="719584"/>
                    <a:pt x="4252" y="765621"/>
                  </a:cubicBezTo>
                  <a:cubicBezTo>
                    <a:pt x="-3685" y="811658"/>
                    <a:pt x="-511" y="740221"/>
                    <a:pt x="13777" y="683071"/>
                  </a:cubicBezTo>
                  <a:cubicBezTo>
                    <a:pt x="28064" y="625921"/>
                    <a:pt x="89977" y="492571"/>
                    <a:pt x="89977" y="422721"/>
                  </a:cubicBezTo>
                  <a:cubicBezTo>
                    <a:pt x="89977" y="352871"/>
                    <a:pt x="25419" y="286725"/>
                    <a:pt x="13777" y="263971"/>
                  </a:cubicBezTo>
                  <a:cubicBezTo>
                    <a:pt x="2135" y="241217"/>
                    <a:pt x="10073" y="335409"/>
                    <a:pt x="20127" y="286196"/>
                  </a:cubicBezTo>
                  <a:cubicBezTo>
                    <a:pt x="30181" y="236984"/>
                    <a:pt x="64577" y="10500"/>
                    <a:pt x="67752" y="4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E80F7A98-C035-486F-36D9-B85FEEFFA342}"/>
                </a:ext>
              </a:extLst>
            </p:cNvPr>
            <p:cNvSpPr/>
            <p:nvPr/>
          </p:nvSpPr>
          <p:spPr>
            <a:xfrm>
              <a:off x="876171" y="5519768"/>
              <a:ext cx="116274" cy="123372"/>
            </a:xfrm>
            <a:custGeom>
              <a:avLst/>
              <a:gdLst>
                <a:gd name="connsiteX0" fmla="*/ 129 w 116274"/>
                <a:gd name="connsiteY0" fmla="*/ 1557 h 123372"/>
                <a:gd name="connsiteX1" fmla="*/ 111254 w 116274"/>
                <a:gd name="connsiteY1" fmla="*/ 122207 h 123372"/>
                <a:gd name="connsiteX2" fmla="*/ 89029 w 116274"/>
                <a:gd name="connsiteY2" fmla="*/ 58707 h 123372"/>
                <a:gd name="connsiteX3" fmla="*/ 129 w 116274"/>
                <a:gd name="connsiteY3" fmla="*/ 1557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74" h="123372">
                  <a:moveTo>
                    <a:pt x="129" y="1557"/>
                  </a:moveTo>
                  <a:cubicBezTo>
                    <a:pt x="3833" y="12140"/>
                    <a:pt x="96437" y="112682"/>
                    <a:pt x="111254" y="122207"/>
                  </a:cubicBezTo>
                  <a:cubicBezTo>
                    <a:pt x="126071" y="131732"/>
                    <a:pt x="104904" y="80403"/>
                    <a:pt x="89029" y="58707"/>
                  </a:cubicBezTo>
                  <a:cubicBezTo>
                    <a:pt x="73154" y="37011"/>
                    <a:pt x="-3575" y="-9026"/>
                    <a:pt x="129" y="15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CD1FC24-D03E-08DC-2C80-DE79AF294177}"/>
                </a:ext>
              </a:extLst>
            </p:cNvPr>
            <p:cNvSpPr/>
            <p:nvPr/>
          </p:nvSpPr>
          <p:spPr>
            <a:xfrm>
              <a:off x="736576" y="5532855"/>
              <a:ext cx="115621" cy="99733"/>
            </a:xfrm>
            <a:custGeom>
              <a:avLst/>
              <a:gdLst>
                <a:gd name="connsiteX0" fmla="*/ 24 w 115621"/>
                <a:gd name="connsiteY0" fmla="*/ 99595 h 99733"/>
                <a:gd name="connsiteX1" fmla="*/ 92099 w 115621"/>
                <a:gd name="connsiteY1" fmla="*/ 17045 h 99733"/>
                <a:gd name="connsiteX2" fmla="*/ 114324 w 115621"/>
                <a:gd name="connsiteY2" fmla="*/ 1170 h 99733"/>
                <a:gd name="connsiteX3" fmla="*/ 101624 w 115621"/>
                <a:gd name="connsiteY3" fmla="*/ 36095 h 99733"/>
                <a:gd name="connsiteX4" fmla="*/ 24 w 115621"/>
                <a:gd name="connsiteY4" fmla="*/ 99595 h 9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21" h="99733">
                  <a:moveTo>
                    <a:pt x="24" y="99595"/>
                  </a:moveTo>
                  <a:cubicBezTo>
                    <a:pt x="-1563" y="96420"/>
                    <a:pt x="73049" y="33449"/>
                    <a:pt x="92099" y="17045"/>
                  </a:cubicBezTo>
                  <a:cubicBezTo>
                    <a:pt x="111149" y="641"/>
                    <a:pt x="112737" y="-2005"/>
                    <a:pt x="114324" y="1170"/>
                  </a:cubicBezTo>
                  <a:cubicBezTo>
                    <a:pt x="115911" y="4345"/>
                    <a:pt x="119086" y="21808"/>
                    <a:pt x="101624" y="36095"/>
                  </a:cubicBezTo>
                  <a:cubicBezTo>
                    <a:pt x="84162" y="50382"/>
                    <a:pt x="1611" y="102770"/>
                    <a:pt x="24" y="9959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E8475A2B-3F62-6271-34FC-8E65AEB36641}"/>
                </a:ext>
              </a:extLst>
            </p:cNvPr>
            <p:cNvSpPr/>
            <p:nvPr/>
          </p:nvSpPr>
          <p:spPr>
            <a:xfrm>
              <a:off x="717535" y="5491584"/>
              <a:ext cx="198148" cy="102944"/>
            </a:xfrm>
            <a:custGeom>
              <a:avLst/>
              <a:gdLst>
                <a:gd name="connsiteX0" fmla="*/ 15 w 198148"/>
                <a:gd name="connsiteY0" fmla="*/ 102766 h 102944"/>
                <a:gd name="connsiteX1" fmla="*/ 85740 w 198148"/>
                <a:gd name="connsiteY1" fmla="*/ 1166 h 102944"/>
                <a:gd name="connsiteX2" fmla="*/ 196865 w 198148"/>
                <a:gd name="connsiteY2" fmla="*/ 45616 h 102944"/>
                <a:gd name="connsiteX3" fmla="*/ 142890 w 198148"/>
                <a:gd name="connsiteY3" fmla="*/ 13866 h 102944"/>
                <a:gd name="connsiteX4" fmla="*/ 92090 w 198148"/>
                <a:gd name="connsiteY4" fmla="*/ 26566 h 102944"/>
                <a:gd name="connsiteX5" fmla="*/ 15 w 198148"/>
                <a:gd name="connsiteY5" fmla="*/ 102766 h 10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48" h="102944">
                  <a:moveTo>
                    <a:pt x="15" y="102766"/>
                  </a:moveTo>
                  <a:cubicBezTo>
                    <a:pt x="-1043" y="98533"/>
                    <a:pt x="52932" y="10691"/>
                    <a:pt x="85740" y="1166"/>
                  </a:cubicBezTo>
                  <a:cubicBezTo>
                    <a:pt x="118548" y="-8359"/>
                    <a:pt x="187340" y="43499"/>
                    <a:pt x="196865" y="45616"/>
                  </a:cubicBezTo>
                  <a:cubicBezTo>
                    <a:pt x="206390" y="47733"/>
                    <a:pt x="160353" y="17041"/>
                    <a:pt x="142890" y="13866"/>
                  </a:cubicBezTo>
                  <a:cubicBezTo>
                    <a:pt x="125428" y="10691"/>
                    <a:pt x="112198" y="18629"/>
                    <a:pt x="92090" y="26566"/>
                  </a:cubicBezTo>
                  <a:cubicBezTo>
                    <a:pt x="71982" y="34503"/>
                    <a:pt x="1073" y="106999"/>
                    <a:pt x="15" y="10276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D4CF686A-EEE4-E4B7-C7F7-FAA5E37567AD}"/>
                </a:ext>
              </a:extLst>
            </p:cNvPr>
            <p:cNvSpPr/>
            <p:nvPr/>
          </p:nvSpPr>
          <p:spPr>
            <a:xfrm>
              <a:off x="970773" y="5642413"/>
              <a:ext cx="16943" cy="207581"/>
            </a:xfrm>
            <a:custGeom>
              <a:avLst/>
              <a:gdLst>
                <a:gd name="connsiteX0" fmla="*/ 10302 w 16943"/>
                <a:gd name="connsiteY0" fmla="*/ 2737 h 207581"/>
                <a:gd name="connsiteX1" fmla="*/ 16652 w 16943"/>
                <a:gd name="connsiteY1" fmla="*/ 205937 h 207581"/>
                <a:gd name="connsiteX2" fmla="*/ 777 w 16943"/>
                <a:gd name="connsiteY2" fmla="*/ 94812 h 207581"/>
                <a:gd name="connsiteX3" fmla="*/ 10302 w 16943"/>
                <a:gd name="connsiteY3" fmla="*/ 2737 h 20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3" h="207581">
                  <a:moveTo>
                    <a:pt x="10302" y="2737"/>
                  </a:moveTo>
                  <a:cubicBezTo>
                    <a:pt x="12948" y="21258"/>
                    <a:pt x="18240" y="190591"/>
                    <a:pt x="16652" y="205937"/>
                  </a:cubicBezTo>
                  <a:cubicBezTo>
                    <a:pt x="15065" y="221283"/>
                    <a:pt x="4481" y="124975"/>
                    <a:pt x="777" y="94812"/>
                  </a:cubicBezTo>
                  <a:cubicBezTo>
                    <a:pt x="-2927" y="64650"/>
                    <a:pt x="7656" y="-15784"/>
                    <a:pt x="10302" y="27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352385CE-659A-FD66-0D40-112B989EFD3B}"/>
                </a:ext>
              </a:extLst>
            </p:cNvPr>
            <p:cNvSpPr/>
            <p:nvPr/>
          </p:nvSpPr>
          <p:spPr>
            <a:xfrm>
              <a:off x="714316" y="5583509"/>
              <a:ext cx="149583" cy="306129"/>
            </a:xfrm>
            <a:custGeom>
              <a:avLst/>
              <a:gdLst>
                <a:gd name="connsiteX0" fmla="*/ 59 w 149583"/>
                <a:gd name="connsiteY0" fmla="*/ 1316 h 306129"/>
                <a:gd name="connsiteX1" fmla="*/ 76259 w 149583"/>
                <a:gd name="connsiteY1" fmla="*/ 80691 h 306129"/>
                <a:gd name="connsiteX2" fmla="*/ 85784 w 149583"/>
                <a:gd name="connsiteY2" fmla="*/ 115616 h 306129"/>
                <a:gd name="connsiteX3" fmla="*/ 73084 w 149583"/>
                <a:gd name="connsiteY3" fmla="*/ 90216 h 306129"/>
                <a:gd name="connsiteX4" fmla="*/ 95309 w 149583"/>
                <a:gd name="connsiteY4" fmla="*/ 172766 h 306129"/>
                <a:gd name="connsiteX5" fmla="*/ 127059 w 149583"/>
                <a:gd name="connsiteY5" fmla="*/ 236266 h 306129"/>
                <a:gd name="connsiteX6" fmla="*/ 117534 w 149583"/>
                <a:gd name="connsiteY6" fmla="*/ 236266 h 306129"/>
                <a:gd name="connsiteX7" fmla="*/ 149284 w 149583"/>
                <a:gd name="connsiteY7" fmla="*/ 306116 h 306129"/>
                <a:gd name="connsiteX8" fmla="*/ 95309 w 149583"/>
                <a:gd name="connsiteY8" fmla="*/ 229916 h 306129"/>
                <a:gd name="connsiteX9" fmla="*/ 69909 w 149583"/>
                <a:gd name="connsiteY9" fmla="*/ 179116 h 306129"/>
                <a:gd name="connsiteX10" fmla="*/ 76259 w 149583"/>
                <a:gd name="connsiteY10" fmla="*/ 71166 h 306129"/>
                <a:gd name="connsiteX11" fmla="*/ 63559 w 149583"/>
                <a:gd name="connsiteY11" fmla="*/ 33066 h 306129"/>
                <a:gd name="connsiteX12" fmla="*/ 59 w 149583"/>
                <a:gd name="connsiteY12" fmla="*/ 1316 h 30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583" h="306129">
                  <a:moveTo>
                    <a:pt x="59" y="1316"/>
                  </a:moveTo>
                  <a:cubicBezTo>
                    <a:pt x="2176" y="9253"/>
                    <a:pt x="61972" y="61641"/>
                    <a:pt x="76259" y="80691"/>
                  </a:cubicBezTo>
                  <a:cubicBezTo>
                    <a:pt x="90547" y="99741"/>
                    <a:pt x="86313" y="114029"/>
                    <a:pt x="85784" y="115616"/>
                  </a:cubicBezTo>
                  <a:cubicBezTo>
                    <a:pt x="85255" y="117203"/>
                    <a:pt x="71497" y="80691"/>
                    <a:pt x="73084" y="90216"/>
                  </a:cubicBezTo>
                  <a:cubicBezTo>
                    <a:pt x="74672" y="99741"/>
                    <a:pt x="86313" y="148424"/>
                    <a:pt x="95309" y="172766"/>
                  </a:cubicBezTo>
                  <a:cubicBezTo>
                    <a:pt x="104305" y="197108"/>
                    <a:pt x="127059" y="236266"/>
                    <a:pt x="127059" y="236266"/>
                  </a:cubicBezTo>
                  <a:cubicBezTo>
                    <a:pt x="130763" y="246849"/>
                    <a:pt x="113830" y="224624"/>
                    <a:pt x="117534" y="236266"/>
                  </a:cubicBezTo>
                  <a:cubicBezTo>
                    <a:pt x="121238" y="247908"/>
                    <a:pt x="152988" y="307174"/>
                    <a:pt x="149284" y="306116"/>
                  </a:cubicBezTo>
                  <a:cubicBezTo>
                    <a:pt x="145580" y="305058"/>
                    <a:pt x="108538" y="251083"/>
                    <a:pt x="95309" y="229916"/>
                  </a:cubicBezTo>
                  <a:cubicBezTo>
                    <a:pt x="82080" y="208749"/>
                    <a:pt x="73084" y="205574"/>
                    <a:pt x="69909" y="179116"/>
                  </a:cubicBezTo>
                  <a:cubicBezTo>
                    <a:pt x="66734" y="152658"/>
                    <a:pt x="77317" y="95508"/>
                    <a:pt x="76259" y="71166"/>
                  </a:cubicBezTo>
                  <a:cubicBezTo>
                    <a:pt x="75201" y="46824"/>
                    <a:pt x="74142" y="42591"/>
                    <a:pt x="63559" y="33066"/>
                  </a:cubicBezTo>
                  <a:cubicBezTo>
                    <a:pt x="52976" y="23541"/>
                    <a:pt x="-2058" y="-6621"/>
                    <a:pt x="59" y="13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E6AA4A62-E610-2CC6-A84E-D403A09796C0}"/>
                </a:ext>
              </a:extLst>
            </p:cNvPr>
            <p:cNvSpPr/>
            <p:nvPr/>
          </p:nvSpPr>
          <p:spPr>
            <a:xfrm>
              <a:off x="811979" y="5621147"/>
              <a:ext cx="145197" cy="125612"/>
            </a:xfrm>
            <a:custGeom>
              <a:avLst/>
              <a:gdLst>
                <a:gd name="connsiteX0" fmla="*/ 821 w 145197"/>
                <a:gd name="connsiteY0" fmla="*/ 125603 h 125612"/>
                <a:gd name="connsiteX1" fmla="*/ 26221 w 145197"/>
                <a:gd name="connsiteY1" fmla="*/ 20828 h 125612"/>
                <a:gd name="connsiteX2" fmla="*/ 80196 w 145197"/>
                <a:gd name="connsiteY2" fmla="*/ 24003 h 125612"/>
                <a:gd name="connsiteX3" fmla="*/ 137346 w 145197"/>
                <a:gd name="connsiteY3" fmla="*/ 24003 h 125612"/>
                <a:gd name="connsiteX4" fmla="*/ 143696 w 145197"/>
                <a:gd name="connsiteY4" fmla="*/ 46228 h 125612"/>
                <a:gd name="connsiteX5" fmla="*/ 127821 w 145197"/>
                <a:gd name="connsiteY5" fmla="*/ 1778 h 125612"/>
                <a:gd name="connsiteX6" fmla="*/ 54796 w 145197"/>
                <a:gd name="connsiteY6" fmla="*/ 8128 h 125612"/>
                <a:gd name="connsiteX7" fmla="*/ 54796 w 145197"/>
                <a:gd name="connsiteY7" fmla="*/ 27178 h 125612"/>
                <a:gd name="connsiteX8" fmla="*/ 821 w 145197"/>
                <a:gd name="connsiteY8" fmla="*/ 125603 h 12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7" h="125612">
                  <a:moveTo>
                    <a:pt x="821" y="125603"/>
                  </a:moveTo>
                  <a:cubicBezTo>
                    <a:pt x="-3941" y="124545"/>
                    <a:pt x="12992" y="37761"/>
                    <a:pt x="26221" y="20828"/>
                  </a:cubicBezTo>
                  <a:cubicBezTo>
                    <a:pt x="39450" y="3895"/>
                    <a:pt x="61675" y="23474"/>
                    <a:pt x="80196" y="24003"/>
                  </a:cubicBezTo>
                  <a:cubicBezTo>
                    <a:pt x="98717" y="24532"/>
                    <a:pt x="126763" y="20299"/>
                    <a:pt x="137346" y="24003"/>
                  </a:cubicBezTo>
                  <a:cubicBezTo>
                    <a:pt x="147929" y="27707"/>
                    <a:pt x="145283" y="49932"/>
                    <a:pt x="143696" y="46228"/>
                  </a:cubicBezTo>
                  <a:cubicBezTo>
                    <a:pt x="142109" y="42524"/>
                    <a:pt x="142638" y="8128"/>
                    <a:pt x="127821" y="1778"/>
                  </a:cubicBezTo>
                  <a:cubicBezTo>
                    <a:pt x="113004" y="-4572"/>
                    <a:pt x="54796" y="8128"/>
                    <a:pt x="54796" y="8128"/>
                  </a:cubicBezTo>
                  <a:cubicBezTo>
                    <a:pt x="42625" y="12361"/>
                    <a:pt x="59559" y="12361"/>
                    <a:pt x="54796" y="27178"/>
                  </a:cubicBezTo>
                  <a:cubicBezTo>
                    <a:pt x="50033" y="41995"/>
                    <a:pt x="5583" y="126661"/>
                    <a:pt x="821" y="1256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5D6CA3FF-DC53-A227-9A28-49BEB25E63A1}"/>
                </a:ext>
              </a:extLst>
            </p:cNvPr>
            <p:cNvSpPr/>
            <p:nvPr/>
          </p:nvSpPr>
          <p:spPr>
            <a:xfrm>
              <a:off x="853744" y="5708544"/>
              <a:ext cx="116840" cy="143085"/>
            </a:xfrm>
            <a:custGeom>
              <a:avLst/>
              <a:gdLst>
                <a:gd name="connsiteX0" fmla="*/ 25731 w 116840"/>
                <a:gd name="connsiteY0" fmla="*/ 106 h 143085"/>
                <a:gd name="connsiteX1" fmla="*/ 331 w 116840"/>
                <a:gd name="connsiteY1" fmla="*/ 85831 h 143085"/>
                <a:gd name="connsiteX2" fmla="*/ 13031 w 116840"/>
                <a:gd name="connsiteY2" fmla="*/ 120756 h 143085"/>
                <a:gd name="connsiteX3" fmla="*/ 38431 w 116840"/>
                <a:gd name="connsiteY3" fmla="*/ 142981 h 143085"/>
                <a:gd name="connsiteX4" fmla="*/ 114631 w 116840"/>
                <a:gd name="connsiteY4" fmla="*/ 123931 h 143085"/>
                <a:gd name="connsiteX5" fmla="*/ 89231 w 116840"/>
                <a:gd name="connsiteY5" fmla="*/ 139806 h 143085"/>
                <a:gd name="connsiteX6" fmla="*/ 16206 w 116840"/>
                <a:gd name="connsiteY6" fmla="*/ 139806 h 143085"/>
                <a:gd name="connsiteX7" fmla="*/ 13031 w 116840"/>
                <a:gd name="connsiteY7" fmla="*/ 104881 h 143085"/>
                <a:gd name="connsiteX8" fmla="*/ 25731 w 116840"/>
                <a:gd name="connsiteY8" fmla="*/ 106 h 14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" h="143085">
                  <a:moveTo>
                    <a:pt x="25731" y="106"/>
                  </a:moveTo>
                  <a:cubicBezTo>
                    <a:pt x="23614" y="-3069"/>
                    <a:pt x="2448" y="65723"/>
                    <a:pt x="331" y="85831"/>
                  </a:cubicBezTo>
                  <a:cubicBezTo>
                    <a:pt x="-1786" y="105939"/>
                    <a:pt x="6681" y="111231"/>
                    <a:pt x="13031" y="120756"/>
                  </a:cubicBezTo>
                  <a:cubicBezTo>
                    <a:pt x="19381" y="130281"/>
                    <a:pt x="21498" y="142452"/>
                    <a:pt x="38431" y="142981"/>
                  </a:cubicBezTo>
                  <a:cubicBezTo>
                    <a:pt x="55364" y="143510"/>
                    <a:pt x="106164" y="124460"/>
                    <a:pt x="114631" y="123931"/>
                  </a:cubicBezTo>
                  <a:cubicBezTo>
                    <a:pt x="123098" y="123402"/>
                    <a:pt x="105635" y="137160"/>
                    <a:pt x="89231" y="139806"/>
                  </a:cubicBezTo>
                  <a:cubicBezTo>
                    <a:pt x="72827" y="142452"/>
                    <a:pt x="28906" y="145627"/>
                    <a:pt x="16206" y="139806"/>
                  </a:cubicBezTo>
                  <a:cubicBezTo>
                    <a:pt x="3506" y="133985"/>
                    <a:pt x="10914" y="122873"/>
                    <a:pt x="13031" y="104881"/>
                  </a:cubicBezTo>
                  <a:cubicBezTo>
                    <a:pt x="15148" y="86889"/>
                    <a:pt x="27848" y="3281"/>
                    <a:pt x="25731" y="1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4F3C9059-33FC-2935-BBF3-CAD7A067FB8D}"/>
                </a:ext>
              </a:extLst>
            </p:cNvPr>
            <p:cNvSpPr/>
            <p:nvPr/>
          </p:nvSpPr>
          <p:spPr>
            <a:xfrm>
              <a:off x="888924" y="5714912"/>
              <a:ext cx="101811" cy="111250"/>
            </a:xfrm>
            <a:custGeom>
              <a:avLst/>
              <a:gdLst>
                <a:gd name="connsiteX0" fmla="*/ 76 w 101811"/>
                <a:gd name="connsiteY0" fmla="*/ 88 h 111250"/>
                <a:gd name="connsiteX1" fmla="*/ 57226 w 101811"/>
                <a:gd name="connsiteY1" fmla="*/ 44538 h 111250"/>
                <a:gd name="connsiteX2" fmla="*/ 101676 w 101811"/>
                <a:gd name="connsiteY2" fmla="*/ 111213 h 111250"/>
                <a:gd name="connsiteX3" fmla="*/ 69926 w 101811"/>
                <a:gd name="connsiteY3" fmla="*/ 35013 h 111250"/>
                <a:gd name="connsiteX4" fmla="*/ 76 w 101811"/>
                <a:gd name="connsiteY4" fmla="*/ 88 h 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11" h="111250">
                  <a:moveTo>
                    <a:pt x="76" y="88"/>
                  </a:moveTo>
                  <a:cubicBezTo>
                    <a:pt x="-2041" y="1676"/>
                    <a:pt x="40293" y="26017"/>
                    <a:pt x="57226" y="44538"/>
                  </a:cubicBezTo>
                  <a:cubicBezTo>
                    <a:pt x="74159" y="63059"/>
                    <a:pt x="99559" y="112801"/>
                    <a:pt x="101676" y="111213"/>
                  </a:cubicBezTo>
                  <a:cubicBezTo>
                    <a:pt x="103793" y="109625"/>
                    <a:pt x="80509" y="51417"/>
                    <a:pt x="69926" y="35013"/>
                  </a:cubicBezTo>
                  <a:cubicBezTo>
                    <a:pt x="59343" y="18609"/>
                    <a:pt x="2193" y="-1500"/>
                    <a:pt x="76" y="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22C9ED66-0BE1-543C-8893-8B42D86711C2}"/>
                </a:ext>
              </a:extLst>
            </p:cNvPr>
            <p:cNvSpPr/>
            <p:nvPr/>
          </p:nvSpPr>
          <p:spPr>
            <a:xfrm>
              <a:off x="841372" y="5832395"/>
              <a:ext cx="156899" cy="60405"/>
            </a:xfrm>
            <a:custGeom>
              <a:avLst/>
              <a:gdLst>
                <a:gd name="connsiteX0" fmla="*/ 3 w 156899"/>
                <a:gd name="connsiteY0" fmla="*/ 19130 h 60405"/>
                <a:gd name="connsiteX1" fmla="*/ 88903 w 156899"/>
                <a:gd name="connsiteY1" fmla="*/ 41355 h 60405"/>
                <a:gd name="connsiteX2" fmla="*/ 155578 w 156899"/>
                <a:gd name="connsiteY2" fmla="*/ 80 h 60405"/>
                <a:gd name="connsiteX3" fmla="*/ 130178 w 156899"/>
                <a:gd name="connsiteY3" fmla="*/ 54055 h 60405"/>
                <a:gd name="connsiteX4" fmla="*/ 92078 w 156899"/>
                <a:gd name="connsiteY4" fmla="*/ 57230 h 60405"/>
                <a:gd name="connsiteX5" fmla="*/ 3 w 156899"/>
                <a:gd name="connsiteY5" fmla="*/ 19130 h 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99" h="60405">
                  <a:moveTo>
                    <a:pt x="3" y="19130"/>
                  </a:moveTo>
                  <a:cubicBezTo>
                    <a:pt x="-526" y="16484"/>
                    <a:pt x="62974" y="44530"/>
                    <a:pt x="88903" y="41355"/>
                  </a:cubicBezTo>
                  <a:cubicBezTo>
                    <a:pt x="114832" y="38180"/>
                    <a:pt x="148699" y="-2037"/>
                    <a:pt x="155578" y="80"/>
                  </a:cubicBezTo>
                  <a:cubicBezTo>
                    <a:pt x="162457" y="2197"/>
                    <a:pt x="140761" y="44530"/>
                    <a:pt x="130178" y="54055"/>
                  </a:cubicBezTo>
                  <a:cubicBezTo>
                    <a:pt x="119595" y="63580"/>
                    <a:pt x="109541" y="60405"/>
                    <a:pt x="92078" y="57230"/>
                  </a:cubicBezTo>
                  <a:cubicBezTo>
                    <a:pt x="74616" y="54055"/>
                    <a:pt x="532" y="21776"/>
                    <a:pt x="3" y="191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057315EC-0AA6-7A38-C8C5-F692674F3828}"/>
                </a:ext>
              </a:extLst>
            </p:cNvPr>
            <p:cNvSpPr/>
            <p:nvPr/>
          </p:nvSpPr>
          <p:spPr>
            <a:xfrm>
              <a:off x="598856" y="5556180"/>
              <a:ext cx="156874" cy="179242"/>
            </a:xfrm>
            <a:custGeom>
              <a:avLst/>
              <a:gdLst>
                <a:gd name="connsiteX0" fmla="*/ 156794 w 156874"/>
                <a:gd name="connsiteY0" fmla="*/ 47695 h 179242"/>
                <a:gd name="connsiteX1" fmla="*/ 90119 w 156874"/>
                <a:gd name="connsiteY1" fmla="*/ 70 h 179242"/>
                <a:gd name="connsiteX2" fmla="*/ 39319 w 156874"/>
                <a:gd name="connsiteY2" fmla="*/ 60395 h 179242"/>
                <a:gd name="connsiteX3" fmla="*/ 39319 w 156874"/>
                <a:gd name="connsiteY3" fmla="*/ 31820 h 179242"/>
                <a:gd name="connsiteX4" fmla="*/ 1219 w 156874"/>
                <a:gd name="connsiteY4" fmla="*/ 177870 h 179242"/>
                <a:gd name="connsiteX5" fmla="*/ 13919 w 156874"/>
                <a:gd name="connsiteY5" fmla="*/ 101670 h 179242"/>
                <a:gd name="connsiteX6" fmla="*/ 58369 w 156874"/>
                <a:gd name="connsiteY6" fmla="*/ 44520 h 179242"/>
                <a:gd name="connsiteX7" fmla="*/ 102819 w 156874"/>
                <a:gd name="connsiteY7" fmla="*/ 19120 h 179242"/>
                <a:gd name="connsiteX8" fmla="*/ 156794 w 156874"/>
                <a:gd name="connsiteY8" fmla="*/ 47695 h 17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74" h="179242">
                  <a:moveTo>
                    <a:pt x="156794" y="47695"/>
                  </a:moveTo>
                  <a:cubicBezTo>
                    <a:pt x="154677" y="44520"/>
                    <a:pt x="109698" y="-2047"/>
                    <a:pt x="90119" y="70"/>
                  </a:cubicBezTo>
                  <a:cubicBezTo>
                    <a:pt x="70540" y="2187"/>
                    <a:pt x="47786" y="55103"/>
                    <a:pt x="39319" y="60395"/>
                  </a:cubicBezTo>
                  <a:cubicBezTo>
                    <a:pt x="30852" y="65687"/>
                    <a:pt x="45669" y="12241"/>
                    <a:pt x="39319" y="31820"/>
                  </a:cubicBezTo>
                  <a:cubicBezTo>
                    <a:pt x="32969" y="51399"/>
                    <a:pt x="5452" y="166228"/>
                    <a:pt x="1219" y="177870"/>
                  </a:cubicBezTo>
                  <a:cubicBezTo>
                    <a:pt x="-3014" y="189512"/>
                    <a:pt x="4394" y="123895"/>
                    <a:pt x="13919" y="101670"/>
                  </a:cubicBezTo>
                  <a:cubicBezTo>
                    <a:pt x="23444" y="79445"/>
                    <a:pt x="43552" y="58278"/>
                    <a:pt x="58369" y="44520"/>
                  </a:cubicBezTo>
                  <a:cubicBezTo>
                    <a:pt x="73186" y="30762"/>
                    <a:pt x="86944" y="20707"/>
                    <a:pt x="102819" y="19120"/>
                  </a:cubicBezTo>
                  <a:cubicBezTo>
                    <a:pt x="118694" y="17532"/>
                    <a:pt x="158911" y="50870"/>
                    <a:pt x="156794" y="4769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80D45EF0-DA81-632E-288F-58B6559AE439}"/>
                </a:ext>
              </a:extLst>
            </p:cNvPr>
            <p:cNvSpPr/>
            <p:nvPr/>
          </p:nvSpPr>
          <p:spPr>
            <a:xfrm>
              <a:off x="660352" y="5600565"/>
              <a:ext cx="121057" cy="60467"/>
            </a:xfrm>
            <a:custGeom>
              <a:avLst/>
              <a:gdLst>
                <a:gd name="connsiteX0" fmla="*/ 48 w 121057"/>
                <a:gd name="connsiteY0" fmla="*/ 60460 h 60467"/>
                <a:gd name="connsiteX1" fmla="*/ 57198 w 121057"/>
                <a:gd name="connsiteY1" fmla="*/ 31885 h 60467"/>
                <a:gd name="connsiteX2" fmla="*/ 120698 w 121057"/>
                <a:gd name="connsiteY2" fmla="*/ 47760 h 60467"/>
                <a:gd name="connsiteX3" fmla="*/ 82598 w 121057"/>
                <a:gd name="connsiteY3" fmla="*/ 19185 h 60467"/>
                <a:gd name="connsiteX4" fmla="*/ 73073 w 121057"/>
                <a:gd name="connsiteY4" fmla="*/ 135 h 60467"/>
                <a:gd name="connsiteX5" fmla="*/ 47673 w 121057"/>
                <a:gd name="connsiteY5" fmla="*/ 28710 h 60467"/>
                <a:gd name="connsiteX6" fmla="*/ 48 w 121057"/>
                <a:gd name="connsiteY6" fmla="*/ 60460 h 6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57" h="60467">
                  <a:moveTo>
                    <a:pt x="48" y="60460"/>
                  </a:moveTo>
                  <a:cubicBezTo>
                    <a:pt x="1635" y="60989"/>
                    <a:pt x="37090" y="34002"/>
                    <a:pt x="57198" y="31885"/>
                  </a:cubicBezTo>
                  <a:cubicBezTo>
                    <a:pt x="77306" y="29768"/>
                    <a:pt x="116465" y="49877"/>
                    <a:pt x="120698" y="47760"/>
                  </a:cubicBezTo>
                  <a:cubicBezTo>
                    <a:pt x="124931" y="45643"/>
                    <a:pt x="90535" y="27122"/>
                    <a:pt x="82598" y="19185"/>
                  </a:cubicBezTo>
                  <a:cubicBezTo>
                    <a:pt x="74661" y="11248"/>
                    <a:pt x="78894" y="-1453"/>
                    <a:pt x="73073" y="135"/>
                  </a:cubicBezTo>
                  <a:cubicBezTo>
                    <a:pt x="67252" y="1722"/>
                    <a:pt x="58785" y="19714"/>
                    <a:pt x="47673" y="28710"/>
                  </a:cubicBezTo>
                  <a:cubicBezTo>
                    <a:pt x="36561" y="37706"/>
                    <a:pt x="-1539" y="59931"/>
                    <a:pt x="48" y="6046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25A7F5F2-C2FA-4CF0-9337-73FD9FF56405}"/>
                </a:ext>
              </a:extLst>
            </p:cNvPr>
            <p:cNvSpPr/>
            <p:nvPr/>
          </p:nvSpPr>
          <p:spPr>
            <a:xfrm>
              <a:off x="625475" y="5663259"/>
              <a:ext cx="210352" cy="658500"/>
            </a:xfrm>
            <a:custGeom>
              <a:avLst/>
              <a:gdLst>
                <a:gd name="connsiteX0" fmla="*/ 0 w 210352"/>
                <a:gd name="connsiteY0" fmla="*/ 941 h 658500"/>
                <a:gd name="connsiteX1" fmla="*/ 50800 w 210352"/>
                <a:gd name="connsiteY1" fmla="*/ 99366 h 658500"/>
                <a:gd name="connsiteX2" fmla="*/ 88900 w 210352"/>
                <a:gd name="connsiteY2" fmla="*/ 302566 h 658500"/>
                <a:gd name="connsiteX3" fmla="*/ 76200 w 210352"/>
                <a:gd name="connsiteY3" fmla="*/ 277166 h 658500"/>
                <a:gd name="connsiteX4" fmla="*/ 82550 w 210352"/>
                <a:gd name="connsiteY4" fmla="*/ 404166 h 658500"/>
                <a:gd name="connsiteX5" fmla="*/ 127000 w 210352"/>
                <a:gd name="connsiteY5" fmla="*/ 502591 h 658500"/>
                <a:gd name="connsiteX6" fmla="*/ 111125 w 210352"/>
                <a:gd name="connsiteY6" fmla="*/ 474016 h 658500"/>
                <a:gd name="connsiteX7" fmla="*/ 130175 w 210352"/>
                <a:gd name="connsiteY7" fmla="*/ 575616 h 658500"/>
                <a:gd name="connsiteX8" fmla="*/ 209550 w 210352"/>
                <a:gd name="connsiteY8" fmla="*/ 658166 h 658500"/>
                <a:gd name="connsiteX9" fmla="*/ 165100 w 210352"/>
                <a:gd name="connsiteY9" fmla="*/ 597841 h 658500"/>
                <a:gd name="connsiteX10" fmla="*/ 69850 w 210352"/>
                <a:gd name="connsiteY10" fmla="*/ 439091 h 658500"/>
                <a:gd name="connsiteX11" fmla="*/ 50800 w 210352"/>
                <a:gd name="connsiteY11" fmla="*/ 248591 h 658500"/>
                <a:gd name="connsiteX12" fmla="*/ 53975 w 210352"/>
                <a:gd name="connsiteY12" fmla="*/ 283516 h 658500"/>
                <a:gd name="connsiteX13" fmla="*/ 50800 w 210352"/>
                <a:gd name="connsiteY13" fmla="*/ 153341 h 658500"/>
                <a:gd name="connsiteX14" fmla="*/ 0 w 210352"/>
                <a:gd name="connsiteY14" fmla="*/ 941 h 6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352" h="658500">
                  <a:moveTo>
                    <a:pt x="0" y="941"/>
                  </a:moveTo>
                  <a:cubicBezTo>
                    <a:pt x="0" y="-8055"/>
                    <a:pt x="35983" y="49095"/>
                    <a:pt x="50800" y="99366"/>
                  </a:cubicBezTo>
                  <a:cubicBezTo>
                    <a:pt x="65617" y="149637"/>
                    <a:pt x="84667" y="272933"/>
                    <a:pt x="88900" y="302566"/>
                  </a:cubicBezTo>
                  <a:cubicBezTo>
                    <a:pt x="93133" y="332199"/>
                    <a:pt x="77258" y="260233"/>
                    <a:pt x="76200" y="277166"/>
                  </a:cubicBezTo>
                  <a:cubicBezTo>
                    <a:pt x="75142" y="294099"/>
                    <a:pt x="74083" y="366595"/>
                    <a:pt x="82550" y="404166"/>
                  </a:cubicBezTo>
                  <a:cubicBezTo>
                    <a:pt x="91017" y="441737"/>
                    <a:pt x="122238" y="490949"/>
                    <a:pt x="127000" y="502591"/>
                  </a:cubicBezTo>
                  <a:cubicBezTo>
                    <a:pt x="131762" y="514233"/>
                    <a:pt x="110596" y="461845"/>
                    <a:pt x="111125" y="474016"/>
                  </a:cubicBezTo>
                  <a:cubicBezTo>
                    <a:pt x="111654" y="486187"/>
                    <a:pt x="113771" y="544924"/>
                    <a:pt x="130175" y="575616"/>
                  </a:cubicBezTo>
                  <a:cubicBezTo>
                    <a:pt x="146579" y="606308"/>
                    <a:pt x="203729" y="654462"/>
                    <a:pt x="209550" y="658166"/>
                  </a:cubicBezTo>
                  <a:cubicBezTo>
                    <a:pt x="215371" y="661870"/>
                    <a:pt x="188383" y="634354"/>
                    <a:pt x="165100" y="597841"/>
                  </a:cubicBezTo>
                  <a:cubicBezTo>
                    <a:pt x="141817" y="561329"/>
                    <a:pt x="88900" y="497299"/>
                    <a:pt x="69850" y="439091"/>
                  </a:cubicBezTo>
                  <a:cubicBezTo>
                    <a:pt x="50800" y="380883"/>
                    <a:pt x="53446" y="274520"/>
                    <a:pt x="50800" y="248591"/>
                  </a:cubicBezTo>
                  <a:cubicBezTo>
                    <a:pt x="48154" y="222662"/>
                    <a:pt x="53975" y="299391"/>
                    <a:pt x="53975" y="283516"/>
                  </a:cubicBezTo>
                  <a:cubicBezTo>
                    <a:pt x="53975" y="267641"/>
                    <a:pt x="58208" y="197791"/>
                    <a:pt x="50800" y="153341"/>
                  </a:cubicBezTo>
                  <a:cubicBezTo>
                    <a:pt x="43392" y="108891"/>
                    <a:pt x="0" y="9937"/>
                    <a:pt x="0" y="94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05893D6D-7CE0-4DD3-725F-2A09E50E0758}"/>
                </a:ext>
              </a:extLst>
            </p:cNvPr>
            <p:cNvSpPr/>
            <p:nvPr/>
          </p:nvSpPr>
          <p:spPr>
            <a:xfrm>
              <a:off x="539529" y="5664154"/>
              <a:ext cx="124933" cy="330560"/>
            </a:xfrm>
            <a:custGeom>
              <a:avLst/>
              <a:gdLst>
                <a:gd name="connsiteX0" fmla="*/ 221 w 124933"/>
                <a:gd name="connsiteY0" fmla="*/ 46 h 330560"/>
                <a:gd name="connsiteX1" fmla="*/ 89121 w 124933"/>
                <a:gd name="connsiteY1" fmla="*/ 79421 h 330560"/>
                <a:gd name="connsiteX2" fmla="*/ 120871 w 124933"/>
                <a:gd name="connsiteY2" fmla="*/ 250871 h 330560"/>
                <a:gd name="connsiteX3" fmla="*/ 124046 w 124933"/>
                <a:gd name="connsiteY3" fmla="*/ 215946 h 330560"/>
                <a:gd name="connsiteX4" fmla="*/ 124046 w 124933"/>
                <a:gd name="connsiteY4" fmla="*/ 330246 h 330560"/>
                <a:gd name="connsiteX5" fmla="*/ 120871 w 124933"/>
                <a:gd name="connsiteY5" fmla="*/ 174671 h 330560"/>
                <a:gd name="connsiteX6" fmla="*/ 117696 w 124933"/>
                <a:gd name="connsiteY6" fmla="*/ 88946 h 330560"/>
                <a:gd name="connsiteX7" fmla="*/ 221 w 124933"/>
                <a:gd name="connsiteY7" fmla="*/ 46 h 3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33" h="330560">
                  <a:moveTo>
                    <a:pt x="221" y="46"/>
                  </a:moveTo>
                  <a:cubicBezTo>
                    <a:pt x="-4541" y="-1541"/>
                    <a:pt x="69013" y="37617"/>
                    <a:pt x="89121" y="79421"/>
                  </a:cubicBezTo>
                  <a:cubicBezTo>
                    <a:pt x="109229" y="121225"/>
                    <a:pt x="115050" y="228117"/>
                    <a:pt x="120871" y="250871"/>
                  </a:cubicBezTo>
                  <a:cubicBezTo>
                    <a:pt x="126692" y="273625"/>
                    <a:pt x="123517" y="202717"/>
                    <a:pt x="124046" y="215946"/>
                  </a:cubicBezTo>
                  <a:cubicBezTo>
                    <a:pt x="124575" y="229175"/>
                    <a:pt x="124575" y="337125"/>
                    <a:pt x="124046" y="330246"/>
                  </a:cubicBezTo>
                  <a:cubicBezTo>
                    <a:pt x="123517" y="323367"/>
                    <a:pt x="121929" y="214888"/>
                    <a:pt x="120871" y="174671"/>
                  </a:cubicBezTo>
                  <a:cubicBezTo>
                    <a:pt x="119813" y="134454"/>
                    <a:pt x="132513" y="115934"/>
                    <a:pt x="117696" y="88946"/>
                  </a:cubicBezTo>
                  <a:cubicBezTo>
                    <a:pt x="102879" y="61958"/>
                    <a:pt x="4983" y="1633"/>
                    <a:pt x="221" y="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DA3665F-A996-C101-5550-904FCFB3259A}"/>
                </a:ext>
              </a:extLst>
            </p:cNvPr>
            <p:cNvSpPr/>
            <p:nvPr/>
          </p:nvSpPr>
          <p:spPr>
            <a:xfrm>
              <a:off x="716856" y="5683150"/>
              <a:ext cx="101182" cy="458620"/>
            </a:xfrm>
            <a:custGeom>
              <a:avLst/>
              <a:gdLst>
                <a:gd name="connsiteX0" fmla="*/ 41969 w 101182"/>
                <a:gd name="connsiteY0" fmla="*/ 100 h 458620"/>
                <a:gd name="connsiteX1" fmla="*/ 29269 w 101182"/>
                <a:gd name="connsiteY1" fmla="*/ 165200 h 458620"/>
                <a:gd name="connsiteX2" fmla="*/ 32444 w 101182"/>
                <a:gd name="connsiteY2" fmla="*/ 409675 h 458620"/>
                <a:gd name="connsiteX3" fmla="*/ 35619 w 101182"/>
                <a:gd name="connsiteY3" fmla="*/ 377925 h 458620"/>
                <a:gd name="connsiteX4" fmla="*/ 73719 w 101182"/>
                <a:gd name="connsiteY4" fmla="*/ 457300 h 458620"/>
                <a:gd name="connsiteX5" fmla="*/ 89594 w 101182"/>
                <a:gd name="connsiteY5" fmla="*/ 428725 h 458620"/>
                <a:gd name="connsiteX6" fmla="*/ 99119 w 101182"/>
                <a:gd name="connsiteY6" fmla="*/ 444600 h 458620"/>
                <a:gd name="connsiteX7" fmla="*/ 48319 w 101182"/>
                <a:gd name="connsiteY7" fmla="*/ 269975 h 458620"/>
                <a:gd name="connsiteX8" fmla="*/ 70544 w 101182"/>
                <a:gd name="connsiteY8" fmla="*/ 419200 h 458620"/>
                <a:gd name="connsiteX9" fmla="*/ 26094 w 101182"/>
                <a:gd name="connsiteY9" fmla="*/ 308075 h 458620"/>
                <a:gd name="connsiteX10" fmla="*/ 694 w 101182"/>
                <a:gd name="connsiteY10" fmla="*/ 79475 h 458620"/>
                <a:gd name="connsiteX11" fmla="*/ 10219 w 101182"/>
                <a:gd name="connsiteY11" fmla="*/ 139800 h 458620"/>
                <a:gd name="connsiteX12" fmla="*/ 41969 w 101182"/>
                <a:gd name="connsiteY12" fmla="*/ 10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82" h="458620">
                  <a:moveTo>
                    <a:pt x="41969" y="100"/>
                  </a:moveTo>
                  <a:cubicBezTo>
                    <a:pt x="45144" y="4333"/>
                    <a:pt x="30856" y="96938"/>
                    <a:pt x="29269" y="165200"/>
                  </a:cubicBezTo>
                  <a:cubicBezTo>
                    <a:pt x="27682" y="233462"/>
                    <a:pt x="31386" y="374221"/>
                    <a:pt x="32444" y="409675"/>
                  </a:cubicBezTo>
                  <a:cubicBezTo>
                    <a:pt x="33502" y="445129"/>
                    <a:pt x="28740" y="369987"/>
                    <a:pt x="35619" y="377925"/>
                  </a:cubicBezTo>
                  <a:cubicBezTo>
                    <a:pt x="42498" y="385863"/>
                    <a:pt x="64723" y="448833"/>
                    <a:pt x="73719" y="457300"/>
                  </a:cubicBezTo>
                  <a:cubicBezTo>
                    <a:pt x="82715" y="465767"/>
                    <a:pt x="85361" y="430842"/>
                    <a:pt x="89594" y="428725"/>
                  </a:cubicBezTo>
                  <a:cubicBezTo>
                    <a:pt x="93827" y="426608"/>
                    <a:pt x="105998" y="471058"/>
                    <a:pt x="99119" y="444600"/>
                  </a:cubicBezTo>
                  <a:cubicBezTo>
                    <a:pt x="92240" y="418142"/>
                    <a:pt x="53081" y="274208"/>
                    <a:pt x="48319" y="269975"/>
                  </a:cubicBezTo>
                  <a:cubicBezTo>
                    <a:pt x="43557" y="265742"/>
                    <a:pt x="74248" y="412850"/>
                    <a:pt x="70544" y="419200"/>
                  </a:cubicBezTo>
                  <a:cubicBezTo>
                    <a:pt x="66840" y="425550"/>
                    <a:pt x="37736" y="364696"/>
                    <a:pt x="26094" y="308075"/>
                  </a:cubicBezTo>
                  <a:cubicBezTo>
                    <a:pt x="14452" y="251454"/>
                    <a:pt x="3340" y="107521"/>
                    <a:pt x="694" y="79475"/>
                  </a:cubicBezTo>
                  <a:cubicBezTo>
                    <a:pt x="-1952" y="51429"/>
                    <a:pt x="3340" y="152500"/>
                    <a:pt x="10219" y="139800"/>
                  </a:cubicBezTo>
                  <a:cubicBezTo>
                    <a:pt x="17098" y="127100"/>
                    <a:pt x="38794" y="-4133"/>
                    <a:pt x="41969" y="1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A419EBC6-1C60-26FC-7B39-6F107D3B0EF2}"/>
                </a:ext>
              </a:extLst>
            </p:cNvPr>
            <p:cNvSpPr/>
            <p:nvPr/>
          </p:nvSpPr>
          <p:spPr>
            <a:xfrm>
              <a:off x="789983" y="5838695"/>
              <a:ext cx="105698" cy="285904"/>
            </a:xfrm>
            <a:custGeom>
              <a:avLst/>
              <a:gdLst>
                <a:gd name="connsiteX0" fmla="*/ 592 w 105698"/>
                <a:gd name="connsiteY0" fmla="*/ 130 h 285904"/>
                <a:gd name="connsiteX1" fmla="*/ 19642 w 105698"/>
                <a:gd name="connsiteY1" fmla="*/ 136655 h 285904"/>
                <a:gd name="connsiteX2" fmla="*/ 73617 w 105698"/>
                <a:gd name="connsiteY2" fmla="*/ 247780 h 285904"/>
                <a:gd name="connsiteX3" fmla="*/ 67267 w 105698"/>
                <a:gd name="connsiteY3" fmla="*/ 206505 h 285904"/>
                <a:gd name="connsiteX4" fmla="*/ 102192 w 105698"/>
                <a:gd name="connsiteY4" fmla="*/ 285880 h 285904"/>
                <a:gd name="connsiteX5" fmla="*/ 79967 w 105698"/>
                <a:gd name="connsiteY5" fmla="*/ 196980 h 285904"/>
                <a:gd name="connsiteX6" fmla="*/ 105367 w 105698"/>
                <a:gd name="connsiteY6" fmla="*/ 168405 h 285904"/>
                <a:gd name="connsiteX7" fmla="*/ 57742 w 105698"/>
                <a:gd name="connsiteY7" fmla="*/ 187455 h 285904"/>
                <a:gd name="connsiteX8" fmla="*/ 38692 w 105698"/>
                <a:gd name="connsiteY8" fmla="*/ 162055 h 285904"/>
                <a:gd name="connsiteX9" fmla="*/ 592 w 105698"/>
                <a:gd name="connsiteY9" fmla="*/ 130 h 2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698" h="285904">
                  <a:moveTo>
                    <a:pt x="592" y="130"/>
                  </a:moveTo>
                  <a:cubicBezTo>
                    <a:pt x="-2583" y="-4103"/>
                    <a:pt x="7471" y="95380"/>
                    <a:pt x="19642" y="136655"/>
                  </a:cubicBezTo>
                  <a:cubicBezTo>
                    <a:pt x="31813" y="177930"/>
                    <a:pt x="65680" y="236138"/>
                    <a:pt x="73617" y="247780"/>
                  </a:cubicBezTo>
                  <a:cubicBezTo>
                    <a:pt x="81555" y="259422"/>
                    <a:pt x="62505" y="200155"/>
                    <a:pt x="67267" y="206505"/>
                  </a:cubicBezTo>
                  <a:cubicBezTo>
                    <a:pt x="72029" y="212855"/>
                    <a:pt x="100075" y="287468"/>
                    <a:pt x="102192" y="285880"/>
                  </a:cubicBezTo>
                  <a:cubicBezTo>
                    <a:pt x="104309" y="284292"/>
                    <a:pt x="79438" y="216559"/>
                    <a:pt x="79967" y="196980"/>
                  </a:cubicBezTo>
                  <a:cubicBezTo>
                    <a:pt x="80496" y="177401"/>
                    <a:pt x="109071" y="169992"/>
                    <a:pt x="105367" y="168405"/>
                  </a:cubicBezTo>
                  <a:cubicBezTo>
                    <a:pt x="101663" y="166818"/>
                    <a:pt x="68854" y="188513"/>
                    <a:pt x="57742" y="187455"/>
                  </a:cubicBezTo>
                  <a:cubicBezTo>
                    <a:pt x="46630" y="186397"/>
                    <a:pt x="43984" y="191159"/>
                    <a:pt x="38692" y="162055"/>
                  </a:cubicBezTo>
                  <a:cubicBezTo>
                    <a:pt x="33400" y="132951"/>
                    <a:pt x="3767" y="4363"/>
                    <a:pt x="592" y="1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7B7ECAA3-9228-5678-F7D6-DEC9CC2AEBB9}"/>
                </a:ext>
              </a:extLst>
            </p:cNvPr>
            <p:cNvSpPr/>
            <p:nvPr/>
          </p:nvSpPr>
          <p:spPr>
            <a:xfrm>
              <a:off x="860425" y="5895895"/>
              <a:ext cx="99601" cy="371572"/>
            </a:xfrm>
            <a:custGeom>
              <a:avLst/>
              <a:gdLst>
                <a:gd name="connsiteX0" fmla="*/ 0 w 99601"/>
                <a:gd name="connsiteY0" fmla="*/ 80 h 371572"/>
                <a:gd name="connsiteX1" fmla="*/ 47625 w 99601"/>
                <a:gd name="connsiteY1" fmla="*/ 139780 h 371572"/>
                <a:gd name="connsiteX2" fmla="*/ 41275 w 99601"/>
                <a:gd name="connsiteY2" fmla="*/ 108030 h 371572"/>
                <a:gd name="connsiteX3" fmla="*/ 63500 w 99601"/>
                <a:gd name="connsiteY3" fmla="*/ 190580 h 371572"/>
                <a:gd name="connsiteX4" fmla="*/ 82550 w 99601"/>
                <a:gd name="connsiteY4" fmla="*/ 279480 h 371572"/>
                <a:gd name="connsiteX5" fmla="*/ 79375 w 99601"/>
                <a:gd name="connsiteY5" fmla="*/ 222330 h 371572"/>
                <a:gd name="connsiteX6" fmla="*/ 98425 w 99601"/>
                <a:gd name="connsiteY6" fmla="*/ 371555 h 371572"/>
                <a:gd name="connsiteX7" fmla="*/ 92075 w 99601"/>
                <a:gd name="connsiteY7" fmla="*/ 231855 h 371572"/>
                <a:gd name="connsiteX8" fmla="*/ 47625 w 99601"/>
                <a:gd name="connsiteY8" fmla="*/ 162005 h 371572"/>
                <a:gd name="connsiteX9" fmla="*/ 0 w 99601"/>
                <a:gd name="connsiteY9" fmla="*/ 80 h 37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601" h="371572">
                  <a:moveTo>
                    <a:pt x="0" y="80"/>
                  </a:moveTo>
                  <a:cubicBezTo>
                    <a:pt x="0" y="-3624"/>
                    <a:pt x="40746" y="121788"/>
                    <a:pt x="47625" y="139780"/>
                  </a:cubicBezTo>
                  <a:cubicBezTo>
                    <a:pt x="54504" y="157772"/>
                    <a:pt x="38629" y="99563"/>
                    <a:pt x="41275" y="108030"/>
                  </a:cubicBezTo>
                  <a:cubicBezTo>
                    <a:pt x="43921" y="116497"/>
                    <a:pt x="56621" y="162005"/>
                    <a:pt x="63500" y="190580"/>
                  </a:cubicBezTo>
                  <a:cubicBezTo>
                    <a:pt x="70379" y="219155"/>
                    <a:pt x="79904" y="274188"/>
                    <a:pt x="82550" y="279480"/>
                  </a:cubicBezTo>
                  <a:cubicBezTo>
                    <a:pt x="85196" y="284772"/>
                    <a:pt x="76729" y="206984"/>
                    <a:pt x="79375" y="222330"/>
                  </a:cubicBezTo>
                  <a:cubicBezTo>
                    <a:pt x="82021" y="237676"/>
                    <a:pt x="96308" y="369967"/>
                    <a:pt x="98425" y="371555"/>
                  </a:cubicBezTo>
                  <a:cubicBezTo>
                    <a:pt x="100542" y="373143"/>
                    <a:pt x="100542" y="266780"/>
                    <a:pt x="92075" y="231855"/>
                  </a:cubicBezTo>
                  <a:cubicBezTo>
                    <a:pt x="83608" y="196930"/>
                    <a:pt x="60325" y="199576"/>
                    <a:pt x="47625" y="162005"/>
                  </a:cubicBezTo>
                  <a:cubicBezTo>
                    <a:pt x="34925" y="124434"/>
                    <a:pt x="0" y="3784"/>
                    <a:pt x="0" y="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DEB4585D-7C69-0A14-B0F1-1F264817AB74}"/>
                </a:ext>
              </a:extLst>
            </p:cNvPr>
            <p:cNvSpPr/>
            <p:nvPr/>
          </p:nvSpPr>
          <p:spPr>
            <a:xfrm>
              <a:off x="783620" y="6116689"/>
              <a:ext cx="102337" cy="169930"/>
            </a:xfrm>
            <a:custGeom>
              <a:avLst/>
              <a:gdLst>
                <a:gd name="connsiteX0" fmla="*/ 29180 w 102337"/>
                <a:gd name="connsiteY0" fmla="*/ 169811 h 169930"/>
                <a:gd name="connsiteX1" fmla="*/ 6955 w 102337"/>
                <a:gd name="connsiteY1" fmla="*/ 42811 h 169930"/>
                <a:gd name="connsiteX2" fmla="*/ 51405 w 102337"/>
                <a:gd name="connsiteY2" fmla="*/ 4711 h 169930"/>
                <a:gd name="connsiteX3" fmla="*/ 102205 w 102337"/>
                <a:gd name="connsiteY3" fmla="*/ 1536 h 169930"/>
                <a:gd name="connsiteX4" fmla="*/ 35530 w 102337"/>
                <a:gd name="connsiteY4" fmla="*/ 1536 h 169930"/>
                <a:gd name="connsiteX5" fmla="*/ 13305 w 102337"/>
                <a:gd name="connsiteY5" fmla="*/ 20586 h 169930"/>
                <a:gd name="connsiteX6" fmla="*/ 605 w 102337"/>
                <a:gd name="connsiteY6" fmla="*/ 65036 h 169930"/>
                <a:gd name="connsiteX7" fmla="*/ 29180 w 102337"/>
                <a:gd name="connsiteY7" fmla="*/ 169811 h 16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337" h="169930">
                  <a:moveTo>
                    <a:pt x="29180" y="169811"/>
                  </a:moveTo>
                  <a:cubicBezTo>
                    <a:pt x="30238" y="166107"/>
                    <a:pt x="3251" y="70328"/>
                    <a:pt x="6955" y="42811"/>
                  </a:cubicBezTo>
                  <a:cubicBezTo>
                    <a:pt x="10659" y="15294"/>
                    <a:pt x="35530" y="11590"/>
                    <a:pt x="51405" y="4711"/>
                  </a:cubicBezTo>
                  <a:cubicBezTo>
                    <a:pt x="67280" y="-2168"/>
                    <a:pt x="104851" y="2065"/>
                    <a:pt x="102205" y="1536"/>
                  </a:cubicBezTo>
                  <a:cubicBezTo>
                    <a:pt x="99559" y="1007"/>
                    <a:pt x="50347" y="-1639"/>
                    <a:pt x="35530" y="1536"/>
                  </a:cubicBezTo>
                  <a:cubicBezTo>
                    <a:pt x="20713" y="4711"/>
                    <a:pt x="19126" y="10003"/>
                    <a:pt x="13305" y="20586"/>
                  </a:cubicBezTo>
                  <a:cubicBezTo>
                    <a:pt x="7484" y="31169"/>
                    <a:pt x="-2570" y="40165"/>
                    <a:pt x="605" y="65036"/>
                  </a:cubicBezTo>
                  <a:cubicBezTo>
                    <a:pt x="3780" y="89907"/>
                    <a:pt x="28122" y="173515"/>
                    <a:pt x="29180" y="1698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8F2CF3FA-EC40-3E17-77CB-DF8AEE411DC4}"/>
                </a:ext>
              </a:extLst>
            </p:cNvPr>
            <p:cNvSpPr/>
            <p:nvPr/>
          </p:nvSpPr>
          <p:spPr>
            <a:xfrm>
              <a:off x="809201" y="6159478"/>
              <a:ext cx="45589" cy="177884"/>
            </a:xfrm>
            <a:custGeom>
              <a:avLst/>
              <a:gdLst>
                <a:gd name="connsiteX0" fmla="*/ 424 w 45589"/>
                <a:gd name="connsiteY0" fmla="*/ 22 h 177884"/>
                <a:gd name="connsiteX1" fmla="*/ 41699 w 45589"/>
                <a:gd name="connsiteY1" fmla="*/ 111147 h 177884"/>
                <a:gd name="connsiteX2" fmla="*/ 41699 w 45589"/>
                <a:gd name="connsiteY2" fmla="*/ 177822 h 177884"/>
                <a:gd name="connsiteX3" fmla="*/ 22649 w 45589"/>
                <a:gd name="connsiteY3" fmla="*/ 120672 h 177884"/>
                <a:gd name="connsiteX4" fmla="*/ 424 w 45589"/>
                <a:gd name="connsiteY4" fmla="*/ 22 h 1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9" h="177884">
                  <a:moveTo>
                    <a:pt x="424" y="22"/>
                  </a:moveTo>
                  <a:cubicBezTo>
                    <a:pt x="3599" y="-1565"/>
                    <a:pt x="34820" y="81514"/>
                    <a:pt x="41699" y="111147"/>
                  </a:cubicBezTo>
                  <a:cubicBezTo>
                    <a:pt x="48578" y="140780"/>
                    <a:pt x="44874" y="176235"/>
                    <a:pt x="41699" y="177822"/>
                  </a:cubicBezTo>
                  <a:cubicBezTo>
                    <a:pt x="38524" y="179409"/>
                    <a:pt x="32703" y="150305"/>
                    <a:pt x="22649" y="120672"/>
                  </a:cubicBezTo>
                  <a:cubicBezTo>
                    <a:pt x="12595" y="91039"/>
                    <a:pt x="-2751" y="1609"/>
                    <a:pt x="424" y="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E1E75FF9-2590-FC12-6209-AFA6D6333B90}"/>
                </a:ext>
              </a:extLst>
            </p:cNvPr>
            <p:cNvSpPr/>
            <p:nvPr/>
          </p:nvSpPr>
          <p:spPr>
            <a:xfrm>
              <a:off x="847715" y="6140423"/>
              <a:ext cx="106196" cy="188006"/>
            </a:xfrm>
            <a:custGeom>
              <a:avLst/>
              <a:gdLst>
                <a:gd name="connsiteX0" fmla="*/ 10 w 106196"/>
                <a:gd name="connsiteY0" fmla="*/ 187352 h 188006"/>
                <a:gd name="connsiteX1" fmla="*/ 79385 w 106196"/>
                <a:gd name="connsiteY1" fmla="*/ 177827 h 188006"/>
                <a:gd name="connsiteX2" fmla="*/ 98435 w 106196"/>
                <a:gd name="connsiteY2" fmla="*/ 158777 h 188006"/>
                <a:gd name="connsiteX3" fmla="*/ 92085 w 106196"/>
                <a:gd name="connsiteY3" fmla="*/ 107977 h 188006"/>
                <a:gd name="connsiteX4" fmla="*/ 79385 w 106196"/>
                <a:gd name="connsiteY4" fmla="*/ 57177 h 188006"/>
                <a:gd name="connsiteX5" fmla="*/ 60335 w 106196"/>
                <a:gd name="connsiteY5" fmla="*/ 27 h 188006"/>
                <a:gd name="connsiteX6" fmla="*/ 85735 w 106196"/>
                <a:gd name="connsiteY6" fmla="*/ 50827 h 188006"/>
                <a:gd name="connsiteX7" fmla="*/ 104785 w 106196"/>
                <a:gd name="connsiteY7" fmla="*/ 130202 h 188006"/>
                <a:gd name="connsiteX8" fmla="*/ 104785 w 106196"/>
                <a:gd name="connsiteY8" fmla="*/ 152427 h 188006"/>
                <a:gd name="connsiteX9" fmla="*/ 85735 w 106196"/>
                <a:gd name="connsiteY9" fmla="*/ 155602 h 188006"/>
                <a:gd name="connsiteX10" fmla="*/ 10 w 106196"/>
                <a:gd name="connsiteY10" fmla="*/ 187352 h 1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196" h="188006">
                  <a:moveTo>
                    <a:pt x="10" y="187352"/>
                  </a:moveTo>
                  <a:cubicBezTo>
                    <a:pt x="-1048" y="191056"/>
                    <a:pt x="79385" y="177827"/>
                    <a:pt x="79385" y="177827"/>
                  </a:cubicBezTo>
                  <a:cubicBezTo>
                    <a:pt x="95789" y="173064"/>
                    <a:pt x="96318" y="170419"/>
                    <a:pt x="98435" y="158777"/>
                  </a:cubicBezTo>
                  <a:cubicBezTo>
                    <a:pt x="100552" y="147135"/>
                    <a:pt x="95260" y="124910"/>
                    <a:pt x="92085" y="107977"/>
                  </a:cubicBezTo>
                  <a:cubicBezTo>
                    <a:pt x="88910" y="91044"/>
                    <a:pt x="84677" y="75169"/>
                    <a:pt x="79385" y="57177"/>
                  </a:cubicBezTo>
                  <a:cubicBezTo>
                    <a:pt x="74093" y="39185"/>
                    <a:pt x="59277" y="1085"/>
                    <a:pt x="60335" y="27"/>
                  </a:cubicBezTo>
                  <a:cubicBezTo>
                    <a:pt x="61393" y="-1031"/>
                    <a:pt x="78327" y="29131"/>
                    <a:pt x="85735" y="50827"/>
                  </a:cubicBezTo>
                  <a:cubicBezTo>
                    <a:pt x="93143" y="72523"/>
                    <a:pt x="101610" y="113269"/>
                    <a:pt x="104785" y="130202"/>
                  </a:cubicBezTo>
                  <a:cubicBezTo>
                    <a:pt x="107960" y="147135"/>
                    <a:pt x="104785" y="152427"/>
                    <a:pt x="104785" y="152427"/>
                  </a:cubicBezTo>
                  <a:cubicBezTo>
                    <a:pt x="101610" y="156660"/>
                    <a:pt x="100552" y="152427"/>
                    <a:pt x="85735" y="155602"/>
                  </a:cubicBezTo>
                  <a:cubicBezTo>
                    <a:pt x="70918" y="158777"/>
                    <a:pt x="1068" y="183648"/>
                    <a:pt x="10" y="18735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2CD1C7BC-A7D0-EB74-7FA4-3A88263757A5}"/>
                </a:ext>
              </a:extLst>
            </p:cNvPr>
            <p:cNvSpPr/>
            <p:nvPr/>
          </p:nvSpPr>
          <p:spPr>
            <a:xfrm>
              <a:off x="812759" y="6124441"/>
              <a:ext cx="111841" cy="60482"/>
            </a:xfrm>
            <a:custGeom>
              <a:avLst/>
              <a:gdLst>
                <a:gd name="connsiteX0" fmla="*/ 41 w 111841"/>
                <a:gd name="connsiteY0" fmla="*/ 60459 h 60482"/>
                <a:gd name="connsiteX1" fmla="*/ 34966 w 111841"/>
                <a:gd name="connsiteY1" fmla="*/ 19184 h 60482"/>
                <a:gd name="connsiteX2" fmla="*/ 111166 w 111841"/>
                <a:gd name="connsiteY2" fmla="*/ 19184 h 60482"/>
                <a:gd name="connsiteX3" fmla="*/ 69891 w 111841"/>
                <a:gd name="connsiteY3" fmla="*/ 134 h 60482"/>
                <a:gd name="connsiteX4" fmla="*/ 28616 w 111841"/>
                <a:gd name="connsiteY4" fmla="*/ 12834 h 60482"/>
                <a:gd name="connsiteX5" fmla="*/ 41 w 111841"/>
                <a:gd name="connsiteY5" fmla="*/ 60459 h 6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1" h="60482">
                  <a:moveTo>
                    <a:pt x="41" y="60459"/>
                  </a:moveTo>
                  <a:cubicBezTo>
                    <a:pt x="1099" y="61517"/>
                    <a:pt x="16445" y="26063"/>
                    <a:pt x="34966" y="19184"/>
                  </a:cubicBezTo>
                  <a:cubicBezTo>
                    <a:pt x="53487" y="12305"/>
                    <a:pt x="105345" y="22359"/>
                    <a:pt x="111166" y="19184"/>
                  </a:cubicBezTo>
                  <a:cubicBezTo>
                    <a:pt x="116987" y="16009"/>
                    <a:pt x="83649" y="1192"/>
                    <a:pt x="69891" y="134"/>
                  </a:cubicBezTo>
                  <a:cubicBezTo>
                    <a:pt x="56133" y="-924"/>
                    <a:pt x="38670" y="4367"/>
                    <a:pt x="28616" y="12834"/>
                  </a:cubicBezTo>
                  <a:cubicBezTo>
                    <a:pt x="18562" y="21301"/>
                    <a:pt x="-1017" y="59401"/>
                    <a:pt x="41" y="6045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B3847BE-D5CD-5825-1D89-AFE830FC3C30}"/>
                </a:ext>
              </a:extLst>
            </p:cNvPr>
            <p:cNvSpPr/>
            <p:nvPr/>
          </p:nvSpPr>
          <p:spPr>
            <a:xfrm>
              <a:off x="377824" y="5644724"/>
              <a:ext cx="247690" cy="124364"/>
            </a:xfrm>
            <a:custGeom>
              <a:avLst/>
              <a:gdLst>
                <a:gd name="connsiteX0" fmla="*/ 1 w 247690"/>
                <a:gd name="connsiteY0" fmla="*/ 124251 h 124364"/>
                <a:gd name="connsiteX1" fmla="*/ 120651 w 247690"/>
                <a:gd name="connsiteY1" fmla="*/ 54401 h 124364"/>
                <a:gd name="connsiteX2" fmla="*/ 88901 w 247690"/>
                <a:gd name="connsiteY2" fmla="*/ 73451 h 124364"/>
                <a:gd name="connsiteX3" fmla="*/ 177801 w 247690"/>
                <a:gd name="connsiteY3" fmla="*/ 38526 h 124364"/>
                <a:gd name="connsiteX4" fmla="*/ 247651 w 247690"/>
                <a:gd name="connsiteY4" fmla="*/ 70276 h 124364"/>
                <a:gd name="connsiteX5" fmla="*/ 187326 w 247690"/>
                <a:gd name="connsiteY5" fmla="*/ 19476 h 124364"/>
                <a:gd name="connsiteX6" fmla="*/ 155576 w 247690"/>
                <a:gd name="connsiteY6" fmla="*/ 426 h 124364"/>
                <a:gd name="connsiteX7" fmla="*/ 123826 w 247690"/>
                <a:gd name="connsiteY7" fmla="*/ 35351 h 124364"/>
                <a:gd name="connsiteX8" fmla="*/ 1 w 247690"/>
                <a:gd name="connsiteY8" fmla="*/ 124251 h 12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90" h="124364">
                  <a:moveTo>
                    <a:pt x="1" y="124251"/>
                  </a:moveTo>
                  <a:cubicBezTo>
                    <a:pt x="-528" y="127426"/>
                    <a:pt x="105834" y="62868"/>
                    <a:pt x="120651" y="54401"/>
                  </a:cubicBezTo>
                  <a:cubicBezTo>
                    <a:pt x="135468" y="45934"/>
                    <a:pt x="79376" y="76097"/>
                    <a:pt x="88901" y="73451"/>
                  </a:cubicBezTo>
                  <a:cubicBezTo>
                    <a:pt x="98426" y="70805"/>
                    <a:pt x="151343" y="39055"/>
                    <a:pt x="177801" y="38526"/>
                  </a:cubicBezTo>
                  <a:cubicBezTo>
                    <a:pt x="204259" y="37997"/>
                    <a:pt x="246064" y="73451"/>
                    <a:pt x="247651" y="70276"/>
                  </a:cubicBezTo>
                  <a:cubicBezTo>
                    <a:pt x="249238" y="67101"/>
                    <a:pt x="202672" y="31118"/>
                    <a:pt x="187326" y="19476"/>
                  </a:cubicBezTo>
                  <a:cubicBezTo>
                    <a:pt x="171980" y="7834"/>
                    <a:pt x="166159" y="-2220"/>
                    <a:pt x="155576" y="426"/>
                  </a:cubicBezTo>
                  <a:cubicBezTo>
                    <a:pt x="144993" y="3072"/>
                    <a:pt x="144993" y="19476"/>
                    <a:pt x="123826" y="35351"/>
                  </a:cubicBezTo>
                  <a:cubicBezTo>
                    <a:pt x="102659" y="51226"/>
                    <a:pt x="530" y="121076"/>
                    <a:pt x="1" y="12425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CFF12BC4-E885-80AE-9395-8900372C5F44}"/>
                </a:ext>
              </a:extLst>
            </p:cNvPr>
            <p:cNvSpPr/>
            <p:nvPr/>
          </p:nvSpPr>
          <p:spPr>
            <a:xfrm>
              <a:off x="497160" y="5711510"/>
              <a:ext cx="114938" cy="120967"/>
            </a:xfrm>
            <a:custGeom>
              <a:avLst/>
              <a:gdLst>
                <a:gd name="connsiteX0" fmla="*/ 1315 w 114938"/>
                <a:gd name="connsiteY0" fmla="*/ 120965 h 120967"/>
                <a:gd name="connsiteX1" fmla="*/ 33065 w 114938"/>
                <a:gd name="connsiteY1" fmla="*/ 32065 h 120967"/>
                <a:gd name="connsiteX2" fmla="*/ 112440 w 114938"/>
                <a:gd name="connsiteY2" fmla="*/ 73340 h 120967"/>
                <a:gd name="connsiteX3" fmla="*/ 96565 w 114938"/>
                <a:gd name="connsiteY3" fmla="*/ 19365 h 120967"/>
                <a:gd name="connsiteX4" fmla="*/ 96565 w 114938"/>
                <a:gd name="connsiteY4" fmla="*/ 6665 h 120967"/>
                <a:gd name="connsiteX5" fmla="*/ 23540 w 114938"/>
                <a:gd name="connsiteY5" fmla="*/ 315 h 120967"/>
                <a:gd name="connsiteX6" fmla="*/ 1315 w 114938"/>
                <a:gd name="connsiteY6" fmla="*/ 16190 h 120967"/>
                <a:gd name="connsiteX7" fmla="*/ 4490 w 114938"/>
                <a:gd name="connsiteY7" fmla="*/ 16190 h 120967"/>
                <a:gd name="connsiteX8" fmla="*/ 20365 w 114938"/>
                <a:gd name="connsiteY8" fmla="*/ 28890 h 120967"/>
                <a:gd name="connsiteX9" fmla="*/ 1315 w 114938"/>
                <a:gd name="connsiteY9" fmla="*/ 120965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938" h="120967">
                  <a:moveTo>
                    <a:pt x="1315" y="120965"/>
                  </a:moveTo>
                  <a:cubicBezTo>
                    <a:pt x="3432" y="121494"/>
                    <a:pt x="14544" y="40002"/>
                    <a:pt x="33065" y="32065"/>
                  </a:cubicBezTo>
                  <a:cubicBezTo>
                    <a:pt x="51586" y="24128"/>
                    <a:pt x="101857" y="75457"/>
                    <a:pt x="112440" y="73340"/>
                  </a:cubicBezTo>
                  <a:cubicBezTo>
                    <a:pt x="123023" y="71223"/>
                    <a:pt x="96565" y="19365"/>
                    <a:pt x="96565" y="19365"/>
                  </a:cubicBezTo>
                  <a:cubicBezTo>
                    <a:pt x="93919" y="8252"/>
                    <a:pt x="108736" y="9840"/>
                    <a:pt x="96565" y="6665"/>
                  </a:cubicBezTo>
                  <a:cubicBezTo>
                    <a:pt x="84394" y="3490"/>
                    <a:pt x="39415" y="-1273"/>
                    <a:pt x="23540" y="315"/>
                  </a:cubicBezTo>
                  <a:cubicBezTo>
                    <a:pt x="7665" y="1902"/>
                    <a:pt x="1315" y="16190"/>
                    <a:pt x="1315" y="16190"/>
                  </a:cubicBezTo>
                  <a:cubicBezTo>
                    <a:pt x="-1860" y="18836"/>
                    <a:pt x="1315" y="14073"/>
                    <a:pt x="4490" y="16190"/>
                  </a:cubicBezTo>
                  <a:cubicBezTo>
                    <a:pt x="7665" y="18307"/>
                    <a:pt x="19307" y="14073"/>
                    <a:pt x="20365" y="28890"/>
                  </a:cubicBezTo>
                  <a:cubicBezTo>
                    <a:pt x="21423" y="43707"/>
                    <a:pt x="-802" y="120436"/>
                    <a:pt x="1315" y="1209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A9ABC94D-CB55-D68C-67BA-5FA0A252BBDB}"/>
                </a:ext>
              </a:extLst>
            </p:cNvPr>
            <p:cNvSpPr/>
            <p:nvPr/>
          </p:nvSpPr>
          <p:spPr>
            <a:xfrm>
              <a:off x="422275" y="5708655"/>
              <a:ext cx="76977" cy="130238"/>
            </a:xfrm>
            <a:custGeom>
              <a:avLst/>
              <a:gdLst>
                <a:gd name="connsiteX0" fmla="*/ 34925 w 76977"/>
                <a:gd name="connsiteY0" fmla="*/ 130170 h 130238"/>
                <a:gd name="connsiteX1" fmla="*/ 76200 w 76977"/>
                <a:gd name="connsiteY1" fmla="*/ 3170 h 130238"/>
                <a:gd name="connsiteX2" fmla="*/ 57150 w 76977"/>
                <a:gd name="connsiteY2" fmla="*/ 41270 h 130238"/>
                <a:gd name="connsiteX3" fmla="*/ 0 w 76977"/>
                <a:gd name="connsiteY3" fmla="*/ 73020 h 130238"/>
                <a:gd name="connsiteX4" fmla="*/ 57150 w 76977"/>
                <a:gd name="connsiteY4" fmla="*/ 22220 h 130238"/>
                <a:gd name="connsiteX5" fmla="*/ 34925 w 76977"/>
                <a:gd name="connsiteY5" fmla="*/ 130170 h 13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77" h="130238">
                  <a:moveTo>
                    <a:pt x="34925" y="130170"/>
                  </a:moveTo>
                  <a:cubicBezTo>
                    <a:pt x="38100" y="126995"/>
                    <a:pt x="72496" y="17987"/>
                    <a:pt x="76200" y="3170"/>
                  </a:cubicBezTo>
                  <a:cubicBezTo>
                    <a:pt x="79904" y="-11647"/>
                    <a:pt x="69850" y="29628"/>
                    <a:pt x="57150" y="41270"/>
                  </a:cubicBezTo>
                  <a:cubicBezTo>
                    <a:pt x="44450" y="52912"/>
                    <a:pt x="0" y="76195"/>
                    <a:pt x="0" y="73020"/>
                  </a:cubicBezTo>
                  <a:cubicBezTo>
                    <a:pt x="0" y="69845"/>
                    <a:pt x="49742" y="19045"/>
                    <a:pt x="57150" y="22220"/>
                  </a:cubicBezTo>
                  <a:cubicBezTo>
                    <a:pt x="64558" y="25395"/>
                    <a:pt x="31750" y="133345"/>
                    <a:pt x="34925" y="13017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38854F47-FD43-AD56-9E3A-A170FC894042}"/>
                </a:ext>
              </a:extLst>
            </p:cNvPr>
            <p:cNvSpPr/>
            <p:nvPr/>
          </p:nvSpPr>
          <p:spPr>
            <a:xfrm>
              <a:off x="533396" y="5807056"/>
              <a:ext cx="76762" cy="527136"/>
            </a:xfrm>
            <a:custGeom>
              <a:avLst/>
              <a:gdLst>
                <a:gd name="connsiteX0" fmla="*/ 4 w 76762"/>
                <a:gd name="connsiteY0" fmla="*/ 19 h 527136"/>
                <a:gd name="connsiteX1" fmla="*/ 50804 w 76762"/>
                <a:gd name="connsiteY1" fmla="*/ 130194 h 527136"/>
                <a:gd name="connsiteX2" fmla="*/ 41279 w 76762"/>
                <a:gd name="connsiteY2" fmla="*/ 215919 h 527136"/>
                <a:gd name="connsiteX3" fmla="*/ 53979 w 76762"/>
                <a:gd name="connsiteY3" fmla="*/ 184169 h 527136"/>
                <a:gd name="connsiteX4" fmla="*/ 57154 w 76762"/>
                <a:gd name="connsiteY4" fmla="*/ 314344 h 527136"/>
                <a:gd name="connsiteX5" fmla="*/ 63504 w 76762"/>
                <a:gd name="connsiteY5" fmla="*/ 387369 h 527136"/>
                <a:gd name="connsiteX6" fmla="*/ 57154 w 76762"/>
                <a:gd name="connsiteY6" fmla="*/ 368319 h 527136"/>
                <a:gd name="connsiteX7" fmla="*/ 73029 w 76762"/>
                <a:gd name="connsiteY7" fmla="*/ 527069 h 527136"/>
                <a:gd name="connsiteX8" fmla="*/ 73029 w 76762"/>
                <a:gd name="connsiteY8" fmla="*/ 384194 h 527136"/>
                <a:gd name="connsiteX9" fmla="*/ 31754 w 76762"/>
                <a:gd name="connsiteY9" fmla="*/ 111144 h 527136"/>
                <a:gd name="connsiteX10" fmla="*/ 47629 w 76762"/>
                <a:gd name="connsiteY10" fmla="*/ 139719 h 527136"/>
                <a:gd name="connsiteX11" fmla="*/ 4 w 76762"/>
                <a:gd name="connsiteY11" fmla="*/ 19 h 5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62" h="527136">
                  <a:moveTo>
                    <a:pt x="4" y="19"/>
                  </a:moveTo>
                  <a:cubicBezTo>
                    <a:pt x="533" y="-1568"/>
                    <a:pt x="43925" y="94211"/>
                    <a:pt x="50804" y="130194"/>
                  </a:cubicBezTo>
                  <a:cubicBezTo>
                    <a:pt x="57683" y="166177"/>
                    <a:pt x="40750" y="206923"/>
                    <a:pt x="41279" y="215919"/>
                  </a:cubicBezTo>
                  <a:cubicBezTo>
                    <a:pt x="41808" y="224915"/>
                    <a:pt x="51333" y="167765"/>
                    <a:pt x="53979" y="184169"/>
                  </a:cubicBezTo>
                  <a:cubicBezTo>
                    <a:pt x="56625" y="200573"/>
                    <a:pt x="55567" y="280477"/>
                    <a:pt x="57154" y="314344"/>
                  </a:cubicBezTo>
                  <a:cubicBezTo>
                    <a:pt x="58741" y="348211"/>
                    <a:pt x="63504" y="378373"/>
                    <a:pt x="63504" y="387369"/>
                  </a:cubicBezTo>
                  <a:cubicBezTo>
                    <a:pt x="63504" y="396365"/>
                    <a:pt x="55567" y="345036"/>
                    <a:pt x="57154" y="368319"/>
                  </a:cubicBezTo>
                  <a:cubicBezTo>
                    <a:pt x="58742" y="391602"/>
                    <a:pt x="70383" y="524423"/>
                    <a:pt x="73029" y="527069"/>
                  </a:cubicBezTo>
                  <a:cubicBezTo>
                    <a:pt x="75675" y="529715"/>
                    <a:pt x="79908" y="453515"/>
                    <a:pt x="73029" y="384194"/>
                  </a:cubicBezTo>
                  <a:cubicBezTo>
                    <a:pt x="66150" y="314873"/>
                    <a:pt x="35987" y="151890"/>
                    <a:pt x="31754" y="111144"/>
                  </a:cubicBezTo>
                  <a:cubicBezTo>
                    <a:pt x="27521" y="70398"/>
                    <a:pt x="53450" y="157711"/>
                    <a:pt x="47629" y="139719"/>
                  </a:cubicBezTo>
                  <a:cubicBezTo>
                    <a:pt x="41808" y="121727"/>
                    <a:pt x="-525" y="1606"/>
                    <a:pt x="4" y="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6D36FF42-D2CC-C957-7872-200C00DF0F2B}"/>
                </a:ext>
              </a:extLst>
            </p:cNvPr>
            <p:cNvSpPr/>
            <p:nvPr/>
          </p:nvSpPr>
          <p:spPr>
            <a:xfrm>
              <a:off x="412731" y="5775279"/>
              <a:ext cx="135771" cy="393863"/>
            </a:xfrm>
            <a:custGeom>
              <a:avLst/>
              <a:gdLst>
                <a:gd name="connsiteX0" fmla="*/ 19 w 135771"/>
                <a:gd name="connsiteY0" fmla="*/ 46 h 393863"/>
                <a:gd name="connsiteX1" fmla="*/ 117494 w 135771"/>
                <a:gd name="connsiteY1" fmla="*/ 171496 h 393863"/>
                <a:gd name="connsiteX2" fmla="*/ 127019 w 135771"/>
                <a:gd name="connsiteY2" fmla="*/ 250871 h 393863"/>
                <a:gd name="connsiteX3" fmla="*/ 123844 w 135771"/>
                <a:gd name="connsiteY3" fmla="*/ 393746 h 393863"/>
                <a:gd name="connsiteX4" fmla="*/ 123844 w 135771"/>
                <a:gd name="connsiteY4" fmla="*/ 273096 h 393863"/>
                <a:gd name="connsiteX5" fmla="*/ 127019 w 135771"/>
                <a:gd name="connsiteY5" fmla="*/ 155621 h 393863"/>
                <a:gd name="connsiteX6" fmla="*/ 19 w 135771"/>
                <a:gd name="connsiteY6" fmla="*/ 46 h 39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71" h="393863">
                  <a:moveTo>
                    <a:pt x="19" y="46"/>
                  </a:moveTo>
                  <a:cubicBezTo>
                    <a:pt x="-1569" y="2692"/>
                    <a:pt x="96327" y="129692"/>
                    <a:pt x="117494" y="171496"/>
                  </a:cubicBezTo>
                  <a:cubicBezTo>
                    <a:pt x="138661" y="213300"/>
                    <a:pt x="125961" y="213829"/>
                    <a:pt x="127019" y="250871"/>
                  </a:cubicBezTo>
                  <a:cubicBezTo>
                    <a:pt x="128077" y="287913"/>
                    <a:pt x="124373" y="390042"/>
                    <a:pt x="123844" y="393746"/>
                  </a:cubicBezTo>
                  <a:cubicBezTo>
                    <a:pt x="123315" y="397450"/>
                    <a:pt x="123315" y="312783"/>
                    <a:pt x="123844" y="273096"/>
                  </a:cubicBezTo>
                  <a:cubicBezTo>
                    <a:pt x="124373" y="233409"/>
                    <a:pt x="148186" y="201658"/>
                    <a:pt x="127019" y="155621"/>
                  </a:cubicBezTo>
                  <a:cubicBezTo>
                    <a:pt x="105852" y="109584"/>
                    <a:pt x="1607" y="-2600"/>
                    <a:pt x="19" y="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E378EC39-3364-CE6B-1DC8-BC6FC1819B0C}"/>
                </a:ext>
              </a:extLst>
            </p:cNvPr>
            <p:cNvSpPr/>
            <p:nvPr/>
          </p:nvSpPr>
          <p:spPr>
            <a:xfrm>
              <a:off x="548180" y="6092690"/>
              <a:ext cx="145953" cy="317653"/>
            </a:xfrm>
            <a:custGeom>
              <a:avLst/>
              <a:gdLst>
                <a:gd name="connsiteX0" fmla="*/ 10620 w 145953"/>
                <a:gd name="connsiteY0" fmla="*/ 135 h 317653"/>
                <a:gd name="connsiteX1" fmla="*/ 13795 w 145953"/>
                <a:gd name="connsiteY1" fmla="*/ 101735 h 317653"/>
                <a:gd name="connsiteX2" fmla="*/ 42370 w 145953"/>
                <a:gd name="connsiteY2" fmla="*/ 193810 h 317653"/>
                <a:gd name="connsiteX3" fmla="*/ 39195 w 145953"/>
                <a:gd name="connsiteY3" fmla="*/ 174760 h 317653"/>
                <a:gd name="connsiteX4" fmla="*/ 143970 w 145953"/>
                <a:gd name="connsiteY4" fmla="*/ 314460 h 317653"/>
                <a:gd name="connsiteX5" fmla="*/ 102695 w 145953"/>
                <a:gd name="connsiteY5" fmla="*/ 266835 h 317653"/>
                <a:gd name="connsiteX6" fmla="*/ 39195 w 145953"/>
                <a:gd name="connsiteY6" fmla="*/ 200160 h 317653"/>
                <a:gd name="connsiteX7" fmla="*/ 1095 w 145953"/>
                <a:gd name="connsiteY7" fmla="*/ 123960 h 317653"/>
                <a:gd name="connsiteX8" fmla="*/ 10620 w 145953"/>
                <a:gd name="connsiteY8" fmla="*/ 135 h 3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3" h="317653">
                  <a:moveTo>
                    <a:pt x="10620" y="135"/>
                  </a:moveTo>
                  <a:cubicBezTo>
                    <a:pt x="12737" y="-3569"/>
                    <a:pt x="8503" y="69456"/>
                    <a:pt x="13795" y="101735"/>
                  </a:cubicBezTo>
                  <a:cubicBezTo>
                    <a:pt x="19087" y="134014"/>
                    <a:pt x="38137" y="181639"/>
                    <a:pt x="42370" y="193810"/>
                  </a:cubicBezTo>
                  <a:cubicBezTo>
                    <a:pt x="46603" y="205981"/>
                    <a:pt x="22262" y="154652"/>
                    <a:pt x="39195" y="174760"/>
                  </a:cubicBezTo>
                  <a:cubicBezTo>
                    <a:pt x="56128" y="194868"/>
                    <a:pt x="133387" y="299114"/>
                    <a:pt x="143970" y="314460"/>
                  </a:cubicBezTo>
                  <a:cubicBezTo>
                    <a:pt x="154553" y="329806"/>
                    <a:pt x="120157" y="285885"/>
                    <a:pt x="102695" y="266835"/>
                  </a:cubicBezTo>
                  <a:cubicBezTo>
                    <a:pt x="85233" y="247785"/>
                    <a:pt x="56128" y="223973"/>
                    <a:pt x="39195" y="200160"/>
                  </a:cubicBezTo>
                  <a:cubicBezTo>
                    <a:pt x="22262" y="176348"/>
                    <a:pt x="5857" y="155710"/>
                    <a:pt x="1095" y="123960"/>
                  </a:cubicBezTo>
                  <a:cubicBezTo>
                    <a:pt x="-3667" y="92210"/>
                    <a:pt x="8503" y="3839"/>
                    <a:pt x="10620" y="13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30C47F17-0286-AEE1-E0A6-F186D97770D9}"/>
                </a:ext>
              </a:extLst>
            </p:cNvPr>
            <p:cNvSpPr/>
            <p:nvPr/>
          </p:nvSpPr>
          <p:spPr>
            <a:xfrm>
              <a:off x="599958" y="5834894"/>
              <a:ext cx="65090" cy="236061"/>
            </a:xfrm>
            <a:custGeom>
              <a:avLst/>
              <a:gdLst>
                <a:gd name="connsiteX0" fmla="*/ 3292 w 65090"/>
                <a:gd name="connsiteY0" fmla="*/ 756 h 236061"/>
                <a:gd name="connsiteX1" fmla="*/ 3292 w 65090"/>
                <a:gd name="connsiteY1" fmla="*/ 165856 h 236061"/>
                <a:gd name="connsiteX2" fmla="*/ 25517 w 65090"/>
                <a:gd name="connsiteY2" fmla="*/ 124581 h 236061"/>
                <a:gd name="connsiteX3" fmla="*/ 63617 w 65090"/>
                <a:gd name="connsiteY3" fmla="*/ 235706 h 236061"/>
                <a:gd name="connsiteX4" fmla="*/ 57267 w 65090"/>
                <a:gd name="connsiteY4" fmla="*/ 156331 h 236061"/>
                <a:gd name="connsiteX5" fmla="*/ 57267 w 65090"/>
                <a:gd name="connsiteY5" fmla="*/ 57906 h 236061"/>
                <a:gd name="connsiteX6" fmla="*/ 41392 w 65090"/>
                <a:gd name="connsiteY6" fmla="*/ 153156 h 236061"/>
                <a:gd name="connsiteX7" fmla="*/ 3292 w 65090"/>
                <a:gd name="connsiteY7" fmla="*/ 105531 h 236061"/>
                <a:gd name="connsiteX8" fmla="*/ 3292 w 65090"/>
                <a:gd name="connsiteY8" fmla="*/ 756 h 23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0" h="236061">
                  <a:moveTo>
                    <a:pt x="3292" y="756"/>
                  </a:moveTo>
                  <a:cubicBezTo>
                    <a:pt x="3292" y="10810"/>
                    <a:pt x="-412" y="145218"/>
                    <a:pt x="3292" y="165856"/>
                  </a:cubicBezTo>
                  <a:cubicBezTo>
                    <a:pt x="6996" y="186494"/>
                    <a:pt x="15463" y="112939"/>
                    <a:pt x="25517" y="124581"/>
                  </a:cubicBezTo>
                  <a:cubicBezTo>
                    <a:pt x="35571" y="136223"/>
                    <a:pt x="58325" y="230414"/>
                    <a:pt x="63617" y="235706"/>
                  </a:cubicBezTo>
                  <a:cubicBezTo>
                    <a:pt x="68909" y="240998"/>
                    <a:pt x="58325" y="185964"/>
                    <a:pt x="57267" y="156331"/>
                  </a:cubicBezTo>
                  <a:cubicBezTo>
                    <a:pt x="56209" y="126698"/>
                    <a:pt x="59913" y="58435"/>
                    <a:pt x="57267" y="57906"/>
                  </a:cubicBezTo>
                  <a:cubicBezTo>
                    <a:pt x="54621" y="57377"/>
                    <a:pt x="50388" y="145219"/>
                    <a:pt x="41392" y="153156"/>
                  </a:cubicBezTo>
                  <a:cubicBezTo>
                    <a:pt x="32396" y="161094"/>
                    <a:pt x="10700" y="127227"/>
                    <a:pt x="3292" y="105531"/>
                  </a:cubicBezTo>
                  <a:cubicBezTo>
                    <a:pt x="-4116" y="83835"/>
                    <a:pt x="3292" y="-9298"/>
                    <a:pt x="3292" y="7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4D20B6AC-67A2-5C86-6F6E-1CF27D921414}"/>
                </a:ext>
              </a:extLst>
            </p:cNvPr>
            <p:cNvSpPr/>
            <p:nvPr/>
          </p:nvSpPr>
          <p:spPr>
            <a:xfrm>
              <a:off x="633176" y="6203571"/>
              <a:ext cx="119310" cy="254389"/>
            </a:xfrm>
            <a:custGeom>
              <a:avLst/>
              <a:gdLst>
                <a:gd name="connsiteX0" fmla="*/ 4999 w 119310"/>
                <a:gd name="connsiteY0" fmla="*/ 379 h 254389"/>
                <a:gd name="connsiteX1" fmla="*/ 14524 w 119310"/>
                <a:gd name="connsiteY1" fmla="*/ 105154 h 254389"/>
                <a:gd name="connsiteX2" fmla="*/ 46274 w 119310"/>
                <a:gd name="connsiteY2" fmla="*/ 168654 h 254389"/>
                <a:gd name="connsiteX3" fmla="*/ 33574 w 119310"/>
                <a:gd name="connsiteY3" fmla="*/ 143254 h 254389"/>
                <a:gd name="connsiteX4" fmla="*/ 119299 w 119310"/>
                <a:gd name="connsiteY4" fmla="*/ 254379 h 254389"/>
                <a:gd name="connsiteX5" fmla="*/ 27224 w 119310"/>
                <a:gd name="connsiteY5" fmla="*/ 149604 h 254389"/>
                <a:gd name="connsiteX6" fmla="*/ 1824 w 119310"/>
                <a:gd name="connsiteY6" fmla="*/ 73404 h 254389"/>
                <a:gd name="connsiteX7" fmla="*/ 4999 w 119310"/>
                <a:gd name="connsiteY7" fmla="*/ 379 h 25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10" h="254389">
                  <a:moveTo>
                    <a:pt x="4999" y="379"/>
                  </a:moveTo>
                  <a:cubicBezTo>
                    <a:pt x="7116" y="5671"/>
                    <a:pt x="7645" y="77108"/>
                    <a:pt x="14524" y="105154"/>
                  </a:cubicBezTo>
                  <a:cubicBezTo>
                    <a:pt x="21403" y="133200"/>
                    <a:pt x="46274" y="168654"/>
                    <a:pt x="46274" y="168654"/>
                  </a:cubicBezTo>
                  <a:cubicBezTo>
                    <a:pt x="49449" y="175004"/>
                    <a:pt x="21403" y="128967"/>
                    <a:pt x="33574" y="143254"/>
                  </a:cubicBezTo>
                  <a:cubicBezTo>
                    <a:pt x="45745" y="157541"/>
                    <a:pt x="120357" y="253321"/>
                    <a:pt x="119299" y="254379"/>
                  </a:cubicBezTo>
                  <a:cubicBezTo>
                    <a:pt x="118241" y="255437"/>
                    <a:pt x="46803" y="179767"/>
                    <a:pt x="27224" y="149604"/>
                  </a:cubicBezTo>
                  <a:cubicBezTo>
                    <a:pt x="7645" y="119442"/>
                    <a:pt x="6586" y="100391"/>
                    <a:pt x="1824" y="73404"/>
                  </a:cubicBezTo>
                  <a:cubicBezTo>
                    <a:pt x="-2938" y="46417"/>
                    <a:pt x="2882" y="-4913"/>
                    <a:pt x="4999" y="37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99A50A76-4DD7-2DB3-3FBC-3974A8E189C4}"/>
                </a:ext>
              </a:extLst>
            </p:cNvPr>
            <p:cNvSpPr/>
            <p:nvPr/>
          </p:nvSpPr>
          <p:spPr>
            <a:xfrm>
              <a:off x="720535" y="6187835"/>
              <a:ext cx="63814" cy="254342"/>
            </a:xfrm>
            <a:custGeom>
              <a:avLst/>
              <a:gdLst>
                <a:gd name="connsiteX0" fmla="*/ 6540 w 63814"/>
                <a:gd name="connsiteY0" fmla="*/ 240 h 254342"/>
                <a:gd name="connsiteX1" fmla="*/ 41465 w 63814"/>
                <a:gd name="connsiteY1" fmla="*/ 105015 h 254342"/>
                <a:gd name="connsiteX2" fmla="*/ 44640 w 63814"/>
                <a:gd name="connsiteY2" fmla="*/ 158990 h 254342"/>
                <a:gd name="connsiteX3" fmla="*/ 41465 w 63814"/>
                <a:gd name="connsiteY3" fmla="*/ 181215 h 254342"/>
                <a:gd name="connsiteX4" fmla="*/ 41465 w 63814"/>
                <a:gd name="connsiteY4" fmla="*/ 212965 h 254342"/>
                <a:gd name="connsiteX5" fmla="*/ 190 w 63814"/>
                <a:gd name="connsiteY5" fmla="*/ 254240 h 254342"/>
                <a:gd name="connsiteX6" fmla="*/ 60515 w 63814"/>
                <a:gd name="connsiteY6" fmla="*/ 200265 h 254342"/>
                <a:gd name="connsiteX7" fmla="*/ 50990 w 63814"/>
                <a:gd name="connsiteY7" fmla="*/ 136765 h 254342"/>
                <a:gd name="connsiteX8" fmla="*/ 6540 w 63814"/>
                <a:gd name="connsiteY8" fmla="*/ 240 h 2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4" h="254342">
                  <a:moveTo>
                    <a:pt x="6540" y="240"/>
                  </a:moveTo>
                  <a:cubicBezTo>
                    <a:pt x="4953" y="-5052"/>
                    <a:pt x="35115" y="78557"/>
                    <a:pt x="41465" y="105015"/>
                  </a:cubicBezTo>
                  <a:cubicBezTo>
                    <a:pt x="47815" y="131473"/>
                    <a:pt x="44640" y="146290"/>
                    <a:pt x="44640" y="158990"/>
                  </a:cubicBezTo>
                  <a:cubicBezTo>
                    <a:pt x="44640" y="171690"/>
                    <a:pt x="41994" y="172219"/>
                    <a:pt x="41465" y="181215"/>
                  </a:cubicBezTo>
                  <a:cubicBezTo>
                    <a:pt x="40936" y="190211"/>
                    <a:pt x="48344" y="200794"/>
                    <a:pt x="41465" y="212965"/>
                  </a:cubicBezTo>
                  <a:cubicBezTo>
                    <a:pt x="34586" y="225136"/>
                    <a:pt x="-2985" y="256357"/>
                    <a:pt x="190" y="254240"/>
                  </a:cubicBezTo>
                  <a:cubicBezTo>
                    <a:pt x="3365" y="252123"/>
                    <a:pt x="52048" y="219844"/>
                    <a:pt x="60515" y="200265"/>
                  </a:cubicBezTo>
                  <a:cubicBezTo>
                    <a:pt x="68982" y="180686"/>
                    <a:pt x="59457" y="166398"/>
                    <a:pt x="50990" y="136765"/>
                  </a:cubicBezTo>
                  <a:cubicBezTo>
                    <a:pt x="42523" y="107132"/>
                    <a:pt x="8127" y="5532"/>
                    <a:pt x="6540" y="2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C2965842-05AD-C24D-AA90-7E2267309570}"/>
                </a:ext>
              </a:extLst>
            </p:cNvPr>
            <p:cNvSpPr/>
            <p:nvPr/>
          </p:nvSpPr>
          <p:spPr>
            <a:xfrm>
              <a:off x="625441" y="6165850"/>
              <a:ext cx="95284" cy="48225"/>
            </a:xfrm>
            <a:custGeom>
              <a:avLst/>
              <a:gdLst>
                <a:gd name="connsiteX0" fmla="*/ 95284 w 95284"/>
                <a:gd name="connsiteY0" fmla="*/ 0 h 48225"/>
                <a:gd name="connsiteX1" fmla="*/ 34 w 95284"/>
                <a:gd name="connsiteY1" fmla="*/ 47625 h 48225"/>
                <a:gd name="connsiteX2" fmla="*/ 95284 w 95284"/>
                <a:gd name="connsiteY2" fmla="*/ 0 h 4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84" h="48225">
                  <a:moveTo>
                    <a:pt x="95284" y="0"/>
                  </a:moveTo>
                  <a:cubicBezTo>
                    <a:pt x="95284" y="0"/>
                    <a:pt x="2151" y="40746"/>
                    <a:pt x="34" y="47625"/>
                  </a:cubicBezTo>
                  <a:cubicBezTo>
                    <a:pt x="-2083" y="54504"/>
                    <a:pt x="95284" y="0"/>
                    <a:pt x="9528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699FABD9-C2C4-9742-7E08-1013265FDAB1}"/>
                </a:ext>
              </a:extLst>
            </p:cNvPr>
            <p:cNvSpPr/>
            <p:nvPr/>
          </p:nvSpPr>
          <p:spPr>
            <a:xfrm>
              <a:off x="707779" y="6159161"/>
              <a:ext cx="68924" cy="216276"/>
            </a:xfrm>
            <a:custGeom>
              <a:avLst/>
              <a:gdLst>
                <a:gd name="connsiteX0" fmla="*/ 246 w 68924"/>
                <a:gd name="connsiteY0" fmla="*/ 339 h 216276"/>
                <a:gd name="connsiteX1" fmla="*/ 44696 w 68924"/>
                <a:gd name="connsiteY1" fmla="*/ 140039 h 216276"/>
                <a:gd name="connsiteX2" fmla="*/ 54221 w 68924"/>
                <a:gd name="connsiteY2" fmla="*/ 216239 h 216276"/>
                <a:gd name="connsiteX3" fmla="*/ 60571 w 68924"/>
                <a:gd name="connsiteY3" fmla="*/ 149564 h 216276"/>
                <a:gd name="connsiteX4" fmla="*/ 66921 w 68924"/>
                <a:gd name="connsiteY4" fmla="*/ 101939 h 216276"/>
                <a:gd name="connsiteX5" fmla="*/ 246 w 68924"/>
                <a:gd name="connsiteY5" fmla="*/ 339 h 21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4" h="216276">
                  <a:moveTo>
                    <a:pt x="246" y="339"/>
                  </a:moveTo>
                  <a:cubicBezTo>
                    <a:pt x="-3458" y="6689"/>
                    <a:pt x="35700" y="104056"/>
                    <a:pt x="44696" y="140039"/>
                  </a:cubicBezTo>
                  <a:cubicBezTo>
                    <a:pt x="53692" y="176022"/>
                    <a:pt x="51575" y="214652"/>
                    <a:pt x="54221" y="216239"/>
                  </a:cubicBezTo>
                  <a:cubicBezTo>
                    <a:pt x="56867" y="217827"/>
                    <a:pt x="58454" y="168614"/>
                    <a:pt x="60571" y="149564"/>
                  </a:cubicBezTo>
                  <a:cubicBezTo>
                    <a:pt x="62688" y="130514"/>
                    <a:pt x="73271" y="125222"/>
                    <a:pt x="66921" y="101939"/>
                  </a:cubicBezTo>
                  <a:cubicBezTo>
                    <a:pt x="60571" y="78656"/>
                    <a:pt x="3950" y="-6011"/>
                    <a:pt x="246" y="3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895E245E-6007-3529-E01D-328FBC085776}"/>
                </a:ext>
              </a:extLst>
            </p:cNvPr>
            <p:cNvSpPr/>
            <p:nvPr/>
          </p:nvSpPr>
          <p:spPr>
            <a:xfrm>
              <a:off x="992772" y="5579095"/>
              <a:ext cx="42337" cy="371604"/>
            </a:xfrm>
            <a:custGeom>
              <a:avLst/>
              <a:gdLst>
                <a:gd name="connsiteX0" fmla="*/ 42278 w 42337"/>
                <a:gd name="connsiteY0" fmla="*/ 18430 h 371604"/>
                <a:gd name="connsiteX1" fmla="*/ 10528 w 42337"/>
                <a:gd name="connsiteY1" fmla="*/ 354980 h 371604"/>
                <a:gd name="connsiteX2" fmla="*/ 26403 w 42337"/>
                <a:gd name="connsiteY2" fmla="*/ 294655 h 371604"/>
                <a:gd name="connsiteX3" fmla="*/ 1003 w 42337"/>
                <a:gd name="connsiteY3" fmla="*/ 72405 h 371604"/>
                <a:gd name="connsiteX4" fmla="*/ 42278 w 42337"/>
                <a:gd name="connsiteY4" fmla="*/ 18430 h 37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7" h="371604">
                  <a:moveTo>
                    <a:pt x="42278" y="18430"/>
                  </a:moveTo>
                  <a:cubicBezTo>
                    <a:pt x="43865" y="65526"/>
                    <a:pt x="13174" y="308943"/>
                    <a:pt x="10528" y="354980"/>
                  </a:cubicBezTo>
                  <a:cubicBezTo>
                    <a:pt x="7882" y="401017"/>
                    <a:pt x="27990" y="341751"/>
                    <a:pt x="26403" y="294655"/>
                  </a:cubicBezTo>
                  <a:cubicBezTo>
                    <a:pt x="24816" y="247559"/>
                    <a:pt x="-5876" y="121088"/>
                    <a:pt x="1003" y="72405"/>
                  </a:cubicBezTo>
                  <a:cubicBezTo>
                    <a:pt x="7882" y="23722"/>
                    <a:pt x="40691" y="-28666"/>
                    <a:pt x="42278" y="184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293D7274-DC8A-C0AB-A24A-8F716A730213}"/>
                </a:ext>
              </a:extLst>
            </p:cNvPr>
            <p:cNvSpPr/>
            <p:nvPr/>
          </p:nvSpPr>
          <p:spPr>
            <a:xfrm>
              <a:off x="908849" y="5943597"/>
              <a:ext cx="69915" cy="311749"/>
            </a:xfrm>
            <a:custGeom>
              <a:avLst/>
              <a:gdLst>
                <a:gd name="connsiteX0" fmla="*/ 62701 w 69915"/>
                <a:gd name="connsiteY0" fmla="*/ 3 h 311749"/>
                <a:gd name="connsiteX1" fmla="*/ 43651 w 69915"/>
                <a:gd name="connsiteY1" fmla="*/ 73028 h 311749"/>
                <a:gd name="connsiteX2" fmla="*/ 53176 w 69915"/>
                <a:gd name="connsiteY2" fmla="*/ 152403 h 311749"/>
                <a:gd name="connsiteX3" fmla="*/ 46826 w 69915"/>
                <a:gd name="connsiteY3" fmla="*/ 311153 h 311749"/>
                <a:gd name="connsiteX4" fmla="*/ 69051 w 69915"/>
                <a:gd name="connsiteY4" fmla="*/ 200028 h 311749"/>
                <a:gd name="connsiteX5" fmla="*/ 11901 w 69915"/>
                <a:gd name="connsiteY5" fmla="*/ 34928 h 311749"/>
                <a:gd name="connsiteX6" fmla="*/ 2376 w 69915"/>
                <a:gd name="connsiteY6" fmla="*/ 69853 h 311749"/>
                <a:gd name="connsiteX7" fmla="*/ 62701 w 69915"/>
                <a:gd name="connsiteY7" fmla="*/ 3 h 31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15" h="311749">
                  <a:moveTo>
                    <a:pt x="62701" y="3"/>
                  </a:moveTo>
                  <a:cubicBezTo>
                    <a:pt x="69580" y="532"/>
                    <a:pt x="45238" y="47628"/>
                    <a:pt x="43651" y="73028"/>
                  </a:cubicBezTo>
                  <a:cubicBezTo>
                    <a:pt x="42063" y="98428"/>
                    <a:pt x="52647" y="112716"/>
                    <a:pt x="53176" y="152403"/>
                  </a:cubicBezTo>
                  <a:cubicBezTo>
                    <a:pt x="53705" y="192090"/>
                    <a:pt x="44180" y="303216"/>
                    <a:pt x="46826" y="311153"/>
                  </a:cubicBezTo>
                  <a:cubicBezTo>
                    <a:pt x="49472" y="319090"/>
                    <a:pt x="74872" y="246065"/>
                    <a:pt x="69051" y="200028"/>
                  </a:cubicBezTo>
                  <a:cubicBezTo>
                    <a:pt x="63230" y="153991"/>
                    <a:pt x="23013" y="56624"/>
                    <a:pt x="11901" y="34928"/>
                  </a:cubicBezTo>
                  <a:cubicBezTo>
                    <a:pt x="789" y="13232"/>
                    <a:pt x="-2916" y="71440"/>
                    <a:pt x="2376" y="69853"/>
                  </a:cubicBezTo>
                  <a:cubicBezTo>
                    <a:pt x="7668" y="68266"/>
                    <a:pt x="55822" y="-526"/>
                    <a:pt x="6270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52641077-A377-4806-D068-761C98038E53}"/>
                </a:ext>
              </a:extLst>
            </p:cNvPr>
            <p:cNvSpPr/>
            <p:nvPr/>
          </p:nvSpPr>
          <p:spPr>
            <a:xfrm>
              <a:off x="1056848" y="5466804"/>
              <a:ext cx="203860" cy="260898"/>
            </a:xfrm>
            <a:custGeom>
              <a:avLst/>
              <a:gdLst>
                <a:gd name="connsiteX0" fmla="*/ 203627 w 203860"/>
                <a:gd name="connsiteY0" fmla="*/ 546 h 260898"/>
                <a:gd name="connsiteX1" fmla="*/ 51227 w 203860"/>
                <a:gd name="connsiteY1" fmla="*/ 127546 h 260898"/>
                <a:gd name="connsiteX2" fmla="*/ 427 w 203860"/>
                <a:gd name="connsiteY2" fmla="*/ 260896 h 260898"/>
                <a:gd name="connsiteX3" fmla="*/ 73452 w 203860"/>
                <a:gd name="connsiteY3" fmla="*/ 124371 h 260898"/>
                <a:gd name="connsiteX4" fmla="*/ 13127 w 203860"/>
                <a:gd name="connsiteY4" fmla="*/ 178346 h 260898"/>
                <a:gd name="connsiteX5" fmla="*/ 203627 w 203860"/>
                <a:gd name="connsiteY5" fmla="*/ 546 h 2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60" h="260898">
                  <a:moveTo>
                    <a:pt x="203627" y="546"/>
                  </a:moveTo>
                  <a:cubicBezTo>
                    <a:pt x="209977" y="-7921"/>
                    <a:pt x="85094" y="84154"/>
                    <a:pt x="51227" y="127546"/>
                  </a:cubicBezTo>
                  <a:cubicBezTo>
                    <a:pt x="17360" y="170938"/>
                    <a:pt x="-3277" y="261425"/>
                    <a:pt x="427" y="260896"/>
                  </a:cubicBezTo>
                  <a:cubicBezTo>
                    <a:pt x="4131" y="260367"/>
                    <a:pt x="71335" y="138129"/>
                    <a:pt x="73452" y="124371"/>
                  </a:cubicBezTo>
                  <a:cubicBezTo>
                    <a:pt x="75569" y="110613"/>
                    <a:pt x="-5394" y="196867"/>
                    <a:pt x="13127" y="178346"/>
                  </a:cubicBezTo>
                  <a:cubicBezTo>
                    <a:pt x="31648" y="159825"/>
                    <a:pt x="197277" y="9013"/>
                    <a:pt x="203627" y="5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B40CCE30-DF88-9EA8-9A7D-25FB090B76F2}"/>
                </a:ext>
              </a:extLst>
            </p:cNvPr>
            <p:cNvSpPr/>
            <p:nvPr/>
          </p:nvSpPr>
          <p:spPr>
            <a:xfrm>
              <a:off x="1080052" y="5784017"/>
              <a:ext cx="60093" cy="468010"/>
            </a:xfrm>
            <a:custGeom>
              <a:avLst/>
              <a:gdLst>
                <a:gd name="connsiteX0" fmla="*/ 5798 w 60093"/>
                <a:gd name="connsiteY0" fmla="*/ 833 h 468010"/>
                <a:gd name="connsiteX1" fmla="*/ 2623 w 60093"/>
                <a:gd name="connsiteY1" fmla="*/ 99258 h 468010"/>
                <a:gd name="connsiteX2" fmla="*/ 34373 w 60093"/>
                <a:gd name="connsiteY2" fmla="*/ 200858 h 468010"/>
                <a:gd name="connsiteX3" fmla="*/ 37548 w 60093"/>
                <a:gd name="connsiteY3" fmla="*/ 162758 h 468010"/>
                <a:gd name="connsiteX4" fmla="*/ 59773 w 60093"/>
                <a:gd name="connsiteY4" fmla="*/ 254833 h 468010"/>
                <a:gd name="connsiteX5" fmla="*/ 37548 w 60093"/>
                <a:gd name="connsiteY5" fmla="*/ 327858 h 468010"/>
                <a:gd name="connsiteX6" fmla="*/ 21673 w 60093"/>
                <a:gd name="connsiteY6" fmla="*/ 467558 h 468010"/>
                <a:gd name="connsiteX7" fmla="*/ 59773 w 60093"/>
                <a:gd name="connsiteY7" fmla="*/ 277058 h 468010"/>
                <a:gd name="connsiteX8" fmla="*/ 37548 w 60093"/>
                <a:gd name="connsiteY8" fmla="*/ 156408 h 468010"/>
                <a:gd name="connsiteX9" fmla="*/ 5798 w 60093"/>
                <a:gd name="connsiteY9" fmla="*/ 833 h 46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93" h="468010">
                  <a:moveTo>
                    <a:pt x="5798" y="833"/>
                  </a:moveTo>
                  <a:cubicBezTo>
                    <a:pt x="-23" y="-8692"/>
                    <a:pt x="-2139" y="65921"/>
                    <a:pt x="2623" y="99258"/>
                  </a:cubicBezTo>
                  <a:cubicBezTo>
                    <a:pt x="7385" y="132595"/>
                    <a:pt x="28552" y="190275"/>
                    <a:pt x="34373" y="200858"/>
                  </a:cubicBezTo>
                  <a:cubicBezTo>
                    <a:pt x="40194" y="211441"/>
                    <a:pt x="33315" y="153762"/>
                    <a:pt x="37548" y="162758"/>
                  </a:cubicBezTo>
                  <a:cubicBezTo>
                    <a:pt x="41781" y="171754"/>
                    <a:pt x="59773" y="227316"/>
                    <a:pt x="59773" y="254833"/>
                  </a:cubicBezTo>
                  <a:cubicBezTo>
                    <a:pt x="59773" y="282350"/>
                    <a:pt x="43898" y="292404"/>
                    <a:pt x="37548" y="327858"/>
                  </a:cubicBezTo>
                  <a:cubicBezTo>
                    <a:pt x="31198" y="363312"/>
                    <a:pt x="17969" y="476025"/>
                    <a:pt x="21673" y="467558"/>
                  </a:cubicBezTo>
                  <a:cubicBezTo>
                    <a:pt x="25377" y="459091"/>
                    <a:pt x="57127" y="328916"/>
                    <a:pt x="59773" y="277058"/>
                  </a:cubicBezTo>
                  <a:cubicBezTo>
                    <a:pt x="62419" y="225200"/>
                    <a:pt x="48131" y="195037"/>
                    <a:pt x="37548" y="156408"/>
                  </a:cubicBezTo>
                  <a:cubicBezTo>
                    <a:pt x="26965" y="117779"/>
                    <a:pt x="11619" y="10358"/>
                    <a:pt x="5798" y="8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22BF87CE-8BFC-C2CA-72D9-779E9D4C4753}"/>
                </a:ext>
              </a:extLst>
            </p:cNvPr>
            <p:cNvSpPr/>
            <p:nvPr/>
          </p:nvSpPr>
          <p:spPr>
            <a:xfrm>
              <a:off x="1088743" y="5676836"/>
              <a:ext cx="101889" cy="127064"/>
            </a:xfrm>
            <a:custGeom>
              <a:avLst/>
              <a:gdLst>
                <a:gd name="connsiteX0" fmla="*/ 98707 w 101889"/>
                <a:gd name="connsiteY0" fmla="*/ 64 h 127064"/>
                <a:gd name="connsiteX1" fmla="*/ 12982 w 101889"/>
                <a:gd name="connsiteY1" fmla="*/ 88964 h 127064"/>
                <a:gd name="connsiteX2" fmla="*/ 60607 w 101889"/>
                <a:gd name="connsiteY2" fmla="*/ 73089 h 127064"/>
                <a:gd name="connsiteX3" fmla="*/ 101882 w 101889"/>
                <a:gd name="connsiteY3" fmla="*/ 127064 h 127064"/>
                <a:gd name="connsiteX4" fmla="*/ 57432 w 101889"/>
                <a:gd name="connsiteY4" fmla="*/ 73089 h 127064"/>
                <a:gd name="connsiteX5" fmla="*/ 282 w 101889"/>
                <a:gd name="connsiteY5" fmla="*/ 104839 h 127064"/>
                <a:gd name="connsiteX6" fmla="*/ 98707 w 101889"/>
                <a:gd name="connsiteY6" fmla="*/ 64 h 12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89" h="127064">
                  <a:moveTo>
                    <a:pt x="98707" y="64"/>
                  </a:moveTo>
                  <a:cubicBezTo>
                    <a:pt x="100824" y="-2582"/>
                    <a:pt x="19332" y="76793"/>
                    <a:pt x="12982" y="88964"/>
                  </a:cubicBezTo>
                  <a:cubicBezTo>
                    <a:pt x="6632" y="101135"/>
                    <a:pt x="45790" y="66739"/>
                    <a:pt x="60607" y="73089"/>
                  </a:cubicBezTo>
                  <a:cubicBezTo>
                    <a:pt x="75424" y="79439"/>
                    <a:pt x="102411" y="127064"/>
                    <a:pt x="101882" y="127064"/>
                  </a:cubicBezTo>
                  <a:cubicBezTo>
                    <a:pt x="101353" y="127064"/>
                    <a:pt x="74365" y="76793"/>
                    <a:pt x="57432" y="73089"/>
                  </a:cubicBezTo>
                  <a:cubicBezTo>
                    <a:pt x="40499" y="69385"/>
                    <a:pt x="-3951" y="115422"/>
                    <a:pt x="282" y="104839"/>
                  </a:cubicBezTo>
                  <a:cubicBezTo>
                    <a:pt x="4515" y="94256"/>
                    <a:pt x="96590" y="2710"/>
                    <a:pt x="98707" y="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8B627DD0-F377-9E7C-CCDD-5F6D3E6FE568}"/>
                </a:ext>
              </a:extLst>
            </p:cNvPr>
            <p:cNvSpPr/>
            <p:nvPr/>
          </p:nvSpPr>
          <p:spPr>
            <a:xfrm>
              <a:off x="31633" y="5748308"/>
              <a:ext cx="257932" cy="651467"/>
            </a:xfrm>
            <a:custGeom>
              <a:avLst/>
              <a:gdLst>
                <a:gd name="connsiteX0" fmla="*/ 257292 w 257932"/>
                <a:gd name="connsiteY0" fmla="*/ 1617 h 651467"/>
                <a:gd name="connsiteX1" fmla="*/ 82667 w 257932"/>
                <a:gd name="connsiteY1" fmla="*/ 246092 h 651467"/>
                <a:gd name="connsiteX2" fmla="*/ 60442 w 257932"/>
                <a:gd name="connsiteY2" fmla="*/ 331817 h 651467"/>
                <a:gd name="connsiteX3" fmla="*/ 60442 w 257932"/>
                <a:gd name="connsiteY3" fmla="*/ 411192 h 651467"/>
                <a:gd name="connsiteX4" fmla="*/ 35042 w 257932"/>
                <a:gd name="connsiteY4" fmla="*/ 363567 h 651467"/>
                <a:gd name="connsiteX5" fmla="*/ 38217 w 257932"/>
                <a:gd name="connsiteY5" fmla="*/ 439767 h 651467"/>
                <a:gd name="connsiteX6" fmla="*/ 50917 w 257932"/>
                <a:gd name="connsiteY6" fmla="*/ 382617 h 651467"/>
                <a:gd name="connsiteX7" fmla="*/ 133467 w 257932"/>
                <a:gd name="connsiteY7" fmla="*/ 646142 h 651467"/>
                <a:gd name="connsiteX8" fmla="*/ 127117 w 257932"/>
                <a:gd name="connsiteY8" fmla="*/ 544542 h 651467"/>
                <a:gd name="connsiteX9" fmla="*/ 117 w 257932"/>
                <a:gd name="connsiteY9" fmla="*/ 366742 h 651467"/>
                <a:gd name="connsiteX10" fmla="*/ 104892 w 257932"/>
                <a:gd name="connsiteY10" fmla="*/ 204817 h 651467"/>
                <a:gd name="connsiteX11" fmla="*/ 139817 w 257932"/>
                <a:gd name="connsiteY11" fmla="*/ 141317 h 651467"/>
                <a:gd name="connsiteX12" fmla="*/ 257292 w 257932"/>
                <a:gd name="connsiteY12" fmla="*/ 1617 h 6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32" h="651467">
                  <a:moveTo>
                    <a:pt x="257292" y="1617"/>
                  </a:moveTo>
                  <a:cubicBezTo>
                    <a:pt x="247767" y="19080"/>
                    <a:pt x="115475" y="191059"/>
                    <a:pt x="82667" y="246092"/>
                  </a:cubicBezTo>
                  <a:cubicBezTo>
                    <a:pt x="49859" y="301125"/>
                    <a:pt x="64146" y="304300"/>
                    <a:pt x="60442" y="331817"/>
                  </a:cubicBezTo>
                  <a:cubicBezTo>
                    <a:pt x="56738" y="359334"/>
                    <a:pt x="64675" y="405900"/>
                    <a:pt x="60442" y="411192"/>
                  </a:cubicBezTo>
                  <a:cubicBezTo>
                    <a:pt x="56209" y="416484"/>
                    <a:pt x="38746" y="358805"/>
                    <a:pt x="35042" y="363567"/>
                  </a:cubicBezTo>
                  <a:cubicBezTo>
                    <a:pt x="31338" y="368329"/>
                    <a:pt x="35571" y="436592"/>
                    <a:pt x="38217" y="439767"/>
                  </a:cubicBezTo>
                  <a:cubicBezTo>
                    <a:pt x="40863" y="442942"/>
                    <a:pt x="35042" y="348221"/>
                    <a:pt x="50917" y="382617"/>
                  </a:cubicBezTo>
                  <a:cubicBezTo>
                    <a:pt x="66792" y="417013"/>
                    <a:pt x="120767" y="619155"/>
                    <a:pt x="133467" y="646142"/>
                  </a:cubicBezTo>
                  <a:cubicBezTo>
                    <a:pt x="146167" y="673129"/>
                    <a:pt x="149342" y="591109"/>
                    <a:pt x="127117" y="544542"/>
                  </a:cubicBezTo>
                  <a:cubicBezTo>
                    <a:pt x="104892" y="497975"/>
                    <a:pt x="3821" y="423363"/>
                    <a:pt x="117" y="366742"/>
                  </a:cubicBezTo>
                  <a:cubicBezTo>
                    <a:pt x="-3587" y="310121"/>
                    <a:pt x="81609" y="242388"/>
                    <a:pt x="104892" y="204817"/>
                  </a:cubicBezTo>
                  <a:cubicBezTo>
                    <a:pt x="128175" y="167246"/>
                    <a:pt x="112300" y="169363"/>
                    <a:pt x="139817" y="141317"/>
                  </a:cubicBezTo>
                  <a:cubicBezTo>
                    <a:pt x="167334" y="113271"/>
                    <a:pt x="266817" y="-15846"/>
                    <a:pt x="257292" y="16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5317B004-2958-4742-095E-283AC07F9864}"/>
                </a:ext>
              </a:extLst>
            </p:cNvPr>
            <p:cNvSpPr/>
            <p:nvPr/>
          </p:nvSpPr>
          <p:spPr>
            <a:xfrm>
              <a:off x="288760" y="5723810"/>
              <a:ext cx="248751" cy="251547"/>
            </a:xfrm>
            <a:custGeom>
              <a:avLst/>
              <a:gdLst>
                <a:gd name="connsiteX0" fmla="*/ 165 w 248751"/>
                <a:gd name="connsiteY0" fmla="*/ 715 h 251547"/>
                <a:gd name="connsiteX1" fmla="*/ 89065 w 248751"/>
                <a:gd name="connsiteY1" fmla="*/ 64215 h 251547"/>
                <a:gd name="connsiteX2" fmla="*/ 89065 w 248751"/>
                <a:gd name="connsiteY2" fmla="*/ 32465 h 251547"/>
                <a:gd name="connsiteX3" fmla="*/ 200190 w 248751"/>
                <a:gd name="connsiteY3" fmla="*/ 194390 h 251547"/>
                <a:gd name="connsiteX4" fmla="*/ 247815 w 248751"/>
                <a:gd name="connsiteY4" fmla="*/ 251540 h 251547"/>
                <a:gd name="connsiteX5" fmla="*/ 225590 w 248751"/>
                <a:gd name="connsiteY5" fmla="*/ 197565 h 251547"/>
                <a:gd name="connsiteX6" fmla="*/ 152565 w 248751"/>
                <a:gd name="connsiteY6" fmla="*/ 83265 h 251547"/>
                <a:gd name="connsiteX7" fmla="*/ 114465 w 248751"/>
                <a:gd name="connsiteY7" fmla="*/ 32465 h 251547"/>
                <a:gd name="connsiteX8" fmla="*/ 165 w 248751"/>
                <a:gd name="connsiteY8" fmla="*/ 715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751" h="251547">
                  <a:moveTo>
                    <a:pt x="165" y="715"/>
                  </a:moveTo>
                  <a:cubicBezTo>
                    <a:pt x="-4068" y="6007"/>
                    <a:pt x="74248" y="58923"/>
                    <a:pt x="89065" y="64215"/>
                  </a:cubicBezTo>
                  <a:cubicBezTo>
                    <a:pt x="103882" y="69507"/>
                    <a:pt x="70544" y="10769"/>
                    <a:pt x="89065" y="32465"/>
                  </a:cubicBezTo>
                  <a:cubicBezTo>
                    <a:pt x="107586" y="54161"/>
                    <a:pt x="173732" y="157878"/>
                    <a:pt x="200190" y="194390"/>
                  </a:cubicBezTo>
                  <a:cubicBezTo>
                    <a:pt x="226648" y="230902"/>
                    <a:pt x="243582" y="251011"/>
                    <a:pt x="247815" y="251540"/>
                  </a:cubicBezTo>
                  <a:cubicBezTo>
                    <a:pt x="252048" y="252069"/>
                    <a:pt x="241465" y="225611"/>
                    <a:pt x="225590" y="197565"/>
                  </a:cubicBezTo>
                  <a:cubicBezTo>
                    <a:pt x="209715" y="169519"/>
                    <a:pt x="171086" y="110782"/>
                    <a:pt x="152565" y="83265"/>
                  </a:cubicBezTo>
                  <a:cubicBezTo>
                    <a:pt x="134044" y="55748"/>
                    <a:pt x="138807" y="44107"/>
                    <a:pt x="114465" y="32465"/>
                  </a:cubicBezTo>
                  <a:cubicBezTo>
                    <a:pt x="90123" y="20823"/>
                    <a:pt x="4398" y="-4577"/>
                    <a:pt x="165" y="7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947BF0D0-2D95-B82D-F9B6-C1096C231FD6}"/>
                </a:ext>
              </a:extLst>
            </p:cNvPr>
            <p:cNvSpPr/>
            <p:nvPr/>
          </p:nvSpPr>
          <p:spPr>
            <a:xfrm>
              <a:off x="482458" y="5924301"/>
              <a:ext cx="73319" cy="238555"/>
            </a:xfrm>
            <a:custGeom>
              <a:avLst/>
              <a:gdLst>
                <a:gd name="connsiteX0" fmla="*/ 142 w 73319"/>
                <a:gd name="connsiteY0" fmla="*/ 249 h 238555"/>
                <a:gd name="connsiteX1" fmla="*/ 38242 w 73319"/>
                <a:gd name="connsiteY1" fmla="*/ 152649 h 238555"/>
                <a:gd name="connsiteX2" fmla="*/ 35067 w 73319"/>
                <a:gd name="connsiteY2" fmla="*/ 238374 h 238555"/>
                <a:gd name="connsiteX3" fmla="*/ 44592 w 73319"/>
                <a:gd name="connsiteY3" fmla="*/ 171699 h 238555"/>
                <a:gd name="connsiteX4" fmla="*/ 73167 w 73319"/>
                <a:gd name="connsiteY4" fmla="*/ 54224 h 238555"/>
                <a:gd name="connsiteX5" fmla="*/ 54117 w 73319"/>
                <a:gd name="connsiteY5" fmla="*/ 114549 h 238555"/>
                <a:gd name="connsiteX6" fmla="*/ 142 w 73319"/>
                <a:gd name="connsiteY6" fmla="*/ 249 h 23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19" h="238555">
                  <a:moveTo>
                    <a:pt x="142" y="249"/>
                  </a:moveTo>
                  <a:cubicBezTo>
                    <a:pt x="-2504" y="6599"/>
                    <a:pt x="32421" y="112962"/>
                    <a:pt x="38242" y="152649"/>
                  </a:cubicBezTo>
                  <a:cubicBezTo>
                    <a:pt x="44063" y="192336"/>
                    <a:pt x="34009" y="235199"/>
                    <a:pt x="35067" y="238374"/>
                  </a:cubicBezTo>
                  <a:cubicBezTo>
                    <a:pt x="36125" y="241549"/>
                    <a:pt x="38242" y="202391"/>
                    <a:pt x="44592" y="171699"/>
                  </a:cubicBezTo>
                  <a:cubicBezTo>
                    <a:pt x="50942" y="141007"/>
                    <a:pt x="71580" y="63749"/>
                    <a:pt x="73167" y="54224"/>
                  </a:cubicBezTo>
                  <a:cubicBezTo>
                    <a:pt x="74755" y="44699"/>
                    <a:pt x="63642" y="118253"/>
                    <a:pt x="54117" y="114549"/>
                  </a:cubicBezTo>
                  <a:cubicBezTo>
                    <a:pt x="44592" y="110845"/>
                    <a:pt x="2788" y="-6101"/>
                    <a:pt x="142" y="24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F480B81D-A1D1-9E14-AB52-95C2A38BCBB2}"/>
                </a:ext>
              </a:extLst>
            </p:cNvPr>
            <p:cNvSpPr/>
            <p:nvPr/>
          </p:nvSpPr>
          <p:spPr>
            <a:xfrm>
              <a:off x="469846" y="6095810"/>
              <a:ext cx="95965" cy="190128"/>
            </a:xfrm>
            <a:custGeom>
              <a:avLst/>
              <a:gdLst>
                <a:gd name="connsiteX0" fmla="*/ 12754 w 95965"/>
                <a:gd name="connsiteY0" fmla="*/ 190 h 190128"/>
                <a:gd name="connsiteX1" fmla="*/ 19104 w 95965"/>
                <a:gd name="connsiteY1" fmla="*/ 136715 h 190128"/>
                <a:gd name="connsiteX2" fmla="*/ 31804 w 95965"/>
                <a:gd name="connsiteY2" fmla="*/ 177990 h 190128"/>
                <a:gd name="connsiteX3" fmla="*/ 63554 w 95965"/>
                <a:gd name="connsiteY3" fmla="*/ 187515 h 190128"/>
                <a:gd name="connsiteX4" fmla="*/ 95304 w 95965"/>
                <a:gd name="connsiteY4" fmla="*/ 136715 h 190128"/>
                <a:gd name="connsiteX5" fmla="*/ 79429 w 95965"/>
                <a:gd name="connsiteY5" fmla="*/ 187515 h 190128"/>
                <a:gd name="connsiteX6" fmla="*/ 15929 w 95965"/>
                <a:gd name="connsiteY6" fmla="*/ 174815 h 190128"/>
                <a:gd name="connsiteX7" fmla="*/ 54 w 95965"/>
                <a:gd name="connsiteY7" fmla="*/ 108140 h 190128"/>
                <a:gd name="connsiteX8" fmla="*/ 12754 w 95965"/>
                <a:gd name="connsiteY8" fmla="*/ 190 h 19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5" h="190128">
                  <a:moveTo>
                    <a:pt x="12754" y="190"/>
                  </a:moveTo>
                  <a:cubicBezTo>
                    <a:pt x="15929" y="4952"/>
                    <a:pt x="15929" y="107082"/>
                    <a:pt x="19104" y="136715"/>
                  </a:cubicBezTo>
                  <a:cubicBezTo>
                    <a:pt x="22279" y="166348"/>
                    <a:pt x="24396" y="169523"/>
                    <a:pt x="31804" y="177990"/>
                  </a:cubicBezTo>
                  <a:cubicBezTo>
                    <a:pt x="39212" y="186457"/>
                    <a:pt x="52971" y="194394"/>
                    <a:pt x="63554" y="187515"/>
                  </a:cubicBezTo>
                  <a:cubicBezTo>
                    <a:pt x="74137" y="180636"/>
                    <a:pt x="92658" y="136715"/>
                    <a:pt x="95304" y="136715"/>
                  </a:cubicBezTo>
                  <a:cubicBezTo>
                    <a:pt x="97950" y="136715"/>
                    <a:pt x="92658" y="181165"/>
                    <a:pt x="79429" y="187515"/>
                  </a:cubicBezTo>
                  <a:cubicBezTo>
                    <a:pt x="66200" y="193865"/>
                    <a:pt x="29158" y="188044"/>
                    <a:pt x="15929" y="174815"/>
                  </a:cubicBezTo>
                  <a:cubicBezTo>
                    <a:pt x="2700" y="161586"/>
                    <a:pt x="-475" y="135127"/>
                    <a:pt x="54" y="108140"/>
                  </a:cubicBezTo>
                  <a:cubicBezTo>
                    <a:pt x="583" y="81153"/>
                    <a:pt x="9579" y="-4572"/>
                    <a:pt x="12754" y="19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6BB3482D-1291-765F-D95C-B59AE850245F}"/>
                </a:ext>
              </a:extLst>
            </p:cNvPr>
            <p:cNvSpPr/>
            <p:nvPr/>
          </p:nvSpPr>
          <p:spPr>
            <a:xfrm>
              <a:off x="479278" y="6064617"/>
              <a:ext cx="78985" cy="226019"/>
            </a:xfrm>
            <a:custGeom>
              <a:avLst/>
              <a:gdLst>
                <a:gd name="connsiteX0" fmla="*/ 147 w 78985"/>
                <a:gd name="connsiteY0" fmla="*/ 123458 h 226019"/>
                <a:gd name="connsiteX1" fmla="*/ 54122 w 78985"/>
                <a:gd name="connsiteY1" fmla="*/ 21858 h 226019"/>
                <a:gd name="connsiteX2" fmla="*/ 47772 w 78985"/>
                <a:gd name="connsiteY2" fmla="*/ 53608 h 226019"/>
                <a:gd name="connsiteX3" fmla="*/ 57297 w 78985"/>
                <a:gd name="connsiteY3" fmla="*/ 139333 h 226019"/>
                <a:gd name="connsiteX4" fmla="*/ 73172 w 78985"/>
                <a:gd name="connsiteY4" fmla="*/ 221883 h 226019"/>
                <a:gd name="connsiteX5" fmla="*/ 73172 w 78985"/>
                <a:gd name="connsiteY5" fmla="*/ 2808 h 226019"/>
                <a:gd name="connsiteX6" fmla="*/ 147 w 78985"/>
                <a:gd name="connsiteY6" fmla="*/ 123458 h 22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85" h="226019">
                  <a:moveTo>
                    <a:pt x="147" y="123458"/>
                  </a:moveTo>
                  <a:cubicBezTo>
                    <a:pt x="-3028" y="126633"/>
                    <a:pt x="46185" y="33500"/>
                    <a:pt x="54122" y="21858"/>
                  </a:cubicBezTo>
                  <a:cubicBezTo>
                    <a:pt x="62060" y="10216"/>
                    <a:pt x="47243" y="34029"/>
                    <a:pt x="47772" y="53608"/>
                  </a:cubicBezTo>
                  <a:cubicBezTo>
                    <a:pt x="48301" y="73187"/>
                    <a:pt x="53064" y="111287"/>
                    <a:pt x="57297" y="139333"/>
                  </a:cubicBezTo>
                  <a:cubicBezTo>
                    <a:pt x="61530" y="167379"/>
                    <a:pt x="70526" y="244637"/>
                    <a:pt x="73172" y="221883"/>
                  </a:cubicBezTo>
                  <a:cubicBezTo>
                    <a:pt x="75818" y="199129"/>
                    <a:pt x="84814" y="27150"/>
                    <a:pt x="73172" y="2808"/>
                  </a:cubicBezTo>
                  <a:cubicBezTo>
                    <a:pt x="61530" y="-21534"/>
                    <a:pt x="3322" y="120283"/>
                    <a:pt x="147" y="1234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2D4C6227-2C94-1639-5DFB-1E2315442A2C}"/>
                </a:ext>
              </a:extLst>
            </p:cNvPr>
            <p:cNvSpPr/>
            <p:nvPr/>
          </p:nvSpPr>
          <p:spPr>
            <a:xfrm>
              <a:off x="332316" y="5790887"/>
              <a:ext cx="185363" cy="397349"/>
            </a:xfrm>
            <a:custGeom>
              <a:avLst/>
              <a:gdLst>
                <a:gd name="connsiteX0" fmla="*/ 4234 w 185363"/>
                <a:gd name="connsiteY0" fmla="*/ 313 h 397349"/>
                <a:gd name="connsiteX1" fmla="*/ 10584 w 185363"/>
                <a:gd name="connsiteY1" fmla="*/ 66988 h 397349"/>
                <a:gd name="connsiteX2" fmla="*/ 89959 w 185363"/>
                <a:gd name="connsiteY2" fmla="*/ 124138 h 397349"/>
                <a:gd name="connsiteX3" fmla="*/ 58209 w 185363"/>
                <a:gd name="connsiteY3" fmla="*/ 130488 h 397349"/>
                <a:gd name="connsiteX4" fmla="*/ 124884 w 185363"/>
                <a:gd name="connsiteY4" fmla="*/ 184463 h 397349"/>
                <a:gd name="connsiteX5" fmla="*/ 112184 w 185363"/>
                <a:gd name="connsiteY5" fmla="*/ 228913 h 397349"/>
                <a:gd name="connsiteX6" fmla="*/ 185209 w 185363"/>
                <a:gd name="connsiteY6" fmla="*/ 209863 h 397349"/>
                <a:gd name="connsiteX7" fmla="*/ 131234 w 185363"/>
                <a:gd name="connsiteY7" fmla="*/ 263838 h 397349"/>
                <a:gd name="connsiteX8" fmla="*/ 121709 w 185363"/>
                <a:gd name="connsiteY8" fmla="*/ 317813 h 397349"/>
                <a:gd name="connsiteX9" fmla="*/ 115359 w 185363"/>
                <a:gd name="connsiteY9" fmla="*/ 397188 h 397349"/>
                <a:gd name="connsiteX10" fmla="*/ 109009 w 185363"/>
                <a:gd name="connsiteY10" fmla="*/ 295588 h 397349"/>
                <a:gd name="connsiteX11" fmla="*/ 156634 w 185363"/>
                <a:gd name="connsiteY11" fmla="*/ 203513 h 397349"/>
                <a:gd name="connsiteX12" fmla="*/ 74084 w 185363"/>
                <a:gd name="connsiteY12" fmla="*/ 57463 h 397349"/>
                <a:gd name="connsiteX13" fmla="*/ 115359 w 185363"/>
                <a:gd name="connsiteY13" fmla="*/ 143188 h 397349"/>
                <a:gd name="connsiteX14" fmla="*/ 42334 w 185363"/>
                <a:gd name="connsiteY14" fmla="*/ 95563 h 397349"/>
                <a:gd name="connsiteX15" fmla="*/ 4234 w 185363"/>
                <a:gd name="connsiteY15" fmla="*/ 313 h 39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363" h="397349">
                  <a:moveTo>
                    <a:pt x="4234" y="313"/>
                  </a:moveTo>
                  <a:cubicBezTo>
                    <a:pt x="-1058" y="-4450"/>
                    <a:pt x="-3703" y="46351"/>
                    <a:pt x="10584" y="66988"/>
                  </a:cubicBezTo>
                  <a:cubicBezTo>
                    <a:pt x="24871" y="87625"/>
                    <a:pt x="82022" y="113555"/>
                    <a:pt x="89959" y="124138"/>
                  </a:cubicBezTo>
                  <a:cubicBezTo>
                    <a:pt x="97896" y="134721"/>
                    <a:pt x="52388" y="120434"/>
                    <a:pt x="58209" y="130488"/>
                  </a:cubicBezTo>
                  <a:cubicBezTo>
                    <a:pt x="64030" y="140542"/>
                    <a:pt x="115888" y="168059"/>
                    <a:pt x="124884" y="184463"/>
                  </a:cubicBezTo>
                  <a:cubicBezTo>
                    <a:pt x="133880" y="200867"/>
                    <a:pt x="102130" y="224680"/>
                    <a:pt x="112184" y="228913"/>
                  </a:cubicBezTo>
                  <a:cubicBezTo>
                    <a:pt x="122238" y="233146"/>
                    <a:pt x="182034" y="204042"/>
                    <a:pt x="185209" y="209863"/>
                  </a:cubicBezTo>
                  <a:cubicBezTo>
                    <a:pt x="188384" y="215684"/>
                    <a:pt x="141817" y="245846"/>
                    <a:pt x="131234" y="263838"/>
                  </a:cubicBezTo>
                  <a:cubicBezTo>
                    <a:pt x="120651" y="281830"/>
                    <a:pt x="124355" y="295588"/>
                    <a:pt x="121709" y="317813"/>
                  </a:cubicBezTo>
                  <a:cubicBezTo>
                    <a:pt x="119063" y="340038"/>
                    <a:pt x="117476" y="400892"/>
                    <a:pt x="115359" y="397188"/>
                  </a:cubicBezTo>
                  <a:cubicBezTo>
                    <a:pt x="113242" y="393484"/>
                    <a:pt x="102130" y="327867"/>
                    <a:pt x="109009" y="295588"/>
                  </a:cubicBezTo>
                  <a:cubicBezTo>
                    <a:pt x="115888" y="263309"/>
                    <a:pt x="162455" y="243200"/>
                    <a:pt x="156634" y="203513"/>
                  </a:cubicBezTo>
                  <a:cubicBezTo>
                    <a:pt x="150813" y="163826"/>
                    <a:pt x="80963" y="67517"/>
                    <a:pt x="74084" y="57463"/>
                  </a:cubicBezTo>
                  <a:cubicBezTo>
                    <a:pt x="67205" y="47409"/>
                    <a:pt x="120651" y="136838"/>
                    <a:pt x="115359" y="143188"/>
                  </a:cubicBezTo>
                  <a:cubicBezTo>
                    <a:pt x="110067" y="149538"/>
                    <a:pt x="62442" y="115142"/>
                    <a:pt x="42334" y="95563"/>
                  </a:cubicBezTo>
                  <a:cubicBezTo>
                    <a:pt x="22226" y="75984"/>
                    <a:pt x="9526" y="5076"/>
                    <a:pt x="4234" y="3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7A18D11E-75F6-E26E-CE27-9FD81457514E}"/>
                </a:ext>
              </a:extLst>
            </p:cNvPr>
            <p:cNvSpPr/>
            <p:nvPr/>
          </p:nvSpPr>
          <p:spPr>
            <a:xfrm>
              <a:off x="300233" y="5781029"/>
              <a:ext cx="169733" cy="233157"/>
            </a:xfrm>
            <a:custGeom>
              <a:avLst/>
              <a:gdLst>
                <a:gd name="connsiteX0" fmla="*/ 1392 w 169733"/>
                <a:gd name="connsiteY0" fmla="*/ 646 h 233157"/>
                <a:gd name="connsiteX1" fmla="*/ 4567 w 169733"/>
                <a:gd name="connsiteY1" fmla="*/ 114946 h 233157"/>
                <a:gd name="connsiteX2" fmla="*/ 42667 w 169733"/>
                <a:gd name="connsiteY2" fmla="*/ 216546 h 233157"/>
                <a:gd name="connsiteX3" fmla="*/ 49017 w 169733"/>
                <a:gd name="connsiteY3" fmla="*/ 178446 h 233157"/>
                <a:gd name="connsiteX4" fmla="*/ 83942 w 169733"/>
                <a:gd name="connsiteY4" fmla="*/ 232421 h 233157"/>
                <a:gd name="connsiteX5" fmla="*/ 169667 w 169733"/>
                <a:gd name="connsiteY5" fmla="*/ 210196 h 233157"/>
                <a:gd name="connsiteX6" fmla="*/ 96642 w 169733"/>
                <a:gd name="connsiteY6" fmla="*/ 216546 h 233157"/>
                <a:gd name="connsiteX7" fmla="*/ 10917 w 169733"/>
                <a:gd name="connsiteY7" fmla="*/ 168921 h 233157"/>
                <a:gd name="connsiteX8" fmla="*/ 1392 w 169733"/>
                <a:gd name="connsiteY8" fmla="*/ 646 h 23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33" h="233157">
                  <a:moveTo>
                    <a:pt x="1392" y="646"/>
                  </a:moveTo>
                  <a:cubicBezTo>
                    <a:pt x="334" y="-8350"/>
                    <a:pt x="-2312" y="78963"/>
                    <a:pt x="4567" y="114946"/>
                  </a:cubicBezTo>
                  <a:cubicBezTo>
                    <a:pt x="11446" y="150929"/>
                    <a:pt x="35259" y="205963"/>
                    <a:pt x="42667" y="216546"/>
                  </a:cubicBezTo>
                  <a:cubicBezTo>
                    <a:pt x="50075" y="227129"/>
                    <a:pt x="42138" y="175800"/>
                    <a:pt x="49017" y="178446"/>
                  </a:cubicBezTo>
                  <a:cubicBezTo>
                    <a:pt x="55896" y="181092"/>
                    <a:pt x="63834" y="227129"/>
                    <a:pt x="83942" y="232421"/>
                  </a:cubicBezTo>
                  <a:cubicBezTo>
                    <a:pt x="104050" y="237713"/>
                    <a:pt x="167550" y="212842"/>
                    <a:pt x="169667" y="210196"/>
                  </a:cubicBezTo>
                  <a:cubicBezTo>
                    <a:pt x="171784" y="207550"/>
                    <a:pt x="123100" y="223425"/>
                    <a:pt x="96642" y="216546"/>
                  </a:cubicBezTo>
                  <a:cubicBezTo>
                    <a:pt x="70184" y="209667"/>
                    <a:pt x="25205" y="201200"/>
                    <a:pt x="10917" y="168921"/>
                  </a:cubicBezTo>
                  <a:cubicBezTo>
                    <a:pt x="-3371" y="136642"/>
                    <a:pt x="2450" y="9642"/>
                    <a:pt x="1392" y="6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FED348F4-3E9C-59C2-B169-53BC4E88487F}"/>
                </a:ext>
              </a:extLst>
            </p:cNvPr>
            <p:cNvSpPr/>
            <p:nvPr/>
          </p:nvSpPr>
          <p:spPr>
            <a:xfrm>
              <a:off x="373801" y="5994138"/>
              <a:ext cx="143978" cy="286961"/>
            </a:xfrm>
            <a:custGeom>
              <a:avLst/>
              <a:gdLst>
                <a:gd name="connsiteX0" fmla="*/ 23074 w 143978"/>
                <a:gd name="connsiteY0" fmla="*/ 262 h 286961"/>
                <a:gd name="connsiteX1" fmla="*/ 13549 w 143978"/>
                <a:gd name="connsiteY1" fmla="*/ 105037 h 286961"/>
                <a:gd name="connsiteX2" fmla="*/ 42124 w 143978"/>
                <a:gd name="connsiteY2" fmla="*/ 203462 h 286961"/>
                <a:gd name="connsiteX3" fmla="*/ 32599 w 143978"/>
                <a:gd name="connsiteY3" fmla="*/ 168537 h 286961"/>
                <a:gd name="connsiteX4" fmla="*/ 143724 w 143978"/>
                <a:gd name="connsiteY4" fmla="*/ 286012 h 286961"/>
                <a:gd name="connsiteX5" fmla="*/ 61174 w 143978"/>
                <a:gd name="connsiteY5" fmla="*/ 219337 h 286961"/>
                <a:gd name="connsiteX6" fmla="*/ 849 w 143978"/>
                <a:gd name="connsiteY6" fmla="*/ 136787 h 286961"/>
                <a:gd name="connsiteX7" fmla="*/ 23074 w 143978"/>
                <a:gd name="connsiteY7" fmla="*/ 262 h 2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78" h="286961">
                  <a:moveTo>
                    <a:pt x="23074" y="262"/>
                  </a:moveTo>
                  <a:cubicBezTo>
                    <a:pt x="25191" y="-5030"/>
                    <a:pt x="10374" y="71170"/>
                    <a:pt x="13549" y="105037"/>
                  </a:cubicBezTo>
                  <a:cubicBezTo>
                    <a:pt x="16724" y="138904"/>
                    <a:pt x="38949" y="192879"/>
                    <a:pt x="42124" y="203462"/>
                  </a:cubicBezTo>
                  <a:cubicBezTo>
                    <a:pt x="45299" y="214045"/>
                    <a:pt x="15666" y="154779"/>
                    <a:pt x="32599" y="168537"/>
                  </a:cubicBezTo>
                  <a:cubicBezTo>
                    <a:pt x="49532" y="182295"/>
                    <a:pt x="138961" y="277545"/>
                    <a:pt x="143724" y="286012"/>
                  </a:cubicBezTo>
                  <a:cubicBezTo>
                    <a:pt x="148487" y="294479"/>
                    <a:pt x="84986" y="244208"/>
                    <a:pt x="61174" y="219337"/>
                  </a:cubicBezTo>
                  <a:cubicBezTo>
                    <a:pt x="37362" y="194466"/>
                    <a:pt x="6670" y="165891"/>
                    <a:pt x="849" y="136787"/>
                  </a:cubicBezTo>
                  <a:cubicBezTo>
                    <a:pt x="-4972" y="107683"/>
                    <a:pt x="20957" y="5554"/>
                    <a:pt x="23074" y="26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0937D32-DA98-770E-EC92-639A6EA19A0D}"/>
                </a:ext>
              </a:extLst>
            </p:cNvPr>
            <p:cNvSpPr/>
            <p:nvPr/>
          </p:nvSpPr>
          <p:spPr>
            <a:xfrm>
              <a:off x="120414" y="5873363"/>
              <a:ext cx="223385" cy="163068"/>
            </a:xfrm>
            <a:custGeom>
              <a:avLst/>
              <a:gdLst>
                <a:gd name="connsiteX0" fmla="*/ 139936 w 223385"/>
                <a:gd name="connsiteY0" fmla="*/ 387 h 163068"/>
                <a:gd name="connsiteX1" fmla="*/ 139936 w 223385"/>
                <a:gd name="connsiteY1" fmla="*/ 67062 h 163068"/>
                <a:gd name="connsiteX2" fmla="*/ 190736 w 223385"/>
                <a:gd name="connsiteY2" fmla="*/ 130562 h 163068"/>
                <a:gd name="connsiteX3" fmla="*/ 222486 w 223385"/>
                <a:gd name="connsiteY3" fmla="*/ 149612 h 163068"/>
                <a:gd name="connsiteX4" fmla="*/ 155811 w 223385"/>
                <a:gd name="connsiteY4" fmla="*/ 149612 h 163068"/>
                <a:gd name="connsiteX5" fmla="*/ 35161 w 223385"/>
                <a:gd name="connsiteY5" fmla="*/ 162312 h 163068"/>
                <a:gd name="connsiteX6" fmla="*/ 3411 w 223385"/>
                <a:gd name="connsiteY6" fmla="*/ 124212 h 163068"/>
                <a:gd name="connsiteX7" fmla="*/ 101836 w 223385"/>
                <a:gd name="connsiteY7" fmla="*/ 143262 h 163068"/>
                <a:gd name="connsiteX8" fmla="*/ 79611 w 223385"/>
                <a:gd name="connsiteY8" fmla="*/ 111512 h 163068"/>
                <a:gd name="connsiteX9" fmla="*/ 174861 w 223385"/>
                <a:gd name="connsiteY9" fmla="*/ 130562 h 163068"/>
                <a:gd name="connsiteX10" fmla="*/ 146286 w 223385"/>
                <a:gd name="connsiteY10" fmla="*/ 98812 h 163068"/>
                <a:gd name="connsiteX11" fmla="*/ 139936 w 223385"/>
                <a:gd name="connsiteY11" fmla="*/ 387 h 1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385" h="163068">
                  <a:moveTo>
                    <a:pt x="139936" y="387"/>
                  </a:moveTo>
                  <a:cubicBezTo>
                    <a:pt x="138878" y="-4904"/>
                    <a:pt x="131469" y="45366"/>
                    <a:pt x="139936" y="67062"/>
                  </a:cubicBezTo>
                  <a:cubicBezTo>
                    <a:pt x="148403" y="88758"/>
                    <a:pt x="176978" y="116804"/>
                    <a:pt x="190736" y="130562"/>
                  </a:cubicBezTo>
                  <a:cubicBezTo>
                    <a:pt x="204494" y="144320"/>
                    <a:pt x="228307" y="146437"/>
                    <a:pt x="222486" y="149612"/>
                  </a:cubicBezTo>
                  <a:cubicBezTo>
                    <a:pt x="216665" y="152787"/>
                    <a:pt x="187032" y="147495"/>
                    <a:pt x="155811" y="149612"/>
                  </a:cubicBezTo>
                  <a:cubicBezTo>
                    <a:pt x="124590" y="151729"/>
                    <a:pt x="60561" y="166545"/>
                    <a:pt x="35161" y="162312"/>
                  </a:cubicBezTo>
                  <a:cubicBezTo>
                    <a:pt x="9761" y="158079"/>
                    <a:pt x="-7702" y="127387"/>
                    <a:pt x="3411" y="124212"/>
                  </a:cubicBezTo>
                  <a:cubicBezTo>
                    <a:pt x="14524" y="121037"/>
                    <a:pt x="89136" y="145379"/>
                    <a:pt x="101836" y="143262"/>
                  </a:cubicBezTo>
                  <a:cubicBezTo>
                    <a:pt x="114536" y="141145"/>
                    <a:pt x="67440" y="113629"/>
                    <a:pt x="79611" y="111512"/>
                  </a:cubicBezTo>
                  <a:cubicBezTo>
                    <a:pt x="91782" y="109395"/>
                    <a:pt x="163749" y="132679"/>
                    <a:pt x="174861" y="130562"/>
                  </a:cubicBezTo>
                  <a:cubicBezTo>
                    <a:pt x="185973" y="128445"/>
                    <a:pt x="153165" y="114158"/>
                    <a:pt x="146286" y="98812"/>
                  </a:cubicBezTo>
                  <a:cubicBezTo>
                    <a:pt x="139407" y="83466"/>
                    <a:pt x="140994" y="5678"/>
                    <a:pt x="139936" y="38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E0CA1FC9-358D-F6E5-3C83-686BF1F6DA55}"/>
                </a:ext>
              </a:extLst>
            </p:cNvPr>
            <p:cNvSpPr/>
            <p:nvPr/>
          </p:nvSpPr>
          <p:spPr>
            <a:xfrm>
              <a:off x="261762" y="6054708"/>
              <a:ext cx="126469" cy="64695"/>
            </a:xfrm>
            <a:custGeom>
              <a:avLst/>
              <a:gdLst>
                <a:gd name="connsiteX0" fmla="*/ 125588 w 126469"/>
                <a:gd name="connsiteY0" fmla="*/ 60342 h 64695"/>
                <a:gd name="connsiteX1" fmla="*/ 1763 w 126469"/>
                <a:gd name="connsiteY1" fmla="*/ 17 h 64695"/>
                <a:gd name="connsiteX2" fmla="*/ 55738 w 126469"/>
                <a:gd name="connsiteY2" fmla="*/ 53992 h 64695"/>
                <a:gd name="connsiteX3" fmla="*/ 125588 w 126469"/>
                <a:gd name="connsiteY3" fmla="*/ 60342 h 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9" h="64695">
                  <a:moveTo>
                    <a:pt x="125588" y="60342"/>
                  </a:moveTo>
                  <a:cubicBezTo>
                    <a:pt x="116592" y="51346"/>
                    <a:pt x="13405" y="1075"/>
                    <a:pt x="1763" y="17"/>
                  </a:cubicBezTo>
                  <a:cubicBezTo>
                    <a:pt x="-9879" y="-1041"/>
                    <a:pt x="39334" y="44996"/>
                    <a:pt x="55738" y="53992"/>
                  </a:cubicBezTo>
                  <a:cubicBezTo>
                    <a:pt x="72142" y="62988"/>
                    <a:pt x="134584" y="69338"/>
                    <a:pt x="125588" y="6034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07F65207-C3D8-9D46-C0AD-66A43785D04A}"/>
                </a:ext>
              </a:extLst>
            </p:cNvPr>
            <p:cNvSpPr/>
            <p:nvPr/>
          </p:nvSpPr>
          <p:spPr>
            <a:xfrm>
              <a:off x="81007" y="6070596"/>
              <a:ext cx="180266" cy="73029"/>
            </a:xfrm>
            <a:custGeom>
              <a:avLst/>
              <a:gdLst>
                <a:gd name="connsiteX0" fmla="*/ 45993 w 180266"/>
                <a:gd name="connsiteY0" fmla="*/ 4 h 73029"/>
                <a:gd name="connsiteX1" fmla="*/ 163468 w 180266"/>
                <a:gd name="connsiteY1" fmla="*/ 50804 h 73029"/>
                <a:gd name="connsiteX2" fmla="*/ 96793 w 180266"/>
                <a:gd name="connsiteY2" fmla="*/ 53979 h 73029"/>
                <a:gd name="connsiteX3" fmla="*/ 1543 w 180266"/>
                <a:gd name="connsiteY3" fmla="*/ 73029 h 73029"/>
                <a:gd name="connsiteX4" fmla="*/ 179343 w 180266"/>
                <a:gd name="connsiteY4" fmla="*/ 53979 h 73029"/>
                <a:gd name="connsiteX5" fmla="*/ 45993 w 180266"/>
                <a:gd name="connsiteY5" fmla="*/ 4 h 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266" h="73029">
                  <a:moveTo>
                    <a:pt x="45993" y="4"/>
                  </a:moveTo>
                  <a:cubicBezTo>
                    <a:pt x="43347" y="-525"/>
                    <a:pt x="155001" y="41808"/>
                    <a:pt x="163468" y="50804"/>
                  </a:cubicBezTo>
                  <a:cubicBezTo>
                    <a:pt x="171935" y="59800"/>
                    <a:pt x="123780" y="50275"/>
                    <a:pt x="96793" y="53979"/>
                  </a:cubicBezTo>
                  <a:cubicBezTo>
                    <a:pt x="69806" y="57683"/>
                    <a:pt x="-12215" y="73029"/>
                    <a:pt x="1543" y="73029"/>
                  </a:cubicBezTo>
                  <a:cubicBezTo>
                    <a:pt x="15301" y="73029"/>
                    <a:pt x="165585" y="62446"/>
                    <a:pt x="179343" y="53979"/>
                  </a:cubicBezTo>
                  <a:cubicBezTo>
                    <a:pt x="193101" y="45512"/>
                    <a:pt x="48639" y="533"/>
                    <a:pt x="4599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5A195B21-1AAC-6520-9C33-B5B2B01703FE}"/>
                </a:ext>
              </a:extLst>
            </p:cNvPr>
            <p:cNvSpPr/>
            <p:nvPr/>
          </p:nvSpPr>
          <p:spPr>
            <a:xfrm>
              <a:off x="199895" y="6162060"/>
              <a:ext cx="171599" cy="64153"/>
            </a:xfrm>
            <a:custGeom>
              <a:avLst/>
              <a:gdLst>
                <a:gd name="connsiteX0" fmla="*/ 130 w 171599"/>
                <a:gd name="connsiteY0" fmla="*/ 64115 h 64153"/>
                <a:gd name="connsiteX1" fmla="*/ 111255 w 171599"/>
                <a:gd name="connsiteY1" fmla="*/ 10140 h 64153"/>
                <a:gd name="connsiteX2" fmla="*/ 171580 w 171599"/>
                <a:gd name="connsiteY2" fmla="*/ 16490 h 64153"/>
                <a:gd name="connsiteX3" fmla="*/ 117605 w 171599"/>
                <a:gd name="connsiteY3" fmla="*/ 22840 h 64153"/>
                <a:gd name="connsiteX4" fmla="*/ 89030 w 171599"/>
                <a:gd name="connsiteY4" fmla="*/ 615 h 64153"/>
                <a:gd name="connsiteX5" fmla="*/ 130 w 171599"/>
                <a:gd name="connsiteY5" fmla="*/ 64115 h 6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599" h="64153">
                  <a:moveTo>
                    <a:pt x="130" y="64115"/>
                  </a:moveTo>
                  <a:cubicBezTo>
                    <a:pt x="3834" y="65702"/>
                    <a:pt x="82680" y="18078"/>
                    <a:pt x="111255" y="10140"/>
                  </a:cubicBezTo>
                  <a:cubicBezTo>
                    <a:pt x="139830" y="2202"/>
                    <a:pt x="170522" y="14373"/>
                    <a:pt x="171580" y="16490"/>
                  </a:cubicBezTo>
                  <a:cubicBezTo>
                    <a:pt x="172638" y="18607"/>
                    <a:pt x="131363" y="25486"/>
                    <a:pt x="117605" y="22840"/>
                  </a:cubicBezTo>
                  <a:cubicBezTo>
                    <a:pt x="103847" y="20194"/>
                    <a:pt x="105434" y="-4148"/>
                    <a:pt x="89030" y="615"/>
                  </a:cubicBezTo>
                  <a:cubicBezTo>
                    <a:pt x="72626" y="5378"/>
                    <a:pt x="-3574" y="62528"/>
                    <a:pt x="130" y="641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53C391C4-AE76-D4CB-8A8E-9C31253D4B6A}"/>
                </a:ext>
              </a:extLst>
            </p:cNvPr>
            <p:cNvSpPr/>
            <p:nvPr/>
          </p:nvSpPr>
          <p:spPr>
            <a:xfrm>
              <a:off x="196291" y="6317862"/>
              <a:ext cx="188684" cy="360976"/>
            </a:xfrm>
            <a:custGeom>
              <a:avLst/>
              <a:gdLst>
                <a:gd name="connsiteX0" fmla="*/ 559 w 188684"/>
                <a:gd name="connsiteY0" fmla="*/ 388 h 360976"/>
                <a:gd name="connsiteX1" fmla="*/ 187884 w 188684"/>
                <a:gd name="connsiteY1" fmla="*/ 352813 h 360976"/>
                <a:gd name="connsiteX2" fmla="*/ 70409 w 188684"/>
                <a:gd name="connsiteY2" fmla="*/ 251213 h 360976"/>
                <a:gd name="connsiteX3" fmla="*/ 127559 w 188684"/>
                <a:gd name="connsiteY3" fmla="*/ 282963 h 360976"/>
                <a:gd name="connsiteX4" fmla="*/ 559 w 188684"/>
                <a:gd name="connsiteY4" fmla="*/ 388 h 36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84" h="360976">
                  <a:moveTo>
                    <a:pt x="559" y="388"/>
                  </a:moveTo>
                  <a:cubicBezTo>
                    <a:pt x="10613" y="12030"/>
                    <a:pt x="176242" y="311009"/>
                    <a:pt x="187884" y="352813"/>
                  </a:cubicBezTo>
                  <a:cubicBezTo>
                    <a:pt x="199526" y="394617"/>
                    <a:pt x="80463" y="262855"/>
                    <a:pt x="70409" y="251213"/>
                  </a:cubicBezTo>
                  <a:cubicBezTo>
                    <a:pt x="60355" y="239571"/>
                    <a:pt x="136026" y="323709"/>
                    <a:pt x="127559" y="282963"/>
                  </a:cubicBezTo>
                  <a:cubicBezTo>
                    <a:pt x="119092" y="242217"/>
                    <a:pt x="-9495" y="-11254"/>
                    <a:pt x="559" y="3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B722EB17-EDCD-41ED-3044-0133180FC056}"/>
                </a:ext>
              </a:extLst>
            </p:cNvPr>
            <p:cNvSpPr/>
            <p:nvPr/>
          </p:nvSpPr>
          <p:spPr>
            <a:xfrm>
              <a:off x="273049" y="6286499"/>
              <a:ext cx="322210" cy="535103"/>
            </a:xfrm>
            <a:custGeom>
              <a:avLst/>
              <a:gdLst>
                <a:gd name="connsiteX0" fmla="*/ 1 w 322210"/>
                <a:gd name="connsiteY0" fmla="*/ 1 h 535103"/>
                <a:gd name="connsiteX1" fmla="*/ 180976 w 322210"/>
                <a:gd name="connsiteY1" fmla="*/ 241301 h 535103"/>
                <a:gd name="connsiteX2" fmla="*/ 209551 w 322210"/>
                <a:gd name="connsiteY2" fmla="*/ 320676 h 535103"/>
                <a:gd name="connsiteX3" fmla="*/ 225426 w 322210"/>
                <a:gd name="connsiteY3" fmla="*/ 295276 h 535103"/>
                <a:gd name="connsiteX4" fmla="*/ 260351 w 322210"/>
                <a:gd name="connsiteY4" fmla="*/ 368301 h 535103"/>
                <a:gd name="connsiteX5" fmla="*/ 292101 w 322210"/>
                <a:gd name="connsiteY5" fmla="*/ 533401 h 535103"/>
                <a:gd name="connsiteX6" fmla="*/ 295276 w 322210"/>
                <a:gd name="connsiteY6" fmla="*/ 447676 h 535103"/>
                <a:gd name="connsiteX7" fmla="*/ 320676 w 322210"/>
                <a:gd name="connsiteY7" fmla="*/ 342901 h 535103"/>
                <a:gd name="connsiteX8" fmla="*/ 244476 w 322210"/>
                <a:gd name="connsiteY8" fmla="*/ 260351 h 535103"/>
                <a:gd name="connsiteX9" fmla="*/ 311151 w 322210"/>
                <a:gd name="connsiteY9" fmla="*/ 361951 h 535103"/>
                <a:gd name="connsiteX10" fmla="*/ 298451 w 322210"/>
                <a:gd name="connsiteY10" fmla="*/ 431801 h 535103"/>
                <a:gd name="connsiteX11" fmla="*/ 219076 w 322210"/>
                <a:gd name="connsiteY11" fmla="*/ 323851 h 535103"/>
                <a:gd name="connsiteX12" fmla="*/ 114301 w 322210"/>
                <a:gd name="connsiteY12" fmla="*/ 215901 h 535103"/>
                <a:gd name="connsiteX13" fmla="*/ 177801 w 322210"/>
                <a:gd name="connsiteY13" fmla="*/ 244476 h 535103"/>
                <a:gd name="connsiteX14" fmla="*/ 1 w 322210"/>
                <a:gd name="connsiteY14" fmla="*/ 1 h 5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210" h="535103">
                  <a:moveTo>
                    <a:pt x="1" y="1"/>
                  </a:moveTo>
                  <a:cubicBezTo>
                    <a:pt x="530" y="-528"/>
                    <a:pt x="146051" y="187855"/>
                    <a:pt x="180976" y="241301"/>
                  </a:cubicBezTo>
                  <a:cubicBezTo>
                    <a:pt x="215901" y="294747"/>
                    <a:pt x="202143" y="311680"/>
                    <a:pt x="209551" y="320676"/>
                  </a:cubicBezTo>
                  <a:cubicBezTo>
                    <a:pt x="216959" y="329672"/>
                    <a:pt x="216959" y="287339"/>
                    <a:pt x="225426" y="295276"/>
                  </a:cubicBezTo>
                  <a:cubicBezTo>
                    <a:pt x="233893" y="303214"/>
                    <a:pt x="249239" y="328614"/>
                    <a:pt x="260351" y="368301"/>
                  </a:cubicBezTo>
                  <a:cubicBezTo>
                    <a:pt x="271464" y="407989"/>
                    <a:pt x="286280" y="520172"/>
                    <a:pt x="292101" y="533401"/>
                  </a:cubicBezTo>
                  <a:cubicBezTo>
                    <a:pt x="297922" y="546630"/>
                    <a:pt x="290514" y="479426"/>
                    <a:pt x="295276" y="447676"/>
                  </a:cubicBezTo>
                  <a:cubicBezTo>
                    <a:pt x="300038" y="415926"/>
                    <a:pt x="329143" y="374122"/>
                    <a:pt x="320676" y="342901"/>
                  </a:cubicBezTo>
                  <a:cubicBezTo>
                    <a:pt x="312209" y="311680"/>
                    <a:pt x="246063" y="257176"/>
                    <a:pt x="244476" y="260351"/>
                  </a:cubicBezTo>
                  <a:cubicBezTo>
                    <a:pt x="242889" y="263526"/>
                    <a:pt x="302155" y="333376"/>
                    <a:pt x="311151" y="361951"/>
                  </a:cubicBezTo>
                  <a:cubicBezTo>
                    <a:pt x="320147" y="390526"/>
                    <a:pt x="313797" y="438151"/>
                    <a:pt x="298451" y="431801"/>
                  </a:cubicBezTo>
                  <a:cubicBezTo>
                    <a:pt x="283105" y="425451"/>
                    <a:pt x="249768" y="359834"/>
                    <a:pt x="219076" y="323851"/>
                  </a:cubicBezTo>
                  <a:cubicBezTo>
                    <a:pt x="188384" y="287868"/>
                    <a:pt x="121180" y="229130"/>
                    <a:pt x="114301" y="215901"/>
                  </a:cubicBezTo>
                  <a:cubicBezTo>
                    <a:pt x="107422" y="202672"/>
                    <a:pt x="193147" y="276226"/>
                    <a:pt x="177801" y="244476"/>
                  </a:cubicBezTo>
                  <a:cubicBezTo>
                    <a:pt x="162455" y="212726"/>
                    <a:pt x="-528" y="53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81E69F30-9D26-5A79-37A9-ABCB38B82B47}"/>
                </a:ext>
              </a:extLst>
            </p:cNvPr>
            <p:cNvSpPr/>
            <p:nvPr/>
          </p:nvSpPr>
          <p:spPr>
            <a:xfrm>
              <a:off x="910254" y="6018348"/>
              <a:ext cx="204333" cy="359299"/>
            </a:xfrm>
            <a:custGeom>
              <a:avLst/>
              <a:gdLst>
                <a:gd name="connsiteX0" fmla="*/ 118446 w 204333"/>
                <a:gd name="connsiteY0" fmla="*/ 1452 h 359299"/>
                <a:gd name="connsiteX1" fmla="*/ 147021 w 204333"/>
                <a:gd name="connsiteY1" fmla="*/ 163377 h 359299"/>
                <a:gd name="connsiteX2" fmla="*/ 147021 w 204333"/>
                <a:gd name="connsiteY2" fmla="*/ 296727 h 359299"/>
                <a:gd name="connsiteX3" fmla="*/ 140671 w 204333"/>
                <a:gd name="connsiteY3" fmla="*/ 322127 h 359299"/>
                <a:gd name="connsiteX4" fmla="*/ 971 w 204333"/>
                <a:gd name="connsiteY4" fmla="*/ 338002 h 359299"/>
                <a:gd name="connsiteX5" fmla="*/ 83521 w 204333"/>
                <a:gd name="connsiteY5" fmla="*/ 338002 h 359299"/>
                <a:gd name="connsiteX6" fmla="*/ 175596 w 204333"/>
                <a:gd name="connsiteY6" fmla="*/ 58602 h 359299"/>
                <a:gd name="connsiteX7" fmla="*/ 204171 w 204333"/>
                <a:gd name="connsiteY7" fmla="*/ 90352 h 359299"/>
                <a:gd name="connsiteX8" fmla="*/ 166071 w 204333"/>
                <a:gd name="connsiteY8" fmla="*/ 39552 h 359299"/>
                <a:gd name="connsiteX9" fmla="*/ 156546 w 204333"/>
                <a:gd name="connsiteY9" fmla="*/ 80827 h 359299"/>
                <a:gd name="connsiteX10" fmla="*/ 118446 w 204333"/>
                <a:gd name="connsiteY10" fmla="*/ 1452 h 35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333" h="359299">
                  <a:moveTo>
                    <a:pt x="118446" y="1452"/>
                  </a:moveTo>
                  <a:cubicBezTo>
                    <a:pt x="116859" y="15210"/>
                    <a:pt x="142259" y="114165"/>
                    <a:pt x="147021" y="163377"/>
                  </a:cubicBezTo>
                  <a:cubicBezTo>
                    <a:pt x="151784" y="212590"/>
                    <a:pt x="148079" y="270269"/>
                    <a:pt x="147021" y="296727"/>
                  </a:cubicBezTo>
                  <a:cubicBezTo>
                    <a:pt x="145963" y="323185"/>
                    <a:pt x="165013" y="315248"/>
                    <a:pt x="140671" y="322127"/>
                  </a:cubicBezTo>
                  <a:cubicBezTo>
                    <a:pt x="116329" y="329006"/>
                    <a:pt x="10496" y="335356"/>
                    <a:pt x="971" y="338002"/>
                  </a:cubicBezTo>
                  <a:cubicBezTo>
                    <a:pt x="-8554" y="340648"/>
                    <a:pt x="54417" y="384569"/>
                    <a:pt x="83521" y="338002"/>
                  </a:cubicBezTo>
                  <a:cubicBezTo>
                    <a:pt x="112625" y="291435"/>
                    <a:pt x="155488" y="99877"/>
                    <a:pt x="175596" y="58602"/>
                  </a:cubicBezTo>
                  <a:cubicBezTo>
                    <a:pt x="195704" y="17327"/>
                    <a:pt x="205758" y="93527"/>
                    <a:pt x="204171" y="90352"/>
                  </a:cubicBezTo>
                  <a:cubicBezTo>
                    <a:pt x="202584" y="87177"/>
                    <a:pt x="174009" y="41140"/>
                    <a:pt x="166071" y="39552"/>
                  </a:cubicBezTo>
                  <a:cubicBezTo>
                    <a:pt x="158133" y="37964"/>
                    <a:pt x="163425" y="85589"/>
                    <a:pt x="156546" y="80827"/>
                  </a:cubicBezTo>
                  <a:cubicBezTo>
                    <a:pt x="149667" y="76065"/>
                    <a:pt x="120033" y="-12306"/>
                    <a:pt x="118446" y="145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4651E10C-AAD8-4D43-2AC8-646164B73864}"/>
                </a:ext>
              </a:extLst>
            </p:cNvPr>
            <p:cNvSpPr/>
            <p:nvPr/>
          </p:nvSpPr>
          <p:spPr>
            <a:xfrm>
              <a:off x="564524" y="6434798"/>
              <a:ext cx="333574" cy="381929"/>
            </a:xfrm>
            <a:custGeom>
              <a:avLst/>
              <a:gdLst>
                <a:gd name="connsiteX0" fmla="*/ 626 w 333574"/>
                <a:gd name="connsiteY0" fmla="*/ 927 h 381929"/>
                <a:gd name="connsiteX1" fmla="*/ 162551 w 333574"/>
                <a:gd name="connsiteY1" fmla="*/ 83477 h 381929"/>
                <a:gd name="connsiteX2" fmla="*/ 149851 w 333574"/>
                <a:gd name="connsiteY2" fmla="*/ 159677 h 381929"/>
                <a:gd name="connsiteX3" fmla="*/ 191126 w 333574"/>
                <a:gd name="connsiteY3" fmla="*/ 143802 h 381929"/>
                <a:gd name="connsiteX4" fmla="*/ 108576 w 333574"/>
                <a:gd name="connsiteY4" fmla="*/ 248577 h 381929"/>
                <a:gd name="connsiteX5" fmla="*/ 26026 w 333574"/>
                <a:gd name="connsiteY5" fmla="*/ 381927 h 381929"/>
                <a:gd name="connsiteX6" fmla="*/ 124451 w 333574"/>
                <a:gd name="connsiteY6" fmla="*/ 251752 h 381929"/>
                <a:gd name="connsiteX7" fmla="*/ 219701 w 333574"/>
                <a:gd name="connsiteY7" fmla="*/ 188252 h 381929"/>
                <a:gd name="connsiteX8" fmla="*/ 324476 w 333574"/>
                <a:gd name="connsiteY8" fmla="*/ 213652 h 381929"/>
                <a:gd name="connsiteX9" fmla="*/ 321301 w 333574"/>
                <a:gd name="connsiteY9" fmla="*/ 140627 h 381929"/>
                <a:gd name="connsiteX10" fmla="*/ 264151 w 333574"/>
                <a:gd name="connsiteY10" fmla="*/ 35852 h 381929"/>
                <a:gd name="connsiteX11" fmla="*/ 314951 w 333574"/>
                <a:gd name="connsiteY11" fmla="*/ 166027 h 381929"/>
                <a:gd name="connsiteX12" fmla="*/ 203826 w 333574"/>
                <a:gd name="connsiteY12" fmla="*/ 140627 h 381929"/>
                <a:gd name="connsiteX13" fmla="*/ 108576 w 333574"/>
                <a:gd name="connsiteY13" fmla="*/ 45377 h 381929"/>
                <a:gd name="connsiteX14" fmla="*/ 626 w 333574"/>
                <a:gd name="connsiteY14" fmla="*/ 927 h 38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574" h="381929">
                  <a:moveTo>
                    <a:pt x="626" y="927"/>
                  </a:moveTo>
                  <a:cubicBezTo>
                    <a:pt x="9622" y="7277"/>
                    <a:pt x="137680" y="57019"/>
                    <a:pt x="162551" y="83477"/>
                  </a:cubicBezTo>
                  <a:cubicBezTo>
                    <a:pt x="187422" y="109935"/>
                    <a:pt x="145089" y="149623"/>
                    <a:pt x="149851" y="159677"/>
                  </a:cubicBezTo>
                  <a:cubicBezTo>
                    <a:pt x="154614" y="169731"/>
                    <a:pt x="198005" y="128985"/>
                    <a:pt x="191126" y="143802"/>
                  </a:cubicBezTo>
                  <a:cubicBezTo>
                    <a:pt x="184247" y="158619"/>
                    <a:pt x="136093" y="208889"/>
                    <a:pt x="108576" y="248577"/>
                  </a:cubicBezTo>
                  <a:cubicBezTo>
                    <a:pt x="81059" y="288265"/>
                    <a:pt x="23380" y="381398"/>
                    <a:pt x="26026" y="381927"/>
                  </a:cubicBezTo>
                  <a:cubicBezTo>
                    <a:pt x="28672" y="382456"/>
                    <a:pt x="92172" y="284031"/>
                    <a:pt x="124451" y="251752"/>
                  </a:cubicBezTo>
                  <a:cubicBezTo>
                    <a:pt x="156730" y="219473"/>
                    <a:pt x="186364" y="194602"/>
                    <a:pt x="219701" y="188252"/>
                  </a:cubicBezTo>
                  <a:cubicBezTo>
                    <a:pt x="253039" y="181902"/>
                    <a:pt x="307543" y="221589"/>
                    <a:pt x="324476" y="213652"/>
                  </a:cubicBezTo>
                  <a:cubicBezTo>
                    <a:pt x="341409" y="205715"/>
                    <a:pt x="331355" y="170260"/>
                    <a:pt x="321301" y="140627"/>
                  </a:cubicBezTo>
                  <a:cubicBezTo>
                    <a:pt x="311247" y="110994"/>
                    <a:pt x="265209" y="31619"/>
                    <a:pt x="264151" y="35852"/>
                  </a:cubicBezTo>
                  <a:cubicBezTo>
                    <a:pt x="263093" y="40085"/>
                    <a:pt x="325005" y="148565"/>
                    <a:pt x="314951" y="166027"/>
                  </a:cubicBezTo>
                  <a:cubicBezTo>
                    <a:pt x="304897" y="183489"/>
                    <a:pt x="238222" y="160735"/>
                    <a:pt x="203826" y="140627"/>
                  </a:cubicBezTo>
                  <a:cubicBezTo>
                    <a:pt x="169430" y="120519"/>
                    <a:pt x="135034" y="68660"/>
                    <a:pt x="108576" y="45377"/>
                  </a:cubicBezTo>
                  <a:cubicBezTo>
                    <a:pt x="82118" y="22094"/>
                    <a:pt x="-8370" y="-5423"/>
                    <a:pt x="626" y="9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93E5A3A4-5571-473F-DBF2-3E680459D7FC}"/>
                </a:ext>
              </a:extLst>
            </p:cNvPr>
            <p:cNvSpPr/>
            <p:nvPr/>
          </p:nvSpPr>
          <p:spPr>
            <a:xfrm>
              <a:off x="421825" y="6330622"/>
              <a:ext cx="251823" cy="397390"/>
            </a:xfrm>
            <a:custGeom>
              <a:avLst/>
              <a:gdLst>
                <a:gd name="connsiteX0" fmla="*/ 450 w 251823"/>
                <a:gd name="connsiteY0" fmla="*/ 328 h 397390"/>
                <a:gd name="connsiteX1" fmla="*/ 244925 w 251823"/>
                <a:gd name="connsiteY1" fmla="*/ 244803 h 397390"/>
                <a:gd name="connsiteX2" fmla="*/ 187775 w 251823"/>
                <a:gd name="connsiteY2" fmla="*/ 397203 h 397390"/>
                <a:gd name="connsiteX3" fmla="*/ 222700 w 251823"/>
                <a:gd name="connsiteY3" fmla="*/ 273378 h 397390"/>
                <a:gd name="connsiteX4" fmla="*/ 108400 w 251823"/>
                <a:gd name="connsiteY4" fmla="*/ 149553 h 397390"/>
                <a:gd name="connsiteX5" fmla="*/ 181425 w 251823"/>
                <a:gd name="connsiteY5" fmla="*/ 190828 h 397390"/>
                <a:gd name="connsiteX6" fmla="*/ 450 w 251823"/>
                <a:gd name="connsiteY6" fmla="*/ 328 h 39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823" h="397390">
                  <a:moveTo>
                    <a:pt x="450" y="328"/>
                  </a:moveTo>
                  <a:cubicBezTo>
                    <a:pt x="11033" y="9324"/>
                    <a:pt x="213704" y="178657"/>
                    <a:pt x="244925" y="244803"/>
                  </a:cubicBezTo>
                  <a:cubicBezTo>
                    <a:pt x="276146" y="310949"/>
                    <a:pt x="191479" y="392441"/>
                    <a:pt x="187775" y="397203"/>
                  </a:cubicBezTo>
                  <a:cubicBezTo>
                    <a:pt x="184071" y="401965"/>
                    <a:pt x="235929" y="314653"/>
                    <a:pt x="222700" y="273378"/>
                  </a:cubicBezTo>
                  <a:cubicBezTo>
                    <a:pt x="209471" y="232103"/>
                    <a:pt x="115279" y="163311"/>
                    <a:pt x="108400" y="149553"/>
                  </a:cubicBezTo>
                  <a:cubicBezTo>
                    <a:pt x="101521" y="135795"/>
                    <a:pt x="193596" y="211465"/>
                    <a:pt x="181425" y="190828"/>
                  </a:cubicBezTo>
                  <a:cubicBezTo>
                    <a:pt x="169254" y="170191"/>
                    <a:pt x="-10133" y="-8668"/>
                    <a:pt x="450" y="3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6B894FC7-F1F8-7639-25EB-7354BCB213AD}"/>
                </a:ext>
              </a:extLst>
            </p:cNvPr>
            <p:cNvSpPr/>
            <p:nvPr/>
          </p:nvSpPr>
          <p:spPr>
            <a:xfrm>
              <a:off x="428882" y="6715894"/>
              <a:ext cx="247397" cy="920240"/>
            </a:xfrm>
            <a:custGeom>
              <a:avLst/>
              <a:gdLst>
                <a:gd name="connsiteX0" fmla="*/ 2918 w 247397"/>
                <a:gd name="connsiteY0" fmla="*/ 2406 h 920240"/>
                <a:gd name="connsiteX1" fmla="*/ 168018 w 247397"/>
                <a:gd name="connsiteY1" fmla="*/ 532631 h 920240"/>
                <a:gd name="connsiteX2" fmla="*/ 37843 w 247397"/>
                <a:gd name="connsiteY2" fmla="*/ 170681 h 920240"/>
                <a:gd name="connsiteX3" fmla="*/ 247393 w 247397"/>
                <a:gd name="connsiteY3" fmla="*/ 919981 h 920240"/>
                <a:gd name="connsiteX4" fmla="*/ 44193 w 247397"/>
                <a:gd name="connsiteY4" fmla="*/ 256406 h 920240"/>
                <a:gd name="connsiteX5" fmla="*/ 60068 w 247397"/>
                <a:gd name="connsiteY5" fmla="*/ 332606 h 920240"/>
                <a:gd name="connsiteX6" fmla="*/ 2918 w 247397"/>
                <a:gd name="connsiteY6" fmla="*/ 2406 h 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397" h="920240">
                  <a:moveTo>
                    <a:pt x="2918" y="2406"/>
                  </a:moveTo>
                  <a:cubicBezTo>
                    <a:pt x="20910" y="35743"/>
                    <a:pt x="162197" y="504585"/>
                    <a:pt x="168018" y="532631"/>
                  </a:cubicBezTo>
                  <a:cubicBezTo>
                    <a:pt x="173839" y="560677"/>
                    <a:pt x="24614" y="106123"/>
                    <a:pt x="37843" y="170681"/>
                  </a:cubicBezTo>
                  <a:cubicBezTo>
                    <a:pt x="51072" y="235239"/>
                    <a:pt x="246335" y="905694"/>
                    <a:pt x="247393" y="919981"/>
                  </a:cubicBezTo>
                  <a:cubicBezTo>
                    <a:pt x="248451" y="934268"/>
                    <a:pt x="75414" y="354302"/>
                    <a:pt x="44193" y="256406"/>
                  </a:cubicBezTo>
                  <a:cubicBezTo>
                    <a:pt x="12972" y="158510"/>
                    <a:pt x="64301" y="372823"/>
                    <a:pt x="60068" y="332606"/>
                  </a:cubicBezTo>
                  <a:cubicBezTo>
                    <a:pt x="55835" y="292389"/>
                    <a:pt x="-15074" y="-30931"/>
                    <a:pt x="2918" y="24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2A08F4F-60A3-9845-DB7D-544B0838E842}"/>
                </a:ext>
              </a:extLst>
            </p:cNvPr>
            <p:cNvSpPr/>
            <p:nvPr/>
          </p:nvSpPr>
          <p:spPr>
            <a:xfrm>
              <a:off x="663401" y="6459870"/>
              <a:ext cx="409793" cy="344208"/>
            </a:xfrm>
            <a:custGeom>
              <a:avLst/>
              <a:gdLst>
                <a:gd name="connsiteX0" fmla="*/ 174 w 409793"/>
                <a:gd name="connsiteY0" fmla="*/ 344155 h 344208"/>
                <a:gd name="connsiteX1" fmla="*/ 133524 w 409793"/>
                <a:gd name="connsiteY1" fmla="*/ 255255 h 344208"/>
                <a:gd name="connsiteX2" fmla="*/ 206549 w 409793"/>
                <a:gd name="connsiteY2" fmla="*/ 258430 h 344208"/>
                <a:gd name="connsiteX3" fmla="*/ 298624 w 409793"/>
                <a:gd name="connsiteY3" fmla="*/ 226680 h 344208"/>
                <a:gd name="connsiteX4" fmla="*/ 304974 w 409793"/>
                <a:gd name="connsiteY4" fmla="*/ 86980 h 344208"/>
                <a:gd name="connsiteX5" fmla="*/ 349424 w 409793"/>
                <a:gd name="connsiteY5" fmla="*/ 1255 h 344208"/>
                <a:gd name="connsiteX6" fmla="*/ 346249 w 409793"/>
                <a:gd name="connsiteY6" fmla="*/ 150480 h 344208"/>
                <a:gd name="connsiteX7" fmla="*/ 409749 w 409793"/>
                <a:gd name="connsiteY7" fmla="*/ 299705 h 344208"/>
                <a:gd name="connsiteX8" fmla="*/ 355774 w 409793"/>
                <a:gd name="connsiteY8" fmla="*/ 169530 h 344208"/>
                <a:gd name="connsiteX9" fmla="*/ 324024 w 409793"/>
                <a:gd name="connsiteY9" fmla="*/ 144130 h 344208"/>
                <a:gd name="connsiteX10" fmla="*/ 279574 w 409793"/>
                <a:gd name="connsiteY10" fmla="*/ 233030 h 344208"/>
                <a:gd name="connsiteX11" fmla="*/ 184324 w 409793"/>
                <a:gd name="connsiteY11" fmla="*/ 252080 h 344208"/>
                <a:gd name="connsiteX12" fmla="*/ 104949 w 409793"/>
                <a:gd name="connsiteY12" fmla="*/ 239380 h 344208"/>
                <a:gd name="connsiteX13" fmla="*/ 104949 w 409793"/>
                <a:gd name="connsiteY13" fmla="*/ 267955 h 344208"/>
                <a:gd name="connsiteX14" fmla="*/ 174 w 409793"/>
                <a:gd name="connsiteY14" fmla="*/ 344155 h 34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793" h="344208">
                  <a:moveTo>
                    <a:pt x="174" y="344155"/>
                  </a:moveTo>
                  <a:cubicBezTo>
                    <a:pt x="4936" y="342038"/>
                    <a:pt x="99128" y="269542"/>
                    <a:pt x="133524" y="255255"/>
                  </a:cubicBezTo>
                  <a:cubicBezTo>
                    <a:pt x="167920" y="240967"/>
                    <a:pt x="179032" y="263192"/>
                    <a:pt x="206549" y="258430"/>
                  </a:cubicBezTo>
                  <a:cubicBezTo>
                    <a:pt x="234066" y="253668"/>
                    <a:pt x="282220" y="255255"/>
                    <a:pt x="298624" y="226680"/>
                  </a:cubicBezTo>
                  <a:cubicBezTo>
                    <a:pt x="315028" y="198105"/>
                    <a:pt x="296507" y="124551"/>
                    <a:pt x="304974" y="86980"/>
                  </a:cubicBezTo>
                  <a:cubicBezTo>
                    <a:pt x="313441" y="49409"/>
                    <a:pt x="342545" y="-9328"/>
                    <a:pt x="349424" y="1255"/>
                  </a:cubicBezTo>
                  <a:cubicBezTo>
                    <a:pt x="356303" y="11838"/>
                    <a:pt x="336195" y="100738"/>
                    <a:pt x="346249" y="150480"/>
                  </a:cubicBezTo>
                  <a:cubicBezTo>
                    <a:pt x="356303" y="200222"/>
                    <a:pt x="408162" y="296530"/>
                    <a:pt x="409749" y="299705"/>
                  </a:cubicBezTo>
                  <a:cubicBezTo>
                    <a:pt x="411336" y="302880"/>
                    <a:pt x="370061" y="195459"/>
                    <a:pt x="355774" y="169530"/>
                  </a:cubicBezTo>
                  <a:cubicBezTo>
                    <a:pt x="341487" y="143601"/>
                    <a:pt x="336724" y="133547"/>
                    <a:pt x="324024" y="144130"/>
                  </a:cubicBezTo>
                  <a:cubicBezTo>
                    <a:pt x="311324" y="154713"/>
                    <a:pt x="302857" y="215038"/>
                    <a:pt x="279574" y="233030"/>
                  </a:cubicBezTo>
                  <a:cubicBezTo>
                    <a:pt x="256291" y="251022"/>
                    <a:pt x="213428" y="251022"/>
                    <a:pt x="184324" y="252080"/>
                  </a:cubicBezTo>
                  <a:cubicBezTo>
                    <a:pt x="155220" y="253138"/>
                    <a:pt x="104949" y="239380"/>
                    <a:pt x="104949" y="239380"/>
                  </a:cubicBezTo>
                  <a:cubicBezTo>
                    <a:pt x="91720" y="242026"/>
                    <a:pt x="120295" y="251022"/>
                    <a:pt x="104949" y="267955"/>
                  </a:cubicBezTo>
                  <a:cubicBezTo>
                    <a:pt x="89603" y="284888"/>
                    <a:pt x="-4588" y="346272"/>
                    <a:pt x="174" y="34415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B1CF6794-E92F-624D-EC56-34D01D25C5BC}"/>
                </a:ext>
              </a:extLst>
            </p:cNvPr>
            <p:cNvSpPr/>
            <p:nvPr/>
          </p:nvSpPr>
          <p:spPr>
            <a:xfrm>
              <a:off x="575965" y="6859068"/>
              <a:ext cx="106939" cy="682099"/>
            </a:xfrm>
            <a:custGeom>
              <a:avLst/>
              <a:gdLst>
                <a:gd name="connsiteX0" fmla="*/ 5060 w 106939"/>
                <a:gd name="connsiteY0" fmla="*/ 11632 h 682099"/>
                <a:gd name="connsiteX1" fmla="*/ 103485 w 106939"/>
                <a:gd name="connsiteY1" fmla="*/ 659332 h 682099"/>
                <a:gd name="connsiteX2" fmla="*/ 78085 w 106939"/>
                <a:gd name="connsiteY2" fmla="*/ 500582 h 682099"/>
                <a:gd name="connsiteX3" fmla="*/ 14585 w 106939"/>
                <a:gd name="connsiteY3" fmla="*/ 160857 h 682099"/>
                <a:gd name="connsiteX4" fmla="*/ 14585 w 106939"/>
                <a:gd name="connsiteY4" fmla="*/ 237057 h 682099"/>
                <a:gd name="connsiteX5" fmla="*/ 5060 w 106939"/>
                <a:gd name="connsiteY5" fmla="*/ 11632 h 68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39" h="682099">
                  <a:moveTo>
                    <a:pt x="5060" y="11632"/>
                  </a:moveTo>
                  <a:cubicBezTo>
                    <a:pt x="19877" y="82011"/>
                    <a:pt x="91314" y="577840"/>
                    <a:pt x="103485" y="659332"/>
                  </a:cubicBezTo>
                  <a:cubicBezTo>
                    <a:pt x="115656" y="740824"/>
                    <a:pt x="92902" y="583661"/>
                    <a:pt x="78085" y="500582"/>
                  </a:cubicBezTo>
                  <a:cubicBezTo>
                    <a:pt x="63268" y="417503"/>
                    <a:pt x="25168" y="204778"/>
                    <a:pt x="14585" y="160857"/>
                  </a:cubicBezTo>
                  <a:cubicBezTo>
                    <a:pt x="4002" y="116936"/>
                    <a:pt x="16702" y="261928"/>
                    <a:pt x="14585" y="237057"/>
                  </a:cubicBezTo>
                  <a:cubicBezTo>
                    <a:pt x="12468" y="212186"/>
                    <a:pt x="-9757" y="-58747"/>
                    <a:pt x="5060" y="1163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CE43B080-F255-FBA7-9F7A-DEA4223ABE13}"/>
                </a:ext>
              </a:extLst>
            </p:cNvPr>
            <p:cNvSpPr/>
            <p:nvPr/>
          </p:nvSpPr>
          <p:spPr>
            <a:xfrm>
              <a:off x="1032204" y="6825561"/>
              <a:ext cx="203724" cy="727262"/>
            </a:xfrm>
            <a:custGeom>
              <a:avLst/>
              <a:gdLst>
                <a:gd name="connsiteX0" fmla="*/ 59996 w 203724"/>
                <a:gd name="connsiteY0" fmla="*/ 689 h 727262"/>
                <a:gd name="connsiteX1" fmla="*/ 59996 w 203724"/>
                <a:gd name="connsiteY1" fmla="*/ 359464 h 727262"/>
                <a:gd name="connsiteX2" fmla="*/ 66346 w 203724"/>
                <a:gd name="connsiteY2" fmla="*/ 324539 h 727262"/>
                <a:gd name="connsiteX3" fmla="*/ 196521 w 203724"/>
                <a:gd name="connsiteY3" fmla="*/ 708714 h 727262"/>
                <a:gd name="connsiteX4" fmla="*/ 167946 w 203724"/>
                <a:gd name="connsiteY4" fmla="*/ 622989 h 727262"/>
                <a:gd name="connsiteX5" fmla="*/ 9196 w 203724"/>
                <a:gd name="connsiteY5" fmla="*/ 241989 h 727262"/>
                <a:gd name="connsiteX6" fmla="*/ 18721 w 203724"/>
                <a:gd name="connsiteY6" fmla="*/ 315014 h 727262"/>
                <a:gd name="connsiteX7" fmla="*/ 15546 w 203724"/>
                <a:gd name="connsiteY7" fmla="*/ 130864 h 727262"/>
                <a:gd name="connsiteX8" fmla="*/ 34596 w 203724"/>
                <a:gd name="connsiteY8" fmla="*/ 264214 h 727262"/>
                <a:gd name="connsiteX9" fmla="*/ 59996 w 203724"/>
                <a:gd name="connsiteY9" fmla="*/ 689 h 7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24" h="727262">
                  <a:moveTo>
                    <a:pt x="59996" y="689"/>
                  </a:moveTo>
                  <a:cubicBezTo>
                    <a:pt x="64229" y="16564"/>
                    <a:pt x="58938" y="305489"/>
                    <a:pt x="59996" y="359464"/>
                  </a:cubicBezTo>
                  <a:cubicBezTo>
                    <a:pt x="61054" y="413439"/>
                    <a:pt x="43592" y="266331"/>
                    <a:pt x="66346" y="324539"/>
                  </a:cubicBezTo>
                  <a:cubicBezTo>
                    <a:pt x="89100" y="382747"/>
                    <a:pt x="179588" y="658972"/>
                    <a:pt x="196521" y="708714"/>
                  </a:cubicBezTo>
                  <a:cubicBezTo>
                    <a:pt x="213454" y="758456"/>
                    <a:pt x="199167" y="700777"/>
                    <a:pt x="167946" y="622989"/>
                  </a:cubicBezTo>
                  <a:cubicBezTo>
                    <a:pt x="136725" y="545201"/>
                    <a:pt x="34067" y="293318"/>
                    <a:pt x="9196" y="241989"/>
                  </a:cubicBezTo>
                  <a:cubicBezTo>
                    <a:pt x="-15675" y="190660"/>
                    <a:pt x="17663" y="333535"/>
                    <a:pt x="18721" y="315014"/>
                  </a:cubicBezTo>
                  <a:cubicBezTo>
                    <a:pt x="19779" y="296493"/>
                    <a:pt x="12900" y="139331"/>
                    <a:pt x="15546" y="130864"/>
                  </a:cubicBezTo>
                  <a:cubicBezTo>
                    <a:pt x="18192" y="122397"/>
                    <a:pt x="25600" y="280089"/>
                    <a:pt x="34596" y="264214"/>
                  </a:cubicBezTo>
                  <a:cubicBezTo>
                    <a:pt x="43592" y="248339"/>
                    <a:pt x="55763" y="-15186"/>
                    <a:pt x="59996" y="6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B960BEF8-8B52-8E73-579A-65DFCF1BC825}"/>
                </a:ext>
              </a:extLst>
            </p:cNvPr>
            <p:cNvSpPr/>
            <p:nvPr/>
          </p:nvSpPr>
          <p:spPr>
            <a:xfrm>
              <a:off x="590316" y="6750047"/>
              <a:ext cx="311952" cy="841443"/>
            </a:xfrm>
            <a:custGeom>
              <a:avLst/>
              <a:gdLst>
                <a:gd name="connsiteX0" fmla="*/ 311384 w 311952"/>
                <a:gd name="connsiteY0" fmla="*/ 3 h 841443"/>
                <a:gd name="connsiteX1" fmla="*/ 101834 w 311952"/>
                <a:gd name="connsiteY1" fmla="*/ 73028 h 841443"/>
                <a:gd name="connsiteX2" fmla="*/ 101834 w 311952"/>
                <a:gd name="connsiteY2" fmla="*/ 228603 h 841443"/>
                <a:gd name="connsiteX3" fmla="*/ 79609 w 311952"/>
                <a:gd name="connsiteY3" fmla="*/ 187328 h 841443"/>
                <a:gd name="connsiteX4" fmla="*/ 124059 w 311952"/>
                <a:gd name="connsiteY4" fmla="*/ 317503 h 841443"/>
                <a:gd name="connsiteX5" fmla="*/ 120884 w 311952"/>
                <a:gd name="connsiteY5" fmla="*/ 409578 h 841443"/>
                <a:gd name="connsiteX6" fmla="*/ 146284 w 311952"/>
                <a:gd name="connsiteY6" fmla="*/ 841378 h 841443"/>
                <a:gd name="connsiteX7" fmla="*/ 133584 w 311952"/>
                <a:gd name="connsiteY7" fmla="*/ 441328 h 841443"/>
                <a:gd name="connsiteX8" fmla="*/ 108184 w 311952"/>
                <a:gd name="connsiteY8" fmla="*/ 301628 h 841443"/>
                <a:gd name="connsiteX9" fmla="*/ 47859 w 311952"/>
                <a:gd name="connsiteY9" fmla="*/ 180978 h 841443"/>
                <a:gd name="connsiteX10" fmla="*/ 89134 w 311952"/>
                <a:gd name="connsiteY10" fmla="*/ 244478 h 841443"/>
                <a:gd name="connsiteX11" fmla="*/ 95484 w 311952"/>
                <a:gd name="connsiteY11" fmla="*/ 107953 h 841443"/>
                <a:gd name="connsiteX12" fmla="*/ 234 w 311952"/>
                <a:gd name="connsiteY12" fmla="*/ 117478 h 841443"/>
                <a:gd name="connsiteX13" fmla="*/ 127234 w 311952"/>
                <a:gd name="connsiteY13" fmla="*/ 66678 h 841443"/>
                <a:gd name="connsiteX14" fmla="*/ 28809 w 311952"/>
                <a:gd name="connsiteY14" fmla="*/ 69853 h 841443"/>
                <a:gd name="connsiteX15" fmla="*/ 311384 w 311952"/>
                <a:gd name="connsiteY15" fmla="*/ 3 h 84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1952" h="841443">
                  <a:moveTo>
                    <a:pt x="311384" y="3"/>
                  </a:moveTo>
                  <a:cubicBezTo>
                    <a:pt x="323555" y="532"/>
                    <a:pt x="136759" y="34928"/>
                    <a:pt x="101834" y="73028"/>
                  </a:cubicBezTo>
                  <a:cubicBezTo>
                    <a:pt x="66909" y="111128"/>
                    <a:pt x="105538" y="209553"/>
                    <a:pt x="101834" y="228603"/>
                  </a:cubicBezTo>
                  <a:cubicBezTo>
                    <a:pt x="98130" y="247653"/>
                    <a:pt x="75905" y="172511"/>
                    <a:pt x="79609" y="187328"/>
                  </a:cubicBezTo>
                  <a:cubicBezTo>
                    <a:pt x="83313" y="202145"/>
                    <a:pt x="117180" y="280461"/>
                    <a:pt x="124059" y="317503"/>
                  </a:cubicBezTo>
                  <a:cubicBezTo>
                    <a:pt x="130938" y="354545"/>
                    <a:pt x="117180" y="322266"/>
                    <a:pt x="120884" y="409578"/>
                  </a:cubicBezTo>
                  <a:cubicBezTo>
                    <a:pt x="124588" y="496890"/>
                    <a:pt x="144167" y="836086"/>
                    <a:pt x="146284" y="841378"/>
                  </a:cubicBezTo>
                  <a:cubicBezTo>
                    <a:pt x="148401" y="846670"/>
                    <a:pt x="139934" y="531286"/>
                    <a:pt x="133584" y="441328"/>
                  </a:cubicBezTo>
                  <a:cubicBezTo>
                    <a:pt x="127234" y="351370"/>
                    <a:pt x="122471" y="345020"/>
                    <a:pt x="108184" y="301628"/>
                  </a:cubicBezTo>
                  <a:cubicBezTo>
                    <a:pt x="93897" y="258236"/>
                    <a:pt x="51034" y="190503"/>
                    <a:pt x="47859" y="180978"/>
                  </a:cubicBezTo>
                  <a:cubicBezTo>
                    <a:pt x="44684" y="171453"/>
                    <a:pt x="81197" y="256649"/>
                    <a:pt x="89134" y="244478"/>
                  </a:cubicBezTo>
                  <a:cubicBezTo>
                    <a:pt x="97071" y="232307"/>
                    <a:pt x="110301" y="129120"/>
                    <a:pt x="95484" y="107953"/>
                  </a:cubicBezTo>
                  <a:cubicBezTo>
                    <a:pt x="80667" y="86786"/>
                    <a:pt x="-5058" y="124357"/>
                    <a:pt x="234" y="117478"/>
                  </a:cubicBezTo>
                  <a:cubicBezTo>
                    <a:pt x="5526" y="110599"/>
                    <a:pt x="122471" y="74616"/>
                    <a:pt x="127234" y="66678"/>
                  </a:cubicBezTo>
                  <a:cubicBezTo>
                    <a:pt x="131996" y="58741"/>
                    <a:pt x="-1883" y="77790"/>
                    <a:pt x="28809" y="69853"/>
                  </a:cubicBezTo>
                  <a:cubicBezTo>
                    <a:pt x="59501" y="61916"/>
                    <a:pt x="299213" y="-526"/>
                    <a:pt x="31138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33D81BF1-1376-C883-D9D6-3BA093445557}"/>
                </a:ext>
              </a:extLst>
            </p:cNvPr>
            <p:cNvSpPr/>
            <p:nvPr/>
          </p:nvSpPr>
          <p:spPr>
            <a:xfrm>
              <a:off x="763258" y="6873867"/>
              <a:ext cx="123614" cy="188139"/>
            </a:xfrm>
            <a:custGeom>
              <a:avLst/>
              <a:gdLst>
                <a:gd name="connsiteX0" fmla="*/ 30492 w 123614"/>
                <a:gd name="connsiteY0" fmla="*/ 28583 h 188139"/>
                <a:gd name="connsiteX1" fmla="*/ 40017 w 123614"/>
                <a:gd name="connsiteY1" fmla="*/ 92083 h 188139"/>
                <a:gd name="connsiteX2" fmla="*/ 1917 w 123614"/>
                <a:gd name="connsiteY2" fmla="*/ 187333 h 188139"/>
                <a:gd name="connsiteX3" fmla="*/ 109867 w 123614"/>
                <a:gd name="connsiteY3" fmla="*/ 130183 h 188139"/>
                <a:gd name="connsiteX4" fmla="*/ 119392 w 123614"/>
                <a:gd name="connsiteY4" fmla="*/ 8 h 188139"/>
                <a:gd name="connsiteX5" fmla="*/ 84467 w 123614"/>
                <a:gd name="connsiteY5" fmla="*/ 136533 h 188139"/>
                <a:gd name="connsiteX6" fmla="*/ 33667 w 123614"/>
                <a:gd name="connsiteY6" fmla="*/ 158758 h 188139"/>
                <a:gd name="connsiteX7" fmla="*/ 30492 w 123614"/>
                <a:gd name="connsiteY7" fmla="*/ 28583 h 18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614" h="188139">
                  <a:moveTo>
                    <a:pt x="30492" y="28583"/>
                  </a:moveTo>
                  <a:cubicBezTo>
                    <a:pt x="31550" y="17471"/>
                    <a:pt x="44779" y="65625"/>
                    <a:pt x="40017" y="92083"/>
                  </a:cubicBezTo>
                  <a:cubicBezTo>
                    <a:pt x="35255" y="118541"/>
                    <a:pt x="-9725" y="180983"/>
                    <a:pt x="1917" y="187333"/>
                  </a:cubicBezTo>
                  <a:cubicBezTo>
                    <a:pt x="13559" y="193683"/>
                    <a:pt x="90288" y="161404"/>
                    <a:pt x="109867" y="130183"/>
                  </a:cubicBezTo>
                  <a:cubicBezTo>
                    <a:pt x="129446" y="98962"/>
                    <a:pt x="123625" y="-1050"/>
                    <a:pt x="119392" y="8"/>
                  </a:cubicBezTo>
                  <a:cubicBezTo>
                    <a:pt x="115159" y="1066"/>
                    <a:pt x="98754" y="110075"/>
                    <a:pt x="84467" y="136533"/>
                  </a:cubicBezTo>
                  <a:cubicBezTo>
                    <a:pt x="70180" y="162991"/>
                    <a:pt x="43192" y="173045"/>
                    <a:pt x="33667" y="158758"/>
                  </a:cubicBezTo>
                  <a:cubicBezTo>
                    <a:pt x="24142" y="144471"/>
                    <a:pt x="29434" y="39695"/>
                    <a:pt x="30492" y="285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F1D7E7C5-1828-6724-4174-AB135369C610}"/>
                </a:ext>
              </a:extLst>
            </p:cNvPr>
            <p:cNvSpPr/>
            <p:nvPr/>
          </p:nvSpPr>
          <p:spPr>
            <a:xfrm>
              <a:off x="939245" y="6832533"/>
              <a:ext cx="133911" cy="499432"/>
            </a:xfrm>
            <a:custGeom>
              <a:avLst/>
              <a:gdLst>
                <a:gd name="connsiteX0" fmla="*/ 555 w 133911"/>
                <a:gd name="connsiteY0" fmla="*/ 67 h 499432"/>
                <a:gd name="connsiteX1" fmla="*/ 10080 w 133911"/>
                <a:gd name="connsiteY1" fmla="*/ 200092 h 499432"/>
                <a:gd name="connsiteX2" fmla="*/ 29130 w 133911"/>
                <a:gd name="connsiteY2" fmla="*/ 190567 h 499432"/>
                <a:gd name="connsiteX3" fmla="*/ 73580 w 133911"/>
                <a:gd name="connsiteY3" fmla="*/ 304867 h 499432"/>
                <a:gd name="connsiteX4" fmla="*/ 86280 w 133911"/>
                <a:gd name="connsiteY4" fmla="*/ 279467 h 499432"/>
                <a:gd name="connsiteX5" fmla="*/ 133905 w 133911"/>
                <a:gd name="connsiteY5" fmla="*/ 498542 h 499432"/>
                <a:gd name="connsiteX6" fmla="*/ 89455 w 133911"/>
                <a:gd name="connsiteY6" fmla="*/ 349317 h 499432"/>
                <a:gd name="connsiteX7" fmla="*/ 48180 w 133911"/>
                <a:gd name="connsiteY7" fmla="*/ 165167 h 499432"/>
                <a:gd name="connsiteX8" fmla="*/ 57705 w 133911"/>
                <a:gd name="connsiteY8" fmla="*/ 67 h 499432"/>
                <a:gd name="connsiteX9" fmla="*/ 25955 w 133911"/>
                <a:gd name="connsiteY9" fmla="*/ 184217 h 499432"/>
                <a:gd name="connsiteX10" fmla="*/ 555 w 133911"/>
                <a:gd name="connsiteY10" fmla="*/ 67 h 4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911" h="499432">
                  <a:moveTo>
                    <a:pt x="555" y="67"/>
                  </a:moveTo>
                  <a:cubicBezTo>
                    <a:pt x="-2091" y="2713"/>
                    <a:pt x="5318" y="168342"/>
                    <a:pt x="10080" y="200092"/>
                  </a:cubicBezTo>
                  <a:cubicBezTo>
                    <a:pt x="14842" y="231842"/>
                    <a:pt x="18547" y="173105"/>
                    <a:pt x="29130" y="190567"/>
                  </a:cubicBezTo>
                  <a:cubicBezTo>
                    <a:pt x="39713" y="208030"/>
                    <a:pt x="64055" y="290050"/>
                    <a:pt x="73580" y="304867"/>
                  </a:cubicBezTo>
                  <a:cubicBezTo>
                    <a:pt x="83105" y="319684"/>
                    <a:pt x="76226" y="247188"/>
                    <a:pt x="86280" y="279467"/>
                  </a:cubicBezTo>
                  <a:cubicBezTo>
                    <a:pt x="96334" y="311746"/>
                    <a:pt x="133376" y="486900"/>
                    <a:pt x="133905" y="498542"/>
                  </a:cubicBezTo>
                  <a:cubicBezTo>
                    <a:pt x="134434" y="510184"/>
                    <a:pt x="103743" y="404880"/>
                    <a:pt x="89455" y="349317"/>
                  </a:cubicBezTo>
                  <a:cubicBezTo>
                    <a:pt x="75168" y="293755"/>
                    <a:pt x="53472" y="223375"/>
                    <a:pt x="48180" y="165167"/>
                  </a:cubicBezTo>
                  <a:cubicBezTo>
                    <a:pt x="42888" y="106959"/>
                    <a:pt x="61409" y="-3108"/>
                    <a:pt x="57705" y="67"/>
                  </a:cubicBezTo>
                  <a:cubicBezTo>
                    <a:pt x="54001" y="3242"/>
                    <a:pt x="33363" y="184746"/>
                    <a:pt x="25955" y="184217"/>
                  </a:cubicBezTo>
                  <a:cubicBezTo>
                    <a:pt x="18547" y="183688"/>
                    <a:pt x="3201" y="-2579"/>
                    <a:pt x="555" y="6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1865953F-722C-ACD8-C2C1-D41974DE3C4C}"/>
                </a:ext>
              </a:extLst>
            </p:cNvPr>
            <p:cNvSpPr/>
            <p:nvPr/>
          </p:nvSpPr>
          <p:spPr>
            <a:xfrm>
              <a:off x="1574472" y="4297585"/>
              <a:ext cx="399356" cy="920376"/>
            </a:xfrm>
            <a:custGeom>
              <a:avLst/>
              <a:gdLst>
                <a:gd name="connsiteX0" fmla="*/ 276553 w 399356"/>
                <a:gd name="connsiteY0" fmla="*/ 1365 h 920376"/>
                <a:gd name="connsiteX1" fmla="*/ 187653 w 399356"/>
                <a:gd name="connsiteY1" fmla="*/ 160115 h 920376"/>
                <a:gd name="connsiteX2" fmla="*/ 120978 w 399356"/>
                <a:gd name="connsiteY2" fmla="*/ 296640 h 920376"/>
                <a:gd name="connsiteX3" fmla="*/ 187653 w 399356"/>
                <a:gd name="connsiteY3" fmla="*/ 249015 h 920376"/>
                <a:gd name="connsiteX4" fmla="*/ 168603 w 399356"/>
                <a:gd name="connsiteY4" fmla="*/ 302990 h 920376"/>
                <a:gd name="connsiteX5" fmla="*/ 190828 w 399356"/>
                <a:gd name="connsiteY5" fmla="*/ 442690 h 920376"/>
                <a:gd name="connsiteX6" fmla="*/ 200353 w 399356"/>
                <a:gd name="connsiteY6" fmla="*/ 385540 h 920376"/>
                <a:gd name="connsiteX7" fmla="*/ 273378 w 399356"/>
                <a:gd name="connsiteY7" fmla="*/ 579215 h 920376"/>
                <a:gd name="connsiteX8" fmla="*/ 286078 w 399356"/>
                <a:gd name="connsiteY8" fmla="*/ 680815 h 920376"/>
                <a:gd name="connsiteX9" fmla="*/ 286078 w 399356"/>
                <a:gd name="connsiteY9" fmla="*/ 614140 h 920376"/>
                <a:gd name="connsiteX10" fmla="*/ 397203 w 399356"/>
                <a:gd name="connsiteY10" fmla="*/ 912590 h 920376"/>
                <a:gd name="connsiteX11" fmla="*/ 362278 w 399356"/>
                <a:gd name="connsiteY11" fmla="*/ 839565 h 920376"/>
                <a:gd name="connsiteX12" fmla="*/ 232103 w 399356"/>
                <a:gd name="connsiteY12" fmla="*/ 563340 h 920376"/>
                <a:gd name="connsiteX13" fmla="*/ 89228 w 399356"/>
                <a:gd name="connsiteY13" fmla="*/ 385540 h 920376"/>
                <a:gd name="connsiteX14" fmla="*/ 19378 w 399356"/>
                <a:gd name="connsiteY14" fmla="*/ 277590 h 920376"/>
                <a:gd name="connsiteX15" fmla="*/ 16203 w 399356"/>
                <a:gd name="connsiteY15" fmla="*/ 325215 h 920376"/>
                <a:gd name="connsiteX16" fmla="*/ 120978 w 399356"/>
                <a:gd name="connsiteY16" fmla="*/ 134715 h 920376"/>
                <a:gd name="connsiteX17" fmla="*/ 328 w 399356"/>
                <a:gd name="connsiteY17" fmla="*/ 210915 h 920376"/>
                <a:gd name="connsiteX18" fmla="*/ 82878 w 399356"/>
                <a:gd name="connsiteY18" fmla="*/ 131540 h 920376"/>
                <a:gd name="connsiteX19" fmla="*/ 6678 w 399356"/>
                <a:gd name="connsiteY19" fmla="*/ 160115 h 920376"/>
                <a:gd name="connsiteX20" fmla="*/ 165428 w 399356"/>
                <a:gd name="connsiteY20" fmla="*/ 87090 h 920376"/>
                <a:gd name="connsiteX21" fmla="*/ 276553 w 399356"/>
                <a:gd name="connsiteY21" fmla="*/ 1365 h 92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9356" h="920376">
                  <a:moveTo>
                    <a:pt x="276553" y="1365"/>
                  </a:moveTo>
                  <a:cubicBezTo>
                    <a:pt x="280257" y="13536"/>
                    <a:pt x="213582" y="110903"/>
                    <a:pt x="187653" y="160115"/>
                  </a:cubicBezTo>
                  <a:cubicBezTo>
                    <a:pt x="161724" y="209327"/>
                    <a:pt x="120978" y="281823"/>
                    <a:pt x="120978" y="296640"/>
                  </a:cubicBezTo>
                  <a:cubicBezTo>
                    <a:pt x="120978" y="311457"/>
                    <a:pt x="179716" y="247957"/>
                    <a:pt x="187653" y="249015"/>
                  </a:cubicBezTo>
                  <a:cubicBezTo>
                    <a:pt x="195590" y="250073"/>
                    <a:pt x="168074" y="270711"/>
                    <a:pt x="168603" y="302990"/>
                  </a:cubicBezTo>
                  <a:cubicBezTo>
                    <a:pt x="169132" y="335269"/>
                    <a:pt x="185536" y="428932"/>
                    <a:pt x="190828" y="442690"/>
                  </a:cubicBezTo>
                  <a:cubicBezTo>
                    <a:pt x="196120" y="456448"/>
                    <a:pt x="186595" y="362786"/>
                    <a:pt x="200353" y="385540"/>
                  </a:cubicBezTo>
                  <a:cubicBezTo>
                    <a:pt x="214111" y="408294"/>
                    <a:pt x="259090" y="530003"/>
                    <a:pt x="273378" y="579215"/>
                  </a:cubicBezTo>
                  <a:cubicBezTo>
                    <a:pt x="287666" y="628428"/>
                    <a:pt x="283961" y="674994"/>
                    <a:pt x="286078" y="680815"/>
                  </a:cubicBezTo>
                  <a:cubicBezTo>
                    <a:pt x="288195" y="686636"/>
                    <a:pt x="267557" y="575511"/>
                    <a:pt x="286078" y="614140"/>
                  </a:cubicBezTo>
                  <a:cubicBezTo>
                    <a:pt x="304599" y="652769"/>
                    <a:pt x="384503" y="875019"/>
                    <a:pt x="397203" y="912590"/>
                  </a:cubicBezTo>
                  <a:cubicBezTo>
                    <a:pt x="409903" y="950161"/>
                    <a:pt x="362278" y="839565"/>
                    <a:pt x="362278" y="839565"/>
                  </a:cubicBezTo>
                  <a:cubicBezTo>
                    <a:pt x="334761" y="781357"/>
                    <a:pt x="277611" y="639011"/>
                    <a:pt x="232103" y="563340"/>
                  </a:cubicBezTo>
                  <a:cubicBezTo>
                    <a:pt x="186595" y="487669"/>
                    <a:pt x="124682" y="433165"/>
                    <a:pt x="89228" y="385540"/>
                  </a:cubicBezTo>
                  <a:cubicBezTo>
                    <a:pt x="53774" y="337915"/>
                    <a:pt x="31549" y="287644"/>
                    <a:pt x="19378" y="277590"/>
                  </a:cubicBezTo>
                  <a:cubicBezTo>
                    <a:pt x="7207" y="267536"/>
                    <a:pt x="-730" y="349028"/>
                    <a:pt x="16203" y="325215"/>
                  </a:cubicBezTo>
                  <a:cubicBezTo>
                    <a:pt x="33136" y="301403"/>
                    <a:pt x="123624" y="153765"/>
                    <a:pt x="120978" y="134715"/>
                  </a:cubicBezTo>
                  <a:cubicBezTo>
                    <a:pt x="118332" y="115665"/>
                    <a:pt x="6678" y="211444"/>
                    <a:pt x="328" y="210915"/>
                  </a:cubicBezTo>
                  <a:cubicBezTo>
                    <a:pt x="-6022" y="210386"/>
                    <a:pt x="81820" y="140007"/>
                    <a:pt x="82878" y="131540"/>
                  </a:cubicBezTo>
                  <a:cubicBezTo>
                    <a:pt x="83936" y="123073"/>
                    <a:pt x="-7080" y="167523"/>
                    <a:pt x="6678" y="160115"/>
                  </a:cubicBezTo>
                  <a:cubicBezTo>
                    <a:pt x="20436" y="152707"/>
                    <a:pt x="125211" y="112490"/>
                    <a:pt x="165428" y="87090"/>
                  </a:cubicBezTo>
                  <a:cubicBezTo>
                    <a:pt x="205645" y="61690"/>
                    <a:pt x="272849" y="-10806"/>
                    <a:pt x="276553" y="13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8905101C-CF5F-BE51-8172-3FBE52516350}"/>
                </a:ext>
              </a:extLst>
            </p:cNvPr>
            <p:cNvSpPr/>
            <p:nvPr/>
          </p:nvSpPr>
          <p:spPr>
            <a:xfrm>
              <a:off x="1679109" y="4559291"/>
              <a:ext cx="97536" cy="215440"/>
            </a:xfrm>
            <a:custGeom>
              <a:avLst/>
              <a:gdLst>
                <a:gd name="connsiteX0" fmla="*/ 16341 w 97536"/>
                <a:gd name="connsiteY0" fmla="*/ 9 h 215440"/>
                <a:gd name="connsiteX1" fmla="*/ 32216 w 97536"/>
                <a:gd name="connsiteY1" fmla="*/ 120659 h 215440"/>
                <a:gd name="connsiteX2" fmla="*/ 95716 w 97536"/>
                <a:gd name="connsiteY2" fmla="*/ 212734 h 215440"/>
                <a:gd name="connsiteX3" fmla="*/ 73491 w 97536"/>
                <a:gd name="connsiteY3" fmla="*/ 184159 h 215440"/>
                <a:gd name="connsiteX4" fmla="*/ 3641 w 97536"/>
                <a:gd name="connsiteY4" fmla="*/ 114309 h 215440"/>
                <a:gd name="connsiteX5" fmla="*/ 16341 w 97536"/>
                <a:gd name="connsiteY5" fmla="*/ 9 h 2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36" h="215440">
                  <a:moveTo>
                    <a:pt x="16341" y="9"/>
                  </a:moveTo>
                  <a:cubicBezTo>
                    <a:pt x="21103" y="1067"/>
                    <a:pt x="18987" y="85205"/>
                    <a:pt x="32216" y="120659"/>
                  </a:cubicBezTo>
                  <a:cubicBezTo>
                    <a:pt x="45445" y="156113"/>
                    <a:pt x="88837" y="202151"/>
                    <a:pt x="95716" y="212734"/>
                  </a:cubicBezTo>
                  <a:cubicBezTo>
                    <a:pt x="102595" y="223317"/>
                    <a:pt x="88837" y="200563"/>
                    <a:pt x="73491" y="184159"/>
                  </a:cubicBezTo>
                  <a:cubicBezTo>
                    <a:pt x="58145" y="167755"/>
                    <a:pt x="15283" y="137592"/>
                    <a:pt x="3641" y="114309"/>
                  </a:cubicBezTo>
                  <a:cubicBezTo>
                    <a:pt x="-8001" y="91026"/>
                    <a:pt x="11579" y="-1049"/>
                    <a:pt x="16341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9915BF33-9C34-E73B-F5CB-9C6FF57F593F}"/>
                </a:ext>
              </a:extLst>
            </p:cNvPr>
            <p:cNvSpPr/>
            <p:nvPr/>
          </p:nvSpPr>
          <p:spPr>
            <a:xfrm>
              <a:off x="2473296" y="4403434"/>
              <a:ext cx="149968" cy="94843"/>
            </a:xfrm>
            <a:custGeom>
              <a:avLst/>
              <a:gdLst>
                <a:gd name="connsiteX0" fmla="*/ 29 w 149968"/>
                <a:gd name="connsiteY0" fmla="*/ 291 h 94843"/>
                <a:gd name="connsiteX1" fmla="*/ 139729 w 149968"/>
                <a:gd name="connsiteY1" fmla="*/ 92366 h 94843"/>
                <a:gd name="connsiteX2" fmla="*/ 127029 w 149968"/>
                <a:gd name="connsiteY2" fmla="*/ 63791 h 94843"/>
                <a:gd name="connsiteX3" fmla="*/ 29 w 149968"/>
                <a:gd name="connsiteY3" fmla="*/ 291 h 9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8" h="94843">
                  <a:moveTo>
                    <a:pt x="29" y="291"/>
                  </a:moveTo>
                  <a:cubicBezTo>
                    <a:pt x="2146" y="5053"/>
                    <a:pt x="118562" y="81783"/>
                    <a:pt x="139729" y="92366"/>
                  </a:cubicBezTo>
                  <a:cubicBezTo>
                    <a:pt x="160896" y="102949"/>
                    <a:pt x="145550" y="77020"/>
                    <a:pt x="127029" y="63791"/>
                  </a:cubicBezTo>
                  <a:cubicBezTo>
                    <a:pt x="108508" y="50562"/>
                    <a:pt x="-2088" y="-4471"/>
                    <a:pt x="29" y="2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26D337A6-DE20-BEBB-7B60-3E2602A27E81}"/>
                </a:ext>
              </a:extLst>
            </p:cNvPr>
            <p:cNvSpPr/>
            <p:nvPr/>
          </p:nvSpPr>
          <p:spPr>
            <a:xfrm>
              <a:off x="2085816" y="4214827"/>
              <a:ext cx="561906" cy="357790"/>
            </a:xfrm>
            <a:custGeom>
              <a:avLst/>
              <a:gdLst>
                <a:gd name="connsiteX0" fmla="*/ 73184 w 561906"/>
                <a:gd name="connsiteY0" fmla="*/ 1573 h 357790"/>
                <a:gd name="connsiteX1" fmla="*/ 397034 w 561906"/>
                <a:gd name="connsiteY1" fmla="*/ 176198 h 357790"/>
                <a:gd name="connsiteX2" fmla="*/ 362109 w 561906"/>
                <a:gd name="connsiteY2" fmla="*/ 157148 h 357790"/>
                <a:gd name="connsiteX3" fmla="*/ 555784 w 561906"/>
                <a:gd name="connsiteY3" fmla="*/ 353998 h 357790"/>
                <a:gd name="connsiteX4" fmla="*/ 489109 w 561906"/>
                <a:gd name="connsiteY4" fmla="*/ 284148 h 357790"/>
                <a:gd name="connsiteX5" fmla="*/ 247809 w 561906"/>
                <a:gd name="connsiteY5" fmla="*/ 249223 h 357790"/>
                <a:gd name="connsiteX6" fmla="*/ 177959 w 561906"/>
                <a:gd name="connsiteY6" fmla="*/ 207948 h 357790"/>
                <a:gd name="connsiteX7" fmla="*/ 174784 w 561906"/>
                <a:gd name="connsiteY7" fmla="*/ 150798 h 357790"/>
                <a:gd name="connsiteX8" fmla="*/ 57309 w 561906"/>
                <a:gd name="connsiteY8" fmla="*/ 115873 h 357790"/>
                <a:gd name="connsiteX9" fmla="*/ 159 w 561906"/>
                <a:gd name="connsiteY9" fmla="*/ 134923 h 357790"/>
                <a:gd name="connsiteX10" fmla="*/ 73184 w 561906"/>
                <a:gd name="connsiteY10" fmla="*/ 90473 h 357790"/>
                <a:gd name="connsiteX11" fmla="*/ 73184 w 561906"/>
                <a:gd name="connsiteY11" fmla="*/ 1573 h 3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906" h="357790">
                  <a:moveTo>
                    <a:pt x="73184" y="1573"/>
                  </a:moveTo>
                  <a:cubicBezTo>
                    <a:pt x="127159" y="15861"/>
                    <a:pt x="348880" y="150269"/>
                    <a:pt x="397034" y="176198"/>
                  </a:cubicBezTo>
                  <a:cubicBezTo>
                    <a:pt x="445188" y="202127"/>
                    <a:pt x="335651" y="127515"/>
                    <a:pt x="362109" y="157148"/>
                  </a:cubicBezTo>
                  <a:cubicBezTo>
                    <a:pt x="388567" y="186781"/>
                    <a:pt x="534617" y="332831"/>
                    <a:pt x="555784" y="353998"/>
                  </a:cubicBezTo>
                  <a:cubicBezTo>
                    <a:pt x="576951" y="375165"/>
                    <a:pt x="540438" y="301610"/>
                    <a:pt x="489109" y="284148"/>
                  </a:cubicBezTo>
                  <a:cubicBezTo>
                    <a:pt x="437780" y="266686"/>
                    <a:pt x="299667" y="261923"/>
                    <a:pt x="247809" y="249223"/>
                  </a:cubicBezTo>
                  <a:cubicBezTo>
                    <a:pt x="195951" y="236523"/>
                    <a:pt x="190130" y="224352"/>
                    <a:pt x="177959" y="207948"/>
                  </a:cubicBezTo>
                  <a:cubicBezTo>
                    <a:pt x="165788" y="191544"/>
                    <a:pt x="194892" y="166144"/>
                    <a:pt x="174784" y="150798"/>
                  </a:cubicBezTo>
                  <a:cubicBezTo>
                    <a:pt x="154676" y="135452"/>
                    <a:pt x="86413" y="118519"/>
                    <a:pt x="57309" y="115873"/>
                  </a:cubicBezTo>
                  <a:cubicBezTo>
                    <a:pt x="28205" y="113227"/>
                    <a:pt x="-2487" y="139156"/>
                    <a:pt x="159" y="134923"/>
                  </a:cubicBezTo>
                  <a:cubicBezTo>
                    <a:pt x="2805" y="130690"/>
                    <a:pt x="59955" y="106348"/>
                    <a:pt x="73184" y="90473"/>
                  </a:cubicBezTo>
                  <a:cubicBezTo>
                    <a:pt x="86413" y="74598"/>
                    <a:pt x="19209" y="-12715"/>
                    <a:pt x="73184" y="157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86B4A5F1-2CE1-F008-9FB0-36D68CCAAC22}"/>
                </a:ext>
              </a:extLst>
            </p:cNvPr>
            <p:cNvSpPr/>
            <p:nvPr/>
          </p:nvSpPr>
          <p:spPr>
            <a:xfrm>
              <a:off x="2387480" y="3946011"/>
              <a:ext cx="902475" cy="1584840"/>
            </a:xfrm>
            <a:custGeom>
              <a:avLst/>
              <a:gdLst>
                <a:gd name="connsiteX0" fmla="*/ 22345 w 902475"/>
                <a:gd name="connsiteY0" fmla="*/ 1448314 h 1584840"/>
                <a:gd name="connsiteX1" fmla="*/ 292220 w 902475"/>
                <a:gd name="connsiteY1" fmla="*/ 1187964 h 1584840"/>
                <a:gd name="connsiteX2" fmla="*/ 317620 w 902475"/>
                <a:gd name="connsiteY2" fmla="*/ 800614 h 1584840"/>
                <a:gd name="connsiteX3" fmla="*/ 241420 w 902475"/>
                <a:gd name="connsiteY3" fmla="*/ 368814 h 1584840"/>
                <a:gd name="connsiteX4" fmla="*/ 247770 w 902475"/>
                <a:gd name="connsiteY4" fmla="*/ 384689 h 1584840"/>
                <a:gd name="connsiteX5" fmla="*/ 314445 w 902475"/>
                <a:gd name="connsiteY5" fmla="*/ 184664 h 1584840"/>
                <a:gd name="connsiteX6" fmla="*/ 330320 w 902475"/>
                <a:gd name="connsiteY6" fmla="*/ 244989 h 1584840"/>
                <a:gd name="connsiteX7" fmla="*/ 619245 w 902475"/>
                <a:gd name="connsiteY7" fmla="*/ 514 h 1584840"/>
                <a:gd name="connsiteX8" fmla="*/ 368420 w 902475"/>
                <a:gd name="connsiteY8" fmla="*/ 321189 h 1584840"/>
                <a:gd name="connsiteX9" fmla="*/ 692270 w 902475"/>
                <a:gd name="connsiteY9" fmla="*/ 222764 h 1584840"/>
                <a:gd name="connsiteX10" fmla="*/ 822445 w 902475"/>
                <a:gd name="connsiteY10" fmla="*/ 384689 h 1584840"/>
                <a:gd name="connsiteX11" fmla="*/ 819270 w 902475"/>
                <a:gd name="connsiteY11" fmla="*/ 216414 h 1584840"/>
                <a:gd name="connsiteX12" fmla="*/ 898645 w 902475"/>
                <a:gd name="connsiteY12" fmla="*/ 600589 h 1584840"/>
                <a:gd name="connsiteX13" fmla="*/ 679570 w 902475"/>
                <a:gd name="connsiteY13" fmla="*/ 927614 h 1584840"/>
                <a:gd name="connsiteX14" fmla="*/ 793870 w 902475"/>
                <a:gd name="connsiteY14" fmla="*/ 854589 h 1584840"/>
                <a:gd name="connsiteX15" fmla="*/ 390645 w 902475"/>
                <a:gd name="connsiteY15" fmla="*/ 1286389 h 1584840"/>
                <a:gd name="connsiteX16" fmla="*/ 206495 w 902475"/>
                <a:gd name="connsiteY16" fmla="*/ 1422914 h 1584840"/>
                <a:gd name="connsiteX17" fmla="*/ 120 w 902475"/>
                <a:gd name="connsiteY17" fmla="*/ 1584839 h 1584840"/>
                <a:gd name="connsiteX18" fmla="*/ 174745 w 902475"/>
                <a:gd name="connsiteY18" fmla="*/ 1419739 h 1584840"/>
                <a:gd name="connsiteX19" fmla="*/ 22345 w 902475"/>
                <a:gd name="connsiteY19" fmla="*/ 1448314 h 158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475" h="1584840">
                  <a:moveTo>
                    <a:pt x="22345" y="1448314"/>
                  </a:moveTo>
                  <a:cubicBezTo>
                    <a:pt x="41924" y="1409685"/>
                    <a:pt x="243008" y="1295914"/>
                    <a:pt x="292220" y="1187964"/>
                  </a:cubicBezTo>
                  <a:cubicBezTo>
                    <a:pt x="341432" y="1080014"/>
                    <a:pt x="326087" y="937139"/>
                    <a:pt x="317620" y="800614"/>
                  </a:cubicBezTo>
                  <a:cubicBezTo>
                    <a:pt x="309153" y="664089"/>
                    <a:pt x="253062" y="438135"/>
                    <a:pt x="241420" y="368814"/>
                  </a:cubicBezTo>
                  <a:cubicBezTo>
                    <a:pt x="229778" y="299493"/>
                    <a:pt x="235599" y="415381"/>
                    <a:pt x="247770" y="384689"/>
                  </a:cubicBezTo>
                  <a:cubicBezTo>
                    <a:pt x="259941" y="353997"/>
                    <a:pt x="300687" y="207947"/>
                    <a:pt x="314445" y="184664"/>
                  </a:cubicBezTo>
                  <a:cubicBezTo>
                    <a:pt x="328203" y="161381"/>
                    <a:pt x="279520" y="275681"/>
                    <a:pt x="330320" y="244989"/>
                  </a:cubicBezTo>
                  <a:cubicBezTo>
                    <a:pt x="381120" y="214297"/>
                    <a:pt x="612895" y="-12186"/>
                    <a:pt x="619245" y="514"/>
                  </a:cubicBezTo>
                  <a:cubicBezTo>
                    <a:pt x="625595" y="13214"/>
                    <a:pt x="356249" y="284148"/>
                    <a:pt x="368420" y="321189"/>
                  </a:cubicBezTo>
                  <a:cubicBezTo>
                    <a:pt x="380591" y="358230"/>
                    <a:pt x="616599" y="212181"/>
                    <a:pt x="692270" y="222764"/>
                  </a:cubicBezTo>
                  <a:cubicBezTo>
                    <a:pt x="767941" y="233347"/>
                    <a:pt x="801278" y="385747"/>
                    <a:pt x="822445" y="384689"/>
                  </a:cubicBezTo>
                  <a:cubicBezTo>
                    <a:pt x="843612" y="383631"/>
                    <a:pt x="806570" y="180431"/>
                    <a:pt x="819270" y="216414"/>
                  </a:cubicBezTo>
                  <a:cubicBezTo>
                    <a:pt x="831970" y="252397"/>
                    <a:pt x="921928" y="482056"/>
                    <a:pt x="898645" y="600589"/>
                  </a:cubicBezTo>
                  <a:cubicBezTo>
                    <a:pt x="875362" y="719122"/>
                    <a:pt x="697032" y="885281"/>
                    <a:pt x="679570" y="927614"/>
                  </a:cubicBezTo>
                  <a:cubicBezTo>
                    <a:pt x="662108" y="969947"/>
                    <a:pt x="842024" y="794793"/>
                    <a:pt x="793870" y="854589"/>
                  </a:cubicBezTo>
                  <a:cubicBezTo>
                    <a:pt x="745716" y="914385"/>
                    <a:pt x="488541" y="1191668"/>
                    <a:pt x="390645" y="1286389"/>
                  </a:cubicBezTo>
                  <a:cubicBezTo>
                    <a:pt x="292749" y="1381110"/>
                    <a:pt x="271582" y="1373172"/>
                    <a:pt x="206495" y="1422914"/>
                  </a:cubicBezTo>
                  <a:cubicBezTo>
                    <a:pt x="141408" y="1472656"/>
                    <a:pt x="5412" y="1585368"/>
                    <a:pt x="120" y="1584839"/>
                  </a:cubicBezTo>
                  <a:cubicBezTo>
                    <a:pt x="-5172" y="1584310"/>
                    <a:pt x="165220" y="1444610"/>
                    <a:pt x="174745" y="1419739"/>
                  </a:cubicBezTo>
                  <a:cubicBezTo>
                    <a:pt x="184270" y="1394868"/>
                    <a:pt x="2766" y="1486943"/>
                    <a:pt x="22345" y="14483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B950400E-6D4C-DA45-14FA-20DAE2BBEF27}"/>
                </a:ext>
              </a:extLst>
            </p:cNvPr>
            <p:cNvSpPr/>
            <p:nvPr/>
          </p:nvSpPr>
          <p:spPr>
            <a:xfrm>
              <a:off x="2423483" y="3531295"/>
              <a:ext cx="535639" cy="624777"/>
            </a:xfrm>
            <a:custGeom>
              <a:avLst/>
              <a:gdLst>
                <a:gd name="connsiteX0" fmla="*/ 141917 w 535639"/>
                <a:gd name="connsiteY0" fmla="*/ 621605 h 624777"/>
                <a:gd name="connsiteX1" fmla="*/ 535617 w 535639"/>
                <a:gd name="connsiteY1" fmla="*/ 383480 h 624777"/>
                <a:gd name="connsiteX2" fmla="*/ 160967 w 535639"/>
                <a:gd name="connsiteY2" fmla="*/ 5655 h 624777"/>
                <a:gd name="connsiteX3" fmla="*/ 310192 w 535639"/>
                <a:gd name="connsiteY3" fmla="*/ 151705 h 624777"/>
                <a:gd name="connsiteX4" fmla="*/ 46667 w 535639"/>
                <a:gd name="connsiteY4" fmla="*/ 85030 h 624777"/>
                <a:gd name="connsiteX5" fmla="*/ 199067 w 535639"/>
                <a:gd name="connsiteY5" fmla="*/ 192980 h 624777"/>
                <a:gd name="connsiteX6" fmla="*/ 373692 w 535639"/>
                <a:gd name="connsiteY6" fmla="*/ 304105 h 624777"/>
                <a:gd name="connsiteX7" fmla="*/ 221292 w 535639"/>
                <a:gd name="connsiteY7" fmla="*/ 440630 h 624777"/>
                <a:gd name="connsiteX8" fmla="*/ 341942 w 535639"/>
                <a:gd name="connsiteY8" fmla="*/ 415230 h 624777"/>
                <a:gd name="connsiteX9" fmla="*/ 2217 w 535639"/>
                <a:gd name="connsiteY9" fmla="*/ 599380 h 624777"/>
                <a:gd name="connsiteX10" fmla="*/ 192717 w 535639"/>
                <a:gd name="connsiteY10" fmla="*/ 526355 h 624777"/>
                <a:gd name="connsiteX11" fmla="*/ 141917 w 535639"/>
                <a:gd name="connsiteY11" fmla="*/ 621605 h 6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639" h="624777">
                  <a:moveTo>
                    <a:pt x="141917" y="621605"/>
                  </a:moveTo>
                  <a:cubicBezTo>
                    <a:pt x="199067" y="597793"/>
                    <a:pt x="532442" y="486138"/>
                    <a:pt x="535617" y="383480"/>
                  </a:cubicBezTo>
                  <a:cubicBezTo>
                    <a:pt x="538792" y="280822"/>
                    <a:pt x="198538" y="44284"/>
                    <a:pt x="160967" y="5655"/>
                  </a:cubicBezTo>
                  <a:cubicBezTo>
                    <a:pt x="123396" y="-32974"/>
                    <a:pt x="329242" y="138476"/>
                    <a:pt x="310192" y="151705"/>
                  </a:cubicBezTo>
                  <a:cubicBezTo>
                    <a:pt x="291142" y="164934"/>
                    <a:pt x="65188" y="78151"/>
                    <a:pt x="46667" y="85030"/>
                  </a:cubicBezTo>
                  <a:cubicBezTo>
                    <a:pt x="28146" y="91909"/>
                    <a:pt x="144563" y="156467"/>
                    <a:pt x="199067" y="192980"/>
                  </a:cubicBezTo>
                  <a:cubicBezTo>
                    <a:pt x="253571" y="229492"/>
                    <a:pt x="369988" y="262830"/>
                    <a:pt x="373692" y="304105"/>
                  </a:cubicBezTo>
                  <a:cubicBezTo>
                    <a:pt x="377396" y="345380"/>
                    <a:pt x="226584" y="422109"/>
                    <a:pt x="221292" y="440630"/>
                  </a:cubicBezTo>
                  <a:cubicBezTo>
                    <a:pt x="216000" y="459151"/>
                    <a:pt x="378454" y="388772"/>
                    <a:pt x="341942" y="415230"/>
                  </a:cubicBezTo>
                  <a:cubicBezTo>
                    <a:pt x="305430" y="441688"/>
                    <a:pt x="27088" y="580859"/>
                    <a:pt x="2217" y="599380"/>
                  </a:cubicBezTo>
                  <a:cubicBezTo>
                    <a:pt x="-22654" y="617901"/>
                    <a:pt x="169434" y="525297"/>
                    <a:pt x="192717" y="526355"/>
                  </a:cubicBezTo>
                  <a:cubicBezTo>
                    <a:pt x="216000" y="527413"/>
                    <a:pt x="84767" y="645417"/>
                    <a:pt x="141917" y="62160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BCADC05F-BAC1-4CDC-171A-59B44E246CEE}"/>
                </a:ext>
              </a:extLst>
            </p:cNvPr>
            <p:cNvSpPr/>
            <p:nvPr/>
          </p:nvSpPr>
          <p:spPr>
            <a:xfrm>
              <a:off x="1340119" y="5346417"/>
              <a:ext cx="578607" cy="226775"/>
            </a:xfrm>
            <a:custGeom>
              <a:avLst/>
              <a:gdLst>
                <a:gd name="connsiteX0" fmla="*/ 577581 w 578607"/>
                <a:gd name="connsiteY0" fmla="*/ 283 h 226775"/>
                <a:gd name="connsiteX1" fmla="*/ 514081 w 578607"/>
                <a:gd name="connsiteY1" fmla="*/ 63783 h 226775"/>
                <a:gd name="connsiteX2" fmla="*/ 250556 w 578607"/>
                <a:gd name="connsiteY2" fmla="*/ 70133 h 226775"/>
                <a:gd name="connsiteX3" fmla="*/ 317231 w 578607"/>
                <a:gd name="connsiteY3" fmla="*/ 76483 h 226775"/>
                <a:gd name="connsiteX4" fmla="*/ 180706 w 578607"/>
                <a:gd name="connsiteY4" fmla="*/ 76483 h 226775"/>
                <a:gd name="connsiteX5" fmla="*/ 31481 w 578607"/>
                <a:gd name="connsiteY5" fmla="*/ 206658 h 226775"/>
                <a:gd name="connsiteX6" fmla="*/ 6081 w 578607"/>
                <a:gd name="connsiteY6" fmla="*/ 219358 h 226775"/>
                <a:gd name="connsiteX7" fmla="*/ 114031 w 578607"/>
                <a:gd name="connsiteY7" fmla="*/ 136808 h 226775"/>
                <a:gd name="connsiteX8" fmla="*/ 314056 w 578607"/>
                <a:gd name="connsiteY8" fmla="*/ 60608 h 226775"/>
                <a:gd name="connsiteX9" fmla="*/ 428356 w 578607"/>
                <a:gd name="connsiteY9" fmla="*/ 105058 h 226775"/>
                <a:gd name="connsiteX10" fmla="*/ 488681 w 578607"/>
                <a:gd name="connsiteY10" fmla="*/ 86008 h 226775"/>
                <a:gd name="connsiteX11" fmla="*/ 482331 w 578607"/>
                <a:gd name="connsiteY11" fmla="*/ 92358 h 226775"/>
                <a:gd name="connsiteX12" fmla="*/ 577581 w 578607"/>
                <a:gd name="connsiteY12" fmla="*/ 283 h 22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8607" h="226775">
                  <a:moveTo>
                    <a:pt x="577581" y="283"/>
                  </a:moveTo>
                  <a:cubicBezTo>
                    <a:pt x="582873" y="-4480"/>
                    <a:pt x="568585" y="52141"/>
                    <a:pt x="514081" y="63783"/>
                  </a:cubicBezTo>
                  <a:cubicBezTo>
                    <a:pt x="459577" y="75425"/>
                    <a:pt x="283364" y="68016"/>
                    <a:pt x="250556" y="70133"/>
                  </a:cubicBezTo>
                  <a:cubicBezTo>
                    <a:pt x="217748" y="72250"/>
                    <a:pt x="328873" y="75425"/>
                    <a:pt x="317231" y="76483"/>
                  </a:cubicBezTo>
                  <a:cubicBezTo>
                    <a:pt x="305589" y="77541"/>
                    <a:pt x="228331" y="54787"/>
                    <a:pt x="180706" y="76483"/>
                  </a:cubicBezTo>
                  <a:cubicBezTo>
                    <a:pt x="133081" y="98179"/>
                    <a:pt x="60585" y="182846"/>
                    <a:pt x="31481" y="206658"/>
                  </a:cubicBezTo>
                  <a:cubicBezTo>
                    <a:pt x="2377" y="230470"/>
                    <a:pt x="-7677" y="231000"/>
                    <a:pt x="6081" y="219358"/>
                  </a:cubicBezTo>
                  <a:cubicBezTo>
                    <a:pt x="19839" y="207716"/>
                    <a:pt x="62702" y="163266"/>
                    <a:pt x="114031" y="136808"/>
                  </a:cubicBezTo>
                  <a:cubicBezTo>
                    <a:pt x="165360" y="110350"/>
                    <a:pt x="261669" y="65900"/>
                    <a:pt x="314056" y="60608"/>
                  </a:cubicBezTo>
                  <a:cubicBezTo>
                    <a:pt x="366443" y="55316"/>
                    <a:pt x="399252" y="100825"/>
                    <a:pt x="428356" y="105058"/>
                  </a:cubicBezTo>
                  <a:cubicBezTo>
                    <a:pt x="457460" y="109291"/>
                    <a:pt x="488681" y="86008"/>
                    <a:pt x="488681" y="86008"/>
                  </a:cubicBezTo>
                  <a:cubicBezTo>
                    <a:pt x="497677" y="83891"/>
                    <a:pt x="461164" y="102941"/>
                    <a:pt x="482331" y="92358"/>
                  </a:cubicBezTo>
                  <a:cubicBezTo>
                    <a:pt x="503498" y="81775"/>
                    <a:pt x="572289" y="5046"/>
                    <a:pt x="577581" y="2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68230739-BC84-CA6D-C577-2CA5D92D921D}"/>
                </a:ext>
              </a:extLst>
            </p:cNvPr>
            <p:cNvSpPr/>
            <p:nvPr/>
          </p:nvSpPr>
          <p:spPr>
            <a:xfrm>
              <a:off x="1349140" y="5381625"/>
              <a:ext cx="577304" cy="197032"/>
            </a:xfrm>
            <a:custGeom>
              <a:avLst/>
              <a:gdLst>
                <a:gd name="connsiteX0" fmla="*/ 235 w 577304"/>
                <a:gd name="connsiteY0" fmla="*/ 196850 h 197032"/>
                <a:gd name="connsiteX1" fmla="*/ 216135 w 577304"/>
                <a:gd name="connsiteY1" fmla="*/ 44450 h 197032"/>
                <a:gd name="connsiteX2" fmla="*/ 336785 w 577304"/>
                <a:gd name="connsiteY2" fmla="*/ 98425 h 197032"/>
                <a:gd name="connsiteX3" fmla="*/ 339960 w 577304"/>
                <a:gd name="connsiteY3" fmla="*/ 53975 h 197032"/>
                <a:gd name="connsiteX4" fmla="*/ 489185 w 577304"/>
                <a:gd name="connsiteY4" fmla="*/ 79375 h 197032"/>
                <a:gd name="connsiteX5" fmla="*/ 574910 w 577304"/>
                <a:gd name="connsiteY5" fmla="*/ 0 h 197032"/>
                <a:gd name="connsiteX6" fmla="*/ 397110 w 577304"/>
                <a:gd name="connsiteY6" fmla="*/ 79375 h 197032"/>
                <a:gd name="connsiteX7" fmla="*/ 247885 w 577304"/>
                <a:gd name="connsiteY7" fmla="*/ 76200 h 197032"/>
                <a:gd name="connsiteX8" fmla="*/ 174860 w 577304"/>
                <a:gd name="connsiteY8" fmla="*/ 76200 h 197032"/>
                <a:gd name="connsiteX9" fmla="*/ 235 w 577304"/>
                <a:gd name="connsiteY9" fmla="*/ 196850 h 19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304" h="197032">
                  <a:moveTo>
                    <a:pt x="235" y="196850"/>
                  </a:moveTo>
                  <a:cubicBezTo>
                    <a:pt x="7114" y="191558"/>
                    <a:pt x="160043" y="60854"/>
                    <a:pt x="216135" y="44450"/>
                  </a:cubicBezTo>
                  <a:cubicBezTo>
                    <a:pt x="272227" y="28046"/>
                    <a:pt x="316148" y="96838"/>
                    <a:pt x="336785" y="98425"/>
                  </a:cubicBezTo>
                  <a:cubicBezTo>
                    <a:pt x="357422" y="100012"/>
                    <a:pt x="314560" y="57150"/>
                    <a:pt x="339960" y="53975"/>
                  </a:cubicBezTo>
                  <a:cubicBezTo>
                    <a:pt x="365360" y="50800"/>
                    <a:pt x="450027" y="88371"/>
                    <a:pt x="489185" y="79375"/>
                  </a:cubicBezTo>
                  <a:cubicBezTo>
                    <a:pt x="528343" y="70379"/>
                    <a:pt x="590256" y="0"/>
                    <a:pt x="574910" y="0"/>
                  </a:cubicBezTo>
                  <a:cubicBezTo>
                    <a:pt x="559564" y="0"/>
                    <a:pt x="451614" y="66675"/>
                    <a:pt x="397110" y="79375"/>
                  </a:cubicBezTo>
                  <a:cubicBezTo>
                    <a:pt x="342606" y="92075"/>
                    <a:pt x="284927" y="76729"/>
                    <a:pt x="247885" y="76200"/>
                  </a:cubicBezTo>
                  <a:cubicBezTo>
                    <a:pt x="210843" y="75671"/>
                    <a:pt x="210314" y="61912"/>
                    <a:pt x="174860" y="76200"/>
                  </a:cubicBezTo>
                  <a:cubicBezTo>
                    <a:pt x="139406" y="90487"/>
                    <a:pt x="-6644" y="202142"/>
                    <a:pt x="235" y="1968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46DB29A0-958B-D022-1FC9-568736B44593}"/>
                </a:ext>
              </a:extLst>
            </p:cNvPr>
            <p:cNvSpPr/>
            <p:nvPr/>
          </p:nvSpPr>
          <p:spPr>
            <a:xfrm>
              <a:off x="1310899" y="5521069"/>
              <a:ext cx="200496" cy="846290"/>
            </a:xfrm>
            <a:custGeom>
              <a:avLst/>
              <a:gdLst>
                <a:gd name="connsiteX0" fmla="*/ 60701 w 200496"/>
                <a:gd name="connsiteY0" fmla="*/ 256 h 846290"/>
                <a:gd name="connsiteX1" fmla="*/ 16251 w 200496"/>
                <a:gd name="connsiteY1" fmla="*/ 70106 h 846290"/>
                <a:gd name="connsiteX2" fmla="*/ 32126 w 200496"/>
                <a:gd name="connsiteY2" fmla="*/ 149481 h 846290"/>
                <a:gd name="connsiteX3" fmla="*/ 32126 w 200496"/>
                <a:gd name="connsiteY3" fmla="*/ 111381 h 846290"/>
                <a:gd name="connsiteX4" fmla="*/ 152776 w 200496"/>
                <a:gd name="connsiteY4" fmla="*/ 457456 h 846290"/>
                <a:gd name="connsiteX5" fmla="*/ 111501 w 200496"/>
                <a:gd name="connsiteY5" fmla="*/ 400306 h 846290"/>
                <a:gd name="connsiteX6" fmla="*/ 168651 w 200496"/>
                <a:gd name="connsiteY6" fmla="*/ 584456 h 846290"/>
                <a:gd name="connsiteX7" fmla="*/ 200401 w 200496"/>
                <a:gd name="connsiteY7" fmla="*/ 844806 h 846290"/>
                <a:gd name="connsiteX8" fmla="*/ 159126 w 200496"/>
                <a:gd name="connsiteY8" fmla="*/ 667006 h 846290"/>
                <a:gd name="connsiteX9" fmla="*/ 76576 w 200496"/>
                <a:gd name="connsiteY9" fmla="*/ 197106 h 846290"/>
                <a:gd name="connsiteX10" fmla="*/ 76576 w 200496"/>
                <a:gd name="connsiteY10" fmla="*/ 301881 h 846290"/>
                <a:gd name="connsiteX11" fmla="*/ 376 w 200496"/>
                <a:gd name="connsiteY11" fmla="*/ 95506 h 846290"/>
                <a:gd name="connsiteX12" fmla="*/ 60701 w 200496"/>
                <a:gd name="connsiteY12" fmla="*/ 256 h 84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96" h="846290">
                  <a:moveTo>
                    <a:pt x="60701" y="256"/>
                  </a:moveTo>
                  <a:cubicBezTo>
                    <a:pt x="63347" y="-3977"/>
                    <a:pt x="21013" y="45235"/>
                    <a:pt x="16251" y="70106"/>
                  </a:cubicBezTo>
                  <a:cubicBezTo>
                    <a:pt x="11489" y="94977"/>
                    <a:pt x="29480" y="142602"/>
                    <a:pt x="32126" y="149481"/>
                  </a:cubicBezTo>
                  <a:cubicBezTo>
                    <a:pt x="34772" y="156360"/>
                    <a:pt x="12018" y="60052"/>
                    <a:pt x="32126" y="111381"/>
                  </a:cubicBezTo>
                  <a:cubicBezTo>
                    <a:pt x="52234" y="162710"/>
                    <a:pt x="139547" y="409302"/>
                    <a:pt x="152776" y="457456"/>
                  </a:cubicBezTo>
                  <a:cubicBezTo>
                    <a:pt x="166005" y="505610"/>
                    <a:pt x="108855" y="379139"/>
                    <a:pt x="111501" y="400306"/>
                  </a:cubicBezTo>
                  <a:cubicBezTo>
                    <a:pt x="114147" y="421473"/>
                    <a:pt x="153834" y="510373"/>
                    <a:pt x="168651" y="584456"/>
                  </a:cubicBezTo>
                  <a:cubicBezTo>
                    <a:pt x="183468" y="658539"/>
                    <a:pt x="201988" y="831048"/>
                    <a:pt x="200401" y="844806"/>
                  </a:cubicBezTo>
                  <a:cubicBezTo>
                    <a:pt x="198814" y="858564"/>
                    <a:pt x="179764" y="774956"/>
                    <a:pt x="159126" y="667006"/>
                  </a:cubicBezTo>
                  <a:cubicBezTo>
                    <a:pt x="138488" y="559056"/>
                    <a:pt x="90334" y="257960"/>
                    <a:pt x="76576" y="197106"/>
                  </a:cubicBezTo>
                  <a:cubicBezTo>
                    <a:pt x="62818" y="136252"/>
                    <a:pt x="89276" y="318814"/>
                    <a:pt x="76576" y="301881"/>
                  </a:cubicBezTo>
                  <a:cubicBezTo>
                    <a:pt x="63876" y="284948"/>
                    <a:pt x="6197" y="140485"/>
                    <a:pt x="376" y="95506"/>
                  </a:cubicBezTo>
                  <a:cubicBezTo>
                    <a:pt x="-5445" y="50527"/>
                    <a:pt x="58055" y="4489"/>
                    <a:pt x="60701" y="2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538A6762-09D2-D532-96EB-C10891E52AF9}"/>
                </a:ext>
              </a:extLst>
            </p:cNvPr>
            <p:cNvSpPr/>
            <p:nvPr/>
          </p:nvSpPr>
          <p:spPr>
            <a:xfrm>
              <a:off x="1352759" y="5534442"/>
              <a:ext cx="191421" cy="794037"/>
            </a:xfrm>
            <a:custGeom>
              <a:avLst/>
              <a:gdLst>
                <a:gd name="connsiteX0" fmla="*/ 6141 w 191421"/>
                <a:gd name="connsiteY0" fmla="*/ 5933 h 794037"/>
                <a:gd name="connsiteX1" fmla="*/ 85516 w 191421"/>
                <a:gd name="connsiteY1" fmla="*/ 345658 h 794037"/>
                <a:gd name="connsiteX2" fmla="*/ 91866 w 191421"/>
                <a:gd name="connsiteY2" fmla="*/ 313908 h 794037"/>
                <a:gd name="connsiteX3" fmla="*/ 126791 w 191421"/>
                <a:gd name="connsiteY3" fmla="*/ 532983 h 794037"/>
                <a:gd name="connsiteX4" fmla="*/ 145841 w 191421"/>
                <a:gd name="connsiteY4" fmla="*/ 475833 h 794037"/>
                <a:gd name="connsiteX5" fmla="*/ 187116 w 191421"/>
                <a:gd name="connsiteY5" fmla="*/ 793333 h 794037"/>
                <a:gd name="connsiteX6" fmla="*/ 177591 w 191421"/>
                <a:gd name="connsiteY6" fmla="*/ 552033 h 794037"/>
                <a:gd name="connsiteX7" fmla="*/ 75991 w 191421"/>
                <a:gd name="connsiteY7" fmla="*/ 240883 h 794037"/>
                <a:gd name="connsiteX8" fmla="*/ 12491 w 191421"/>
                <a:gd name="connsiteY8" fmla="*/ 136108 h 794037"/>
                <a:gd name="connsiteX9" fmla="*/ 6141 w 191421"/>
                <a:gd name="connsiteY9" fmla="*/ 5933 h 7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21" h="794037">
                  <a:moveTo>
                    <a:pt x="6141" y="5933"/>
                  </a:moveTo>
                  <a:cubicBezTo>
                    <a:pt x="18312" y="40858"/>
                    <a:pt x="71228" y="294329"/>
                    <a:pt x="85516" y="345658"/>
                  </a:cubicBezTo>
                  <a:cubicBezTo>
                    <a:pt x="99804" y="396987"/>
                    <a:pt x="84987" y="282687"/>
                    <a:pt x="91866" y="313908"/>
                  </a:cubicBezTo>
                  <a:cubicBezTo>
                    <a:pt x="98745" y="345129"/>
                    <a:pt x="117795" y="505996"/>
                    <a:pt x="126791" y="532983"/>
                  </a:cubicBezTo>
                  <a:cubicBezTo>
                    <a:pt x="135787" y="559970"/>
                    <a:pt x="135787" y="432441"/>
                    <a:pt x="145841" y="475833"/>
                  </a:cubicBezTo>
                  <a:cubicBezTo>
                    <a:pt x="155895" y="519225"/>
                    <a:pt x="181824" y="780633"/>
                    <a:pt x="187116" y="793333"/>
                  </a:cubicBezTo>
                  <a:cubicBezTo>
                    <a:pt x="192408" y="806033"/>
                    <a:pt x="196112" y="644108"/>
                    <a:pt x="177591" y="552033"/>
                  </a:cubicBezTo>
                  <a:cubicBezTo>
                    <a:pt x="159070" y="459958"/>
                    <a:pt x="103508" y="310204"/>
                    <a:pt x="75991" y="240883"/>
                  </a:cubicBezTo>
                  <a:cubicBezTo>
                    <a:pt x="48474" y="171562"/>
                    <a:pt x="23074" y="172091"/>
                    <a:pt x="12491" y="136108"/>
                  </a:cubicBezTo>
                  <a:cubicBezTo>
                    <a:pt x="1908" y="100125"/>
                    <a:pt x="-6030" y="-28992"/>
                    <a:pt x="6141" y="59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4F3A2CE2-49AB-DF0B-40F7-985510754D8F}"/>
                </a:ext>
              </a:extLst>
            </p:cNvPr>
            <p:cNvSpPr/>
            <p:nvPr/>
          </p:nvSpPr>
          <p:spPr>
            <a:xfrm>
              <a:off x="2057255" y="5567862"/>
              <a:ext cx="175948" cy="805268"/>
            </a:xfrm>
            <a:custGeom>
              <a:avLst/>
              <a:gdLst>
                <a:gd name="connsiteX0" fmla="*/ 35070 w 175948"/>
                <a:gd name="connsiteY0" fmla="*/ 1088 h 805268"/>
                <a:gd name="connsiteX1" fmla="*/ 22370 w 175948"/>
                <a:gd name="connsiteY1" fmla="*/ 718638 h 805268"/>
                <a:gd name="connsiteX2" fmla="*/ 54120 w 175948"/>
                <a:gd name="connsiteY2" fmla="*/ 518613 h 805268"/>
                <a:gd name="connsiteX3" fmla="*/ 85870 w 175948"/>
                <a:gd name="connsiteY3" fmla="*/ 775788 h 805268"/>
                <a:gd name="connsiteX4" fmla="*/ 95395 w 175948"/>
                <a:gd name="connsiteY4" fmla="*/ 544013 h 805268"/>
                <a:gd name="connsiteX5" fmla="*/ 174770 w 175948"/>
                <a:gd name="connsiteY5" fmla="*/ 804363 h 805268"/>
                <a:gd name="connsiteX6" fmla="*/ 133495 w 175948"/>
                <a:gd name="connsiteY6" fmla="*/ 613863 h 805268"/>
                <a:gd name="connsiteX7" fmla="*/ 9670 w 175948"/>
                <a:gd name="connsiteY7" fmla="*/ 207463 h 805268"/>
                <a:gd name="connsiteX8" fmla="*/ 12845 w 175948"/>
                <a:gd name="connsiteY8" fmla="*/ 547188 h 805268"/>
                <a:gd name="connsiteX9" fmla="*/ 35070 w 175948"/>
                <a:gd name="connsiteY9" fmla="*/ 1088 h 80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48" h="805268">
                  <a:moveTo>
                    <a:pt x="35070" y="1088"/>
                  </a:moveTo>
                  <a:cubicBezTo>
                    <a:pt x="36658" y="29663"/>
                    <a:pt x="19195" y="632384"/>
                    <a:pt x="22370" y="718638"/>
                  </a:cubicBezTo>
                  <a:cubicBezTo>
                    <a:pt x="25545" y="804892"/>
                    <a:pt x="43537" y="509088"/>
                    <a:pt x="54120" y="518613"/>
                  </a:cubicBezTo>
                  <a:cubicBezTo>
                    <a:pt x="64703" y="528138"/>
                    <a:pt x="78991" y="771555"/>
                    <a:pt x="85870" y="775788"/>
                  </a:cubicBezTo>
                  <a:cubicBezTo>
                    <a:pt x="92749" y="780021"/>
                    <a:pt x="80578" y="539250"/>
                    <a:pt x="95395" y="544013"/>
                  </a:cubicBezTo>
                  <a:cubicBezTo>
                    <a:pt x="110212" y="548776"/>
                    <a:pt x="168420" y="792721"/>
                    <a:pt x="174770" y="804363"/>
                  </a:cubicBezTo>
                  <a:cubicBezTo>
                    <a:pt x="181120" y="816005"/>
                    <a:pt x="161012" y="713346"/>
                    <a:pt x="133495" y="613863"/>
                  </a:cubicBezTo>
                  <a:cubicBezTo>
                    <a:pt x="105978" y="514380"/>
                    <a:pt x="29778" y="218575"/>
                    <a:pt x="9670" y="207463"/>
                  </a:cubicBezTo>
                  <a:cubicBezTo>
                    <a:pt x="-10438" y="196351"/>
                    <a:pt x="5966" y="578409"/>
                    <a:pt x="12845" y="547188"/>
                  </a:cubicBezTo>
                  <a:cubicBezTo>
                    <a:pt x="19724" y="515967"/>
                    <a:pt x="33482" y="-27487"/>
                    <a:pt x="35070" y="10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439BFE0B-6279-8274-7F0F-A97C4DA7FB96}"/>
                </a:ext>
              </a:extLst>
            </p:cNvPr>
            <p:cNvSpPr/>
            <p:nvPr/>
          </p:nvSpPr>
          <p:spPr>
            <a:xfrm>
              <a:off x="1457301" y="5526236"/>
              <a:ext cx="123856" cy="709134"/>
            </a:xfrm>
            <a:custGeom>
              <a:avLst/>
              <a:gdLst>
                <a:gd name="connsiteX0" fmla="*/ 24 w 123856"/>
                <a:gd name="connsiteY0" fmla="*/ 1439 h 709134"/>
                <a:gd name="connsiteX1" fmla="*/ 98449 w 123856"/>
                <a:gd name="connsiteY1" fmla="*/ 674539 h 709134"/>
                <a:gd name="connsiteX2" fmla="*/ 92099 w 123856"/>
                <a:gd name="connsiteY2" fmla="*/ 553889 h 709134"/>
                <a:gd name="connsiteX3" fmla="*/ 123849 w 123856"/>
                <a:gd name="connsiteY3" fmla="*/ 55414 h 709134"/>
                <a:gd name="connsiteX4" fmla="*/ 88924 w 123856"/>
                <a:gd name="connsiteY4" fmla="*/ 484039 h 709134"/>
                <a:gd name="connsiteX5" fmla="*/ 24 w 123856"/>
                <a:gd name="connsiteY5" fmla="*/ 1439 h 70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6" h="709134">
                  <a:moveTo>
                    <a:pt x="24" y="1439"/>
                  </a:moveTo>
                  <a:cubicBezTo>
                    <a:pt x="1612" y="33189"/>
                    <a:pt x="83103" y="582464"/>
                    <a:pt x="98449" y="674539"/>
                  </a:cubicBezTo>
                  <a:cubicBezTo>
                    <a:pt x="113795" y="766614"/>
                    <a:pt x="87866" y="657076"/>
                    <a:pt x="92099" y="553889"/>
                  </a:cubicBezTo>
                  <a:cubicBezTo>
                    <a:pt x="96332" y="450702"/>
                    <a:pt x="124378" y="67056"/>
                    <a:pt x="123849" y="55414"/>
                  </a:cubicBezTo>
                  <a:cubicBezTo>
                    <a:pt x="123320" y="43772"/>
                    <a:pt x="103741" y="494622"/>
                    <a:pt x="88924" y="484039"/>
                  </a:cubicBezTo>
                  <a:cubicBezTo>
                    <a:pt x="74107" y="473456"/>
                    <a:pt x="-1564" y="-30311"/>
                    <a:pt x="24" y="14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754F7BE6-0A9E-330A-A298-A813BB74ED88}"/>
                </a:ext>
              </a:extLst>
            </p:cNvPr>
            <p:cNvSpPr/>
            <p:nvPr/>
          </p:nvSpPr>
          <p:spPr>
            <a:xfrm>
              <a:off x="1202249" y="5571904"/>
              <a:ext cx="268231" cy="931771"/>
            </a:xfrm>
            <a:custGeom>
              <a:avLst/>
              <a:gdLst>
                <a:gd name="connsiteX0" fmla="*/ 147126 w 268231"/>
                <a:gd name="connsiteY0" fmla="*/ 221 h 931771"/>
                <a:gd name="connsiteX1" fmla="*/ 45526 w 268231"/>
                <a:gd name="connsiteY1" fmla="*/ 289146 h 931771"/>
                <a:gd name="connsiteX2" fmla="*/ 128076 w 268231"/>
                <a:gd name="connsiteY2" fmla="*/ 533621 h 931771"/>
                <a:gd name="connsiteX3" fmla="*/ 86801 w 268231"/>
                <a:gd name="connsiteY3" fmla="*/ 479646 h 931771"/>
                <a:gd name="connsiteX4" fmla="*/ 267776 w 268231"/>
                <a:gd name="connsiteY4" fmla="*/ 930496 h 931771"/>
                <a:gd name="connsiteX5" fmla="*/ 134426 w 268231"/>
                <a:gd name="connsiteY5" fmla="*/ 603471 h 931771"/>
                <a:gd name="connsiteX6" fmla="*/ 7426 w 268231"/>
                <a:gd name="connsiteY6" fmla="*/ 254221 h 931771"/>
                <a:gd name="connsiteX7" fmla="*/ 26476 w 268231"/>
                <a:gd name="connsiteY7" fmla="*/ 336771 h 931771"/>
                <a:gd name="connsiteX8" fmla="*/ 147126 w 268231"/>
                <a:gd name="connsiteY8" fmla="*/ 221 h 93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231" h="931771">
                  <a:moveTo>
                    <a:pt x="147126" y="221"/>
                  </a:moveTo>
                  <a:cubicBezTo>
                    <a:pt x="150301" y="-7717"/>
                    <a:pt x="48701" y="200246"/>
                    <a:pt x="45526" y="289146"/>
                  </a:cubicBezTo>
                  <a:cubicBezTo>
                    <a:pt x="42351" y="378046"/>
                    <a:pt x="121197" y="501871"/>
                    <a:pt x="128076" y="533621"/>
                  </a:cubicBezTo>
                  <a:cubicBezTo>
                    <a:pt x="134955" y="565371"/>
                    <a:pt x="63518" y="413500"/>
                    <a:pt x="86801" y="479646"/>
                  </a:cubicBezTo>
                  <a:cubicBezTo>
                    <a:pt x="110084" y="545792"/>
                    <a:pt x="259839" y="909859"/>
                    <a:pt x="267776" y="930496"/>
                  </a:cubicBezTo>
                  <a:cubicBezTo>
                    <a:pt x="275714" y="951134"/>
                    <a:pt x="177818" y="716183"/>
                    <a:pt x="134426" y="603471"/>
                  </a:cubicBezTo>
                  <a:cubicBezTo>
                    <a:pt x="91034" y="490759"/>
                    <a:pt x="25418" y="298671"/>
                    <a:pt x="7426" y="254221"/>
                  </a:cubicBezTo>
                  <a:cubicBezTo>
                    <a:pt x="-10566" y="209771"/>
                    <a:pt x="7426" y="375400"/>
                    <a:pt x="26476" y="336771"/>
                  </a:cubicBezTo>
                  <a:cubicBezTo>
                    <a:pt x="45526" y="298142"/>
                    <a:pt x="143951" y="8159"/>
                    <a:pt x="147126" y="22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63EE73AE-A059-AA6A-4613-9848B4573BAB}"/>
                </a:ext>
              </a:extLst>
            </p:cNvPr>
            <p:cNvSpPr/>
            <p:nvPr/>
          </p:nvSpPr>
          <p:spPr>
            <a:xfrm>
              <a:off x="1716895" y="5476434"/>
              <a:ext cx="181803" cy="311630"/>
            </a:xfrm>
            <a:custGeom>
              <a:avLst/>
              <a:gdLst>
                <a:gd name="connsiteX0" fmla="*/ 181755 w 181803"/>
                <a:gd name="connsiteY0" fmla="*/ 441 h 311630"/>
                <a:gd name="connsiteX1" fmla="*/ 92855 w 181803"/>
                <a:gd name="connsiteY1" fmla="*/ 244916 h 311630"/>
                <a:gd name="connsiteX2" fmla="*/ 29355 w 181803"/>
                <a:gd name="connsiteY2" fmla="*/ 209991 h 311630"/>
                <a:gd name="connsiteX3" fmla="*/ 26180 w 181803"/>
                <a:gd name="connsiteY3" fmla="*/ 124266 h 311630"/>
                <a:gd name="connsiteX4" fmla="*/ 45230 w 181803"/>
                <a:gd name="connsiteY4" fmla="*/ 86166 h 311630"/>
                <a:gd name="connsiteX5" fmla="*/ 780 w 181803"/>
                <a:gd name="connsiteY5" fmla="*/ 197291 h 311630"/>
                <a:gd name="connsiteX6" fmla="*/ 89680 w 181803"/>
                <a:gd name="connsiteY6" fmla="*/ 311591 h 311630"/>
                <a:gd name="connsiteX7" fmla="*/ 124605 w 181803"/>
                <a:gd name="connsiteY7" fmla="*/ 209991 h 311630"/>
                <a:gd name="connsiteX8" fmla="*/ 105555 w 181803"/>
                <a:gd name="connsiteY8" fmla="*/ 184591 h 311630"/>
                <a:gd name="connsiteX9" fmla="*/ 181755 w 181803"/>
                <a:gd name="connsiteY9" fmla="*/ 441 h 31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803" h="311630">
                  <a:moveTo>
                    <a:pt x="181755" y="441"/>
                  </a:moveTo>
                  <a:cubicBezTo>
                    <a:pt x="179638" y="10495"/>
                    <a:pt x="118255" y="209991"/>
                    <a:pt x="92855" y="244916"/>
                  </a:cubicBezTo>
                  <a:cubicBezTo>
                    <a:pt x="67455" y="279841"/>
                    <a:pt x="40467" y="230099"/>
                    <a:pt x="29355" y="209991"/>
                  </a:cubicBezTo>
                  <a:cubicBezTo>
                    <a:pt x="18243" y="189883"/>
                    <a:pt x="23534" y="144903"/>
                    <a:pt x="26180" y="124266"/>
                  </a:cubicBezTo>
                  <a:cubicBezTo>
                    <a:pt x="28826" y="103629"/>
                    <a:pt x="49463" y="73995"/>
                    <a:pt x="45230" y="86166"/>
                  </a:cubicBezTo>
                  <a:cubicBezTo>
                    <a:pt x="40997" y="98337"/>
                    <a:pt x="-6628" y="159720"/>
                    <a:pt x="780" y="197291"/>
                  </a:cubicBezTo>
                  <a:cubicBezTo>
                    <a:pt x="8188" y="234862"/>
                    <a:pt x="69043" y="309474"/>
                    <a:pt x="89680" y="311591"/>
                  </a:cubicBezTo>
                  <a:cubicBezTo>
                    <a:pt x="110317" y="313708"/>
                    <a:pt x="121959" y="231158"/>
                    <a:pt x="124605" y="209991"/>
                  </a:cubicBezTo>
                  <a:cubicBezTo>
                    <a:pt x="127251" y="188824"/>
                    <a:pt x="94443" y="214224"/>
                    <a:pt x="105555" y="184591"/>
                  </a:cubicBezTo>
                  <a:cubicBezTo>
                    <a:pt x="116667" y="154958"/>
                    <a:pt x="183872" y="-9613"/>
                    <a:pt x="181755" y="44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8047AD40-A1F7-87D9-2B9D-C0362C71BC69}"/>
                </a:ext>
              </a:extLst>
            </p:cNvPr>
            <p:cNvSpPr/>
            <p:nvPr/>
          </p:nvSpPr>
          <p:spPr>
            <a:xfrm>
              <a:off x="1584286" y="5472638"/>
              <a:ext cx="165236" cy="1053631"/>
            </a:xfrm>
            <a:custGeom>
              <a:avLst/>
              <a:gdLst>
                <a:gd name="connsiteX0" fmla="*/ 95289 w 165236"/>
                <a:gd name="connsiteY0" fmla="*/ 4237 h 1053631"/>
                <a:gd name="connsiteX1" fmla="*/ 73064 w 165236"/>
                <a:gd name="connsiteY1" fmla="*/ 813862 h 1053631"/>
                <a:gd name="connsiteX2" fmla="*/ 76239 w 165236"/>
                <a:gd name="connsiteY2" fmla="*/ 769412 h 1053631"/>
                <a:gd name="connsiteX3" fmla="*/ 117514 w 165236"/>
                <a:gd name="connsiteY3" fmla="*/ 1045637 h 1053631"/>
                <a:gd name="connsiteX4" fmla="*/ 107989 w 165236"/>
                <a:gd name="connsiteY4" fmla="*/ 918637 h 1053631"/>
                <a:gd name="connsiteX5" fmla="*/ 165139 w 165236"/>
                <a:gd name="connsiteY5" fmla="*/ 318562 h 1053631"/>
                <a:gd name="connsiteX6" fmla="*/ 92114 w 165236"/>
                <a:gd name="connsiteY6" fmla="*/ 813862 h 1053631"/>
                <a:gd name="connsiteX7" fmla="*/ 60364 w 165236"/>
                <a:gd name="connsiteY7" fmla="*/ 601137 h 1053631"/>
                <a:gd name="connsiteX8" fmla="*/ 39 w 165236"/>
                <a:gd name="connsiteY8" fmla="*/ 61387 h 1053631"/>
                <a:gd name="connsiteX9" fmla="*/ 69889 w 165236"/>
                <a:gd name="connsiteY9" fmla="*/ 477312 h 1053631"/>
                <a:gd name="connsiteX10" fmla="*/ 95289 w 165236"/>
                <a:gd name="connsiteY10" fmla="*/ 4237 h 105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36" h="1053631">
                  <a:moveTo>
                    <a:pt x="95289" y="4237"/>
                  </a:moveTo>
                  <a:cubicBezTo>
                    <a:pt x="95818" y="60329"/>
                    <a:pt x="76239" y="686333"/>
                    <a:pt x="73064" y="813862"/>
                  </a:cubicBezTo>
                  <a:cubicBezTo>
                    <a:pt x="69889" y="941391"/>
                    <a:pt x="68831" y="730783"/>
                    <a:pt x="76239" y="769412"/>
                  </a:cubicBezTo>
                  <a:cubicBezTo>
                    <a:pt x="83647" y="808041"/>
                    <a:pt x="112222" y="1020766"/>
                    <a:pt x="117514" y="1045637"/>
                  </a:cubicBezTo>
                  <a:cubicBezTo>
                    <a:pt x="122806" y="1070508"/>
                    <a:pt x="100052" y="1039816"/>
                    <a:pt x="107989" y="918637"/>
                  </a:cubicBezTo>
                  <a:cubicBezTo>
                    <a:pt x="115926" y="797458"/>
                    <a:pt x="167785" y="336025"/>
                    <a:pt x="165139" y="318562"/>
                  </a:cubicBezTo>
                  <a:cubicBezTo>
                    <a:pt x="162493" y="301099"/>
                    <a:pt x="109576" y="766766"/>
                    <a:pt x="92114" y="813862"/>
                  </a:cubicBezTo>
                  <a:cubicBezTo>
                    <a:pt x="74652" y="860958"/>
                    <a:pt x="75710" y="726549"/>
                    <a:pt x="60364" y="601137"/>
                  </a:cubicBezTo>
                  <a:cubicBezTo>
                    <a:pt x="45018" y="475725"/>
                    <a:pt x="-1548" y="82024"/>
                    <a:pt x="39" y="61387"/>
                  </a:cubicBezTo>
                  <a:cubicBezTo>
                    <a:pt x="1626" y="40750"/>
                    <a:pt x="55602" y="487366"/>
                    <a:pt x="69889" y="477312"/>
                  </a:cubicBezTo>
                  <a:cubicBezTo>
                    <a:pt x="84176" y="467258"/>
                    <a:pt x="94760" y="-51855"/>
                    <a:pt x="95289" y="42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1F8065A3-E015-40DE-5764-58C4E7EE625D}"/>
                </a:ext>
              </a:extLst>
            </p:cNvPr>
            <p:cNvSpPr/>
            <p:nvPr/>
          </p:nvSpPr>
          <p:spPr>
            <a:xfrm>
              <a:off x="1145445" y="5573784"/>
              <a:ext cx="169917" cy="1267160"/>
            </a:xfrm>
            <a:custGeom>
              <a:avLst/>
              <a:gdLst>
                <a:gd name="connsiteX0" fmla="*/ 127730 w 169917"/>
                <a:gd name="connsiteY0" fmla="*/ 11041 h 1267160"/>
                <a:gd name="connsiteX1" fmla="*/ 48355 w 169917"/>
                <a:gd name="connsiteY1" fmla="*/ 753991 h 1267160"/>
                <a:gd name="connsiteX2" fmla="*/ 42005 w 169917"/>
                <a:gd name="connsiteY2" fmla="*/ 658741 h 1267160"/>
                <a:gd name="connsiteX3" fmla="*/ 32480 w 169917"/>
                <a:gd name="connsiteY3" fmla="*/ 1061966 h 1267160"/>
                <a:gd name="connsiteX4" fmla="*/ 730 w 169917"/>
                <a:gd name="connsiteY4" fmla="*/ 1265166 h 1267160"/>
                <a:gd name="connsiteX5" fmla="*/ 67405 w 169917"/>
                <a:gd name="connsiteY5" fmla="*/ 947666 h 1267160"/>
                <a:gd name="connsiteX6" fmla="*/ 54705 w 169917"/>
                <a:gd name="connsiteY6" fmla="*/ 614291 h 1267160"/>
                <a:gd name="connsiteX7" fmla="*/ 57880 w 169917"/>
                <a:gd name="connsiteY7" fmla="*/ 439666 h 1267160"/>
                <a:gd name="connsiteX8" fmla="*/ 57880 w 169917"/>
                <a:gd name="connsiteY8" fmla="*/ 544441 h 1267160"/>
                <a:gd name="connsiteX9" fmla="*/ 169005 w 169917"/>
                <a:gd name="connsiteY9" fmla="*/ 201541 h 1267160"/>
                <a:gd name="connsiteX10" fmla="*/ 111855 w 169917"/>
                <a:gd name="connsiteY10" fmla="*/ 299966 h 1267160"/>
                <a:gd name="connsiteX11" fmla="*/ 127730 w 169917"/>
                <a:gd name="connsiteY11" fmla="*/ 11041 h 126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917" h="1267160">
                  <a:moveTo>
                    <a:pt x="127730" y="11041"/>
                  </a:moveTo>
                  <a:cubicBezTo>
                    <a:pt x="117147" y="86712"/>
                    <a:pt x="62642" y="646041"/>
                    <a:pt x="48355" y="753991"/>
                  </a:cubicBezTo>
                  <a:cubicBezTo>
                    <a:pt x="34068" y="861941"/>
                    <a:pt x="44651" y="607412"/>
                    <a:pt x="42005" y="658741"/>
                  </a:cubicBezTo>
                  <a:cubicBezTo>
                    <a:pt x="39359" y="710070"/>
                    <a:pt x="39359" y="960895"/>
                    <a:pt x="32480" y="1061966"/>
                  </a:cubicBezTo>
                  <a:cubicBezTo>
                    <a:pt x="25601" y="1163037"/>
                    <a:pt x="-5091" y="1284216"/>
                    <a:pt x="730" y="1265166"/>
                  </a:cubicBezTo>
                  <a:cubicBezTo>
                    <a:pt x="6551" y="1246116"/>
                    <a:pt x="58409" y="1056145"/>
                    <a:pt x="67405" y="947666"/>
                  </a:cubicBezTo>
                  <a:cubicBezTo>
                    <a:pt x="76401" y="839187"/>
                    <a:pt x="56292" y="698958"/>
                    <a:pt x="54705" y="614291"/>
                  </a:cubicBezTo>
                  <a:cubicBezTo>
                    <a:pt x="53118" y="529624"/>
                    <a:pt x="57351" y="451308"/>
                    <a:pt x="57880" y="439666"/>
                  </a:cubicBezTo>
                  <a:cubicBezTo>
                    <a:pt x="58409" y="428024"/>
                    <a:pt x="39359" y="584128"/>
                    <a:pt x="57880" y="544441"/>
                  </a:cubicBezTo>
                  <a:cubicBezTo>
                    <a:pt x="76401" y="504754"/>
                    <a:pt x="160009" y="242287"/>
                    <a:pt x="169005" y="201541"/>
                  </a:cubicBezTo>
                  <a:cubicBezTo>
                    <a:pt x="178001" y="160795"/>
                    <a:pt x="117676" y="327483"/>
                    <a:pt x="111855" y="299966"/>
                  </a:cubicBezTo>
                  <a:cubicBezTo>
                    <a:pt x="106034" y="272449"/>
                    <a:pt x="138313" y="-64630"/>
                    <a:pt x="127730" y="1104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1BC27E9E-0466-5B88-22D1-045D514E96A3}"/>
                </a:ext>
              </a:extLst>
            </p:cNvPr>
            <p:cNvSpPr/>
            <p:nvPr/>
          </p:nvSpPr>
          <p:spPr>
            <a:xfrm>
              <a:off x="1393261" y="6241558"/>
              <a:ext cx="194444" cy="689429"/>
            </a:xfrm>
            <a:custGeom>
              <a:avLst/>
              <a:gdLst>
                <a:gd name="connsiteX0" fmla="*/ 194239 w 194444"/>
                <a:gd name="connsiteY0" fmla="*/ 492 h 689429"/>
                <a:gd name="connsiteX1" fmla="*/ 146614 w 194444"/>
                <a:gd name="connsiteY1" fmla="*/ 486267 h 689429"/>
                <a:gd name="connsiteX2" fmla="*/ 95814 w 194444"/>
                <a:gd name="connsiteY2" fmla="*/ 622792 h 689429"/>
                <a:gd name="connsiteX3" fmla="*/ 76764 w 194444"/>
                <a:gd name="connsiteY3" fmla="*/ 508492 h 689429"/>
                <a:gd name="connsiteX4" fmla="*/ 564 w 194444"/>
                <a:gd name="connsiteY4" fmla="*/ 270367 h 689429"/>
                <a:gd name="connsiteX5" fmla="*/ 121214 w 194444"/>
                <a:gd name="connsiteY5" fmla="*/ 686292 h 689429"/>
                <a:gd name="connsiteX6" fmla="*/ 168839 w 194444"/>
                <a:gd name="connsiteY6" fmla="*/ 467217 h 689429"/>
                <a:gd name="connsiteX7" fmla="*/ 127564 w 194444"/>
                <a:gd name="connsiteY7" fmla="*/ 584692 h 689429"/>
                <a:gd name="connsiteX8" fmla="*/ 194239 w 194444"/>
                <a:gd name="connsiteY8" fmla="*/ 492 h 68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44" h="689429">
                  <a:moveTo>
                    <a:pt x="194239" y="492"/>
                  </a:moveTo>
                  <a:cubicBezTo>
                    <a:pt x="197414" y="-15912"/>
                    <a:pt x="163018" y="382550"/>
                    <a:pt x="146614" y="486267"/>
                  </a:cubicBezTo>
                  <a:cubicBezTo>
                    <a:pt x="130210" y="589984"/>
                    <a:pt x="107456" y="619088"/>
                    <a:pt x="95814" y="622792"/>
                  </a:cubicBezTo>
                  <a:cubicBezTo>
                    <a:pt x="84172" y="626496"/>
                    <a:pt x="92639" y="567229"/>
                    <a:pt x="76764" y="508492"/>
                  </a:cubicBezTo>
                  <a:cubicBezTo>
                    <a:pt x="60889" y="449755"/>
                    <a:pt x="-6844" y="240734"/>
                    <a:pt x="564" y="270367"/>
                  </a:cubicBezTo>
                  <a:cubicBezTo>
                    <a:pt x="7972" y="300000"/>
                    <a:pt x="93168" y="653484"/>
                    <a:pt x="121214" y="686292"/>
                  </a:cubicBezTo>
                  <a:cubicBezTo>
                    <a:pt x="149260" y="719100"/>
                    <a:pt x="167781" y="484150"/>
                    <a:pt x="168839" y="467217"/>
                  </a:cubicBezTo>
                  <a:cubicBezTo>
                    <a:pt x="169897" y="450284"/>
                    <a:pt x="124389" y="658775"/>
                    <a:pt x="127564" y="584692"/>
                  </a:cubicBezTo>
                  <a:cubicBezTo>
                    <a:pt x="130739" y="510609"/>
                    <a:pt x="191064" y="16896"/>
                    <a:pt x="194239" y="49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50BF4EBE-44FA-9E93-0D24-242CAB2A09A2}"/>
                </a:ext>
              </a:extLst>
            </p:cNvPr>
            <p:cNvSpPr/>
            <p:nvPr/>
          </p:nvSpPr>
          <p:spPr>
            <a:xfrm>
              <a:off x="358966" y="7534241"/>
              <a:ext cx="288740" cy="672369"/>
            </a:xfrm>
            <a:custGeom>
              <a:avLst/>
              <a:gdLst>
                <a:gd name="connsiteX0" fmla="*/ 288734 w 288740"/>
                <a:gd name="connsiteY0" fmla="*/ 34 h 672369"/>
                <a:gd name="connsiteX1" fmla="*/ 107759 w 288740"/>
                <a:gd name="connsiteY1" fmla="*/ 203234 h 672369"/>
                <a:gd name="connsiteX2" fmla="*/ 9334 w 288740"/>
                <a:gd name="connsiteY2" fmla="*/ 333409 h 672369"/>
                <a:gd name="connsiteX3" fmla="*/ 31559 w 288740"/>
                <a:gd name="connsiteY3" fmla="*/ 346109 h 672369"/>
                <a:gd name="connsiteX4" fmla="*/ 28384 w 288740"/>
                <a:gd name="connsiteY4" fmla="*/ 400084 h 672369"/>
                <a:gd name="connsiteX5" fmla="*/ 72834 w 288740"/>
                <a:gd name="connsiteY5" fmla="*/ 542959 h 672369"/>
                <a:gd name="connsiteX6" fmla="*/ 63309 w 288740"/>
                <a:gd name="connsiteY6" fmla="*/ 495334 h 672369"/>
                <a:gd name="connsiteX7" fmla="*/ 123634 w 288740"/>
                <a:gd name="connsiteY7" fmla="*/ 669959 h 672369"/>
                <a:gd name="connsiteX8" fmla="*/ 79184 w 288740"/>
                <a:gd name="connsiteY8" fmla="*/ 590584 h 672369"/>
                <a:gd name="connsiteX9" fmla="*/ 44259 w 288740"/>
                <a:gd name="connsiteY9" fmla="*/ 498509 h 672369"/>
                <a:gd name="connsiteX10" fmla="*/ 56959 w 288740"/>
                <a:gd name="connsiteY10" fmla="*/ 282609 h 672369"/>
                <a:gd name="connsiteX11" fmla="*/ 2984 w 288740"/>
                <a:gd name="connsiteY11" fmla="*/ 381034 h 672369"/>
                <a:gd name="connsiteX12" fmla="*/ 161734 w 288740"/>
                <a:gd name="connsiteY12" fmla="*/ 187359 h 672369"/>
                <a:gd name="connsiteX13" fmla="*/ 101409 w 288740"/>
                <a:gd name="connsiteY13" fmla="*/ 219109 h 672369"/>
                <a:gd name="connsiteX14" fmla="*/ 288734 w 288740"/>
                <a:gd name="connsiteY14" fmla="*/ 34 h 67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740" h="672369">
                  <a:moveTo>
                    <a:pt x="288734" y="34"/>
                  </a:moveTo>
                  <a:cubicBezTo>
                    <a:pt x="289792" y="-2612"/>
                    <a:pt x="154326" y="147672"/>
                    <a:pt x="107759" y="203234"/>
                  </a:cubicBezTo>
                  <a:cubicBezTo>
                    <a:pt x="61192" y="258796"/>
                    <a:pt x="9334" y="333409"/>
                    <a:pt x="9334" y="333409"/>
                  </a:cubicBezTo>
                  <a:cubicBezTo>
                    <a:pt x="-3366" y="357222"/>
                    <a:pt x="28384" y="334996"/>
                    <a:pt x="31559" y="346109"/>
                  </a:cubicBezTo>
                  <a:cubicBezTo>
                    <a:pt x="34734" y="357222"/>
                    <a:pt x="21505" y="367276"/>
                    <a:pt x="28384" y="400084"/>
                  </a:cubicBezTo>
                  <a:cubicBezTo>
                    <a:pt x="35263" y="432892"/>
                    <a:pt x="67013" y="527084"/>
                    <a:pt x="72834" y="542959"/>
                  </a:cubicBezTo>
                  <a:cubicBezTo>
                    <a:pt x="78655" y="558834"/>
                    <a:pt x="54842" y="474167"/>
                    <a:pt x="63309" y="495334"/>
                  </a:cubicBezTo>
                  <a:cubicBezTo>
                    <a:pt x="71776" y="516501"/>
                    <a:pt x="120988" y="654084"/>
                    <a:pt x="123634" y="669959"/>
                  </a:cubicBezTo>
                  <a:cubicBezTo>
                    <a:pt x="126280" y="685834"/>
                    <a:pt x="92413" y="619159"/>
                    <a:pt x="79184" y="590584"/>
                  </a:cubicBezTo>
                  <a:cubicBezTo>
                    <a:pt x="65955" y="562009"/>
                    <a:pt x="47963" y="549838"/>
                    <a:pt x="44259" y="498509"/>
                  </a:cubicBezTo>
                  <a:cubicBezTo>
                    <a:pt x="40555" y="447180"/>
                    <a:pt x="63838" y="302188"/>
                    <a:pt x="56959" y="282609"/>
                  </a:cubicBezTo>
                  <a:cubicBezTo>
                    <a:pt x="50080" y="263030"/>
                    <a:pt x="-14478" y="396909"/>
                    <a:pt x="2984" y="381034"/>
                  </a:cubicBezTo>
                  <a:cubicBezTo>
                    <a:pt x="20446" y="365159"/>
                    <a:pt x="145330" y="214346"/>
                    <a:pt x="161734" y="187359"/>
                  </a:cubicBezTo>
                  <a:cubicBezTo>
                    <a:pt x="178138" y="160372"/>
                    <a:pt x="83947" y="247684"/>
                    <a:pt x="101409" y="219109"/>
                  </a:cubicBezTo>
                  <a:cubicBezTo>
                    <a:pt x="118871" y="190534"/>
                    <a:pt x="287676" y="2680"/>
                    <a:pt x="288734" y="3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47A5E7A5-8BF0-EB4E-D032-8BA6DB53112A}"/>
                </a:ext>
              </a:extLst>
            </p:cNvPr>
            <p:cNvSpPr/>
            <p:nvPr/>
          </p:nvSpPr>
          <p:spPr>
            <a:xfrm>
              <a:off x="314306" y="7534401"/>
              <a:ext cx="353431" cy="673170"/>
            </a:xfrm>
            <a:custGeom>
              <a:avLst/>
              <a:gdLst>
                <a:gd name="connsiteX0" fmla="*/ 282594 w 353431"/>
                <a:gd name="connsiteY0" fmla="*/ 72899 h 673170"/>
                <a:gd name="connsiteX1" fmla="*/ 47644 w 353431"/>
                <a:gd name="connsiteY1" fmla="*/ 282449 h 673170"/>
                <a:gd name="connsiteX2" fmla="*/ 85744 w 353431"/>
                <a:gd name="connsiteY2" fmla="*/ 288799 h 673170"/>
                <a:gd name="connsiteX3" fmla="*/ 60344 w 353431"/>
                <a:gd name="connsiteY3" fmla="*/ 361824 h 673170"/>
                <a:gd name="connsiteX4" fmla="*/ 19 w 353431"/>
                <a:gd name="connsiteY4" fmla="*/ 558674 h 673170"/>
                <a:gd name="connsiteX5" fmla="*/ 53994 w 353431"/>
                <a:gd name="connsiteY5" fmla="*/ 431674 h 673170"/>
                <a:gd name="connsiteX6" fmla="*/ 76219 w 353431"/>
                <a:gd name="connsiteY6" fmla="*/ 517399 h 673170"/>
                <a:gd name="connsiteX7" fmla="*/ 76219 w 353431"/>
                <a:gd name="connsiteY7" fmla="*/ 606299 h 673170"/>
                <a:gd name="connsiteX8" fmla="*/ 142894 w 353431"/>
                <a:gd name="connsiteY8" fmla="*/ 672974 h 673170"/>
                <a:gd name="connsiteX9" fmla="*/ 107969 w 353431"/>
                <a:gd name="connsiteY9" fmla="*/ 618999 h 673170"/>
                <a:gd name="connsiteX10" fmla="*/ 47644 w 353431"/>
                <a:gd name="connsiteY10" fmla="*/ 425324 h 673170"/>
                <a:gd name="connsiteX11" fmla="*/ 41294 w 353431"/>
                <a:gd name="connsiteY11" fmla="*/ 257049 h 673170"/>
                <a:gd name="connsiteX12" fmla="*/ 190519 w 353431"/>
                <a:gd name="connsiteY12" fmla="*/ 126874 h 673170"/>
                <a:gd name="connsiteX13" fmla="*/ 111144 w 353431"/>
                <a:gd name="connsiteY13" fmla="*/ 257049 h 673170"/>
                <a:gd name="connsiteX14" fmla="*/ 346094 w 353431"/>
                <a:gd name="connsiteY14" fmla="*/ 9399 h 673170"/>
                <a:gd name="connsiteX15" fmla="*/ 282594 w 353431"/>
                <a:gd name="connsiteY15" fmla="*/ 72899 h 6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431" h="673170">
                  <a:moveTo>
                    <a:pt x="282594" y="72899"/>
                  </a:moveTo>
                  <a:cubicBezTo>
                    <a:pt x="232852" y="118407"/>
                    <a:pt x="80452" y="246466"/>
                    <a:pt x="47644" y="282449"/>
                  </a:cubicBezTo>
                  <a:cubicBezTo>
                    <a:pt x="14836" y="318432"/>
                    <a:pt x="83627" y="275570"/>
                    <a:pt x="85744" y="288799"/>
                  </a:cubicBezTo>
                  <a:cubicBezTo>
                    <a:pt x="87861" y="302028"/>
                    <a:pt x="74631" y="316845"/>
                    <a:pt x="60344" y="361824"/>
                  </a:cubicBezTo>
                  <a:cubicBezTo>
                    <a:pt x="46057" y="406803"/>
                    <a:pt x="1077" y="547032"/>
                    <a:pt x="19" y="558674"/>
                  </a:cubicBezTo>
                  <a:cubicBezTo>
                    <a:pt x="-1039" y="570316"/>
                    <a:pt x="41294" y="438553"/>
                    <a:pt x="53994" y="431674"/>
                  </a:cubicBezTo>
                  <a:cubicBezTo>
                    <a:pt x="66694" y="424795"/>
                    <a:pt x="72515" y="488295"/>
                    <a:pt x="76219" y="517399"/>
                  </a:cubicBezTo>
                  <a:cubicBezTo>
                    <a:pt x="79923" y="546503"/>
                    <a:pt x="65106" y="580370"/>
                    <a:pt x="76219" y="606299"/>
                  </a:cubicBezTo>
                  <a:cubicBezTo>
                    <a:pt x="87331" y="632228"/>
                    <a:pt x="137602" y="670857"/>
                    <a:pt x="142894" y="672974"/>
                  </a:cubicBezTo>
                  <a:cubicBezTo>
                    <a:pt x="148186" y="675091"/>
                    <a:pt x="123844" y="660274"/>
                    <a:pt x="107969" y="618999"/>
                  </a:cubicBezTo>
                  <a:cubicBezTo>
                    <a:pt x="92094" y="577724"/>
                    <a:pt x="58756" y="485649"/>
                    <a:pt x="47644" y="425324"/>
                  </a:cubicBezTo>
                  <a:cubicBezTo>
                    <a:pt x="36532" y="364999"/>
                    <a:pt x="17482" y="306791"/>
                    <a:pt x="41294" y="257049"/>
                  </a:cubicBezTo>
                  <a:cubicBezTo>
                    <a:pt x="65106" y="207307"/>
                    <a:pt x="178877" y="126874"/>
                    <a:pt x="190519" y="126874"/>
                  </a:cubicBezTo>
                  <a:cubicBezTo>
                    <a:pt x="202161" y="126874"/>
                    <a:pt x="85215" y="276628"/>
                    <a:pt x="111144" y="257049"/>
                  </a:cubicBezTo>
                  <a:cubicBezTo>
                    <a:pt x="137073" y="237470"/>
                    <a:pt x="322282" y="39561"/>
                    <a:pt x="346094" y="9399"/>
                  </a:cubicBezTo>
                  <a:cubicBezTo>
                    <a:pt x="369906" y="-20763"/>
                    <a:pt x="332336" y="27391"/>
                    <a:pt x="282594" y="728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E103DAEE-151D-824A-EB77-1CBC1DB3BCD4}"/>
                </a:ext>
              </a:extLst>
            </p:cNvPr>
            <p:cNvSpPr/>
            <p:nvPr/>
          </p:nvSpPr>
          <p:spPr>
            <a:xfrm>
              <a:off x="1043122" y="7442200"/>
              <a:ext cx="286379" cy="677766"/>
            </a:xfrm>
            <a:custGeom>
              <a:avLst/>
              <a:gdLst>
                <a:gd name="connsiteX0" fmla="*/ 195128 w 286379"/>
                <a:gd name="connsiteY0" fmla="*/ 0 h 677766"/>
                <a:gd name="connsiteX1" fmla="*/ 264978 w 286379"/>
                <a:gd name="connsiteY1" fmla="*/ 136525 h 677766"/>
                <a:gd name="connsiteX2" fmla="*/ 274503 w 286379"/>
                <a:gd name="connsiteY2" fmla="*/ 107950 h 677766"/>
                <a:gd name="connsiteX3" fmla="*/ 191953 w 286379"/>
                <a:gd name="connsiteY3" fmla="*/ 342900 h 677766"/>
                <a:gd name="connsiteX4" fmla="*/ 223703 w 286379"/>
                <a:gd name="connsiteY4" fmla="*/ 279400 h 677766"/>
                <a:gd name="connsiteX5" fmla="*/ 153853 w 286379"/>
                <a:gd name="connsiteY5" fmla="*/ 444500 h 677766"/>
                <a:gd name="connsiteX6" fmla="*/ 80828 w 286379"/>
                <a:gd name="connsiteY6" fmla="*/ 549275 h 677766"/>
                <a:gd name="connsiteX7" fmla="*/ 112578 w 286379"/>
                <a:gd name="connsiteY7" fmla="*/ 463550 h 677766"/>
                <a:gd name="connsiteX8" fmla="*/ 1453 w 286379"/>
                <a:gd name="connsiteY8" fmla="*/ 676275 h 677766"/>
                <a:gd name="connsiteX9" fmla="*/ 61778 w 286379"/>
                <a:gd name="connsiteY9" fmla="*/ 539750 h 677766"/>
                <a:gd name="connsiteX10" fmla="*/ 236403 w 286379"/>
                <a:gd name="connsiteY10" fmla="*/ 203200 h 677766"/>
                <a:gd name="connsiteX11" fmla="*/ 284028 w 286379"/>
                <a:gd name="connsiteY11" fmla="*/ 136525 h 677766"/>
                <a:gd name="connsiteX12" fmla="*/ 195128 w 286379"/>
                <a:gd name="connsiteY12" fmla="*/ 0 h 67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379" h="677766">
                  <a:moveTo>
                    <a:pt x="195128" y="0"/>
                  </a:moveTo>
                  <a:cubicBezTo>
                    <a:pt x="191953" y="0"/>
                    <a:pt x="251749" y="118533"/>
                    <a:pt x="264978" y="136525"/>
                  </a:cubicBezTo>
                  <a:cubicBezTo>
                    <a:pt x="278207" y="154517"/>
                    <a:pt x="286674" y="73554"/>
                    <a:pt x="274503" y="107950"/>
                  </a:cubicBezTo>
                  <a:cubicBezTo>
                    <a:pt x="262332" y="142346"/>
                    <a:pt x="200420" y="314325"/>
                    <a:pt x="191953" y="342900"/>
                  </a:cubicBezTo>
                  <a:cubicBezTo>
                    <a:pt x="183486" y="371475"/>
                    <a:pt x="230053" y="262467"/>
                    <a:pt x="223703" y="279400"/>
                  </a:cubicBezTo>
                  <a:cubicBezTo>
                    <a:pt x="217353" y="296333"/>
                    <a:pt x="177665" y="399521"/>
                    <a:pt x="153853" y="444500"/>
                  </a:cubicBezTo>
                  <a:cubicBezTo>
                    <a:pt x="130040" y="489479"/>
                    <a:pt x="87707" y="546100"/>
                    <a:pt x="80828" y="549275"/>
                  </a:cubicBezTo>
                  <a:cubicBezTo>
                    <a:pt x="73949" y="552450"/>
                    <a:pt x="125807" y="442383"/>
                    <a:pt x="112578" y="463550"/>
                  </a:cubicBezTo>
                  <a:cubicBezTo>
                    <a:pt x="99349" y="484717"/>
                    <a:pt x="9920" y="663575"/>
                    <a:pt x="1453" y="676275"/>
                  </a:cubicBezTo>
                  <a:cubicBezTo>
                    <a:pt x="-7014" y="688975"/>
                    <a:pt x="22620" y="618596"/>
                    <a:pt x="61778" y="539750"/>
                  </a:cubicBezTo>
                  <a:cubicBezTo>
                    <a:pt x="100936" y="460904"/>
                    <a:pt x="199361" y="270404"/>
                    <a:pt x="236403" y="203200"/>
                  </a:cubicBezTo>
                  <a:cubicBezTo>
                    <a:pt x="273445" y="135996"/>
                    <a:pt x="293553" y="170392"/>
                    <a:pt x="284028" y="136525"/>
                  </a:cubicBezTo>
                  <a:cubicBezTo>
                    <a:pt x="274503" y="102658"/>
                    <a:pt x="198303" y="0"/>
                    <a:pt x="19512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A3B110D7-8DB9-DC46-DDB5-97F8C694CE3F}"/>
                </a:ext>
              </a:extLst>
            </p:cNvPr>
            <p:cNvSpPr/>
            <p:nvPr/>
          </p:nvSpPr>
          <p:spPr>
            <a:xfrm>
              <a:off x="1035614" y="7346258"/>
              <a:ext cx="249377" cy="810420"/>
            </a:xfrm>
            <a:custGeom>
              <a:avLst/>
              <a:gdLst>
                <a:gd name="connsiteX0" fmla="*/ 155011 w 249377"/>
                <a:gd name="connsiteY0" fmla="*/ 692 h 810420"/>
                <a:gd name="connsiteX1" fmla="*/ 215336 w 249377"/>
                <a:gd name="connsiteY1" fmla="*/ 184842 h 810420"/>
                <a:gd name="connsiteX2" fmla="*/ 215336 w 249377"/>
                <a:gd name="connsiteY2" fmla="*/ 346767 h 810420"/>
                <a:gd name="connsiteX3" fmla="*/ 221686 w 249377"/>
                <a:gd name="connsiteY3" fmla="*/ 318192 h 810420"/>
                <a:gd name="connsiteX4" fmla="*/ 120086 w 249377"/>
                <a:gd name="connsiteY4" fmla="*/ 495992 h 810420"/>
                <a:gd name="connsiteX5" fmla="*/ 56586 w 249377"/>
                <a:gd name="connsiteY5" fmla="*/ 569017 h 810420"/>
                <a:gd name="connsiteX6" fmla="*/ 120086 w 249377"/>
                <a:gd name="connsiteY6" fmla="*/ 476942 h 810420"/>
                <a:gd name="connsiteX7" fmla="*/ 53411 w 249377"/>
                <a:gd name="connsiteY7" fmla="*/ 616642 h 810420"/>
                <a:gd name="connsiteX8" fmla="*/ 24836 w 249377"/>
                <a:gd name="connsiteY8" fmla="*/ 676967 h 810420"/>
                <a:gd name="connsiteX9" fmla="*/ 2611 w 249377"/>
                <a:gd name="connsiteY9" fmla="*/ 810317 h 810420"/>
                <a:gd name="connsiteX10" fmla="*/ 28011 w 249377"/>
                <a:gd name="connsiteY10" fmla="*/ 689667 h 810420"/>
                <a:gd name="connsiteX11" fmla="*/ 247086 w 249377"/>
                <a:gd name="connsiteY11" fmla="*/ 254692 h 810420"/>
                <a:gd name="connsiteX12" fmla="*/ 155011 w 249377"/>
                <a:gd name="connsiteY12" fmla="*/ 692 h 81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377" h="810420">
                  <a:moveTo>
                    <a:pt x="155011" y="692"/>
                  </a:moveTo>
                  <a:cubicBezTo>
                    <a:pt x="149719" y="-10950"/>
                    <a:pt x="205282" y="127163"/>
                    <a:pt x="215336" y="184842"/>
                  </a:cubicBezTo>
                  <a:cubicBezTo>
                    <a:pt x="225390" y="242521"/>
                    <a:pt x="214278" y="324542"/>
                    <a:pt x="215336" y="346767"/>
                  </a:cubicBezTo>
                  <a:cubicBezTo>
                    <a:pt x="216394" y="368992"/>
                    <a:pt x="237561" y="293321"/>
                    <a:pt x="221686" y="318192"/>
                  </a:cubicBezTo>
                  <a:cubicBezTo>
                    <a:pt x="205811" y="343063"/>
                    <a:pt x="147603" y="454188"/>
                    <a:pt x="120086" y="495992"/>
                  </a:cubicBezTo>
                  <a:cubicBezTo>
                    <a:pt x="92569" y="537796"/>
                    <a:pt x="56586" y="572192"/>
                    <a:pt x="56586" y="569017"/>
                  </a:cubicBezTo>
                  <a:cubicBezTo>
                    <a:pt x="56586" y="565842"/>
                    <a:pt x="120615" y="469005"/>
                    <a:pt x="120086" y="476942"/>
                  </a:cubicBezTo>
                  <a:cubicBezTo>
                    <a:pt x="119557" y="484880"/>
                    <a:pt x="69286" y="583305"/>
                    <a:pt x="53411" y="616642"/>
                  </a:cubicBezTo>
                  <a:cubicBezTo>
                    <a:pt x="37536" y="649979"/>
                    <a:pt x="33303" y="644688"/>
                    <a:pt x="24836" y="676967"/>
                  </a:cubicBezTo>
                  <a:cubicBezTo>
                    <a:pt x="16369" y="709246"/>
                    <a:pt x="2082" y="808200"/>
                    <a:pt x="2611" y="810317"/>
                  </a:cubicBezTo>
                  <a:cubicBezTo>
                    <a:pt x="3140" y="812434"/>
                    <a:pt x="-12735" y="782271"/>
                    <a:pt x="28011" y="689667"/>
                  </a:cubicBezTo>
                  <a:cubicBezTo>
                    <a:pt x="68757" y="597063"/>
                    <a:pt x="228036" y="374284"/>
                    <a:pt x="247086" y="254692"/>
                  </a:cubicBezTo>
                  <a:cubicBezTo>
                    <a:pt x="266136" y="135100"/>
                    <a:pt x="160303" y="12334"/>
                    <a:pt x="155011" y="69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3F522E62-EF16-F65A-4466-694B3B72E4F6}"/>
                </a:ext>
              </a:extLst>
            </p:cNvPr>
            <p:cNvSpPr/>
            <p:nvPr/>
          </p:nvSpPr>
          <p:spPr>
            <a:xfrm>
              <a:off x="1259785" y="7527738"/>
              <a:ext cx="211181" cy="651494"/>
            </a:xfrm>
            <a:custGeom>
              <a:avLst/>
              <a:gdLst>
                <a:gd name="connsiteX0" fmla="*/ 690 w 211181"/>
                <a:gd name="connsiteY0" fmla="*/ 31937 h 651494"/>
                <a:gd name="connsiteX1" fmla="*/ 124515 w 211181"/>
                <a:gd name="connsiteY1" fmla="*/ 187512 h 651494"/>
                <a:gd name="connsiteX2" fmla="*/ 156265 w 211181"/>
                <a:gd name="connsiteY2" fmla="*/ 206562 h 651494"/>
                <a:gd name="connsiteX3" fmla="*/ 184840 w 211181"/>
                <a:gd name="connsiteY3" fmla="*/ 368487 h 651494"/>
                <a:gd name="connsiteX4" fmla="*/ 200715 w 211181"/>
                <a:gd name="connsiteY4" fmla="*/ 330387 h 651494"/>
                <a:gd name="connsiteX5" fmla="*/ 137215 w 211181"/>
                <a:gd name="connsiteY5" fmla="*/ 466912 h 651494"/>
                <a:gd name="connsiteX6" fmla="*/ 26090 w 211181"/>
                <a:gd name="connsiteY6" fmla="*/ 651062 h 651494"/>
                <a:gd name="connsiteX7" fmla="*/ 105465 w 211181"/>
                <a:gd name="connsiteY7" fmla="*/ 511362 h 651494"/>
                <a:gd name="connsiteX8" fmla="*/ 207065 w 211181"/>
                <a:gd name="connsiteY8" fmla="*/ 304987 h 651494"/>
                <a:gd name="connsiteX9" fmla="*/ 184840 w 211181"/>
                <a:gd name="connsiteY9" fmla="*/ 212912 h 651494"/>
                <a:gd name="connsiteX10" fmla="*/ 124515 w 211181"/>
                <a:gd name="connsiteY10" fmla="*/ 168462 h 651494"/>
                <a:gd name="connsiteX11" fmla="*/ 67365 w 211181"/>
                <a:gd name="connsiteY11" fmla="*/ 187 h 651494"/>
                <a:gd name="connsiteX12" fmla="*/ 73715 w 211181"/>
                <a:gd name="connsiteY12" fmla="*/ 133537 h 651494"/>
                <a:gd name="connsiteX13" fmla="*/ 690 w 211181"/>
                <a:gd name="connsiteY13" fmla="*/ 31937 h 65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181" h="651494">
                  <a:moveTo>
                    <a:pt x="690" y="31937"/>
                  </a:moveTo>
                  <a:cubicBezTo>
                    <a:pt x="9157" y="40933"/>
                    <a:pt x="98586" y="158408"/>
                    <a:pt x="124515" y="187512"/>
                  </a:cubicBezTo>
                  <a:cubicBezTo>
                    <a:pt x="150444" y="216616"/>
                    <a:pt x="146211" y="176400"/>
                    <a:pt x="156265" y="206562"/>
                  </a:cubicBezTo>
                  <a:cubicBezTo>
                    <a:pt x="166319" y="236724"/>
                    <a:pt x="177432" y="347850"/>
                    <a:pt x="184840" y="368487"/>
                  </a:cubicBezTo>
                  <a:cubicBezTo>
                    <a:pt x="192248" y="389124"/>
                    <a:pt x="208653" y="313983"/>
                    <a:pt x="200715" y="330387"/>
                  </a:cubicBezTo>
                  <a:cubicBezTo>
                    <a:pt x="192778" y="346791"/>
                    <a:pt x="166319" y="413466"/>
                    <a:pt x="137215" y="466912"/>
                  </a:cubicBezTo>
                  <a:cubicBezTo>
                    <a:pt x="108111" y="520358"/>
                    <a:pt x="31382" y="643654"/>
                    <a:pt x="26090" y="651062"/>
                  </a:cubicBezTo>
                  <a:cubicBezTo>
                    <a:pt x="20798" y="658470"/>
                    <a:pt x="75303" y="569041"/>
                    <a:pt x="105465" y="511362"/>
                  </a:cubicBezTo>
                  <a:cubicBezTo>
                    <a:pt x="135627" y="453683"/>
                    <a:pt x="193836" y="354729"/>
                    <a:pt x="207065" y="304987"/>
                  </a:cubicBezTo>
                  <a:cubicBezTo>
                    <a:pt x="220294" y="255245"/>
                    <a:pt x="198598" y="235666"/>
                    <a:pt x="184840" y="212912"/>
                  </a:cubicBezTo>
                  <a:cubicBezTo>
                    <a:pt x="171082" y="190158"/>
                    <a:pt x="144094" y="203916"/>
                    <a:pt x="124515" y="168462"/>
                  </a:cubicBezTo>
                  <a:cubicBezTo>
                    <a:pt x="104936" y="133008"/>
                    <a:pt x="75832" y="6008"/>
                    <a:pt x="67365" y="187"/>
                  </a:cubicBezTo>
                  <a:cubicBezTo>
                    <a:pt x="58898" y="-5634"/>
                    <a:pt x="83240" y="125600"/>
                    <a:pt x="73715" y="133537"/>
                  </a:cubicBezTo>
                  <a:cubicBezTo>
                    <a:pt x="64190" y="141474"/>
                    <a:pt x="-7777" y="22941"/>
                    <a:pt x="690" y="319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8FEA0019-EF57-FB50-93BC-BAE06EA1AFF3}"/>
                </a:ext>
              </a:extLst>
            </p:cNvPr>
            <p:cNvSpPr/>
            <p:nvPr/>
          </p:nvSpPr>
          <p:spPr>
            <a:xfrm>
              <a:off x="1293950" y="7759462"/>
              <a:ext cx="200384" cy="448259"/>
            </a:xfrm>
            <a:custGeom>
              <a:avLst/>
              <a:gdLst>
                <a:gd name="connsiteX0" fmla="*/ 169725 w 200384"/>
                <a:gd name="connsiteY0" fmla="*/ 238 h 448259"/>
                <a:gd name="connsiteX1" fmla="*/ 172900 w 200384"/>
                <a:gd name="connsiteY1" fmla="*/ 165338 h 448259"/>
                <a:gd name="connsiteX2" fmla="*/ 147500 w 200384"/>
                <a:gd name="connsiteY2" fmla="*/ 228838 h 448259"/>
                <a:gd name="connsiteX3" fmla="*/ 4625 w 200384"/>
                <a:gd name="connsiteY3" fmla="*/ 441563 h 448259"/>
                <a:gd name="connsiteX4" fmla="*/ 49075 w 200384"/>
                <a:gd name="connsiteY4" fmla="*/ 374888 h 448259"/>
                <a:gd name="connsiteX5" fmla="*/ 188775 w 200384"/>
                <a:gd name="connsiteY5" fmla="*/ 174863 h 448259"/>
                <a:gd name="connsiteX6" fmla="*/ 191950 w 200384"/>
                <a:gd name="connsiteY6" fmla="*/ 130413 h 448259"/>
                <a:gd name="connsiteX7" fmla="*/ 169725 w 200384"/>
                <a:gd name="connsiteY7" fmla="*/ 238 h 44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4" h="448259">
                  <a:moveTo>
                    <a:pt x="169725" y="238"/>
                  </a:moveTo>
                  <a:cubicBezTo>
                    <a:pt x="166550" y="6059"/>
                    <a:pt x="176604" y="127238"/>
                    <a:pt x="172900" y="165338"/>
                  </a:cubicBezTo>
                  <a:cubicBezTo>
                    <a:pt x="169196" y="203438"/>
                    <a:pt x="175546" y="182800"/>
                    <a:pt x="147500" y="228838"/>
                  </a:cubicBezTo>
                  <a:cubicBezTo>
                    <a:pt x="119454" y="274876"/>
                    <a:pt x="21029" y="417221"/>
                    <a:pt x="4625" y="441563"/>
                  </a:cubicBezTo>
                  <a:cubicBezTo>
                    <a:pt x="-11779" y="465905"/>
                    <a:pt x="18383" y="419338"/>
                    <a:pt x="49075" y="374888"/>
                  </a:cubicBezTo>
                  <a:cubicBezTo>
                    <a:pt x="79767" y="330438"/>
                    <a:pt x="164963" y="215609"/>
                    <a:pt x="188775" y="174863"/>
                  </a:cubicBezTo>
                  <a:cubicBezTo>
                    <a:pt x="212587" y="134117"/>
                    <a:pt x="192479" y="164280"/>
                    <a:pt x="191950" y="130413"/>
                  </a:cubicBezTo>
                  <a:cubicBezTo>
                    <a:pt x="191421" y="96546"/>
                    <a:pt x="172900" y="-5583"/>
                    <a:pt x="169725" y="2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95E7DAD0-375E-7B2B-D3D6-513AB49A13B9}"/>
                </a:ext>
              </a:extLst>
            </p:cNvPr>
            <p:cNvSpPr/>
            <p:nvPr/>
          </p:nvSpPr>
          <p:spPr>
            <a:xfrm>
              <a:off x="1469837" y="7762781"/>
              <a:ext cx="92572" cy="470189"/>
            </a:xfrm>
            <a:custGeom>
              <a:avLst/>
              <a:gdLst>
                <a:gd name="connsiteX0" fmla="*/ 19238 w 92572"/>
                <a:gd name="connsiteY0" fmla="*/ 94 h 470189"/>
                <a:gd name="connsiteX1" fmla="*/ 79563 w 92572"/>
                <a:gd name="connsiteY1" fmla="*/ 206469 h 470189"/>
                <a:gd name="connsiteX2" fmla="*/ 79563 w 92572"/>
                <a:gd name="connsiteY2" fmla="*/ 152494 h 470189"/>
                <a:gd name="connsiteX3" fmla="*/ 66863 w 92572"/>
                <a:gd name="connsiteY3" fmla="*/ 323944 h 470189"/>
                <a:gd name="connsiteX4" fmla="*/ 70038 w 92572"/>
                <a:gd name="connsiteY4" fmla="*/ 209644 h 470189"/>
                <a:gd name="connsiteX5" fmla="*/ 35113 w 92572"/>
                <a:gd name="connsiteY5" fmla="*/ 393794 h 470189"/>
                <a:gd name="connsiteX6" fmla="*/ 188 w 92572"/>
                <a:gd name="connsiteY6" fmla="*/ 466819 h 470189"/>
                <a:gd name="connsiteX7" fmla="*/ 50988 w 92572"/>
                <a:gd name="connsiteY7" fmla="*/ 295369 h 470189"/>
                <a:gd name="connsiteX8" fmla="*/ 92263 w 92572"/>
                <a:gd name="connsiteY8" fmla="*/ 171544 h 470189"/>
                <a:gd name="connsiteX9" fmla="*/ 70038 w 92572"/>
                <a:gd name="connsiteY9" fmla="*/ 57244 h 470189"/>
                <a:gd name="connsiteX10" fmla="*/ 73213 w 92572"/>
                <a:gd name="connsiteY10" fmla="*/ 177894 h 470189"/>
                <a:gd name="connsiteX11" fmla="*/ 19238 w 92572"/>
                <a:gd name="connsiteY11" fmla="*/ 94 h 47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72" h="470189">
                  <a:moveTo>
                    <a:pt x="19238" y="94"/>
                  </a:moveTo>
                  <a:cubicBezTo>
                    <a:pt x="20296" y="4856"/>
                    <a:pt x="69509" y="181069"/>
                    <a:pt x="79563" y="206469"/>
                  </a:cubicBezTo>
                  <a:cubicBezTo>
                    <a:pt x="89617" y="231869"/>
                    <a:pt x="81680" y="132915"/>
                    <a:pt x="79563" y="152494"/>
                  </a:cubicBezTo>
                  <a:cubicBezTo>
                    <a:pt x="77446" y="172073"/>
                    <a:pt x="68451" y="314419"/>
                    <a:pt x="66863" y="323944"/>
                  </a:cubicBezTo>
                  <a:cubicBezTo>
                    <a:pt x="65276" y="333469"/>
                    <a:pt x="75330" y="198002"/>
                    <a:pt x="70038" y="209644"/>
                  </a:cubicBezTo>
                  <a:cubicBezTo>
                    <a:pt x="64746" y="221286"/>
                    <a:pt x="46755" y="350932"/>
                    <a:pt x="35113" y="393794"/>
                  </a:cubicBezTo>
                  <a:cubicBezTo>
                    <a:pt x="23471" y="436656"/>
                    <a:pt x="-2458" y="483223"/>
                    <a:pt x="188" y="466819"/>
                  </a:cubicBezTo>
                  <a:cubicBezTo>
                    <a:pt x="2834" y="450415"/>
                    <a:pt x="35642" y="344582"/>
                    <a:pt x="50988" y="295369"/>
                  </a:cubicBezTo>
                  <a:cubicBezTo>
                    <a:pt x="66334" y="246156"/>
                    <a:pt x="89088" y="211231"/>
                    <a:pt x="92263" y="171544"/>
                  </a:cubicBezTo>
                  <a:cubicBezTo>
                    <a:pt x="95438" y="131857"/>
                    <a:pt x="73213" y="56186"/>
                    <a:pt x="70038" y="57244"/>
                  </a:cubicBezTo>
                  <a:cubicBezTo>
                    <a:pt x="66863" y="58302"/>
                    <a:pt x="80092" y="184244"/>
                    <a:pt x="73213" y="177894"/>
                  </a:cubicBezTo>
                  <a:cubicBezTo>
                    <a:pt x="66334" y="171544"/>
                    <a:pt x="18180" y="-4668"/>
                    <a:pt x="19238" y="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7645E42C-C954-0719-D48B-D245E50B14B3}"/>
                </a:ext>
              </a:extLst>
            </p:cNvPr>
            <p:cNvSpPr/>
            <p:nvPr/>
          </p:nvSpPr>
          <p:spPr>
            <a:xfrm>
              <a:off x="1492239" y="7746964"/>
              <a:ext cx="267157" cy="984378"/>
            </a:xfrm>
            <a:custGeom>
              <a:avLst/>
              <a:gdLst>
                <a:gd name="connsiteX0" fmla="*/ 11 w 267157"/>
                <a:gd name="connsiteY0" fmla="*/ 36 h 984378"/>
                <a:gd name="connsiteX1" fmla="*/ 196861 w 267157"/>
                <a:gd name="connsiteY1" fmla="*/ 323886 h 984378"/>
                <a:gd name="connsiteX2" fmla="*/ 190511 w 267157"/>
                <a:gd name="connsiteY2" fmla="*/ 298486 h 984378"/>
                <a:gd name="connsiteX3" fmla="*/ 231786 w 267157"/>
                <a:gd name="connsiteY3" fmla="*/ 447711 h 984378"/>
                <a:gd name="connsiteX4" fmla="*/ 254011 w 267157"/>
                <a:gd name="connsiteY4" fmla="*/ 593761 h 984378"/>
                <a:gd name="connsiteX5" fmla="*/ 254011 w 267157"/>
                <a:gd name="connsiteY5" fmla="*/ 546136 h 984378"/>
                <a:gd name="connsiteX6" fmla="*/ 254011 w 267157"/>
                <a:gd name="connsiteY6" fmla="*/ 736636 h 984378"/>
                <a:gd name="connsiteX7" fmla="*/ 250836 w 267157"/>
                <a:gd name="connsiteY7" fmla="*/ 984286 h 984378"/>
                <a:gd name="connsiteX8" fmla="*/ 263536 w 267157"/>
                <a:gd name="connsiteY8" fmla="*/ 708061 h 984378"/>
                <a:gd name="connsiteX9" fmla="*/ 257186 w 267157"/>
                <a:gd name="connsiteY9" fmla="*/ 415961 h 984378"/>
                <a:gd name="connsiteX10" fmla="*/ 161936 w 267157"/>
                <a:gd name="connsiteY10" fmla="*/ 257211 h 984378"/>
                <a:gd name="connsiteX11" fmla="*/ 187336 w 267157"/>
                <a:gd name="connsiteY11" fmla="*/ 346111 h 984378"/>
                <a:gd name="connsiteX12" fmla="*/ 11 w 267157"/>
                <a:gd name="connsiteY12" fmla="*/ 36 h 9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157" h="984378">
                  <a:moveTo>
                    <a:pt x="11" y="36"/>
                  </a:moveTo>
                  <a:cubicBezTo>
                    <a:pt x="1598" y="-3668"/>
                    <a:pt x="165111" y="274144"/>
                    <a:pt x="196861" y="323886"/>
                  </a:cubicBezTo>
                  <a:cubicBezTo>
                    <a:pt x="228611" y="373628"/>
                    <a:pt x="184690" y="277849"/>
                    <a:pt x="190511" y="298486"/>
                  </a:cubicBezTo>
                  <a:cubicBezTo>
                    <a:pt x="196332" y="319123"/>
                    <a:pt x="221203" y="398499"/>
                    <a:pt x="231786" y="447711"/>
                  </a:cubicBezTo>
                  <a:cubicBezTo>
                    <a:pt x="242369" y="496923"/>
                    <a:pt x="250307" y="577357"/>
                    <a:pt x="254011" y="593761"/>
                  </a:cubicBezTo>
                  <a:cubicBezTo>
                    <a:pt x="257715" y="610165"/>
                    <a:pt x="254011" y="546136"/>
                    <a:pt x="254011" y="546136"/>
                  </a:cubicBezTo>
                  <a:cubicBezTo>
                    <a:pt x="254011" y="569948"/>
                    <a:pt x="254540" y="663611"/>
                    <a:pt x="254011" y="736636"/>
                  </a:cubicBezTo>
                  <a:cubicBezTo>
                    <a:pt x="253482" y="809661"/>
                    <a:pt x="249249" y="989048"/>
                    <a:pt x="250836" y="984286"/>
                  </a:cubicBezTo>
                  <a:cubicBezTo>
                    <a:pt x="252423" y="979524"/>
                    <a:pt x="262478" y="802782"/>
                    <a:pt x="263536" y="708061"/>
                  </a:cubicBezTo>
                  <a:cubicBezTo>
                    <a:pt x="264594" y="613340"/>
                    <a:pt x="274119" y="491103"/>
                    <a:pt x="257186" y="415961"/>
                  </a:cubicBezTo>
                  <a:cubicBezTo>
                    <a:pt x="240253" y="340819"/>
                    <a:pt x="173578" y="268853"/>
                    <a:pt x="161936" y="257211"/>
                  </a:cubicBezTo>
                  <a:cubicBezTo>
                    <a:pt x="150294" y="245569"/>
                    <a:pt x="214323" y="386328"/>
                    <a:pt x="187336" y="346111"/>
                  </a:cubicBezTo>
                  <a:cubicBezTo>
                    <a:pt x="160349" y="305894"/>
                    <a:pt x="-1576" y="3740"/>
                    <a:pt x="11" y="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3A4BA1D8-104D-0023-F106-DB05221F267D}"/>
                </a:ext>
              </a:extLst>
            </p:cNvPr>
            <p:cNvSpPr/>
            <p:nvPr/>
          </p:nvSpPr>
          <p:spPr>
            <a:xfrm>
              <a:off x="1532788" y="7777700"/>
              <a:ext cx="70992" cy="420507"/>
            </a:xfrm>
            <a:custGeom>
              <a:avLst/>
              <a:gdLst>
                <a:gd name="connsiteX0" fmla="*/ 38837 w 70992"/>
                <a:gd name="connsiteY0" fmla="*/ 1050 h 420507"/>
                <a:gd name="connsiteX1" fmla="*/ 35662 w 70992"/>
                <a:gd name="connsiteY1" fmla="*/ 248700 h 420507"/>
                <a:gd name="connsiteX2" fmla="*/ 737 w 70992"/>
                <a:gd name="connsiteY2" fmla="*/ 420150 h 420507"/>
                <a:gd name="connsiteX3" fmla="*/ 16612 w 70992"/>
                <a:gd name="connsiteY3" fmla="*/ 289975 h 420507"/>
                <a:gd name="connsiteX4" fmla="*/ 70587 w 70992"/>
                <a:gd name="connsiteY4" fmla="*/ 162975 h 420507"/>
                <a:gd name="connsiteX5" fmla="*/ 38837 w 70992"/>
                <a:gd name="connsiteY5" fmla="*/ 1050 h 4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92" h="420507">
                  <a:moveTo>
                    <a:pt x="38837" y="1050"/>
                  </a:moveTo>
                  <a:cubicBezTo>
                    <a:pt x="33016" y="15337"/>
                    <a:pt x="42012" y="178850"/>
                    <a:pt x="35662" y="248700"/>
                  </a:cubicBezTo>
                  <a:cubicBezTo>
                    <a:pt x="29312" y="318550"/>
                    <a:pt x="3912" y="413271"/>
                    <a:pt x="737" y="420150"/>
                  </a:cubicBezTo>
                  <a:cubicBezTo>
                    <a:pt x="-2438" y="427029"/>
                    <a:pt x="4970" y="332837"/>
                    <a:pt x="16612" y="289975"/>
                  </a:cubicBezTo>
                  <a:cubicBezTo>
                    <a:pt x="28254" y="247113"/>
                    <a:pt x="66354" y="203721"/>
                    <a:pt x="70587" y="162975"/>
                  </a:cubicBezTo>
                  <a:cubicBezTo>
                    <a:pt x="74820" y="122229"/>
                    <a:pt x="44658" y="-13237"/>
                    <a:pt x="38837" y="10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E54A1657-5934-F84F-68C2-107B98976B8F}"/>
                </a:ext>
              </a:extLst>
            </p:cNvPr>
            <p:cNvSpPr/>
            <p:nvPr/>
          </p:nvSpPr>
          <p:spPr>
            <a:xfrm>
              <a:off x="1690828" y="7983157"/>
              <a:ext cx="20497" cy="1028904"/>
            </a:xfrm>
            <a:custGeom>
              <a:avLst/>
              <a:gdLst>
                <a:gd name="connsiteX0" fmla="*/ 7797 w 20497"/>
                <a:gd name="connsiteY0" fmla="*/ 5143 h 1028904"/>
                <a:gd name="connsiteX1" fmla="*/ 1447 w 20497"/>
                <a:gd name="connsiteY1" fmla="*/ 729043 h 1028904"/>
                <a:gd name="connsiteX2" fmla="*/ 1447 w 20497"/>
                <a:gd name="connsiteY2" fmla="*/ 621093 h 1028904"/>
                <a:gd name="connsiteX3" fmla="*/ 17322 w 20497"/>
                <a:gd name="connsiteY3" fmla="*/ 1011618 h 1028904"/>
                <a:gd name="connsiteX4" fmla="*/ 20497 w 20497"/>
                <a:gd name="connsiteY4" fmla="*/ 887793 h 1028904"/>
                <a:gd name="connsiteX5" fmla="*/ 17322 w 20497"/>
                <a:gd name="connsiteY5" fmla="*/ 249618 h 1028904"/>
                <a:gd name="connsiteX6" fmla="*/ 4622 w 20497"/>
                <a:gd name="connsiteY6" fmla="*/ 398843 h 1028904"/>
                <a:gd name="connsiteX7" fmla="*/ 7797 w 20497"/>
                <a:gd name="connsiteY7" fmla="*/ 5143 h 102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" h="1028904">
                  <a:moveTo>
                    <a:pt x="7797" y="5143"/>
                  </a:moveTo>
                  <a:cubicBezTo>
                    <a:pt x="7268" y="60176"/>
                    <a:pt x="2505" y="626385"/>
                    <a:pt x="1447" y="729043"/>
                  </a:cubicBezTo>
                  <a:cubicBezTo>
                    <a:pt x="389" y="831701"/>
                    <a:pt x="-1199" y="573997"/>
                    <a:pt x="1447" y="621093"/>
                  </a:cubicBezTo>
                  <a:cubicBezTo>
                    <a:pt x="4093" y="668189"/>
                    <a:pt x="14147" y="967168"/>
                    <a:pt x="17322" y="1011618"/>
                  </a:cubicBezTo>
                  <a:cubicBezTo>
                    <a:pt x="20497" y="1056068"/>
                    <a:pt x="20497" y="1014793"/>
                    <a:pt x="20497" y="887793"/>
                  </a:cubicBezTo>
                  <a:cubicBezTo>
                    <a:pt x="20497" y="760793"/>
                    <a:pt x="19968" y="331110"/>
                    <a:pt x="17322" y="249618"/>
                  </a:cubicBezTo>
                  <a:cubicBezTo>
                    <a:pt x="14676" y="168126"/>
                    <a:pt x="1976" y="443822"/>
                    <a:pt x="4622" y="398843"/>
                  </a:cubicBezTo>
                  <a:cubicBezTo>
                    <a:pt x="7268" y="353864"/>
                    <a:pt x="8326" y="-49890"/>
                    <a:pt x="7797" y="51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42DDB0D4-E45E-C5C6-33E3-588E79FC89F5}"/>
                </a:ext>
              </a:extLst>
            </p:cNvPr>
            <p:cNvSpPr/>
            <p:nvPr/>
          </p:nvSpPr>
          <p:spPr>
            <a:xfrm>
              <a:off x="2026235" y="8196924"/>
              <a:ext cx="371046" cy="1105983"/>
            </a:xfrm>
            <a:custGeom>
              <a:avLst/>
              <a:gdLst>
                <a:gd name="connsiteX0" fmla="*/ 120065 w 371046"/>
                <a:gd name="connsiteY0" fmla="*/ 926 h 1105983"/>
                <a:gd name="connsiteX1" fmla="*/ 329615 w 371046"/>
                <a:gd name="connsiteY1" fmla="*/ 610526 h 1105983"/>
                <a:gd name="connsiteX2" fmla="*/ 2590 w 371046"/>
                <a:gd name="connsiteY2" fmla="*/ 134276 h 1105983"/>
                <a:gd name="connsiteX3" fmla="*/ 186740 w 371046"/>
                <a:gd name="connsiteY3" fmla="*/ 610526 h 1105983"/>
                <a:gd name="connsiteX4" fmla="*/ 370890 w 371046"/>
                <a:gd name="connsiteY4" fmla="*/ 1105826 h 1105983"/>
                <a:gd name="connsiteX5" fmla="*/ 218490 w 371046"/>
                <a:gd name="connsiteY5" fmla="*/ 661326 h 1105983"/>
                <a:gd name="connsiteX6" fmla="*/ 208965 w 371046"/>
                <a:gd name="connsiteY6" fmla="*/ 400976 h 1105983"/>
                <a:gd name="connsiteX7" fmla="*/ 275640 w 371046"/>
                <a:gd name="connsiteY7" fmla="*/ 470826 h 1105983"/>
                <a:gd name="connsiteX8" fmla="*/ 120065 w 371046"/>
                <a:gd name="connsiteY8" fmla="*/ 926 h 110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6" h="1105983">
                  <a:moveTo>
                    <a:pt x="120065" y="926"/>
                  </a:moveTo>
                  <a:cubicBezTo>
                    <a:pt x="129061" y="24209"/>
                    <a:pt x="349194" y="588301"/>
                    <a:pt x="329615" y="610526"/>
                  </a:cubicBezTo>
                  <a:cubicBezTo>
                    <a:pt x="310036" y="632751"/>
                    <a:pt x="26402" y="134276"/>
                    <a:pt x="2590" y="134276"/>
                  </a:cubicBezTo>
                  <a:cubicBezTo>
                    <a:pt x="-21222" y="134276"/>
                    <a:pt x="125357" y="448601"/>
                    <a:pt x="186740" y="610526"/>
                  </a:cubicBezTo>
                  <a:cubicBezTo>
                    <a:pt x="248123" y="772451"/>
                    <a:pt x="365598" y="1097359"/>
                    <a:pt x="370890" y="1105826"/>
                  </a:cubicBezTo>
                  <a:cubicBezTo>
                    <a:pt x="376182" y="1114293"/>
                    <a:pt x="245477" y="778801"/>
                    <a:pt x="218490" y="661326"/>
                  </a:cubicBezTo>
                  <a:cubicBezTo>
                    <a:pt x="191503" y="543851"/>
                    <a:pt x="199440" y="432726"/>
                    <a:pt x="208965" y="400976"/>
                  </a:cubicBezTo>
                  <a:cubicBezTo>
                    <a:pt x="218490" y="369226"/>
                    <a:pt x="290986" y="541205"/>
                    <a:pt x="275640" y="470826"/>
                  </a:cubicBezTo>
                  <a:cubicBezTo>
                    <a:pt x="260294" y="400447"/>
                    <a:pt x="111069" y="-22357"/>
                    <a:pt x="120065" y="9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98DD7178-6FA0-DB15-1127-02F40FBE3595}"/>
                </a:ext>
              </a:extLst>
            </p:cNvPr>
            <p:cNvSpPr/>
            <p:nvPr/>
          </p:nvSpPr>
          <p:spPr>
            <a:xfrm>
              <a:off x="2612881" y="8255000"/>
              <a:ext cx="260266" cy="1193399"/>
            </a:xfrm>
            <a:custGeom>
              <a:avLst/>
              <a:gdLst>
                <a:gd name="connsiteX0" fmla="*/ 144 w 260266"/>
                <a:gd name="connsiteY0" fmla="*/ 0 h 1193399"/>
                <a:gd name="connsiteX1" fmla="*/ 54119 w 260266"/>
                <a:gd name="connsiteY1" fmla="*/ 498475 h 1193399"/>
                <a:gd name="connsiteX2" fmla="*/ 41419 w 260266"/>
                <a:gd name="connsiteY2" fmla="*/ 409575 h 1193399"/>
                <a:gd name="connsiteX3" fmla="*/ 155719 w 260266"/>
                <a:gd name="connsiteY3" fmla="*/ 755650 h 1193399"/>
                <a:gd name="connsiteX4" fmla="*/ 158894 w 260266"/>
                <a:gd name="connsiteY4" fmla="*/ 714375 h 1193399"/>
                <a:gd name="connsiteX5" fmla="*/ 209694 w 260266"/>
                <a:gd name="connsiteY5" fmla="*/ 866775 h 1193399"/>
                <a:gd name="connsiteX6" fmla="*/ 209694 w 260266"/>
                <a:gd name="connsiteY6" fmla="*/ 831850 h 1193399"/>
                <a:gd name="connsiteX7" fmla="*/ 257319 w 260266"/>
                <a:gd name="connsiteY7" fmla="*/ 1187450 h 1193399"/>
                <a:gd name="connsiteX8" fmla="*/ 235094 w 260266"/>
                <a:gd name="connsiteY8" fmla="*/ 1006475 h 1193399"/>
                <a:gd name="connsiteX9" fmla="*/ 73169 w 260266"/>
                <a:gd name="connsiteY9" fmla="*/ 409575 h 1193399"/>
                <a:gd name="connsiteX10" fmla="*/ 73169 w 260266"/>
                <a:gd name="connsiteY10" fmla="*/ 495300 h 1193399"/>
                <a:gd name="connsiteX11" fmla="*/ 144 w 260266"/>
                <a:gd name="connsiteY11" fmla="*/ 0 h 119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266" h="1193399">
                  <a:moveTo>
                    <a:pt x="144" y="0"/>
                  </a:moveTo>
                  <a:cubicBezTo>
                    <a:pt x="-3031" y="529"/>
                    <a:pt x="47240" y="430213"/>
                    <a:pt x="54119" y="498475"/>
                  </a:cubicBezTo>
                  <a:cubicBezTo>
                    <a:pt x="60998" y="566737"/>
                    <a:pt x="24486" y="366713"/>
                    <a:pt x="41419" y="409575"/>
                  </a:cubicBezTo>
                  <a:cubicBezTo>
                    <a:pt x="58352" y="452437"/>
                    <a:pt x="136140" y="704850"/>
                    <a:pt x="155719" y="755650"/>
                  </a:cubicBezTo>
                  <a:cubicBezTo>
                    <a:pt x="175298" y="806450"/>
                    <a:pt x="149898" y="695854"/>
                    <a:pt x="158894" y="714375"/>
                  </a:cubicBezTo>
                  <a:cubicBezTo>
                    <a:pt x="167890" y="732896"/>
                    <a:pt x="201227" y="847196"/>
                    <a:pt x="209694" y="866775"/>
                  </a:cubicBezTo>
                  <a:cubicBezTo>
                    <a:pt x="218161" y="886354"/>
                    <a:pt x="201757" y="778404"/>
                    <a:pt x="209694" y="831850"/>
                  </a:cubicBezTo>
                  <a:cubicBezTo>
                    <a:pt x="217632" y="885296"/>
                    <a:pt x="253086" y="1158346"/>
                    <a:pt x="257319" y="1187450"/>
                  </a:cubicBezTo>
                  <a:cubicBezTo>
                    <a:pt x="261552" y="1216554"/>
                    <a:pt x="265786" y="1136121"/>
                    <a:pt x="235094" y="1006475"/>
                  </a:cubicBezTo>
                  <a:cubicBezTo>
                    <a:pt x="204402" y="876829"/>
                    <a:pt x="100156" y="494771"/>
                    <a:pt x="73169" y="409575"/>
                  </a:cubicBezTo>
                  <a:cubicBezTo>
                    <a:pt x="46182" y="324379"/>
                    <a:pt x="79519" y="565679"/>
                    <a:pt x="73169" y="495300"/>
                  </a:cubicBezTo>
                  <a:cubicBezTo>
                    <a:pt x="66819" y="424921"/>
                    <a:pt x="3319" y="-529"/>
                    <a:pt x="14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1DB256B2-D003-4671-2E83-7660AF90C7B8}"/>
                </a:ext>
              </a:extLst>
            </p:cNvPr>
            <p:cNvSpPr/>
            <p:nvPr/>
          </p:nvSpPr>
          <p:spPr>
            <a:xfrm>
              <a:off x="3190943" y="8105693"/>
              <a:ext cx="247586" cy="1144021"/>
            </a:xfrm>
            <a:custGeom>
              <a:avLst/>
              <a:gdLst>
                <a:gd name="connsiteX0" fmla="*/ 247582 w 247586"/>
                <a:gd name="connsiteY0" fmla="*/ 82 h 1144021"/>
                <a:gd name="connsiteX1" fmla="*/ 12632 w 247586"/>
                <a:gd name="connsiteY1" fmla="*/ 441407 h 1144021"/>
                <a:gd name="connsiteX2" fmla="*/ 41207 w 247586"/>
                <a:gd name="connsiteY2" fmla="*/ 409657 h 1144021"/>
                <a:gd name="connsiteX3" fmla="*/ 25332 w 247586"/>
                <a:gd name="connsiteY3" fmla="*/ 777957 h 1144021"/>
                <a:gd name="connsiteX4" fmla="*/ 25332 w 247586"/>
                <a:gd name="connsiteY4" fmla="*/ 1016082 h 1144021"/>
                <a:gd name="connsiteX5" fmla="*/ 126932 w 247586"/>
                <a:gd name="connsiteY5" fmla="*/ 1143082 h 1144021"/>
                <a:gd name="connsiteX6" fmla="*/ 57082 w 247586"/>
                <a:gd name="connsiteY6" fmla="*/ 1051007 h 1144021"/>
                <a:gd name="connsiteX7" fmla="*/ 3107 w 247586"/>
                <a:gd name="connsiteY7" fmla="*/ 676357 h 1144021"/>
                <a:gd name="connsiteX8" fmla="*/ 72957 w 247586"/>
                <a:gd name="connsiteY8" fmla="*/ 276307 h 1144021"/>
                <a:gd name="connsiteX9" fmla="*/ 6282 w 247586"/>
                <a:gd name="connsiteY9" fmla="*/ 403307 h 1144021"/>
                <a:gd name="connsiteX10" fmla="*/ 247582 w 247586"/>
                <a:gd name="connsiteY10" fmla="*/ 82 h 114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86" h="1144021">
                  <a:moveTo>
                    <a:pt x="247582" y="82"/>
                  </a:moveTo>
                  <a:cubicBezTo>
                    <a:pt x="248640" y="6432"/>
                    <a:pt x="47028" y="373144"/>
                    <a:pt x="12632" y="441407"/>
                  </a:cubicBezTo>
                  <a:cubicBezTo>
                    <a:pt x="-21764" y="509670"/>
                    <a:pt x="39090" y="353565"/>
                    <a:pt x="41207" y="409657"/>
                  </a:cubicBezTo>
                  <a:cubicBezTo>
                    <a:pt x="43324" y="465749"/>
                    <a:pt x="27978" y="676886"/>
                    <a:pt x="25332" y="777957"/>
                  </a:cubicBezTo>
                  <a:cubicBezTo>
                    <a:pt x="22686" y="879028"/>
                    <a:pt x="8399" y="955228"/>
                    <a:pt x="25332" y="1016082"/>
                  </a:cubicBezTo>
                  <a:cubicBezTo>
                    <a:pt x="42265" y="1076936"/>
                    <a:pt x="121640" y="1137261"/>
                    <a:pt x="126932" y="1143082"/>
                  </a:cubicBezTo>
                  <a:cubicBezTo>
                    <a:pt x="132224" y="1148903"/>
                    <a:pt x="77719" y="1128795"/>
                    <a:pt x="57082" y="1051007"/>
                  </a:cubicBezTo>
                  <a:cubicBezTo>
                    <a:pt x="36444" y="973220"/>
                    <a:pt x="461" y="805474"/>
                    <a:pt x="3107" y="676357"/>
                  </a:cubicBezTo>
                  <a:cubicBezTo>
                    <a:pt x="5753" y="547240"/>
                    <a:pt x="72428" y="321815"/>
                    <a:pt x="72957" y="276307"/>
                  </a:cubicBezTo>
                  <a:cubicBezTo>
                    <a:pt x="73486" y="230799"/>
                    <a:pt x="-25468" y="449874"/>
                    <a:pt x="6282" y="403307"/>
                  </a:cubicBezTo>
                  <a:cubicBezTo>
                    <a:pt x="38032" y="356740"/>
                    <a:pt x="246524" y="-6268"/>
                    <a:pt x="247582" y="8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5F7E693-2085-B856-784D-AA711FFE73D1}"/>
                </a:ext>
              </a:extLst>
            </p:cNvPr>
            <p:cNvSpPr/>
            <p:nvPr/>
          </p:nvSpPr>
          <p:spPr>
            <a:xfrm>
              <a:off x="3226490" y="8153050"/>
              <a:ext cx="215529" cy="1031076"/>
            </a:xfrm>
            <a:custGeom>
              <a:avLst/>
              <a:gdLst>
                <a:gd name="connsiteX0" fmla="*/ 215210 w 215529"/>
                <a:gd name="connsiteY0" fmla="*/ 350 h 1031076"/>
                <a:gd name="connsiteX1" fmla="*/ 62810 w 215529"/>
                <a:gd name="connsiteY1" fmla="*/ 333725 h 1031076"/>
                <a:gd name="connsiteX2" fmla="*/ 107260 w 215529"/>
                <a:gd name="connsiteY2" fmla="*/ 222600 h 1031076"/>
                <a:gd name="connsiteX3" fmla="*/ 37410 w 215529"/>
                <a:gd name="connsiteY3" fmla="*/ 349600 h 1031076"/>
                <a:gd name="connsiteX4" fmla="*/ 40585 w 215529"/>
                <a:gd name="connsiteY4" fmla="*/ 486125 h 1031076"/>
                <a:gd name="connsiteX5" fmla="*/ 40585 w 215529"/>
                <a:gd name="connsiteY5" fmla="*/ 441675 h 1031076"/>
                <a:gd name="connsiteX6" fmla="*/ 5660 w 215529"/>
                <a:gd name="connsiteY6" fmla="*/ 689325 h 1031076"/>
                <a:gd name="connsiteX7" fmla="*/ 5660 w 215529"/>
                <a:gd name="connsiteY7" fmla="*/ 876650 h 1031076"/>
                <a:gd name="connsiteX8" fmla="*/ 2485 w 215529"/>
                <a:gd name="connsiteY8" fmla="*/ 854425 h 1031076"/>
                <a:gd name="connsiteX9" fmla="*/ 46935 w 215529"/>
                <a:gd name="connsiteY9" fmla="*/ 1022700 h 1031076"/>
                <a:gd name="connsiteX10" fmla="*/ 24710 w 215529"/>
                <a:gd name="connsiteY10" fmla="*/ 933800 h 1031076"/>
                <a:gd name="connsiteX11" fmla="*/ 15185 w 215529"/>
                <a:gd name="connsiteY11" fmla="*/ 333725 h 1031076"/>
                <a:gd name="connsiteX12" fmla="*/ 15185 w 215529"/>
                <a:gd name="connsiteY12" fmla="*/ 406750 h 1031076"/>
                <a:gd name="connsiteX13" fmla="*/ 215210 w 215529"/>
                <a:gd name="connsiteY13" fmla="*/ 350 h 10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529" h="1031076">
                  <a:moveTo>
                    <a:pt x="215210" y="350"/>
                  </a:moveTo>
                  <a:cubicBezTo>
                    <a:pt x="223147" y="-11821"/>
                    <a:pt x="80802" y="296683"/>
                    <a:pt x="62810" y="333725"/>
                  </a:cubicBezTo>
                  <a:cubicBezTo>
                    <a:pt x="44818" y="370767"/>
                    <a:pt x="111493" y="219954"/>
                    <a:pt x="107260" y="222600"/>
                  </a:cubicBezTo>
                  <a:cubicBezTo>
                    <a:pt x="103027" y="225246"/>
                    <a:pt x="48522" y="305679"/>
                    <a:pt x="37410" y="349600"/>
                  </a:cubicBezTo>
                  <a:cubicBezTo>
                    <a:pt x="26298" y="393521"/>
                    <a:pt x="40056" y="470779"/>
                    <a:pt x="40585" y="486125"/>
                  </a:cubicBezTo>
                  <a:cubicBezTo>
                    <a:pt x="41114" y="501471"/>
                    <a:pt x="46406" y="407808"/>
                    <a:pt x="40585" y="441675"/>
                  </a:cubicBezTo>
                  <a:cubicBezTo>
                    <a:pt x="34764" y="475542"/>
                    <a:pt x="11481" y="616829"/>
                    <a:pt x="5660" y="689325"/>
                  </a:cubicBezTo>
                  <a:cubicBezTo>
                    <a:pt x="-161" y="761821"/>
                    <a:pt x="6189" y="849133"/>
                    <a:pt x="5660" y="876650"/>
                  </a:cubicBezTo>
                  <a:cubicBezTo>
                    <a:pt x="5131" y="904167"/>
                    <a:pt x="-4394" y="830083"/>
                    <a:pt x="2485" y="854425"/>
                  </a:cubicBezTo>
                  <a:cubicBezTo>
                    <a:pt x="9364" y="878767"/>
                    <a:pt x="43231" y="1009471"/>
                    <a:pt x="46935" y="1022700"/>
                  </a:cubicBezTo>
                  <a:cubicBezTo>
                    <a:pt x="50639" y="1035929"/>
                    <a:pt x="30002" y="1048629"/>
                    <a:pt x="24710" y="933800"/>
                  </a:cubicBezTo>
                  <a:cubicBezTo>
                    <a:pt x="19418" y="818971"/>
                    <a:pt x="16772" y="421567"/>
                    <a:pt x="15185" y="333725"/>
                  </a:cubicBezTo>
                  <a:cubicBezTo>
                    <a:pt x="13597" y="245883"/>
                    <a:pt x="-14448" y="457550"/>
                    <a:pt x="15185" y="406750"/>
                  </a:cubicBezTo>
                  <a:cubicBezTo>
                    <a:pt x="44818" y="355950"/>
                    <a:pt x="207273" y="12521"/>
                    <a:pt x="215210" y="3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1D801053-2E77-80DB-133B-4354D3093630}"/>
                </a:ext>
              </a:extLst>
            </p:cNvPr>
            <p:cNvSpPr/>
            <p:nvPr/>
          </p:nvSpPr>
          <p:spPr>
            <a:xfrm>
              <a:off x="3898900" y="7765086"/>
              <a:ext cx="464502" cy="218650"/>
            </a:xfrm>
            <a:custGeom>
              <a:avLst/>
              <a:gdLst>
                <a:gd name="connsiteX0" fmla="*/ 0 w 464502"/>
                <a:gd name="connsiteY0" fmla="*/ 10489 h 218650"/>
                <a:gd name="connsiteX1" fmla="*/ 184150 w 464502"/>
                <a:gd name="connsiteY1" fmla="*/ 7314 h 218650"/>
                <a:gd name="connsiteX2" fmla="*/ 301625 w 464502"/>
                <a:gd name="connsiteY2" fmla="*/ 67639 h 218650"/>
                <a:gd name="connsiteX3" fmla="*/ 292100 w 464502"/>
                <a:gd name="connsiteY3" fmla="*/ 51764 h 218650"/>
                <a:gd name="connsiteX4" fmla="*/ 454025 w 464502"/>
                <a:gd name="connsiteY4" fmla="*/ 210514 h 218650"/>
                <a:gd name="connsiteX5" fmla="*/ 425450 w 464502"/>
                <a:gd name="connsiteY5" fmla="*/ 175589 h 218650"/>
                <a:gd name="connsiteX6" fmla="*/ 238125 w 464502"/>
                <a:gd name="connsiteY6" fmla="*/ 4139 h 218650"/>
                <a:gd name="connsiteX7" fmla="*/ 295275 w 464502"/>
                <a:gd name="connsiteY7" fmla="*/ 51764 h 218650"/>
                <a:gd name="connsiteX8" fmla="*/ 200025 w 464502"/>
                <a:gd name="connsiteY8" fmla="*/ 35889 h 218650"/>
                <a:gd name="connsiteX9" fmla="*/ 0 w 464502"/>
                <a:gd name="connsiteY9" fmla="*/ 10489 h 21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502" h="218650">
                  <a:moveTo>
                    <a:pt x="0" y="10489"/>
                  </a:moveTo>
                  <a:cubicBezTo>
                    <a:pt x="66939" y="4139"/>
                    <a:pt x="133879" y="-2211"/>
                    <a:pt x="184150" y="7314"/>
                  </a:cubicBezTo>
                  <a:cubicBezTo>
                    <a:pt x="234421" y="16839"/>
                    <a:pt x="301625" y="67639"/>
                    <a:pt x="301625" y="67639"/>
                  </a:cubicBezTo>
                  <a:cubicBezTo>
                    <a:pt x="319617" y="75047"/>
                    <a:pt x="266700" y="27952"/>
                    <a:pt x="292100" y="51764"/>
                  </a:cubicBezTo>
                  <a:cubicBezTo>
                    <a:pt x="317500" y="75577"/>
                    <a:pt x="431800" y="189877"/>
                    <a:pt x="454025" y="210514"/>
                  </a:cubicBezTo>
                  <a:cubicBezTo>
                    <a:pt x="476250" y="231151"/>
                    <a:pt x="461433" y="209985"/>
                    <a:pt x="425450" y="175589"/>
                  </a:cubicBezTo>
                  <a:cubicBezTo>
                    <a:pt x="389467" y="141193"/>
                    <a:pt x="259821" y="24777"/>
                    <a:pt x="238125" y="4139"/>
                  </a:cubicBezTo>
                  <a:cubicBezTo>
                    <a:pt x="216429" y="-16499"/>
                    <a:pt x="301625" y="46472"/>
                    <a:pt x="295275" y="51764"/>
                  </a:cubicBezTo>
                  <a:cubicBezTo>
                    <a:pt x="288925" y="57056"/>
                    <a:pt x="200025" y="35889"/>
                    <a:pt x="200025" y="35889"/>
                  </a:cubicBezTo>
                  <a:lnTo>
                    <a:pt x="0" y="1048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F38A3F48-1A74-AC61-538D-02888688FEC9}"/>
                </a:ext>
              </a:extLst>
            </p:cNvPr>
            <p:cNvSpPr/>
            <p:nvPr/>
          </p:nvSpPr>
          <p:spPr>
            <a:xfrm>
              <a:off x="3287836" y="7792961"/>
              <a:ext cx="806061" cy="1396181"/>
            </a:xfrm>
            <a:custGeom>
              <a:avLst/>
              <a:gdLst>
                <a:gd name="connsiteX0" fmla="*/ 750764 w 806061"/>
                <a:gd name="connsiteY0" fmla="*/ 1664 h 1396181"/>
                <a:gd name="connsiteX1" fmla="*/ 785689 w 806061"/>
                <a:gd name="connsiteY1" fmla="*/ 293764 h 1396181"/>
                <a:gd name="connsiteX2" fmla="*/ 798389 w 806061"/>
                <a:gd name="connsiteY2" fmla="*/ 233439 h 1396181"/>
                <a:gd name="connsiteX3" fmla="*/ 665039 w 806061"/>
                <a:gd name="connsiteY3" fmla="*/ 658889 h 1396181"/>
                <a:gd name="connsiteX4" fmla="*/ 677739 w 806061"/>
                <a:gd name="connsiteY4" fmla="*/ 633489 h 1396181"/>
                <a:gd name="connsiteX5" fmla="*/ 439614 w 806061"/>
                <a:gd name="connsiteY5" fmla="*/ 1001789 h 1396181"/>
                <a:gd name="connsiteX6" fmla="*/ 439614 w 806061"/>
                <a:gd name="connsiteY6" fmla="*/ 995439 h 1396181"/>
                <a:gd name="connsiteX7" fmla="*/ 211014 w 806061"/>
                <a:gd name="connsiteY7" fmla="*/ 1192289 h 1396181"/>
                <a:gd name="connsiteX8" fmla="*/ 1464 w 806061"/>
                <a:gd name="connsiteY8" fmla="*/ 1395489 h 1396181"/>
                <a:gd name="connsiteX9" fmla="*/ 147514 w 806061"/>
                <a:gd name="connsiteY9" fmla="*/ 1239914 h 1396181"/>
                <a:gd name="connsiteX10" fmla="*/ 661864 w 806061"/>
                <a:gd name="connsiteY10" fmla="*/ 779539 h 1396181"/>
                <a:gd name="connsiteX11" fmla="*/ 592014 w 806061"/>
                <a:gd name="connsiteY11" fmla="*/ 773189 h 1396181"/>
                <a:gd name="connsiteX12" fmla="*/ 744414 w 806061"/>
                <a:gd name="connsiteY12" fmla="*/ 293764 h 1396181"/>
                <a:gd name="connsiteX13" fmla="*/ 798389 w 806061"/>
                <a:gd name="connsiteY13" fmla="*/ 179464 h 1396181"/>
                <a:gd name="connsiteX14" fmla="*/ 750764 w 806061"/>
                <a:gd name="connsiteY14" fmla="*/ 1664 h 139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6061" h="1396181">
                  <a:moveTo>
                    <a:pt x="750764" y="1664"/>
                  </a:moveTo>
                  <a:cubicBezTo>
                    <a:pt x="748647" y="20714"/>
                    <a:pt x="777752" y="255135"/>
                    <a:pt x="785689" y="293764"/>
                  </a:cubicBezTo>
                  <a:cubicBezTo>
                    <a:pt x="793627" y="332393"/>
                    <a:pt x="818497" y="172585"/>
                    <a:pt x="798389" y="233439"/>
                  </a:cubicBezTo>
                  <a:cubicBezTo>
                    <a:pt x="778281" y="294293"/>
                    <a:pt x="685147" y="592214"/>
                    <a:pt x="665039" y="658889"/>
                  </a:cubicBezTo>
                  <a:cubicBezTo>
                    <a:pt x="644931" y="725564"/>
                    <a:pt x="715310" y="576339"/>
                    <a:pt x="677739" y="633489"/>
                  </a:cubicBezTo>
                  <a:cubicBezTo>
                    <a:pt x="640168" y="690639"/>
                    <a:pt x="479302" y="941464"/>
                    <a:pt x="439614" y="1001789"/>
                  </a:cubicBezTo>
                  <a:cubicBezTo>
                    <a:pt x="399926" y="1062114"/>
                    <a:pt x="477714" y="963689"/>
                    <a:pt x="439614" y="995439"/>
                  </a:cubicBezTo>
                  <a:cubicBezTo>
                    <a:pt x="401514" y="1027189"/>
                    <a:pt x="284039" y="1125614"/>
                    <a:pt x="211014" y="1192289"/>
                  </a:cubicBezTo>
                  <a:cubicBezTo>
                    <a:pt x="137989" y="1258964"/>
                    <a:pt x="12047" y="1387552"/>
                    <a:pt x="1464" y="1395489"/>
                  </a:cubicBezTo>
                  <a:cubicBezTo>
                    <a:pt x="-9119" y="1403426"/>
                    <a:pt x="37447" y="1342572"/>
                    <a:pt x="147514" y="1239914"/>
                  </a:cubicBezTo>
                  <a:cubicBezTo>
                    <a:pt x="257581" y="1137256"/>
                    <a:pt x="587781" y="857327"/>
                    <a:pt x="661864" y="779539"/>
                  </a:cubicBezTo>
                  <a:cubicBezTo>
                    <a:pt x="735947" y="701752"/>
                    <a:pt x="578256" y="854152"/>
                    <a:pt x="592014" y="773189"/>
                  </a:cubicBezTo>
                  <a:cubicBezTo>
                    <a:pt x="605772" y="692227"/>
                    <a:pt x="710018" y="392718"/>
                    <a:pt x="744414" y="293764"/>
                  </a:cubicBezTo>
                  <a:cubicBezTo>
                    <a:pt x="778810" y="194810"/>
                    <a:pt x="798389" y="226560"/>
                    <a:pt x="798389" y="179464"/>
                  </a:cubicBezTo>
                  <a:cubicBezTo>
                    <a:pt x="798389" y="132368"/>
                    <a:pt x="752881" y="-17386"/>
                    <a:pt x="750764" y="16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DE8A6B4E-6731-47DE-2A19-F4B8487B55F4}"/>
                </a:ext>
              </a:extLst>
            </p:cNvPr>
            <p:cNvSpPr/>
            <p:nvPr/>
          </p:nvSpPr>
          <p:spPr>
            <a:xfrm>
              <a:off x="3225822" y="9150323"/>
              <a:ext cx="1403967" cy="441361"/>
            </a:xfrm>
            <a:custGeom>
              <a:avLst/>
              <a:gdLst>
                <a:gd name="connsiteX0" fmla="*/ 9503 w 1403967"/>
                <a:gd name="connsiteY0" fmla="*/ 111152 h 441361"/>
                <a:gd name="connsiteX1" fmla="*/ 82528 w 1403967"/>
                <a:gd name="connsiteY1" fmla="*/ 63527 h 441361"/>
                <a:gd name="connsiteX2" fmla="*/ 361928 w 1403967"/>
                <a:gd name="connsiteY2" fmla="*/ 181002 h 441361"/>
                <a:gd name="connsiteX3" fmla="*/ 349228 w 1403967"/>
                <a:gd name="connsiteY3" fmla="*/ 139727 h 441361"/>
                <a:gd name="connsiteX4" fmla="*/ 768328 w 1403967"/>
                <a:gd name="connsiteY4" fmla="*/ 269902 h 441361"/>
                <a:gd name="connsiteX5" fmla="*/ 727053 w 1403967"/>
                <a:gd name="connsiteY5" fmla="*/ 241327 h 441361"/>
                <a:gd name="connsiteX6" fmla="*/ 993753 w 1403967"/>
                <a:gd name="connsiteY6" fmla="*/ 349277 h 441361"/>
                <a:gd name="connsiteX7" fmla="*/ 1403328 w 1403967"/>
                <a:gd name="connsiteY7" fmla="*/ 441352 h 441361"/>
                <a:gd name="connsiteX8" fmla="*/ 1095353 w 1403967"/>
                <a:gd name="connsiteY8" fmla="*/ 355627 h 441361"/>
                <a:gd name="connsiteX9" fmla="*/ 644503 w 1403967"/>
                <a:gd name="connsiteY9" fmla="*/ 231802 h 441361"/>
                <a:gd name="connsiteX10" fmla="*/ 400028 w 1403967"/>
                <a:gd name="connsiteY10" fmla="*/ 27 h 441361"/>
                <a:gd name="connsiteX11" fmla="*/ 641328 w 1403967"/>
                <a:gd name="connsiteY11" fmla="*/ 215927 h 441361"/>
                <a:gd name="connsiteX12" fmla="*/ 466703 w 1403967"/>
                <a:gd name="connsiteY12" fmla="*/ 161952 h 441361"/>
                <a:gd name="connsiteX13" fmla="*/ 260328 w 1403967"/>
                <a:gd name="connsiteY13" fmla="*/ 95277 h 441361"/>
                <a:gd name="connsiteX14" fmla="*/ 9503 w 1403967"/>
                <a:gd name="connsiteY14" fmla="*/ 111152 h 44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3967" h="441361">
                  <a:moveTo>
                    <a:pt x="9503" y="111152"/>
                  </a:moveTo>
                  <a:cubicBezTo>
                    <a:pt x="-20130" y="105860"/>
                    <a:pt x="23791" y="51885"/>
                    <a:pt x="82528" y="63527"/>
                  </a:cubicBezTo>
                  <a:cubicBezTo>
                    <a:pt x="141266" y="75169"/>
                    <a:pt x="317478" y="168302"/>
                    <a:pt x="361928" y="181002"/>
                  </a:cubicBezTo>
                  <a:cubicBezTo>
                    <a:pt x="406378" y="193702"/>
                    <a:pt x="281495" y="124910"/>
                    <a:pt x="349228" y="139727"/>
                  </a:cubicBezTo>
                  <a:cubicBezTo>
                    <a:pt x="416961" y="154544"/>
                    <a:pt x="705357" y="252969"/>
                    <a:pt x="768328" y="269902"/>
                  </a:cubicBezTo>
                  <a:cubicBezTo>
                    <a:pt x="831299" y="286835"/>
                    <a:pt x="689482" y="228098"/>
                    <a:pt x="727053" y="241327"/>
                  </a:cubicBezTo>
                  <a:cubicBezTo>
                    <a:pt x="764624" y="254556"/>
                    <a:pt x="881041" y="315940"/>
                    <a:pt x="993753" y="349277"/>
                  </a:cubicBezTo>
                  <a:cubicBezTo>
                    <a:pt x="1106465" y="382614"/>
                    <a:pt x="1386395" y="440294"/>
                    <a:pt x="1403328" y="441352"/>
                  </a:cubicBezTo>
                  <a:cubicBezTo>
                    <a:pt x="1420261" y="442410"/>
                    <a:pt x="1095353" y="355627"/>
                    <a:pt x="1095353" y="355627"/>
                  </a:cubicBezTo>
                  <a:cubicBezTo>
                    <a:pt x="968882" y="320702"/>
                    <a:pt x="760391" y="291069"/>
                    <a:pt x="644503" y="231802"/>
                  </a:cubicBezTo>
                  <a:cubicBezTo>
                    <a:pt x="528616" y="172535"/>
                    <a:pt x="400557" y="2673"/>
                    <a:pt x="400028" y="27"/>
                  </a:cubicBezTo>
                  <a:cubicBezTo>
                    <a:pt x="399499" y="-2619"/>
                    <a:pt x="630216" y="188940"/>
                    <a:pt x="641328" y="215927"/>
                  </a:cubicBezTo>
                  <a:cubicBezTo>
                    <a:pt x="652440" y="242914"/>
                    <a:pt x="466703" y="161952"/>
                    <a:pt x="466703" y="161952"/>
                  </a:cubicBezTo>
                  <a:cubicBezTo>
                    <a:pt x="403203" y="141844"/>
                    <a:pt x="333882" y="106919"/>
                    <a:pt x="260328" y="95277"/>
                  </a:cubicBezTo>
                  <a:cubicBezTo>
                    <a:pt x="186774" y="83635"/>
                    <a:pt x="39136" y="116444"/>
                    <a:pt x="9503" y="11115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BF9A9947-F41C-6C13-6052-6DF55A8C4463}"/>
                </a:ext>
              </a:extLst>
            </p:cNvPr>
            <p:cNvSpPr/>
            <p:nvPr/>
          </p:nvSpPr>
          <p:spPr>
            <a:xfrm>
              <a:off x="3387509" y="7743233"/>
              <a:ext cx="797824" cy="1475338"/>
            </a:xfrm>
            <a:custGeom>
              <a:avLst/>
              <a:gdLst>
                <a:gd name="connsiteX0" fmla="*/ 736816 w 797824"/>
                <a:gd name="connsiteY0" fmla="*/ 592 h 1475338"/>
                <a:gd name="connsiteX1" fmla="*/ 733641 w 797824"/>
                <a:gd name="connsiteY1" fmla="*/ 457792 h 1475338"/>
                <a:gd name="connsiteX2" fmla="*/ 755866 w 797824"/>
                <a:gd name="connsiteY2" fmla="*/ 384767 h 1475338"/>
                <a:gd name="connsiteX3" fmla="*/ 524091 w 797824"/>
                <a:gd name="connsiteY3" fmla="*/ 848317 h 1475338"/>
                <a:gd name="connsiteX4" fmla="*/ 552666 w 797824"/>
                <a:gd name="connsiteY4" fmla="*/ 832442 h 1475338"/>
                <a:gd name="connsiteX5" fmla="*/ 355816 w 797824"/>
                <a:gd name="connsiteY5" fmla="*/ 1143592 h 1475338"/>
                <a:gd name="connsiteX6" fmla="*/ 397091 w 797824"/>
                <a:gd name="connsiteY6" fmla="*/ 1111842 h 1475338"/>
                <a:gd name="connsiteX7" fmla="*/ 54191 w 797824"/>
                <a:gd name="connsiteY7" fmla="*/ 1391242 h 1475338"/>
                <a:gd name="connsiteX8" fmla="*/ 25616 w 797824"/>
                <a:gd name="connsiteY8" fmla="*/ 1432517 h 1475338"/>
                <a:gd name="connsiteX9" fmla="*/ 16091 w 797824"/>
                <a:gd name="connsiteY9" fmla="*/ 1473792 h 1475338"/>
                <a:gd name="connsiteX10" fmla="*/ 28791 w 797824"/>
                <a:gd name="connsiteY10" fmla="*/ 1375367 h 1475338"/>
                <a:gd name="connsiteX11" fmla="*/ 355816 w 797824"/>
                <a:gd name="connsiteY11" fmla="*/ 1099142 h 1475338"/>
                <a:gd name="connsiteX12" fmla="*/ 663791 w 797824"/>
                <a:gd name="connsiteY12" fmla="*/ 718142 h 1475338"/>
                <a:gd name="connsiteX13" fmla="*/ 619341 w 797824"/>
                <a:gd name="connsiteY13" fmla="*/ 778467 h 1475338"/>
                <a:gd name="connsiteX14" fmla="*/ 793966 w 797824"/>
                <a:gd name="connsiteY14" fmla="*/ 286342 h 1475338"/>
                <a:gd name="connsiteX15" fmla="*/ 739991 w 797824"/>
                <a:gd name="connsiteY15" fmla="*/ 359367 h 1475338"/>
                <a:gd name="connsiteX16" fmla="*/ 736816 w 797824"/>
                <a:gd name="connsiteY16" fmla="*/ 592 h 14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7824" h="1475338">
                  <a:moveTo>
                    <a:pt x="736816" y="592"/>
                  </a:moveTo>
                  <a:cubicBezTo>
                    <a:pt x="735758" y="16996"/>
                    <a:pt x="730466" y="393763"/>
                    <a:pt x="733641" y="457792"/>
                  </a:cubicBezTo>
                  <a:cubicBezTo>
                    <a:pt x="736816" y="521821"/>
                    <a:pt x="790791" y="319679"/>
                    <a:pt x="755866" y="384767"/>
                  </a:cubicBezTo>
                  <a:cubicBezTo>
                    <a:pt x="720941" y="449855"/>
                    <a:pt x="557958" y="773705"/>
                    <a:pt x="524091" y="848317"/>
                  </a:cubicBezTo>
                  <a:cubicBezTo>
                    <a:pt x="490224" y="922929"/>
                    <a:pt x="580712" y="783230"/>
                    <a:pt x="552666" y="832442"/>
                  </a:cubicBezTo>
                  <a:cubicBezTo>
                    <a:pt x="524620" y="881654"/>
                    <a:pt x="381745" y="1097025"/>
                    <a:pt x="355816" y="1143592"/>
                  </a:cubicBezTo>
                  <a:cubicBezTo>
                    <a:pt x="329887" y="1190159"/>
                    <a:pt x="397091" y="1111842"/>
                    <a:pt x="397091" y="1111842"/>
                  </a:cubicBezTo>
                  <a:cubicBezTo>
                    <a:pt x="346820" y="1153117"/>
                    <a:pt x="116103" y="1337796"/>
                    <a:pt x="54191" y="1391242"/>
                  </a:cubicBezTo>
                  <a:cubicBezTo>
                    <a:pt x="-7721" y="1444688"/>
                    <a:pt x="31966" y="1418759"/>
                    <a:pt x="25616" y="1432517"/>
                  </a:cubicBezTo>
                  <a:cubicBezTo>
                    <a:pt x="19266" y="1446275"/>
                    <a:pt x="15562" y="1483317"/>
                    <a:pt x="16091" y="1473792"/>
                  </a:cubicBezTo>
                  <a:cubicBezTo>
                    <a:pt x="16620" y="1464267"/>
                    <a:pt x="-27830" y="1437809"/>
                    <a:pt x="28791" y="1375367"/>
                  </a:cubicBezTo>
                  <a:cubicBezTo>
                    <a:pt x="85412" y="1312925"/>
                    <a:pt x="249983" y="1208679"/>
                    <a:pt x="355816" y="1099142"/>
                  </a:cubicBezTo>
                  <a:cubicBezTo>
                    <a:pt x="461649" y="989605"/>
                    <a:pt x="619870" y="771588"/>
                    <a:pt x="663791" y="718142"/>
                  </a:cubicBezTo>
                  <a:cubicBezTo>
                    <a:pt x="707712" y="664696"/>
                    <a:pt x="597645" y="850434"/>
                    <a:pt x="619341" y="778467"/>
                  </a:cubicBezTo>
                  <a:cubicBezTo>
                    <a:pt x="641037" y="706500"/>
                    <a:pt x="773858" y="356192"/>
                    <a:pt x="793966" y="286342"/>
                  </a:cubicBezTo>
                  <a:cubicBezTo>
                    <a:pt x="814074" y="216492"/>
                    <a:pt x="749516" y="405405"/>
                    <a:pt x="739991" y="359367"/>
                  </a:cubicBezTo>
                  <a:cubicBezTo>
                    <a:pt x="730466" y="313330"/>
                    <a:pt x="737874" y="-15812"/>
                    <a:pt x="736816" y="59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3B1044E5-94C5-ACC0-F3D3-983BEE54953D}"/>
                </a:ext>
              </a:extLst>
            </p:cNvPr>
            <p:cNvSpPr/>
            <p:nvPr/>
          </p:nvSpPr>
          <p:spPr>
            <a:xfrm>
              <a:off x="4009778" y="7740160"/>
              <a:ext cx="378072" cy="251763"/>
            </a:xfrm>
            <a:custGeom>
              <a:avLst/>
              <a:gdLst>
                <a:gd name="connsiteX0" fmla="*/ 247 w 378072"/>
                <a:gd name="connsiteY0" fmla="*/ 490 h 251763"/>
                <a:gd name="connsiteX1" fmla="*/ 276472 w 378072"/>
                <a:gd name="connsiteY1" fmla="*/ 184640 h 251763"/>
                <a:gd name="connsiteX2" fmla="*/ 285997 w 378072"/>
                <a:gd name="connsiteY2" fmla="*/ 127490 h 251763"/>
                <a:gd name="connsiteX3" fmla="*/ 378072 w 378072"/>
                <a:gd name="connsiteY3" fmla="*/ 251315 h 251763"/>
                <a:gd name="connsiteX4" fmla="*/ 285997 w 378072"/>
                <a:gd name="connsiteY4" fmla="*/ 171940 h 251763"/>
                <a:gd name="connsiteX5" fmla="*/ 146297 w 378072"/>
                <a:gd name="connsiteY5" fmla="*/ 48115 h 251763"/>
                <a:gd name="connsiteX6" fmla="*/ 225672 w 378072"/>
                <a:gd name="connsiteY6" fmla="*/ 127490 h 251763"/>
                <a:gd name="connsiteX7" fmla="*/ 247 w 378072"/>
                <a:gd name="connsiteY7" fmla="*/ 490 h 25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72" h="251763">
                  <a:moveTo>
                    <a:pt x="247" y="490"/>
                  </a:moveTo>
                  <a:cubicBezTo>
                    <a:pt x="8714" y="10015"/>
                    <a:pt x="228847" y="163473"/>
                    <a:pt x="276472" y="184640"/>
                  </a:cubicBezTo>
                  <a:cubicBezTo>
                    <a:pt x="324097" y="205807"/>
                    <a:pt x="269064" y="116378"/>
                    <a:pt x="285997" y="127490"/>
                  </a:cubicBezTo>
                  <a:cubicBezTo>
                    <a:pt x="302930" y="138602"/>
                    <a:pt x="378072" y="243907"/>
                    <a:pt x="378072" y="251315"/>
                  </a:cubicBezTo>
                  <a:cubicBezTo>
                    <a:pt x="378072" y="258723"/>
                    <a:pt x="285997" y="171940"/>
                    <a:pt x="285997" y="171940"/>
                  </a:cubicBezTo>
                  <a:cubicBezTo>
                    <a:pt x="247368" y="138073"/>
                    <a:pt x="156351" y="55523"/>
                    <a:pt x="146297" y="48115"/>
                  </a:cubicBezTo>
                  <a:cubicBezTo>
                    <a:pt x="136243" y="40707"/>
                    <a:pt x="248426" y="131723"/>
                    <a:pt x="225672" y="127490"/>
                  </a:cubicBezTo>
                  <a:cubicBezTo>
                    <a:pt x="202918" y="123257"/>
                    <a:pt x="-8220" y="-9035"/>
                    <a:pt x="247" y="49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EFD051DC-4B2F-FFD2-2104-5A8549D563DD}"/>
                </a:ext>
              </a:extLst>
            </p:cNvPr>
            <p:cNvSpPr/>
            <p:nvPr/>
          </p:nvSpPr>
          <p:spPr>
            <a:xfrm>
              <a:off x="3793564" y="7826372"/>
              <a:ext cx="553810" cy="1362078"/>
            </a:xfrm>
            <a:custGeom>
              <a:avLst/>
              <a:gdLst>
                <a:gd name="connsiteX0" fmla="*/ 518086 w 553810"/>
                <a:gd name="connsiteY0" fmla="*/ 3 h 1362078"/>
                <a:gd name="connsiteX1" fmla="*/ 553011 w 553810"/>
                <a:gd name="connsiteY1" fmla="*/ 323853 h 1362078"/>
                <a:gd name="connsiteX2" fmla="*/ 479986 w 553810"/>
                <a:gd name="connsiteY2" fmla="*/ 631828 h 1362078"/>
                <a:gd name="connsiteX3" fmla="*/ 495861 w 553810"/>
                <a:gd name="connsiteY3" fmla="*/ 606428 h 1362078"/>
                <a:gd name="connsiteX4" fmla="*/ 248211 w 553810"/>
                <a:gd name="connsiteY4" fmla="*/ 958853 h 1362078"/>
                <a:gd name="connsiteX5" fmla="*/ 270436 w 553810"/>
                <a:gd name="connsiteY5" fmla="*/ 942978 h 1362078"/>
                <a:gd name="connsiteX6" fmla="*/ 187886 w 553810"/>
                <a:gd name="connsiteY6" fmla="*/ 1063628 h 1362078"/>
                <a:gd name="connsiteX7" fmla="*/ 95811 w 553810"/>
                <a:gd name="connsiteY7" fmla="*/ 1225553 h 1362078"/>
                <a:gd name="connsiteX8" fmla="*/ 561 w 553810"/>
                <a:gd name="connsiteY8" fmla="*/ 1362078 h 1362078"/>
                <a:gd name="connsiteX9" fmla="*/ 79936 w 553810"/>
                <a:gd name="connsiteY9" fmla="*/ 1225553 h 1362078"/>
                <a:gd name="connsiteX10" fmla="*/ 470461 w 553810"/>
                <a:gd name="connsiteY10" fmla="*/ 727078 h 1362078"/>
                <a:gd name="connsiteX11" fmla="*/ 426011 w 553810"/>
                <a:gd name="connsiteY11" fmla="*/ 762003 h 1362078"/>
                <a:gd name="connsiteX12" fmla="*/ 505386 w 553810"/>
                <a:gd name="connsiteY12" fmla="*/ 282578 h 1362078"/>
                <a:gd name="connsiteX13" fmla="*/ 505386 w 553810"/>
                <a:gd name="connsiteY13" fmla="*/ 317503 h 1362078"/>
                <a:gd name="connsiteX14" fmla="*/ 518086 w 553810"/>
                <a:gd name="connsiteY14" fmla="*/ 3 h 13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810" h="1362078">
                  <a:moveTo>
                    <a:pt x="518086" y="3"/>
                  </a:moveTo>
                  <a:cubicBezTo>
                    <a:pt x="526023" y="1061"/>
                    <a:pt x="559361" y="218549"/>
                    <a:pt x="553011" y="323853"/>
                  </a:cubicBezTo>
                  <a:cubicBezTo>
                    <a:pt x="546661" y="429157"/>
                    <a:pt x="489511" y="584732"/>
                    <a:pt x="479986" y="631828"/>
                  </a:cubicBezTo>
                  <a:cubicBezTo>
                    <a:pt x="470461" y="678924"/>
                    <a:pt x="534490" y="551924"/>
                    <a:pt x="495861" y="606428"/>
                  </a:cubicBezTo>
                  <a:cubicBezTo>
                    <a:pt x="457232" y="660932"/>
                    <a:pt x="285782" y="902761"/>
                    <a:pt x="248211" y="958853"/>
                  </a:cubicBezTo>
                  <a:cubicBezTo>
                    <a:pt x="210640" y="1014945"/>
                    <a:pt x="280490" y="925516"/>
                    <a:pt x="270436" y="942978"/>
                  </a:cubicBezTo>
                  <a:cubicBezTo>
                    <a:pt x="260382" y="960440"/>
                    <a:pt x="216990" y="1016532"/>
                    <a:pt x="187886" y="1063628"/>
                  </a:cubicBezTo>
                  <a:cubicBezTo>
                    <a:pt x="158782" y="1110724"/>
                    <a:pt x="127032" y="1175811"/>
                    <a:pt x="95811" y="1225553"/>
                  </a:cubicBezTo>
                  <a:cubicBezTo>
                    <a:pt x="64590" y="1275295"/>
                    <a:pt x="3207" y="1362078"/>
                    <a:pt x="561" y="1362078"/>
                  </a:cubicBezTo>
                  <a:cubicBezTo>
                    <a:pt x="-2085" y="1362078"/>
                    <a:pt x="1619" y="1331386"/>
                    <a:pt x="79936" y="1225553"/>
                  </a:cubicBezTo>
                  <a:cubicBezTo>
                    <a:pt x="158253" y="1119720"/>
                    <a:pt x="412782" y="804336"/>
                    <a:pt x="470461" y="727078"/>
                  </a:cubicBezTo>
                  <a:cubicBezTo>
                    <a:pt x="528140" y="649820"/>
                    <a:pt x="420190" y="836086"/>
                    <a:pt x="426011" y="762003"/>
                  </a:cubicBezTo>
                  <a:cubicBezTo>
                    <a:pt x="431832" y="687920"/>
                    <a:pt x="492157" y="356661"/>
                    <a:pt x="505386" y="282578"/>
                  </a:cubicBezTo>
                  <a:cubicBezTo>
                    <a:pt x="518615" y="208495"/>
                    <a:pt x="498507" y="361424"/>
                    <a:pt x="505386" y="317503"/>
                  </a:cubicBezTo>
                  <a:cubicBezTo>
                    <a:pt x="512265" y="273582"/>
                    <a:pt x="510149" y="-1055"/>
                    <a:pt x="518086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E751EB9B-1705-CAEB-537E-BC32A2896922}"/>
                </a:ext>
              </a:extLst>
            </p:cNvPr>
            <p:cNvSpPr/>
            <p:nvPr/>
          </p:nvSpPr>
          <p:spPr>
            <a:xfrm>
              <a:off x="4318789" y="7881614"/>
              <a:ext cx="76808" cy="524884"/>
            </a:xfrm>
            <a:custGeom>
              <a:avLst/>
              <a:gdLst>
                <a:gd name="connsiteX0" fmla="*/ 72236 w 76808"/>
                <a:gd name="connsiteY0" fmla="*/ 1911 h 524884"/>
                <a:gd name="connsiteX1" fmla="*/ 72236 w 76808"/>
                <a:gd name="connsiteY1" fmla="*/ 62236 h 524884"/>
                <a:gd name="connsiteX2" fmla="*/ 21436 w 76808"/>
                <a:gd name="connsiteY2" fmla="*/ 297186 h 524884"/>
                <a:gd name="connsiteX3" fmla="*/ 50011 w 76808"/>
                <a:gd name="connsiteY3" fmla="*/ 271786 h 524884"/>
                <a:gd name="connsiteX4" fmla="*/ 2386 w 76808"/>
                <a:gd name="connsiteY4" fmla="*/ 522611 h 524884"/>
                <a:gd name="connsiteX5" fmla="*/ 11911 w 76808"/>
                <a:gd name="connsiteY5" fmla="*/ 379736 h 524884"/>
                <a:gd name="connsiteX6" fmla="*/ 53186 w 76808"/>
                <a:gd name="connsiteY6" fmla="*/ 113036 h 524884"/>
                <a:gd name="connsiteX7" fmla="*/ 72236 w 76808"/>
                <a:gd name="connsiteY7" fmla="*/ 1911 h 5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08" h="524884">
                  <a:moveTo>
                    <a:pt x="72236" y="1911"/>
                  </a:moveTo>
                  <a:cubicBezTo>
                    <a:pt x="75411" y="-6556"/>
                    <a:pt x="80703" y="13023"/>
                    <a:pt x="72236" y="62236"/>
                  </a:cubicBezTo>
                  <a:cubicBezTo>
                    <a:pt x="63769" y="111449"/>
                    <a:pt x="25140" y="262261"/>
                    <a:pt x="21436" y="297186"/>
                  </a:cubicBezTo>
                  <a:cubicBezTo>
                    <a:pt x="17732" y="332111"/>
                    <a:pt x="53186" y="234215"/>
                    <a:pt x="50011" y="271786"/>
                  </a:cubicBezTo>
                  <a:cubicBezTo>
                    <a:pt x="46836" y="309357"/>
                    <a:pt x="8736" y="504619"/>
                    <a:pt x="2386" y="522611"/>
                  </a:cubicBezTo>
                  <a:cubicBezTo>
                    <a:pt x="-3964" y="540603"/>
                    <a:pt x="3444" y="447999"/>
                    <a:pt x="11911" y="379736"/>
                  </a:cubicBezTo>
                  <a:cubicBezTo>
                    <a:pt x="20378" y="311473"/>
                    <a:pt x="41544" y="174419"/>
                    <a:pt x="53186" y="113036"/>
                  </a:cubicBezTo>
                  <a:cubicBezTo>
                    <a:pt x="64828" y="51653"/>
                    <a:pt x="69061" y="10378"/>
                    <a:pt x="72236" y="19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B47C6177-A34A-01E1-C7F5-6AF38C9B5539}"/>
                </a:ext>
              </a:extLst>
            </p:cNvPr>
            <p:cNvSpPr/>
            <p:nvPr/>
          </p:nvSpPr>
          <p:spPr>
            <a:xfrm>
              <a:off x="4307609" y="7826369"/>
              <a:ext cx="96940" cy="652905"/>
            </a:xfrm>
            <a:custGeom>
              <a:avLst/>
              <a:gdLst>
                <a:gd name="connsiteX0" fmla="*/ 54841 w 96940"/>
                <a:gd name="connsiteY0" fmla="*/ 6 h 652905"/>
                <a:gd name="connsiteX1" fmla="*/ 89766 w 96940"/>
                <a:gd name="connsiteY1" fmla="*/ 349256 h 652905"/>
                <a:gd name="connsiteX2" fmla="*/ 866 w 96940"/>
                <a:gd name="connsiteY2" fmla="*/ 650881 h 652905"/>
                <a:gd name="connsiteX3" fmla="*/ 42141 w 96940"/>
                <a:gd name="connsiteY3" fmla="*/ 488956 h 652905"/>
                <a:gd name="connsiteX4" fmla="*/ 96116 w 96940"/>
                <a:gd name="connsiteY4" fmla="*/ 276231 h 652905"/>
                <a:gd name="connsiteX5" fmla="*/ 73891 w 96940"/>
                <a:gd name="connsiteY5" fmla="*/ 339731 h 652905"/>
                <a:gd name="connsiteX6" fmla="*/ 54841 w 96940"/>
                <a:gd name="connsiteY6" fmla="*/ 6 h 65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40" h="652905">
                  <a:moveTo>
                    <a:pt x="54841" y="6"/>
                  </a:moveTo>
                  <a:cubicBezTo>
                    <a:pt x="57487" y="1594"/>
                    <a:pt x="98762" y="240777"/>
                    <a:pt x="89766" y="349256"/>
                  </a:cubicBezTo>
                  <a:cubicBezTo>
                    <a:pt x="80770" y="457735"/>
                    <a:pt x="8803" y="627598"/>
                    <a:pt x="866" y="650881"/>
                  </a:cubicBezTo>
                  <a:cubicBezTo>
                    <a:pt x="-7072" y="674164"/>
                    <a:pt x="42141" y="488956"/>
                    <a:pt x="42141" y="488956"/>
                  </a:cubicBezTo>
                  <a:cubicBezTo>
                    <a:pt x="58016" y="426514"/>
                    <a:pt x="90824" y="301102"/>
                    <a:pt x="96116" y="276231"/>
                  </a:cubicBezTo>
                  <a:cubicBezTo>
                    <a:pt x="101408" y="251360"/>
                    <a:pt x="79712" y="382594"/>
                    <a:pt x="73891" y="339731"/>
                  </a:cubicBezTo>
                  <a:cubicBezTo>
                    <a:pt x="68070" y="296869"/>
                    <a:pt x="52195" y="-1582"/>
                    <a:pt x="5484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757BC7F6-2A43-4D09-F1ED-F49AF837C5B9}"/>
                </a:ext>
              </a:extLst>
            </p:cNvPr>
            <p:cNvSpPr/>
            <p:nvPr/>
          </p:nvSpPr>
          <p:spPr>
            <a:xfrm>
              <a:off x="3870324" y="8366729"/>
              <a:ext cx="476129" cy="685532"/>
            </a:xfrm>
            <a:custGeom>
              <a:avLst/>
              <a:gdLst>
                <a:gd name="connsiteX0" fmla="*/ 473076 w 476129"/>
                <a:gd name="connsiteY0" fmla="*/ 5746 h 685532"/>
                <a:gd name="connsiteX1" fmla="*/ 241301 w 476129"/>
                <a:gd name="connsiteY1" fmla="*/ 447071 h 685532"/>
                <a:gd name="connsiteX2" fmla="*/ 152401 w 476129"/>
                <a:gd name="connsiteY2" fmla="*/ 551846 h 685532"/>
                <a:gd name="connsiteX3" fmla="*/ 1 w 476129"/>
                <a:gd name="connsiteY3" fmla="*/ 685196 h 685532"/>
                <a:gd name="connsiteX4" fmla="*/ 149226 w 476129"/>
                <a:gd name="connsiteY4" fmla="*/ 510571 h 685532"/>
                <a:gd name="connsiteX5" fmla="*/ 263526 w 476129"/>
                <a:gd name="connsiteY5" fmla="*/ 377221 h 685532"/>
                <a:gd name="connsiteX6" fmla="*/ 368301 w 476129"/>
                <a:gd name="connsiteY6" fmla="*/ 205771 h 685532"/>
                <a:gd name="connsiteX7" fmla="*/ 473076 w 476129"/>
                <a:gd name="connsiteY7" fmla="*/ 5746 h 68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129" h="685532">
                  <a:moveTo>
                    <a:pt x="473076" y="5746"/>
                  </a:moveTo>
                  <a:cubicBezTo>
                    <a:pt x="451909" y="45963"/>
                    <a:pt x="294747" y="356054"/>
                    <a:pt x="241301" y="447071"/>
                  </a:cubicBezTo>
                  <a:cubicBezTo>
                    <a:pt x="187855" y="538088"/>
                    <a:pt x="192618" y="512159"/>
                    <a:pt x="152401" y="551846"/>
                  </a:cubicBezTo>
                  <a:cubicBezTo>
                    <a:pt x="112184" y="591533"/>
                    <a:pt x="530" y="692075"/>
                    <a:pt x="1" y="685196"/>
                  </a:cubicBezTo>
                  <a:cubicBezTo>
                    <a:pt x="-528" y="678317"/>
                    <a:pt x="149226" y="510571"/>
                    <a:pt x="149226" y="510571"/>
                  </a:cubicBezTo>
                  <a:cubicBezTo>
                    <a:pt x="193147" y="459242"/>
                    <a:pt x="227014" y="428021"/>
                    <a:pt x="263526" y="377221"/>
                  </a:cubicBezTo>
                  <a:cubicBezTo>
                    <a:pt x="300038" y="326421"/>
                    <a:pt x="337080" y="263979"/>
                    <a:pt x="368301" y="205771"/>
                  </a:cubicBezTo>
                  <a:cubicBezTo>
                    <a:pt x="399522" y="147563"/>
                    <a:pt x="494243" y="-34471"/>
                    <a:pt x="473076" y="57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23631238-A3E8-7831-5F83-908F6374A0AB}"/>
                </a:ext>
              </a:extLst>
            </p:cNvPr>
            <p:cNvSpPr/>
            <p:nvPr/>
          </p:nvSpPr>
          <p:spPr>
            <a:xfrm>
              <a:off x="4163608" y="8454747"/>
              <a:ext cx="167104" cy="303116"/>
            </a:xfrm>
            <a:custGeom>
              <a:avLst/>
              <a:gdLst>
                <a:gd name="connsiteX0" fmla="*/ 167092 w 167104"/>
                <a:gd name="connsiteY0" fmla="*/ 278 h 303116"/>
                <a:gd name="connsiteX1" fmla="*/ 1992 w 167104"/>
                <a:gd name="connsiteY1" fmla="*/ 301903 h 303116"/>
                <a:gd name="connsiteX2" fmla="*/ 71842 w 167104"/>
                <a:gd name="connsiteY2" fmla="*/ 111403 h 303116"/>
                <a:gd name="connsiteX3" fmla="*/ 11517 w 167104"/>
                <a:gd name="connsiteY3" fmla="*/ 244753 h 303116"/>
                <a:gd name="connsiteX4" fmla="*/ 167092 w 167104"/>
                <a:gd name="connsiteY4" fmla="*/ 278 h 3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04" h="303116">
                  <a:moveTo>
                    <a:pt x="167092" y="278"/>
                  </a:moveTo>
                  <a:cubicBezTo>
                    <a:pt x="165504" y="9803"/>
                    <a:pt x="17867" y="283382"/>
                    <a:pt x="1992" y="301903"/>
                  </a:cubicBezTo>
                  <a:cubicBezTo>
                    <a:pt x="-13883" y="320424"/>
                    <a:pt x="70254" y="120928"/>
                    <a:pt x="71842" y="111403"/>
                  </a:cubicBezTo>
                  <a:cubicBezTo>
                    <a:pt x="73429" y="101878"/>
                    <a:pt x="-125" y="260628"/>
                    <a:pt x="11517" y="244753"/>
                  </a:cubicBezTo>
                  <a:cubicBezTo>
                    <a:pt x="23159" y="228878"/>
                    <a:pt x="168680" y="-9247"/>
                    <a:pt x="167092" y="2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DE41A4FA-D8C2-FDE6-99CF-E5490DBB0D5E}"/>
                </a:ext>
              </a:extLst>
            </p:cNvPr>
            <p:cNvSpPr/>
            <p:nvPr/>
          </p:nvSpPr>
          <p:spPr>
            <a:xfrm>
              <a:off x="3856877" y="5203319"/>
              <a:ext cx="1306071" cy="302650"/>
            </a:xfrm>
            <a:custGeom>
              <a:avLst/>
              <a:gdLst>
                <a:gd name="connsiteX0" fmla="*/ 748 w 1306071"/>
                <a:gd name="connsiteY0" fmla="*/ 73531 h 302650"/>
                <a:gd name="connsiteX1" fmla="*/ 257923 w 1306071"/>
                <a:gd name="connsiteY1" fmla="*/ 25906 h 302650"/>
                <a:gd name="connsiteX2" fmla="*/ 175373 w 1306071"/>
                <a:gd name="connsiteY2" fmla="*/ 70356 h 302650"/>
                <a:gd name="connsiteX3" fmla="*/ 321423 w 1306071"/>
                <a:gd name="connsiteY3" fmla="*/ 29081 h 302650"/>
                <a:gd name="connsiteX4" fmla="*/ 473823 w 1306071"/>
                <a:gd name="connsiteY4" fmla="*/ 121156 h 302650"/>
                <a:gd name="connsiteX5" fmla="*/ 486523 w 1306071"/>
                <a:gd name="connsiteY5" fmla="*/ 79881 h 302650"/>
                <a:gd name="connsiteX6" fmla="*/ 699248 w 1306071"/>
                <a:gd name="connsiteY6" fmla="*/ 79881 h 302650"/>
                <a:gd name="connsiteX7" fmla="*/ 873873 w 1306071"/>
                <a:gd name="connsiteY7" fmla="*/ 57656 h 302650"/>
                <a:gd name="connsiteX8" fmla="*/ 826248 w 1306071"/>
                <a:gd name="connsiteY8" fmla="*/ 92581 h 302650"/>
                <a:gd name="connsiteX9" fmla="*/ 997698 w 1306071"/>
                <a:gd name="connsiteY9" fmla="*/ 187831 h 302650"/>
                <a:gd name="connsiteX10" fmla="*/ 934198 w 1306071"/>
                <a:gd name="connsiteY10" fmla="*/ 200531 h 302650"/>
                <a:gd name="connsiteX11" fmla="*/ 1096123 w 1306071"/>
                <a:gd name="connsiteY11" fmla="*/ 200531 h 302650"/>
                <a:gd name="connsiteX12" fmla="*/ 1302498 w 1306071"/>
                <a:gd name="connsiteY12" fmla="*/ 302131 h 302650"/>
                <a:gd name="connsiteX13" fmla="*/ 1188198 w 1306071"/>
                <a:gd name="connsiteY13" fmla="*/ 235456 h 302650"/>
                <a:gd name="connsiteX14" fmla="*/ 724648 w 1306071"/>
                <a:gd name="connsiteY14" fmla="*/ 133856 h 302650"/>
                <a:gd name="connsiteX15" fmla="*/ 419848 w 1306071"/>
                <a:gd name="connsiteY15" fmla="*/ 70356 h 302650"/>
                <a:gd name="connsiteX16" fmla="*/ 188073 w 1306071"/>
                <a:gd name="connsiteY16" fmla="*/ 506 h 302650"/>
                <a:gd name="connsiteX17" fmla="*/ 748 w 1306071"/>
                <a:gd name="connsiteY17" fmla="*/ 73531 h 30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6071" h="302650">
                  <a:moveTo>
                    <a:pt x="748" y="73531"/>
                  </a:moveTo>
                  <a:cubicBezTo>
                    <a:pt x="12390" y="77764"/>
                    <a:pt x="228819" y="26435"/>
                    <a:pt x="257923" y="25906"/>
                  </a:cubicBezTo>
                  <a:cubicBezTo>
                    <a:pt x="287027" y="25377"/>
                    <a:pt x="164790" y="69827"/>
                    <a:pt x="175373" y="70356"/>
                  </a:cubicBezTo>
                  <a:cubicBezTo>
                    <a:pt x="185956" y="70885"/>
                    <a:pt x="271681" y="20614"/>
                    <a:pt x="321423" y="29081"/>
                  </a:cubicBezTo>
                  <a:cubicBezTo>
                    <a:pt x="371165" y="37548"/>
                    <a:pt x="446306" y="112689"/>
                    <a:pt x="473823" y="121156"/>
                  </a:cubicBezTo>
                  <a:cubicBezTo>
                    <a:pt x="501340" y="129623"/>
                    <a:pt x="448952" y="86760"/>
                    <a:pt x="486523" y="79881"/>
                  </a:cubicBezTo>
                  <a:cubicBezTo>
                    <a:pt x="524094" y="73002"/>
                    <a:pt x="634690" y="83585"/>
                    <a:pt x="699248" y="79881"/>
                  </a:cubicBezTo>
                  <a:cubicBezTo>
                    <a:pt x="763806" y="76177"/>
                    <a:pt x="852706" y="55539"/>
                    <a:pt x="873873" y="57656"/>
                  </a:cubicBezTo>
                  <a:cubicBezTo>
                    <a:pt x="895040" y="59773"/>
                    <a:pt x="805611" y="70885"/>
                    <a:pt x="826248" y="92581"/>
                  </a:cubicBezTo>
                  <a:cubicBezTo>
                    <a:pt x="846886" y="114277"/>
                    <a:pt x="979706" y="169839"/>
                    <a:pt x="997698" y="187831"/>
                  </a:cubicBezTo>
                  <a:cubicBezTo>
                    <a:pt x="1015690" y="205823"/>
                    <a:pt x="917794" y="198414"/>
                    <a:pt x="934198" y="200531"/>
                  </a:cubicBezTo>
                  <a:cubicBezTo>
                    <a:pt x="950602" y="202648"/>
                    <a:pt x="1034740" y="183598"/>
                    <a:pt x="1096123" y="200531"/>
                  </a:cubicBezTo>
                  <a:cubicBezTo>
                    <a:pt x="1157506" y="217464"/>
                    <a:pt x="1287152" y="296310"/>
                    <a:pt x="1302498" y="302131"/>
                  </a:cubicBezTo>
                  <a:cubicBezTo>
                    <a:pt x="1317844" y="307952"/>
                    <a:pt x="1284506" y="263502"/>
                    <a:pt x="1188198" y="235456"/>
                  </a:cubicBezTo>
                  <a:cubicBezTo>
                    <a:pt x="1091890" y="207410"/>
                    <a:pt x="724648" y="133856"/>
                    <a:pt x="724648" y="133856"/>
                  </a:cubicBezTo>
                  <a:cubicBezTo>
                    <a:pt x="596590" y="106339"/>
                    <a:pt x="509277" y="92581"/>
                    <a:pt x="419848" y="70356"/>
                  </a:cubicBezTo>
                  <a:cubicBezTo>
                    <a:pt x="330419" y="48131"/>
                    <a:pt x="260040" y="7914"/>
                    <a:pt x="188073" y="506"/>
                  </a:cubicBezTo>
                  <a:cubicBezTo>
                    <a:pt x="116106" y="-6902"/>
                    <a:pt x="-10894" y="69298"/>
                    <a:pt x="748" y="735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E9C2C865-A294-08F5-857F-6EC3AC40BF37}"/>
                </a:ext>
              </a:extLst>
            </p:cNvPr>
            <p:cNvSpPr/>
            <p:nvPr/>
          </p:nvSpPr>
          <p:spPr>
            <a:xfrm>
              <a:off x="3911598" y="5238259"/>
              <a:ext cx="594197" cy="140506"/>
            </a:xfrm>
            <a:custGeom>
              <a:avLst/>
              <a:gdLst>
                <a:gd name="connsiteX0" fmla="*/ 2 w 594197"/>
                <a:gd name="connsiteY0" fmla="*/ 127491 h 140506"/>
                <a:gd name="connsiteX1" fmla="*/ 107952 w 594197"/>
                <a:gd name="connsiteY1" fmla="*/ 86216 h 140506"/>
                <a:gd name="connsiteX2" fmla="*/ 174627 w 594197"/>
                <a:gd name="connsiteY2" fmla="*/ 22716 h 140506"/>
                <a:gd name="connsiteX3" fmla="*/ 323852 w 594197"/>
                <a:gd name="connsiteY3" fmla="*/ 70341 h 140506"/>
                <a:gd name="connsiteX4" fmla="*/ 314327 w 594197"/>
                <a:gd name="connsiteY4" fmla="*/ 76691 h 140506"/>
                <a:gd name="connsiteX5" fmla="*/ 447677 w 594197"/>
                <a:gd name="connsiteY5" fmla="*/ 140191 h 140506"/>
                <a:gd name="connsiteX6" fmla="*/ 593727 w 594197"/>
                <a:gd name="connsiteY6" fmla="*/ 102091 h 140506"/>
                <a:gd name="connsiteX7" fmla="*/ 396877 w 594197"/>
                <a:gd name="connsiteY7" fmla="*/ 124316 h 140506"/>
                <a:gd name="connsiteX8" fmla="*/ 212727 w 594197"/>
                <a:gd name="connsiteY8" fmla="*/ 491 h 140506"/>
                <a:gd name="connsiteX9" fmla="*/ 139702 w 594197"/>
                <a:gd name="connsiteY9" fmla="*/ 83041 h 140506"/>
                <a:gd name="connsiteX10" fmla="*/ 111127 w 594197"/>
                <a:gd name="connsiteY10" fmla="*/ 133841 h 140506"/>
                <a:gd name="connsiteX11" fmla="*/ 2 w 594197"/>
                <a:gd name="connsiteY11" fmla="*/ 127491 h 14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197" h="140506">
                  <a:moveTo>
                    <a:pt x="2" y="127491"/>
                  </a:moveTo>
                  <a:cubicBezTo>
                    <a:pt x="-527" y="119553"/>
                    <a:pt x="78848" y="103679"/>
                    <a:pt x="107952" y="86216"/>
                  </a:cubicBezTo>
                  <a:cubicBezTo>
                    <a:pt x="137056" y="68753"/>
                    <a:pt x="138644" y="25362"/>
                    <a:pt x="174627" y="22716"/>
                  </a:cubicBezTo>
                  <a:cubicBezTo>
                    <a:pt x="210610" y="20070"/>
                    <a:pt x="300569" y="61345"/>
                    <a:pt x="323852" y="70341"/>
                  </a:cubicBezTo>
                  <a:cubicBezTo>
                    <a:pt x="347135" y="79337"/>
                    <a:pt x="293690" y="65049"/>
                    <a:pt x="314327" y="76691"/>
                  </a:cubicBezTo>
                  <a:cubicBezTo>
                    <a:pt x="334964" y="88333"/>
                    <a:pt x="401110" y="135958"/>
                    <a:pt x="447677" y="140191"/>
                  </a:cubicBezTo>
                  <a:cubicBezTo>
                    <a:pt x="494244" y="144424"/>
                    <a:pt x="602194" y="104737"/>
                    <a:pt x="593727" y="102091"/>
                  </a:cubicBezTo>
                  <a:cubicBezTo>
                    <a:pt x="585260" y="99445"/>
                    <a:pt x="460377" y="141249"/>
                    <a:pt x="396877" y="124316"/>
                  </a:cubicBezTo>
                  <a:cubicBezTo>
                    <a:pt x="333377" y="107383"/>
                    <a:pt x="255590" y="7370"/>
                    <a:pt x="212727" y="491"/>
                  </a:cubicBezTo>
                  <a:cubicBezTo>
                    <a:pt x="169865" y="-6388"/>
                    <a:pt x="156635" y="60816"/>
                    <a:pt x="139702" y="83041"/>
                  </a:cubicBezTo>
                  <a:cubicBezTo>
                    <a:pt x="122769" y="105266"/>
                    <a:pt x="133352" y="130666"/>
                    <a:pt x="111127" y="133841"/>
                  </a:cubicBezTo>
                  <a:cubicBezTo>
                    <a:pt x="88902" y="137016"/>
                    <a:pt x="531" y="135429"/>
                    <a:pt x="2" y="1274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552B4128-AF91-2C2F-3D1B-7BC423CD3577}"/>
                </a:ext>
              </a:extLst>
            </p:cNvPr>
            <p:cNvSpPr/>
            <p:nvPr/>
          </p:nvSpPr>
          <p:spPr>
            <a:xfrm>
              <a:off x="3432311" y="5480335"/>
              <a:ext cx="531363" cy="1540777"/>
            </a:xfrm>
            <a:custGeom>
              <a:avLst/>
              <a:gdLst>
                <a:gd name="connsiteX0" fmla="*/ 523739 w 531363"/>
                <a:gd name="connsiteY0" fmla="*/ 12415 h 1540777"/>
                <a:gd name="connsiteX1" fmla="*/ 18914 w 531363"/>
                <a:gd name="connsiteY1" fmla="*/ 895065 h 1540777"/>
                <a:gd name="connsiteX2" fmla="*/ 107814 w 531363"/>
                <a:gd name="connsiteY2" fmla="*/ 825215 h 1540777"/>
                <a:gd name="connsiteX3" fmla="*/ 114164 w 531363"/>
                <a:gd name="connsiteY3" fmla="*/ 1212565 h 1540777"/>
                <a:gd name="connsiteX4" fmla="*/ 164964 w 531363"/>
                <a:gd name="connsiteY4" fmla="*/ 1037940 h 1540777"/>
                <a:gd name="connsiteX5" fmla="*/ 130039 w 531363"/>
                <a:gd name="connsiteY5" fmla="*/ 1539590 h 1540777"/>
                <a:gd name="connsiteX6" fmla="*/ 149089 w 531363"/>
                <a:gd name="connsiteY6" fmla="*/ 1149065 h 1540777"/>
                <a:gd name="connsiteX7" fmla="*/ 374514 w 531363"/>
                <a:gd name="connsiteY7" fmla="*/ 291815 h 1540777"/>
                <a:gd name="connsiteX8" fmla="*/ 152264 w 531363"/>
                <a:gd name="connsiteY8" fmla="*/ 847440 h 1540777"/>
                <a:gd name="connsiteX9" fmla="*/ 311014 w 531363"/>
                <a:gd name="connsiteY9" fmla="*/ 406115 h 1540777"/>
                <a:gd name="connsiteX10" fmla="*/ 523739 w 531363"/>
                <a:gd name="connsiteY10" fmla="*/ 12415 h 154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363" h="1540777">
                  <a:moveTo>
                    <a:pt x="523739" y="12415"/>
                  </a:moveTo>
                  <a:cubicBezTo>
                    <a:pt x="475056" y="93907"/>
                    <a:pt x="88235" y="759598"/>
                    <a:pt x="18914" y="895065"/>
                  </a:cubicBezTo>
                  <a:cubicBezTo>
                    <a:pt x="-50407" y="1030532"/>
                    <a:pt x="91939" y="772298"/>
                    <a:pt x="107814" y="825215"/>
                  </a:cubicBezTo>
                  <a:cubicBezTo>
                    <a:pt x="123689" y="878132"/>
                    <a:pt x="104639" y="1177111"/>
                    <a:pt x="114164" y="1212565"/>
                  </a:cubicBezTo>
                  <a:cubicBezTo>
                    <a:pt x="123689" y="1248019"/>
                    <a:pt x="162318" y="983436"/>
                    <a:pt x="164964" y="1037940"/>
                  </a:cubicBezTo>
                  <a:cubicBezTo>
                    <a:pt x="167610" y="1092444"/>
                    <a:pt x="132685" y="1521069"/>
                    <a:pt x="130039" y="1539590"/>
                  </a:cubicBezTo>
                  <a:cubicBezTo>
                    <a:pt x="127393" y="1558111"/>
                    <a:pt x="108343" y="1357028"/>
                    <a:pt x="149089" y="1149065"/>
                  </a:cubicBezTo>
                  <a:cubicBezTo>
                    <a:pt x="189835" y="941102"/>
                    <a:pt x="373985" y="342086"/>
                    <a:pt x="374514" y="291815"/>
                  </a:cubicBezTo>
                  <a:cubicBezTo>
                    <a:pt x="375043" y="241544"/>
                    <a:pt x="162847" y="828390"/>
                    <a:pt x="152264" y="847440"/>
                  </a:cubicBezTo>
                  <a:cubicBezTo>
                    <a:pt x="141681" y="866490"/>
                    <a:pt x="247514" y="539994"/>
                    <a:pt x="311014" y="406115"/>
                  </a:cubicBezTo>
                  <a:cubicBezTo>
                    <a:pt x="374514" y="272236"/>
                    <a:pt x="572422" y="-69077"/>
                    <a:pt x="523739" y="124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9F2F3CC2-1424-3963-DFDA-064DD3E703B1}"/>
                </a:ext>
              </a:extLst>
            </p:cNvPr>
            <p:cNvSpPr/>
            <p:nvPr/>
          </p:nvSpPr>
          <p:spPr>
            <a:xfrm>
              <a:off x="4098341" y="5342516"/>
              <a:ext cx="445227" cy="1206425"/>
            </a:xfrm>
            <a:custGeom>
              <a:avLst/>
              <a:gdLst>
                <a:gd name="connsiteX0" fmla="*/ 445084 w 445227"/>
                <a:gd name="connsiteY0" fmla="*/ 1009 h 1206425"/>
                <a:gd name="connsiteX1" fmla="*/ 143459 w 445227"/>
                <a:gd name="connsiteY1" fmla="*/ 597909 h 1206425"/>
                <a:gd name="connsiteX2" fmla="*/ 6934 w 445227"/>
                <a:gd name="connsiteY2" fmla="*/ 1191634 h 1206425"/>
                <a:gd name="connsiteX3" fmla="*/ 45034 w 445227"/>
                <a:gd name="connsiteY3" fmla="*/ 943984 h 1206425"/>
                <a:gd name="connsiteX4" fmla="*/ 257759 w 445227"/>
                <a:gd name="connsiteY4" fmla="*/ 61334 h 1206425"/>
                <a:gd name="connsiteX5" fmla="*/ 184734 w 445227"/>
                <a:gd name="connsiteY5" fmla="*/ 445509 h 1206425"/>
                <a:gd name="connsiteX6" fmla="*/ 445084 w 445227"/>
                <a:gd name="connsiteY6" fmla="*/ 1009 h 12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227" h="1206425">
                  <a:moveTo>
                    <a:pt x="445084" y="1009"/>
                  </a:moveTo>
                  <a:cubicBezTo>
                    <a:pt x="438205" y="26409"/>
                    <a:pt x="216484" y="399472"/>
                    <a:pt x="143459" y="597909"/>
                  </a:cubicBezTo>
                  <a:cubicBezTo>
                    <a:pt x="70434" y="796347"/>
                    <a:pt x="23338" y="1133955"/>
                    <a:pt x="6934" y="1191634"/>
                  </a:cubicBezTo>
                  <a:cubicBezTo>
                    <a:pt x="-9470" y="1249313"/>
                    <a:pt x="3230" y="1132367"/>
                    <a:pt x="45034" y="943984"/>
                  </a:cubicBezTo>
                  <a:cubicBezTo>
                    <a:pt x="86838" y="755601"/>
                    <a:pt x="234476" y="144413"/>
                    <a:pt x="257759" y="61334"/>
                  </a:cubicBezTo>
                  <a:cubicBezTo>
                    <a:pt x="281042" y="-21745"/>
                    <a:pt x="159863" y="452917"/>
                    <a:pt x="184734" y="445509"/>
                  </a:cubicBezTo>
                  <a:cubicBezTo>
                    <a:pt x="209605" y="438101"/>
                    <a:pt x="451963" y="-24391"/>
                    <a:pt x="445084" y="100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A57E6E44-9A1C-7187-2D47-0A445BE24BBD}"/>
                </a:ext>
              </a:extLst>
            </p:cNvPr>
            <p:cNvSpPr/>
            <p:nvPr/>
          </p:nvSpPr>
          <p:spPr>
            <a:xfrm>
              <a:off x="4380163" y="6267722"/>
              <a:ext cx="271263" cy="1061903"/>
            </a:xfrm>
            <a:custGeom>
              <a:avLst/>
              <a:gdLst>
                <a:gd name="connsiteX0" fmla="*/ 58487 w 271263"/>
                <a:gd name="connsiteY0" fmla="*/ 6078 h 1061903"/>
                <a:gd name="connsiteX1" fmla="*/ 14037 w 271263"/>
                <a:gd name="connsiteY1" fmla="*/ 983978 h 1061903"/>
                <a:gd name="connsiteX2" fmla="*/ 20387 w 271263"/>
                <a:gd name="connsiteY2" fmla="*/ 825228 h 1061903"/>
                <a:gd name="connsiteX3" fmla="*/ 17212 w 271263"/>
                <a:gd name="connsiteY3" fmla="*/ 1053828 h 1061903"/>
                <a:gd name="connsiteX4" fmla="*/ 264862 w 271263"/>
                <a:gd name="connsiteY4" fmla="*/ 475978 h 1061903"/>
                <a:gd name="connsiteX5" fmla="*/ 23562 w 271263"/>
                <a:gd name="connsiteY5" fmla="*/ 847453 h 1061903"/>
                <a:gd name="connsiteX6" fmla="*/ 271212 w 271263"/>
                <a:gd name="connsiteY6" fmla="*/ 228328 h 1061903"/>
                <a:gd name="connsiteX7" fmla="*/ 45787 w 271263"/>
                <a:gd name="connsiteY7" fmla="*/ 555353 h 1061903"/>
                <a:gd name="connsiteX8" fmla="*/ 58487 w 271263"/>
                <a:gd name="connsiteY8" fmla="*/ 6078 h 10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263" h="1061903">
                  <a:moveTo>
                    <a:pt x="58487" y="6078"/>
                  </a:moveTo>
                  <a:cubicBezTo>
                    <a:pt x="53195" y="77515"/>
                    <a:pt x="20387" y="847453"/>
                    <a:pt x="14037" y="983978"/>
                  </a:cubicBezTo>
                  <a:cubicBezTo>
                    <a:pt x="7687" y="1120503"/>
                    <a:pt x="19858" y="813586"/>
                    <a:pt x="20387" y="825228"/>
                  </a:cubicBezTo>
                  <a:cubicBezTo>
                    <a:pt x="20916" y="836870"/>
                    <a:pt x="-23534" y="1112036"/>
                    <a:pt x="17212" y="1053828"/>
                  </a:cubicBezTo>
                  <a:cubicBezTo>
                    <a:pt x="57958" y="995620"/>
                    <a:pt x="263804" y="510374"/>
                    <a:pt x="264862" y="475978"/>
                  </a:cubicBezTo>
                  <a:cubicBezTo>
                    <a:pt x="265920" y="441582"/>
                    <a:pt x="22504" y="888728"/>
                    <a:pt x="23562" y="847453"/>
                  </a:cubicBezTo>
                  <a:cubicBezTo>
                    <a:pt x="24620" y="806178"/>
                    <a:pt x="267508" y="277011"/>
                    <a:pt x="271212" y="228328"/>
                  </a:cubicBezTo>
                  <a:cubicBezTo>
                    <a:pt x="274916" y="179645"/>
                    <a:pt x="79124" y="595040"/>
                    <a:pt x="45787" y="555353"/>
                  </a:cubicBezTo>
                  <a:cubicBezTo>
                    <a:pt x="12450" y="515666"/>
                    <a:pt x="63779" y="-65359"/>
                    <a:pt x="58487" y="60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53EFA567-F618-2268-063E-3080AEE244F3}"/>
                </a:ext>
              </a:extLst>
            </p:cNvPr>
            <p:cNvSpPr/>
            <p:nvPr/>
          </p:nvSpPr>
          <p:spPr>
            <a:xfrm>
              <a:off x="3729980" y="6104594"/>
              <a:ext cx="385025" cy="1341140"/>
            </a:xfrm>
            <a:custGeom>
              <a:avLst/>
              <a:gdLst>
                <a:gd name="connsiteX0" fmla="*/ 365770 w 385025"/>
                <a:gd name="connsiteY0" fmla="*/ 4106 h 1341140"/>
                <a:gd name="connsiteX1" fmla="*/ 13345 w 385025"/>
                <a:gd name="connsiteY1" fmla="*/ 896281 h 1341140"/>
                <a:gd name="connsiteX2" fmla="*/ 92720 w 385025"/>
                <a:gd name="connsiteY2" fmla="*/ 670856 h 1341140"/>
                <a:gd name="connsiteX3" fmla="*/ 270520 w 385025"/>
                <a:gd name="connsiteY3" fmla="*/ 289856 h 1341140"/>
                <a:gd name="connsiteX4" fmla="*/ 213370 w 385025"/>
                <a:gd name="connsiteY4" fmla="*/ 616881 h 1341140"/>
                <a:gd name="connsiteX5" fmla="*/ 86370 w 385025"/>
                <a:gd name="connsiteY5" fmla="*/ 1134406 h 1341140"/>
                <a:gd name="connsiteX6" fmla="*/ 108595 w 385025"/>
                <a:gd name="connsiteY6" fmla="*/ 1340781 h 1341140"/>
                <a:gd name="connsiteX7" fmla="*/ 137170 w 385025"/>
                <a:gd name="connsiteY7" fmla="*/ 1093131 h 1341140"/>
                <a:gd name="connsiteX8" fmla="*/ 359420 w 385025"/>
                <a:gd name="connsiteY8" fmla="*/ 375581 h 1341140"/>
                <a:gd name="connsiteX9" fmla="*/ 178445 w 385025"/>
                <a:gd name="connsiteY9" fmla="*/ 1302681 h 1341140"/>
                <a:gd name="connsiteX10" fmla="*/ 384820 w 385025"/>
                <a:gd name="connsiteY10" fmla="*/ 159681 h 1341140"/>
                <a:gd name="connsiteX11" fmla="*/ 219720 w 385025"/>
                <a:gd name="connsiteY11" fmla="*/ 547031 h 1341140"/>
                <a:gd name="connsiteX12" fmla="*/ 365770 w 385025"/>
                <a:gd name="connsiteY12" fmla="*/ 4106 h 134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025" h="1341140">
                  <a:moveTo>
                    <a:pt x="365770" y="4106"/>
                  </a:moveTo>
                  <a:cubicBezTo>
                    <a:pt x="331374" y="62314"/>
                    <a:pt x="58853" y="785156"/>
                    <a:pt x="13345" y="896281"/>
                  </a:cubicBezTo>
                  <a:cubicBezTo>
                    <a:pt x="-32163" y="1007406"/>
                    <a:pt x="49857" y="771927"/>
                    <a:pt x="92720" y="670856"/>
                  </a:cubicBezTo>
                  <a:cubicBezTo>
                    <a:pt x="135583" y="569785"/>
                    <a:pt x="250412" y="298852"/>
                    <a:pt x="270520" y="289856"/>
                  </a:cubicBezTo>
                  <a:cubicBezTo>
                    <a:pt x="290628" y="280860"/>
                    <a:pt x="244062" y="476123"/>
                    <a:pt x="213370" y="616881"/>
                  </a:cubicBezTo>
                  <a:cubicBezTo>
                    <a:pt x="182678" y="757639"/>
                    <a:pt x="103833" y="1013756"/>
                    <a:pt x="86370" y="1134406"/>
                  </a:cubicBezTo>
                  <a:cubicBezTo>
                    <a:pt x="68907" y="1255056"/>
                    <a:pt x="100128" y="1347660"/>
                    <a:pt x="108595" y="1340781"/>
                  </a:cubicBezTo>
                  <a:cubicBezTo>
                    <a:pt x="117062" y="1333902"/>
                    <a:pt x="95366" y="1253998"/>
                    <a:pt x="137170" y="1093131"/>
                  </a:cubicBezTo>
                  <a:cubicBezTo>
                    <a:pt x="178974" y="932264"/>
                    <a:pt x="352541" y="340656"/>
                    <a:pt x="359420" y="375581"/>
                  </a:cubicBezTo>
                  <a:cubicBezTo>
                    <a:pt x="366299" y="410506"/>
                    <a:pt x="174212" y="1338664"/>
                    <a:pt x="178445" y="1302681"/>
                  </a:cubicBezTo>
                  <a:cubicBezTo>
                    <a:pt x="182678" y="1266698"/>
                    <a:pt x="377941" y="285623"/>
                    <a:pt x="384820" y="159681"/>
                  </a:cubicBezTo>
                  <a:cubicBezTo>
                    <a:pt x="391699" y="33739"/>
                    <a:pt x="223953" y="568727"/>
                    <a:pt x="219720" y="547031"/>
                  </a:cubicBezTo>
                  <a:cubicBezTo>
                    <a:pt x="215487" y="525335"/>
                    <a:pt x="400166" y="-54102"/>
                    <a:pt x="365770" y="41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35652F21-6703-578E-5F22-11996142DEC8}"/>
                </a:ext>
              </a:extLst>
            </p:cNvPr>
            <p:cNvSpPr/>
            <p:nvPr/>
          </p:nvSpPr>
          <p:spPr>
            <a:xfrm>
              <a:off x="2565400" y="6521450"/>
              <a:ext cx="475313" cy="508554"/>
            </a:xfrm>
            <a:custGeom>
              <a:avLst/>
              <a:gdLst>
                <a:gd name="connsiteX0" fmla="*/ 0 w 475313"/>
                <a:gd name="connsiteY0" fmla="*/ 60325 h 508554"/>
                <a:gd name="connsiteX1" fmla="*/ 247650 w 475313"/>
                <a:gd name="connsiteY1" fmla="*/ 15875 h 508554"/>
                <a:gd name="connsiteX2" fmla="*/ 219075 w 475313"/>
                <a:gd name="connsiteY2" fmla="*/ 6350 h 508554"/>
                <a:gd name="connsiteX3" fmla="*/ 387350 w 475313"/>
                <a:gd name="connsiteY3" fmla="*/ 63500 h 508554"/>
                <a:gd name="connsiteX4" fmla="*/ 428625 w 475313"/>
                <a:gd name="connsiteY4" fmla="*/ 234950 h 508554"/>
                <a:gd name="connsiteX5" fmla="*/ 447675 w 475313"/>
                <a:gd name="connsiteY5" fmla="*/ 190500 h 508554"/>
                <a:gd name="connsiteX6" fmla="*/ 428625 w 475313"/>
                <a:gd name="connsiteY6" fmla="*/ 508000 h 508554"/>
                <a:gd name="connsiteX7" fmla="*/ 473075 w 475313"/>
                <a:gd name="connsiteY7" fmla="*/ 101600 h 508554"/>
                <a:gd name="connsiteX8" fmla="*/ 346075 w 475313"/>
                <a:gd name="connsiteY8" fmla="*/ 22225 h 508554"/>
                <a:gd name="connsiteX9" fmla="*/ 98425 w 475313"/>
                <a:gd name="connsiteY9" fmla="*/ 22225 h 508554"/>
                <a:gd name="connsiteX10" fmla="*/ 155575 w 475313"/>
                <a:gd name="connsiteY10" fmla="*/ 0 h 508554"/>
                <a:gd name="connsiteX11" fmla="*/ 0 w 475313"/>
                <a:gd name="connsiteY11" fmla="*/ 60325 h 50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5313" h="508554">
                  <a:moveTo>
                    <a:pt x="0" y="60325"/>
                  </a:moveTo>
                  <a:cubicBezTo>
                    <a:pt x="105569" y="42598"/>
                    <a:pt x="211138" y="24871"/>
                    <a:pt x="247650" y="15875"/>
                  </a:cubicBezTo>
                  <a:cubicBezTo>
                    <a:pt x="284162" y="6879"/>
                    <a:pt x="219075" y="6350"/>
                    <a:pt x="219075" y="6350"/>
                  </a:cubicBezTo>
                  <a:cubicBezTo>
                    <a:pt x="242358" y="14287"/>
                    <a:pt x="352425" y="25400"/>
                    <a:pt x="387350" y="63500"/>
                  </a:cubicBezTo>
                  <a:cubicBezTo>
                    <a:pt x="422275" y="101600"/>
                    <a:pt x="418571" y="213783"/>
                    <a:pt x="428625" y="234950"/>
                  </a:cubicBezTo>
                  <a:cubicBezTo>
                    <a:pt x="438679" y="256117"/>
                    <a:pt x="447675" y="144992"/>
                    <a:pt x="447675" y="190500"/>
                  </a:cubicBezTo>
                  <a:cubicBezTo>
                    <a:pt x="447675" y="236008"/>
                    <a:pt x="424392" y="522817"/>
                    <a:pt x="428625" y="508000"/>
                  </a:cubicBezTo>
                  <a:cubicBezTo>
                    <a:pt x="432858" y="493183"/>
                    <a:pt x="486833" y="182563"/>
                    <a:pt x="473075" y="101600"/>
                  </a:cubicBezTo>
                  <a:cubicBezTo>
                    <a:pt x="459317" y="20637"/>
                    <a:pt x="408517" y="35454"/>
                    <a:pt x="346075" y="22225"/>
                  </a:cubicBezTo>
                  <a:cubicBezTo>
                    <a:pt x="283633" y="8996"/>
                    <a:pt x="130175" y="25929"/>
                    <a:pt x="98425" y="22225"/>
                  </a:cubicBezTo>
                  <a:cubicBezTo>
                    <a:pt x="66675" y="18521"/>
                    <a:pt x="155575" y="0"/>
                    <a:pt x="155575" y="0"/>
                  </a:cubicBezTo>
                  <a:lnTo>
                    <a:pt x="0" y="6032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BDCFC264-7F02-446B-F5DD-4525D6B1741E}"/>
                </a:ext>
              </a:extLst>
            </p:cNvPr>
            <p:cNvSpPr/>
            <p:nvPr/>
          </p:nvSpPr>
          <p:spPr>
            <a:xfrm>
              <a:off x="2548640" y="6594200"/>
              <a:ext cx="397862" cy="292089"/>
            </a:xfrm>
            <a:custGeom>
              <a:avLst/>
              <a:gdLst>
                <a:gd name="connsiteX0" fmla="*/ 885 w 397862"/>
                <a:gd name="connsiteY0" fmla="*/ 32025 h 292089"/>
                <a:gd name="connsiteX1" fmla="*/ 156460 w 397862"/>
                <a:gd name="connsiteY1" fmla="*/ 275 h 292089"/>
                <a:gd name="connsiteX2" fmla="*/ 308860 w 397862"/>
                <a:gd name="connsiteY2" fmla="*/ 54250 h 292089"/>
                <a:gd name="connsiteX3" fmla="*/ 299335 w 397862"/>
                <a:gd name="connsiteY3" fmla="*/ 12975 h 292089"/>
                <a:gd name="connsiteX4" fmla="*/ 378710 w 397862"/>
                <a:gd name="connsiteY4" fmla="*/ 111400 h 292089"/>
                <a:gd name="connsiteX5" fmla="*/ 388235 w 397862"/>
                <a:gd name="connsiteY5" fmla="*/ 232050 h 292089"/>
                <a:gd name="connsiteX6" fmla="*/ 397760 w 397862"/>
                <a:gd name="connsiteY6" fmla="*/ 289200 h 292089"/>
                <a:gd name="connsiteX7" fmla="*/ 381885 w 397862"/>
                <a:gd name="connsiteY7" fmla="*/ 146325 h 292089"/>
                <a:gd name="connsiteX8" fmla="*/ 296160 w 397862"/>
                <a:gd name="connsiteY8" fmla="*/ 22500 h 292089"/>
                <a:gd name="connsiteX9" fmla="*/ 229485 w 397862"/>
                <a:gd name="connsiteY9" fmla="*/ 3450 h 292089"/>
                <a:gd name="connsiteX10" fmla="*/ 885 w 397862"/>
                <a:gd name="connsiteY10" fmla="*/ 32025 h 29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862" h="292089">
                  <a:moveTo>
                    <a:pt x="885" y="32025"/>
                  </a:moveTo>
                  <a:cubicBezTo>
                    <a:pt x="-11286" y="31496"/>
                    <a:pt x="105131" y="-3429"/>
                    <a:pt x="156460" y="275"/>
                  </a:cubicBezTo>
                  <a:cubicBezTo>
                    <a:pt x="207789" y="3979"/>
                    <a:pt x="285047" y="52133"/>
                    <a:pt x="308860" y="54250"/>
                  </a:cubicBezTo>
                  <a:cubicBezTo>
                    <a:pt x="332673" y="56367"/>
                    <a:pt x="287693" y="3450"/>
                    <a:pt x="299335" y="12975"/>
                  </a:cubicBezTo>
                  <a:cubicBezTo>
                    <a:pt x="310977" y="22500"/>
                    <a:pt x="363893" y="74888"/>
                    <a:pt x="378710" y="111400"/>
                  </a:cubicBezTo>
                  <a:cubicBezTo>
                    <a:pt x="393527" y="147912"/>
                    <a:pt x="385060" y="202417"/>
                    <a:pt x="388235" y="232050"/>
                  </a:cubicBezTo>
                  <a:cubicBezTo>
                    <a:pt x="391410" y="261683"/>
                    <a:pt x="398818" y="303487"/>
                    <a:pt x="397760" y="289200"/>
                  </a:cubicBezTo>
                  <a:cubicBezTo>
                    <a:pt x="396702" y="274913"/>
                    <a:pt x="398818" y="190775"/>
                    <a:pt x="381885" y="146325"/>
                  </a:cubicBezTo>
                  <a:cubicBezTo>
                    <a:pt x="364952" y="101875"/>
                    <a:pt x="321560" y="46313"/>
                    <a:pt x="296160" y="22500"/>
                  </a:cubicBezTo>
                  <a:cubicBezTo>
                    <a:pt x="270760" y="-1313"/>
                    <a:pt x="276581" y="3450"/>
                    <a:pt x="229485" y="3450"/>
                  </a:cubicBezTo>
                  <a:cubicBezTo>
                    <a:pt x="182389" y="3450"/>
                    <a:pt x="13056" y="32554"/>
                    <a:pt x="885" y="320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89A73DAB-1BCE-7E94-CD9C-32FA2643EF56}"/>
                </a:ext>
              </a:extLst>
            </p:cNvPr>
            <p:cNvSpPr/>
            <p:nvPr/>
          </p:nvSpPr>
          <p:spPr>
            <a:xfrm>
              <a:off x="2787603" y="6578573"/>
              <a:ext cx="201994" cy="362501"/>
            </a:xfrm>
            <a:custGeom>
              <a:avLst/>
              <a:gdLst>
                <a:gd name="connsiteX0" fmla="*/ 47 w 201994"/>
                <a:gd name="connsiteY0" fmla="*/ 27 h 362501"/>
                <a:gd name="connsiteX1" fmla="*/ 130222 w 201994"/>
                <a:gd name="connsiteY1" fmla="*/ 79402 h 362501"/>
                <a:gd name="connsiteX2" fmla="*/ 139747 w 201994"/>
                <a:gd name="connsiteY2" fmla="*/ 57177 h 362501"/>
                <a:gd name="connsiteX3" fmla="*/ 200072 w 201994"/>
                <a:gd name="connsiteY3" fmla="*/ 358802 h 362501"/>
                <a:gd name="connsiteX4" fmla="*/ 184197 w 201994"/>
                <a:gd name="connsiteY4" fmla="*/ 212752 h 362501"/>
                <a:gd name="connsiteX5" fmla="*/ 155622 w 201994"/>
                <a:gd name="connsiteY5" fmla="*/ 28602 h 362501"/>
                <a:gd name="connsiteX6" fmla="*/ 146097 w 201994"/>
                <a:gd name="connsiteY6" fmla="*/ 69877 h 362501"/>
                <a:gd name="connsiteX7" fmla="*/ 47 w 201994"/>
                <a:gd name="connsiteY7" fmla="*/ 27 h 36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94" h="362501">
                  <a:moveTo>
                    <a:pt x="47" y="27"/>
                  </a:moveTo>
                  <a:cubicBezTo>
                    <a:pt x="-2599" y="1615"/>
                    <a:pt x="106939" y="69877"/>
                    <a:pt x="130222" y="79402"/>
                  </a:cubicBezTo>
                  <a:cubicBezTo>
                    <a:pt x="153505" y="88927"/>
                    <a:pt x="128105" y="10610"/>
                    <a:pt x="139747" y="57177"/>
                  </a:cubicBezTo>
                  <a:cubicBezTo>
                    <a:pt x="151389" y="103744"/>
                    <a:pt x="192664" y="332873"/>
                    <a:pt x="200072" y="358802"/>
                  </a:cubicBezTo>
                  <a:cubicBezTo>
                    <a:pt x="207480" y="384731"/>
                    <a:pt x="191605" y="267785"/>
                    <a:pt x="184197" y="212752"/>
                  </a:cubicBezTo>
                  <a:cubicBezTo>
                    <a:pt x="176789" y="157719"/>
                    <a:pt x="161972" y="52414"/>
                    <a:pt x="155622" y="28602"/>
                  </a:cubicBezTo>
                  <a:cubicBezTo>
                    <a:pt x="149272" y="4790"/>
                    <a:pt x="170439" y="74110"/>
                    <a:pt x="146097" y="69877"/>
                  </a:cubicBezTo>
                  <a:cubicBezTo>
                    <a:pt x="121755" y="65644"/>
                    <a:pt x="2693" y="-1561"/>
                    <a:pt x="47" y="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813C140A-403E-D30A-7339-042E7961304C}"/>
                </a:ext>
              </a:extLst>
            </p:cNvPr>
            <p:cNvSpPr/>
            <p:nvPr/>
          </p:nvSpPr>
          <p:spPr>
            <a:xfrm>
              <a:off x="3053831" y="6467142"/>
              <a:ext cx="248573" cy="392164"/>
            </a:xfrm>
            <a:custGeom>
              <a:avLst/>
              <a:gdLst>
                <a:gd name="connsiteX0" fmla="*/ 105294 w 248573"/>
                <a:gd name="connsiteY0" fmla="*/ 333 h 392164"/>
                <a:gd name="connsiteX1" fmla="*/ 16394 w 248573"/>
                <a:gd name="connsiteY1" fmla="*/ 101933 h 392164"/>
                <a:gd name="connsiteX2" fmla="*/ 54494 w 248573"/>
                <a:gd name="connsiteY2" fmla="*/ 289258 h 392164"/>
                <a:gd name="connsiteX3" fmla="*/ 57669 w 248573"/>
                <a:gd name="connsiteY3" fmla="*/ 311483 h 392164"/>
                <a:gd name="connsiteX4" fmla="*/ 248169 w 248573"/>
                <a:gd name="connsiteY4" fmla="*/ 387683 h 392164"/>
                <a:gd name="connsiteX5" fmla="*/ 105294 w 248573"/>
                <a:gd name="connsiteY5" fmla="*/ 365458 h 392164"/>
                <a:gd name="connsiteX6" fmla="*/ 10044 w 248573"/>
                <a:gd name="connsiteY6" fmla="*/ 219408 h 392164"/>
                <a:gd name="connsiteX7" fmla="*/ 13219 w 248573"/>
                <a:gd name="connsiteY7" fmla="*/ 133683 h 392164"/>
                <a:gd name="connsiteX8" fmla="*/ 105294 w 248573"/>
                <a:gd name="connsiteY8" fmla="*/ 333 h 3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573" h="392164">
                  <a:moveTo>
                    <a:pt x="105294" y="333"/>
                  </a:moveTo>
                  <a:cubicBezTo>
                    <a:pt x="105823" y="-4959"/>
                    <a:pt x="24861" y="53779"/>
                    <a:pt x="16394" y="101933"/>
                  </a:cubicBezTo>
                  <a:cubicBezTo>
                    <a:pt x="7927" y="150087"/>
                    <a:pt x="54494" y="289258"/>
                    <a:pt x="54494" y="289258"/>
                  </a:cubicBezTo>
                  <a:cubicBezTo>
                    <a:pt x="61373" y="324183"/>
                    <a:pt x="25390" y="295079"/>
                    <a:pt x="57669" y="311483"/>
                  </a:cubicBezTo>
                  <a:cubicBezTo>
                    <a:pt x="89948" y="327887"/>
                    <a:pt x="240232" y="378687"/>
                    <a:pt x="248169" y="387683"/>
                  </a:cubicBezTo>
                  <a:cubicBezTo>
                    <a:pt x="256107" y="396679"/>
                    <a:pt x="144982" y="393504"/>
                    <a:pt x="105294" y="365458"/>
                  </a:cubicBezTo>
                  <a:cubicBezTo>
                    <a:pt x="65606" y="337412"/>
                    <a:pt x="25390" y="258037"/>
                    <a:pt x="10044" y="219408"/>
                  </a:cubicBezTo>
                  <a:cubicBezTo>
                    <a:pt x="-5302" y="180779"/>
                    <a:pt x="-2127" y="167550"/>
                    <a:pt x="13219" y="133683"/>
                  </a:cubicBezTo>
                  <a:cubicBezTo>
                    <a:pt x="28565" y="99816"/>
                    <a:pt x="104765" y="5625"/>
                    <a:pt x="105294" y="3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FBFBAAED-4D14-3C7A-E00D-F68ADB2D6234}"/>
                </a:ext>
              </a:extLst>
            </p:cNvPr>
            <p:cNvSpPr/>
            <p:nvPr/>
          </p:nvSpPr>
          <p:spPr>
            <a:xfrm>
              <a:off x="3051148" y="6429883"/>
              <a:ext cx="295316" cy="107672"/>
            </a:xfrm>
            <a:custGeom>
              <a:avLst/>
              <a:gdLst>
                <a:gd name="connsiteX0" fmla="*/ 295302 w 295316"/>
                <a:gd name="connsiteY0" fmla="*/ 31242 h 107672"/>
                <a:gd name="connsiteX1" fmla="*/ 120677 w 295316"/>
                <a:gd name="connsiteY1" fmla="*/ 2667 h 107672"/>
                <a:gd name="connsiteX2" fmla="*/ 27 w 295316"/>
                <a:gd name="connsiteY2" fmla="*/ 107442 h 107672"/>
                <a:gd name="connsiteX3" fmla="*/ 111152 w 295316"/>
                <a:gd name="connsiteY3" fmla="*/ 31242 h 107672"/>
                <a:gd name="connsiteX4" fmla="*/ 295302 w 295316"/>
                <a:gd name="connsiteY4" fmla="*/ 31242 h 10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16" h="107672">
                  <a:moveTo>
                    <a:pt x="295302" y="31242"/>
                  </a:moveTo>
                  <a:cubicBezTo>
                    <a:pt x="296889" y="26480"/>
                    <a:pt x="169889" y="-10033"/>
                    <a:pt x="120677" y="2667"/>
                  </a:cubicBezTo>
                  <a:cubicBezTo>
                    <a:pt x="71465" y="15367"/>
                    <a:pt x="1614" y="102680"/>
                    <a:pt x="27" y="107442"/>
                  </a:cubicBezTo>
                  <a:cubicBezTo>
                    <a:pt x="-1560" y="112204"/>
                    <a:pt x="65115" y="41825"/>
                    <a:pt x="111152" y="31242"/>
                  </a:cubicBezTo>
                  <a:cubicBezTo>
                    <a:pt x="157189" y="20659"/>
                    <a:pt x="293715" y="36004"/>
                    <a:pt x="295302" y="3124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47BE92C5-88E3-4CFB-A4CB-E6E481B35FAA}"/>
                </a:ext>
              </a:extLst>
            </p:cNvPr>
            <p:cNvSpPr/>
            <p:nvPr/>
          </p:nvSpPr>
          <p:spPr>
            <a:xfrm>
              <a:off x="3305173" y="6502369"/>
              <a:ext cx="146161" cy="368476"/>
            </a:xfrm>
            <a:custGeom>
              <a:avLst/>
              <a:gdLst>
                <a:gd name="connsiteX0" fmla="*/ 101602 w 146161"/>
                <a:gd name="connsiteY0" fmla="*/ 31 h 368476"/>
                <a:gd name="connsiteX1" fmla="*/ 146052 w 146161"/>
                <a:gd name="connsiteY1" fmla="*/ 139731 h 368476"/>
                <a:gd name="connsiteX2" fmla="*/ 114302 w 146161"/>
                <a:gd name="connsiteY2" fmla="*/ 228631 h 368476"/>
                <a:gd name="connsiteX3" fmla="*/ 117477 w 146161"/>
                <a:gd name="connsiteY3" fmla="*/ 260381 h 368476"/>
                <a:gd name="connsiteX4" fmla="*/ 101602 w 146161"/>
                <a:gd name="connsiteY4" fmla="*/ 285781 h 368476"/>
                <a:gd name="connsiteX5" fmla="*/ 2 w 146161"/>
                <a:gd name="connsiteY5" fmla="*/ 368331 h 368476"/>
                <a:gd name="connsiteX6" fmla="*/ 98427 w 146161"/>
                <a:gd name="connsiteY6" fmla="*/ 263556 h 368476"/>
                <a:gd name="connsiteX7" fmla="*/ 69852 w 146161"/>
                <a:gd name="connsiteY7" fmla="*/ 69881 h 368476"/>
                <a:gd name="connsiteX8" fmla="*/ 127002 w 146161"/>
                <a:gd name="connsiteY8" fmla="*/ 152431 h 368476"/>
                <a:gd name="connsiteX9" fmla="*/ 101602 w 146161"/>
                <a:gd name="connsiteY9" fmla="*/ 31 h 36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161" h="368476">
                  <a:moveTo>
                    <a:pt x="101602" y="31"/>
                  </a:moveTo>
                  <a:cubicBezTo>
                    <a:pt x="104777" y="-2086"/>
                    <a:pt x="143935" y="101631"/>
                    <a:pt x="146052" y="139731"/>
                  </a:cubicBezTo>
                  <a:cubicBezTo>
                    <a:pt x="148169" y="177831"/>
                    <a:pt x="119064" y="208523"/>
                    <a:pt x="114302" y="228631"/>
                  </a:cubicBezTo>
                  <a:cubicBezTo>
                    <a:pt x="109540" y="248739"/>
                    <a:pt x="119594" y="250856"/>
                    <a:pt x="117477" y="260381"/>
                  </a:cubicBezTo>
                  <a:cubicBezTo>
                    <a:pt x="115360" y="269906"/>
                    <a:pt x="121181" y="267789"/>
                    <a:pt x="101602" y="285781"/>
                  </a:cubicBezTo>
                  <a:cubicBezTo>
                    <a:pt x="82023" y="303773"/>
                    <a:pt x="531" y="372035"/>
                    <a:pt x="2" y="368331"/>
                  </a:cubicBezTo>
                  <a:cubicBezTo>
                    <a:pt x="-527" y="364627"/>
                    <a:pt x="86785" y="313298"/>
                    <a:pt x="98427" y="263556"/>
                  </a:cubicBezTo>
                  <a:cubicBezTo>
                    <a:pt x="110069" y="213814"/>
                    <a:pt x="65089" y="88402"/>
                    <a:pt x="69852" y="69881"/>
                  </a:cubicBezTo>
                  <a:cubicBezTo>
                    <a:pt x="74615" y="51360"/>
                    <a:pt x="121181" y="160898"/>
                    <a:pt x="127002" y="152431"/>
                  </a:cubicBezTo>
                  <a:cubicBezTo>
                    <a:pt x="132823" y="143964"/>
                    <a:pt x="98427" y="2148"/>
                    <a:pt x="101602" y="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A03EDDC4-9AE1-7350-BA73-9B4FDBEC1EA8}"/>
                </a:ext>
              </a:extLst>
            </p:cNvPr>
            <p:cNvSpPr/>
            <p:nvPr/>
          </p:nvSpPr>
          <p:spPr>
            <a:xfrm>
              <a:off x="3390874" y="6467251"/>
              <a:ext cx="110040" cy="346301"/>
            </a:xfrm>
            <a:custGeom>
              <a:avLst/>
              <a:gdLst>
                <a:gd name="connsiteX0" fmla="*/ 22251 w 110040"/>
                <a:gd name="connsiteY0" fmla="*/ 224 h 346301"/>
                <a:gd name="connsiteX1" fmla="*/ 85751 w 110040"/>
                <a:gd name="connsiteY1" fmla="*/ 146274 h 346301"/>
                <a:gd name="connsiteX2" fmla="*/ 69876 w 110040"/>
                <a:gd name="connsiteY2" fmla="*/ 257399 h 346301"/>
                <a:gd name="connsiteX3" fmla="*/ 79401 w 110040"/>
                <a:gd name="connsiteY3" fmla="*/ 238349 h 346301"/>
                <a:gd name="connsiteX4" fmla="*/ 26 w 110040"/>
                <a:gd name="connsiteY4" fmla="*/ 346299 h 346301"/>
                <a:gd name="connsiteX5" fmla="*/ 88926 w 110040"/>
                <a:gd name="connsiteY5" fmla="*/ 241524 h 346301"/>
                <a:gd name="connsiteX6" fmla="*/ 104801 w 110040"/>
                <a:gd name="connsiteY6" fmla="*/ 181199 h 346301"/>
                <a:gd name="connsiteX7" fmla="*/ 22251 w 110040"/>
                <a:gd name="connsiteY7" fmla="*/ 224 h 3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40" h="346301">
                  <a:moveTo>
                    <a:pt x="22251" y="224"/>
                  </a:moveTo>
                  <a:cubicBezTo>
                    <a:pt x="19076" y="-5597"/>
                    <a:pt x="77814" y="103412"/>
                    <a:pt x="85751" y="146274"/>
                  </a:cubicBezTo>
                  <a:cubicBezTo>
                    <a:pt x="93688" y="189136"/>
                    <a:pt x="70934" y="242053"/>
                    <a:pt x="69876" y="257399"/>
                  </a:cubicBezTo>
                  <a:cubicBezTo>
                    <a:pt x="68818" y="272745"/>
                    <a:pt x="91043" y="223533"/>
                    <a:pt x="79401" y="238349"/>
                  </a:cubicBezTo>
                  <a:cubicBezTo>
                    <a:pt x="67759" y="253165"/>
                    <a:pt x="-1561" y="345770"/>
                    <a:pt x="26" y="346299"/>
                  </a:cubicBezTo>
                  <a:cubicBezTo>
                    <a:pt x="1613" y="346828"/>
                    <a:pt x="71464" y="269041"/>
                    <a:pt x="88926" y="241524"/>
                  </a:cubicBezTo>
                  <a:cubicBezTo>
                    <a:pt x="106389" y="214007"/>
                    <a:pt x="116972" y="217711"/>
                    <a:pt x="104801" y="181199"/>
                  </a:cubicBezTo>
                  <a:cubicBezTo>
                    <a:pt x="92630" y="144687"/>
                    <a:pt x="25426" y="6045"/>
                    <a:pt x="22251" y="2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6C5C1A48-739A-F380-671A-7C91A3B7B11E}"/>
                </a:ext>
              </a:extLst>
            </p:cNvPr>
            <p:cNvSpPr/>
            <p:nvPr/>
          </p:nvSpPr>
          <p:spPr>
            <a:xfrm>
              <a:off x="3285854" y="6248325"/>
              <a:ext cx="101402" cy="246048"/>
            </a:xfrm>
            <a:custGeom>
              <a:avLst/>
              <a:gdLst>
                <a:gd name="connsiteX0" fmla="*/ 271 w 101402"/>
                <a:gd name="connsiteY0" fmla="*/ 75 h 246048"/>
                <a:gd name="connsiteX1" fmla="*/ 66946 w 101402"/>
                <a:gd name="connsiteY1" fmla="*/ 171525 h 246048"/>
                <a:gd name="connsiteX2" fmla="*/ 73296 w 101402"/>
                <a:gd name="connsiteY2" fmla="*/ 244550 h 246048"/>
                <a:gd name="connsiteX3" fmla="*/ 92346 w 101402"/>
                <a:gd name="connsiteY3" fmla="*/ 111200 h 246048"/>
                <a:gd name="connsiteX4" fmla="*/ 95521 w 101402"/>
                <a:gd name="connsiteY4" fmla="*/ 193750 h 246048"/>
                <a:gd name="connsiteX5" fmla="*/ 271 w 101402"/>
                <a:gd name="connsiteY5" fmla="*/ 75 h 24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02" h="246048">
                  <a:moveTo>
                    <a:pt x="271" y="75"/>
                  </a:moveTo>
                  <a:cubicBezTo>
                    <a:pt x="-4491" y="-3629"/>
                    <a:pt x="54775" y="130779"/>
                    <a:pt x="66946" y="171525"/>
                  </a:cubicBezTo>
                  <a:cubicBezTo>
                    <a:pt x="79117" y="212271"/>
                    <a:pt x="69063" y="254604"/>
                    <a:pt x="73296" y="244550"/>
                  </a:cubicBezTo>
                  <a:cubicBezTo>
                    <a:pt x="77529" y="234496"/>
                    <a:pt x="88642" y="119667"/>
                    <a:pt x="92346" y="111200"/>
                  </a:cubicBezTo>
                  <a:cubicBezTo>
                    <a:pt x="96050" y="102733"/>
                    <a:pt x="108750" y="206979"/>
                    <a:pt x="95521" y="193750"/>
                  </a:cubicBezTo>
                  <a:cubicBezTo>
                    <a:pt x="82292" y="180521"/>
                    <a:pt x="5033" y="3779"/>
                    <a:pt x="271" y="7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465FDD12-E7E2-467B-CA8D-44887BE32664}"/>
                </a:ext>
              </a:extLst>
            </p:cNvPr>
            <p:cNvSpPr/>
            <p:nvPr/>
          </p:nvSpPr>
          <p:spPr>
            <a:xfrm>
              <a:off x="3032071" y="6365037"/>
              <a:ext cx="103095" cy="775737"/>
            </a:xfrm>
            <a:custGeom>
              <a:avLst/>
              <a:gdLst>
                <a:gd name="connsiteX0" fmla="*/ 54 w 103095"/>
                <a:gd name="connsiteY0" fmla="*/ 838 h 775737"/>
                <a:gd name="connsiteX1" fmla="*/ 44504 w 103095"/>
                <a:gd name="connsiteY1" fmla="*/ 610438 h 775737"/>
                <a:gd name="connsiteX2" fmla="*/ 73079 w 103095"/>
                <a:gd name="connsiteY2" fmla="*/ 540588 h 775737"/>
                <a:gd name="connsiteX3" fmla="*/ 101654 w 103095"/>
                <a:gd name="connsiteY3" fmla="*/ 766013 h 775737"/>
                <a:gd name="connsiteX4" fmla="*/ 25454 w 103095"/>
                <a:gd name="connsiteY4" fmla="*/ 162763 h 775737"/>
                <a:gd name="connsiteX5" fmla="*/ 54029 w 103095"/>
                <a:gd name="connsiteY5" fmla="*/ 470738 h 775737"/>
                <a:gd name="connsiteX6" fmla="*/ 54 w 103095"/>
                <a:gd name="connsiteY6" fmla="*/ 838 h 77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95" h="775737">
                  <a:moveTo>
                    <a:pt x="54" y="838"/>
                  </a:moveTo>
                  <a:cubicBezTo>
                    <a:pt x="-1534" y="24121"/>
                    <a:pt x="32333" y="520480"/>
                    <a:pt x="44504" y="610438"/>
                  </a:cubicBezTo>
                  <a:cubicBezTo>
                    <a:pt x="56675" y="700396"/>
                    <a:pt x="63554" y="514659"/>
                    <a:pt x="73079" y="540588"/>
                  </a:cubicBezTo>
                  <a:cubicBezTo>
                    <a:pt x="82604" y="566517"/>
                    <a:pt x="109591" y="828984"/>
                    <a:pt x="101654" y="766013"/>
                  </a:cubicBezTo>
                  <a:cubicBezTo>
                    <a:pt x="93717" y="703042"/>
                    <a:pt x="33391" y="211975"/>
                    <a:pt x="25454" y="162763"/>
                  </a:cubicBezTo>
                  <a:cubicBezTo>
                    <a:pt x="17517" y="113551"/>
                    <a:pt x="57733" y="494551"/>
                    <a:pt x="54029" y="470738"/>
                  </a:cubicBezTo>
                  <a:cubicBezTo>
                    <a:pt x="50325" y="446926"/>
                    <a:pt x="1642" y="-22445"/>
                    <a:pt x="54" y="8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EE875781-3E0B-A6A0-A5F3-FBACC5AF1C7C}"/>
                </a:ext>
              </a:extLst>
            </p:cNvPr>
            <p:cNvSpPr/>
            <p:nvPr/>
          </p:nvSpPr>
          <p:spPr>
            <a:xfrm>
              <a:off x="3383858" y="6747977"/>
              <a:ext cx="105245" cy="574790"/>
            </a:xfrm>
            <a:custGeom>
              <a:avLst/>
              <a:gdLst>
                <a:gd name="connsiteX0" fmla="*/ 32442 w 105245"/>
                <a:gd name="connsiteY0" fmla="*/ 71923 h 574790"/>
                <a:gd name="connsiteX1" fmla="*/ 64192 w 105245"/>
                <a:gd name="connsiteY1" fmla="*/ 551348 h 574790"/>
                <a:gd name="connsiteX2" fmla="*/ 102292 w 105245"/>
                <a:gd name="connsiteY2" fmla="*/ 465623 h 574790"/>
                <a:gd name="connsiteX3" fmla="*/ 99117 w 105245"/>
                <a:gd name="connsiteY3" fmla="*/ 160823 h 574790"/>
                <a:gd name="connsiteX4" fmla="*/ 70542 w 105245"/>
                <a:gd name="connsiteY4" fmla="*/ 392598 h 574790"/>
                <a:gd name="connsiteX5" fmla="*/ 692 w 105245"/>
                <a:gd name="connsiteY5" fmla="*/ 30648 h 574790"/>
                <a:gd name="connsiteX6" fmla="*/ 32442 w 105245"/>
                <a:gd name="connsiteY6" fmla="*/ 71923 h 5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45" h="574790">
                  <a:moveTo>
                    <a:pt x="32442" y="71923"/>
                  </a:moveTo>
                  <a:cubicBezTo>
                    <a:pt x="43025" y="158706"/>
                    <a:pt x="52550" y="485731"/>
                    <a:pt x="64192" y="551348"/>
                  </a:cubicBezTo>
                  <a:cubicBezTo>
                    <a:pt x="75834" y="616965"/>
                    <a:pt x="96471" y="530710"/>
                    <a:pt x="102292" y="465623"/>
                  </a:cubicBezTo>
                  <a:cubicBezTo>
                    <a:pt x="108113" y="400536"/>
                    <a:pt x="104409" y="172994"/>
                    <a:pt x="99117" y="160823"/>
                  </a:cubicBezTo>
                  <a:cubicBezTo>
                    <a:pt x="93825" y="148652"/>
                    <a:pt x="86946" y="414294"/>
                    <a:pt x="70542" y="392598"/>
                  </a:cubicBezTo>
                  <a:cubicBezTo>
                    <a:pt x="54138" y="370902"/>
                    <a:pt x="5984" y="77215"/>
                    <a:pt x="692" y="30648"/>
                  </a:cubicBezTo>
                  <a:cubicBezTo>
                    <a:pt x="-4600" y="-15919"/>
                    <a:pt x="21859" y="-14860"/>
                    <a:pt x="32442" y="719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6F35AF1F-BE95-BE36-51FA-57BD8EB9F45A}"/>
                </a:ext>
              </a:extLst>
            </p:cNvPr>
            <p:cNvSpPr/>
            <p:nvPr/>
          </p:nvSpPr>
          <p:spPr>
            <a:xfrm>
              <a:off x="3858994" y="7867718"/>
              <a:ext cx="640263" cy="1419179"/>
            </a:xfrm>
            <a:custGeom>
              <a:avLst/>
              <a:gdLst>
                <a:gd name="connsiteX0" fmla="*/ 636806 w 640263"/>
                <a:gd name="connsiteY0" fmla="*/ 9457 h 1419179"/>
                <a:gd name="connsiteX1" fmla="*/ 449481 w 640263"/>
                <a:gd name="connsiteY1" fmla="*/ 1022282 h 1419179"/>
                <a:gd name="connsiteX2" fmla="*/ 401856 w 640263"/>
                <a:gd name="connsiteY2" fmla="*/ 946082 h 1419179"/>
                <a:gd name="connsiteX3" fmla="*/ 141506 w 640263"/>
                <a:gd name="connsiteY3" fmla="*/ 1314382 h 1419179"/>
                <a:gd name="connsiteX4" fmla="*/ 246281 w 640263"/>
                <a:gd name="connsiteY4" fmla="*/ 1355657 h 1419179"/>
                <a:gd name="connsiteX5" fmla="*/ 265331 w 640263"/>
                <a:gd name="connsiteY5" fmla="*/ 1393757 h 1419179"/>
                <a:gd name="connsiteX6" fmla="*/ 639981 w 640263"/>
                <a:gd name="connsiteY6" fmla="*/ 1266757 h 1419179"/>
                <a:gd name="connsiteX7" fmla="*/ 198656 w 640263"/>
                <a:gd name="connsiteY7" fmla="*/ 1419157 h 1419179"/>
                <a:gd name="connsiteX8" fmla="*/ 100231 w 640263"/>
                <a:gd name="connsiteY8" fmla="*/ 1254057 h 1419179"/>
                <a:gd name="connsiteX9" fmla="*/ 4981 w 640263"/>
                <a:gd name="connsiteY9" fmla="*/ 1082607 h 1419179"/>
                <a:gd name="connsiteX10" fmla="*/ 262156 w 640263"/>
                <a:gd name="connsiteY10" fmla="*/ 1108007 h 1419179"/>
                <a:gd name="connsiteX11" fmla="*/ 347881 w 640263"/>
                <a:gd name="connsiteY11" fmla="*/ 1019107 h 1419179"/>
                <a:gd name="connsiteX12" fmla="*/ 478056 w 640263"/>
                <a:gd name="connsiteY12" fmla="*/ 396807 h 1419179"/>
                <a:gd name="connsiteX13" fmla="*/ 408206 w 640263"/>
                <a:gd name="connsiteY13" fmla="*/ 714307 h 1419179"/>
                <a:gd name="connsiteX14" fmla="*/ 579656 w 640263"/>
                <a:gd name="connsiteY14" fmla="*/ 234882 h 1419179"/>
                <a:gd name="connsiteX15" fmla="*/ 560606 w 640263"/>
                <a:gd name="connsiteY15" fmla="*/ 914332 h 1419179"/>
                <a:gd name="connsiteX16" fmla="*/ 608231 w 640263"/>
                <a:gd name="connsiteY16" fmla="*/ 311082 h 1419179"/>
                <a:gd name="connsiteX17" fmla="*/ 519331 w 640263"/>
                <a:gd name="connsiteY17" fmla="*/ 504757 h 1419179"/>
                <a:gd name="connsiteX18" fmla="*/ 636806 w 640263"/>
                <a:gd name="connsiteY18" fmla="*/ 9457 h 141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63" h="1419179">
                  <a:moveTo>
                    <a:pt x="636806" y="9457"/>
                  </a:moveTo>
                  <a:cubicBezTo>
                    <a:pt x="625164" y="95711"/>
                    <a:pt x="488639" y="866178"/>
                    <a:pt x="449481" y="1022282"/>
                  </a:cubicBezTo>
                  <a:cubicBezTo>
                    <a:pt x="410323" y="1178386"/>
                    <a:pt x="453185" y="897399"/>
                    <a:pt x="401856" y="946082"/>
                  </a:cubicBezTo>
                  <a:cubicBezTo>
                    <a:pt x="350527" y="994765"/>
                    <a:pt x="167435" y="1246120"/>
                    <a:pt x="141506" y="1314382"/>
                  </a:cubicBezTo>
                  <a:cubicBezTo>
                    <a:pt x="115577" y="1382644"/>
                    <a:pt x="225643" y="1342428"/>
                    <a:pt x="246281" y="1355657"/>
                  </a:cubicBezTo>
                  <a:cubicBezTo>
                    <a:pt x="266919" y="1368886"/>
                    <a:pt x="199714" y="1408574"/>
                    <a:pt x="265331" y="1393757"/>
                  </a:cubicBezTo>
                  <a:cubicBezTo>
                    <a:pt x="330948" y="1378940"/>
                    <a:pt x="651094" y="1262524"/>
                    <a:pt x="639981" y="1266757"/>
                  </a:cubicBezTo>
                  <a:cubicBezTo>
                    <a:pt x="628868" y="1270990"/>
                    <a:pt x="288614" y="1421274"/>
                    <a:pt x="198656" y="1419157"/>
                  </a:cubicBezTo>
                  <a:cubicBezTo>
                    <a:pt x="108698" y="1417040"/>
                    <a:pt x="132510" y="1310149"/>
                    <a:pt x="100231" y="1254057"/>
                  </a:cubicBezTo>
                  <a:cubicBezTo>
                    <a:pt x="67952" y="1197965"/>
                    <a:pt x="-22006" y="1106949"/>
                    <a:pt x="4981" y="1082607"/>
                  </a:cubicBezTo>
                  <a:cubicBezTo>
                    <a:pt x="31968" y="1058265"/>
                    <a:pt x="205006" y="1118590"/>
                    <a:pt x="262156" y="1108007"/>
                  </a:cubicBezTo>
                  <a:cubicBezTo>
                    <a:pt x="319306" y="1097424"/>
                    <a:pt x="311898" y="1137640"/>
                    <a:pt x="347881" y="1019107"/>
                  </a:cubicBezTo>
                  <a:cubicBezTo>
                    <a:pt x="383864" y="900574"/>
                    <a:pt x="468002" y="447607"/>
                    <a:pt x="478056" y="396807"/>
                  </a:cubicBezTo>
                  <a:cubicBezTo>
                    <a:pt x="488110" y="346007"/>
                    <a:pt x="391273" y="741295"/>
                    <a:pt x="408206" y="714307"/>
                  </a:cubicBezTo>
                  <a:cubicBezTo>
                    <a:pt x="425139" y="687320"/>
                    <a:pt x="554256" y="201545"/>
                    <a:pt x="579656" y="234882"/>
                  </a:cubicBezTo>
                  <a:cubicBezTo>
                    <a:pt x="605056" y="268219"/>
                    <a:pt x="555843" y="901632"/>
                    <a:pt x="560606" y="914332"/>
                  </a:cubicBezTo>
                  <a:cubicBezTo>
                    <a:pt x="565369" y="927032"/>
                    <a:pt x="615110" y="379344"/>
                    <a:pt x="608231" y="311082"/>
                  </a:cubicBezTo>
                  <a:cubicBezTo>
                    <a:pt x="601352" y="242820"/>
                    <a:pt x="511923" y="555557"/>
                    <a:pt x="519331" y="504757"/>
                  </a:cubicBezTo>
                  <a:cubicBezTo>
                    <a:pt x="526739" y="453957"/>
                    <a:pt x="648448" y="-76797"/>
                    <a:pt x="636806" y="94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EA3E8D7E-3E1A-CA07-C77D-22E916B97B7B}"/>
                </a:ext>
              </a:extLst>
            </p:cNvPr>
            <p:cNvSpPr/>
            <p:nvPr/>
          </p:nvSpPr>
          <p:spPr>
            <a:xfrm>
              <a:off x="4231846" y="5419522"/>
              <a:ext cx="448563" cy="1493338"/>
            </a:xfrm>
            <a:custGeom>
              <a:avLst/>
              <a:gdLst>
                <a:gd name="connsiteX0" fmla="*/ 311579 w 448563"/>
                <a:gd name="connsiteY0" fmla="*/ 203 h 1493338"/>
                <a:gd name="connsiteX1" fmla="*/ 9954 w 448563"/>
                <a:gd name="connsiteY1" fmla="*/ 768553 h 1493338"/>
                <a:gd name="connsiteX2" fmla="*/ 127429 w 448563"/>
                <a:gd name="connsiteY2" fmla="*/ 660603 h 1493338"/>
                <a:gd name="connsiteX3" fmla="*/ 89329 w 448563"/>
                <a:gd name="connsiteY3" fmla="*/ 1038428 h 1493338"/>
                <a:gd name="connsiteX4" fmla="*/ 429 w 448563"/>
                <a:gd name="connsiteY4" fmla="*/ 1492453 h 1493338"/>
                <a:gd name="connsiteX5" fmla="*/ 67104 w 448563"/>
                <a:gd name="connsiteY5" fmla="*/ 1133678 h 1493338"/>
                <a:gd name="connsiteX6" fmla="*/ 302054 w 448563"/>
                <a:gd name="connsiteY6" fmla="*/ 447878 h 1493338"/>
                <a:gd name="connsiteX7" fmla="*/ 114729 w 448563"/>
                <a:gd name="connsiteY7" fmla="*/ 670128 h 1493338"/>
                <a:gd name="connsiteX8" fmla="*/ 448104 w 448563"/>
                <a:gd name="connsiteY8" fmla="*/ 60528 h 1493338"/>
                <a:gd name="connsiteX9" fmla="*/ 29004 w 448563"/>
                <a:gd name="connsiteY9" fmla="*/ 686003 h 1493338"/>
                <a:gd name="connsiteX10" fmla="*/ 311579 w 448563"/>
                <a:gd name="connsiteY10" fmla="*/ 203 h 149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63" h="1493338">
                  <a:moveTo>
                    <a:pt x="311579" y="203"/>
                  </a:moveTo>
                  <a:cubicBezTo>
                    <a:pt x="308404" y="13961"/>
                    <a:pt x="40646" y="658486"/>
                    <a:pt x="9954" y="768553"/>
                  </a:cubicBezTo>
                  <a:cubicBezTo>
                    <a:pt x="-20738" y="878620"/>
                    <a:pt x="114200" y="615624"/>
                    <a:pt x="127429" y="660603"/>
                  </a:cubicBezTo>
                  <a:cubicBezTo>
                    <a:pt x="140658" y="705582"/>
                    <a:pt x="110496" y="899786"/>
                    <a:pt x="89329" y="1038428"/>
                  </a:cubicBezTo>
                  <a:cubicBezTo>
                    <a:pt x="68162" y="1177070"/>
                    <a:pt x="4133" y="1476578"/>
                    <a:pt x="429" y="1492453"/>
                  </a:cubicBezTo>
                  <a:cubicBezTo>
                    <a:pt x="-3275" y="1508328"/>
                    <a:pt x="16833" y="1307774"/>
                    <a:pt x="67104" y="1133678"/>
                  </a:cubicBezTo>
                  <a:cubicBezTo>
                    <a:pt x="117375" y="959582"/>
                    <a:pt x="294117" y="525136"/>
                    <a:pt x="302054" y="447878"/>
                  </a:cubicBezTo>
                  <a:cubicBezTo>
                    <a:pt x="309991" y="370620"/>
                    <a:pt x="90387" y="734686"/>
                    <a:pt x="114729" y="670128"/>
                  </a:cubicBezTo>
                  <a:cubicBezTo>
                    <a:pt x="139071" y="605570"/>
                    <a:pt x="462391" y="57882"/>
                    <a:pt x="448104" y="60528"/>
                  </a:cubicBezTo>
                  <a:cubicBezTo>
                    <a:pt x="433817" y="63174"/>
                    <a:pt x="49112" y="696586"/>
                    <a:pt x="29004" y="686003"/>
                  </a:cubicBezTo>
                  <a:cubicBezTo>
                    <a:pt x="8896" y="675420"/>
                    <a:pt x="314754" y="-13555"/>
                    <a:pt x="311579" y="2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31F7BEA0-04CD-941A-9563-66C9E26F2DB8}"/>
                </a:ext>
              </a:extLst>
            </p:cNvPr>
            <p:cNvSpPr/>
            <p:nvPr/>
          </p:nvSpPr>
          <p:spPr>
            <a:xfrm>
              <a:off x="3189712" y="7218778"/>
              <a:ext cx="598876" cy="360260"/>
            </a:xfrm>
            <a:custGeom>
              <a:avLst/>
              <a:gdLst>
                <a:gd name="connsiteX0" fmla="*/ 1163 w 598876"/>
                <a:gd name="connsiteY0" fmla="*/ 1172 h 360260"/>
                <a:gd name="connsiteX1" fmla="*/ 302788 w 598876"/>
                <a:gd name="connsiteY1" fmla="*/ 140872 h 360260"/>
                <a:gd name="connsiteX2" fmla="*/ 280563 w 598876"/>
                <a:gd name="connsiteY2" fmla="*/ 90072 h 360260"/>
                <a:gd name="connsiteX3" fmla="*/ 439313 w 598876"/>
                <a:gd name="connsiteY3" fmla="*/ 274222 h 360260"/>
                <a:gd name="connsiteX4" fmla="*/ 436138 w 598876"/>
                <a:gd name="connsiteY4" fmla="*/ 236122 h 360260"/>
                <a:gd name="connsiteX5" fmla="*/ 598063 w 598876"/>
                <a:gd name="connsiteY5" fmla="*/ 359947 h 360260"/>
                <a:gd name="connsiteX6" fmla="*/ 502813 w 598876"/>
                <a:gd name="connsiteY6" fmla="*/ 274222 h 360260"/>
                <a:gd name="connsiteX7" fmla="*/ 264688 w 598876"/>
                <a:gd name="connsiteY7" fmla="*/ 58322 h 360260"/>
                <a:gd name="connsiteX8" fmla="*/ 267863 w 598876"/>
                <a:gd name="connsiteY8" fmla="*/ 77372 h 360260"/>
                <a:gd name="connsiteX9" fmla="*/ 121813 w 598876"/>
                <a:gd name="connsiteY9" fmla="*/ 20222 h 360260"/>
                <a:gd name="connsiteX10" fmla="*/ 194838 w 598876"/>
                <a:gd name="connsiteY10" fmla="*/ 71022 h 360260"/>
                <a:gd name="connsiteX11" fmla="*/ 1163 w 598876"/>
                <a:gd name="connsiteY11" fmla="*/ 1172 h 3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76" h="360260">
                  <a:moveTo>
                    <a:pt x="1163" y="1172"/>
                  </a:moveTo>
                  <a:cubicBezTo>
                    <a:pt x="19155" y="12814"/>
                    <a:pt x="256221" y="126055"/>
                    <a:pt x="302788" y="140872"/>
                  </a:cubicBezTo>
                  <a:cubicBezTo>
                    <a:pt x="349355" y="155689"/>
                    <a:pt x="257809" y="67847"/>
                    <a:pt x="280563" y="90072"/>
                  </a:cubicBezTo>
                  <a:cubicBezTo>
                    <a:pt x="303317" y="112297"/>
                    <a:pt x="413384" y="249880"/>
                    <a:pt x="439313" y="274222"/>
                  </a:cubicBezTo>
                  <a:cubicBezTo>
                    <a:pt x="465242" y="298564"/>
                    <a:pt x="409680" y="221835"/>
                    <a:pt x="436138" y="236122"/>
                  </a:cubicBezTo>
                  <a:cubicBezTo>
                    <a:pt x="462596" y="250409"/>
                    <a:pt x="586951" y="353597"/>
                    <a:pt x="598063" y="359947"/>
                  </a:cubicBezTo>
                  <a:cubicBezTo>
                    <a:pt x="609175" y="366297"/>
                    <a:pt x="502813" y="274222"/>
                    <a:pt x="502813" y="274222"/>
                  </a:cubicBezTo>
                  <a:cubicBezTo>
                    <a:pt x="447251" y="223951"/>
                    <a:pt x="303846" y="91130"/>
                    <a:pt x="264688" y="58322"/>
                  </a:cubicBezTo>
                  <a:cubicBezTo>
                    <a:pt x="225530" y="25514"/>
                    <a:pt x="291675" y="83722"/>
                    <a:pt x="267863" y="77372"/>
                  </a:cubicBezTo>
                  <a:cubicBezTo>
                    <a:pt x="244051" y="71022"/>
                    <a:pt x="133984" y="21280"/>
                    <a:pt x="121813" y="20222"/>
                  </a:cubicBezTo>
                  <a:cubicBezTo>
                    <a:pt x="109642" y="19164"/>
                    <a:pt x="210184" y="73668"/>
                    <a:pt x="194838" y="71022"/>
                  </a:cubicBezTo>
                  <a:cubicBezTo>
                    <a:pt x="179492" y="68376"/>
                    <a:pt x="-16829" y="-10470"/>
                    <a:pt x="1163" y="11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45182C0A-F241-D9EA-3393-ABA12C956F9F}"/>
                </a:ext>
              </a:extLst>
            </p:cNvPr>
            <p:cNvSpPr/>
            <p:nvPr/>
          </p:nvSpPr>
          <p:spPr>
            <a:xfrm>
              <a:off x="3587672" y="7496108"/>
              <a:ext cx="450179" cy="442062"/>
            </a:xfrm>
            <a:custGeom>
              <a:avLst/>
              <a:gdLst>
                <a:gd name="connsiteX0" fmla="*/ 78 w 450179"/>
                <a:gd name="connsiteY0" fmla="*/ 67 h 442062"/>
                <a:gd name="connsiteX1" fmla="*/ 158828 w 450179"/>
                <a:gd name="connsiteY1" fmla="*/ 79442 h 442062"/>
                <a:gd name="connsiteX2" fmla="*/ 203278 w 450179"/>
                <a:gd name="connsiteY2" fmla="*/ 200092 h 442062"/>
                <a:gd name="connsiteX3" fmla="*/ 206453 w 450179"/>
                <a:gd name="connsiteY3" fmla="*/ 171517 h 442062"/>
                <a:gd name="connsiteX4" fmla="*/ 339803 w 450179"/>
                <a:gd name="connsiteY4" fmla="*/ 320742 h 442062"/>
                <a:gd name="connsiteX5" fmla="*/ 273128 w 450179"/>
                <a:gd name="connsiteY5" fmla="*/ 279467 h 442062"/>
                <a:gd name="connsiteX6" fmla="*/ 447753 w 450179"/>
                <a:gd name="connsiteY6" fmla="*/ 441392 h 442062"/>
                <a:gd name="connsiteX7" fmla="*/ 362028 w 450179"/>
                <a:gd name="connsiteY7" fmla="*/ 327092 h 442062"/>
                <a:gd name="connsiteX8" fmla="*/ 181053 w 450179"/>
                <a:gd name="connsiteY8" fmla="*/ 92142 h 442062"/>
                <a:gd name="connsiteX9" fmla="*/ 78 w 450179"/>
                <a:gd name="connsiteY9" fmla="*/ 67 h 44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179" h="442062">
                  <a:moveTo>
                    <a:pt x="78" y="67"/>
                  </a:moveTo>
                  <a:cubicBezTo>
                    <a:pt x="-3626" y="-2050"/>
                    <a:pt x="124961" y="46105"/>
                    <a:pt x="158828" y="79442"/>
                  </a:cubicBezTo>
                  <a:cubicBezTo>
                    <a:pt x="192695" y="112779"/>
                    <a:pt x="195341" y="184746"/>
                    <a:pt x="203278" y="200092"/>
                  </a:cubicBezTo>
                  <a:cubicBezTo>
                    <a:pt x="211215" y="215438"/>
                    <a:pt x="183699" y="151409"/>
                    <a:pt x="206453" y="171517"/>
                  </a:cubicBezTo>
                  <a:cubicBezTo>
                    <a:pt x="229207" y="191625"/>
                    <a:pt x="328691" y="302751"/>
                    <a:pt x="339803" y="320742"/>
                  </a:cubicBezTo>
                  <a:cubicBezTo>
                    <a:pt x="350915" y="338733"/>
                    <a:pt x="255136" y="259359"/>
                    <a:pt x="273128" y="279467"/>
                  </a:cubicBezTo>
                  <a:cubicBezTo>
                    <a:pt x="291120" y="299575"/>
                    <a:pt x="432936" y="433455"/>
                    <a:pt x="447753" y="441392"/>
                  </a:cubicBezTo>
                  <a:cubicBezTo>
                    <a:pt x="462570" y="449330"/>
                    <a:pt x="406478" y="385300"/>
                    <a:pt x="362028" y="327092"/>
                  </a:cubicBezTo>
                  <a:cubicBezTo>
                    <a:pt x="317578" y="268884"/>
                    <a:pt x="235557" y="146646"/>
                    <a:pt x="181053" y="92142"/>
                  </a:cubicBezTo>
                  <a:cubicBezTo>
                    <a:pt x="126549" y="37638"/>
                    <a:pt x="3782" y="2184"/>
                    <a:pt x="78" y="6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828DCAE8-C578-39E8-C343-399D91380378}"/>
                </a:ext>
              </a:extLst>
            </p:cNvPr>
            <p:cNvSpPr/>
            <p:nvPr/>
          </p:nvSpPr>
          <p:spPr>
            <a:xfrm>
              <a:off x="3173959" y="7200892"/>
              <a:ext cx="388476" cy="429994"/>
            </a:xfrm>
            <a:custGeom>
              <a:avLst/>
              <a:gdLst>
                <a:gd name="connsiteX0" fmla="*/ 1041 w 388476"/>
                <a:gd name="connsiteY0" fmla="*/ 8 h 429994"/>
                <a:gd name="connsiteX1" fmla="*/ 74066 w 388476"/>
                <a:gd name="connsiteY1" fmla="*/ 123833 h 429994"/>
                <a:gd name="connsiteX2" fmla="*/ 42316 w 388476"/>
                <a:gd name="connsiteY2" fmla="*/ 133358 h 429994"/>
                <a:gd name="connsiteX3" fmla="*/ 226466 w 388476"/>
                <a:gd name="connsiteY3" fmla="*/ 180983 h 429994"/>
                <a:gd name="connsiteX4" fmla="*/ 204241 w 388476"/>
                <a:gd name="connsiteY4" fmla="*/ 165108 h 429994"/>
                <a:gd name="connsiteX5" fmla="*/ 318541 w 388476"/>
                <a:gd name="connsiteY5" fmla="*/ 279408 h 429994"/>
                <a:gd name="connsiteX6" fmla="*/ 283616 w 388476"/>
                <a:gd name="connsiteY6" fmla="*/ 349258 h 429994"/>
                <a:gd name="connsiteX7" fmla="*/ 159791 w 388476"/>
                <a:gd name="connsiteY7" fmla="*/ 428633 h 429994"/>
                <a:gd name="connsiteX8" fmla="*/ 331241 w 388476"/>
                <a:gd name="connsiteY8" fmla="*/ 279408 h 429994"/>
                <a:gd name="connsiteX9" fmla="*/ 388391 w 388476"/>
                <a:gd name="connsiteY9" fmla="*/ 266708 h 429994"/>
                <a:gd name="connsiteX10" fmla="*/ 321716 w 388476"/>
                <a:gd name="connsiteY10" fmla="*/ 212733 h 429994"/>
                <a:gd name="connsiteX11" fmla="*/ 232816 w 388476"/>
                <a:gd name="connsiteY11" fmla="*/ 155583 h 429994"/>
                <a:gd name="connsiteX12" fmla="*/ 77241 w 388476"/>
                <a:gd name="connsiteY12" fmla="*/ 158758 h 429994"/>
                <a:gd name="connsiteX13" fmla="*/ 32791 w 388476"/>
                <a:gd name="connsiteY13" fmla="*/ 130183 h 429994"/>
                <a:gd name="connsiteX14" fmla="*/ 1041 w 388476"/>
                <a:gd name="connsiteY14" fmla="*/ 8 h 42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476" h="429994">
                  <a:moveTo>
                    <a:pt x="1041" y="8"/>
                  </a:moveTo>
                  <a:cubicBezTo>
                    <a:pt x="7920" y="-1050"/>
                    <a:pt x="67187" y="101608"/>
                    <a:pt x="74066" y="123833"/>
                  </a:cubicBezTo>
                  <a:cubicBezTo>
                    <a:pt x="80945" y="146058"/>
                    <a:pt x="16916" y="123833"/>
                    <a:pt x="42316" y="133358"/>
                  </a:cubicBezTo>
                  <a:cubicBezTo>
                    <a:pt x="67716" y="142883"/>
                    <a:pt x="199479" y="175691"/>
                    <a:pt x="226466" y="180983"/>
                  </a:cubicBezTo>
                  <a:cubicBezTo>
                    <a:pt x="253454" y="186275"/>
                    <a:pt x="188895" y="148704"/>
                    <a:pt x="204241" y="165108"/>
                  </a:cubicBezTo>
                  <a:cubicBezTo>
                    <a:pt x="219587" y="181512"/>
                    <a:pt x="305312" y="248716"/>
                    <a:pt x="318541" y="279408"/>
                  </a:cubicBezTo>
                  <a:cubicBezTo>
                    <a:pt x="331770" y="310100"/>
                    <a:pt x="310074" y="324387"/>
                    <a:pt x="283616" y="349258"/>
                  </a:cubicBezTo>
                  <a:cubicBezTo>
                    <a:pt x="257158" y="374129"/>
                    <a:pt x="151854" y="440275"/>
                    <a:pt x="159791" y="428633"/>
                  </a:cubicBezTo>
                  <a:cubicBezTo>
                    <a:pt x="167729" y="416991"/>
                    <a:pt x="293141" y="306395"/>
                    <a:pt x="331241" y="279408"/>
                  </a:cubicBezTo>
                  <a:cubicBezTo>
                    <a:pt x="369341" y="252421"/>
                    <a:pt x="389978" y="277820"/>
                    <a:pt x="388391" y="266708"/>
                  </a:cubicBezTo>
                  <a:cubicBezTo>
                    <a:pt x="386804" y="255596"/>
                    <a:pt x="347645" y="231254"/>
                    <a:pt x="321716" y="212733"/>
                  </a:cubicBezTo>
                  <a:cubicBezTo>
                    <a:pt x="295787" y="194212"/>
                    <a:pt x="273562" y="164579"/>
                    <a:pt x="232816" y="155583"/>
                  </a:cubicBezTo>
                  <a:cubicBezTo>
                    <a:pt x="192070" y="146587"/>
                    <a:pt x="110579" y="162991"/>
                    <a:pt x="77241" y="158758"/>
                  </a:cubicBezTo>
                  <a:cubicBezTo>
                    <a:pt x="43903" y="154525"/>
                    <a:pt x="42316" y="153996"/>
                    <a:pt x="32791" y="130183"/>
                  </a:cubicBezTo>
                  <a:cubicBezTo>
                    <a:pt x="23266" y="106371"/>
                    <a:pt x="-5838" y="1066"/>
                    <a:pt x="1041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20811D7E-5094-0759-ACC0-137A8765C4E4}"/>
                </a:ext>
              </a:extLst>
            </p:cNvPr>
            <p:cNvSpPr/>
            <p:nvPr/>
          </p:nvSpPr>
          <p:spPr>
            <a:xfrm>
              <a:off x="3284806" y="7930949"/>
              <a:ext cx="588944" cy="593955"/>
            </a:xfrm>
            <a:custGeom>
              <a:avLst/>
              <a:gdLst>
                <a:gd name="connsiteX0" fmla="*/ 17194 w 588944"/>
                <a:gd name="connsiteY0" fmla="*/ 16076 h 593955"/>
                <a:gd name="connsiteX1" fmla="*/ 414069 w 588944"/>
                <a:gd name="connsiteY1" fmla="*/ 368501 h 593955"/>
                <a:gd name="connsiteX2" fmla="*/ 369619 w 588944"/>
                <a:gd name="connsiteY2" fmla="*/ 305001 h 593955"/>
                <a:gd name="connsiteX3" fmla="*/ 452169 w 588944"/>
                <a:gd name="connsiteY3" fmla="*/ 403426 h 593955"/>
                <a:gd name="connsiteX4" fmla="*/ 480744 w 588944"/>
                <a:gd name="connsiteY4" fmla="*/ 451051 h 593955"/>
                <a:gd name="connsiteX5" fmla="*/ 588694 w 588944"/>
                <a:gd name="connsiteY5" fmla="*/ 593926 h 593955"/>
                <a:gd name="connsiteX6" fmla="*/ 512494 w 588944"/>
                <a:gd name="connsiteY6" fmla="*/ 438351 h 593955"/>
                <a:gd name="connsiteX7" fmla="*/ 582344 w 588944"/>
                <a:gd name="connsiteY7" fmla="*/ 409776 h 593955"/>
                <a:gd name="connsiteX8" fmla="*/ 474394 w 588944"/>
                <a:gd name="connsiteY8" fmla="*/ 390726 h 593955"/>
                <a:gd name="connsiteX9" fmla="*/ 182294 w 588944"/>
                <a:gd name="connsiteY9" fmla="*/ 193876 h 593955"/>
                <a:gd name="connsiteX10" fmla="*/ 83869 w 588944"/>
                <a:gd name="connsiteY10" fmla="*/ 73226 h 593955"/>
                <a:gd name="connsiteX11" fmla="*/ 17194 w 588944"/>
                <a:gd name="connsiteY11" fmla="*/ 16076 h 5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8944" h="593955">
                  <a:moveTo>
                    <a:pt x="17194" y="16076"/>
                  </a:moveTo>
                  <a:cubicBezTo>
                    <a:pt x="72227" y="65289"/>
                    <a:pt x="355332" y="320347"/>
                    <a:pt x="414069" y="368501"/>
                  </a:cubicBezTo>
                  <a:cubicBezTo>
                    <a:pt x="472806" y="416655"/>
                    <a:pt x="363269" y="299180"/>
                    <a:pt x="369619" y="305001"/>
                  </a:cubicBezTo>
                  <a:cubicBezTo>
                    <a:pt x="375969" y="310822"/>
                    <a:pt x="433648" y="379084"/>
                    <a:pt x="452169" y="403426"/>
                  </a:cubicBezTo>
                  <a:cubicBezTo>
                    <a:pt x="470690" y="427768"/>
                    <a:pt x="457990" y="419301"/>
                    <a:pt x="480744" y="451051"/>
                  </a:cubicBezTo>
                  <a:cubicBezTo>
                    <a:pt x="503498" y="482801"/>
                    <a:pt x="583402" y="596043"/>
                    <a:pt x="588694" y="593926"/>
                  </a:cubicBezTo>
                  <a:cubicBezTo>
                    <a:pt x="593986" y="591809"/>
                    <a:pt x="513552" y="469043"/>
                    <a:pt x="512494" y="438351"/>
                  </a:cubicBezTo>
                  <a:cubicBezTo>
                    <a:pt x="511436" y="407659"/>
                    <a:pt x="588694" y="417713"/>
                    <a:pt x="582344" y="409776"/>
                  </a:cubicBezTo>
                  <a:cubicBezTo>
                    <a:pt x="575994" y="401839"/>
                    <a:pt x="541069" y="426709"/>
                    <a:pt x="474394" y="390726"/>
                  </a:cubicBezTo>
                  <a:cubicBezTo>
                    <a:pt x="407719" y="354743"/>
                    <a:pt x="247382" y="246793"/>
                    <a:pt x="182294" y="193876"/>
                  </a:cubicBezTo>
                  <a:cubicBezTo>
                    <a:pt x="117207" y="140959"/>
                    <a:pt x="113502" y="102859"/>
                    <a:pt x="83869" y="73226"/>
                  </a:cubicBezTo>
                  <a:cubicBezTo>
                    <a:pt x="54236" y="43593"/>
                    <a:pt x="-37839" y="-33137"/>
                    <a:pt x="17194" y="1607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46B89F5B-26E3-B56F-4A3A-C03DEB570F18}"/>
                </a:ext>
              </a:extLst>
            </p:cNvPr>
            <p:cNvSpPr/>
            <p:nvPr/>
          </p:nvSpPr>
          <p:spPr>
            <a:xfrm>
              <a:off x="3447202" y="8025531"/>
              <a:ext cx="396673" cy="595772"/>
            </a:xfrm>
            <a:custGeom>
              <a:avLst/>
              <a:gdLst>
                <a:gd name="connsiteX0" fmla="*/ 848 w 396673"/>
                <a:gd name="connsiteY0" fmla="*/ 869 h 595772"/>
                <a:gd name="connsiteX1" fmla="*/ 162773 w 396673"/>
                <a:gd name="connsiteY1" fmla="*/ 312019 h 595772"/>
                <a:gd name="connsiteX2" fmla="*/ 172298 w 396673"/>
                <a:gd name="connsiteY2" fmla="*/ 302494 h 595772"/>
                <a:gd name="connsiteX3" fmla="*/ 391373 w 396673"/>
                <a:gd name="connsiteY3" fmla="*/ 591419 h 595772"/>
                <a:gd name="connsiteX4" fmla="*/ 305648 w 396673"/>
                <a:gd name="connsiteY4" fmla="*/ 454894 h 595772"/>
                <a:gd name="connsiteX5" fmla="*/ 51648 w 396673"/>
                <a:gd name="connsiteY5" fmla="*/ 165969 h 595772"/>
                <a:gd name="connsiteX6" fmla="*/ 96098 w 396673"/>
                <a:gd name="connsiteY6" fmla="*/ 216769 h 595772"/>
                <a:gd name="connsiteX7" fmla="*/ 848 w 396673"/>
                <a:gd name="connsiteY7" fmla="*/ 869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673" h="595772">
                  <a:moveTo>
                    <a:pt x="848" y="869"/>
                  </a:moveTo>
                  <a:cubicBezTo>
                    <a:pt x="11961" y="16744"/>
                    <a:pt x="134198" y="261748"/>
                    <a:pt x="162773" y="312019"/>
                  </a:cubicBezTo>
                  <a:cubicBezTo>
                    <a:pt x="191348" y="362290"/>
                    <a:pt x="134198" y="255927"/>
                    <a:pt x="172298" y="302494"/>
                  </a:cubicBezTo>
                  <a:cubicBezTo>
                    <a:pt x="210398" y="349061"/>
                    <a:pt x="369148" y="566019"/>
                    <a:pt x="391373" y="591419"/>
                  </a:cubicBezTo>
                  <a:cubicBezTo>
                    <a:pt x="413598" y="616819"/>
                    <a:pt x="362269" y="525802"/>
                    <a:pt x="305648" y="454894"/>
                  </a:cubicBezTo>
                  <a:cubicBezTo>
                    <a:pt x="249027" y="383986"/>
                    <a:pt x="86573" y="205656"/>
                    <a:pt x="51648" y="165969"/>
                  </a:cubicBezTo>
                  <a:cubicBezTo>
                    <a:pt x="16723" y="126282"/>
                    <a:pt x="100860" y="242169"/>
                    <a:pt x="96098" y="216769"/>
                  </a:cubicBezTo>
                  <a:cubicBezTo>
                    <a:pt x="91336" y="191369"/>
                    <a:pt x="-10265" y="-15006"/>
                    <a:pt x="848" y="86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716FDF1A-0F84-1FE1-73E7-DBDFE9BF1E3E}"/>
                </a:ext>
              </a:extLst>
            </p:cNvPr>
            <p:cNvSpPr/>
            <p:nvPr/>
          </p:nvSpPr>
          <p:spPr>
            <a:xfrm>
              <a:off x="3689286" y="7608781"/>
              <a:ext cx="130360" cy="157975"/>
            </a:xfrm>
            <a:custGeom>
              <a:avLst/>
              <a:gdLst>
                <a:gd name="connsiteX0" fmla="*/ 34989 w 130360"/>
                <a:gd name="connsiteY0" fmla="*/ 1694 h 157975"/>
                <a:gd name="connsiteX1" fmla="*/ 54039 w 130360"/>
                <a:gd name="connsiteY1" fmla="*/ 112819 h 157975"/>
                <a:gd name="connsiteX2" fmla="*/ 130239 w 130360"/>
                <a:gd name="connsiteY2" fmla="*/ 157269 h 157975"/>
                <a:gd name="connsiteX3" fmla="*/ 69914 w 130360"/>
                <a:gd name="connsiteY3" fmla="*/ 138219 h 157975"/>
                <a:gd name="connsiteX4" fmla="*/ 64 w 130360"/>
                <a:gd name="connsiteY4" fmla="*/ 112819 h 157975"/>
                <a:gd name="connsiteX5" fmla="*/ 57214 w 130360"/>
                <a:gd name="connsiteY5" fmla="*/ 49319 h 157975"/>
                <a:gd name="connsiteX6" fmla="*/ 34989 w 130360"/>
                <a:gd name="connsiteY6" fmla="*/ 1694 h 1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60" h="157975">
                  <a:moveTo>
                    <a:pt x="34989" y="1694"/>
                  </a:moveTo>
                  <a:cubicBezTo>
                    <a:pt x="34460" y="12277"/>
                    <a:pt x="38164" y="86890"/>
                    <a:pt x="54039" y="112819"/>
                  </a:cubicBezTo>
                  <a:cubicBezTo>
                    <a:pt x="69914" y="138748"/>
                    <a:pt x="127593" y="153036"/>
                    <a:pt x="130239" y="157269"/>
                  </a:cubicBezTo>
                  <a:cubicBezTo>
                    <a:pt x="132885" y="161502"/>
                    <a:pt x="91610" y="145627"/>
                    <a:pt x="69914" y="138219"/>
                  </a:cubicBezTo>
                  <a:cubicBezTo>
                    <a:pt x="48218" y="130811"/>
                    <a:pt x="2181" y="127636"/>
                    <a:pt x="64" y="112819"/>
                  </a:cubicBezTo>
                  <a:cubicBezTo>
                    <a:pt x="-2053" y="98002"/>
                    <a:pt x="48747" y="65723"/>
                    <a:pt x="57214" y="49319"/>
                  </a:cubicBezTo>
                  <a:cubicBezTo>
                    <a:pt x="65681" y="32915"/>
                    <a:pt x="35518" y="-8889"/>
                    <a:pt x="34989" y="16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F643B961-EC1E-18CC-1153-0A10DADE7D96}"/>
                </a:ext>
              </a:extLst>
            </p:cNvPr>
            <p:cNvSpPr/>
            <p:nvPr/>
          </p:nvSpPr>
          <p:spPr>
            <a:xfrm>
              <a:off x="3231963" y="7419730"/>
              <a:ext cx="244779" cy="365688"/>
            </a:xfrm>
            <a:custGeom>
              <a:avLst/>
              <a:gdLst>
                <a:gd name="connsiteX0" fmla="*/ 12887 w 244779"/>
                <a:gd name="connsiteY0" fmla="*/ 9770 h 365688"/>
                <a:gd name="connsiteX1" fmla="*/ 98612 w 244779"/>
                <a:gd name="connsiteY1" fmla="*/ 44695 h 365688"/>
                <a:gd name="connsiteX2" fmla="*/ 168462 w 244779"/>
                <a:gd name="connsiteY2" fmla="*/ 31995 h 365688"/>
                <a:gd name="connsiteX3" fmla="*/ 117662 w 244779"/>
                <a:gd name="connsiteY3" fmla="*/ 108195 h 365688"/>
                <a:gd name="connsiteX4" fmla="*/ 76387 w 244779"/>
                <a:gd name="connsiteY4" fmla="*/ 181220 h 365688"/>
                <a:gd name="connsiteX5" fmla="*/ 47812 w 244779"/>
                <a:gd name="connsiteY5" fmla="*/ 209795 h 365688"/>
                <a:gd name="connsiteX6" fmla="*/ 187 w 244779"/>
                <a:gd name="connsiteY6" fmla="*/ 365370 h 365688"/>
                <a:gd name="connsiteX7" fmla="*/ 41462 w 244779"/>
                <a:gd name="connsiteY7" fmla="*/ 244720 h 365688"/>
                <a:gd name="connsiteX8" fmla="*/ 241487 w 244779"/>
                <a:gd name="connsiteY8" fmla="*/ 57395 h 365688"/>
                <a:gd name="connsiteX9" fmla="*/ 165287 w 244779"/>
                <a:gd name="connsiteY9" fmla="*/ 82795 h 365688"/>
                <a:gd name="connsiteX10" fmla="*/ 155762 w 244779"/>
                <a:gd name="connsiteY10" fmla="*/ 51045 h 365688"/>
                <a:gd name="connsiteX11" fmla="*/ 98612 w 244779"/>
                <a:gd name="connsiteY11" fmla="*/ 245 h 365688"/>
                <a:gd name="connsiteX12" fmla="*/ 95437 w 244779"/>
                <a:gd name="connsiteY12" fmla="*/ 31995 h 365688"/>
                <a:gd name="connsiteX13" fmla="*/ 12887 w 244779"/>
                <a:gd name="connsiteY13" fmla="*/ 9770 h 3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779" h="365688">
                  <a:moveTo>
                    <a:pt x="12887" y="9770"/>
                  </a:moveTo>
                  <a:cubicBezTo>
                    <a:pt x="13416" y="11887"/>
                    <a:pt x="72683" y="40991"/>
                    <a:pt x="98612" y="44695"/>
                  </a:cubicBezTo>
                  <a:cubicBezTo>
                    <a:pt x="124541" y="48399"/>
                    <a:pt x="165287" y="21412"/>
                    <a:pt x="168462" y="31995"/>
                  </a:cubicBezTo>
                  <a:cubicBezTo>
                    <a:pt x="171637" y="42578"/>
                    <a:pt x="133008" y="83324"/>
                    <a:pt x="117662" y="108195"/>
                  </a:cubicBezTo>
                  <a:cubicBezTo>
                    <a:pt x="102316" y="133066"/>
                    <a:pt x="88029" y="164287"/>
                    <a:pt x="76387" y="181220"/>
                  </a:cubicBezTo>
                  <a:cubicBezTo>
                    <a:pt x="64745" y="198153"/>
                    <a:pt x="60512" y="179103"/>
                    <a:pt x="47812" y="209795"/>
                  </a:cubicBezTo>
                  <a:cubicBezTo>
                    <a:pt x="35112" y="240487"/>
                    <a:pt x="1245" y="359549"/>
                    <a:pt x="187" y="365370"/>
                  </a:cubicBezTo>
                  <a:cubicBezTo>
                    <a:pt x="-871" y="371191"/>
                    <a:pt x="1245" y="296049"/>
                    <a:pt x="41462" y="244720"/>
                  </a:cubicBezTo>
                  <a:cubicBezTo>
                    <a:pt x="81679" y="193391"/>
                    <a:pt x="220849" y="84383"/>
                    <a:pt x="241487" y="57395"/>
                  </a:cubicBezTo>
                  <a:cubicBezTo>
                    <a:pt x="262125" y="30407"/>
                    <a:pt x="179574" y="83853"/>
                    <a:pt x="165287" y="82795"/>
                  </a:cubicBezTo>
                  <a:cubicBezTo>
                    <a:pt x="151000" y="81737"/>
                    <a:pt x="166875" y="64803"/>
                    <a:pt x="155762" y="51045"/>
                  </a:cubicBezTo>
                  <a:cubicBezTo>
                    <a:pt x="144649" y="37287"/>
                    <a:pt x="108666" y="3420"/>
                    <a:pt x="98612" y="245"/>
                  </a:cubicBezTo>
                  <a:cubicBezTo>
                    <a:pt x="88558" y="-2930"/>
                    <a:pt x="107079" y="25645"/>
                    <a:pt x="95437" y="31995"/>
                  </a:cubicBezTo>
                  <a:cubicBezTo>
                    <a:pt x="83795" y="38345"/>
                    <a:pt x="12358" y="7653"/>
                    <a:pt x="12887" y="977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8EB8C19E-41FE-2F00-888F-3D4FEF8CF22B}"/>
                </a:ext>
              </a:extLst>
            </p:cNvPr>
            <p:cNvSpPr/>
            <p:nvPr/>
          </p:nvSpPr>
          <p:spPr>
            <a:xfrm>
              <a:off x="2920859" y="7699983"/>
              <a:ext cx="612220" cy="372308"/>
            </a:xfrm>
            <a:custGeom>
              <a:avLst/>
              <a:gdLst>
                <a:gd name="connsiteX0" fmla="*/ 606566 w 612220"/>
                <a:gd name="connsiteY0" fmla="*/ 2567 h 372308"/>
                <a:gd name="connsiteX1" fmla="*/ 425591 w 612220"/>
                <a:gd name="connsiteY1" fmla="*/ 94642 h 372308"/>
                <a:gd name="connsiteX2" fmla="*/ 365266 w 612220"/>
                <a:gd name="connsiteY2" fmla="*/ 139092 h 372308"/>
                <a:gd name="connsiteX3" fmla="*/ 336691 w 612220"/>
                <a:gd name="connsiteY3" fmla="*/ 174017 h 372308"/>
                <a:gd name="connsiteX4" fmla="*/ 149366 w 612220"/>
                <a:gd name="connsiteY4" fmla="*/ 186717 h 372308"/>
                <a:gd name="connsiteX5" fmla="*/ 244616 w 612220"/>
                <a:gd name="connsiteY5" fmla="*/ 208942 h 372308"/>
                <a:gd name="connsiteX6" fmla="*/ 152541 w 612220"/>
                <a:gd name="connsiteY6" fmla="*/ 304192 h 372308"/>
                <a:gd name="connsiteX7" fmla="*/ 141 w 612220"/>
                <a:gd name="connsiteY7" fmla="*/ 370867 h 372308"/>
                <a:gd name="connsiteX8" fmla="*/ 181116 w 612220"/>
                <a:gd name="connsiteY8" fmla="*/ 240692 h 372308"/>
                <a:gd name="connsiteX9" fmla="*/ 346216 w 612220"/>
                <a:gd name="connsiteY9" fmla="*/ 183542 h 372308"/>
                <a:gd name="connsiteX10" fmla="*/ 336691 w 612220"/>
                <a:gd name="connsiteY10" fmla="*/ 158142 h 372308"/>
                <a:gd name="connsiteX11" fmla="*/ 349391 w 612220"/>
                <a:gd name="connsiteY11" fmla="*/ 15267 h 372308"/>
                <a:gd name="connsiteX12" fmla="*/ 368441 w 612220"/>
                <a:gd name="connsiteY12" fmla="*/ 91467 h 372308"/>
                <a:gd name="connsiteX13" fmla="*/ 400191 w 612220"/>
                <a:gd name="connsiteY13" fmla="*/ 56542 h 372308"/>
                <a:gd name="connsiteX14" fmla="*/ 549416 w 612220"/>
                <a:gd name="connsiteY14" fmla="*/ 27967 h 372308"/>
                <a:gd name="connsiteX15" fmla="*/ 606566 w 612220"/>
                <a:gd name="connsiteY15" fmla="*/ 2567 h 3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2220" h="372308">
                  <a:moveTo>
                    <a:pt x="606566" y="2567"/>
                  </a:moveTo>
                  <a:cubicBezTo>
                    <a:pt x="585929" y="13679"/>
                    <a:pt x="465808" y="71888"/>
                    <a:pt x="425591" y="94642"/>
                  </a:cubicBezTo>
                  <a:cubicBezTo>
                    <a:pt x="385374" y="117396"/>
                    <a:pt x="380083" y="125863"/>
                    <a:pt x="365266" y="139092"/>
                  </a:cubicBezTo>
                  <a:cubicBezTo>
                    <a:pt x="350449" y="152321"/>
                    <a:pt x="372674" y="166080"/>
                    <a:pt x="336691" y="174017"/>
                  </a:cubicBezTo>
                  <a:cubicBezTo>
                    <a:pt x="300708" y="181955"/>
                    <a:pt x="164712" y="180896"/>
                    <a:pt x="149366" y="186717"/>
                  </a:cubicBezTo>
                  <a:cubicBezTo>
                    <a:pt x="134020" y="192538"/>
                    <a:pt x="244087" y="189363"/>
                    <a:pt x="244616" y="208942"/>
                  </a:cubicBezTo>
                  <a:cubicBezTo>
                    <a:pt x="245145" y="228521"/>
                    <a:pt x="193287" y="277205"/>
                    <a:pt x="152541" y="304192"/>
                  </a:cubicBezTo>
                  <a:cubicBezTo>
                    <a:pt x="111795" y="331180"/>
                    <a:pt x="-4622" y="381450"/>
                    <a:pt x="141" y="370867"/>
                  </a:cubicBezTo>
                  <a:cubicBezTo>
                    <a:pt x="4903" y="360284"/>
                    <a:pt x="123437" y="271913"/>
                    <a:pt x="181116" y="240692"/>
                  </a:cubicBezTo>
                  <a:cubicBezTo>
                    <a:pt x="238795" y="209471"/>
                    <a:pt x="346216" y="183542"/>
                    <a:pt x="346216" y="183542"/>
                  </a:cubicBezTo>
                  <a:cubicBezTo>
                    <a:pt x="372145" y="169784"/>
                    <a:pt x="336162" y="186188"/>
                    <a:pt x="336691" y="158142"/>
                  </a:cubicBezTo>
                  <a:cubicBezTo>
                    <a:pt x="337220" y="130096"/>
                    <a:pt x="344099" y="26380"/>
                    <a:pt x="349391" y="15267"/>
                  </a:cubicBezTo>
                  <a:cubicBezTo>
                    <a:pt x="354683" y="4155"/>
                    <a:pt x="359974" y="84588"/>
                    <a:pt x="368441" y="91467"/>
                  </a:cubicBezTo>
                  <a:cubicBezTo>
                    <a:pt x="376908" y="98346"/>
                    <a:pt x="370028" y="67125"/>
                    <a:pt x="400191" y="56542"/>
                  </a:cubicBezTo>
                  <a:cubicBezTo>
                    <a:pt x="430353" y="45959"/>
                    <a:pt x="511316" y="36434"/>
                    <a:pt x="549416" y="27967"/>
                  </a:cubicBezTo>
                  <a:cubicBezTo>
                    <a:pt x="587516" y="19500"/>
                    <a:pt x="627203" y="-8545"/>
                    <a:pt x="606566" y="256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F0AD6B30-69DC-E084-6113-8C920083238A}"/>
                </a:ext>
              </a:extLst>
            </p:cNvPr>
            <p:cNvSpPr/>
            <p:nvPr/>
          </p:nvSpPr>
          <p:spPr>
            <a:xfrm>
              <a:off x="3117210" y="7404065"/>
              <a:ext cx="151204" cy="469936"/>
            </a:xfrm>
            <a:custGeom>
              <a:avLst/>
              <a:gdLst>
                <a:gd name="connsiteX0" fmla="*/ 127640 w 151204"/>
                <a:gd name="connsiteY0" fmla="*/ 35 h 469936"/>
                <a:gd name="connsiteX1" fmla="*/ 137165 w 151204"/>
                <a:gd name="connsiteY1" fmla="*/ 117510 h 469936"/>
                <a:gd name="connsiteX2" fmla="*/ 149865 w 151204"/>
                <a:gd name="connsiteY2" fmla="*/ 165135 h 469936"/>
                <a:gd name="connsiteX3" fmla="*/ 102240 w 151204"/>
                <a:gd name="connsiteY3" fmla="*/ 225460 h 469936"/>
                <a:gd name="connsiteX4" fmla="*/ 105415 w 151204"/>
                <a:gd name="connsiteY4" fmla="*/ 263560 h 469936"/>
                <a:gd name="connsiteX5" fmla="*/ 57790 w 151204"/>
                <a:gd name="connsiteY5" fmla="*/ 304835 h 469936"/>
                <a:gd name="connsiteX6" fmla="*/ 640 w 151204"/>
                <a:gd name="connsiteY6" fmla="*/ 469935 h 469936"/>
                <a:gd name="connsiteX7" fmla="*/ 32390 w 151204"/>
                <a:gd name="connsiteY7" fmla="*/ 301660 h 469936"/>
                <a:gd name="connsiteX8" fmla="*/ 111765 w 151204"/>
                <a:gd name="connsiteY8" fmla="*/ 190535 h 469936"/>
                <a:gd name="connsiteX9" fmla="*/ 146690 w 151204"/>
                <a:gd name="connsiteY9" fmla="*/ 130210 h 469936"/>
                <a:gd name="connsiteX10" fmla="*/ 127640 w 151204"/>
                <a:gd name="connsiteY10" fmla="*/ 35 h 46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204" h="469936">
                  <a:moveTo>
                    <a:pt x="127640" y="35"/>
                  </a:moveTo>
                  <a:cubicBezTo>
                    <a:pt x="126052" y="-2082"/>
                    <a:pt x="133461" y="89993"/>
                    <a:pt x="137165" y="117510"/>
                  </a:cubicBezTo>
                  <a:cubicBezTo>
                    <a:pt x="140869" y="145027"/>
                    <a:pt x="155686" y="147143"/>
                    <a:pt x="149865" y="165135"/>
                  </a:cubicBezTo>
                  <a:cubicBezTo>
                    <a:pt x="144044" y="183127"/>
                    <a:pt x="109648" y="209056"/>
                    <a:pt x="102240" y="225460"/>
                  </a:cubicBezTo>
                  <a:cubicBezTo>
                    <a:pt x="94832" y="241864"/>
                    <a:pt x="112823" y="250331"/>
                    <a:pt x="105415" y="263560"/>
                  </a:cubicBezTo>
                  <a:cubicBezTo>
                    <a:pt x="98007" y="276789"/>
                    <a:pt x="75252" y="270439"/>
                    <a:pt x="57790" y="304835"/>
                  </a:cubicBezTo>
                  <a:cubicBezTo>
                    <a:pt x="40328" y="339231"/>
                    <a:pt x="4873" y="470464"/>
                    <a:pt x="640" y="469935"/>
                  </a:cubicBezTo>
                  <a:cubicBezTo>
                    <a:pt x="-3593" y="469406"/>
                    <a:pt x="13869" y="348227"/>
                    <a:pt x="32390" y="301660"/>
                  </a:cubicBezTo>
                  <a:cubicBezTo>
                    <a:pt x="50911" y="255093"/>
                    <a:pt x="92715" y="219110"/>
                    <a:pt x="111765" y="190535"/>
                  </a:cubicBezTo>
                  <a:cubicBezTo>
                    <a:pt x="130815" y="161960"/>
                    <a:pt x="140340" y="155081"/>
                    <a:pt x="146690" y="130210"/>
                  </a:cubicBezTo>
                  <a:cubicBezTo>
                    <a:pt x="153040" y="105339"/>
                    <a:pt x="129228" y="2152"/>
                    <a:pt x="127640" y="3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9314E843-9070-8F93-C5EA-1771DF8E1FE6}"/>
                </a:ext>
              </a:extLst>
            </p:cNvPr>
            <p:cNvSpPr/>
            <p:nvPr/>
          </p:nvSpPr>
          <p:spPr>
            <a:xfrm>
              <a:off x="3561857" y="7600810"/>
              <a:ext cx="159347" cy="343477"/>
            </a:xfrm>
            <a:custGeom>
              <a:avLst/>
              <a:gdLst>
                <a:gd name="connsiteX0" fmla="*/ 493 w 159347"/>
                <a:gd name="connsiteY0" fmla="*/ 3315 h 343477"/>
                <a:gd name="connsiteX1" fmla="*/ 25893 w 159347"/>
                <a:gd name="connsiteY1" fmla="*/ 152540 h 343477"/>
                <a:gd name="connsiteX2" fmla="*/ 121143 w 159347"/>
                <a:gd name="connsiteY2" fmla="*/ 193815 h 343477"/>
                <a:gd name="connsiteX3" fmla="*/ 89393 w 159347"/>
                <a:gd name="connsiteY3" fmla="*/ 343040 h 343477"/>
                <a:gd name="connsiteX4" fmla="*/ 102093 w 159347"/>
                <a:gd name="connsiteY4" fmla="*/ 238265 h 343477"/>
                <a:gd name="connsiteX5" fmla="*/ 159243 w 159347"/>
                <a:gd name="connsiteY5" fmla="*/ 203340 h 343477"/>
                <a:gd name="connsiteX6" fmla="*/ 86218 w 159347"/>
                <a:gd name="connsiteY6" fmla="*/ 174765 h 343477"/>
                <a:gd name="connsiteX7" fmla="*/ 86218 w 159347"/>
                <a:gd name="connsiteY7" fmla="*/ 140 h 343477"/>
                <a:gd name="connsiteX8" fmla="*/ 41768 w 159347"/>
                <a:gd name="connsiteY8" fmla="*/ 143015 h 343477"/>
                <a:gd name="connsiteX9" fmla="*/ 493 w 159347"/>
                <a:gd name="connsiteY9" fmla="*/ 3315 h 34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47" h="343477">
                  <a:moveTo>
                    <a:pt x="493" y="3315"/>
                  </a:moveTo>
                  <a:cubicBezTo>
                    <a:pt x="-2153" y="4903"/>
                    <a:pt x="5785" y="120790"/>
                    <a:pt x="25893" y="152540"/>
                  </a:cubicBezTo>
                  <a:cubicBezTo>
                    <a:pt x="46001" y="184290"/>
                    <a:pt x="110560" y="162065"/>
                    <a:pt x="121143" y="193815"/>
                  </a:cubicBezTo>
                  <a:cubicBezTo>
                    <a:pt x="131726" y="225565"/>
                    <a:pt x="92568" y="335632"/>
                    <a:pt x="89393" y="343040"/>
                  </a:cubicBezTo>
                  <a:cubicBezTo>
                    <a:pt x="86218" y="350448"/>
                    <a:pt x="90451" y="261548"/>
                    <a:pt x="102093" y="238265"/>
                  </a:cubicBezTo>
                  <a:cubicBezTo>
                    <a:pt x="113735" y="214982"/>
                    <a:pt x="161889" y="213923"/>
                    <a:pt x="159243" y="203340"/>
                  </a:cubicBezTo>
                  <a:cubicBezTo>
                    <a:pt x="156597" y="192757"/>
                    <a:pt x="98389" y="208632"/>
                    <a:pt x="86218" y="174765"/>
                  </a:cubicBezTo>
                  <a:cubicBezTo>
                    <a:pt x="74047" y="140898"/>
                    <a:pt x="93626" y="5432"/>
                    <a:pt x="86218" y="140"/>
                  </a:cubicBezTo>
                  <a:cubicBezTo>
                    <a:pt x="78810" y="-5152"/>
                    <a:pt x="56585" y="140898"/>
                    <a:pt x="41768" y="143015"/>
                  </a:cubicBezTo>
                  <a:cubicBezTo>
                    <a:pt x="26951" y="145132"/>
                    <a:pt x="3139" y="1727"/>
                    <a:pt x="493" y="33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80B2FBC0-2C8D-5935-5C1E-62B6C7491858}"/>
                </a:ext>
              </a:extLst>
            </p:cNvPr>
            <p:cNvSpPr/>
            <p:nvPr/>
          </p:nvSpPr>
          <p:spPr>
            <a:xfrm>
              <a:off x="3368462" y="7816694"/>
              <a:ext cx="651490" cy="222754"/>
            </a:xfrm>
            <a:custGeom>
              <a:avLst/>
              <a:gdLst>
                <a:gd name="connsiteX0" fmla="*/ 213 w 651490"/>
                <a:gd name="connsiteY0" fmla="*/ 101756 h 222754"/>
                <a:gd name="connsiteX1" fmla="*/ 358988 w 651490"/>
                <a:gd name="connsiteY1" fmla="*/ 171606 h 222754"/>
                <a:gd name="connsiteX2" fmla="*/ 311363 w 651490"/>
                <a:gd name="connsiteY2" fmla="*/ 136681 h 222754"/>
                <a:gd name="connsiteX3" fmla="*/ 441538 w 651490"/>
                <a:gd name="connsiteY3" fmla="*/ 79531 h 222754"/>
                <a:gd name="connsiteX4" fmla="*/ 454238 w 651490"/>
                <a:gd name="connsiteY4" fmla="*/ 54131 h 222754"/>
                <a:gd name="connsiteX5" fmla="*/ 651088 w 651490"/>
                <a:gd name="connsiteY5" fmla="*/ 222406 h 222754"/>
                <a:gd name="connsiteX6" fmla="*/ 501863 w 651490"/>
                <a:gd name="connsiteY6" fmla="*/ 95406 h 222754"/>
                <a:gd name="connsiteX7" fmla="*/ 378038 w 651490"/>
                <a:gd name="connsiteY7" fmla="*/ 156 h 222754"/>
                <a:gd name="connsiteX8" fmla="*/ 381213 w 651490"/>
                <a:gd name="connsiteY8" fmla="*/ 73181 h 222754"/>
                <a:gd name="connsiteX9" fmla="*/ 301838 w 651490"/>
                <a:gd name="connsiteY9" fmla="*/ 82706 h 222754"/>
                <a:gd name="connsiteX10" fmla="*/ 31963 w 651490"/>
                <a:gd name="connsiteY10" fmla="*/ 25556 h 222754"/>
                <a:gd name="connsiteX11" fmla="*/ 301838 w 651490"/>
                <a:gd name="connsiteY11" fmla="*/ 111281 h 222754"/>
                <a:gd name="connsiteX12" fmla="*/ 213 w 651490"/>
                <a:gd name="connsiteY12" fmla="*/ 101756 h 2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1490" h="222754">
                  <a:moveTo>
                    <a:pt x="213" y="101756"/>
                  </a:moveTo>
                  <a:cubicBezTo>
                    <a:pt x="9738" y="111810"/>
                    <a:pt x="307130" y="165785"/>
                    <a:pt x="358988" y="171606"/>
                  </a:cubicBezTo>
                  <a:cubicBezTo>
                    <a:pt x="410846" y="177427"/>
                    <a:pt x="297605" y="152027"/>
                    <a:pt x="311363" y="136681"/>
                  </a:cubicBezTo>
                  <a:cubicBezTo>
                    <a:pt x="325121" y="121335"/>
                    <a:pt x="417726" y="93289"/>
                    <a:pt x="441538" y="79531"/>
                  </a:cubicBezTo>
                  <a:cubicBezTo>
                    <a:pt x="465350" y="65773"/>
                    <a:pt x="419313" y="30319"/>
                    <a:pt x="454238" y="54131"/>
                  </a:cubicBezTo>
                  <a:cubicBezTo>
                    <a:pt x="489163" y="77943"/>
                    <a:pt x="643150" y="215527"/>
                    <a:pt x="651088" y="222406"/>
                  </a:cubicBezTo>
                  <a:cubicBezTo>
                    <a:pt x="659026" y="229285"/>
                    <a:pt x="547371" y="132448"/>
                    <a:pt x="501863" y="95406"/>
                  </a:cubicBezTo>
                  <a:cubicBezTo>
                    <a:pt x="456355" y="58364"/>
                    <a:pt x="398146" y="3860"/>
                    <a:pt x="378038" y="156"/>
                  </a:cubicBezTo>
                  <a:cubicBezTo>
                    <a:pt x="357930" y="-3548"/>
                    <a:pt x="393913" y="59423"/>
                    <a:pt x="381213" y="73181"/>
                  </a:cubicBezTo>
                  <a:cubicBezTo>
                    <a:pt x="368513" y="86939"/>
                    <a:pt x="360046" y="90643"/>
                    <a:pt x="301838" y="82706"/>
                  </a:cubicBezTo>
                  <a:cubicBezTo>
                    <a:pt x="243630" y="74769"/>
                    <a:pt x="31963" y="20794"/>
                    <a:pt x="31963" y="25556"/>
                  </a:cubicBezTo>
                  <a:cubicBezTo>
                    <a:pt x="31963" y="30318"/>
                    <a:pt x="301309" y="100169"/>
                    <a:pt x="301838" y="111281"/>
                  </a:cubicBezTo>
                  <a:cubicBezTo>
                    <a:pt x="302367" y="122393"/>
                    <a:pt x="-9312" y="91702"/>
                    <a:pt x="213" y="1017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AF874A69-9A2F-A52E-991A-8846621CD266}"/>
                </a:ext>
              </a:extLst>
            </p:cNvPr>
            <p:cNvSpPr/>
            <p:nvPr/>
          </p:nvSpPr>
          <p:spPr>
            <a:xfrm>
              <a:off x="3137688" y="7157745"/>
              <a:ext cx="281207" cy="176877"/>
            </a:xfrm>
            <a:custGeom>
              <a:avLst/>
              <a:gdLst>
                <a:gd name="connsiteX0" fmla="*/ 2387 w 281207"/>
                <a:gd name="connsiteY0" fmla="*/ 5055 h 176877"/>
                <a:gd name="connsiteX1" fmla="*/ 218287 w 281207"/>
                <a:gd name="connsiteY1" fmla="*/ 144755 h 176877"/>
                <a:gd name="connsiteX2" fmla="*/ 278612 w 281207"/>
                <a:gd name="connsiteY2" fmla="*/ 170155 h 176877"/>
                <a:gd name="connsiteX3" fmla="*/ 151612 w 281207"/>
                <a:gd name="connsiteY3" fmla="*/ 49505 h 176877"/>
                <a:gd name="connsiteX4" fmla="*/ 240512 w 281207"/>
                <a:gd name="connsiteY4" fmla="*/ 125705 h 176877"/>
                <a:gd name="connsiteX5" fmla="*/ 110337 w 281207"/>
                <a:gd name="connsiteY5" fmla="*/ 39980 h 176877"/>
                <a:gd name="connsiteX6" fmla="*/ 2387 w 281207"/>
                <a:gd name="connsiteY6" fmla="*/ 5055 h 17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7" h="176877">
                  <a:moveTo>
                    <a:pt x="2387" y="5055"/>
                  </a:moveTo>
                  <a:cubicBezTo>
                    <a:pt x="20379" y="22517"/>
                    <a:pt x="172250" y="117238"/>
                    <a:pt x="218287" y="144755"/>
                  </a:cubicBezTo>
                  <a:cubicBezTo>
                    <a:pt x="264325" y="172272"/>
                    <a:pt x="289725" y="186030"/>
                    <a:pt x="278612" y="170155"/>
                  </a:cubicBezTo>
                  <a:cubicBezTo>
                    <a:pt x="267500" y="154280"/>
                    <a:pt x="157962" y="56913"/>
                    <a:pt x="151612" y="49505"/>
                  </a:cubicBezTo>
                  <a:cubicBezTo>
                    <a:pt x="145262" y="42097"/>
                    <a:pt x="247391" y="127292"/>
                    <a:pt x="240512" y="125705"/>
                  </a:cubicBezTo>
                  <a:cubicBezTo>
                    <a:pt x="233633" y="124118"/>
                    <a:pt x="147908" y="60618"/>
                    <a:pt x="110337" y="39980"/>
                  </a:cubicBezTo>
                  <a:cubicBezTo>
                    <a:pt x="72766" y="19343"/>
                    <a:pt x="-15605" y="-12407"/>
                    <a:pt x="2387" y="505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192EE521-A774-B1BA-6015-536C1922311F}"/>
                </a:ext>
              </a:extLst>
            </p:cNvPr>
            <p:cNvSpPr/>
            <p:nvPr/>
          </p:nvSpPr>
          <p:spPr>
            <a:xfrm>
              <a:off x="2562168" y="7964980"/>
              <a:ext cx="571699" cy="283686"/>
            </a:xfrm>
            <a:custGeom>
              <a:avLst/>
              <a:gdLst>
                <a:gd name="connsiteX0" fmla="*/ 57 w 571699"/>
                <a:gd name="connsiteY0" fmla="*/ 283670 h 283686"/>
                <a:gd name="connsiteX1" fmla="*/ 215957 w 571699"/>
                <a:gd name="connsiteY1" fmla="*/ 147145 h 283686"/>
                <a:gd name="connsiteX2" fmla="*/ 428682 w 571699"/>
                <a:gd name="connsiteY2" fmla="*/ 124920 h 283686"/>
                <a:gd name="connsiteX3" fmla="*/ 390582 w 571699"/>
                <a:gd name="connsiteY3" fmla="*/ 134445 h 283686"/>
                <a:gd name="connsiteX4" fmla="*/ 571557 w 571699"/>
                <a:gd name="connsiteY4" fmla="*/ 1095 h 283686"/>
                <a:gd name="connsiteX5" fmla="*/ 415982 w 571699"/>
                <a:gd name="connsiteY5" fmla="*/ 74120 h 283686"/>
                <a:gd name="connsiteX6" fmla="*/ 158807 w 571699"/>
                <a:gd name="connsiteY6" fmla="*/ 128095 h 283686"/>
                <a:gd name="connsiteX7" fmla="*/ 193732 w 571699"/>
                <a:gd name="connsiteY7" fmla="*/ 137620 h 283686"/>
                <a:gd name="connsiteX8" fmla="*/ 57 w 571699"/>
                <a:gd name="connsiteY8" fmla="*/ 283670 h 28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99" h="283686">
                  <a:moveTo>
                    <a:pt x="57" y="283670"/>
                  </a:moveTo>
                  <a:cubicBezTo>
                    <a:pt x="3761" y="285257"/>
                    <a:pt x="144520" y="173603"/>
                    <a:pt x="215957" y="147145"/>
                  </a:cubicBezTo>
                  <a:cubicBezTo>
                    <a:pt x="287394" y="120687"/>
                    <a:pt x="399578" y="127037"/>
                    <a:pt x="428682" y="124920"/>
                  </a:cubicBezTo>
                  <a:cubicBezTo>
                    <a:pt x="457786" y="122803"/>
                    <a:pt x="366770" y="155082"/>
                    <a:pt x="390582" y="134445"/>
                  </a:cubicBezTo>
                  <a:cubicBezTo>
                    <a:pt x="414394" y="113808"/>
                    <a:pt x="567324" y="11149"/>
                    <a:pt x="571557" y="1095"/>
                  </a:cubicBezTo>
                  <a:cubicBezTo>
                    <a:pt x="575790" y="-8959"/>
                    <a:pt x="484774" y="52953"/>
                    <a:pt x="415982" y="74120"/>
                  </a:cubicBezTo>
                  <a:cubicBezTo>
                    <a:pt x="347190" y="95287"/>
                    <a:pt x="195849" y="117512"/>
                    <a:pt x="158807" y="128095"/>
                  </a:cubicBezTo>
                  <a:cubicBezTo>
                    <a:pt x="121765" y="138678"/>
                    <a:pt x="215957" y="115395"/>
                    <a:pt x="193732" y="137620"/>
                  </a:cubicBezTo>
                  <a:cubicBezTo>
                    <a:pt x="171507" y="159845"/>
                    <a:pt x="-3647" y="282083"/>
                    <a:pt x="57" y="28367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D302CFFF-134D-C6C1-E584-6DF0148C8284}"/>
                </a:ext>
              </a:extLst>
            </p:cNvPr>
            <p:cNvSpPr/>
            <p:nvPr/>
          </p:nvSpPr>
          <p:spPr>
            <a:xfrm>
              <a:off x="2212733" y="7769218"/>
              <a:ext cx="117743" cy="295294"/>
            </a:xfrm>
            <a:custGeom>
              <a:avLst/>
              <a:gdLst>
                <a:gd name="connsiteX0" fmla="*/ 242 w 117743"/>
                <a:gd name="connsiteY0" fmla="*/ 7 h 295294"/>
                <a:gd name="connsiteX1" fmla="*/ 9767 w 117743"/>
                <a:gd name="connsiteY1" fmla="*/ 149232 h 295294"/>
                <a:gd name="connsiteX2" fmla="*/ 76442 w 117743"/>
                <a:gd name="connsiteY2" fmla="*/ 241307 h 295294"/>
                <a:gd name="connsiteX3" fmla="*/ 41517 w 117743"/>
                <a:gd name="connsiteY3" fmla="*/ 200032 h 295294"/>
                <a:gd name="connsiteX4" fmla="*/ 117717 w 117743"/>
                <a:gd name="connsiteY4" fmla="*/ 295282 h 295294"/>
                <a:gd name="connsiteX5" fmla="*/ 31992 w 117743"/>
                <a:gd name="connsiteY5" fmla="*/ 206382 h 295294"/>
                <a:gd name="connsiteX6" fmla="*/ 3417 w 117743"/>
                <a:gd name="connsiteY6" fmla="*/ 155582 h 295294"/>
                <a:gd name="connsiteX7" fmla="*/ 242 w 117743"/>
                <a:gd name="connsiteY7" fmla="*/ 7 h 29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43" h="295294">
                  <a:moveTo>
                    <a:pt x="242" y="7"/>
                  </a:moveTo>
                  <a:cubicBezTo>
                    <a:pt x="1300" y="-1051"/>
                    <a:pt x="-2933" y="109015"/>
                    <a:pt x="9767" y="149232"/>
                  </a:cubicBezTo>
                  <a:cubicBezTo>
                    <a:pt x="22467" y="189449"/>
                    <a:pt x="71150" y="232840"/>
                    <a:pt x="76442" y="241307"/>
                  </a:cubicBezTo>
                  <a:cubicBezTo>
                    <a:pt x="81734" y="249774"/>
                    <a:pt x="34638" y="191036"/>
                    <a:pt x="41517" y="200032"/>
                  </a:cubicBezTo>
                  <a:cubicBezTo>
                    <a:pt x="48396" y="209028"/>
                    <a:pt x="119305" y="294224"/>
                    <a:pt x="117717" y="295282"/>
                  </a:cubicBezTo>
                  <a:cubicBezTo>
                    <a:pt x="116129" y="296340"/>
                    <a:pt x="51042" y="229665"/>
                    <a:pt x="31992" y="206382"/>
                  </a:cubicBezTo>
                  <a:cubicBezTo>
                    <a:pt x="12942" y="183099"/>
                    <a:pt x="5004" y="191036"/>
                    <a:pt x="3417" y="155582"/>
                  </a:cubicBezTo>
                  <a:cubicBezTo>
                    <a:pt x="1830" y="120128"/>
                    <a:pt x="-816" y="1065"/>
                    <a:pt x="242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89833B4E-3E90-4049-8653-249207CA4800}"/>
                </a:ext>
              </a:extLst>
            </p:cNvPr>
            <p:cNvSpPr/>
            <p:nvPr/>
          </p:nvSpPr>
          <p:spPr>
            <a:xfrm>
              <a:off x="2180941" y="7736854"/>
              <a:ext cx="289154" cy="170705"/>
            </a:xfrm>
            <a:custGeom>
              <a:avLst/>
              <a:gdLst>
                <a:gd name="connsiteX0" fmla="*/ 284 w 289154"/>
                <a:gd name="connsiteY0" fmla="*/ 621 h 170705"/>
                <a:gd name="connsiteX1" fmla="*/ 143159 w 289154"/>
                <a:gd name="connsiteY1" fmla="*/ 73646 h 170705"/>
                <a:gd name="connsiteX2" fmla="*/ 286034 w 289154"/>
                <a:gd name="connsiteY2" fmla="*/ 168896 h 170705"/>
                <a:gd name="connsiteX3" fmla="*/ 232059 w 289154"/>
                <a:gd name="connsiteY3" fmla="*/ 137146 h 170705"/>
                <a:gd name="connsiteX4" fmla="*/ 120934 w 289154"/>
                <a:gd name="connsiteY4" fmla="*/ 149846 h 170705"/>
                <a:gd name="connsiteX5" fmla="*/ 181259 w 289154"/>
                <a:gd name="connsiteY5" fmla="*/ 114921 h 170705"/>
                <a:gd name="connsiteX6" fmla="*/ 284 w 289154"/>
                <a:gd name="connsiteY6" fmla="*/ 621 h 17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154" h="170705">
                  <a:moveTo>
                    <a:pt x="284" y="621"/>
                  </a:moveTo>
                  <a:cubicBezTo>
                    <a:pt x="-6066" y="-6258"/>
                    <a:pt x="95534" y="45600"/>
                    <a:pt x="143159" y="73646"/>
                  </a:cubicBezTo>
                  <a:cubicBezTo>
                    <a:pt x="190784" y="101692"/>
                    <a:pt x="271217" y="158313"/>
                    <a:pt x="286034" y="168896"/>
                  </a:cubicBezTo>
                  <a:cubicBezTo>
                    <a:pt x="300851" y="179479"/>
                    <a:pt x="259576" y="140321"/>
                    <a:pt x="232059" y="137146"/>
                  </a:cubicBezTo>
                  <a:cubicBezTo>
                    <a:pt x="204542" y="133971"/>
                    <a:pt x="129401" y="153550"/>
                    <a:pt x="120934" y="149846"/>
                  </a:cubicBezTo>
                  <a:cubicBezTo>
                    <a:pt x="112467" y="146142"/>
                    <a:pt x="197663" y="141908"/>
                    <a:pt x="181259" y="114921"/>
                  </a:cubicBezTo>
                  <a:cubicBezTo>
                    <a:pt x="164855" y="87934"/>
                    <a:pt x="6634" y="7500"/>
                    <a:pt x="284" y="62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396E302A-3ECA-5728-08BF-2BB92F933437}"/>
                </a:ext>
              </a:extLst>
            </p:cNvPr>
            <p:cNvSpPr/>
            <p:nvPr/>
          </p:nvSpPr>
          <p:spPr>
            <a:xfrm>
              <a:off x="2219876" y="7759446"/>
              <a:ext cx="240670" cy="320993"/>
            </a:xfrm>
            <a:custGeom>
              <a:avLst/>
              <a:gdLst>
                <a:gd name="connsiteX0" fmla="*/ 2624 w 240670"/>
                <a:gd name="connsiteY0" fmla="*/ 254 h 320993"/>
                <a:gd name="connsiteX1" fmla="*/ 8974 w 240670"/>
                <a:gd name="connsiteY1" fmla="*/ 79629 h 320993"/>
                <a:gd name="connsiteX2" fmla="*/ 78824 w 240670"/>
                <a:gd name="connsiteY2" fmla="*/ 124079 h 320993"/>
                <a:gd name="connsiteX3" fmla="*/ 56599 w 240670"/>
                <a:gd name="connsiteY3" fmla="*/ 146304 h 320993"/>
                <a:gd name="connsiteX4" fmla="*/ 237574 w 240670"/>
                <a:gd name="connsiteY4" fmla="*/ 143129 h 320993"/>
                <a:gd name="connsiteX5" fmla="*/ 167724 w 240670"/>
                <a:gd name="connsiteY5" fmla="*/ 155829 h 320993"/>
                <a:gd name="connsiteX6" fmla="*/ 126449 w 240670"/>
                <a:gd name="connsiteY6" fmla="*/ 244729 h 320993"/>
                <a:gd name="connsiteX7" fmla="*/ 113749 w 240670"/>
                <a:gd name="connsiteY7" fmla="*/ 193929 h 320993"/>
                <a:gd name="connsiteX8" fmla="*/ 145499 w 240670"/>
                <a:gd name="connsiteY8" fmla="*/ 273304 h 320993"/>
                <a:gd name="connsiteX9" fmla="*/ 129624 w 240670"/>
                <a:gd name="connsiteY9" fmla="*/ 320929 h 320993"/>
                <a:gd name="connsiteX10" fmla="*/ 135974 w 240670"/>
                <a:gd name="connsiteY10" fmla="*/ 263779 h 320993"/>
                <a:gd name="connsiteX11" fmla="*/ 212174 w 240670"/>
                <a:gd name="connsiteY11" fmla="*/ 174879 h 320993"/>
                <a:gd name="connsiteX12" fmla="*/ 161374 w 240670"/>
                <a:gd name="connsiteY12" fmla="*/ 209804 h 320993"/>
                <a:gd name="connsiteX13" fmla="*/ 170899 w 240670"/>
                <a:gd name="connsiteY13" fmla="*/ 143129 h 320993"/>
                <a:gd name="connsiteX14" fmla="*/ 85174 w 240670"/>
                <a:gd name="connsiteY14" fmla="*/ 120904 h 320993"/>
                <a:gd name="connsiteX15" fmla="*/ 24849 w 240670"/>
                <a:gd name="connsiteY15" fmla="*/ 57404 h 320993"/>
                <a:gd name="connsiteX16" fmla="*/ 2624 w 240670"/>
                <a:gd name="connsiteY16" fmla="*/ 254 h 3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670" h="320993">
                  <a:moveTo>
                    <a:pt x="2624" y="254"/>
                  </a:moveTo>
                  <a:cubicBezTo>
                    <a:pt x="-22" y="3958"/>
                    <a:pt x="-3726" y="58992"/>
                    <a:pt x="8974" y="79629"/>
                  </a:cubicBezTo>
                  <a:cubicBezTo>
                    <a:pt x="21674" y="100266"/>
                    <a:pt x="70887" y="112967"/>
                    <a:pt x="78824" y="124079"/>
                  </a:cubicBezTo>
                  <a:cubicBezTo>
                    <a:pt x="86762" y="135192"/>
                    <a:pt x="30141" y="143129"/>
                    <a:pt x="56599" y="146304"/>
                  </a:cubicBezTo>
                  <a:cubicBezTo>
                    <a:pt x="83057" y="149479"/>
                    <a:pt x="219053" y="141542"/>
                    <a:pt x="237574" y="143129"/>
                  </a:cubicBezTo>
                  <a:cubicBezTo>
                    <a:pt x="256095" y="144716"/>
                    <a:pt x="186245" y="138896"/>
                    <a:pt x="167724" y="155829"/>
                  </a:cubicBezTo>
                  <a:cubicBezTo>
                    <a:pt x="149203" y="172762"/>
                    <a:pt x="135445" y="238379"/>
                    <a:pt x="126449" y="244729"/>
                  </a:cubicBezTo>
                  <a:cubicBezTo>
                    <a:pt x="117453" y="251079"/>
                    <a:pt x="110574" y="189167"/>
                    <a:pt x="113749" y="193929"/>
                  </a:cubicBezTo>
                  <a:cubicBezTo>
                    <a:pt x="116924" y="198691"/>
                    <a:pt x="142853" y="252137"/>
                    <a:pt x="145499" y="273304"/>
                  </a:cubicBezTo>
                  <a:cubicBezTo>
                    <a:pt x="148145" y="294471"/>
                    <a:pt x="131211" y="322516"/>
                    <a:pt x="129624" y="320929"/>
                  </a:cubicBezTo>
                  <a:cubicBezTo>
                    <a:pt x="128037" y="319342"/>
                    <a:pt x="122216" y="288121"/>
                    <a:pt x="135974" y="263779"/>
                  </a:cubicBezTo>
                  <a:cubicBezTo>
                    <a:pt x="149732" y="239437"/>
                    <a:pt x="207941" y="183875"/>
                    <a:pt x="212174" y="174879"/>
                  </a:cubicBezTo>
                  <a:cubicBezTo>
                    <a:pt x="216407" y="165883"/>
                    <a:pt x="168253" y="215096"/>
                    <a:pt x="161374" y="209804"/>
                  </a:cubicBezTo>
                  <a:cubicBezTo>
                    <a:pt x="154495" y="204512"/>
                    <a:pt x="183599" y="157946"/>
                    <a:pt x="170899" y="143129"/>
                  </a:cubicBezTo>
                  <a:cubicBezTo>
                    <a:pt x="158199" y="128312"/>
                    <a:pt x="109516" y="135191"/>
                    <a:pt x="85174" y="120904"/>
                  </a:cubicBezTo>
                  <a:cubicBezTo>
                    <a:pt x="60832" y="106617"/>
                    <a:pt x="38607" y="80687"/>
                    <a:pt x="24849" y="57404"/>
                  </a:cubicBezTo>
                  <a:cubicBezTo>
                    <a:pt x="11091" y="34121"/>
                    <a:pt x="5270" y="-3450"/>
                    <a:pt x="2624" y="2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6C7CAD34-4ED9-7122-8201-67874CA5A7B3}"/>
                </a:ext>
              </a:extLst>
            </p:cNvPr>
            <p:cNvSpPr/>
            <p:nvPr/>
          </p:nvSpPr>
          <p:spPr>
            <a:xfrm>
              <a:off x="2075892" y="7689847"/>
              <a:ext cx="149783" cy="267109"/>
            </a:xfrm>
            <a:custGeom>
              <a:avLst/>
              <a:gdLst>
                <a:gd name="connsiteX0" fmla="*/ 19608 w 149783"/>
                <a:gd name="connsiteY0" fmla="*/ 3 h 267109"/>
                <a:gd name="connsiteX1" fmla="*/ 22783 w 149783"/>
                <a:gd name="connsiteY1" fmla="*/ 85728 h 267109"/>
                <a:gd name="connsiteX2" fmla="*/ 102158 w 149783"/>
                <a:gd name="connsiteY2" fmla="*/ 161928 h 267109"/>
                <a:gd name="connsiteX3" fmla="*/ 149783 w 149783"/>
                <a:gd name="connsiteY3" fmla="*/ 266703 h 267109"/>
                <a:gd name="connsiteX4" fmla="*/ 102158 w 149783"/>
                <a:gd name="connsiteY4" fmla="*/ 193678 h 267109"/>
                <a:gd name="connsiteX5" fmla="*/ 3733 w 149783"/>
                <a:gd name="connsiteY5" fmla="*/ 82553 h 267109"/>
                <a:gd name="connsiteX6" fmla="*/ 19608 w 149783"/>
                <a:gd name="connsiteY6" fmla="*/ 3 h 2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783" h="267109">
                  <a:moveTo>
                    <a:pt x="19608" y="3"/>
                  </a:moveTo>
                  <a:cubicBezTo>
                    <a:pt x="22783" y="532"/>
                    <a:pt x="9025" y="58741"/>
                    <a:pt x="22783" y="85728"/>
                  </a:cubicBezTo>
                  <a:cubicBezTo>
                    <a:pt x="36541" y="112716"/>
                    <a:pt x="80991" y="131766"/>
                    <a:pt x="102158" y="161928"/>
                  </a:cubicBezTo>
                  <a:cubicBezTo>
                    <a:pt x="123325" y="192090"/>
                    <a:pt x="149783" y="261411"/>
                    <a:pt x="149783" y="266703"/>
                  </a:cubicBezTo>
                  <a:cubicBezTo>
                    <a:pt x="149783" y="271995"/>
                    <a:pt x="126500" y="224370"/>
                    <a:pt x="102158" y="193678"/>
                  </a:cubicBezTo>
                  <a:cubicBezTo>
                    <a:pt x="77816" y="162986"/>
                    <a:pt x="16962" y="112186"/>
                    <a:pt x="3733" y="82553"/>
                  </a:cubicBezTo>
                  <a:cubicBezTo>
                    <a:pt x="-9496" y="52920"/>
                    <a:pt x="16433" y="-526"/>
                    <a:pt x="19608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69018340-C41B-85D0-974A-5AD39EF1BB4B}"/>
                </a:ext>
              </a:extLst>
            </p:cNvPr>
            <p:cNvSpPr/>
            <p:nvPr/>
          </p:nvSpPr>
          <p:spPr>
            <a:xfrm>
              <a:off x="2085962" y="7666735"/>
              <a:ext cx="116371" cy="268890"/>
            </a:xfrm>
            <a:custGeom>
              <a:avLst/>
              <a:gdLst>
                <a:gd name="connsiteX0" fmla="*/ 13 w 116371"/>
                <a:gd name="connsiteY0" fmla="*/ 890 h 268890"/>
                <a:gd name="connsiteX1" fmla="*/ 82563 w 116371"/>
                <a:gd name="connsiteY1" fmla="*/ 96140 h 268890"/>
                <a:gd name="connsiteX2" fmla="*/ 92088 w 116371"/>
                <a:gd name="connsiteY2" fmla="*/ 156465 h 268890"/>
                <a:gd name="connsiteX3" fmla="*/ 114313 w 116371"/>
                <a:gd name="connsiteY3" fmla="*/ 267590 h 268890"/>
                <a:gd name="connsiteX4" fmla="*/ 114313 w 116371"/>
                <a:gd name="connsiteY4" fmla="*/ 210440 h 268890"/>
                <a:gd name="connsiteX5" fmla="*/ 104788 w 116371"/>
                <a:gd name="connsiteY5" fmla="*/ 108840 h 268890"/>
                <a:gd name="connsiteX6" fmla="*/ 76213 w 116371"/>
                <a:gd name="connsiteY6" fmla="*/ 51690 h 268890"/>
                <a:gd name="connsiteX7" fmla="*/ 13 w 116371"/>
                <a:gd name="connsiteY7" fmla="*/ 890 h 26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71" h="268890">
                  <a:moveTo>
                    <a:pt x="13" y="890"/>
                  </a:moveTo>
                  <a:cubicBezTo>
                    <a:pt x="1071" y="8298"/>
                    <a:pt x="67217" y="70211"/>
                    <a:pt x="82563" y="96140"/>
                  </a:cubicBezTo>
                  <a:cubicBezTo>
                    <a:pt x="97909" y="122069"/>
                    <a:pt x="86796" y="127890"/>
                    <a:pt x="92088" y="156465"/>
                  </a:cubicBezTo>
                  <a:cubicBezTo>
                    <a:pt x="97380" y="185040"/>
                    <a:pt x="110609" y="258594"/>
                    <a:pt x="114313" y="267590"/>
                  </a:cubicBezTo>
                  <a:cubicBezTo>
                    <a:pt x="118017" y="276586"/>
                    <a:pt x="115901" y="236898"/>
                    <a:pt x="114313" y="210440"/>
                  </a:cubicBezTo>
                  <a:cubicBezTo>
                    <a:pt x="112726" y="183982"/>
                    <a:pt x="111138" y="135298"/>
                    <a:pt x="104788" y="108840"/>
                  </a:cubicBezTo>
                  <a:cubicBezTo>
                    <a:pt x="98438" y="82382"/>
                    <a:pt x="92088" y="69152"/>
                    <a:pt x="76213" y="51690"/>
                  </a:cubicBezTo>
                  <a:cubicBezTo>
                    <a:pt x="60338" y="34228"/>
                    <a:pt x="-1045" y="-6518"/>
                    <a:pt x="13" y="89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D5681F47-0BBF-B51B-322B-9905F1E2BE38}"/>
                </a:ext>
              </a:extLst>
            </p:cNvPr>
            <p:cNvSpPr/>
            <p:nvPr/>
          </p:nvSpPr>
          <p:spPr>
            <a:xfrm>
              <a:off x="2257250" y="7908846"/>
              <a:ext cx="98705" cy="98583"/>
            </a:xfrm>
            <a:custGeom>
              <a:avLst/>
              <a:gdLst>
                <a:gd name="connsiteX0" fmla="*/ 175 w 98705"/>
                <a:gd name="connsiteY0" fmla="*/ 79 h 98583"/>
                <a:gd name="connsiteX1" fmla="*/ 54150 w 98705"/>
                <a:gd name="connsiteY1" fmla="*/ 25479 h 98583"/>
                <a:gd name="connsiteX2" fmla="*/ 98600 w 98705"/>
                <a:gd name="connsiteY2" fmla="*/ 25479 h 98583"/>
                <a:gd name="connsiteX3" fmla="*/ 41450 w 98705"/>
                <a:gd name="connsiteY3" fmla="*/ 47704 h 98583"/>
                <a:gd name="connsiteX4" fmla="*/ 50975 w 98705"/>
                <a:gd name="connsiteY4" fmla="*/ 98504 h 98583"/>
                <a:gd name="connsiteX5" fmla="*/ 73200 w 98705"/>
                <a:gd name="connsiteY5" fmla="*/ 35004 h 98583"/>
                <a:gd name="connsiteX6" fmla="*/ 175 w 98705"/>
                <a:gd name="connsiteY6" fmla="*/ 7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5" h="98583">
                  <a:moveTo>
                    <a:pt x="175" y="79"/>
                  </a:moveTo>
                  <a:cubicBezTo>
                    <a:pt x="-3000" y="-1508"/>
                    <a:pt x="37746" y="21246"/>
                    <a:pt x="54150" y="25479"/>
                  </a:cubicBezTo>
                  <a:cubicBezTo>
                    <a:pt x="70554" y="29712"/>
                    <a:pt x="100717" y="21775"/>
                    <a:pt x="98600" y="25479"/>
                  </a:cubicBezTo>
                  <a:cubicBezTo>
                    <a:pt x="96483" y="29183"/>
                    <a:pt x="49387" y="35533"/>
                    <a:pt x="41450" y="47704"/>
                  </a:cubicBezTo>
                  <a:cubicBezTo>
                    <a:pt x="33513" y="59875"/>
                    <a:pt x="45683" y="100621"/>
                    <a:pt x="50975" y="98504"/>
                  </a:cubicBezTo>
                  <a:cubicBezTo>
                    <a:pt x="56267" y="96387"/>
                    <a:pt x="74787" y="51408"/>
                    <a:pt x="73200" y="35004"/>
                  </a:cubicBezTo>
                  <a:cubicBezTo>
                    <a:pt x="71613" y="18600"/>
                    <a:pt x="3350" y="1666"/>
                    <a:pt x="175" y="7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E8D1BBD5-5A68-552B-F778-419C58C302A2}"/>
                </a:ext>
              </a:extLst>
            </p:cNvPr>
            <p:cNvSpPr/>
            <p:nvPr/>
          </p:nvSpPr>
          <p:spPr>
            <a:xfrm>
              <a:off x="2370678" y="7994495"/>
              <a:ext cx="457505" cy="261729"/>
            </a:xfrm>
            <a:custGeom>
              <a:avLst/>
              <a:gdLst>
                <a:gd name="connsiteX0" fmla="*/ 1047 w 457505"/>
                <a:gd name="connsiteY0" fmla="*/ 98580 h 261729"/>
                <a:gd name="connsiteX1" fmla="*/ 93122 w 457505"/>
                <a:gd name="connsiteY1" fmla="*/ 168430 h 261729"/>
                <a:gd name="connsiteX2" fmla="*/ 137572 w 457505"/>
                <a:gd name="connsiteY2" fmla="*/ 260505 h 261729"/>
                <a:gd name="connsiteX3" fmla="*/ 194722 w 457505"/>
                <a:gd name="connsiteY3" fmla="*/ 222405 h 261729"/>
                <a:gd name="connsiteX4" fmla="*/ 169322 w 457505"/>
                <a:gd name="connsiteY4" fmla="*/ 238280 h 261729"/>
                <a:gd name="connsiteX5" fmla="*/ 232822 w 457505"/>
                <a:gd name="connsiteY5" fmla="*/ 184305 h 261729"/>
                <a:gd name="connsiteX6" fmla="*/ 455072 w 457505"/>
                <a:gd name="connsiteY6" fmla="*/ 177955 h 261729"/>
                <a:gd name="connsiteX7" fmla="*/ 343947 w 457505"/>
                <a:gd name="connsiteY7" fmla="*/ 149380 h 261729"/>
                <a:gd name="connsiteX8" fmla="*/ 229647 w 457505"/>
                <a:gd name="connsiteY8" fmla="*/ 193830 h 261729"/>
                <a:gd name="connsiteX9" fmla="*/ 197897 w 457505"/>
                <a:gd name="connsiteY9" fmla="*/ 155 h 261729"/>
                <a:gd name="connsiteX10" fmla="*/ 178847 w 457505"/>
                <a:gd name="connsiteY10" fmla="*/ 158905 h 261729"/>
                <a:gd name="connsiteX11" fmla="*/ 169322 w 457505"/>
                <a:gd name="connsiteY11" fmla="*/ 28730 h 261729"/>
                <a:gd name="connsiteX12" fmla="*/ 166147 w 457505"/>
                <a:gd name="connsiteY12" fmla="*/ 41430 h 261729"/>
                <a:gd name="connsiteX13" fmla="*/ 42322 w 457505"/>
                <a:gd name="connsiteY13" fmla="*/ 3330 h 261729"/>
                <a:gd name="connsiteX14" fmla="*/ 182022 w 457505"/>
                <a:gd name="connsiteY14" fmla="*/ 54130 h 261729"/>
                <a:gd name="connsiteX15" fmla="*/ 159797 w 457505"/>
                <a:gd name="connsiteY15" fmla="*/ 228755 h 261729"/>
                <a:gd name="connsiteX16" fmla="*/ 1047 w 457505"/>
                <a:gd name="connsiteY16" fmla="*/ 98580 h 26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505" h="261729">
                  <a:moveTo>
                    <a:pt x="1047" y="98580"/>
                  </a:moveTo>
                  <a:cubicBezTo>
                    <a:pt x="-10065" y="88526"/>
                    <a:pt x="70368" y="141443"/>
                    <a:pt x="93122" y="168430"/>
                  </a:cubicBezTo>
                  <a:cubicBezTo>
                    <a:pt x="115876" y="195418"/>
                    <a:pt x="120639" y="251509"/>
                    <a:pt x="137572" y="260505"/>
                  </a:cubicBezTo>
                  <a:cubicBezTo>
                    <a:pt x="154505" y="269501"/>
                    <a:pt x="189430" y="226109"/>
                    <a:pt x="194722" y="222405"/>
                  </a:cubicBezTo>
                  <a:cubicBezTo>
                    <a:pt x="200014" y="218701"/>
                    <a:pt x="162972" y="244630"/>
                    <a:pt x="169322" y="238280"/>
                  </a:cubicBezTo>
                  <a:cubicBezTo>
                    <a:pt x="175672" y="231930"/>
                    <a:pt x="185197" y="194359"/>
                    <a:pt x="232822" y="184305"/>
                  </a:cubicBezTo>
                  <a:cubicBezTo>
                    <a:pt x="280447" y="174251"/>
                    <a:pt x="436551" y="183776"/>
                    <a:pt x="455072" y="177955"/>
                  </a:cubicBezTo>
                  <a:cubicBezTo>
                    <a:pt x="473593" y="172134"/>
                    <a:pt x="381518" y="146734"/>
                    <a:pt x="343947" y="149380"/>
                  </a:cubicBezTo>
                  <a:cubicBezTo>
                    <a:pt x="306376" y="152026"/>
                    <a:pt x="253989" y="218701"/>
                    <a:pt x="229647" y="193830"/>
                  </a:cubicBezTo>
                  <a:cubicBezTo>
                    <a:pt x="205305" y="168959"/>
                    <a:pt x="206364" y="5976"/>
                    <a:pt x="197897" y="155"/>
                  </a:cubicBezTo>
                  <a:cubicBezTo>
                    <a:pt x="189430" y="-5666"/>
                    <a:pt x="183609" y="154143"/>
                    <a:pt x="178847" y="158905"/>
                  </a:cubicBezTo>
                  <a:cubicBezTo>
                    <a:pt x="174085" y="163667"/>
                    <a:pt x="171439" y="48309"/>
                    <a:pt x="169322" y="28730"/>
                  </a:cubicBezTo>
                  <a:cubicBezTo>
                    <a:pt x="167205" y="9151"/>
                    <a:pt x="187314" y="45663"/>
                    <a:pt x="166147" y="41430"/>
                  </a:cubicBezTo>
                  <a:cubicBezTo>
                    <a:pt x="144980" y="37197"/>
                    <a:pt x="39676" y="1213"/>
                    <a:pt x="42322" y="3330"/>
                  </a:cubicBezTo>
                  <a:cubicBezTo>
                    <a:pt x="44968" y="5447"/>
                    <a:pt x="162443" y="16559"/>
                    <a:pt x="182022" y="54130"/>
                  </a:cubicBezTo>
                  <a:cubicBezTo>
                    <a:pt x="201601" y="91701"/>
                    <a:pt x="186255" y="217643"/>
                    <a:pt x="159797" y="228755"/>
                  </a:cubicBezTo>
                  <a:cubicBezTo>
                    <a:pt x="133339" y="239868"/>
                    <a:pt x="12159" y="108634"/>
                    <a:pt x="1047" y="985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7C0A8958-5B0A-65AC-8EE1-3933670E0071}"/>
                </a:ext>
              </a:extLst>
            </p:cNvPr>
            <p:cNvSpPr/>
            <p:nvPr/>
          </p:nvSpPr>
          <p:spPr>
            <a:xfrm>
              <a:off x="1912541" y="7667566"/>
              <a:ext cx="158369" cy="268314"/>
            </a:xfrm>
            <a:custGeom>
              <a:avLst/>
              <a:gdLst>
                <a:gd name="connsiteX0" fmla="*/ 14684 w 158369"/>
                <a:gd name="connsiteY0" fmla="*/ 59 h 268314"/>
                <a:gd name="connsiteX1" fmla="*/ 40084 w 158369"/>
                <a:gd name="connsiteY1" fmla="*/ 95309 h 268314"/>
                <a:gd name="connsiteX2" fmla="*/ 157559 w 158369"/>
                <a:gd name="connsiteY2" fmla="*/ 266759 h 268314"/>
                <a:gd name="connsiteX3" fmla="*/ 87709 w 158369"/>
                <a:gd name="connsiteY3" fmla="*/ 174684 h 268314"/>
                <a:gd name="connsiteX4" fmla="*/ 5159 w 158369"/>
                <a:gd name="connsiteY4" fmla="*/ 82609 h 268314"/>
                <a:gd name="connsiteX5" fmla="*/ 14684 w 158369"/>
                <a:gd name="connsiteY5" fmla="*/ 59 h 26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69" h="268314">
                  <a:moveTo>
                    <a:pt x="14684" y="59"/>
                  </a:moveTo>
                  <a:cubicBezTo>
                    <a:pt x="20505" y="2176"/>
                    <a:pt x="16272" y="50859"/>
                    <a:pt x="40084" y="95309"/>
                  </a:cubicBezTo>
                  <a:cubicBezTo>
                    <a:pt x="63896" y="139759"/>
                    <a:pt x="149622" y="253530"/>
                    <a:pt x="157559" y="266759"/>
                  </a:cubicBezTo>
                  <a:cubicBezTo>
                    <a:pt x="165496" y="279988"/>
                    <a:pt x="113109" y="205376"/>
                    <a:pt x="87709" y="174684"/>
                  </a:cubicBezTo>
                  <a:cubicBezTo>
                    <a:pt x="62309" y="143992"/>
                    <a:pt x="18917" y="112771"/>
                    <a:pt x="5159" y="82609"/>
                  </a:cubicBezTo>
                  <a:cubicBezTo>
                    <a:pt x="-8599" y="52447"/>
                    <a:pt x="8863" y="-2058"/>
                    <a:pt x="14684" y="5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DE83BD8E-C760-5BA0-418A-3F3B9E9FA9E8}"/>
                </a:ext>
              </a:extLst>
            </p:cNvPr>
            <p:cNvSpPr/>
            <p:nvPr/>
          </p:nvSpPr>
          <p:spPr>
            <a:xfrm>
              <a:off x="1967831" y="7651750"/>
              <a:ext cx="116443" cy="249916"/>
            </a:xfrm>
            <a:custGeom>
              <a:avLst/>
              <a:gdLst>
                <a:gd name="connsiteX0" fmla="*/ 669 w 116443"/>
                <a:gd name="connsiteY0" fmla="*/ 0 h 249916"/>
                <a:gd name="connsiteX1" fmla="*/ 41944 w 116443"/>
                <a:gd name="connsiteY1" fmla="*/ 63500 h 249916"/>
                <a:gd name="connsiteX2" fmla="*/ 41944 w 116443"/>
                <a:gd name="connsiteY2" fmla="*/ 127000 h 249916"/>
                <a:gd name="connsiteX3" fmla="*/ 73694 w 116443"/>
                <a:gd name="connsiteY3" fmla="*/ 107950 h 249916"/>
                <a:gd name="connsiteX4" fmla="*/ 99094 w 116443"/>
                <a:gd name="connsiteY4" fmla="*/ 200025 h 249916"/>
                <a:gd name="connsiteX5" fmla="*/ 114969 w 116443"/>
                <a:gd name="connsiteY5" fmla="*/ 168275 h 249916"/>
                <a:gd name="connsiteX6" fmla="*/ 111794 w 116443"/>
                <a:gd name="connsiteY6" fmla="*/ 247650 h 249916"/>
                <a:gd name="connsiteX7" fmla="*/ 80044 w 116443"/>
                <a:gd name="connsiteY7" fmla="*/ 63500 h 249916"/>
                <a:gd name="connsiteX8" fmla="*/ 669 w 116443"/>
                <a:gd name="connsiteY8" fmla="*/ 0 h 2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43" h="249916">
                  <a:moveTo>
                    <a:pt x="669" y="0"/>
                  </a:moveTo>
                  <a:cubicBezTo>
                    <a:pt x="-5681" y="0"/>
                    <a:pt x="35065" y="42334"/>
                    <a:pt x="41944" y="63500"/>
                  </a:cubicBezTo>
                  <a:cubicBezTo>
                    <a:pt x="48823" y="84666"/>
                    <a:pt x="36652" y="119592"/>
                    <a:pt x="41944" y="127000"/>
                  </a:cubicBezTo>
                  <a:cubicBezTo>
                    <a:pt x="47236" y="134408"/>
                    <a:pt x="64169" y="95779"/>
                    <a:pt x="73694" y="107950"/>
                  </a:cubicBezTo>
                  <a:cubicBezTo>
                    <a:pt x="83219" y="120121"/>
                    <a:pt x="92215" y="189971"/>
                    <a:pt x="99094" y="200025"/>
                  </a:cubicBezTo>
                  <a:cubicBezTo>
                    <a:pt x="105973" y="210079"/>
                    <a:pt x="112852" y="160338"/>
                    <a:pt x="114969" y="168275"/>
                  </a:cubicBezTo>
                  <a:cubicBezTo>
                    <a:pt x="117086" y="176212"/>
                    <a:pt x="117615" y="265112"/>
                    <a:pt x="111794" y="247650"/>
                  </a:cubicBezTo>
                  <a:cubicBezTo>
                    <a:pt x="105973" y="230188"/>
                    <a:pt x="98036" y="104775"/>
                    <a:pt x="80044" y="63500"/>
                  </a:cubicBezTo>
                  <a:cubicBezTo>
                    <a:pt x="62052" y="22225"/>
                    <a:pt x="7019" y="0"/>
                    <a:pt x="66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312A1D9B-63BC-9696-546B-BC214F29F9AB}"/>
                </a:ext>
              </a:extLst>
            </p:cNvPr>
            <p:cNvSpPr/>
            <p:nvPr/>
          </p:nvSpPr>
          <p:spPr>
            <a:xfrm>
              <a:off x="2072729" y="7881476"/>
              <a:ext cx="227064" cy="281815"/>
            </a:xfrm>
            <a:custGeom>
              <a:avLst/>
              <a:gdLst>
                <a:gd name="connsiteX0" fmla="*/ 10071 w 227064"/>
                <a:gd name="connsiteY0" fmla="*/ 2049 h 281815"/>
                <a:gd name="connsiteX1" fmla="*/ 3721 w 227064"/>
                <a:gd name="connsiteY1" fmla="*/ 129049 h 281815"/>
                <a:gd name="connsiteX2" fmla="*/ 41821 w 227064"/>
                <a:gd name="connsiteY2" fmla="*/ 240174 h 281815"/>
                <a:gd name="connsiteX3" fmla="*/ 38646 w 227064"/>
                <a:gd name="connsiteY3" fmla="*/ 252874 h 281815"/>
                <a:gd name="connsiteX4" fmla="*/ 127546 w 227064"/>
                <a:gd name="connsiteY4" fmla="*/ 281449 h 281815"/>
                <a:gd name="connsiteX5" fmla="*/ 206921 w 227064"/>
                <a:gd name="connsiteY5" fmla="*/ 230649 h 281815"/>
                <a:gd name="connsiteX6" fmla="*/ 187871 w 227064"/>
                <a:gd name="connsiteY6" fmla="*/ 259224 h 281815"/>
                <a:gd name="connsiteX7" fmla="*/ 225971 w 227064"/>
                <a:gd name="connsiteY7" fmla="*/ 154449 h 281815"/>
                <a:gd name="connsiteX8" fmla="*/ 137071 w 227064"/>
                <a:gd name="connsiteY8" fmla="*/ 262399 h 281815"/>
                <a:gd name="connsiteX9" fmla="*/ 79921 w 227064"/>
                <a:gd name="connsiteY9" fmla="*/ 236999 h 281815"/>
                <a:gd name="connsiteX10" fmla="*/ 10071 w 227064"/>
                <a:gd name="connsiteY10" fmla="*/ 2049 h 28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064" h="281815">
                  <a:moveTo>
                    <a:pt x="10071" y="2049"/>
                  </a:moveTo>
                  <a:cubicBezTo>
                    <a:pt x="-2629" y="-15943"/>
                    <a:pt x="-1571" y="89362"/>
                    <a:pt x="3721" y="129049"/>
                  </a:cubicBezTo>
                  <a:cubicBezTo>
                    <a:pt x="9013" y="168737"/>
                    <a:pt x="36000" y="219537"/>
                    <a:pt x="41821" y="240174"/>
                  </a:cubicBezTo>
                  <a:cubicBezTo>
                    <a:pt x="47642" y="260811"/>
                    <a:pt x="24359" y="245995"/>
                    <a:pt x="38646" y="252874"/>
                  </a:cubicBezTo>
                  <a:cubicBezTo>
                    <a:pt x="52934" y="259753"/>
                    <a:pt x="99500" y="285153"/>
                    <a:pt x="127546" y="281449"/>
                  </a:cubicBezTo>
                  <a:cubicBezTo>
                    <a:pt x="155592" y="277745"/>
                    <a:pt x="196867" y="234353"/>
                    <a:pt x="206921" y="230649"/>
                  </a:cubicBezTo>
                  <a:cubicBezTo>
                    <a:pt x="216975" y="226945"/>
                    <a:pt x="184696" y="271924"/>
                    <a:pt x="187871" y="259224"/>
                  </a:cubicBezTo>
                  <a:cubicBezTo>
                    <a:pt x="191046" y="246524"/>
                    <a:pt x="234438" y="153920"/>
                    <a:pt x="225971" y="154449"/>
                  </a:cubicBezTo>
                  <a:cubicBezTo>
                    <a:pt x="217504" y="154978"/>
                    <a:pt x="161413" y="248641"/>
                    <a:pt x="137071" y="262399"/>
                  </a:cubicBezTo>
                  <a:cubicBezTo>
                    <a:pt x="112729" y="276157"/>
                    <a:pt x="107438" y="275628"/>
                    <a:pt x="79921" y="236999"/>
                  </a:cubicBezTo>
                  <a:cubicBezTo>
                    <a:pt x="52404" y="198370"/>
                    <a:pt x="22771" y="20041"/>
                    <a:pt x="10071" y="204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8927641B-8787-4F43-CE6F-3564AC290B3E}"/>
                </a:ext>
              </a:extLst>
            </p:cNvPr>
            <p:cNvSpPr/>
            <p:nvPr/>
          </p:nvSpPr>
          <p:spPr>
            <a:xfrm>
              <a:off x="2136719" y="7819927"/>
              <a:ext cx="146501" cy="286719"/>
            </a:xfrm>
            <a:custGeom>
              <a:avLst/>
              <a:gdLst>
                <a:gd name="connsiteX0" fmla="*/ 56 w 146501"/>
                <a:gd name="connsiteY0" fmla="*/ 98 h 286719"/>
                <a:gd name="connsiteX1" fmla="*/ 60381 w 146501"/>
                <a:gd name="connsiteY1" fmla="*/ 190598 h 286719"/>
                <a:gd name="connsiteX2" fmla="*/ 28631 w 146501"/>
                <a:gd name="connsiteY2" fmla="*/ 285848 h 286719"/>
                <a:gd name="connsiteX3" fmla="*/ 82606 w 146501"/>
                <a:gd name="connsiteY3" fmla="*/ 235048 h 286719"/>
                <a:gd name="connsiteX4" fmla="*/ 146106 w 146501"/>
                <a:gd name="connsiteY4" fmla="*/ 187423 h 286719"/>
                <a:gd name="connsiteX5" fmla="*/ 50856 w 146501"/>
                <a:gd name="connsiteY5" fmla="*/ 276323 h 286719"/>
                <a:gd name="connsiteX6" fmla="*/ 44506 w 146501"/>
                <a:gd name="connsiteY6" fmla="*/ 254098 h 286719"/>
                <a:gd name="connsiteX7" fmla="*/ 41331 w 146501"/>
                <a:gd name="connsiteY7" fmla="*/ 203298 h 286719"/>
                <a:gd name="connsiteX8" fmla="*/ 9581 w 146501"/>
                <a:gd name="connsiteY8" fmla="*/ 235048 h 286719"/>
                <a:gd name="connsiteX9" fmla="*/ 73081 w 146501"/>
                <a:gd name="connsiteY9" fmla="*/ 165198 h 286719"/>
                <a:gd name="connsiteX10" fmla="*/ 56 w 146501"/>
                <a:gd name="connsiteY10" fmla="*/ 98 h 28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01" h="286719">
                  <a:moveTo>
                    <a:pt x="56" y="98"/>
                  </a:moveTo>
                  <a:cubicBezTo>
                    <a:pt x="-2061" y="4331"/>
                    <a:pt x="55619" y="142973"/>
                    <a:pt x="60381" y="190598"/>
                  </a:cubicBezTo>
                  <a:cubicBezTo>
                    <a:pt x="65143" y="238223"/>
                    <a:pt x="24927" y="278440"/>
                    <a:pt x="28631" y="285848"/>
                  </a:cubicBezTo>
                  <a:cubicBezTo>
                    <a:pt x="32335" y="293256"/>
                    <a:pt x="63027" y="251452"/>
                    <a:pt x="82606" y="235048"/>
                  </a:cubicBezTo>
                  <a:cubicBezTo>
                    <a:pt x="102185" y="218644"/>
                    <a:pt x="151398" y="180544"/>
                    <a:pt x="146106" y="187423"/>
                  </a:cubicBezTo>
                  <a:cubicBezTo>
                    <a:pt x="140814" y="194302"/>
                    <a:pt x="67789" y="265211"/>
                    <a:pt x="50856" y="276323"/>
                  </a:cubicBezTo>
                  <a:cubicBezTo>
                    <a:pt x="33923" y="287435"/>
                    <a:pt x="46093" y="266269"/>
                    <a:pt x="44506" y="254098"/>
                  </a:cubicBezTo>
                  <a:cubicBezTo>
                    <a:pt x="42919" y="241927"/>
                    <a:pt x="47152" y="206473"/>
                    <a:pt x="41331" y="203298"/>
                  </a:cubicBezTo>
                  <a:cubicBezTo>
                    <a:pt x="35510" y="200123"/>
                    <a:pt x="4289" y="241398"/>
                    <a:pt x="9581" y="235048"/>
                  </a:cubicBezTo>
                  <a:cubicBezTo>
                    <a:pt x="14873" y="228698"/>
                    <a:pt x="75727" y="201181"/>
                    <a:pt x="73081" y="165198"/>
                  </a:cubicBezTo>
                  <a:cubicBezTo>
                    <a:pt x="70435" y="129215"/>
                    <a:pt x="2173" y="-4135"/>
                    <a:pt x="56" y="9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68F6BB1D-8002-07BF-7A66-4C154DFEB367}"/>
                </a:ext>
              </a:extLst>
            </p:cNvPr>
            <p:cNvSpPr/>
            <p:nvPr/>
          </p:nvSpPr>
          <p:spPr>
            <a:xfrm>
              <a:off x="2190682" y="8136780"/>
              <a:ext cx="238630" cy="81386"/>
            </a:xfrm>
            <a:custGeom>
              <a:avLst/>
              <a:gdLst>
                <a:gd name="connsiteX0" fmla="*/ 68 w 238630"/>
                <a:gd name="connsiteY0" fmla="*/ 7095 h 81386"/>
                <a:gd name="connsiteX1" fmla="*/ 114368 w 238630"/>
                <a:gd name="connsiteY1" fmla="*/ 48370 h 81386"/>
                <a:gd name="connsiteX2" fmla="*/ 60393 w 238630"/>
                <a:gd name="connsiteY2" fmla="*/ 80120 h 81386"/>
                <a:gd name="connsiteX3" fmla="*/ 238193 w 238630"/>
                <a:gd name="connsiteY3" fmla="*/ 3920 h 81386"/>
                <a:gd name="connsiteX4" fmla="*/ 114368 w 238630"/>
                <a:gd name="connsiteY4" fmla="*/ 10270 h 81386"/>
                <a:gd name="connsiteX5" fmla="*/ 133418 w 238630"/>
                <a:gd name="connsiteY5" fmla="*/ 29320 h 81386"/>
                <a:gd name="connsiteX6" fmla="*/ 68 w 238630"/>
                <a:gd name="connsiteY6" fmla="*/ 7095 h 8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630" h="81386">
                  <a:moveTo>
                    <a:pt x="68" y="7095"/>
                  </a:moveTo>
                  <a:cubicBezTo>
                    <a:pt x="-3107" y="10270"/>
                    <a:pt x="104314" y="36199"/>
                    <a:pt x="114368" y="48370"/>
                  </a:cubicBezTo>
                  <a:cubicBezTo>
                    <a:pt x="124422" y="60541"/>
                    <a:pt x="39756" y="87528"/>
                    <a:pt x="60393" y="80120"/>
                  </a:cubicBezTo>
                  <a:cubicBezTo>
                    <a:pt x="81030" y="72712"/>
                    <a:pt x="229197" y="15562"/>
                    <a:pt x="238193" y="3920"/>
                  </a:cubicBezTo>
                  <a:cubicBezTo>
                    <a:pt x="247189" y="-7722"/>
                    <a:pt x="114368" y="10270"/>
                    <a:pt x="114368" y="10270"/>
                  </a:cubicBezTo>
                  <a:cubicBezTo>
                    <a:pt x="96906" y="14503"/>
                    <a:pt x="149822" y="28791"/>
                    <a:pt x="133418" y="29320"/>
                  </a:cubicBezTo>
                  <a:cubicBezTo>
                    <a:pt x="117014" y="29849"/>
                    <a:pt x="3243" y="3920"/>
                    <a:pt x="68" y="709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9C1C8630-768A-0D5A-D2E0-A4C05DDB0AF7}"/>
                </a:ext>
              </a:extLst>
            </p:cNvPr>
            <p:cNvSpPr/>
            <p:nvPr/>
          </p:nvSpPr>
          <p:spPr>
            <a:xfrm>
              <a:off x="1834268" y="7464240"/>
              <a:ext cx="118451" cy="251663"/>
            </a:xfrm>
            <a:custGeom>
              <a:avLst/>
              <a:gdLst>
                <a:gd name="connsiteX0" fmla="*/ 882 w 118451"/>
                <a:gd name="connsiteY0" fmla="*/ 185 h 251663"/>
                <a:gd name="connsiteX1" fmla="*/ 54857 w 118451"/>
                <a:gd name="connsiteY1" fmla="*/ 146235 h 251663"/>
                <a:gd name="connsiteX2" fmla="*/ 118357 w 118451"/>
                <a:gd name="connsiteY2" fmla="*/ 251010 h 251663"/>
                <a:gd name="connsiteX3" fmla="*/ 67557 w 118451"/>
                <a:gd name="connsiteY3" fmla="*/ 187510 h 251663"/>
                <a:gd name="connsiteX4" fmla="*/ 4057 w 118451"/>
                <a:gd name="connsiteY4" fmla="*/ 124010 h 251663"/>
                <a:gd name="connsiteX5" fmla="*/ 19932 w 118451"/>
                <a:gd name="connsiteY5" fmla="*/ 177985 h 251663"/>
                <a:gd name="connsiteX6" fmla="*/ 882 w 118451"/>
                <a:gd name="connsiteY6" fmla="*/ 185 h 25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51" h="251663">
                  <a:moveTo>
                    <a:pt x="882" y="185"/>
                  </a:moveTo>
                  <a:cubicBezTo>
                    <a:pt x="6703" y="-5107"/>
                    <a:pt x="35278" y="104431"/>
                    <a:pt x="54857" y="146235"/>
                  </a:cubicBezTo>
                  <a:cubicBezTo>
                    <a:pt x="74436" y="188039"/>
                    <a:pt x="116240" y="244131"/>
                    <a:pt x="118357" y="251010"/>
                  </a:cubicBezTo>
                  <a:cubicBezTo>
                    <a:pt x="120474" y="257889"/>
                    <a:pt x="86607" y="208676"/>
                    <a:pt x="67557" y="187510"/>
                  </a:cubicBezTo>
                  <a:cubicBezTo>
                    <a:pt x="48507" y="166344"/>
                    <a:pt x="11995" y="125598"/>
                    <a:pt x="4057" y="124010"/>
                  </a:cubicBezTo>
                  <a:cubicBezTo>
                    <a:pt x="-3881" y="122422"/>
                    <a:pt x="19932" y="191214"/>
                    <a:pt x="19932" y="177985"/>
                  </a:cubicBezTo>
                  <a:cubicBezTo>
                    <a:pt x="19932" y="164756"/>
                    <a:pt x="-4939" y="5477"/>
                    <a:pt x="882" y="18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02DF1637-E9CE-F8D5-EFDE-77ABE0723963}"/>
                </a:ext>
              </a:extLst>
            </p:cNvPr>
            <p:cNvSpPr/>
            <p:nvPr/>
          </p:nvSpPr>
          <p:spPr>
            <a:xfrm>
              <a:off x="1814820" y="7439052"/>
              <a:ext cx="193600" cy="244572"/>
            </a:xfrm>
            <a:custGeom>
              <a:avLst/>
              <a:gdLst>
                <a:gd name="connsiteX0" fmla="*/ 4455 w 193600"/>
                <a:gd name="connsiteY0" fmla="*/ 6323 h 244572"/>
                <a:gd name="connsiteX1" fmla="*/ 185430 w 193600"/>
                <a:gd name="connsiteY1" fmla="*/ 215873 h 244572"/>
                <a:gd name="connsiteX2" fmla="*/ 163205 w 193600"/>
                <a:gd name="connsiteY2" fmla="*/ 184123 h 244572"/>
                <a:gd name="connsiteX3" fmla="*/ 169555 w 193600"/>
                <a:gd name="connsiteY3" fmla="*/ 244448 h 244572"/>
                <a:gd name="connsiteX4" fmla="*/ 125105 w 193600"/>
                <a:gd name="connsiteY4" fmla="*/ 165073 h 244572"/>
                <a:gd name="connsiteX5" fmla="*/ 58430 w 193600"/>
                <a:gd name="connsiteY5" fmla="*/ 63473 h 244572"/>
                <a:gd name="connsiteX6" fmla="*/ 4455 w 193600"/>
                <a:gd name="connsiteY6" fmla="*/ 6323 h 2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00" h="244572">
                  <a:moveTo>
                    <a:pt x="4455" y="6323"/>
                  </a:moveTo>
                  <a:cubicBezTo>
                    <a:pt x="25622" y="31723"/>
                    <a:pt x="158972" y="186240"/>
                    <a:pt x="185430" y="215873"/>
                  </a:cubicBezTo>
                  <a:cubicBezTo>
                    <a:pt x="211888" y="245506"/>
                    <a:pt x="165851" y="179361"/>
                    <a:pt x="163205" y="184123"/>
                  </a:cubicBezTo>
                  <a:cubicBezTo>
                    <a:pt x="160559" y="188885"/>
                    <a:pt x="175905" y="247623"/>
                    <a:pt x="169555" y="244448"/>
                  </a:cubicBezTo>
                  <a:cubicBezTo>
                    <a:pt x="163205" y="241273"/>
                    <a:pt x="143626" y="195236"/>
                    <a:pt x="125105" y="165073"/>
                  </a:cubicBezTo>
                  <a:cubicBezTo>
                    <a:pt x="106584" y="134911"/>
                    <a:pt x="73247" y="88344"/>
                    <a:pt x="58430" y="63473"/>
                  </a:cubicBezTo>
                  <a:cubicBezTo>
                    <a:pt x="43613" y="38602"/>
                    <a:pt x="-16712" y="-19077"/>
                    <a:pt x="4455" y="63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3E9F14B6-7BFF-CDE2-37A6-667CCD16892E}"/>
                </a:ext>
              </a:extLst>
            </p:cNvPr>
            <p:cNvSpPr/>
            <p:nvPr/>
          </p:nvSpPr>
          <p:spPr>
            <a:xfrm>
              <a:off x="1917688" y="7524603"/>
              <a:ext cx="20598" cy="190842"/>
            </a:xfrm>
            <a:custGeom>
              <a:avLst/>
              <a:gdLst>
                <a:gd name="connsiteX0" fmla="*/ 19062 w 20598"/>
                <a:gd name="connsiteY0" fmla="*/ 147 h 190842"/>
                <a:gd name="connsiteX1" fmla="*/ 19062 w 20598"/>
                <a:gd name="connsiteY1" fmla="*/ 95397 h 190842"/>
                <a:gd name="connsiteX2" fmla="*/ 15887 w 20598"/>
                <a:gd name="connsiteY2" fmla="*/ 190647 h 190842"/>
                <a:gd name="connsiteX3" fmla="*/ 12 w 20598"/>
                <a:gd name="connsiteY3" fmla="*/ 117622 h 190842"/>
                <a:gd name="connsiteX4" fmla="*/ 19062 w 20598"/>
                <a:gd name="connsiteY4" fmla="*/ 147 h 19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98" h="190842">
                  <a:moveTo>
                    <a:pt x="19062" y="147"/>
                  </a:moveTo>
                  <a:cubicBezTo>
                    <a:pt x="22237" y="-3557"/>
                    <a:pt x="19591" y="63647"/>
                    <a:pt x="19062" y="95397"/>
                  </a:cubicBezTo>
                  <a:cubicBezTo>
                    <a:pt x="18533" y="127147"/>
                    <a:pt x="19062" y="186943"/>
                    <a:pt x="15887" y="190647"/>
                  </a:cubicBezTo>
                  <a:cubicBezTo>
                    <a:pt x="12712" y="194351"/>
                    <a:pt x="541" y="144609"/>
                    <a:pt x="12" y="117622"/>
                  </a:cubicBezTo>
                  <a:cubicBezTo>
                    <a:pt x="-517" y="90635"/>
                    <a:pt x="15887" y="3851"/>
                    <a:pt x="19062" y="1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644B9ABB-F520-03CE-B32A-138A67C78BFF}"/>
                </a:ext>
              </a:extLst>
            </p:cNvPr>
            <p:cNvSpPr/>
            <p:nvPr/>
          </p:nvSpPr>
          <p:spPr>
            <a:xfrm>
              <a:off x="1670531" y="7372350"/>
              <a:ext cx="141794" cy="225859"/>
            </a:xfrm>
            <a:custGeom>
              <a:avLst/>
              <a:gdLst>
                <a:gd name="connsiteX0" fmla="*/ 2694 w 141794"/>
                <a:gd name="connsiteY0" fmla="*/ 0 h 225859"/>
                <a:gd name="connsiteX1" fmla="*/ 12219 w 141794"/>
                <a:gd name="connsiteY1" fmla="*/ 98425 h 225859"/>
                <a:gd name="connsiteX2" fmla="*/ 104294 w 141794"/>
                <a:gd name="connsiteY2" fmla="*/ 222250 h 225859"/>
                <a:gd name="connsiteX3" fmla="*/ 78894 w 141794"/>
                <a:gd name="connsiteY3" fmla="*/ 193675 h 225859"/>
                <a:gd name="connsiteX4" fmla="*/ 139219 w 141794"/>
                <a:gd name="connsiteY4" fmla="*/ 225425 h 225859"/>
                <a:gd name="connsiteX5" fmla="*/ 126519 w 141794"/>
                <a:gd name="connsiteY5" fmla="*/ 165100 h 225859"/>
                <a:gd name="connsiteX6" fmla="*/ 88419 w 141794"/>
                <a:gd name="connsiteY6" fmla="*/ 85725 h 225859"/>
                <a:gd name="connsiteX7" fmla="*/ 132869 w 141794"/>
                <a:gd name="connsiteY7" fmla="*/ 168275 h 225859"/>
                <a:gd name="connsiteX8" fmla="*/ 110644 w 141794"/>
                <a:gd name="connsiteY8" fmla="*/ 215900 h 225859"/>
                <a:gd name="connsiteX9" fmla="*/ 43969 w 141794"/>
                <a:gd name="connsiteY9" fmla="*/ 146050 h 225859"/>
                <a:gd name="connsiteX10" fmla="*/ 40794 w 141794"/>
                <a:gd name="connsiteY10" fmla="*/ 82550 h 225859"/>
                <a:gd name="connsiteX11" fmla="*/ 28094 w 141794"/>
                <a:gd name="connsiteY11" fmla="*/ 98425 h 225859"/>
                <a:gd name="connsiteX12" fmla="*/ 2694 w 141794"/>
                <a:gd name="connsiteY12" fmla="*/ 0 h 22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94" h="225859">
                  <a:moveTo>
                    <a:pt x="2694" y="0"/>
                  </a:moveTo>
                  <a:cubicBezTo>
                    <a:pt x="48" y="0"/>
                    <a:pt x="-4714" y="61383"/>
                    <a:pt x="12219" y="98425"/>
                  </a:cubicBezTo>
                  <a:cubicBezTo>
                    <a:pt x="29152" y="135467"/>
                    <a:pt x="93182" y="206375"/>
                    <a:pt x="104294" y="222250"/>
                  </a:cubicBezTo>
                  <a:cubicBezTo>
                    <a:pt x="115407" y="238125"/>
                    <a:pt x="73073" y="193146"/>
                    <a:pt x="78894" y="193675"/>
                  </a:cubicBezTo>
                  <a:cubicBezTo>
                    <a:pt x="84715" y="194204"/>
                    <a:pt x="131282" y="230188"/>
                    <a:pt x="139219" y="225425"/>
                  </a:cubicBezTo>
                  <a:cubicBezTo>
                    <a:pt x="147157" y="220663"/>
                    <a:pt x="134986" y="188383"/>
                    <a:pt x="126519" y="165100"/>
                  </a:cubicBezTo>
                  <a:cubicBezTo>
                    <a:pt x="118052" y="141817"/>
                    <a:pt x="87361" y="85196"/>
                    <a:pt x="88419" y="85725"/>
                  </a:cubicBezTo>
                  <a:cubicBezTo>
                    <a:pt x="89477" y="86254"/>
                    <a:pt x="129165" y="146579"/>
                    <a:pt x="132869" y="168275"/>
                  </a:cubicBezTo>
                  <a:cubicBezTo>
                    <a:pt x="136573" y="189971"/>
                    <a:pt x="125461" y="219604"/>
                    <a:pt x="110644" y="215900"/>
                  </a:cubicBezTo>
                  <a:cubicBezTo>
                    <a:pt x="95827" y="212196"/>
                    <a:pt x="55611" y="168275"/>
                    <a:pt x="43969" y="146050"/>
                  </a:cubicBezTo>
                  <a:cubicBezTo>
                    <a:pt x="32327" y="123825"/>
                    <a:pt x="43440" y="90487"/>
                    <a:pt x="40794" y="82550"/>
                  </a:cubicBezTo>
                  <a:cubicBezTo>
                    <a:pt x="38148" y="74613"/>
                    <a:pt x="34973" y="106892"/>
                    <a:pt x="28094" y="98425"/>
                  </a:cubicBezTo>
                  <a:cubicBezTo>
                    <a:pt x="21215" y="89958"/>
                    <a:pt x="5340" y="0"/>
                    <a:pt x="269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350F3320-A604-C0A9-286D-7B346FDA1DE6}"/>
                </a:ext>
              </a:extLst>
            </p:cNvPr>
            <p:cNvSpPr/>
            <p:nvPr/>
          </p:nvSpPr>
          <p:spPr>
            <a:xfrm>
              <a:off x="1599054" y="7346893"/>
              <a:ext cx="255239" cy="210034"/>
            </a:xfrm>
            <a:custGeom>
              <a:avLst/>
              <a:gdLst>
                <a:gd name="connsiteX0" fmla="*/ 4321 w 255239"/>
                <a:gd name="connsiteY0" fmla="*/ 57 h 210034"/>
                <a:gd name="connsiteX1" fmla="*/ 55121 w 255239"/>
                <a:gd name="connsiteY1" fmla="*/ 22282 h 210034"/>
                <a:gd name="connsiteX2" fmla="*/ 163071 w 255239"/>
                <a:gd name="connsiteY2" fmla="*/ 57207 h 210034"/>
                <a:gd name="connsiteX3" fmla="*/ 197996 w 255239"/>
                <a:gd name="connsiteY3" fmla="*/ 92132 h 210034"/>
                <a:gd name="connsiteX4" fmla="*/ 226571 w 255239"/>
                <a:gd name="connsiteY4" fmla="*/ 130232 h 210034"/>
                <a:gd name="connsiteX5" fmla="*/ 255146 w 255239"/>
                <a:gd name="connsiteY5" fmla="*/ 209607 h 210034"/>
                <a:gd name="connsiteX6" fmla="*/ 232921 w 255239"/>
                <a:gd name="connsiteY6" fmla="*/ 92132 h 210034"/>
                <a:gd name="connsiteX7" fmla="*/ 163071 w 255239"/>
                <a:gd name="connsiteY7" fmla="*/ 28632 h 210034"/>
                <a:gd name="connsiteX8" fmla="*/ 4321 w 255239"/>
                <a:gd name="connsiteY8" fmla="*/ 57 h 2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239" h="210034">
                  <a:moveTo>
                    <a:pt x="4321" y="57"/>
                  </a:moveTo>
                  <a:cubicBezTo>
                    <a:pt x="-13670" y="-1001"/>
                    <a:pt x="28663" y="12757"/>
                    <a:pt x="55121" y="22282"/>
                  </a:cubicBezTo>
                  <a:cubicBezTo>
                    <a:pt x="81579" y="31807"/>
                    <a:pt x="139258" y="45565"/>
                    <a:pt x="163071" y="57207"/>
                  </a:cubicBezTo>
                  <a:cubicBezTo>
                    <a:pt x="186884" y="68849"/>
                    <a:pt x="187413" y="79961"/>
                    <a:pt x="197996" y="92132"/>
                  </a:cubicBezTo>
                  <a:cubicBezTo>
                    <a:pt x="208579" y="104303"/>
                    <a:pt x="217046" y="110653"/>
                    <a:pt x="226571" y="130232"/>
                  </a:cubicBezTo>
                  <a:cubicBezTo>
                    <a:pt x="236096" y="149811"/>
                    <a:pt x="254088" y="215957"/>
                    <a:pt x="255146" y="209607"/>
                  </a:cubicBezTo>
                  <a:cubicBezTo>
                    <a:pt x="256204" y="203257"/>
                    <a:pt x="248267" y="122295"/>
                    <a:pt x="232921" y="92132"/>
                  </a:cubicBezTo>
                  <a:cubicBezTo>
                    <a:pt x="217575" y="61970"/>
                    <a:pt x="195350" y="40803"/>
                    <a:pt x="163071" y="28632"/>
                  </a:cubicBezTo>
                  <a:cubicBezTo>
                    <a:pt x="130792" y="16461"/>
                    <a:pt x="22312" y="1115"/>
                    <a:pt x="4321" y="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76131EEC-E001-7CD9-1267-D2D74D4BD65C}"/>
                </a:ext>
              </a:extLst>
            </p:cNvPr>
            <p:cNvSpPr/>
            <p:nvPr/>
          </p:nvSpPr>
          <p:spPr>
            <a:xfrm>
              <a:off x="1688559" y="7486530"/>
              <a:ext cx="98081" cy="133854"/>
            </a:xfrm>
            <a:custGeom>
              <a:avLst/>
              <a:gdLst>
                <a:gd name="connsiteX0" fmla="*/ 541 w 98081"/>
                <a:gd name="connsiteY0" fmla="*/ 120 h 133854"/>
                <a:gd name="connsiteX1" fmla="*/ 57691 w 98081"/>
                <a:gd name="connsiteY1" fmla="*/ 79495 h 133854"/>
                <a:gd name="connsiteX2" fmla="*/ 73566 w 98081"/>
                <a:gd name="connsiteY2" fmla="*/ 133470 h 133854"/>
                <a:gd name="connsiteX3" fmla="*/ 95791 w 98081"/>
                <a:gd name="connsiteY3" fmla="*/ 98545 h 133854"/>
                <a:gd name="connsiteX4" fmla="*/ 541 w 98081"/>
                <a:gd name="connsiteY4" fmla="*/ 120 h 13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81" h="133854">
                  <a:moveTo>
                    <a:pt x="541" y="120"/>
                  </a:moveTo>
                  <a:cubicBezTo>
                    <a:pt x="-5809" y="-3055"/>
                    <a:pt x="45520" y="57270"/>
                    <a:pt x="57691" y="79495"/>
                  </a:cubicBezTo>
                  <a:cubicBezTo>
                    <a:pt x="69862" y="101720"/>
                    <a:pt x="67216" y="130295"/>
                    <a:pt x="73566" y="133470"/>
                  </a:cubicBezTo>
                  <a:cubicBezTo>
                    <a:pt x="79916" y="136645"/>
                    <a:pt x="105845" y="119712"/>
                    <a:pt x="95791" y="98545"/>
                  </a:cubicBezTo>
                  <a:cubicBezTo>
                    <a:pt x="85737" y="77378"/>
                    <a:pt x="6891" y="3295"/>
                    <a:pt x="541" y="1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A66BF6FE-D354-4444-A54D-678E4534DFD7}"/>
                </a:ext>
              </a:extLst>
            </p:cNvPr>
            <p:cNvSpPr/>
            <p:nvPr/>
          </p:nvSpPr>
          <p:spPr>
            <a:xfrm>
              <a:off x="1782433" y="7612344"/>
              <a:ext cx="96659" cy="188743"/>
            </a:xfrm>
            <a:custGeom>
              <a:avLst/>
              <a:gdLst>
                <a:gd name="connsiteX0" fmla="*/ 1917 w 96659"/>
                <a:gd name="connsiteY0" fmla="*/ 1306 h 188743"/>
                <a:gd name="connsiteX1" fmla="*/ 87642 w 96659"/>
                <a:gd name="connsiteY1" fmla="*/ 182281 h 188743"/>
                <a:gd name="connsiteX2" fmla="*/ 87642 w 96659"/>
                <a:gd name="connsiteY2" fmla="*/ 144181 h 188743"/>
                <a:gd name="connsiteX3" fmla="*/ 30492 w 96659"/>
                <a:gd name="connsiteY3" fmla="*/ 102906 h 188743"/>
                <a:gd name="connsiteX4" fmla="*/ 1917 w 96659"/>
                <a:gd name="connsiteY4" fmla="*/ 1306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59" h="188743">
                  <a:moveTo>
                    <a:pt x="1917" y="1306"/>
                  </a:moveTo>
                  <a:cubicBezTo>
                    <a:pt x="11442" y="14535"/>
                    <a:pt x="73355" y="158469"/>
                    <a:pt x="87642" y="182281"/>
                  </a:cubicBezTo>
                  <a:cubicBezTo>
                    <a:pt x="101929" y="206093"/>
                    <a:pt x="97167" y="157410"/>
                    <a:pt x="87642" y="144181"/>
                  </a:cubicBezTo>
                  <a:cubicBezTo>
                    <a:pt x="78117" y="130952"/>
                    <a:pt x="40017" y="126719"/>
                    <a:pt x="30492" y="102906"/>
                  </a:cubicBezTo>
                  <a:cubicBezTo>
                    <a:pt x="20967" y="79094"/>
                    <a:pt x="-7608" y="-11923"/>
                    <a:pt x="1917" y="13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2A4C85F3-69AE-AFE7-39DC-23E826788297}"/>
                </a:ext>
              </a:extLst>
            </p:cNvPr>
            <p:cNvSpPr/>
            <p:nvPr/>
          </p:nvSpPr>
          <p:spPr>
            <a:xfrm>
              <a:off x="1874894" y="7741671"/>
              <a:ext cx="270782" cy="353413"/>
            </a:xfrm>
            <a:custGeom>
              <a:avLst/>
              <a:gdLst>
                <a:gd name="connsiteX0" fmla="*/ 1531 w 270782"/>
                <a:gd name="connsiteY0" fmla="*/ 2154 h 353413"/>
                <a:gd name="connsiteX1" fmla="*/ 128531 w 270782"/>
                <a:gd name="connsiteY1" fmla="*/ 259329 h 353413"/>
                <a:gd name="connsiteX2" fmla="*/ 115831 w 270782"/>
                <a:gd name="connsiteY2" fmla="*/ 243454 h 353413"/>
                <a:gd name="connsiteX3" fmla="*/ 261881 w 270782"/>
                <a:gd name="connsiteY3" fmla="*/ 348229 h 353413"/>
                <a:gd name="connsiteX4" fmla="*/ 239656 w 270782"/>
                <a:gd name="connsiteY4" fmla="*/ 332354 h 353413"/>
                <a:gd name="connsiteX5" fmla="*/ 115831 w 270782"/>
                <a:gd name="connsiteY5" fmla="*/ 287904 h 353413"/>
                <a:gd name="connsiteX6" fmla="*/ 42806 w 270782"/>
                <a:gd name="connsiteY6" fmla="*/ 113279 h 353413"/>
                <a:gd name="connsiteX7" fmla="*/ 58681 w 270782"/>
                <a:gd name="connsiteY7" fmla="*/ 135504 h 353413"/>
                <a:gd name="connsiteX8" fmla="*/ 1531 w 270782"/>
                <a:gd name="connsiteY8" fmla="*/ 2154 h 3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82" h="353413">
                  <a:moveTo>
                    <a:pt x="1531" y="2154"/>
                  </a:moveTo>
                  <a:cubicBezTo>
                    <a:pt x="13173" y="22791"/>
                    <a:pt x="128531" y="259329"/>
                    <a:pt x="128531" y="259329"/>
                  </a:cubicBezTo>
                  <a:cubicBezTo>
                    <a:pt x="147581" y="299546"/>
                    <a:pt x="93606" y="228637"/>
                    <a:pt x="115831" y="243454"/>
                  </a:cubicBezTo>
                  <a:cubicBezTo>
                    <a:pt x="138056" y="258271"/>
                    <a:pt x="241244" y="333412"/>
                    <a:pt x="261881" y="348229"/>
                  </a:cubicBezTo>
                  <a:cubicBezTo>
                    <a:pt x="282518" y="363046"/>
                    <a:pt x="263998" y="342408"/>
                    <a:pt x="239656" y="332354"/>
                  </a:cubicBezTo>
                  <a:cubicBezTo>
                    <a:pt x="215314" y="322300"/>
                    <a:pt x="148639" y="324417"/>
                    <a:pt x="115831" y="287904"/>
                  </a:cubicBezTo>
                  <a:cubicBezTo>
                    <a:pt x="83023" y="251392"/>
                    <a:pt x="52331" y="138679"/>
                    <a:pt x="42806" y="113279"/>
                  </a:cubicBezTo>
                  <a:cubicBezTo>
                    <a:pt x="33281" y="87879"/>
                    <a:pt x="69264" y="155612"/>
                    <a:pt x="58681" y="135504"/>
                  </a:cubicBezTo>
                  <a:cubicBezTo>
                    <a:pt x="48098" y="115396"/>
                    <a:pt x="-10111" y="-18483"/>
                    <a:pt x="1531" y="21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F2B61C94-681D-92DC-11D3-FB8E549EE704}"/>
                </a:ext>
              </a:extLst>
            </p:cNvPr>
            <p:cNvSpPr/>
            <p:nvPr/>
          </p:nvSpPr>
          <p:spPr>
            <a:xfrm>
              <a:off x="1765255" y="7429431"/>
              <a:ext cx="58709" cy="136675"/>
            </a:xfrm>
            <a:custGeom>
              <a:avLst/>
              <a:gdLst>
                <a:gd name="connsiteX0" fmla="*/ 45 w 58709"/>
                <a:gd name="connsiteY0" fmla="*/ 69 h 136675"/>
                <a:gd name="connsiteX1" fmla="*/ 47670 w 58709"/>
                <a:gd name="connsiteY1" fmla="*/ 76269 h 136675"/>
                <a:gd name="connsiteX2" fmla="*/ 54020 w 58709"/>
                <a:gd name="connsiteY2" fmla="*/ 136594 h 136675"/>
                <a:gd name="connsiteX3" fmla="*/ 57195 w 58709"/>
                <a:gd name="connsiteY3" fmla="*/ 63569 h 136675"/>
                <a:gd name="connsiteX4" fmla="*/ 45 w 58709"/>
                <a:gd name="connsiteY4" fmla="*/ 69 h 13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09" h="136675">
                  <a:moveTo>
                    <a:pt x="45" y="69"/>
                  </a:moveTo>
                  <a:cubicBezTo>
                    <a:pt x="-1543" y="2186"/>
                    <a:pt x="38674" y="53515"/>
                    <a:pt x="47670" y="76269"/>
                  </a:cubicBezTo>
                  <a:cubicBezTo>
                    <a:pt x="56666" y="99023"/>
                    <a:pt x="52432" y="138711"/>
                    <a:pt x="54020" y="136594"/>
                  </a:cubicBezTo>
                  <a:cubicBezTo>
                    <a:pt x="55608" y="134477"/>
                    <a:pt x="61428" y="82619"/>
                    <a:pt x="57195" y="63569"/>
                  </a:cubicBezTo>
                  <a:cubicBezTo>
                    <a:pt x="52962" y="44519"/>
                    <a:pt x="1633" y="-2048"/>
                    <a:pt x="45" y="6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EDB38BA9-3C70-9636-56AF-3D71C8ACE3DA}"/>
                </a:ext>
              </a:extLst>
            </p:cNvPr>
            <p:cNvSpPr/>
            <p:nvPr/>
          </p:nvSpPr>
          <p:spPr>
            <a:xfrm>
              <a:off x="1800209" y="7610172"/>
              <a:ext cx="263191" cy="416379"/>
            </a:xfrm>
            <a:custGeom>
              <a:avLst/>
              <a:gdLst>
                <a:gd name="connsiteX0" fmla="*/ 16 w 263191"/>
                <a:gd name="connsiteY0" fmla="*/ 303 h 416379"/>
                <a:gd name="connsiteX1" fmla="*/ 60341 w 263191"/>
                <a:gd name="connsiteY1" fmla="*/ 92378 h 416379"/>
                <a:gd name="connsiteX2" fmla="*/ 69866 w 263191"/>
                <a:gd name="connsiteY2" fmla="*/ 54278 h 416379"/>
                <a:gd name="connsiteX3" fmla="*/ 120666 w 263191"/>
                <a:gd name="connsiteY3" fmla="*/ 73328 h 416379"/>
                <a:gd name="connsiteX4" fmla="*/ 111141 w 263191"/>
                <a:gd name="connsiteY4" fmla="*/ 101903 h 416379"/>
                <a:gd name="connsiteX5" fmla="*/ 180991 w 263191"/>
                <a:gd name="connsiteY5" fmla="*/ 251128 h 416379"/>
                <a:gd name="connsiteX6" fmla="*/ 231791 w 263191"/>
                <a:gd name="connsiteY6" fmla="*/ 359078 h 416379"/>
                <a:gd name="connsiteX7" fmla="*/ 190516 w 263191"/>
                <a:gd name="connsiteY7" fmla="*/ 359078 h 416379"/>
                <a:gd name="connsiteX8" fmla="*/ 231791 w 263191"/>
                <a:gd name="connsiteY8" fmla="*/ 362253 h 416379"/>
                <a:gd name="connsiteX9" fmla="*/ 257191 w 263191"/>
                <a:gd name="connsiteY9" fmla="*/ 416228 h 416379"/>
                <a:gd name="connsiteX10" fmla="*/ 260366 w 263191"/>
                <a:gd name="connsiteY10" fmla="*/ 343203 h 416379"/>
                <a:gd name="connsiteX11" fmla="*/ 222266 w 263191"/>
                <a:gd name="connsiteY11" fmla="*/ 333678 h 416379"/>
                <a:gd name="connsiteX12" fmla="*/ 104791 w 263191"/>
                <a:gd name="connsiteY12" fmla="*/ 101903 h 416379"/>
                <a:gd name="connsiteX13" fmla="*/ 47641 w 263191"/>
                <a:gd name="connsiteY13" fmla="*/ 98728 h 416379"/>
                <a:gd name="connsiteX14" fmla="*/ 111141 w 263191"/>
                <a:gd name="connsiteY14" fmla="*/ 98728 h 416379"/>
                <a:gd name="connsiteX15" fmla="*/ 53991 w 263191"/>
                <a:gd name="connsiteY15" fmla="*/ 25703 h 416379"/>
                <a:gd name="connsiteX16" fmla="*/ 53991 w 263191"/>
                <a:gd name="connsiteY16" fmla="*/ 60628 h 416379"/>
                <a:gd name="connsiteX17" fmla="*/ 16 w 263191"/>
                <a:gd name="connsiteY17" fmla="*/ 303 h 41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191" h="416379">
                  <a:moveTo>
                    <a:pt x="16" y="303"/>
                  </a:moveTo>
                  <a:cubicBezTo>
                    <a:pt x="1074" y="5594"/>
                    <a:pt x="48699" y="83382"/>
                    <a:pt x="60341" y="92378"/>
                  </a:cubicBezTo>
                  <a:cubicBezTo>
                    <a:pt x="71983" y="101374"/>
                    <a:pt x="59812" y="57453"/>
                    <a:pt x="69866" y="54278"/>
                  </a:cubicBezTo>
                  <a:cubicBezTo>
                    <a:pt x="79920" y="51103"/>
                    <a:pt x="113787" y="65390"/>
                    <a:pt x="120666" y="73328"/>
                  </a:cubicBezTo>
                  <a:cubicBezTo>
                    <a:pt x="127545" y="81266"/>
                    <a:pt x="101087" y="72270"/>
                    <a:pt x="111141" y="101903"/>
                  </a:cubicBezTo>
                  <a:cubicBezTo>
                    <a:pt x="121195" y="131536"/>
                    <a:pt x="180991" y="251128"/>
                    <a:pt x="180991" y="251128"/>
                  </a:cubicBezTo>
                  <a:cubicBezTo>
                    <a:pt x="201099" y="293990"/>
                    <a:pt x="230204" y="341086"/>
                    <a:pt x="231791" y="359078"/>
                  </a:cubicBezTo>
                  <a:cubicBezTo>
                    <a:pt x="233379" y="377070"/>
                    <a:pt x="190516" y="358549"/>
                    <a:pt x="190516" y="359078"/>
                  </a:cubicBezTo>
                  <a:cubicBezTo>
                    <a:pt x="190516" y="359607"/>
                    <a:pt x="220679" y="352728"/>
                    <a:pt x="231791" y="362253"/>
                  </a:cubicBezTo>
                  <a:cubicBezTo>
                    <a:pt x="242904" y="371778"/>
                    <a:pt x="252429" y="419403"/>
                    <a:pt x="257191" y="416228"/>
                  </a:cubicBezTo>
                  <a:cubicBezTo>
                    <a:pt x="261953" y="413053"/>
                    <a:pt x="266187" y="356961"/>
                    <a:pt x="260366" y="343203"/>
                  </a:cubicBezTo>
                  <a:cubicBezTo>
                    <a:pt x="254545" y="329445"/>
                    <a:pt x="248195" y="373895"/>
                    <a:pt x="222266" y="333678"/>
                  </a:cubicBezTo>
                  <a:cubicBezTo>
                    <a:pt x="196337" y="293461"/>
                    <a:pt x="133895" y="141061"/>
                    <a:pt x="104791" y="101903"/>
                  </a:cubicBezTo>
                  <a:cubicBezTo>
                    <a:pt x="75687" y="62745"/>
                    <a:pt x="46583" y="99257"/>
                    <a:pt x="47641" y="98728"/>
                  </a:cubicBezTo>
                  <a:cubicBezTo>
                    <a:pt x="48699" y="98199"/>
                    <a:pt x="110083" y="110899"/>
                    <a:pt x="111141" y="98728"/>
                  </a:cubicBezTo>
                  <a:cubicBezTo>
                    <a:pt x="112199" y="86557"/>
                    <a:pt x="63516" y="32053"/>
                    <a:pt x="53991" y="25703"/>
                  </a:cubicBezTo>
                  <a:cubicBezTo>
                    <a:pt x="44466" y="19353"/>
                    <a:pt x="60341" y="60628"/>
                    <a:pt x="53991" y="60628"/>
                  </a:cubicBezTo>
                  <a:cubicBezTo>
                    <a:pt x="47641" y="60628"/>
                    <a:pt x="-1042" y="-4988"/>
                    <a:pt x="16" y="3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26B3E2DE-B0AD-3BBD-FC47-F0537EFC8A9F}"/>
                </a:ext>
              </a:extLst>
            </p:cNvPr>
            <p:cNvSpPr/>
            <p:nvPr/>
          </p:nvSpPr>
          <p:spPr>
            <a:xfrm>
              <a:off x="2511287" y="8011560"/>
              <a:ext cx="12976" cy="188064"/>
            </a:xfrm>
            <a:custGeom>
              <a:avLst/>
              <a:gdLst>
                <a:gd name="connsiteX0" fmla="*/ 138 w 12976"/>
                <a:gd name="connsiteY0" fmla="*/ 2140 h 188064"/>
                <a:gd name="connsiteX1" fmla="*/ 6488 w 12976"/>
                <a:gd name="connsiteY1" fmla="*/ 186290 h 188064"/>
                <a:gd name="connsiteX2" fmla="*/ 12838 w 12976"/>
                <a:gd name="connsiteY2" fmla="*/ 91040 h 188064"/>
                <a:gd name="connsiteX3" fmla="*/ 138 w 12976"/>
                <a:gd name="connsiteY3" fmla="*/ 2140 h 18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76" h="188064">
                  <a:moveTo>
                    <a:pt x="138" y="2140"/>
                  </a:moveTo>
                  <a:cubicBezTo>
                    <a:pt x="-920" y="18015"/>
                    <a:pt x="4371" y="171473"/>
                    <a:pt x="6488" y="186290"/>
                  </a:cubicBezTo>
                  <a:cubicBezTo>
                    <a:pt x="8605" y="201107"/>
                    <a:pt x="13896" y="119086"/>
                    <a:pt x="12838" y="91040"/>
                  </a:cubicBezTo>
                  <a:cubicBezTo>
                    <a:pt x="11780" y="62994"/>
                    <a:pt x="1196" y="-13735"/>
                    <a:pt x="138" y="214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003E51DF-0F49-5BD1-B6BE-A5BC7C6EE2E2}"/>
                </a:ext>
              </a:extLst>
            </p:cNvPr>
            <p:cNvSpPr/>
            <p:nvPr/>
          </p:nvSpPr>
          <p:spPr>
            <a:xfrm>
              <a:off x="3333383" y="7482855"/>
              <a:ext cx="410690" cy="216640"/>
            </a:xfrm>
            <a:custGeom>
              <a:avLst/>
              <a:gdLst>
                <a:gd name="connsiteX0" fmla="*/ 367 w 410690"/>
                <a:gd name="connsiteY0" fmla="*/ 216520 h 216640"/>
                <a:gd name="connsiteX1" fmla="*/ 206742 w 410690"/>
                <a:gd name="connsiteY1" fmla="*/ 105395 h 216640"/>
                <a:gd name="connsiteX2" fmla="*/ 270242 w 410690"/>
                <a:gd name="connsiteY2" fmla="*/ 127620 h 216640"/>
                <a:gd name="connsiteX3" fmla="*/ 276592 w 410690"/>
                <a:gd name="connsiteY3" fmla="*/ 79995 h 216640"/>
                <a:gd name="connsiteX4" fmla="*/ 409942 w 410690"/>
                <a:gd name="connsiteY4" fmla="*/ 210170 h 216640"/>
                <a:gd name="connsiteX5" fmla="*/ 327392 w 410690"/>
                <a:gd name="connsiteY5" fmla="*/ 127620 h 216640"/>
                <a:gd name="connsiteX6" fmla="*/ 257542 w 410690"/>
                <a:gd name="connsiteY6" fmla="*/ 10145 h 216640"/>
                <a:gd name="connsiteX7" fmla="*/ 219442 w 410690"/>
                <a:gd name="connsiteY7" fmla="*/ 10145 h 216640"/>
                <a:gd name="connsiteX8" fmla="*/ 260717 w 410690"/>
                <a:gd name="connsiteY8" fmla="*/ 45070 h 216640"/>
                <a:gd name="connsiteX9" fmla="*/ 200392 w 410690"/>
                <a:gd name="connsiteY9" fmla="*/ 99045 h 216640"/>
                <a:gd name="connsiteX10" fmla="*/ 41642 w 410690"/>
                <a:gd name="connsiteY10" fmla="*/ 121270 h 216640"/>
                <a:gd name="connsiteX11" fmla="*/ 152767 w 410690"/>
                <a:gd name="connsiteY11" fmla="*/ 127620 h 216640"/>
                <a:gd name="connsiteX12" fmla="*/ 367 w 410690"/>
                <a:gd name="connsiteY12" fmla="*/ 216520 h 21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690" h="216640">
                  <a:moveTo>
                    <a:pt x="367" y="216520"/>
                  </a:moveTo>
                  <a:cubicBezTo>
                    <a:pt x="9363" y="212816"/>
                    <a:pt x="161763" y="120212"/>
                    <a:pt x="206742" y="105395"/>
                  </a:cubicBezTo>
                  <a:cubicBezTo>
                    <a:pt x="251721" y="90578"/>
                    <a:pt x="258600" y="131853"/>
                    <a:pt x="270242" y="127620"/>
                  </a:cubicBezTo>
                  <a:cubicBezTo>
                    <a:pt x="281884" y="123387"/>
                    <a:pt x="253309" y="66237"/>
                    <a:pt x="276592" y="79995"/>
                  </a:cubicBezTo>
                  <a:cubicBezTo>
                    <a:pt x="299875" y="93753"/>
                    <a:pt x="401475" y="202232"/>
                    <a:pt x="409942" y="210170"/>
                  </a:cubicBezTo>
                  <a:cubicBezTo>
                    <a:pt x="418409" y="218108"/>
                    <a:pt x="352792" y="160957"/>
                    <a:pt x="327392" y="127620"/>
                  </a:cubicBezTo>
                  <a:cubicBezTo>
                    <a:pt x="301992" y="94283"/>
                    <a:pt x="275534" y="29724"/>
                    <a:pt x="257542" y="10145"/>
                  </a:cubicBezTo>
                  <a:cubicBezTo>
                    <a:pt x="239550" y="-9434"/>
                    <a:pt x="218913" y="4324"/>
                    <a:pt x="219442" y="10145"/>
                  </a:cubicBezTo>
                  <a:cubicBezTo>
                    <a:pt x="219971" y="15966"/>
                    <a:pt x="263892" y="30253"/>
                    <a:pt x="260717" y="45070"/>
                  </a:cubicBezTo>
                  <a:cubicBezTo>
                    <a:pt x="257542" y="59887"/>
                    <a:pt x="236905" y="86345"/>
                    <a:pt x="200392" y="99045"/>
                  </a:cubicBezTo>
                  <a:cubicBezTo>
                    <a:pt x="163880" y="111745"/>
                    <a:pt x="49580" y="116507"/>
                    <a:pt x="41642" y="121270"/>
                  </a:cubicBezTo>
                  <a:cubicBezTo>
                    <a:pt x="33705" y="126032"/>
                    <a:pt x="154884" y="117566"/>
                    <a:pt x="152767" y="127620"/>
                  </a:cubicBezTo>
                  <a:cubicBezTo>
                    <a:pt x="150650" y="137674"/>
                    <a:pt x="-8629" y="220224"/>
                    <a:pt x="367" y="2165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DE1FCAD0-CCD5-D4AF-F5AA-E9A68A0F95A0}"/>
                </a:ext>
              </a:extLst>
            </p:cNvPr>
            <p:cNvSpPr/>
            <p:nvPr/>
          </p:nvSpPr>
          <p:spPr>
            <a:xfrm>
              <a:off x="776635" y="7087898"/>
              <a:ext cx="151083" cy="564669"/>
            </a:xfrm>
            <a:custGeom>
              <a:avLst/>
              <a:gdLst>
                <a:gd name="connsiteX0" fmla="*/ 125065 w 151083"/>
                <a:gd name="connsiteY0" fmla="*/ 1877 h 564669"/>
                <a:gd name="connsiteX1" fmla="*/ 80615 w 151083"/>
                <a:gd name="connsiteY1" fmla="*/ 125702 h 564669"/>
                <a:gd name="connsiteX2" fmla="*/ 32990 w 151083"/>
                <a:gd name="connsiteY2" fmla="*/ 84427 h 564669"/>
                <a:gd name="connsiteX3" fmla="*/ 115540 w 151083"/>
                <a:gd name="connsiteY3" fmla="*/ 309852 h 564669"/>
                <a:gd name="connsiteX4" fmla="*/ 140940 w 151083"/>
                <a:gd name="connsiteY4" fmla="*/ 278102 h 564669"/>
                <a:gd name="connsiteX5" fmla="*/ 150465 w 151083"/>
                <a:gd name="connsiteY5" fmla="*/ 563852 h 564669"/>
                <a:gd name="connsiteX6" fmla="*/ 125065 w 151083"/>
                <a:gd name="connsiteY6" fmla="*/ 357477 h 564669"/>
                <a:gd name="connsiteX7" fmla="*/ 1240 w 151083"/>
                <a:gd name="connsiteY7" fmla="*/ 151102 h 564669"/>
                <a:gd name="connsiteX8" fmla="*/ 61565 w 151083"/>
                <a:gd name="connsiteY8" fmla="*/ 160627 h 564669"/>
                <a:gd name="connsiteX9" fmla="*/ 64740 w 151083"/>
                <a:gd name="connsiteY9" fmla="*/ 55852 h 564669"/>
                <a:gd name="connsiteX10" fmla="*/ 125065 w 151083"/>
                <a:gd name="connsiteY10" fmla="*/ 1877 h 56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083" h="564669">
                  <a:moveTo>
                    <a:pt x="125065" y="1877"/>
                  </a:moveTo>
                  <a:cubicBezTo>
                    <a:pt x="127711" y="13519"/>
                    <a:pt x="95961" y="111944"/>
                    <a:pt x="80615" y="125702"/>
                  </a:cubicBezTo>
                  <a:cubicBezTo>
                    <a:pt x="65269" y="139460"/>
                    <a:pt x="27169" y="53735"/>
                    <a:pt x="32990" y="84427"/>
                  </a:cubicBezTo>
                  <a:cubicBezTo>
                    <a:pt x="38811" y="115119"/>
                    <a:pt x="97548" y="277573"/>
                    <a:pt x="115540" y="309852"/>
                  </a:cubicBezTo>
                  <a:cubicBezTo>
                    <a:pt x="133532" y="342131"/>
                    <a:pt x="135119" y="235769"/>
                    <a:pt x="140940" y="278102"/>
                  </a:cubicBezTo>
                  <a:cubicBezTo>
                    <a:pt x="146761" y="320435"/>
                    <a:pt x="153111" y="550623"/>
                    <a:pt x="150465" y="563852"/>
                  </a:cubicBezTo>
                  <a:cubicBezTo>
                    <a:pt x="147819" y="577081"/>
                    <a:pt x="149936" y="426269"/>
                    <a:pt x="125065" y="357477"/>
                  </a:cubicBezTo>
                  <a:cubicBezTo>
                    <a:pt x="100194" y="288685"/>
                    <a:pt x="11823" y="183910"/>
                    <a:pt x="1240" y="151102"/>
                  </a:cubicBezTo>
                  <a:cubicBezTo>
                    <a:pt x="-9343" y="118294"/>
                    <a:pt x="50982" y="176502"/>
                    <a:pt x="61565" y="160627"/>
                  </a:cubicBezTo>
                  <a:cubicBezTo>
                    <a:pt x="72148" y="144752"/>
                    <a:pt x="56803" y="75960"/>
                    <a:pt x="64740" y="55852"/>
                  </a:cubicBezTo>
                  <a:cubicBezTo>
                    <a:pt x="72677" y="35744"/>
                    <a:pt x="122419" y="-9765"/>
                    <a:pt x="125065" y="187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2126AFEE-6CF0-6E58-FCBF-FF7FCD96A1A4}"/>
                </a:ext>
              </a:extLst>
            </p:cNvPr>
            <p:cNvSpPr/>
            <p:nvPr/>
          </p:nvSpPr>
          <p:spPr>
            <a:xfrm>
              <a:off x="554895" y="7316921"/>
              <a:ext cx="110616" cy="578143"/>
            </a:xfrm>
            <a:custGeom>
              <a:avLst/>
              <a:gdLst>
                <a:gd name="connsiteX0" fmla="*/ 730 w 110616"/>
                <a:gd name="connsiteY0" fmla="*/ 7804 h 578143"/>
                <a:gd name="connsiteX1" fmla="*/ 105505 w 110616"/>
                <a:gd name="connsiteY1" fmla="*/ 560254 h 578143"/>
                <a:gd name="connsiteX2" fmla="*/ 89630 w 110616"/>
                <a:gd name="connsiteY2" fmla="*/ 414204 h 578143"/>
                <a:gd name="connsiteX3" fmla="*/ 48355 w 110616"/>
                <a:gd name="connsiteY3" fmla="*/ 125279 h 578143"/>
                <a:gd name="connsiteX4" fmla="*/ 57880 w 110616"/>
                <a:gd name="connsiteY4" fmla="*/ 226879 h 578143"/>
                <a:gd name="connsiteX5" fmla="*/ 730 w 110616"/>
                <a:gd name="connsiteY5" fmla="*/ 7804 h 5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6" h="578143">
                  <a:moveTo>
                    <a:pt x="730" y="7804"/>
                  </a:moveTo>
                  <a:cubicBezTo>
                    <a:pt x="8667" y="63366"/>
                    <a:pt x="90688" y="492521"/>
                    <a:pt x="105505" y="560254"/>
                  </a:cubicBezTo>
                  <a:cubicBezTo>
                    <a:pt x="120322" y="627987"/>
                    <a:pt x="99155" y="486700"/>
                    <a:pt x="89630" y="414204"/>
                  </a:cubicBezTo>
                  <a:cubicBezTo>
                    <a:pt x="80105" y="341708"/>
                    <a:pt x="53647" y="156500"/>
                    <a:pt x="48355" y="125279"/>
                  </a:cubicBezTo>
                  <a:cubicBezTo>
                    <a:pt x="43063" y="94058"/>
                    <a:pt x="63701" y="242754"/>
                    <a:pt x="57880" y="226879"/>
                  </a:cubicBezTo>
                  <a:cubicBezTo>
                    <a:pt x="52059" y="211004"/>
                    <a:pt x="-7207" y="-47758"/>
                    <a:pt x="730" y="780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414ACCFC-C495-9E54-4BF1-987EAED73046}"/>
                </a:ext>
              </a:extLst>
            </p:cNvPr>
            <p:cNvSpPr/>
            <p:nvPr/>
          </p:nvSpPr>
          <p:spPr>
            <a:xfrm>
              <a:off x="515311" y="7711631"/>
              <a:ext cx="180543" cy="289499"/>
            </a:xfrm>
            <a:custGeom>
              <a:avLst/>
              <a:gdLst>
                <a:gd name="connsiteX0" fmla="*/ 100639 w 180543"/>
                <a:gd name="connsiteY0" fmla="*/ 444 h 289499"/>
                <a:gd name="connsiteX1" fmla="*/ 2214 w 180543"/>
                <a:gd name="connsiteY1" fmla="*/ 70294 h 289499"/>
                <a:gd name="connsiteX2" fmla="*/ 33964 w 180543"/>
                <a:gd name="connsiteY2" fmla="*/ 136969 h 289499"/>
                <a:gd name="connsiteX3" fmla="*/ 56189 w 180543"/>
                <a:gd name="connsiteY3" fmla="*/ 216344 h 289499"/>
                <a:gd name="connsiteX4" fmla="*/ 180014 w 180543"/>
                <a:gd name="connsiteY4" fmla="*/ 289369 h 289499"/>
                <a:gd name="connsiteX5" fmla="*/ 97464 w 180543"/>
                <a:gd name="connsiteY5" fmla="*/ 232219 h 289499"/>
                <a:gd name="connsiteX6" fmla="*/ 14914 w 180543"/>
                <a:gd name="connsiteY6" fmla="*/ 159194 h 289499"/>
                <a:gd name="connsiteX7" fmla="*/ 40314 w 180543"/>
                <a:gd name="connsiteY7" fmla="*/ 105219 h 289499"/>
                <a:gd name="connsiteX8" fmla="*/ 100639 w 180543"/>
                <a:gd name="connsiteY8" fmla="*/ 444 h 28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43" h="289499">
                  <a:moveTo>
                    <a:pt x="100639" y="444"/>
                  </a:moveTo>
                  <a:cubicBezTo>
                    <a:pt x="94289" y="-5377"/>
                    <a:pt x="13326" y="47540"/>
                    <a:pt x="2214" y="70294"/>
                  </a:cubicBezTo>
                  <a:cubicBezTo>
                    <a:pt x="-8898" y="93048"/>
                    <a:pt x="24968" y="112627"/>
                    <a:pt x="33964" y="136969"/>
                  </a:cubicBezTo>
                  <a:cubicBezTo>
                    <a:pt x="42960" y="161311"/>
                    <a:pt x="31847" y="190944"/>
                    <a:pt x="56189" y="216344"/>
                  </a:cubicBezTo>
                  <a:cubicBezTo>
                    <a:pt x="80531" y="241744"/>
                    <a:pt x="173135" y="286723"/>
                    <a:pt x="180014" y="289369"/>
                  </a:cubicBezTo>
                  <a:cubicBezTo>
                    <a:pt x="186893" y="292015"/>
                    <a:pt x="124981" y="253915"/>
                    <a:pt x="97464" y="232219"/>
                  </a:cubicBezTo>
                  <a:cubicBezTo>
                    <a:pt x="69947" y="210523"/>
                    <a:pt x="24439" y="180361"/>
                    <a:pt x="14914" y="159194"/>
                  </a:cubicBezTo>
                  <a:cubicBezTo>
                    <a:pt x="5389" y="138027"/>
                    <a:pt x="28143" y="127444"/>
                    <a:pt x="40314" y="105219"/>
                  </a:cubicBezTo>
                  <a:cubicBezTo>
                    <a:pt x="52485" y="82994"/>
                    <a:pt x="106989" y="6265"/>
                    <a:pt x="100639" y="4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970A90CC-8AD2-7C59-70FD-AB33C9360524}"/>
                </a:ext>
              </a:extLst>
            </p:cNvPr>
            <p:cNvSpPr/>
            <p:nvPr/>
          </p:nvSpPr>
          <p:spPr>
            <a:xfrm>
              <a:off x="587201" y="7766046"/>
              <a:ext cx="372850" cy="339964"/>
            </a:xfrm>
            <a:custGeom>
              <a:avLst/>
              <a:gdLst>
                <a:gd name="connsiteX0" fmla="*/ 174 w 372850"/>
                <a:gd name="connsiteY0" fmla="*/ 85729 h 339964"/>
                <a:gd name="connsiteX1" fmla="*/ 108124 w 372850"/>
                <a:gd name="connsiteY1" fmla="*/ 171454 h 339964"/>
                <a:gd name="connsiteX2" fmla="*/ 111299 w 372850"/>
                <a:gd name="connsiteY2" fmla="*/ 228604 h 339964"/>
                <a:gd name="connsiteX3" fmla="*/ 146224 w 372850"/>
                <a:gd name="connsiteY3" fmla="*/ 152404 h 339964"/>
                <a:gd name="connsiteX4" fmla="*/ 308149 w 372850"/>
                <a:gd name="connsiteY4" fmla="*/ 69854 h 339964"/>
                <a:gd name="connsiteX5" fmla="*/ 216074 w 372850"/>
                <a:gd name="connsiteY5" fmla="*/ 69854 h 339964"/>
                <a:gd name="connsiteX6" fmla="*/ 371649 w 372850"/>
                <a:gd name="connsiteY6" fmla="*/ 4 h 339964"/>
                <a:gd name="connsiteX7" fmla="*/ 282749 w 372850"/>
                <a:gd name="connsiteY7" fmla="*/ 66679 h 339964"/>
                <a:gd name="connsiteX8" fmla="*/ 184324 w 372850"/>
                <a:gd name="connsiteY8" fmla="*/ 142879 h 339964"/>
                <a:gd name="connsiteX9" fmla="*/ 266874 w 372850"/>
                <a:gd name="connsiteY9" fmla="*/ 222254 h 339964"/>
                <a:gd name="connsiteX10" fmla="*/ 228774 w 372850"/>
                <a:gd name="connsiteY10" fmla="*/ 276229 h 339964"/>
                <a:gd name="connsiteX11" fmla="*/ 47799 w 372850"/>
                <a:gd name="connsiteY11" fmla="*/ 339729 h 339964"/>
                <a:gd name="connsiteX12" fmla="*/ 254174 w 372850"/>
                <a:gd name="connsiteY12" fmla="*/ 295279 h 339964"/>
                <a:gd name="connsiteX13" fmla="*/ 184324 w 372850"/>
                <a:gd name="connsiteY13" fmla="*/ 231779 h 339964"/>
                <a:gd name="connsiteX14" fmla="*/ 3349 w 372850"/>
                <a:gd name="connsiteY14" fmla="*/ 257179 h 339964"/>
                <a:gd name="connsiteX15" fmla="*/ 184324 w 372850"/>
                <a:gd name="connsiteY15" fmla="*/ 219079 h 339964"/>
                <a:gd name="connsiteX16" fmla="*/ 85899 w 372850"/>
                <a:gd name="connsiteY16" fmla="*/ 187329 h 339964"/>
                <a:gd name="connsiteX17" fmla="*/ 31924 w 372850"/>
                <a:gd name="connsiteY17" fmla="*/ 187329 h 339964"/>
                <a:gd name="connsiteX18" fmla="*/ 136699 w 372850"/>
                <a:gd name="connsiteY18" fmla="*/ 203204 h 339964"/>
                <a:gd name="connsiteX19" fmla="*/ 174 w 372850"/>
                <a:gd name="connsiteY19" fmla="*/ 85729 h 33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850" h="339964">
                  <a:moveTo>
                    <a:pt x="174" y="85729"/>
                  </a:moveTo>
                  <a:cubicBezTo>
                    <a:pt x="-4589" y="80437"/>
                    <a:pt x="89603" y="147642"/>
                    <a:pt x="108124" y="171454"/>
                  </a:cubicBezTo>
                  <a:cubicBezTo>
                    <a:pt x="126645" y="195266"/>
                    <a:pt x="104949" y="231779"/>
                    <a:pt x="111299" y="228604"/>
                  </a:cubicBezTo>
                  <a:cubicBezTo>
                    <a:pt x="117649" y="225429"/>
                    <a:pt x="113416" y="178862"/>
                    <a:pt x="146224" y="152404"/>
                  </a:cubicBezTo>
                  <a:cubicBezTo>
                    <a:pt x="179032" y="125946"/>
                    <a:pt x="296507" y="83612"/>
                    <a:pt x="308149" y="69854"/>
                  </a:cubicBezTo>
                  <a:cubicBezTo>
                    <a:pt x="319791" y="56096"/>
                    <a:pt x="205491" y="81496"/>
                    <a:pt x="216074" y="69854"/>
                  </a:cubicBezTo>
                  <a:cubicBezTo>
                    <a:pt x="226657" y="58212"/>
                    <a:pt x="360537" y="533"/>
                    <a:pt x="371649" y="4"/>
                  </a:cubicBezTo>
                  <a:cubicBezTo>
                    <a:pt x="382761" y="-525"/>
                    <a:pt x="313970" y="42867"/>
                    <a:pt x="282749" y="66679"/>
                  </a:cubicBezTo>
                  <a:cubicBezTo>
                    <a:pt x="251528" y="90491"/>
                    <a:pt x="186970" y="116950"/>
                    <a:pt x="184324" y="142879"/>
                  </a:cubicBezTo>
                  <a:cubicBezTo>
                    <a:pt x="181678" y="168808"/>
                    <a:pt x="259466" y="200029"/>
                    <a:pt x="266874" y="222254"/>
                  </a:cubicBezTo>
                  <a:cubicBezTo>
                    <a:pt x="274282" y="244479"/>
                    <a:pt x="265287" y="256650"/>
                    <a:pt x="228774" y="276229"/>
                  </a:cubicBezTo>
                  <a:cubicBezTo>
                    <a:pt x="192262" y="295808"/>
                    <a:pt x="43566" y="336554"/>
                    <a:pt x="47799" y="339729"/>
                  </a:cubicBezTo>
                  <a:cubicBezTo>
                    <a:pt x="52032" y="342904"/>
                    <a:pt x="231420" y="313271"/>
                    <a:pt x="254174" y="295279"/>
                  </a:cubicBezTo>
                  <a:cubicBezTo>
                    <a:pt x="276928" y="277287"/>
                    <a:pt x="226128" y="238129"/>
                    <a:pt x="184324" y="231779"/>
                  </a:cubicBezTo>
                  <a:cubicBezTo>
                    <a:pt x="142520" y="225429"/>
                    <a:pt x="3349" y="259296"/>
                    <a:pt x="3349" y="257179"/>
                  </a:cubicBezTo>
                  <a:cubicBezTo>
                    <a:pt x="3349" y="255062"/>
                    <a:pt x="170566" y="230721"/>
                    <a:pt x="184324" y="219079"/>
                  </a:cubicBezTo>
                  <a:cubicBezTo>
                    <a:pt x="198082" y="207437"/>
                    <a:pt x="111299" y="192621"/>
                    <a:pt x="85899" y="187329"/>
                  </a:cubicBezTo>
                  <a:cubicBezTo>
                    <a:pt x="60499" y="182037"/>
                    <a:pt x="23457" y="184683"/>
                    <a:pt x="31924" y="187329"/>
                  </a:cubicBezTo>
                  <a:cubicBezTo>
                    <a:pt x="40391" y="189975"/>
                    <a:pt x="138816" y="217492"/>
                    <a:pt x="136699" y="203204"/>
                  </a:cubicBezTo>
                  <a:cubicBezTo>
                    <a:pt x="134582" y="188917"/>
                    <a:pt x="4937" y="91021"/>
                    <a:pt x="174" y="857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AAA70E77-10EF-A628-5B38-592D60A14BE1}"/>
                </a:ext>
              </a:extLst>
            </p:cNvPr>
            <p:cNvSpPr/>
            <p:nvPr/>
          </p:nvSpPr>
          <p:spPr>
            <a:xfrm>
              <a:off x="682124" y="7839592"/>
              <a:ext cx="297233" cy="132889"/>
            </a:xfrm>
            <a:custGeom>
              <a:avLst/>
              <a:gdLst>
                <a:gd name="connsiteX0" fmla="*/ 3676 w 297233"/>
                <a:gd name="connsiteY0" fmla="*/ 129658 h 132889"/>
                <a:gd name="connsiteX1" fmla="*/ 286251 w 297233"/>
                <a:gd name="connsiteY1" fmla="*/ 2658 h 132889"/>
                <a:gd name="connsiteX2" fmla="*/ 229101 w 297233"/>
                <a:gd name="connsiteY2" fmla="*/ 47108 h 132889"/>
                <a:gd name="connsiteX3" fmla="*/ 130676 w 297233"/>
                <a:gd name="connsiteY3" fmla="*/ 91558 h 132889"/>
                <a:gd name="connsiteX4" fmla="*/ 3676 w 297233"/>
                <a:gd name="connsiteY4" fmla="*/ 129658 h 13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33" h="132889">
                  <a:moveTo>
                    <a:pt x="3676" y="129658"/>
                  </a:moveTo>
                  <a:cubicBezTo>
                    <a:pt x="29605" y="114841"/>
                    <a:pt x="248680" y="16416"/>
                    <a:pt x="286251" y="2658"/>
                  </a:cubicBezTo>
                  <a:cubicBezTo>
                    <a:pt x="323822" y="-11100"/>
                    <a:pt x="255030" y="32291"/>
                    <a:pt x="229101" y="47108"/>
                  </a:cubicBezTo>
                  <a:cubicBezTo>
                    <a:pt x="203172" y="61925"/>
                    <a:pt x="165072" y="78858"/>
                    <a:pt x="130676" y="91558"/>
                  </a:cubicBezTo>
                  <a:cubicBezTo>
                    <a:pt x="96280" y="104258"/>
                    <a:pt x="-22253" y="144475"/>
                    <a:pt x="3676" y="1296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9FCD58C9-F765-8AA0-88FF-DFE49A9CED7A}"/>
                </a:ext>
              </a:extLst>
            </p:cNvPr>
            <p:cNvSpPr/>
            <p:nvPr/>
          </p:nvSpPr>
          <p:spPr>
            <a:xfrm>
              <a:off x="1101540" y="7700361"/>
              <a:ext cx="324036" cy="438561"/>
            </a:xfrm>
            <a:custGeom>
              <a:avLst/>
              <a:gdLst>
                <a:gd name="connsiteX0" fmla="*/ 185 w 324036"/>
                <a:gd name="connsiteY0" fmla="*/ 437164 h 438561"/>
                <a:gd name="connsiteX1" fmla="*/ 247835 w 324036"/>
                <a:gd name="connsiteY1" fmla="*/ 14889 h 438561"/>
                <a:gd name="connsiteX2" fmla="*/ 222435 w 324036"/>
                <a:gd name="connsiteY2" fmla="*/ 87914 h 438561"/>
                <a:gd name="connsiteX3" fmla="*/ 117660 w 324036"/>
                <a:gd name="connsiteY3" fmla="*/ 386364 h 438561"/>
                <a:gd name="connsiteX4" fmla="*/ 158935 w 324036"/>
                <a:gd name="connsiteY4" fmla="*/ 303814 h 438561"/>
                <a:gd name="connsiteX5" fmla="*/ 292285 w 324036"/>
                <a:gd name="connsiteY5" fmla="*/ 75214 h 438561"/>
                <a:gd name="connsiteX6" fmla="*/ 225610 w 324036"/>
                <a:gd name="connsiteY6" fmla="*/ 243489 h 438561"/>
                <a:gd name="connsiteX7" fmla="*/ 168460 w 324036"/>
                <a:gd name="connsiteY7" fmla="*/ 437164 h 438561"/>
                <a:gd name="connsiteX8" fmla="*/ 324035 w 324036"/>
                <a:gd name="connsiteY8" fmla="*/ 138714 h 438561"/>
                <a:gd name="connsiteX9" fmla="*/ 171635 w 324036"/>
                <a:gd name="connsiteY9" fmla="*/ 373664 h 438561"/>
                <a:gd name="connsiteX10" fmla="*/ 206560 w 324036"/>
                <a:gd name="connsiteY10" fmla="*/ 65689 h 438561"/>
                <a:gd name="connsiteX11" fmla="*/ 185 w 324036"/>
                <a:gd name="connsiteY11" fmla="*/ 437164 h 43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6" h="438561">
                  <a:moveTo>
                    <a:pt x="185" y="437164"/>
                  </a:moveTo>
                  <a:cubicBezTo>
                    <a:pt x="7064" y="428697"/>
                    <a:pt x="210793" y="73097"/>
                    <a:pt x="247835" y="14889"/>
                  </a:cubicBezTo>
                  <a:cubicBezTo>
                    <a:pt x="284877" y="-43319"/>
                    <a:pt x="222435" y="87914"/>
                    <a:pt x="222435" y="87914"/>
                  </a:cubicBezTo>
                  <a:cubicBezTo>
                    <a:pt x="200739" y="149826"/>
                    <a:pt x="128243" y="350381"/>
                    <a:pt x="117660" y="386364"/>
                  </a:cubicBezTo>
                  <a:cubicBezTo>
                    <a:pt x="107077" y="422347"/>
                    <a:pt x="129831" y="355672"/>
                    <a:pt x="158935" y="303814"/>
                  </a:cubicBezTo>
                  <a:cubicBezTo>
                    <a:pt x="188039" y="251956"/>
                    <a:pt x="281173" y="85268"/>
                    <a:pt x="292285" y="75214"/>
                  </a:cubicBezTo>
                  <a:cubicBezTo>
                    <a:pt x="303397" y="65160"/>
                    <a:pt x="246247" y="183164"/>
                    <a:pt x="225610" y="243489"/>
                  </a:cubicBezTo>
                  <a:cubicBezTo>
                    <a:pt x="204973" y="303814"/>
                    <a:pt x="152056" y="454627"/>
                    <a:pt x="168460" y="437164"/>
                  </a:cubicBezTo>
                  <a:cubicBezTo>
                    <a:pt x="184864" y="419701"/>
                    <a:pt x="323506" y="149297"/>
                    <a:pt x="324035" y="138714"/>
                  </a:cubicBezTo>
                  <a:cubicBezTo>
                    <a:pt x="324564" y="128131"/>
                    <a:pt x="191214" y="385835"/>
                    <a:pt x="171635" y="373664"/>
                  </a:cubicBezTo>
                  <a:cubicBezTo>
                    <a:pt x="152056" y="361493"/>
                    <a:pt x="233547" y="56164"/>
                    <a:pt x="206560" y="65689"/>
                  </a:cubicBezTo>
                  <a:cubicBezTo>
                    <a:pt x="179573" y="75214"/>
                    <a:pt x="-6694" y="445631"/>
                    <a:pt x="185" y="4371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5C33900D-AFEE-783B-D3DE-E507C1E73B30}"/>
                </a:ext>
              </a:extLst>
            </p:cNvPr>
            <p:cNvSpPr/>
            <p:nvPr/>
          </p:nvSpPr>
          <p:spPr>
            <a:xfrm>
              <a:off x="1546052" y="8758177"/>
              <a:ext cx="417121" cy="796407"/>
            </a:xfrm>
            <a:custGeom>
              <a:avLst/>
              <a:gdLst>
                <a:gd name="connsiteX0" fmla="*/ 173 w 417121"/>
                <a:gd name="connsiteY0" fmla="*/ 1648 h 796407"/>
                <a:gd name="connsiteX1" fmla="*/ 165273 w 417121"/>
                <a:gd name="connsiteY1" fmla="*/ 249298 h 796407"/>
                <a:gd name="connsiteX2" fmla="*/ 298623 w 417121"/>
                <a:gd name="connsiteY2" fmla="*/ 411223 h 796407"/>
                <a:gd name="connsiteX3" fmla="*/ 349423 w 417121"/>
                <a:gd name="connsiteY3" fmla="*/ 569973 h 796407"/>
                <a:gd name="connsiteX4" fmla="*/ 349423 w 417121"/>
                <a:gd name="connsiteY4" fmla="*/ 646173 h 796407"/>
                <a:gd name="connsiteX5" fmla="*/ 273223 w 417121"/>
                <a:gd name="connsiteY5" fmla="*/ 712848 h 796407"/>
                <a:gd name="connsiteX6" fmla="*/ 31923 w 417121"/>
                <a:gd name="connsiteY6" fmla="*/ 795398 h 796407"/>
                <a:gd name="connsiteX7" fmla="*/ 381173 w 417121"/>
                <a:gd name="connsiteY7" fmla="*/ 652523 h 796407"/>
                <a:gd name="connsiteX8" fmla="*/ 384348 w 417121"/>
                <a:gd name="connsiteY8" fmla="*/ 522348 h 796407"/>
                <a:gd name="connsiteX9" fmla="*/ 190673 w 417121"/>
                <a:gd name="connsiteY9" fmla="*/ 290573 h 796407"/>
                <a:gd name="connsiteX10" fmla="*/ 104948 w 417121"/>
                <a:gd name="connsiteY10" fmla="*/ 106423 h 796407"/>
                <a:gd name="connsiteX11" fmla="*/ 133523 w 417121"/>
                <a:gd name="connsiteY11" fmla="*/ 138173 h 796407"/>
                <a:gd name="connsiteX12" fmla="*/ 173 w 417121"/>
                <a:gd name="connsiteY12" fmla="*/ 1648 h 79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121" h="796407">
                  <a:moveTo>
                    <a:pt x="173" y="1648"/>
                  </a:moveTo>
                  <a:cubicBezTo>
                    <a:pt x="5465" y="20169"/>
                    <a:pt x="115531" y="181036"/>
                    <a:pt x="165273" y="249298"/>
                  </a:cubicBezTo>
                  <a:cubicBezTo>
                    <a:pt x="215015" y="317560"/>
                    <a:pt x="267931" y="357777"/>
                    <a:pt x="298623" y="411223"/>
                  </a:cubicBezTo>
                  <a:cubicBezTo>
                    <a:pt x="329315" y="464669"/>
                    <a:pt x="340956" y="530815"/>
                    <a:pt x="349423" y="569973"/>
                  </a:cubicBezTo>
                  <a:cubicBezTo>
                    <a:pt x="357890" y="609131"/>
                    <a:pt x="362123" y="622361"/>
                    <a:pt x="349423" y="646173"/>
                  </a:cubicBezTo>
                  <a:cubicBezTo>
                    <a:pt x="336723" y="669986"/>
                    <a:pt x="326140" y="687977"/>
                    <a:pt x="273223" y="712848"/>
                  </a:cubicBezTo>
                  <a:cubicBezTo>
                    <a:pt x="220306" y="737719"/>
                    <a:pt x="13931" y="805452"/>
                    <a:pt x="31923" y="795398"/>
                  </a:cubicBezTo>
                  <a:cubicBezTo>
                    <a:pt x="49915" y="785344"/>
                    <a:pt x="322435" y="698031"/>
                    <a:pt x="381173" y="652523"/>
                  </a:cubicBezTo>
                  <a:cubicBezTo>
                    <a:pt x="439911" y="607015"/>
                    <a:pt x="416098" y="582673"/>
                    <a:pt x="384348" y="522348"/>
                  </a:cubicBezTo>
                  <a:cubicBezTo>
                    <a:pt x="352598" y="462023"/>
                    <a:pt x="237240" y="359894"/>
                    <a:pt x="190673" y="290573"/>
                  </a:cubicBezTo>
                  <a:cubicBezTo>
                    <a:pt x="144106" y="221252"/>
                    <a:pt x="114473" y="131823"/>
                    <a:pt x="104948" y="106423"/>
                  </a:cubicBezTo>
                  <a:cubicBezTo>
                    <a:pt x="95423" y="81023"/>
                    <a:pt x="154690" y="149815"/>
                    <a:pt x="133523" y="138173"/>
                  </a:cubicBezTo>
                  <a:cubicBezTo>
                    <a:pt x="112356" y="126531"/>
                    <a:pt x="-5119" y="-16873"/>
                    <a:pt x="173" y="164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1692A0C5-7A1C-45AD-B7AA-B9092D47B228}"/>
                </a:ext>
              </a:extLst>
            </p:cNvPr>
            <p:cNvSpPr/>
            <p:nvPr/>
          </p:nvSpPr>
          <p:spPr>
            <a:xfrm>
              <a:off x="1513403" y="8831792"/>
              <a:ext cx="353499" cy="645287"/>
            </a:xfrm>
            <a:custGeom>
              <a:avLst/>
              <a:gdLst>
                <a:gd name="connsiteX0" fmla="*/ 13772 w 353499"/>
                <a:gd name="connsiteY0" fmla="*/ 23283 h 645287"/>
                <a:gd name="connsiteX1" fmla="*/ 51872 w 353499"/>
                <a:gd name="connsiteY1" fmla="*/ 77258 h 645287"/>
                <a:gd name="connsiteX2" fmla="*/ 302697 w 353499"/>
                <a:gd name="connsiteY2" fmla="*/ 458258 h 645287"/>
                <a:gd name="connsiteX3" fmla="*/ 134422 w 353499"/>
                <a:gd name="connsiteY3" fmla="*/ 366183 h 645287"/>
                <a:gd name="connsiteX4" fmla="*/ 270947 w 353499"/>
                <a:gd name="connsiteY4" fmla="*/ 540808 h 645287"/>
                <a:gd name="connsiteX5" fmla="*/ 51872 w 353499"/>
                <a:gd name="connsiteY5" fmla="*/ 426508 h 645287"/>
                <a:gd name="connsiteX6" fmla="*/ 213797 w 353499"/>
                <a:gd name="connsiteY6" fmla="*/ 620183 h 645287"/>
                <a:gd name="connsiteX7" fmla="*/ 16947 w 353499"/>
                <a:gd name="connsiteY7" fmla="*/ 582083 h 645287"/>
                <a:gd name="connsiteX8" fmla="*/ 353497 w 353499"/>
                <a:gd name="connsiteY8" fmla="*/ 632883 h 645287"/>
                <a:gd name="connsiteX9" fmla="*/ 23297 w 353499"/>
                <a:gd name="connsiteY9" fmla="*/ 642408 h 645287"/>
                <a:gd name="connsiteX10" fmla="*/ 324922 w 353499"/>
                <a:gd name="connsiteY10" fmla="*/ 591608 h 645287"/>
                <a:gd name="connsiteX11" fmla="*/ 55047 w 353499"/>
                <a:gd name="connsiteY11" fmla="*/ 220133 h 645287"/>
                <a:gd name="connsiteX12" fmla="*/ 226497 w 353499"/>
                <a:gd name="connsiteY12" fmla="*/ 363008 h 645287"/>
                <a:gd name="connsiteX13" fmla="*/ 13772 w 353499"/>
                <a:gd name="connsiteY13" fmla="*/ 23283 h 64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3499" h="645287">
                  <a:moveTo>
                    <a:pt x="13772" y="23283"/>
                  </a:moveTo>
                  <a:cubicBezTo>
                    <a:pt x="-15332" y="-24342"/>
                    <a:pt x="3718" y="4762"/>
                    <a:pt x="51872" y="77258"/>
                  </a:cubicBezTo>
                  <a:cubicBezTo>
                    <a:pt x="100026" y="149754"/>
                    <a:pt x="288939" y="410104"/>
                    <a:pt x="302697" y="458258"/>
                  </a:cubicBezTo>
                  <a:cubicBezTo>
                    <a:pt x="316455" y="506412"/>
                    <a:pt x="139714" y="352425"/>
                    <a:pt x="134422" y="366183"/>
                  </a:cubicBezTo>
                  <a:cubicBezTo>
                    <a:pt x="129130" y="379941"/>
                    <a:pt x="284705" y="530754"/>
                    <a:pt x="270947" y="540808"/>
                  </a:cubicBezTo>
                  <a:cubicBezTo>
                    <a:pt x="257189" y="550862"/>
                    <a:pt x="61397" y="413279"/>
                    <a:pt x="51872" y="426508"/>
                  </a:cubicBezTo>
                  <a:cubicBezTo>
                    <a:pt x="42347" y="439737"/>
                    <a:pt x="219618" y="594254"/>
                    <a:pt x="213797" y="620183"/>
                  </a:cubicBezTo>
                  <a:cubicBezTo>
                    <a:pt x="207976" y="646112"/>
                    <a:pt x="-6336" y="579966"/>
                    <a:pt x="16947" y="582083"/>
                  </a:cubicBezTo>
                  <a:cubicBezTo>
                    <a:pt x="40230" y="584200"/>
                    <a:pt x="352439" y="622829"/>
                    <a:pt x="353497" y="632883"/>
                  </a:cubicBezTo>
                  <a:cubicBezTo>
                    <a:pt x="354555" y="642937"/>
                    <a:pt x="28059" y="649287"/>
                    <a:pt x="23297" y="642408"/>
                  </a:cubicBezTo>
                  <a:cubicBezTo>
                    <a:pt x="18535" y="635529"/>
                    <a:pt x="319630" y="661987"/>
                    <a:pt x="324922" y="591608"/>
                  </a:cubicBezTo>
                  <a:cubicBezTo>
                    <a:pt x="330214" y="521229"/>
                    <a:pt x="71451" y="258233"/>
                    <a:pt x="55047" y="220133"/>
                  </a:cubicBezTo>
                  <a:cubicBezTo>
                    <a:pt x="38643" y="182033"/>
                    <a:pt x="230730" y="400050"/>
                    <a:pt x="226497" y="363008"/>
                  </a:cubicBezTo>
                  <a:cubicBezTo>
                    <a:pt x="222264" y="325966"/>
                    <a:pt x="42876" y="70908"/>
                    <a:pt x="13772" y="232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D2D1383D-C839-7DBB-E0D2-89A8E0F97998}"/>
                </a:ext>
              </a:extLst>
            </p:cNvPr>
            <p:cNvSpPr/>
            <p:nvPr/>
          </p:nvSpPr>
          <p:spPr>
            <a:xfrm>
              <a:off x="2707773" y="8159617"/>
              <a:ext cx="350849" cy="1226654"/>
            </a:xfrm>
            <a:custGeom>
              <a:avLst/>
              <a:gdLst>
                <a:gd name="connsiteX0" fmla="*/ 502 w 350849"/>
                <a:gd name="connsiteY0" fmla="*/ 117608 h 1226654"/>
                <a:gd name="connsiteX1" fmla="*/ 225927 w 350849"/>
                <a:gd name="connsiteY1" fmla="*/ 1114558 h 1226654"/>
                <a:gd name="connsiteX2" fmla="*/ 229102 w 350849"/>
                <a:gd name="connsiteY2" fmla="*/ 987558 h 1226654"/>
                <a:gd name="connsiteX3" fmla="*/ 318002 w 350849"/>
                <a:gd name="connsiteY3" fmla="*/ 1225683 h 1226654"/>
                <a:gd name="connsiteX4" fmla="*/ 321177 w 350849"/>
                <a:gd name="connsiteY4" fmla="*/ 879608 h 1226654"/>
                <a:gd name="connsiteX5" fmla="*/ 241802 w 350849"/>
                <a:gd name="connsiteY5" fmla="*/ 133 h 1226654"/>
                <a:gd name="connsiteX6" fmla="*/ 346577 w 350849"/>
                <a:gd name="connsiteY6" fmla="*/ 946283 h 1226654"/>
                <a:gd name="connsiteX7" fmla="*/ 181477 w 350849"/>
                <a:gd name="connsiteY7" fmla="*/ 292233 h 1226654"/>
                <a:gd name="connsiteX8" fmla="*/ 349752 w 350849"/>
                <a:gd name="connsiteY8" fmla="*/ 1174883 h 1226654"/>
                <a:gd name="connsiteX9" fmla="*/ 79877 w 350849"/>
                <a:gd name="connsiteY9" fmla="*/ 270008 h 1226654"/>
                <a:gd name="connsiteX10" fmla="*/ 162427 w 350849"/>
                <a:gd name="connsiteY10" fmla="*/ 730383 h 1226654"/>
                <a:gd name="connsiteX11" fmla="*/ 502 w 350849"/>
                <a:gd name="connsiteY11" fmla="*/ 117608 h 122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849" h="1226654">
                  <a:moveTo>
                    <a:pt x="502" y="117608"/>
                  </a:moveTo>
                  <a:cubicBezTo>
                    <a:pt x="11085" y="181637"/>
                    <a:pt x="187827" y="969567"/>
                    <a:pt x="225927" y="1114558"/>
                  </a:cubicBezTo>
                  <a:cubicBezTo>
                    <a:pt x="264027" y="1259549"/>
                    <a:pt x="213756" y="969037"/>
                    <a:pt x="229102" y="987558"/>
                  </a:cubicBezTo>
                  <a:cubicBezTo>
                    <a:pt x="244448" y="1006079"/>
                    <a:pt x="302656" y="1243675"/>
                    <a:pt x="318002" y="1225683"/>
                  </a:cubicBezTo>
                  <a:cubicBezTo>
                    <a:pt x="333348" y="1207691"/>
                    <a:pt x="333877" y="1083866"/>
                    <a:pt x="321177" y="879608"/>
                  </a:cubicBezTo>
                  <a:cubicBezTo>
                    <a:pt x="308477" y="675350"/>
                    <a:pt x="237569" y="-10980"/>
                    <a:pt x="241802" y="133"/>
                  </a:cubicBezTo>
                  <a:cubicBezTo>
                    <a:pt x="246035" y="11245"/>
                    <a:pt x="356631" y="897600"/>
                    <a:pt x="346577" y="946283"/>
                  </a:cubicBezTo>
                  <a:cubicBezTo>
                    <a:pt x="336523" y="994966"/>
                    <a:pt x="180948" y="254133"/>
                    <a:pt x="181477" y="292233"/>
                  </a:cubicBezTo>
                  <a:cubicBezTo>
                    <a:pt x="182006" y="330333"/>
                    <a:pt x="366685" y="1178587"/>
                    <a:pt x="349752" y="1174883"/>
                  </a:cubicBezTo>
                  <a:cubicBezTo>
                    <a:pt x="332819" y="1171179"/>
                    <a:pt x="111098" y="344091"/>
                    <a:pt x="79877" y="270008"/>
                  </a:cubicBezTo>
                  <a:cubicBezTo>
                    <a:pt x="48656" y="195925"/>
                    <a:pt x="175127" y="751020"/>
                    <a:pt x="162427" y="730383"/>
                  </a:cubicBezTo>
                  <a:cubicBezTo>
                    <a:pt x="149727" y="709746"/>
                    <a:pt x="-10081" y="53579"/>
                    <a:pt x="502" y="11760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393C0CD5-10F4-5D6B-2A46-3D07E4DCDE35}"/>
                </a:ext>
              </a:extLst>
            </p:cNvPr>
            <p:cNvSpPr/>
            <p:nvPr/>
          </p:nvSpPr>
          <p:spPr>
            <a:xfrm>
              <a:off x="2911430" y="8108725"/>
              <a:ext cx="410406" cy="1190923"/>
            </a:xfrm>
            <a:custGeom>
              <a:avLst/>
              <a:gdLst>
                <a:gd name="connsiteX0" fmla="*/ 45 w 410406"/>
                <a:gd name="connsiteY0" fmla="*/ 225 h 1190923"/>
                <a:gd name="connsiteX1" fmla="*/ 209595 w 410406"/>
                <a:gd name="connsiteY1" fmla="*/ 57375 h 1190923"/>
                <a:gd name="connsiteX2" fmla="*/ 231820 w 410406"/>
                <a:gd name="connsiteY2" fmla="*/ 114525 h 1190923"/>
                <a:gd name="connsiteX3" fmla="*/ 66720 w 410406"/>
                <a:gd name="connsiteY3" fmla="*/ 168500 h 1190923"/>
                <a:gd name="connsiteX4" fmla="*/ 250870 w 410406"/>
                <a:gd name="connsiteY4" fmla="*/ 238350 h 1190923"/>
                <a:gd name="connsiteX5" fmla="*/ 247695 w 410406"/>
                <a:gd name="connsiteY5" fmla="*/ 311375 h 1190923"/>
                <a:gd name="connsiteX6" fmla="*/ 44495 w 410406"/>
                <a:gd name="connsiteY6" fmla="*/ 320900 h 1190923"/>
                <a:gd name="connsiteX7" fmla="*/ 292145 w 410406"/>
                <a:gd name="connsiteY7" fmla="*/ 498700 h 1190923"/>
                <a:gd name="connsiteX8" fmla="*/ 276270 w 410406"/>
                <a:gd name="connsiteY8" fmla="*/ 381225 h 1190923"/>
                <a:gd name="connsiteX9" fmla="*/ 19095 w 410406"/>
                <a:gd name="connsiteY9" fmla="*/ 368525 h 1190923"/>
                <a:gd name="connsiteX10" fmla="*/ 174670 w 410406"/>
                <a:gd name="connsiteY10" fmla="*/ 641575 h 1190923"/>
                <a:gd name="connsiteX11" fmla="*/ 409620 w 410406"/>
                <a:gd name="connsiteY11" fmla="*/ 616175 h 1190923"/>
                <a:gd name="connsiteX12" fmla="*/ 88945 w 410406"/>
                <a:gd name="connsiteY12" fmla="*/ 571725 h 1190923"/>
                <a:gd name="connsiteX13" fmla="*/ 273095 w 410406"/>
                <a:gd name="connsiteY13" fmla="*/ 930500 h 1190923"/>
                <a:gd name="connsiteX14" fmla="*/ 231820 w 410406"/>
                <a:gd name="connsiteY14" fmla="*/ 844775 h 1190923"/>
                <a:gd name="connsiteX15" fmla="*/ 228645 w 410406"/>
                <a:gd name="connsiteY15" fmla="*/ 1000350 h 1190923"/>
                <a:gd name="connsiteX16" fmla="*/ 285795 w 410406"/>
                <a:gd name="connsiteY16" fmla="*/ 1190850 h 1190923"/>
                <a:gd name="connsiteX17" fmla="*/ 244520 w 410406"/>
                <a:gd name="connsiteY17" fmla="*/ 978125 h 1190923"/>
                <a:gd name="connsiteX18" fmla="*/ 225470 w 410406"/>
                <a:gd name="connsiteY18" fmla="*/ 501875 h 1190923"/>
                <a:gd name="connsiteX19" fmla="*/ 190545 w 410406"/>
                <a:gd name="connsiteY19" fmla="*/ 66900 h 1190923"/>
                <a:gd name="connsiteX20" fmla="*/ 45 w 410406"/>
                <a:gd name="connsiteY20" fmla="*/ 225 h 119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0406" h="1190923">
                  <a:moveTo>
                    <a:pt x="45" y="225"/>
                  </a:moveTo>
                  <a:cubicBezTo>
                    <a:pt x="3220" y="-1362"/>
                    <a:pt x="170966" y="38325"/>
                    <a:pt x="209595" y="57375"/>
                  </a:cubicBezTo>
                  <a:cubicBezTo>
                    <a:pt x="248224" y="76425"/>
                    <a:pt x="255632" y="96004"/>
                    <a:pt x="231820" y="114525"/>
                  </a:cubicBezTo>
                  <a:cubicBezTo>
                    <a:pt x="208008" y="133046"/>
                    <a:pt x="63545" y="147863"/>
                    <a:pt x="66720" y="168500"/>
                  </a:cubicBezTo>
                  <a:cubicBezTo>
                    <a:pt x="69895" y="189138"/>
                    <a:pt x="220708" y="214538"/>
                    <a:pt x="250870" y="238350"/>
                  </a:cubicBezTo>
                  <a:cubicBezTo>
                    <a:pt x="281032" y="262162"/>
                    <a:pt x="282091" y="297617"/>
                    <a:pt x="247695" y="311375"/>
                  </a:cubicBezTo>
                  <a:cubicBezTo>
                    <a:pt x="213299" y="325133"/>
                    <a:pt x="37087" y="289679"/>
                    <a:pt x="44495" y="320900"/>
                  </a:cubicBezTo>
                  <a:cubicBezTo>
                    <a:pt x="51903" y="352121"/>
                    <a:pt x="253516" y="488646"/>
                    <a:pt x="292145" y="498700"/>
                  </a:cubicBezTo>
                  <a:cubicBezTo>
                    <a:pt x="330774" y="508754"/>
                    <a:pt x="321778" y="402921"/>
                    <a:pt x="276270" y="381225"/>
                  </a:cubicBezTo>
                  <a:cubicBezTo>
                    <a:pt x="230762" y="359529"/>
                    <a:pt x="36028" y="325133"/>
                    <a:pt x="19095" y="368525"/>
                  </a:cubicBezTo>
                  <a:cubicBezTo>
                    <a:pt x="2162" y="411917"/>
                    <a:pt x="109583" y="600300"/>
                    <a:pt x="174670" y="641575"/>
                  </a:cubicBezTo>
                  <a:cubicBezTo>
                    <a:pt x="239758" y="682850"/>
                    <a:pt x="423907" y="627817"/>
                    <a:pt x="409620" y="616175"/>
                  </a:cubicBezTo>
                  <a:cubicBezTo>
                    <a:pt x="395333" y="604533"/>
                    <a:pt x="111699" y="519338"/>
                    <a:pt x="88945" y="571725"/>
                  </a:cubicBezTo>
                  <a:cubicBezTo>
                    <a:pt x="66191" y="624113"/>
                    <a:pt x="249283" y="884992"/>
                    <a:pt x="273095" y="930500"/>
                  </a:cubicBezTo>
                  <a:cubicBezTo>
                    <a:pt x="296907" y="976008"/>
                    <a:pt x="239228" y="833133"/>
                    <a:pt x="231820" y="844775"/>
                  </a:cubicBezTo>
                  <a:cubicBezTo>
                    <a:pt x="224412" y="856417"/>
                    <a:pt x="219649" y="942671"/>
                    <a:pt x="228645" y="1000350"/>
                  </a:cubicBezTo>
                  <a:cubicBezTo>
                    <a:pt x="237641" y="1058029"/>
                    <a:pt x="283149" y="1194554"/>
                    <a:pt x="285795" y="1190850"/>
                  </a:cubicBezTo>
                  <a:cubicBezTo>
                    <a:pt x="288441" y="1187146"/>
                    <a:pt x="254574" y="1092954"/>
                    <a:pt x="244520" y="978125"/>
                  </a:cubicBezTo>
                  <a:cubicBezTo>
                    <a:pt x="234466" y="863296"/>
                    <a:pt x="234466" y="653746"/>
                    <a:pt x="225470" y="501875"/>
                  </a:cubicBezTo>
                  <a:cubicBezTo>
                    <a:pt x="216474" y="350004"/>
                    <a:pt x="221237" y="147333"/>
                    <a:pt x="190545" y="66900"/>
                  </a:cubicBezTo>
                  <a:cubicBezTo>
                    <a:pt x="159853" y="-13533"/>
                    <a:pt x="-3130" y="1812"/>
                    <a:pt x="45" y="2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38807EAE-88FF-7B52-77C9-93626CA5BF35}"/>
                </a:ext>
              </a:extLst>
            </p:cNvPr>
            <p:cNvSpPr/>
            <p:nvPr/>
          </p:nvSpPr>
          <p:spPr>
            <a:xfrm>
              <a:off x="3135653" y="7999490"/>
              <a:ext cx="172786" cy="565491"/>
            </a:xfrm>
            <a:custGeom>
              <a:avLst/>
              <a:gdLst>
                <a:gd name="connsiteX0" fmla="*/ 26647 w 172786"/>
                <a:gd name="connsiteY0" fmla="*/ 7860 h 565491"/>
                <a:gd name="connsiteX1" fmla="*/ 20297 w 172786"/>
                <a:gd name="connsiteY1" fmla="*/ 147560 h 565491"/>
                <a:gd name="connsiteX2" fmla="*/ 4422 w 172786"/>
                <a:gd name="connsiteY2" fmla="*/ 563485 h 565491"/>
                <a:gd name="connsiteX3" fmla="*/ 4422 w 172786"/>
                <a:gd name="connsiteY3" fmla="*/ 315835 h 565491"/>
                <a:gd name="connsiteX4" fmla="*/ 55222 w 172786"/>
                <a:gd name="connsiteY4" fmla="*/ 560310 h 565491"/>
                <a:gd name="connsiteX5" fmla="*/ 172697 w 172786"/>
                <a:gd name="connsiteY5" fmla="*/ 99935 h 565491"/>
                <a:gd name="connsiteX6" fmla="*/ 74272 w 172786"/>
                <a:gd name="connsiteY6" fmla="*/ 449185 h 565491"/>
                <a:gd name="connsiteX7" fmla="*/ 55222 w 172786"/>
                <a:gd name="connsiteY7" fmla="*/ 195185 h 565491"/>
                <a:gd name="connsiteX8" fmla="*/ 48872 w 172786"/>
                <a:gd name="connsiteY8" fmla="*/ 350760 h 565491"/>
                <a:gd name="connsiteX9" fmla="*/ 26647 w 172786"/>
                <a:gd name="connsiteY9" fmla="*/ 7860 h 56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86" h="565491">
                  <a:moveTo>
                    <a:pt x="26647" y="7860"/>
                  </a:moveTo>
                  <a:cubicBezTo>
                    <a:pt x="21885" y="-26007"/>
                    <a:pt x="24001" y="54956"/>
                    <a:pt x="20297" y="147560"/>
                  </a:cubicBezTo>
                  <a:cubicBezTo>
                    <a:pt x="16593" y="240164"/>
                    <a:pt x="7068" y="535439"/>
                    <a:pt x="4422" y="563485"/>
                  </a:cubicBezTo>
                  <a:cubicBezTo>
                    <a:pt x="1776" y="591531"/>
                    <a:pt x="-4045" y="316364"/>
                    <a:pt x="4422" y="315835"/>
                  </a:cubicBezTo>
                  <a:cubicBezTo>
                    <a:pt x="12889" y="315306"/>
                    <a:pt x="27176" y="596293"/>
                    <a:pt x="55222" y="560310"/>
                  </a:cubicBezTo>
                  <a:cubicBezTo>
                    <a:pt x="83268" y="524327"/>
                    <a:pt x="169522" y="118456"/>
                    <a:pt x="172697" y="99935"/>
                  </a:cubicBezTo>
                  <a:cubicBezTo>
                    <a:pt x="175872" y="81414"/>
                    <a:pt x="93851" y="433310"/>
                    <a:pt x="74272" y="449185"/>
                  </a:cubicBezTo>
                  <a:cubicBezTo>
                    <a:pt x="54693" y="465060"/>
                    <a:pt x="59455" y="211589"/>
                    <a:pt x="55222" y="195185"/>
                  </a:cubicBezTo>
                  <a:cubicBezTo>
                    <a:pt x="50989" y="178781"/>
                    <a:pt x="53634" y="386214"/>
                    <a:pt x="48872" y="350760"/>
                  </a:cubicBezTo>
                  <a:cubicBezTo>
                    <a:pt x="44110" y="315306"/>
                    <a:pt x="31409" y="41727"/>
                    <a:pt x="26647" y="786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1E6635F6-88B1-6495-0342-762BA54D0485}"/>
                </a:ext>
              </a:extLst>
            </p:cNvPr>
            <p:cNvSpPr/>
            <p:nvPr/>
          </p:nvSpPr>
          <p:spPr>
            <a:xfrm>
              <a:off x="3481586" y="7930950"/>
              <a:ext cx="834507" cy="1456935"/>
            </a:xfrm>
            <a:custGeom>
              <a:avLst/>
              <a:gdLst>
                <a:gd name="connsiteX0" fmla="*/ 709414 w 834507"/>
                <a:gd name="connsiteY0" fmla="*/ 200 h 1456935"/>
                <a:gd name="connsiteX1" fmla="*/ 658614 w 834507"/>
                <a:gd name="connsiteY1" fmla="*/ 539950 h 1456935"/>
                <a:gd name="connsiteX2" fmla="*/ 309364 w 834507"/>
                <a:gd name="connsiteY2" fmla="*/ 971750 h 1456935"/>
                <a:gd name="connsiteX3" fmla="*/ 36314 w 834507"/>
                <a:gd name="connsiteY3" fmla="*/ 1244800 h 1456935"/>
                <a:gd name="connsiteX4" fmla="*/ 223639 w 834507"/>
                <a:gd name="connsiteY4" fmla="*/ 1225750 h 1456935"/>
                <a:gd name="connsiteX5" fmla="*/ 601464 w 834507"/>
                <a:gd name="connsiteY5" fmla="*/ 1451175 h 1456935"/>
                <a:gd name="connsiteX6" fmla="*/ 315714 w 834507"/>
                <a:gd name="connsiteY6" fmla="*/ 1314650 h 1456935"/>
                <a:gd name="connsiteX7" fmla="*/ 750689 w 834507"/>
                <a:gd name="connsiteY7" fmla="*/ 565350 h 1456935"/>
                <a:gd name="connsiteX8" fmla="*/ 229989 w 834507"/>
                <a:gd name="connsiteY8" fmla="*/ 1133675 h 1456935"/>
                <a:gd name="connsiteX9" fmla="*/ 55364 w 834507"/>
                <a:gd name="connsiteY9" fmla="*/ 1251150 h 1456935"/>
                <a:gd name="connsiteX10" fmla="*/ 363339 w 834507"/>
                <a:gd name="connsiteY10" fmla="*/ 1409900 h 1456935"/>
                <a:gd name="connsiteX11" fmla="*/ 1389 w 834507"/>
                <a:gd name="connsiteY11" fmla="*/ 1286075 h 1456935"/>
                <a:gd name="connsiteX12" fmla="*/ 261739 w 834507"/>
                <a:gd name="connsiteY12" fmla="*/ 1222575 h 1456935"/>
                <a:gd name="connsiteX13" fmla="*/ 820539 w 834507"/>
                <a:gd name="connsiteY13" fmla="*/ 171650 h 1456935"/>
                <a:gd name="connsiteX14" fmla="*/ 668139 w 834507"/>
                <a:gd name="connsiteY14" fmla="*/ 473275 h 1456935"/>
                <a:gd name="connsiteX15" fmla="*/ 709414 w 834507"/>
                <a:gd name="connsiteY15" fmla="*/ 200 h 145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507" h="1456935">
                  <a:moveTo>
                    <a:pt x="709414" y="200"/>
                  </a:moveTo>
                  <a:cubicBezTo>
                    <a:pt x="707827" y="11312"/>
                    <a:pt x="725289" y="378025"/>
                    <a:pt x="658614" y="539950"/>
                  </a:cubicBezTo>
                  <a:cubicBezTo>
                    <a:pt x="591939" y="701875"/>
                    <a:pt x="413081" y="854275"/>
                    <a:pt x="309364" y="971750"/>
                  </a:cubicBezTo>
                  <a:cubicBezTo>
                    <a:pt x="205647" y="1089225"/>
                    <a:pt x="50601" y="1202467"/>
                    <a:pt x="36314" y="1244800"/>
                  </a:cubicBezTo>
                  <a:cubicBezTo>
                    <a:pt x="22027" y="1287133"/>
                    <a:pt x="129447" y="1191354"/>
                    <a:pt x="223639" y="1225750"/>
                  </a:cubicBezTo>
                  <a:cubicBezTo>
                    <a:pt x="317831" y="1260146"/>
                    <a:pt x="586118" y="1436358"/>
                    <a:pt x="601464" y="1451175"/>
                  </a:cubicBezTo>
                  <a:cubicBezTo>
                    <a:pt x="616810" y="1465992"/>
                    <a:pt x="290843" y="1462287"/>
                    <a:pt x="315714" y="1314650"/>
                  </a:cubicBezTo>
                  <a:cubicBezTo>
                    <a:pt x="340585" y="1167013"/>
                    <a:pt x="764976" y="595512"/>
                    <a:pt x="750689" y="565350"/>
                  </a:cubicBezTo>
                  <a:cubicBezTo>
                    <a:pt x="736402" y="535188"/>
                    <a:pt x="345876" y="1019375"/>
                    <a:pt x="229989" y="1133675"/>
                  </a:cubicBezTo>
                  <a:cubicBezTo>
                    <a:pt x="114101" y="1247975"/>
                    <a:pt x="33139" y="1205113"/>
                    <a:pt x="55364" y="1251150"/>
                  </a:cubicBezTo>
                  <a:cubicBezTo>
                    <a:pt x="77589" y="1297187"/>
                    <a:pt x="372335" y="1404079"/>
                    <a:pt x="363339" y="1409900"/>
                  </a:cubicBezTo>
                  <a:cubicBezTo>
                    <a:pt x="354343" y="1415721"/>
                    <a:pt x="18322" y="1317296"/>
                    <a:pt x="1389" y="1286075"/>
                  </a:cubicBezTo>
                  <a:cubicBezTo>
                    <a:pt x="-15544" y="1254854"/>
                    <a:pt x="125214" y="1408312"/>
                    <a:pt x="261739" y="1222575"/>
                  </a:cubicBezTo>
                  <a:cubicBezTo>
                    <a:pt x="398264" y="1036838"/>
                    <a:pt x="752806" y="296533"/>
                    <a:pt x="820539" y="171650"/>
                  </a:cubicBezTo>
                  <a:cubicBezTo>
                    <a:pt x="888272" y="46767"/>
                    <a:pt x="688776" y="503967"/>
                    <a:pt x="668139" y="473275"/>
                  </a:cubicBezTo>
                  <a:cubicBezTo>
                    <a:pt x="647502" y="442583"/>
                    <a:pt x="711001" y="-10912"/>
                    <a:pt x="709414" y="2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A8438338-6EC5-1D5E-D527-7F67E77454F6}"/>
                </a:ext>
              </a:extLst>
            </p:cNvPr>
            <p:cNvSpPr/>
            <p:nvPr/>
          </p:nvSpPr>
          <p:spPr>
            <a:xfrm>
              <a:off x="3092436" y="6435725"/>
              <a:ext cx="265136" cy="254588"/>
            </a:xfrm>
            <a:custGeom>
              <a:avLst/>
              <a:gdLst>
                <a:gd name="connsiteX0" fmla="*/ 22239 w 265136"/>
                <a:gd name="connsiteY0" fmla="*/ 0 h 254588"/>
                <a:gd name="connsiteX1" fmla="*/ 209564 w 265136"/>
                <a:gd name="connsiteY1" fmla="*/ 69850 h 254588"/>
                <a:gd name="connsiteX2" fmla="*/ 238139 w 265136"/>
                <a:gd name="connsiteY2" fmla="*/ 139700 h 254588"/>
                <a:gd name="connsiteX3" fmla="*/ 184164 w 265136"/>
                <a:gd name="connsiteY3" fmla="*/ 238125 h 254588"/>
                <a:gd name="connsiteX4" fmla="*/ 14 w 265136"/>
                <a:gd name="connsiteY4" fmla="*/ 146050 h 254588"/>
                <a:gd name="connsiteX5" fmla="*/ 174639 w 265136"/>
                <a:gd name="connsiteY5" fmla="*/ 250825 h 254588"/>
                <a:gd name="connsiteX6" fmla="*/ 257189 w 265136"/>
                <a:gd name="connsiteY6" fmla="*/ 215900 h 254588"/>
                <a:gd name="connsiteX7" fmla="*/ 238139 w 265136"/>
                <a:gd name="connsiteY7" fmla="*/ 69850 h 254588"/>
                <a:gd name="connsiteX8" fmla="*/ 22239 w 265136"/>
                <a:gd name="connsiteY8" fmla="*/ 0 h 25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136" h="254588">
                  <a:moveTo>
                    <a:pt x="22239" y="0"/>
                  </a:moveTo>
                  <a:cubicBezTo>
                    <a:pt x="17477" y="0"/>
                    <a:pt x="173581" y="46567"/>
                    <a:pt x="209564" y="69850"/>
                  </a:cubicBezTo>
                  <a:cubicBezTo>
                    <a:pt x="245547" y="93133"/>
                    <a:pt x="242372" y="111654"/>
                    <a:pt x="238139" y="139700"/>
                  </a:cubicBezTo>
                  <a:cubicBezTo>
                    <a:pt x="233906" y="167746"/>
                    <a:pt x="223851" y="237067"/>
                    <a:pt x="184164" y="238125"/>
                  </a:cubicBezTo>
                  <a:cubicBezTo>
                    <a:pt x="144477" y="239183"/>
                    <a:pt x="1602" y="143933"/>
                    <a:pt x="14" y="146050"/>
                  </a:cubicBezTo>
                  <a:cubicBezTo>
                    <a:pt x="-1574" y="148167"/>
                    <a:pt x="131777" y="239183"/>
                    <a:pt x="174639" y="250825"/>
                  </a:cubicBezTo>
                  <a:cubicBezTo>
                    <a:pt x="217501" y="262467"/>
                    <a:pt x="246606" y="246063"/>
                    <a:pt x="257189" y="215900"/>
                  </a:cubicBezTo>
                  <a:cubicBezTo>
                    <a:pt x="267772" y="185738"/>
                    <a:pt x="273064" y="106892"/>
                    <a:pt x="238139" y="69850"/>
                  </a:cubicBezTo>
                  <a:cubicBezTo>
                    <a:pt x="203214" y="32808"/>
                    <a:pt x="27001" y="0"/>
                    <a:pt x="2223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09B3E2DA-BE8E-3657-1459-EDF9F5B7DD0A}"/>
                </a:ext>
              </a:extLst>
            </p:cNvPr>
            <p:cNvSpPr/>
            <p:nvPr/>
          </p:nvSpPr>
          <p:spPr>
            <a:xfrm>
              <a:off x="3130474" y="6460282"/>
              <a:ext cx="185566" cy="153690"/>
            </a:xfrm>
            <a:custGeom>
              <a:avLst/>
              <a:gdLst>
                <a:gd name="connsiteX0" fmla="*/ 47701 w 185566"/>
                <a:gd name="connsiteY0" fmla="*/ 843 h 153690"/>
                <a:gd name="connsiteX1" fmla="*/ 111201 w 185566"/>
                <a:gd name="connsiteY1" fmla="*/ 67518 h 153690"/>
                <a:gd name="connsiteX2" fmla="*/ 108026 w 185566"/>
                <a:gd name="connsiteY2" fmla="*/ 105618 h 153690"/>
                <a:gd name="connsiteX3" fmla="*/ 82626 w 185566"/>
                <a:gd name="connsiteY3" fmla="*/ 134193 h 153690"/>
                <a:gd name="connsiteX4" fmla="*/ 76 w 185566"/>
                <a:gd name="connsiteY4" fmla="*/ 131018 h 153690"/>
                <a:gd name="connsiteX5" fmla="*/ 98501 w 185566"/>
                <a:gd name="connsiteY5" fmla="*/ 131018 h 153690"/>
                <a:gd name="connsiteX6" fmla="*/ 184226 w 185566"/>
                <a:gd name="connsiteY6" fmla="*/ 150068 h 153690"/>
                <a:gd name="connsiteX7" fmla="*/ 152476 w 185566"/>
                <a:gd name="connsiteY7" fmla="*/ 48468 h 153690"/>
                <a:gd name="connsiteX8" fmla="*/ 174701 w 185566"/>
                <a:gd name="connsiteY8" fmla="*/ 118318 h 153690"/>
                <a:gd name="connsiteX9" fmla="*/ 92151 w 185566"/>
                <a:gd name="connsiteY9" fmla="*/ 118318 h 153690"/>
                <a:gd name="connsiteX10" fmla="*/ 47701 w 185566"/>
                <a:gd name="connsiteY10" fmla="*/ 843 h 15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566" h="153690">
                  <a:moveTo>
                    <a:pt x="47701" y="843"/>
                  </a:moveTo>
                  <a:cubicBezTo>
                    <a:pt x="50876" y="-7624"/>
                    <a:pt x="101147" y="50056"/>
                    <a:pt x="111201" y="67518"/>
                  </a:cubicBezTo>
                  <a:cubicBezTo>
                    <a:pt x="121255" y="84980"/>
                    <a:pt x="112788" y="94506"/>
                    <a:pt x="108026" y="105618"/>
                  </a:cubicBezTo>
                  <a:cubicBezTo>
                    <a:pt x="103264" y="116730"/>
                    <a:pt x="100618" y="129960"/>
                    <a:pt x="82626" y="134193"/>
                  </a:cubicBezTo>
                  <a:cubicBezTo>
                    <a:pt x="64634" y="138426"/>
                    <a:pt x="-2570" y="131547"/>
                    <a:pt x="76" y="131018"/>
                  </a:cubicBezTo>
                  <a:cubicBezTo>
                    <a:pt x="2722" y="130489"/>
                    <a:pt x="67809" y="127843"/>
                    <a:pt x="98501" y="131018"/>
                  </a:cubicBezTo>
                  <a:cubicBezTo>
                    <a:pt x="129193" y="134193"/>
                    <a:pt x="175230" y="163826"/>
                    <a:pt x="184226" y="150068"/>
                  </a:cubicBezTo>
                  <a:cubicBezTo>
                    <a:pt x="193222" y="136310"/>
                    <a:pt x="154063" y="53760"/>
                    <a:pt x="152476" y="48468"/>
                  </a:cubicBezTo>
                  <a:cubicBezTo>
                    <a:pt x="150889" y="43176"/>
                    <a:pt x="184755" y="106676"/>
                    <a:pt x="174701" y="118318"/>
                  </a:cubicBezTo>
                  <a:cubicBezTo>
                    <a:pt x="164647" y="129960"/>
                    <a:pt x="109084" y="133135"/>
                    <a:pt x="92151" y="118318"/>
                  </a:cubicBezTo>
                  <a:cubicBezTo>
                    <a:pt x="75218" y="103501"/>
                    <a:pt x="44526" y="9310"/>
                    <a:pt x="47701" y="8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4BFE3F92-4DCF-E191-5038-22EFD8B12008}"/>
                </a:ext>
              </a:extLst>
            </p:cNvPr>
            <p:cNvSpPr/>
            <p:nvPr/>
          </p:nvSpPr>
          <p:spPr>
            <a:xfrm>
              <a:off x="3063633" y="6435288"/>
              <a:ext cx="191059" cy="344032"/>
            </a:xfrm>
            <a:custGeom>
              <a:avLst/>
              <a:gdLst>
                <a:gd name="connsiteX0" fmla="*/ 143117 w 191059"/>
                <a:gd name="connsiteY0" fmla="*/ 437 h 344032"/>
                <a:gd name="connsiteX1" fmla="*/ 54217 w 191059"/>
                <a:gd name="connsiteY1" fmla="*/ 98862 h 344032"/>
                <a:gd name="connsiteX2" fmla="*/ 98667 w 191059"/>
                <a:gd name="connsiteY2" fmla="*/ 127437 h 344032"/>
                <a:gd name="connsiteX3" fmla="*/ 187567 w 191059"/>
                <a:gd name="connsiteY3" fmla="*/ 136962 h 344032"/>
                <a:gd name="connsiteX4" fmla="*/ 57392 w 191059"/>
                <a:gd name="connsiteY4" fmla="*/ 149662 h 344032"/>
                <a:gd name="connsiteX5" fmla="*/ 35167 w 191059"/>
                <a:gd name="connsiteY5" fmla="*/ 343337 h 344032"/>
                <a:gd name="connsiteX6" fmla="*/ 35167 w 191059"/>
                <a:gd name="connsiteY6" fmla="*/ 213162 h 344032"/>
                <a:gd name="connsiteX7" fmla="*/ 47867 w 191059"/>
                <a:gd name="connsiteY7" fmla="*/ 178237 h 344032"/>
                <a:gd name="connsiteX8" fmla="*/ 190742 w 191059"/>
                <a:gd name="connsiteY8" fmla="*/ 314762 h 344032"/>
                <a:gd name="connsiteX9" fmla="*/ 3417 w 191059"/>
                <a:gd name="connsiteY9" fmla="*/ 165537 h 344032"/>
                <a:gd name="connsiteX10" fmla="*/ 76442 w 191059"/>
                <a:gd name="connsiteY10" fmla="*/ 67112 h 344032"/>
                <a:gd name="connsiteX11" fmla="*/ 143117 w 191059"/>
                <a:gd name="connsiteY11" fmla="*/ 437 h 3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059" h="344032">
                  <a:moveTo>
                    <a:pt x="143117" y="437"/>
                  </a:moveTo>
                  <a:cubicBezTo>
                    <a:pt x="139413" y="5729"/>
                    <a:pt x="61625" y="77695"/>
                    <a:pt x="54217" y="98862"/>
                  </a:cubicBezTo>
                  <a:cubicBezTo>
                    <a:pt x="46809" y="120029"/>
                    <a:pt x="76442" y="121087"/>
                    <a:pt x="98667" y="127437"/>
                  </a:cubicBezTo>
                  <a:cubicBezTo>
                    <a:pt x="120892" y="133787"/>
                    <a:pt x="194446" y="133258"/>
                    <a:pt x="187567" y="136962"/>
                  </a:cubicBezTo>
                  <a:cubicBezTo>
                    <a:pt x="180688" y="140666"/>
                    <a:pt x="82792" y="115266"/>
                    <a:pt x="57392" y="149662"/>
                  </a:cubicBezTo>
                  <a:cubicBezTo>
                    <a:pt x="31992" y="184058"/>
                    <a:pt x="38871" y="332754"/>
                    <a:pt x="35167" y="343337"/>
                  </a:cubicBezTo>
                  <a:cubicBezTo>
                    <a:pt x="31463" y="353920"/>
                    <a:pt x="33050" y="240679"/>
                    <a:pt x="35167" y="213162"/>
                  </a:cubicBezTo>
                  <a:cubicBezTo>
                    <a:pt x="37284" y="185645"/>
                    <a:pt x="21938" y="161304"/>
                    <a:pt x="47867" y="178237"/>
                  </a:cubicBezTo>
                  <a:cubicBezTo>
                    <a:pt x="73796" y="195170"/>
                    <a:pt x="198150" y="316879"/>
                    <a:pt x="190742" y="314762"/>
                  </a:cubicBezTo>
                  <a:cubicBezTo>
                    <a:pt x="183334" y="312645"/>
                    <a:pt x="22467" y="206812"/>
                    <a:pt x="3417" y="165537"/>
                  </a:cubicBezTo>
                  <a:cubicBezTo>
                    <a:pt x="-15633" y="124262"/>
                    <a:pt x="49984" y="95158"/>
                    <a:pt x="76442" y="67112"/>
                  </a:cubicBezTo>
                  <a:cubicBezTo>
                    <a:pt x="102900" y="39066"/>
                    <a:pt x="146821" y="-4855"/>
                    <a:pt x="143117" y="4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ADA3291A-F964-8EC9-622B-80955DCD2B79}"/>
              </a:ext>
            </a:extLst>
          </p:cNvPr>
          <p:cNvSpPr/>
          <p:nvPr/>
        </p:nvSpPr>
        <p:spPr>
          <a:xfrm>
            <a:off x="1642665" y="6809870"/>
            <a:ext cx="1119813" cy="1178430"/>
          </a:xfrm>
          <a:custGeom>
            <a:avLst/>
            <a:gdLst>
              <a:gd name="connsiteX0" fmla="*/ 535385 w 1119813"/>
              <a:gd name="connsiteY0" fmla="*/ 124330 h 1178430"/>
              <a:gd name="connsiteX1" fmla="*/ 306785 w 1119813"/>
              <a:gd name="connsiteY1" fmla="*/ 25905 h 1178430"/>
              <a:gd name="connsiteX2" fmla="*/ 202010 w 1119813"/>
              <a:gd name="connsiteY2" fmla="*/ 10030 h 1178430"/>
              <a:gd name="connsiteX3" fmla="*/ 167085 w 1119813"/>
              <a:gd name="connsiteY3" fmla="*/ 117980 h 1178430"/>
              <a:gd name="connsiteX4" fmla="*/ 195660 w 1119813"/>
              <a:gd name="connsiteY4" fmla="*/ 181480 h 1178430"/>
              <a:gd name="connsiteX5" fmla="*/ 290910 w 1119813"/>
              <a:gd name="connsiteY5" fmla="*/ 343405 h 1178430"/>
              <a:gd name="connsiteX6" fmla="*/ 300435 w 1119813"/>
              <a:gd name="connsiteY6" fmla="*/ 330705 h 1178430"/>
              <a:gd name="connsiteX7" fmla="*/ 354410 w 1119813"/>
              <a:gd name="connsiteY7" fmla="*/ 530730 h 1178430"/>
              <a:gd name="connsiteX8" fmla="*/ 452835 w 1119813"/>
              <a:gd name="connsiteY8" fmla="*/ 625980 h 1178430"/>
              <a:gd name="connsiteX9" fmla="*/ 459185 w 1119813"/>
              <a:gd name="connsiteY9" fmla="*/ 657730 h 1178430"/>
              <a:gd name="connsiteX10" fmla="*/ 659210 w 1119813"/>
              <a:gd name="connsiteY10" fmla="*/ 816480 h 1178430"/>
              <a:gd name="connsiteX11" fmla="*/ 808435 w 1119813"/>
              <a:gd name="connsiteY11" fmla="*/ 832355 h 1178430"/>
              <a:gd name="connsiteX12" fmla="*/ 887810 w 1119813"/>
              <a:gd name="connsiteY12" fmla="*/ 673605 h 1178430"/>
              <a:gd name="connsiteX13" fmla="*/ 995760 w 1119813"/>
              <a:gd name="connsiteY13" fmla="*/ 816480 h 1178430"/>
              <a:gd name="connsiteX14" fmla="*/ 1116410 w 1119813"/>
              <a:gd name="connsiteY14" fmla="*/ 1016505 h 1178430"/>
              <a:gd name="connsiteX15" fmla="*/ 1043385 w 1119813"/>
              <a:gd name="connsiteY15" fmla="*/ 1178430 h 1178430"/>
              <a:gd name="connsiteX16" fmla="*/ 627460 w 1119813"/>
              <a:gd name="connsiteY16" fmla="*/ 1016505 h 1178430"/>
              <a:gd name="connsiteX17" fmla="*/ 148035 w 1119813"/>
              <a:gd name="connsiteY17" fmla="*/ 403730 h 1178430"/>
              <a:gd name="connsiteX18" fmla="*/ 43260 w 1119813"/>
              <a:gd name="connsiteY18" fmla="*/ 171955 h 1178430"/>
              <a:gd name="connsiteX19" fmla="*/ 205185 w 1119813"/>
              <a:gd name="connsiteY19" fmla="*/ 381505 h 1178430"/>
              <a:gd name="connsiteX20" fmla="*/ 424260 w 1119813"/>
              <a:gd name="connsiteY20" fmla="*/ 171955 h 1178430"/>
              <a:gd name="connsiteX21" fmla="*/ 46435 w 1119813"/>
              <a:gd name="connsiteY21" fmla="*/ 162430 h 1178430"/>
              <a:gd name="connsiteX22" fmla="*/ 43260 w 1119813"/>
              <a:gd name="connsiteY22" fmla="*/ 505 h 1178430"/>
              <a:gd name="connsiteX23" fmla="*/ 382985 w 1119813"/>
              <a:gd name="connsiteY23" fmla="*/ 111630 h 1178430"/>
              <a:gd name="connsiteX24" fmla="*/ 535385 w 1119813"/>
              <a:gd name="connsiteY24" fmla="*/ 124330 h 117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19813" h="1178430">
                <a:moveTo>
                  <a:pt x="535385" y="124330"/>
                </a:moveTo>
                <a:cubicBezTo>
                  <a:pt x="522685" y="110042"/>
                  <a:pt x="362347" y="44955"/>
                  <a:pt x="306785" y="25905"/>
                </a:cubicBezTo>
                <a:cubicBezTo>
                  <a:pt x="251222" y="6855"/>
                  <a:pt x="225293" y="-5316"/>
                  <a:pt x="202010" y="10030"/>
                </a:cubicBezTo>
                <a:cubicBezTo>
                  <a:pt x="178727" y="25376"/>
                  <a:pt x="168143" y="89405"/>
                  <a:pt x="167085" y="117980"/>
                </a:cubicBezTo>
                <a:cubicBezTo>
                  <a:pt x="166027" y="146555"/>
                  <a:pt x="175022" y="143909"/>
                  <a:pt x="195660" y="181480"/>
                </a:cubicBezTo>
                <a:cubicBezTo>
                  <a:pt x="216297" y="219051"/>
                  <a:pt x="273448" y="318534"/>
                  <a:pt x="290910" y="343405"/>
                </a:cubicBezTo>
                <a:cubicBezTo>
                  <a:pt x="308372" y="368276"/>
                  <a:pt x="289852" y="299484"/>
                  <a:pt x="300435" y="330705"/>
                </a:cubicBezTo>
                <a:cubicBezTo>
                  <a:pt x="311018" y="361926"/>
                  <a:pt x="329010" y="481518"/>
                  <a:pt x="354410" y="530730"/>
                </a:cubicBezTo>
                <a:cubicBezTo>
                  <a:pt x="379810" y="579942"/>
                  <a:pt x="435373" y="604813"/>
                  <a:pt x="452835" y="625980"/>
                </a:cubicBezTo>
                <a:cubicBezTo>
                  <a:pt x="470297" y="647147"/>
                  <a:pt x="424789" y="625980"/>
                  <a:pt x="459185" y="657730"/>
                </a:cubicBezTo>
                <a:cubicBezTo>
                  <a:pt x="493581" y="689480"/>
                  <a:pt x="601002" y="787376"/>
                  <a:pt x="659210" y="816480"/>
                </a:cubicBezTo>
                <a:cubicBezTo>
                  <a:pt x="717418" y="845584"/>
                  <a:pt x="770335" y="856167"/>
                  <a:pt x="808435" y="832355"/>
                </a:cubicBezTo>
                <a:cubicBezTo>
                  <a:pt x="846535" y="808543"/>
                  <a:pt x="856589" y="676251"/>
                  <a:pt x="887810" y="673605"/>
                </a:cubicBezTo>
                <a:cubicBezTo>
                  <a:pt x="919031" y="670959"/>
                  <a:pt x="957660" y="759330"/>
                  <a:pt x="995760" y="816480"/>
                </a:cubicBezTo>
                <a:cubicBezTo>
                  <a:pt x="1033860" y="873630"/>
                  <a:pt x="1108473" y="956180"/>
                  <a:pt x="1116410" y="1016505"/>
                </a:cubicBezTo>
                <a:cubicBezTo>
                  <a:pt x="1124347" y="1076830"/>
                  <a:pt x="1124877" y="1178430"/>
                  <a:pt x="1043385" y="1178430"/>
                </a:cubicBezTo>
                <a:cubicBezTo>
                  <a:pt x="961893" y="1178430"/>
                  <a:pt x="776685" y="1145622"/>
                  <a:pt x="627460" y="1016505"/>
                </a:cubicBezTo>
                <a:cubicBezTo>
                  <a:pt x="478235" y="887388"/>
                  <a:pt x="245402" y="544488"/>
                  <a:pt x="148035" y="403730"/>
                </a:cubicBezTo>
                <a:cubicBezTo>
                  <a:pt x="50668" y="262972"/>
                  <a:pt x="33735" y="175659"/>
                  <a:pt x="43260" y="171955"/>
                </a:cubicBezTo>
                <a:cubicBezTo>
                  <a:pt x="52785" y="168251"/>
                  <a:pt x="141685" y="381505"/>
                  <a:pt x="205185" y="381505"/>
                </a:cubicBezTo>
                <a:cubicBezTo>
                  <a:pt x="268685" y="381505"/>
                  <a:pt x="450718" y="208467"/>
                  <a:pt x="424260" y="171955"/>
                </a:cubicBezTo>
                <a:cubicBezTo>
                  <a:pt x="397802" y="135443"/>
                  <a:pt x="109935" y="191005"/>
                  <a:pt x="46435" y="162430"/>
                </a:cubicBezTo>
                <a:cubicBezTo>
                  <a:pt x="-17065" y="133855"/>
                  <a:pt x="-12832" y="8972"/>
                  <a:pt x="43260" y="505"/>
                </a:cubicBezTo>
                <a:cubicBezTo>
                  <a:pt x="99352" y="-7962"/>
                  <a:pt x="306256" y="92580"/>
                  <a:pt x="382985" y="111630"/>
                </a:cubicBezTo>
                <a:cubicBezTo>
                  <a:pt x="459714" y="130680"/>
                  <a:pt x="548085" y="138618"/>
                  <a:pt x="535385" y="12433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79E8D3AD-A992-F5A1-4095-1D99D0B758F4}"/>
              </a:ext>
            </a:extLst>
          </p:cNvPr>
          <p:cNvSpPr/>
          <p:nvPr/>
        </p:nvSpPr>
        <p:spPr>
          <a:xfrm>
            <a:off x="1866593" y="6720926"/>
            <a:ext cx="1136029" cy="1159960"/>
          </a:xfrm>
          <a:custGeom>
            <a:avLst/>
            <a:gdLst>
              <a:gd name="connsiteX0" fmla="*/ 9832 w 1136029"/>
              <a:gd name="connsiteY0" fmla="*/ 6899 h 1159960"/>
              <a:gd name="connsiteX1" fmla="*/ 425757 w 1136029"/>
              <a:gd name="connsiteY1" fmla="*/ 57699 h 1159960"/>
              <a:gd name="connsiteX2" fmla="*/ 657532 w 1136029"/>
              <a:gd name="connsiteY2" fmla="*/ 276774 h 1159960"/>
              <a:gd name="connsiteX3" fmla="*/ 648007 w 1136029"/>
              <a:gd name="connsiteY3" fmla="*/ 340274 h 1159960"/>
              <a:gd name="connsiteX4" fmla="*/ 879782 w 1136029"/>
              <a:gd name="connsiteY4" fmla="*/ 476799 h 1159960"/>
              <a:gd name="connsiteX5" fmla="*/ 1060757 w 1136029"/>
              <a:gd name="connsiteY5" fmla="*/ 749849 h 1159960"/>
              <a:gd name="connsiteX6" fmla="*/ 1133782 w 1136029"/>
              <a:gd name="connsiteY6" fmla="*/ 933999 h 1159960"/>
              <a:gd name="connsiteX7" fmla="*/ 984557 w 1136029"/>
              <a:gd name="connsiteY7" fmla="*/ 1159424 h 1159960"/>
              <a:gd name="connsiteX8" fmla="*/ 803582 w 1136029"/>
              <a:gd name="connsiteY8" fmla="*/ 991149 h 1159960"/>
              <a:gd name="connsiteX9" fmla="*/ 736907 w 1136029"/>
              <a:gd name="connsiteY9" fmla="*/ 810174 h 1159960"/>
              <a:gd name="connsiteX10" fmla="*/ 320982 w 1136029"/>
              <a:gd name="connsiteY10" fmla="*/ 302174 h 1159960"/>
              <a:gd name="connsiteX11" fmla="*/ 155882 w 1136029"/>
              <a:gd name="connsiteY11" fmla="*/ 248199 h 1159960"/>
              <a:gd name="connsiteX12" fmla="*/ 16182 w 1136029"/>
              <a:gd name="connsiteY12" fmla="*/ 422824 h 1159960"/>
              <a:gd name="connsiteX13" fmla="*/ 111432 w 1136029"/>
              <a:gd name="connsiteY13" fmla="*/ 222799 h 1159960"/>
              <a:gd name="connsiteX14" fmla="*/ 127307 w 1136029"/>
              <a:gd name="connsiteY14" fmla="*/ 178349 h 1159960"/>
              <a:gd name="connsiteX15" fmla="*/ 9832 w 1136029"/>
              <a:gd name="connsiteY15" fmla="*/ 6899 h 115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6029" h="1159960">
                <a:moveTo>
                  <a:pt x="9832" y="6899"/>
                </a:moveTo>
                <a:cubicBezTo>
                  <a:pt x="59574" y="-13209"/>
                  <a:pt x="317807" y="12720"/>
                  <a:pt x="425757" y="57699"/>
                </a:cubicBezTo>
                <a:cubicBezTo>
                  <a:pt x="533707" y="102678"/>
                  <a:pt x="620490" y="229678"/>
                  <a:pt x="657532" y="276774"/>
                </a:cubicBezTo>
                <a:cubicBezTo>
                  <a:pt x="694574" y="323870"/>
                  <a:pt x="610965" y="306937"/>
                  <a:pt x="648007" y="340274"/>
                </a:cubicBezTo>
                <a:cubicBezTo>
                  <a:pt x="685049" y="373611"/>
                  <a:pt x="810990" y="408537"/>
                  <a:pt x="879782" y="476799"/>
                </a:cubicBezTo>
                <a:cubicBezTo>
                  <a:pt x="948574" y="545062"/>
                  <a:pt x="1018424" y="673649"/>
                  <a:pt x="1060757" y="749849"/>
                </a:cubicBezTo>
                <a:cubicBezTo>
                  <a:pt x="1103090" y="826049"/>
                  <a:pt x="1146482" y="865736"/>
                  <a:pt x="1133782" y="933999"/>
                </a:cubicBezTo>
                <a:cubicBezTo>
                  <a:pt x="1121082" y="1002262"/>
                  <a:pt x="1039590" y="1149899"/>
                  <a:pt x="984557" y="1159424"/>
                </a:cubicBezTo>
                <a:cubicBezTo>
                  <a:pt x="929524" y="1168949"/>
                  <a:pt x="844857" y="1049357"/>
                  <a:pt x="803582" y="991149"/>
                </a:cubicBezTo>
                <a:cubicBezTo>
                  <a:pt x="762307" y="932941"/>
                  <a:pt x="817340" y="925003"/>
                  <a:pt x="736907" y="810174"/>
                </a:cubicBezTo>
                <a:cubicBezTo>
                  <a:pt x="656474" y="695345"/>
                  <a:pt x="417819" y="395836"/>
                  <a:pt x="320982" y="302174"/>
                </a:cubicBezTo>
                <a:cubicBezTo>
                  <a:pt x="224145" y="208512"/>
                  <a:pt x="206682" y="228091"/>
                  <a:pt x="155882" y="248199"/>
                </a:cubicBezTo>
                <a:cubicBezTo>
                  <a:pt x="105082" y="268307"/>
                  <a:pt x="23590" y="427057"/>
                  <a:pt x="16182" y="422824"/>
                </a:cubicBezTo>
                <a:cubicBezTo>
                  <a:pt x="8774" y="418591"/>
                  <a:pt x="92911" y="263545"/>
                  <a:pt x="111432" y="222799"/>
                </a:cubicBezTo>
                <a:cubicBezTo>
                  <a:pt x="129953" y="182053"/>
                  <a:pt x="140007" y="214862"/>
                  <a:pt x="127307" y="178349"/>
                </a:cubicBezTo>
                <a:cubicBezTo>
                  <a:pt x="114607" y="141837"/>
                  <a:pt x="-39910" y="27007"/>
                  <a:pt x="9832" y="6899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664413CC-48E8-6D72-7D8C-AF78317E671D}"/>
              </a:ext>
            </a:extLst>
          </p:cNvPr>
          <p:cNvSpPr/>
          <p:nvPr/>
        </p:nvSpPr>
        <p:spPr>
          <a:xfrm>
            <a:off x="2154631" y="6962615"/>
            <a:ext cx="747939" cy="915584"/>
          </a:xfrm>
          <a:custGeom>
            <a:avLst/>
            <a:gdLst>
              <a:gd name="connsiteX0" fmla="*/ 10719 w 747939"/>
              <a:gd name="connsiteY0" fmla="*/ 160 h 915584"/>
              <a:gd name="connsiteX1" fmla="*/ 423469 w 747939"/>
              <a:gd name="connsiteY1" fmla="*/ 333535 h 915584"/>
              <a:gd name="connsiteX2" fmla="*/ 448869 w 747939"/>
              <a:gd name="connsiteY2" fmla="*/ 355760 h 915584"/>
              <a:gd name="connsiteX3" fmla="*/ 559994 w 747939"/>
              <a:gd name="connsiteY3" fmla="*/ 435135 h 915584"/>
              <a:gd name="connsiteX4" fmla="*/ 664769 w 747939"/>
              <a:gd name="connsiteY4" fmla="*/ 670085 h 915584"/>
              <a:gd name="connsiteX5" fmla="*/ 706044 w 747939"/>
              <a:gd name="connsiteY5" fmla="*/ 631985 h 915584"/>
              <a:gd name="connsiteX6" fmla="*/ 744144 w 747939"/>
              <a:gd name="connsiteY6" fmla="*/ 914560 h 915584"/>
              <a:gd name="connsiteX7" fmla="*/ 607619 w 747939"/>
              <a:gd name="connsiteY7" fmla="*/ 708185 h 915584"/>
              <a:gd name="connsiteX8" fmla="*/ 83744 w 747939"/>
              <a:gd name="connsiteY8" fmla="*/ 244635 h 915584"/>
              <a:gd name="connsiteX9" fmla="*/ 118669 w 747939"/>
              <a:gd name="connsiteY9" fmla="*/ 289085 h 915584"/>
              <a:gd name="connsiteX10" fmla="*/ 10719 w 747939"/>
              <a:gd name="connsiteY10" fmla="*/ 160 h 9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939" h="915584">
                <a:moveTo>
                  <a:pt x="10719" y="160"/>
                </a:moveTo>
                <a:cubicBezTo>
                  <a:pt x="61519" y="7568"/>
                  <a:pt x="350444" y="274268"/>
                  <a:pt x="423469" y="333535"/>
                </a:cubicBezTo>
                <a:cubicBezTo>
                  <a:pt x="496494" y="392802"/>
                  <a:pt x="426115" y="338827"/>
                  <a:pt x="448869" y="355760"/>
                </a:cubicBezTo>
                <a:cubicBezTo>
                  <a:pt x="471623" y="372693"/>
                  <a:pt x="524011" y="382748"/>
                  <a:pt x="559994" y="435135"/>
                </a:cubicBezTo>
                <a:cubicBezTo>
                  <a:pt x="595977" y="487522"/>
                  <a:pt x="640427" y="637277"/>
                  <a:pt x="664769" y="670085"/>
                </a:cubicBezTo>
                <a:cubicBezTo>
                  <a:pt x="689111" y="702893"/>
                  <a:pt x="692815" y="591239"/>
                  <a:pt x="706044" y="631985"/>
                </a:cubicBezTo>
                <a:cubicBezTo>
                  <a:pt x="719273" y="672731"/>
                  <a:pt x="760548" y="901860"/>
                  <a:pt x="744144" y="914560"/>
                </a:cubicBezTo>
                <a:cubicBezTo>
                  <a:pt x="727740" y="927260"/>
                  <a:pt x="717686" y="819839"/>
                  <a:pt x="607619" y="708185"/>
                </a:cubicBezTo>
                <a:cubicBezTo>
                  <a:pt x="497552" y="596531"/>
                  <a:pt x="165236" y="314485"/>
                  <a:pt x="83744" y="244635"/>
                </a:cubicBezTo>
                <a:cubicBezTo>
                  <a:pt x="2252" y="174785"/>
                  <a:pt x="131898" y="334593"/>
                  <a:pt x="118669" y="289085"/>
                </a:cubicBezTo>
                <a:cubicBezTo>
                  <a:pt x="105440" y="243577"/>
                  <a:pt x="-40081" y="-7248"/>
                  <a:pt x="10719" y="16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B4034A3E-A4A6-C244-D604-3A80AC066FE7}"/>
              </a:ext>
            </a:extLst>
          </p:cNvPr>
          <p:cNvSpPr/>
          <p:nvPr/>
        </p:nvSpPr>
        <p:spPr>
          <a:xfrm>
            <a:off x="1895136" y="6603198"/>
            <a:ext cx="1326185" cy="1125504"/>
          </a:xfrm>
          <a:custGeom>
            <a:avLst/>
            <a:gdLst>
              <a:gd name="connsiteX0" fmla="*/ 63839 w 1326185"/>
              <a:gd name="connsiteY0" fmla="*/ 16677 h 1125504"/>
              <a:gd name="connsiteX1" fmla="*/ 216239 w 1326185"/>
              <a:gd name="connsiteY1" fmla="*/ 802 h 1125504"/>
              <a:gd name="connsiteX2" fmla="*/ 432139 w 1326185"/>
              <a:gd name="connsiteY2" fmla="*/ 29377 h 1125504"/>
              <a:gd name="connsiteX3" fmla="*/ 425789 w 1326185"/>
              <a:gd name="connsiteY3" fmla="*/ 89702 h 1125504"/>
              <a:gd name="connsiteX4" fmla="*/ 495639 w 1326185"/>
              <a:gd name="connsiteY4" fmla="*/ 210352 h 1125504"/>
              <a:gd name="connsiteX5" fmla="*/ 670264 w 1326185"/>
              <a:gd name="connsiteY5" fmla="*/ 378627 h 1125504"/>
              <a:gd name="connsiteX6" fmla="*/ 670264 w 1326185"/>
              <a:gd name="connsiteY6" fmla="*/ 388152 h 1125504"/>
              <a:gd name="connsiteX7" fmla="*/ 975064 w 1326185"/>
              <a:gd name="connsiteY7" fmla="*/ 499277 h 1125504"/>
              <a:gd name="connsiteX8" fmla="*/ 1133814 w 1326185"/>
              <a:gd name="connsiteY8" fmla="*/ 623102 h 1125504"/>
              <a:gd name="connsiteX9" fmla="*/ 975064 w 1326185"/>
              <a:gd name="connsiteY9" fmla="*/ 534202 h 1125504"/>
              <a:gd name="connsiteX10" fmla="*/ 1257639 w 1326185"/>
              <a:gd name="connsiteY10" fmla="*/ 724702 h 1125504"/>
              <a:gd name="connsiteX11" fmla="*/ 1324314 w 1326185"/>
              <a:gd name="connsiteY11" fmla="*/ 886627 h 1125504"/>
              <a:gd name="connsiteX12" fmla="*/ 1210014 w 1326185"/>
              <a:gd name="connsiteY12" fmla="*/ 1124752 h 1125504"/>
              <a:gd name="connsiteX13" fmla="*/ 1133814 w 1326185"/>
              <a:gd name="connsiteY13" fmla="*/ 950127 h 1125504"/>
              <a:gd name="connsiteX14" fmla="*/ 927439 w 1326185"/>
              <a:gd name="connsiteY14" fmla="*/ 632627 h 1125504"/>
              <a:gd name="connsiteX15" fmla="*/ 654389 w 1326185"/>
              <a:gd name="connsiteY15" fmla="*/ 407202 h 1125504"/>
              <a:gd name="connsiteX16" fmla="*/ 428964 w 1326185"/>
              <a:gd name="connsiteY16" fmla="*/ 162727 h 1125504"/>
              <a:gd name="connsiteX17" fmla="*/ 3514 w 1326185"/>
              <a:gd name="connsiteY17" fmla="*/ 102402 h 1125504"/>
              <a:gd name="connsiteX18" fmla="*/ 219414 w 1326185"/>
              <a:gd name="connsiteY18" fmla="*/ 102402 h 1125504"/>
              <a:gd name="connsiteX19" fmla="*/ 63839 w 1326185"/>
              <a:gd name="connsiteY19" fmla="*/ 16677 h 112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26185" h="1125504">
                <a:moveTo>
                  <a:pt x="63839" y="16677"/>
                </a:moveTo>
                <a:cubicBezTo>
                  <a:pt x="63310" y="-256"/>
                  <a:pt x="154856" y="-1315"/>
                  <a:pt x="216239" y="802"/>
                </a:cubicBezTo>
                <a:cubicBezTo>
                  <a:pt x="277622" y="2919"/>
                  <a:pt x="397214" y="14560"/>
                  <a:pt x="432139" y="29377"/>
                </a:cubicBezTo>
                <a:cubicBezTo>
                  <a:pt x="467064" y="44194"/>
                  <a:pt x="415206" y="59540"/>
                  <a:pt x="425789" y="89702"/>
                </a:cubicBezTo>
                <a:cubicBezTo>
                  <a:pt x="436372" y="119865"/>
                  <a:pt x="454893" y="162198"/>
                  <a:pt x="495639" y="210352"/>
                </a:cubicBezTo>
                <a:cubicBezTo>
                  <a:pt x="536385" y="258506"/>
                  <a:pt x="641160" y="348994"/>
                  <a:pt x="670264" y="378627"/>
                </a:cubicBezTo>
                <a:cubicBezTo>
                  <a:pt x="699368" y="408260"/>
                  <a:pt x="619464" y="368044"/>
                  <a:pt x="670264" y="388152"/>
                </a:cubicBezTo>
                <a:cubicBezTo>
                  <a:pt x="721064" y="408260"/>
                  <a:pt x="897806" y="460119"/>
                  <a:pt x="975064" y="499277"/>
                </a:cubicBezTo>
                <a:cubicBezTo>
                  <a:pt x="1052322" y="538435"/>
                  <a:pt x="1133814" y="617281"/>
                  <a:pt x="1133814" y="623102"/>
                </a:cubicBezTo>
                <a:cubicBezTo>
                  <a:pt x="1133814" y="628923"/>
                  <a:pt x="954427" y="517269"/>
                  <a:pt x="975064" y="534202"/>
                </a:cubicBezTo>
                <a:cubicBezTo>
                  <a:pt x="995702" y="551135"/>
                  <a:pt x="1199431" y="665964"/>
                  <a:pt x="1257639" y="724702"/>
                </a:cubicBezTo>
                <a:cubicBezTo>
                  <a:pt x="1315847" y="783440"/>
                  <a:pt x="1332251" y="819952"/>
                  <a:pt x="1324314" y="886627"/>
                </a:cubicBezTo>
                <a:cubicBezTo>
                  <a:pt x="1316377" y="953302"/>
                  <a:pt x="1241764" y="1114169"/>
                  <a:pt x="1210014" y="1124752"/>
                </a:cubicBezTo>
                <a:cubicBezTo>
                  <a:pt x="1178264" y="1135335"/>
                  <a:pt x="1180910" y="1032148"/>
                  <a:pt x="1133814" y="950127"/>
                </a:cubicBezTo>
                <a:cubicBezTo>
                  <a:pt x="1086718" y="868106"/>
                  <a:pt x="1007343" y="723115"/>
                  <a:pt x="927439" y="632627"/>
                </a:cubicBezTo>
                <a:cubicBezTo>
                  <a:pt x="847535" y="542140"/>
                  <a:pt x="737468" y="485519"/>
                  <a:pt x="654389" y="407202"/>
                </a:cubicBezTo>
                <a:cubicBezTo>
                  <a:pt x="571310" y="328885"/>
                  <a:pt x="537443" y="213527"/>
                  <a:pt x="428964" y="162727"/>
                </a:cubicBezTo>
                <a:cubicBezTo>
                  <a:pt x="320485" y="111927"/>
                  <a:pt x="38439" y="112456"/>
                  <a:pt x="3514" y="102402"/>
                </a:cubicBezTo>
                <a:cubicBezTo>
                  <a:pt x="-31411" y="92348"/>
                  <a:pt x="205126" y="116160"/>
                  <a:pt x="219414" y="102402"/>
                </a:cubicBezTo>
                <a:cubicBezTo>
                  <a:pt x="233702" y="88644"/>
                  <a:pt x="64368" y="33610"/>
                  <a:pt x="63839" y="16677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FE26BDFB-41C8-3849-69F4-37114B447305}"/>
              </a:ext>
            </a:extLst>
          </p:cNvPr>
          <p:cNvSpPr/>
          <p:nvPr/>
        </p:nvSpPr>
        <p:spPr>
          <a:xfrm>
            <a:off x="2067025" y="6513265"/>
            <a:ext cx="1141511" cy="897210"/>
          </a:xfrm>
          <a:custGeom>
            <a:avLst/>
            <a:gdLst>
              <a:gd name="connsiteX0" fmla="*/ 3075 w 1141511"/>
              <a:gd name="connsiteY0" fmla="*/ 1835 h 897210"/>
              <a:gd name="connsiteX1" fmla="*/ 307875 w 1141511"/>
              <a:gd name="connsiteY1" fmla="*/ 39935 h 897210"/>
              <a:gd name="connsiteX2" fmla="*/ 415825 w 1141511"/>
              <a:gd name="connsiteY2" fmla="*/ 147885 h 897210"/>
              <a:gd name="connsiteX3" fmla="*/ 330100 w 1141511"/>
              <a:gd name="connsiteY3" fmla="*/ 227260 h 897210"/>
              <a:gd name="connsiteX4" fmla="*/ 409475 w 1141511"/>
              <a:gd name="connsiteY4" fmla="*/ 271710 h 897210"/>
              <a:gd name="connsiteX5" fmla="*/ 603150 w 1141511"/>
              <a:gd name="connsiteY5" fmla="*/ 509835 h 897210"/>
              <a:gd name="connsiteX6" fmla="*/ 866675 w 1141511"/>
              <a:gd name="connsiteY6" fmla="*/ 449510 h 897210"/>
              <a:gd name="connsiteX7" fmla="*/ 1088925 w 1141511"/>
              <a:gd name="connsiteY7" fmla="*/ 693985 h 897210"/>
              <a:gd name="connsiteX8" fmla="*/ 1123850 w 1141511"/>
              <a:gd name="connsiteY8" fmla="*/ 897185 h 897210"/>
              <a:gd name="connsiteX9" fmla="*/ 857150 w 1141511"/>
              <a:gd name="connsiteY9" fmla="*/ 681285 h 897210"/>
              <a:gd name="connsiteX10" fmla="*/ 403125 w 1141511"/>
              <a:gd name="connsiteY10" fmla="*/ 354260 h 897210"/>
              <a:gd name="connsiteX11" fmla="*/ 269775 w 1141511"/>
              <a:gd name="connsiteY11" fmla="*/ 182810 h 897210"/>
              <a:gd name="connsiteX12" fmla="*/ 155475 w 1141511"/>
              <a:gd name="connsiteY12" fmla="*/ 90735 h 897210"/>
              <a:gd name="connsiteX13" fmla="*/ 3075 w 1141511"/>
              <a:gd name="connsiteY13" fmla="*/ 1835 h 89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1511" h="897210">
                <a:moveTo>
                  <a:pt x="3075" y="1835"/>
                </a:moveTo>
                <a:cubicBezTo>
                  <a:pt x="28475" y="-6632"/>
                  <a:pt x="239083" y="15593"/>
                  <a:pt x="307875" y="39935"/>
                </a:cubicBezTo>
                <a:cubicBezTo>
                  <a:pt x="376667" y="64277"/>
                  <a:pt x="412121" y="116664"/>
                  <a:pt x="415825" y="147885"/>
                </a:cubicBezTo>
                <a:cubicBezTo>
                  <a:pt x="419529" y="179106"/>
                  <a:pt x="331158" y="206623"/>
                  <a:pt x="330100" y="227260"/>
                </a:cubicBezTo>
                <a:cubicBezTo>
                  <a:pt x="329042" y="247897"/>
                  <a:pt x="363967" y="224614"/>
                  <a:pt x="409475" y="271710"/>
                </a:cubicBezTo>
                <a:cubicBezTo>
                  <a:pt x="454983" y="318806"/>
                  <a:pt x="526950" y="480202"/>
                  <a:pt x="603150" y="509835"/>
                </a:cubicBezTo>
                <a:cubicBezTo>
                  <a:pt x="679350" y="539468"/>
                  <a:pt x="785713" y="418818"/>
                  <a:pt x="866675" y="449510"/>
                </a:cubicBezTo>
                <a:cubicBezTo>
                  <a:pt x="947637" y="480202"/>
                  <a:pt x="1046063" y="619373"/>
                  <a:pt x="1088925" y="693985"/>
                </a:cubicBezTo>
                <a:cubicBezTo>
                  <a:pt x="1131787" y="768597"/>
                  <a:pt x="1162479" y="899302"/>
                  <a:pt x="1123850" y="897185"/>
                </a:cubicBezTo>
                <a:cubicBezTo>
                  <a:pt x="1085221" y="895068"/>
                  <a:pt x="977271" y="771772"/>
                  <a:pt x="857150" y="681285"/>
                </a:cubicBezTo>
                <a:cubicBezTo>
                  <a:pt x="737029" y="590798"/>
                  <a:pt x="501021" y="437339"/>
                  <a:pt x="403125" y="354260"/>
                </a:cubicBezTo>
                <a:cubicBezTo>
                  <a:pt x="305229" y="271181"/>
                  <a:pt x="311050" y="226731"/>
                  <a:pt x="269775" y="182810"/>
                </a:cubicBezTo>
                <a:cubicBezTo>
                  <a:pt x="228500" y="138889"/>
                  <a:pt x="194104" y="117722"/>
                  <a:pt x="155475" y="90735"/>
                </a:cubicBezTo>
                <a:cubicBezTo>
                  <a:pt x="116846" y="63748"/>
                  <a:pt x="-22325" y="10302"/>
                  <a:pt x="3075" y="183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FA76ECAD-E8B9-2681-AC25-BAD52F1AF316}"/>
              </a:ext>
            </a:extLst>
          </p:cNvPr>
          <p:cNvSpPr/>
          <p:nvPr/>
        </p:nvSpPr>
        <p:spPr>
          <a:xfrm>
            <a:off x="1622000" y="6791293"/>
            <a:ext cx="1105547" cy="1094865"/>
          </a:xfrm>
          <a:custGeom>
            <a:avLst/>
            <a:gdLst>
              <a:gd name="connsiteX0" fmla="*/ 60750 w 1105547"/>
              <a:gd name="connsiteY0" fmla="*/ 32 h 1094865"/>
              <a:gd name="connsiteX1" fmla="*/ 460800 w 1105547"/>
              <a:gd name="connsiteY1" fmla="*/ 107982 h 1094865"/>
              <a:gd name="connsiteX2" fmla="*/ 362375 w 1105547"/>
              <a:gd name="connsiteY2" fmla="*/ 342932 h 1094865"/>
              <a:gd name="connsiteX3" fmla="*/ 467150 w 1105547"/>
              <a:gd name="connsiteY3" fmla="*/ 628682 h 1094865"/>
              <a:gd name="connsiteX4" fmla="*/ 816400 w 1105547"/>
              <a:gd name="connsiteY4" fmla="*/ 850932 h 1094865"/>
              <a:gd name="connsiteX5" fmla="*/ 952925 w 1105547"/>
              <a:gd name="connsiteY5" fmla="*/ 762032 h 1094865"/>
              <a:gd name="connsiteX6" fmla="*/ 1105325 w 1105547"/>
              <a:gd name="connsiteY6" fmla="*/ 1019207 h 1094865"/>
              <a:gd name="connsiteX7" fmla="*/ 918000 w 1105547"/>
              <a:gd name="connsiteY7" fmla="*/ 1066832 h 1094865"/>
              <a:gd name="connsiteX8" fmla="*/ 422700 w 1105547"/>
              <a:gd name="connsiteY8" fmla="*/ 628682 h 1094865"/>
              <a:gd name="connsiteX9" fmla="*/ 38525 w 1105547"/>
              <a:gd name="connsiteY9" fmla="*/ 104807 h 1094865"/>
              <a:gd name="connsiteX10" fmla="*/ 60750 w 1105547"/>
              <a:gd name="connsiteY10" fmla="*/ 32 h 10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547" h="1094865">
                <a:moveTo>
                  <a:pt x="60750" y="32"/>
                </a:moveTo>
                <a:cubicBezTo>
                  <a:pt x="131129" y="561"/>
                  <a:pt x="410529" y="50832"/>
                  <a:pt x="460800" y="107982"/>
                </a:cubicBezTo>
                <a:cubicBezTo>
                  <a:pt x="511071" y="165132"/>
                  <a:pt x="361317" y="256149"/>
                  <a:pt x="362375" y="342932"/>
                </a:cubicBezTo>
                <a:cubicBezTo>
                  <a:pt x="363433" y="429715"/>
                  <a:pt x="391479" y="544015"/>
                  <a:pt x="467150" y="628682"/>
                </a:cubicBezTo>
                <a:cubicBezTo>
                  <a:pt x="542821" y="713349"/>
                  <a:pt x="735438" y="828707"/>
                  <a:pt x="816400" y="850932"/>
                </a:cubicBezTo>
                <a:cubicBezTo>
                  <a:pt x="897363" y="873157"/>
                  <a:pt x="904771" y="733986"/>
                  <a:pt x="952925" y="762032"/>
                </a:cubicBezTo>
                <a:cubicBezTo>
                  <a:pt x="1001079" y="790078"/>
                  <a:pt x="1111146" y="968407"/>
                  <a:pt x="1105325" y="1019207"/>
                </a:cubicBezTo>
                <a:cubicBezTo>
                  <a:pt x="1099504" y="1070007"/>
                  <a:pt x="1031771" y="1131920"/>
                  <a:pt x="918000" y="1066832"/>
                </a:cubicBezTo>
                <a:cubicBezTo>
                  <a:pt x="804229" y="1001745"/>
                  <a:pt x="569279" y="789019"/>
                  <a:pt x="422700" y="628682"/>
                </a:cubicBezTo>
                <a:cubicBezTo>
                  <a:pt x="276121" y="468345"/>
                  <a:pt x="98321" y="205349"/>
                  <a:pt x="38525" y="104807"/>
                </a:cubicBezTo>
                <a:cubicBezTo>
                  <a:pt x="-21271" y="4265"/>
                  <a:pt x="-9629" y="-497"/>
                  <a:pt x="60750" y="3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C5EDD3D1-324D-5BD3-2DD0-FD4F55EE75B2}"/>
              </a:ext>
            </a:extLst>
          </p:cNvPr>
          <p:cNvSpPr/>
          <p:nvPr/>
        </p:nvSpPr>
        <p:spPr>
          <a:xfrm>
            <a:off x="1910248" y="6996268"/>
            <a:ext cx="759984" cy="736438"/>
          </a:xfrm>
          <a:custGeom>
            <a:avLst/>
            <a:gdLst>
              <a:gd name="connsiteX0" fmla="*/ 20152 w 759984"/>
              <a:gd name="connsiteY0" fmla="*/ 122082 h 736438"/>
              <a:gd name="connsiteX1" fmla="*/ 105877 w 759984"/>
              <a:gd name="connsiteY1" fmla="*/ 61757 h 736438"/>
              <a:gd name="connsiteX2" fmla="*/ 226527 w 759984"/>
              <a:gd name="connsiteY2" fmla="*/ 23657 h 736438"/>
              <a:gd name="connsiteX3" fmla="*/ 686902 w 759984"/>
              <a:gd name="connsiteY3" fmla="*/ 449107 h 736438"/>
              <a:gd name="connsiteX4" fmla="*/ 734527 w 759984"/>
              <a:gd name="connsiteY4" fmla="*/ 725332 h 736438"/>
              <a:gd name="connsiteX5" fmla="*/ 439252 w 759984"/>
              <a:gd name="connsiteY5" fmla="*/ 642782 h 736438"/>
              <a:gd name="connsiteX6" fmla="*/ 42377 w 759984"/>
              <a:gd name="connsiteY6" fmla="*/ 284007 h 736438"/>
              <a:gd name="connsiteX7" fmla="*/ 20152 w 759984"/>
              <a:gd name="connsiteY7" fmla="*/ 122082 h 73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984" h="736438">
                <a:moveTo>
                  <a:pt x="20152" y="122082"/>
                </a:moveTo>
                <a:cubicBezTo>
                  <a:pt x="30735" y="85040"/>
                  <a:pt x="71481" y="78161"/>
                  <a:pt x="105877" y="61757"/>
                </a:cubicBezTo>
                <a:cubicBezTo>
                  <a:pt x="140273" y="45353"/>
                  <a:pt x="129690" y="-40901"/>
                  <a:pt x="226527" y="23657"/>
                </a:cubicBezTo>
                <a:cubicBezTo>
                  <a:pt x="323364" y="88215"/>
                  <a:pt x="602235" y="332161"/>
                  <a:pt x="686902" y="449107"/>
                </a:cubicBezTo>
                <a:cubicBezTo>
                  <a:pt x="771569" y="566053"/>
                  <a:pt x="775802" y="693053"/>
                  <a:pt x="734527" y="725332"/>
                </a:cubicBezTo>
                <a:cubicBezTo>
                  <a:pt x="693252" y="757611"/>
                  <a:pt x="554610" y="716336"/>
                  <a:pt x="439252" y="642782"/>
                </a:cubicBezTo>
                <a:cubicBezTo>
                  <a:pt x="323894" y="569228"/>
                  <a:pt x="114344" y="364969"/>
                  <a:pt x="42377" y="284007"/>
                </a:cubicBezTo>
                <a:cubicBezTo>
                  <a:pt x="-29590" y="203045"/>
                  <a:pt x="9569" y="159124"/>
                  <a:pt x="20152" y="12208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D6EEC923-7A11-267A-69E9-AB74F8D4F5D8}"/>
              </a:ext>
            </a:extLst>
          </p:cNvPr>
          <p:cNvSpPr/>
          <p:nvPr/>
        </p:nvSpPr>
        <p:spPr>
          <a:xfrm>
            <a:off x="923155" y="7296871"/>
            <a:ext cx="278568" cy="1030287"/>
          </a:xfrm>
          <a:custGeom>
            <a:avLst/>
            <a:gdLst>
              <a:gd name="connsiteX0" fmla="*/ 48395 w 278568"/>
              <a:gd name="connsiteY0" fmla="*/ 2454 h 1030287"/>
              <a:gd name="connsiteX1" fmla="*/ 273820 w 278568"/>
              <a:gd name="connsiteY1" fmla="*/ 37379 h 1030287"/>
              <a:gd name="connsiteX2" fmla="*/ 197620 w 278568"/>
              <a:gd name="connsiteY2" fmla="*/ 85004 h 1030287"/>
              <a:gd name="connsiteX3" fmla="*/ 146820 w 278568"/>
              <a:gd name="connsiteY3" fmla="*/ 408854 h 1030287"/>
              <a:gd name="connsiteX4" fmla="*/ 146820 w 278568"/>
              <a:gd name="connsiteY4" fmla="*/ 694604 h 1030287"/>
              <a:gd name="connsiteX5" fmla="*/ 105545 w 278568"/>
              <a:gd name="connsiteY5" fmla="*/ 856529 h 1030287"/>
              <a:gd name="connsiteX6" fmla="*/ 92845 w 278568"/>
              <a:gd name="connsiteY6" fmla="*/ 977179 h 1030287"/>
              <a:gd name="connsiteX7" fmla="*/ 3945 w 278568"/>
              <a:gd name="connsiteY7" fmla="*/ 1021629 h 1030287"/>
              <a:gd name="connsiteX8" fmla="*/ 19820 w 278568"/>
              <a:gd name="connsiteY8" fmla="*/ 812079 h 1030287"/>
              <a:gd name="connsiteX9" fmla="*/ 57920 w 278568"/>
              <a:gd name="connsiteY9" fmla="*/ 196129 h 1030287"/>
              <a:gd name="connsiteX10" fmla="*/ 105545 w 278568"/>
              <a:gd name="connsiteY10" fmla="*/ 107229 h 1030287"/>
              <a:gd name="connsiteX11" fmla="*/ 48395 w 278568"/>
              <a:gd name="connsiteY11" fmla="*/ 2454 h 10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568" h="1030287">
                <a:moveTo>
                  <a:pt x="48395" y="2454"/>
                </a:moveTo>
                <a:cubicBezTo>
                  <a:pt x="76441" y="-9188"/>
                  <a:pt x="248949" y="23621"/>
                  <a:pt x="273820" y="37379"/>
                </a:cubicBezTo>
                <a:cubicBezTo>
                  <a:pt x="298691" y="51137"/>
                  <a:pt x="218787" y="23091"/>
                  <a:pt x="197620" y="85004"/>
                </a:cubicBezTo>
                <a:cubicBezTo>
                  <a:pt x="176453" y="146917"/>
                  <a:pt x="155287" y="307254"/>
                  <a:pt x="146820" y="408854"/>
                </a:cubicBezTo>
                <a:cubicBezTo>
                  <a:pt x="138353" y="510454"/>
                  <a:pt x="153699" y="619992"/>
                  <a:pt x="146820" y="694604"/>
                </a:cubicBezTo>
                <a:cubicBezTo>
                  <a:pt x="139941" y="769217"/>
                  <a:pt x="114541" y="809433"/>
                  <a:pt x="105545" y="856529"/>
                </a:cubicBezTo>
                <a:cubicBezTo>
                  <a:pt x="96549" y="903625"/>
                  <a:pt x="109778" y="949662"/>
                  <a:pt x="92845" y="977179"/>
                </a:cubicBezTo>
                <a:cubicBezTo>
                  <a:pt x="75912" y="1004696"/>
                  <a:pt x="16116" y="1049146"/>
                  <a:pt x="3945" y="1021629"/>
                </a:cubicBezTo>
                <a:cubicBezTo>
                  <a:pt x="-8226" y="994112"/>
                  <a:pt x="10824" y="949662"/>
                  <a:pt x="19820" y="812079"/>
                </a:cubicBezTo>
                <a:cubicBezTo>
                  <a:pt x="28816" y="674496"/>
                  <a:pt x="43633" y="313604"/>
                  <a:pt x="57920" y="196129"/>
                </a:cubicBezTo>
                <a:cubicBezTo>
                  <a:pt x="72207" y="78654"/>
                  <a:pt x="106074" y="135804"/>
                  <a:pt x="105545" y="107229"/>
                </a:cubicBezTo>
                <a:cubicBezTo>
                  <a:pt x="105016" y="78654"/>
                  <a:pt x="20349" y="14096"/>
                  <a:pt x="48395" y="245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5062D899-5D45-5F1E-53E6-9A85C2D07D6F}"/>
              </a:ext>
            </a:extLst>
          </p:cNvPr>
          <p:cNvSpPr/>
          <p:nvPr/>
        </p:nvSpPr>
        <p:spPr>
          <a:xfrm>
            <a:off x="1739407" y="6826101"/>
            <a:ext cx="911827" cy="903572"/>
          </a:xfrm>
          <a:custGeom>
            <a:avLst/>
            <a:gdLst>
              <a:gd name="connsiteX0" fmla="*/ 16368 w 911827"/>
              <a:gd name="connsiteY0" fmla="*/ 149 h 903572"/>
              <a:gd name="connsiteX1" fmla="*/ 403718 w 911827"/>
              <a:gd name="connsiteY1" fmla="*/ 206524 h 903572"/>
              <a:gd name="connsiteX2" fmla="*/ 664068 w 911827"/>
              <a:gd name="connsiteY2" fmla="*/ 508149 h 903572"/>
              <a:gd name="connsiteX3" fmla="*/ 648193 w 911827"/>
              <a:gd name="connsiteY3" fmla="*/ 549424 h 903572"/>
              <a:gd name="connsiteX4" fmla="*/ 911718 w 911827"/>
              <a:gd name="connsiteY4" fmla="*/ 857399 h 903572"/>
              <a:gd name="connsiteX5" fmla="*/ 613268 w 911827"/>
              <a:gd name="connsiteY5" fmla="*/ 860574 h 903572"/>
              <a:gd name="connsiteX6" fmla="*/ 171943 w 911827"/>
              <a:gd name="connsiteY6" fmla="*/ 460524 h 903572"/>
              <a:gd name="connsiteX7" fmla="*/ 67168 w 911827"/>
              <a:gd name="connsiteY7" fmla="*/ 276374 h 903572"/>
              <a:gd name="connsiteX8" fmla="*/ 70343 w 911827"/>
              <a:gd name="connsiteY8" fmla="*/ 174774 h 903572"/>
              <a:gd name="connsiteX9" fmla="*/ 16368 w 911827"/>
              <a:gd name="connsiteY9" fmla="*/ 149 h 9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827" h="903572">
                <a:moveTo>
                  <a:pt x="16368" y="149"/>
                </a:moveTo>
                <a:cubicBezTo>
                  <a:pt x="71930" y="5441"/>
                  <a:pt x="295768" y="121857"/>
                  <a:pt x="403718" y="206524"/>
                </a:cubicBezTo>
                <a:cubicBezTo>
                  <a:pt x="511668" y="291191"/>
                  <a:pt x="623322" y="450999"/>
                  <a:pt x="664068" y="508149"/>
                </a:cubicBezTo>
                <a:cubicBezTo>
                  <a:pt x="704814" y="565299"/>
                  <a:pt x="606918" y="491216"/>
                  <a:pt x="648193" y="549424"/>
                </a:cubicBezTo>
                <a:cubicBezTo>
                  <a:pt x="689468" y="607632"/>
                  <a:pt x="917539" y="805541"/>
                  <a:pt x="911718" y="857399"/>
                </a:cubicBezTo>
                <a:cubicBezTo>
                  <a:pt x="905897" y="909257"/>
                  <a:pt x="736564" y="926720"/>
                  <a:pt x="613268" y="860574"/>
                </a:cubicBezTo>
                <a:cubicBezTo>
                  <a:pt x="489972" y="794428"/>
                  <a:pt x="262960" y="557891"/>
                  <a:pt x="171943" y="460524"/>
                </a:cubicBezTo>
                <a:cubicBezTo>
                  <a:pt x="80926" y="363157"/>
                  <a:pt x="84101" y="323999"/>
                  <a:pt x="67168" y="276374"/>
                </a:cubicBezTo>
                <a:cubicBezTo>
                  <a:pt x="50235" y="228749"/>
                  <a:pt x="76693" y="218166"/>
                  <a:pt x="70343" y="174774"/>
                </a:cubicBezTo>
                <a:cubicBezTo>
                  <a:pt x="63993" y="131382"/>
                  <a:pt x="-39194" y="-5143"/>
                  <a:pt x="16368" y="149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20A648A7-ADAC-BD26-FE1A-2CE846EEAC64}"/>
              </a:ext>
            </a:extLst>
          </p:cNvPr>
          <p:cNvSpPr/>
          <p:nvPr/>
        </p:nvSpPr>
        <p:spPr>
          <a:xfrm>
            <a:off x="2023527" y="6444734"/>
            <a:ext cx="1075273" cy="597416"/>
          </a:xfrm>
          <a:custGeom>
            <a:avLst/>
            <a:gdLst>
              <a:gd name="connsiteX0" fmla="*/ 2123 w 1075273"/>
              <a:gd name="connsiteY0" fmla="*/ 67191 h 597416"/>
              <a:gd name="connsiteX1" fmla="*/ 262473 w 1075273"/>
              <a:gd name="connsiteY1" fmla="*/ 13216 h 597416"/>
              <a:gd name="connsiteX2" fmla="*/ 652998 w 1075273"/>
              <a:gd name="connsiteY2" fmla="*/ 333891 h 597416"/>
              <a:gd name="connsiteX3" fmla="*/ 1075273 w 1075273"/>
              <a:gd name="connsiteY3" fmla="*/ 597416 h 597416"/>
              <a:gd name="connsiteX4" fmla="*/ 1075273 w 1075273"/>
              <a:gd name="connsiteY4" fmla="*/ 597416 h 597416"/>
              <a:gd name="connsiteX5" fmla="*/ 916523 w 1075273"/>
              <a:gd name="connsiteY5" fmla="*/ 575191 h 597416"/>
              <a:gd name="connsiteX6" fmla="*/ 649823 w 1075273"/>
              <a:gd name="connsiteY6" fmla="*/ 543441 h 597416"/>
              <a:gd name="connsiteX7" fmla="*/ 271998 w 1075273"/>
              <a:gd name="connsiteY7" fmla="*/ 203716 h 597416"/>
              <a:gd name="connsiteX8" fmla="*/ 144998 w 1075273"/>
              <a:gd name="connsiteY8" fmla="*/ 121166 h 597416"/>
              <a:gd name="connsiteX9" fmla="*/ 2123 w 1075273"/>
              <a:gd name="connsiteY9" fmla="*/ 67191 h 5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273" h="597416">
                <a:moveTo>
                  <a:pt x="2123" y="67191"/>
                </a:moveTo>
                <a:cubicBezTo>
                  <a:pt x="21702" y="49199"/>
                  <a:pt x="153994" y="-31234"/>
                  <a:pt x="262473" y="13216"/>
                </a:cubicBezTo>
                <a:cubicBezTo>
                  <a:pt x="370952" y="57666"/>
                  <a:pt x="517531" y="236524"/>
                  <a:pt x="652998" y="333891"/>
                </a:cubicBezTo>
                <a:cubicBezTo>
                  <a:pt x="788465" y="431258"/>
                  <a:pt x="1075273" y="597416"/>
                  <a:pt x="1075273" y="597416"/>
                </a:cubicBezTo>
                <a:lnTo>
                  <a:pt x="1075273" y="597416"/>
                </a:lnTo>
                <a:lnTo>
                  <a:pt x="916523" y="575191"/>
                </a:lnTo>
                <a:cubicBezTo>
                  <a:pt x="845615" y="566195"/>
                  <a:pt x="757244" y="605353"/>
                  <a:pt x="649823" y="543441"/>
                </a:cubicBezTo>
                <a:cubicBezTo>
                  <a:pt x="542402" y="481529"/>
                  <a:pt x="356135" y="274095"/>
                  <a:pt x="271998" y="203716"/>
                </a:cubicBezTo>
                <a:cubicBezTo>
                  <a:pt x="187861" y="133337"/>
                  <a:pt x="186273" y="144449"/>
                  <a:pt x="144998" y="121166"/>
                </a:cubicBezTo>
                <a:cubicBezTo>
                  <a:pt x="103723" y="97883"/>
                  <a:pt x="-17456" y="85183"/>
                  <a:pt x="2123" y="67191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93BADDE0-70E7-05CC-54E7-847E0D97AD7A}"/>
              </a:ext>
            </a:extLst>
          </p:cNvPr>
          <p:cNvSpPr/>
          <p:nvPr/>
        </p:nvSpPr>
        <p:spPr>
          <a:xfrm>
            <a:off x="2660650" y="9356129"/>
            <a:ext cx="1052292" cy="427462"/>
          </a:xfrm>
          <a:custGeom>
            <a:avLst/>
            <a:gdLst>
              <a:gd name="connsiteX0" fmla="*/ 0 w 1052292"/>
              <a:gd name="connsiteY0" fmla="*/ 410171 h 427462"/>
              <a:gd name="connsiteX1" fmla="*/ 238125 w 1052292"/>
              <a:gd name="connsiteY1" fmla="*/ 178396 h 427462"/>
              <a:gd name="connsiteX2" fmla="*/ 225425 w 1052292"/>
              <a:gd name="connsiteY2" fmla="*/ 219671 h 427462"/>
              <a:gd name="connsiteX3" fmla="*/ 476250 w 1052292"/>
              <a:gd name="connsiteY3" fmla="*/ 29171 h 427462"/>
              <a:gd name="connsiteX4" fmla="*/ 533400 w 1052292"/>
              <a:gd name="connsiteY4" fmla="*/ 127596 h 427462"/>
              <a:gd name="connsiteX5" fmla="*/ 638175 w 1052292"/>
              <a:gd name="connsiteY5" fmla="*/ 108546 h 427462"/>
              <a:gd name="connsiteX6" fmla="*/ 758825 w 1052292"/>
              <a:gd name="connsiteY6" fmla="*/ 187921 h 427462"/>
              <a:gd name="connsiteX7" fmla="*/ 857250 w 1052292"/>
              <a:gd name="connsiteY7" fmla="*/ 99021 h 427462"/>
              <a:gd name="connsiteX8" fmla="*/ 895350 w 1052292"/>
              <a:gd name="connsiteY8" fmla="*/ 596 h 427462"/>
              <a:gd name="connsiteX9" fmla="*/ 1050925 w 1052292"/>
              <a:gd name="connsiteY9" fmla="*/ 70446 h 427462"/>
              <a:gd name="connsiteX10" fmla="*/ 965200 w 1052292"/>
              <a:gd name="connsiteY10" fmla="*/ 305396 h 427462"/>
              <a:gd name="connsiteX11" fmla="*/ 860425 w 1052292"/>
              <a:gd name="connsiteY11" fmla="*/ 381596 h 427462"/>
              <a:gd name="connsiteX12" fmla="*/ 609600 w 1052292"/>
              <a:gd name="connsiteY12" fmla="*/ 378421 h 427462"/>
              <a:gd name="connsiteX13" fmla="*/ 333375 w 1052292"/>
              <a:gd name="connsiteY13" fmla="*/ 422871 h 427462"/>
              <a:gd name="connsiteX14" fmla="*/ 161925 w 1052292"/>
              <a:gd name="connsiteY14" fmla="*/ 426046 h 427462"/>
              <a:gd name="connsiteX15" fmla="*/ 0 w 1052292"/>
              <a:gd name="connsiteY15" fmla="*/ 410171 h 4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292" h="427462">
                <a:moveTo>
                  <a:pt x="0" y="410171"/>
                </a:moveTo>
                <a:cubicBezTo>
                  <a:pt x="100277" y="310158"/>
                  <a:pt x="200554" y="210146"/>
                  <a:pt x="238125" y="178396"/>
                </a:cubicBezTo>
                <a:cubicBezTo>
                  <a:pt x="275696" y="146646"/>
                  <a:pt x="185738" y="244542"/>
                  <a:pt x="225425" y="219671"/>
                </a:cubicBezTo>
                <a:cubicBezTo>
                  <a:pt x="265112" y="194800"/>
                  <a:pt x="424921" y="44517"/>
                  <a:pt x="476250" y="29171"/>
                </a:cubicBezTo>
                <a:cubicBezTo>
                  <a:pt x="527579" y="13825"/>
                  <a:pt x="506413" y="114367"/>
                  <a:pt x="533400" y="127596"/>
                </a:cubicBezTo>
                <a:cubicBezTo>
                  <a:pt x="560388" y="140825"/>
                  <a:pt x="600604" y="98492"/>
                  <a:pt x="638175" y="108546"/>
                </a:cubicBezTo>
                <a:cubicBezTo>
                  <a:pt x="675746" y="118600"/>
                  <a:pt x="722313" y="189508"/>
                  <a:pt x="758825" y="187921"/>
                </a:cubicBezTo>
                <a:cubicBezTo>
                  <a:pt x="795337" y="186334"/>
                  <a:pt x="834496" y="130242"/>
                  <a:pt x="857250" y="99021"/>
                </a:cubicBezTo>
                <a:cubicBezTo>
                  <a:pt x="880004" y="67800"/>
                  <a:pt x="863071" y="5358"/>
                  <a:pt x="895350" y="596"/>
                </a:cubicBezTo>
                <a:cubicBezTo>
                  <a:pt x="927629" y="-4167"/>
                  <a:pt x="1039283" y="19646"/>
                  <a:pt x="1050925" y="70446"/>
                </a:cubicBezTo>
                <a:cubicBezTo>
                  <a:pt x="1062567" y="121246"/>
                  <a:pt x="996950" y="253538"/>
                  <a:pt x="965200" y="305396"/>
                </a:cubicBezTo>
                <a:cubicBezTo>
                  <a:pt x="933450" y="357254"/>
                  <a:pt x="919692" y="369425"/>
                  <a:pt x="860425" y="381596"/>
                </a:cubicBezTo>
                <a:cubicBezTo>
                  <a:pt x="801158" y="393767"/>
                  <a:pt x="697442" y="371542"/>
                  <a:pt x="609600" y="378421"/>
                </a:cubicBezTo>
                <a:cubicBezTo>
                  <a:pt x="521758" y="385300"/>
                  <a:pt x="407987" y="414934"/>
                  <a:pt x="333375" y="422871"/>
                </a:cubicBezTo>
                <a:cubicBezTo>
                  <a:pt x="258763" y="430808"/>
                  <a:pt x="161925" y="426046"/>
                  <a:pt x="161925" y="426046"/>
                </a:cubicBezTo>
                <a:lnTo>
                  <a:pt x="0" y="410171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AC58C814-EACD-392E-CAF7-7BBA5AA9FDC3}"/>
              </a:ext>
            </a:extLst>
          </p:cNvPr>
          <p:cNvSpPr/>
          <p:nvPr/>
        </p:nvSpPr>
        <p:spPr>
          <a:xfrm>
            <a:off x="2776671" y="9577969"/>
            <a:ext cx="1272627" cy="304140"/>
          </a:xfrm>
          <a:custGeom>
            <a:avLst/>
            <a:gdLst>
              <a:gd name="connsiteX0" fmla="*/ 1454 w 1272627"/>
              <a:gd name="connsiteY0" fmla="*/ 178806 h 304140"/>
              <a:gd name="connsiteX1" fmla="*/ 414204 w 1272627"/>
              <a:gd name="connsiteY1" fmla="*/ 1006 h 304140"/>
              <a:gd name="connsiteX2" fmla="*/ 449129 w 1272627"/>
              <a:gd name="connsiteY2" fmla="*/ 102606 h 304140"/>
              <a:gd name="connsiteX3" fmla="*/ 665029 w 1272627"/>
              <a:gd name="connsiteY3" fmla="*/ 16881 h 304140"/>
              <a:gd name="connsiteX4" fmla="*/ 674554 w 1272627"/>
              <a:gd name="connsiteY4" fmla="*/ 172456 h 304140"/>
              <a:gd name="connsiteX5" fmla="*/ 947604 w 1272627"/>
              <a:gd name="connsiteY5" fmla="*/ 32756 h 304140"/>
              <a:gd name="connsiteX6" fmla="*/ 823779 w 1272627"/>
              <a:gd name="connsiteY6" fmla="*/ 232781 h 304140"/>
              <a:gd name="connsiteX7" fmla="*/ 1252404 w 1272627"/>
              <a:gd name="connsiteY7" fmla="*/ 29581 h 304140"/>
              <a:gd name="connsiteX8" fmla="*/ 1207954 w 1272627"/>
              <a:gd name="connsiteY8" fmla="*/ 51806 h 304140"/>
              <a:gd name="connsiteX9" fmla="*/ 814254 w 1272627"/>
              <a:gd name="connsiteY9" fmla="*/ 274056 h 304140"/>
              <a:gd name="connsiteX10" fmla="*/ 696779 w 1272627"/>
              <a:gd name="connsiteY10" fmla="*/ 296281 h 304140"/>
              <a:gd name="connsiteX11" fmla="*/ 477704 w 1272627"/>
              <a:gd name="connsiteY11" fmla="*/ 220081 h 304140"/>
              <a:gd name="connsiteX12" fmla="*/ 284029 w 1272627"/>
              <a:gd name="connsiteY12" fmla="*/ 172456 h 304140"/>
              <a:gd name="connsiteX13" fmla="*/ 1454 w 1272627"/>
              <a:gd name="connsiteY13" fmla="*/ 178806 h 3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2627" h="304140">
                <a:moveTo>
                  <a:pt x="1454" y="178806"/>
                </a:moveTo>
                <a:cubicBezTo>
                  <a:pt x="23150" y="150231"/>
                  <a:pt x="339592" y="13706"/>
                  <a:pt x="414204" y="1006"/>
                </a:cubicBezTo>
                <a:cubicBezTo>
                  <a:pt x="488816" y="-11694"/>
                  <a:pt x="407325" y="99960"/>
                  <a:pt x="449129" y="102606"/>
                </a:cubicBezTo>
                <a:cubicBezTo>
                  <a:pt x="490933" y="105252"/>
                  <a:pt x="627458" y="5239"/>
                  <a:pt x="665029" y="16881"/>
                </a:cubicBezTo>
                <a:cubicBezTo>
                  <a:pt x="702600" y="28523"/>
                  <a:pt x="627458" y="169810"/>
                  <a:pt x="674554" y="172456"/>
                </a:cubicBezTo>
                <a:cubicBezTo>
                  <a:pt x="721650" y="175102"/>
                  <a:pt x="922733" y="22702"/>
                  <a:pt x="947604" y="32756"/>
                </a:cubicBezTo>
                <a:cubicBezTo>
                  <a:pt x="972475" y="42810"/>
                  <a:pt x="772979" y="233310"/>
                  <a:pt x="823779" y="232781"/>
                </a:cubicBezTo>
                <a:cubicBezTo>
                  <a:pt x="874579" y="232252"/>
                  <a:pt x="1188375" y="59743"/>
                  <a:pt x="1252404" y="29581"/>
                </a:cubicBezTo>
                <a:cubicBezTo>
                  <a:pt x="1316433" y="-581"/>
                  <a:pt x="1207954" y="51806"/>
                  <a:pt x="1207954" y="51806"/>
                </a:cubicBezTo>
                <a:cubicBezTo>
                  <a:pt x="1134929" y="92552"/>
                  <a:pt x="899450" y="233310"/>
                  <a:pt x="814254" y="274056"/>
                </a:cubicBezTo>
                <a:cubicBezTo>
                  <a:pt x="729058" y="314802"/>
                  <a:pt x="752871" y="305277"/>
                  <a:pt x="696779" y="296281"/>
                </a:cubicBezTo>
                <a:cubicBezTo>
                  <a:pt x="640687" y="287285"/>
                  <a:pt x="546496" y="240719"/>
                  <a:pt x="477704" y="220081"/>
                </a:cubicBezTo>
                <a:cubicBezTo>
                  <a:pt x="408912" y="199443"/>
                  <a:pt x="361287" y="179335"/>
                  <a:pt x="284029" y="172456"/>
                </a:cubicBezTo>
                <a:cubicBezTo>
                  <a:pt x="206771" y="165577"/>
                  <a:pt x="-20242" y="207381"/>
                  <a:pt x="1454" y="178806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80983055-4133-CA94-107D-C4721C35B4AE}"/>
              </a:ext>
            </a:extLst>
          </p:cNvPr>
          <p:cNvSpPr/>
          <p:nvPr/>
        </p:nvSpPr>
        <p:spPr>
          <a:xfrm>
            <a:off x="2711732" y="9442280"/>
            <a:ext cx="670474" cy="268391"/>
          </a:xfrm>
          <a:custGeom>
            <a:avLst/>
            <a:gdLst>
              <a:gd name="connsiteX0" fmla="*/ 2893 w 670474"/>
              <a:gd name="connsiteY0" fmla="*/ 257345 h 268391"/>
              <a:gd name="connsiteX1" fmla="*/ 387068 w 670474"/>
              <a:gd name="connsiteY1" fmla="*/ 3345 h 268391"/>
              <a:gd name="connsiteX2" fmla="*/ 412468 w 670474"/>
              <a:gd name="connsiteY2" fmla="*/ 108120 h 268391"/>
              <a:gd name="connsiteX3" fmla="*/ 622018 w 670474"/>
              <a:gd name="connsiteY3" fmla="*/ 50970 h 268391"/>
              <a:gd name="connsiteX4" fmla="*/ 653768 w 670474"/>
              <a:gd name="connsiteY4" fmla="*/ 136695 h 268391"/>
              <a:gd name="connsiteX5" fmla="*/ 406118 w 670474"/>
              <a:gd name="connsiteY5" fmla="*/ 181145 h 268391"/>
              <a:gd name="connsiteX6" fmla="*/ 218793 w 670474"/>
              <a:gd name="connsiteY6" fmla="*/ 219245 h 268391"/>
              <a:gd name="connsiteX7" fmla="*/ 2893 w 670474"/>
              <a:gd name="connsiteY7" fmla="*/ 257345 h 2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474" h="268391">
                <a:moveTo>
                  <a:pt x="2893" y="257345"/>
                </a:moveTo>
                <a:cubicBezTo>
                  <a:pt x="30939" y="221362"/>
                  <a:pt x="318806" y="28216"/>
                  <a:pt x="387068" y="3345"/>
                </a:cubicBezTo>
                <a:cubicBezTo>
                  <a:pt x="455331" y="-21526"/>
                  <a:pt x="373310" y="100183"/>
                  <a:pt x="412468" y="108120"/>
                </a:cubicBezTo>
                <a:cubicBezTo>
                  <a:pt x="451626" y="116057"/>
                  <a:pt x="581801" y="46207"/>
                  <a:pt x="622018" y="50970"/>
                </a:cubicBezTo>
                <a:cubicBezTo>
                  <a:pt x="662235" y="55732"/>
                  <a:pt x="689751" y="114999"/>
                  <a:pt x="653768" y="136695"/>
                </a:cubicBezTo>
                <a:cubicBezTo>
                  <a:pt x="617785" y="158391"/>
                  <a:pt x="478614" y="167387"/>
                  <a:pt x="406118" y="181145"/>
                </a:cubicBezTo>
                <a:cubicBezTo>
                  <a:pt x="333622" y="194903"/>
                  <a:pt x="279118" y="207603"/>
                  <a:pt x="218793" y="219245"/>
                </a:cubicBezTo>
                <a:cubicBezTo>
                  <a:pt x="158468" y="230887"/>
                  <a:pt x="-25153" y="293328"/>
                  <a:pt x="2893" y="25734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AC70B957-0A61-35F6-8CEF-05F2C29EC9C4}"/>
              </a:ext>
            </a:extLst>
          </p:cNvPr>
          <p:cNvSpPr/>
          <p:nvPr/>
        </p:nvSpPr>
        <p:spPr>
          <a:xfrm>
            <a:off x="3421854" y="9475792"/>
            <a:ext cx="791788" cy="361344"/>
          </a:xfrm>
          <a:custGeom>
            <a:avLst/>
            <a:gdLst>
              <a:gd name="connsiteX0" fmla="*/ 3971 w 791788"/>
              <a:gd name="connsiteY0" fmla="*/ 277808 h 361344"/>
              <a:gd name="connsiteX1" fmla="*/ 83346 w 791788"/>
              <a:gd name="connsiteY1" fmla="*/ 233358 h 361344"/>
              <a:gd name="connsiteX2" fmla="*/ 235746 w 791788"/>
              <a:gd name="connsiteY2" fmla="*/ 125408 h 361344"/>
              <a:gd name="connsiteX3" fmla="*/ 277021 w 791788"/>
              <a:gd name="connsiteY3" fmla="*/ 1583 h 361344"/>
              <a:gd name="connsiteX4" fmla="*/ 404021 w 791788"/>
              <a:gd name="connsiteY4" fmla="*/ 61908 h 361344"/>
              <a:gd name="connsiteX5" fmla="*/ 340521 w 791788"/>
              <a:gd name="connsiteY5" fmla="*/ 157158 h 361344"/>
              <a:gd name="connsiteX6" fmla="*/ 489746 w 791788"/>
              <a:gd name="connsiteY6" fmla="*/ 106358 h 361344"/>
              <a:gd name="connsiteX7" fmla="*/ 743746 w 791788"/>
              <a:gd name="connsiteY7" fmla="*/ 131758 h 361344"/>
              <a:gd name="connsiteX8" fmla="*/ 765971 w 791788"/>
              <a:gd name="connsiteY8" fmla="*/ 138108 h 361344"/>
              <a:gd name="connsiteX9" fmla="*/ 461171 w 791788"/>
              <a:gd name="connsiteY9" fmla="*/ 207958 h 361344"/>
              <a:gd name="connsiteX10" fmla="*/ 188121 w 791788"/>
              <a:gd name="connsiteY10" fmla="*/ 360358 h 361344"/>
              <a:gd name="connsiteX11" fmla="*/ 203996 w 791788"/>
              <a:gd name="connsiteY11" fmla="*/ 274633 h 361344"/>
              <a:gd name="connsiteX12" fmla="*/ 3971 w 791788"/>
              <a:gd name="connsiteY12" fmla="*/ 277808 h 36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788" h="361344">
                <a:moveTo>
                  <a:pt x="3971" y="277808"/>
                </a:moveTo>
                <a:cubicBezTo>
                  <a:pt x="-16137" y="270929"/>
                  <a:pt x="44717" y="258758"/>
                  <a:pt x="83346" y="233358"/>
                </a:cubicBezTo>
                <a:cubicBezTo>
                  <a:pt x="121975" y="207958"/>
                  <a:pt x="203467" y="164037"/>
                  <a:pt x="235746" y="125408"/>
                </a:cubicBezTo>
                <a:cubicBezTo>
                  <a:pt x="268025" y="86779"/>
                  <a:pt x="248975" y="12166"/>
                  <a:pt x="277021" y="1583"/>
                </a:cubicBezTo>
                <a:cubicBezTo>
                  <a:pt x="305067" y="-9000"/>
                  <a:pt x="393438" y="35979"/>
                  <a:pt x="404021" y="61908"/>
                </a:cubicBezTo>
                <a:cubicBezTo>
                  <a:pt x="414604" y="87837"/>
                  <a:pt x="326234" y="149750"/>
                  <a:pt x="340521" y="157158"/>
                </a:cubicBezTo>
                <a:cubicBezTo>
                  <a:pt x="354808" y="164566"/>
                  <a:pt x="422542" y="110591"/>
                  <a:pt x="489746" y="106358"/>
                </a:cubicBezTo>
                <a:cubicBezTo>
                  <a:pt x="556950" y="102125"/>
                  <a:pt x="697709" y="126466"/>
                  <a:pt x="743746" y="131758"/>
                </a:cubicBezTo>
                <a:cubicBezTo>
                  <a:pt x="789784" y="137050"/>
                  <a:pt x="813067" y="125408"/>
                  <a:pt x="765971" y="138108"/>
                </a:cubicBezTo>
                <a:cubicBezTo>
                  <a:pt x="718875" y="150808"/>
                  <a:pt x="557479" y="170916"/>
                  <a:pt x="461171" y="207958"/>
                </a:cubicBezTo>
                <a:cubicBezTo>
                  <a:pt x="364863" y="245000"/>
                  <a:pt x="230983" y="349246"/>
                  <a:pt x="188121" y="360358"/>
                </a:cubicBezTo>
                <a:cubicBezTo>
                  <a:pt x="145259" y="371470"/>
                  <a:pt x="230983" y="285216"/>
                  <a:pt x="203996" y="274633"/>
                </a:cubicBezTo>
                <a:cubicBezTo>
                  <a:pt x="177009" y="264050"/>
                  <a:pt x="24079" y="284687"/>
                  <a:pt x="3971" y="277808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A18310C-6A29-1C8F-8E93-F15006E34EA3}"/>
              </a:ext>
            </a:extLst>
          </p:cNvPr>
          <p:cNvSpPr/>
          <p:nvPr/>
        </p:nvSpPr>
        <p:spPr>
          <a:xfrm>
            <a:off x="3178092" y="9561763"/>
            <a:ext cx="1057423" cy="273011"/>
          </a:xfrm>
          <a:custGeom>
            <a:avLst/>
            <a:gdLst>
              <a:gd name="connsiteX0" fmla="*/ 3258 w 1057423"/>
              <a:gd name="connsiteY0" fmla="*/ 131512 h 273011"/>
              <a:gd name="connsiteX1" fmla="*/ 250908 w 1057423"/>
              <a:gd name="connsiteY1" fmla="*/ 93412 h 273011"/>
              <a:gd name="connsiteX2" fmla="*/ 660483 w 1057423"/>
              <a:gd name="connsiteY2" fmla="*/ 1337 h 273011"/>
              <a:gd name="connsiteX3" fmla="*/ 1057358 w 1057423"/>
              <a:gd name="connsiteY3" fmla="*/ 42612 h 273011"/>
              <a:gd name="connsiteX4" fmla="*/ 689058 w 1057423"/>
              <a:gd name="connsiteY4" fmla="*/ 96587 h 273011"/>
              <a:gd name="connsiteX5" fmla="*/ 355683 w 1057423"/>
              <a:gd name="connsiteY5" fmla="*/ 271212 h 273011"/>
              <a:gd name="connsiteX6" fmla="*/ 123908 w 1057423"/>
              <a:gd name="connsiteY6" fmla="*/ 185487 h 273011"/>
              <a:gd name="connsiteX7" fmla="*/ 3258 w 1057423"/>
              <a:gd name="connsiteY7" fmla="*/ 131512 h 2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423" h="273011">
                <a:moveTo>
                  <a:pt x="3258" y="131512"/>
                </a:moveTo>
                <a:cubicBezTo>
                  <a:pt x="24425" y="116166"/>
                  <a:pt x="141371" y="115108"/>
                  <a:pt x="250908" y="93412"/>
                </a:cubicBezTo>
                <a:cubicBezTo>
                  <a:pt x="360445" y="71716"/>
                  <a:pt x="526075" y="9804"/>
                  <a:pt x="660483" y="1337"/>
                </a:cubicBezTo>
                <a:cubicBezTo>
                  <a:pt x="794891" y="-7130"/>
                  <a:pt x="1052596" y="26737"/>
                  <a:pt x="1057358" y="42612"/>
                </a:cubicBezTo>
                <a:cubicBezTo>
                  <a:pt x="1062120" y="58487"/>
                  <a:pt x="806004" y="58487"/>
                  <a:pt x="689058" y="96587"/>
                </a:cubicBezTo>
                <a:cubicBezTo>
                  <a:pt x="572112" y="134687"/>
                  <a:pt x="449875" y="256395"/>
                  <a:pt x="355683" y="271212"/>
                </a:cubicBezTo>
                <a:cubicBezTo>
                  <a:pt x="261491" y="286029"/>
                  <a:pt x="178941" y="205066"/>
                  <a:pt x="123908" y="185487"/>
                </a:cubicBezTo>
                <a:cubicBezTo>
                  <a:pt x="68875" y="165908"/>
                  <a:pt x="-17909" y="146858"/>
                  <a:pt x="3258" y="13151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26C0962B-495C-D9E8-E6D2-D9BA7AA00819}"/>
              </a:ext>
            </a:extLst>
          </p:cNvPr>
          <p:cNvSpPr/>
          <p:nvPr/>
        </p:nvSpPr>
        <p:spPr>
          <a:xfrm>
            <a:off x="4024021" y="5812082"/>
            <a:ext cx="5576159" cy="4923879"/>
          </a:xfrm>
          <a:custGeom>
            <a:avLst/>
            <a:gdLst>
              <a:gd name="connsiteX0" fmla="*/ 653996 w 5576159"/>
              <a:gd name="connsiteY0" fmla="*/ 18875 h 4923879"/>
              <a:gd name="connsiteX1" fmla="*/ 1449127 w 5576159"/>
              <a:gd name="connsiteY1" fmla="*/ 85135 h 4923879"/>
              <a:gd name="connsiteX2" fmla="*/ 4921196 w 5576159"/>
              <a:gd name="connsiteY2" fmla="*/ 138144 h 4923879"/>
              <a:gd name="connsiteX3" fmla="*/ 3794762 w 5576159"/>
              <a:gd name="connsiteY3" fmla="*/ 376683 h 4923879"/>
              <a:gd name="connsiteX4" fmla="*/ 4629649 w 5576159"/>
              <a:gd name="connsiteY4" fmla="*/ 654979 h 4923879"/>
              <a:gd name="connsiteX5" fmla="*/ 2085231 w 5576159"/>
              <a:gd name="connsiteY5" fmla="*/ 1198318 h 4923879"/>
              <a:gd name="connsiteX6" fmla="*/ 4722414 w 5576159"/>
              <a:gd name="connsiteY6" fmla="*/ 1529622 h 4923879"/>
              <a:gd name="connsiteX7" fmla="*/ 4338101 w 5576159"/>
              <a:gd name="connsiteY7" fmla="*/ 2417518 h 4923879"/>
              <a:gd name="connsiteX8" fmla="*/ 4006796 w 5576159"/>
              <a:gd name="connsiteY8" fmla="*/ 2391014 h 4923879"/>
              <a:gd name="connsiteX9" fmla="*/ 4669405 w 5576159"/>
              <a:gd name="connsiteY9" fmla="*/ 2748822 h 4923879"/>
              <a:gd name="connsiteX10" fmla="*/ 4218831 w 5576159"/>
              <a:gd name="connsiteY10" fmla="*/ 3424683 h 4923879"/>
              <a:gd name="connsiteX11" fmla="*/ 1117822 w 5576159"/>
              <a:gd name="connsiteY11" fmla="*/ 3451188 h 4923879"/>
              <a:gd name="connsiteX12" fmla="*/ 5027214 w 5576159"/>
              <a:gd name="connsiteY12" fmla="*/ 3729483 h 4923879"/>
              <a:gd name="connsiteX13" fmla="*/ 5332014 w 5576159"/>
              <a:gd name="connsiteY13" fmla="*/ 4683640 h 4923879"/>
              <a:gd name="connsiteX14" fmla="*/ 2986379 w 5576159"/>
              <a:gd name="connsiteY14" fmla="*/ 4908927 h 4923879"/>
              <a:gd name="connsiteX15" fmla="*/ 44396 w 5576159"/>
              <a:gd name="connsiteY15" fmla="*/ 4378840 h 4923879"/>
              <a:gd name="connsiteX16" fmla="*/ 1237092 w 5576159"/>
              <a:gd name="connsiteY16" fmla="*/ 3040370 h 4923879"/>
              <a:gd name="connsiteX17" fmla="*/ 1568396 w 5576159"/>
              <a:gd name="connsiteY17" fmla="*/ 2139222 h 4923879"/>
              <a:gd name="connsiteX18" fmla="*/ 1422622 w 5576159"/>
              <a:gd name="connsiteY18" fmla="*/ 1264579 h 4923879"/>
              <a:gd name="connsiteX19" fmla="*/ 2071979 w 5576159"/>
              <a:gd name="connsiteY19" fmla="*/ 853761 h 4923879"/>
              <a:gd name="connsiteX20" fmla="*/ 1263596 w 5576159"/>
              <a:gd name="connsiteY20" fmla="*/ 456196 h 4923879"/>
              <a:gd name="connsiteX21" fmla="*/ 653996 w 5576159"/>
              <a:gd name="connsiteY21" fmla="*/ 18875 h 492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76159" h="4923879">
                <a:moveTo>
                  <a:pt x="653996" y="18875"/>
                </a:moveTo>
                <a:cubicBezTo>
                  <a:pt x="684918" y="-42968"/>
                  <a:pt x="737927" y="65257"/>
                  <a:pt x="1449127" y="85135"/>
                </a:cubicBezTo>
                <a:cubicBezTo>
                  <a:pt x="2160327" y="105013"/>
                  <a:pt x="4530257" y="89553"/>
                  <a:pt x="4921196" y="138144"/>
                </a:cubicBezTo>
                <a:cubicBezTo>
                  <a:pt x="5312135" y="186735"/>
                  <a:pt x="3843353" y="290544"/>
                  <a:pt x="3794762" y="376683"/>
                </a:cubicBezTo>
                <a:cubicBezTo>
                  <a:pt x="3746171" y="462822"/>
                  <a:pt x="4914571" y="518040"/>
                  <a:pt x="4629649" y="654979"/>
                </a:cubicBezTo>
                <a:cubicBezTo>
                  <a:pt x="4344727" y="791918"/>
                  <a:pt x="2069770" y="1052544"/>
                  <a:pt x="2085231" y="1198318"/>
                </a:cubicBezTo>
                <a:cubicBezTo>
                  <a:pt x="2100692" y="1344092"/>
                  <a:pt x="4346936" y="1326422"/>
                  <a:pt x="4722414" y="1529622"/>
                </a:cubicBezTo>
                <a:cubicBezTo>
                  <a:pt x="5097892" y="1732822"/>
                  <a:pt x="4457371" y="2273953"/>
                  <a:pt x="4338101" y="2417518"/>
                </a:cubicBezTo>
                <a:cubicBezTo>
                  <a:pt x="4218831" y="2561083"/>
                  <a:pt x="3951579" y="2335797"/>
                  <a:pt x="4006796" y="2391014"/>
                </a:cubicBezTo>
                <a:cubicBezTo>
                  <a:pt x="4062013" y="2446231"/>
                  <a:pt x="4634066" y="2576544"/>
                  <a:pt x="4669405" y="2748822"/>
                </a:cubicBezTo>
                <a:cubicBezTo>
                  <a:pt x="4704744" y="2921100"/>
                  <a:pt x="4810762" y="3307622"/>
                  <a:pt x="4218831" y="3424683"/>
                </a:cubicBezTo>
                <a:cubicBezTo>
                  <a:pt x="3626901" y="3541744"/>
                  <a:pt x="983092" y="3400388"/>
                  <a:pt x="1117822" y="3451188"/>
                </a:cubicBezTo>
                <a:cubicBezTo>
                  <a:pt x="1252553" y="3501988"/>
                  <a:pt x="4324849" y="3524074"/>
                  <a:pt x="5027214" y="3729483"/>
                </a:cubicBezTo>
                <a:cubicBezTo>
                  <a:pt x="5729579" y="3934892"/>
                  <a:pt x="5672153" y="4487066"/>
                  <a:pt x="5332014" y="4683640"/>
                </a:cubicBezTo>
                <a:cubicBezTo>
                  <a:pt x="4991875" y="4880214"/>
                  <a:pt x="3867649" y="4959727"/>
                  <a:pt x="2986379" y="4908927"/>
                </a:cubicBezTo>
                <a:cubicBezTo>
                  <a:pt x="2105109" y="4858127"/>
                  <a:pt x="335944" y="4690266"/>
                  <a:pt x="44396" y="4378840"/>
                </a:cubicBezTo>
                <a:cubicBezTo>
                  <a:pt x="-247152" y="4067414"/>
                  <a:pt x="983092" y="3413640"/>
                  <a:pt x="1237092" y="3040370"/>
                </a:cubicBezTo>
                <a:cubicBezTo>
                  <a:pt x="1491092" y="2667100"/>
                  <a:pt x="1537474" y="2435187"/>
                  <a:pt x="1568396" y="2139222"/>
                </a:cubicBezTo>
                <a:cubicBezTo>
                  <a:pt x="1599318" y="1843257"/>
                  <a:pt x="1338691" y="1478823"/>
                  <a:pt x="1422622" y="1264579"/>
                </a:cubicBezTo>
                <a:cubicBezTo>
                  <a:pt x="1506553" y="1050335"/>
                  <a:pt x="2098483" y="988491"/>
                  <a:pt x="2071979" y="853761"/>
                </a:cubicBezTo>
                <a:cubicBezTo>
                  <a:pt x="2045475" y="719031"/>
                  <a:pt x="1504344" y="601970"/>
                  <a:pt x="1263596" y="456196"/>
                </a:cubicBezTo>
                <a:cubicBezTo>
                  <a:pt x="1022848" y="310422"/>
                  <a:pt x="623074" y="80718"/>
                  <a:pt x="653996" y="1887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66F7C8A7-81F5-BFBF-47ED-4BF8C360FD19}"/>
              </a:ext>
            </a:extLst>
          </p:cNvPr>
          <p:cNvSpPr/>
          <p:nvPr/>
        </p:nvSpPr>
        <p:spPr>
          <a:xfrm>
            <a:off x="4492592" y="5827502"/>
            <a:ext cx="5190077" cy="4785978"/>
          </a:xfrm>
          <a:custGeom>
            <a:avLst/>
            <a:gdLst>
              <a:gd name="connsiteX0" fmla="*/ 516730 w 5190077"/>
              <a:gd name="connsiteY0" fmla="*/ 43211 h 4785978"/>
              <a:gd name="connsiteX1" fmla="*/ 848034 w 5190077"/>
              <a:gd name="connsiteY1" fmla="*/ 82968 h 4785978"/>
              <a:gd name="connsiteX2" fmla="*/ 4863443 w 5190077"/>
              <a:gd name="connsiteY2" fmla="*/ 82968 h 4785978"/>
              <a:gd name="connsiteX3" fmla="*/ 4916451 w 5190077"/>
              <a:gd name="connsiteY3" fmla="*/ 1222655 h 4785978"/>
              <a:gd name="connsiteX4" fmla="*/ 4598399 w 5190077"/>
              <a:gd name="connsiteY4" fmla="*/ 1540707 h 4785978"/>
              <a:gd name="connsiteX5" fmla="*/ 4942956 w 5190077"/>
              <a:gd name="connsiteY5" fmla="*/ 3449020 h 4785978"/>
              <a:gd name="connsiteX6" fmla="*/ 4995965 w 5190077"/>
              <a:gd name="connsiteY6" fmla="*/ 4681472 h 4785978"/>
              <a:gd name="connsiteX7" fmla="*/ 2941878 w 5190077"/>
              <a:gd name="connsiteY7" fmla="*/ 4641715 h 4785978"/>
              <a:gd name="connsiteX8" fmla="*/ 105912 w 5190077"/>
              <a:gd name="connsiteY8" fmla="*/ 4005611 h 4785978"/>
              <a:gd name="connsiteX9" fmla="*/ 609495 w 5190077"/>
              <a:gd name="connsiteY9" fmla="*/ 2865924 h 4785978"/>
              <a:gd name="connsiteX10" fmla="*/ 662504 w 5190077"/>
              <a:gd name="connsiteY10" fmla="*/ 1845507 h 4785978"/>
              <a:gd name="connsiteX11" fmla="*/ 251686 w 5190077"/>
              <a:gd name="connsiteY11" fmla="*/ 493785 h 4785978"/>
              <a:gd name="connsiteX12" fmla="*/ 556486 w 5190077"/>
              <a:gd name="connsiteY12" fmla="*/ 427524 h 4785978"/>
              <a:gd name="connsiteX13" fmla="*/ 516730 w 5190077"/>
              <a:gd name="connsiteY13" fmla="*/ 43211 h 478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90077" h="4785978">
                <a:moveTo>
                  <a:pt x="516730" y="43211"/>
                </a:moveTo>
                <a:cubicBezTo>
                  <a:pt x="565321" y="-14215"/>
                  <a:pt x="848034" y="82968"/>
                  <a:pt x="848034" y="82968"/>
                </a:cubicBezTo>
                <a:cubicBezTo>
                  <a:pt x="1572486" y="89594"/>
                  <a:pt x="4185374" y="-106980"/>
                  <a:pt x="4863443" y="82968"/>
                </a:cubicBezTo>
                <a:cubicBezTo>
                  <a:pt x="5541512" y="272916"/>
                  <a:pt x="4960625" y="979699"/>
                  <a:pt x="4916451" y="1222655"/>
                </a:cubicBezTo>
                <a:cubicBezTo>
                  <a:pt x="4872277" y="1465611"/>
                  <a:pt x="4593982" y="1169646"/>
                  <a:pt x="4598399" y="1540707"/>
                </a:cubicBezTo>
                <a:cubicBezTo>
                  <a:pt x="4602817" y="1911768"/>
                  <a:pt x="4876695" y="2925559"/>
                  <a:pt x="4942956" y="3449020"/>
                </a:cubicBezTo>
                <a:cubicBezTo>
                  <a:pt x="5009217" y="3972481"/>
                  <a:pt x="5329478" y="4482690"/>
                  <a:pt x="4995965" y="4681472"/>
                </a:cubicBezTo>
                <a:cubicBezTo>
                  <a:pt x="4662452" y="4880254"/>
                  <a:pt x="3756887" y="4754359"/>
                  <a:pt x="2941878" y="4641715"/>
                </a:cubicBezTo>
                <a:cubicBezTo>
                  <a:pt x="2126869" y="4529071"/>
                  <a:pt x="494642" y="4301576"/>
                  <a:pt x="105912" y="4005611"/>
                </a:cubicBezTo>
                <a:cubicBezTo>
                  <a:pt x="-282819" y="3709646"/>
                  <a:pt x="516730" y="3225941"/>
                  <a:pt x="609495" y="2865924"/>
                </a:cubicBezTo>
                <a:cubicBezTo>
                  <a:pt x="702260" y="2505907"/>
                  <a:pt x="722139" y="2240863"/>
                  <a:pt x="662504" y="1845507"/>
                </a:cubicBezTo>
                <a:cubicBezTo>
                  <a:pt x="602869" y="1450151"/>
                  <a:pt x="269356" y="730115"/>
                  <a:pt x="251686" y="493785"/>
                </a:cubicBezTo>
                <a:cubicBezTo>
                  <a:pt x="234016" y="257455"/>
                  <a:pt x="516730" y="500411"/>
                  <a:pt x="556486" y="427524"/>
                </a:cubicBezTo>
                <a:cubicBezTo>
                  <a:pt x="596242" y="354637"/>
                  <a:pt x="468139" y="100637"/>
                  <a:pt x="516730" y="43211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0ACE423F-266E-2BF7-23FB-D7253C96D4E8}"/>
              </a:ext>
            </a:extLst>
          </p:cNvPr>
          <p:cNvSpPr/>
          <p:nvPr/>
        </p:nvSpPr>
        <p:spPr>
          <a:xfrm>
            <a:off x="4645438" y="5513219"/>
            <a:ext cx="673238" cy="4505424"/>
          </a:xfrm>
          <a:custGeom>
            <a:avLst/>
            <a:gdLst>
              <a:gd name="connsiteX0" fmla="*/ 218110 w 673238"/>
              <a:gd name="connsiteY0" fmla="*/ 357494 h 4505424"/>
              <a:gd name="connsiteX1" fmla="*/ 655432 w 673238"/>
              <a:gd name="connsiteY1" fmla="*/ 1536938 h 4505424"/>
              <a:gd name="connsiteX2" fmla="*/ 536162 w 673238"/>
              <a:gd name="connsiteY2" fmla="*/ 3431998 h 4505424"/>
              <a:gd name="connsiteX3" fmla="*/ 59084 w 673238"/>
              <a:gd name="connsiteY3" fmla="*/ 4505424 h 4505424"/>
              <a:gd name="connsiteX4" fmla="*/ 6075 w 673238"/>
              <a:gd name="connsiteY4" fmla="*/ 3431998 h 4505424"/>
              <a:gd name="connsiteX5" fmla="*/ 45832 w 673238"/>
              <a:gd name="connsiteY5" fmla="*/ 3630781 h 4505424"/>
              <a:gd name="connsiteX6" fmla="*/ 112092 w 673238"/>
              <a:gd name="connsiteY6" fmla="*/ 264729 h 4505424"/>
              <a:gd name="connsiteX7" fmla="*/ 218110 w 673238"/>
              <a:gd name="connsiteY7" fmla="*/ 357494 h 450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238" h="4505424">
                <a:moveTo>
                  <a:pt x="218110" y="357494"/>
                </a:moveTo>
                <a:cubicBezTo>
                  <a:pt x="308667" y="569529"/>
                  <a:pt x="602423" y="1024521"/>
                  <a:pt x="655432" y="1536938"/>
                </a:cubicBezTo>
                <a:cubicBezTo>
                  <a:pt x="708441" y="2049355"/>
                  <a:pt x="635553" y="2937250"/>
                  <a:pt x="536162" y="3431998"/>
                </a:cubicBezTo>
                <a:cubicBezTo>
                  <a:pt x="436771" y="3926746"/>
                  <a:pt x="147432" y="4505424"/>
                  <a:pt x="59084" y="4505424"/>
                </a:cubicBezTo>
                <a:cubicBezTo>
                  <a:pt x="-29264" y="4505424"/>
                  <a:pt x="8284" y="3577772"/>
                  <a:pt x="6075" y="3431998"/>
                </a:cubicBezTo>
                <a:cubicBezTo>
                  <a:pt x="3866" y="3286224"/>
                  <a:pt x="28163" y="4158659"/>
                  <a:pt x="45832" y="3630781"/>
                </a:cubicBezTo>
                <a:cubicBezTo>
                  <a:pt x="63501" y="3102903"/>
                  <a:pt x="85588" y="805860"/>
                  <a:pt x="112092" y="264729"/>
                </a:cubicBezTo>
                <a:cubicBezTo>
                  <a:pt x="138596" y="-276402"/>
                  <a:pt x="127553" y="145459"/>
                  <a:pt x="218110" y="35749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2A5B5EB7-544B-900B-4C44-3437DAE47F3A}"/>
              </a:ext>
            </a:extLst>
          </p:cNvPr>
          <p:cNvSpPr/>
          <p:nvPr/>
        </p:nvSpPr>
        <p:spPr>
          <a:xfrm>
            <a:off x="4729337" y="5552661"/>
            <a:ext cx="4876161" cy="4977771"/>
          </a:xfrm>
          <a:custGeom>
            <a:avLst/>
            <a:gdLst>
              <a:gd name="connsiteX0" fmla="*/ 213724 w 4876161"/>
              <a:gd name="connsiteY0" fmla="*/ 0 h 4977771"/>
              <a:gd name="connsiteX1" fmla="*/ 545028 w 4876161"/>
              <a:gd name="connsiteY1" fmla="*/ 53009 h 4977771"/>
              <a:gd name="connsiteX2" fmla="*/ 4162872 w 4876161"/>
              <a:gd name="connsiteY2" fmla="*/ 39756 h 4977771"/>
              <a:gd name="connsiteX3" fmla="*/ 4639950 w 4876161"/>
              <a:gd name="connsiteY3" fmla="*/ 198782 h 4977771"/>
              <a:gd name="connsiteX4" fmla="*/ 4653202 w 4876161"/>
              <a:gd name="connsiteY4" fmla="*/ 821635 h 4977771"/>
              <a:gd name="connsiteX5" fmla="*/ 4798976 w 4876161"/>
              <a:gd name="connsiteY5" fmla="*/ 2146852 h 4977771"/>
              <a:gd name="connsiteX6" fmla="*/ 4865237 w 4876161"/>
              <a:gd name="connsiteY6" fmla="*/ 4121426 h 4977771"/>
              <a:gd name="connsiteX7" fmla="*/ 4573689 w 4876161"/>
              <a:gd name="connsiteY7" fmla="*/ 4969565 h 4977771"/>
              <a:gd name="connsiteX8" fmla="*/ 4467672 w 4876161"/>
              <a:gd name="connsiteY8" fmla="*/ 3670852 h 4977771"/>
              <a:gd name="connsiteX9" fmla="*/ 4427915 w 4876161"/>
              <a:gd name="connsiteY9" fmla="*/ 503582 h 4977771"/>
              <a:gd name="connsiteX10" fmla="*/ 2784646 w 4876161"/>
              <a:gd name="connsiteY10" fmla="*/ 384313 h 4977771"/>
              <a:gd name="connsiteX11" fmla="*/ 253480 w 4876161"/>
              <a:gd name="connsiteY11" fmla="*/ 66261 h 4977771"/>
              <a:gd name="connsiteX12" fmla="*/ 213724 w 4876161"/>
              <a:gd name="connsiteY12" fmla="*/ 0 h 49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6161" h="4977771">
                <a:moveTo>
                  <a:pt x="213724" y="0"/>
                </a:moveTo>
                <a:lnTo>
                  <a:pt x="545028" y="53009"/>
                </a:lnTo>
                <a:lnTo>
                  <a:pt x="4162872" y="39756"/>
                </a:lnTo>
                <a:cubicBezTo>
                  <a:pt x="4845359" y="64052"/>
                  <a:pt x="4558228" y="68469"/>
                  <a:pt x="4639950" y="198782"/>
                </a:cubicBezTo>
                <a:cubicBezTo>
                  <a:pt x="4721672" y="329095"/>
                  <a:pt x="4626698" y="496957"/>
                  <a:pt x="4653202" y="821635"/>
                </a:cubicBezTo>
                <a:cubicBezTo>
                  <a:pt x="4679706" y="1146313"/>
                  <a:pt x="4763637" y="1596887"/>
                  <a:pt x="4798976" y="2146852"/>
                </a:cubicBezTo>
                <a:cubicBezTo>
                  <a:pt x="4834315" y="2696817"/>
                  <a:pt x="4902785" y="3650974"/>
                  <a:pt x="4865237" y="4121426"/>
                </a:cubicBezTo>
                <a:cubicBezTo>
                  <a:pt x="4827689" y="4591878"/>
                  <a:pt x="4639950" y="5044661"/>
                  <a:pt x="4573689" y="4969565"/>
                </a:cubicBezTo>
                <a:cubicBezTo>
                  <a:pt x="4507428" y="4894469"/>
                  <a:pt x="4491968" y="4415183"/>
                  <a:pt x="4467672" y="3670852"/>
                </a:cubicBezTo>
                <a:cubicBezTo>
                  <a:pt x="4443376" y="2926522"/>
                  <a:pt x="4708419" y="1051338"/>
                  <a:pt x="4427915" y="503582"/>
                </a:cubicBezTo>
                <a:cubicBezTo>
                  <a:pt x="4147411" y="-44174"/>
                  <a:pt x="3480385" y="457200"/>
                  <a:pt x="2784646" y="384313"/>
                </a:cubicBezTo>
                <a:cubicBezTo>
                  <a:pt x="2088907" y="311426"/>
                  <a:pt x="679758" y="123687"/>
                  <a:pt x="253480" y="66261"/>
                </a:cubicBezTo>
                <a:cubicBezTo>
                  <a:pt x="-172798" y="8835"/>
                  <a:pt x="27089" y="24295"/>
                  <a:pt x="213724" y="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77755F1F-7AD3-0945-C1C7-EDB5310438AC}"/>
              </a:ext>
            </a:extLst>
          </p:cNvPr>
          <p:cNvSpPr/>
          <p:nvPr/>
        </p:nvSpPr>
        <p:spPr>
          <a:xfrm>
            <a:off x="6108444" y="4385259"/>
            <a:ext cx="2081877" cy="1817519"/>
          </a:xfrm>
          <a:custGeom>
            <a:avLst/>
            <a:gdLst>
              <a:gd name="connsiteX0" fmla="*/ 808 w 2081877"/>
              <a:gd name="connsiteY0" fmla="*/ 1631228 h 1817519"/>
              <a:gd name="connsiteX1" fmla="*/ 424878 w 2081877"/>
              <a:gd name="connsiteY1" fmla="*/ 266254 h 1817519"/>
              <a:gd name="connsiteX2" fmla="*/ 1127243 w 2081877"/>
              <a:gd name="connsiteY2" fmla="*/ 14463 h 1817519"/>
              <a:gd name="connsiteX3" fmla="*/ 1670582 w 2081877"/>
              <a:gd name="connsiteY3" fmla="*/ 491541 h 1817519"/>
              <a:gd name="connsiteX4" fmla="*/ 2081399 w 2081877"/>
              <a:gd name="connsiteY4" fmla="*/ 1684237 h 1817519"/>
              <a:gd name="connsiteX5" fmla="*/ 1591069 w 2081877"/>
              <a:gd name="connsiteY5" fmla="*/ 1644480 h 1817519"/>
              <a:gd name="connsiteX6" fmla="*/ 1392286 w 2081877"/>
              <a:gd name="connsiteY6" fmla="*/ 398776 h 1817519"/>
              <a:gd name="connsiteX7" fmla="*/ 795939 w 2081877"/>
              <a:gd name="connsiteY7" fmla="*/ 266254 h 1817519"/>
              <a:gd name="connsiteX8" fmla="*/ 332113 w 2081877"/>
              <a:gd name="connsiteY8" fmla="*/ 1246915 h 1817519"/>
              <a:gd name="connsiteX9" fmla="*/ 808 w 2081877"/>
              <a:gd name="connsiteY9" fmla="*/ 1631228 h 181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1877" h="1817519">
                <a:moveTo>
                  <a:pt x="808" y="1631228"/>
                </a:moveTo>
                <a:cubicBezTo>
                  <a:pt x="16269" y="1467785"/>
                  <a:pt x="237139" y="535715"/>
                  <a:pt x="424878" y="266254"/>
                </a:cubicBezTo>
                <a:cubicBezTo>
                  <a:pt x="612617" y="-3207"/>
                  <a:pt x="919626" y="-23085"/>
                  <a:pt x="1127243" y="14463"/>
                </a:cubicBezTo>
                <a:cubicBezTo>
                  <a:pt x="1334860" y="52011"/>
                  <a:pt x="1511556" y="213245"/>
                  <a:pt x="1670582" y="491541"/>
                </a:cubicBezTo>
                <a:cubicBezTo>
                  <a:pt x="1829608" y="769837"/>
                  <a:pt x="2094651" y="1492080"/>
                  <a:pt x="2081399" y="1684237"/>
                </a:cubicBezTo>
                <a:cubicBezTo>
                  <a:pt x="2068147" y="1876394"/>
                  <a:pt x="1705921" y="1858724"/>
                  <a:pt x="1591069" y="1644480"/>
                </a:cubicBezTo>
                <a:cubicBezTo>
                  <a:pt x="1476217" y="1430236"/>
                  <a:pt x="1524808" y="628480"/>
                  <a:pt x="1392286" y="398776"/>
                </a:cubicBezTo>
                <a:cubicBezTo>
                  <a:pt x="1259764" y="169072"/>
                  <a:pt x="972635" y="124897"/>
                  <a:pt x="795939" y="266254"/>
                </a:cubicBezTo>
                <a:cubicBezTo>
                  <a:pt x="619243" y="407611"/>
                  <a:pt x="469052" y="1017211"/>
                  <a:pt x="332113" y="1246915"/>
                </a:cubicBezTo>
                <a:cubicBezTo>
                  <a:pt x="195174" y="1476619"/>
                  <a:pt x="-14653" y="1794671"/>
                  <a:pt x="808" y="1631228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F977A1D7-FAD3-7965-FFC2-A7B8F9CA1177}"/>
              </a:ext>
            </a:extLst>
          </p:cNvPr>
          <p:cNvSpPr/>
          <p:nvPr/>
        </p:nvSpPr>
        <p:spPr>
          <a:xfrm>
            <a:off x="852802" y="9401831"/>
            <a:ext cx="3563644" cy="1325645"/>
          </a:xfrm>
          <a:custGeom>
            <a:avLst/>
            <a:gdLst>
              <a:gd name="connsiteX0" fmla="*/ 1400068 w 3563644"/>
              <a:gd name="connsiteY0" fmla="*/ 7212 h 1325645"/>
              <a:gd name="connsiteX1" fmla="*/ 671198 w 3563644"/>
              <a:gd name="connsiteY1" fmla="*/ 484291 h 1325645"/>
              <a:gd name="connsiteX2" fmla="*/ 856728 w 3563644"/>
              <a:gd name="connsiteY2" fmla="*/ 669821 h 1325645"/>
              <a:gd name="connsiteX3" fmla="*/ 2195198 w 3563644"/>
              <a:gd name="connsiteY3" fmla="*/ 921612 h 1325645"/>
              <a:gd name="connsiteX4" fmla="*/ 2155441 w 3563644"/>
              <a:gd name="connsiteY4" fmla="*/ 974621 h 1325645"/>
              <a:gd name="connsiteX5" fmla="*/ 2672276 w 3563644"/>
              <a:gd name="connsiteY5" fmla="*/ 775839 h 1325645"/>
              <a:gd name="connsiteX6" fmla="*/ 2831302 w 3563644"/>
              <a:gd name="connsiteY6" fmla="*/ 537299 h 1325645"/>
              <a:gd name="connsiteX7" fmla="*/ 2804798 w 3563644"/>
              <a:gd name="connsiteY7" fmla="*/ 550552 h 1325645"/>
              <a:gd name="connsiteX8" fmla="*/ 3401146 w 3563644"/>
              <a:gd name="connsiteY8" fmla="*/ 365021 h 1325645"/>
              <a:gd name="connsiteX9" fmla="*/ 3533668 w 3563644"/>
              <a:gd name="connsiteY9" fmla="*/ 669821 h 1325645"/>
              <a:gd name="connsiteX10" fmla="*/ 2924068 w 3563644"/>
              <a:gd name="connsiteY10" fmla="*/ 1292673 h 1325645"/>
              <a:gd name="connsiteX11" fmla="*/ 1638607 w 3563644"/>
              <a:gd name="connsiteY11" fmla="*/ 1213160 h 1325645"/>
              <a:gd name="connsiteX12" fmla="*/ 61598 w 3563644"/>
              <a:gd name="connsiteY12" fmla="*/ 987873 h 1325645"/>
              <a:gd name="connsiteX13" fmla="*/ 313389 w 3563644"/>
              <a:gd name="connsiteY13" fmla="*/ 683073 h 1325645"/>
              <a:gd name="connsiteX14" fmla="*/ 247128 w 3563644"/>
              <a:gd name="connsiteY14" fmla="*/ 338517 h 1325645"/>
              <a:gd name="connsiteX15" fmla="*/ 618189 w 3563644"/>
              <a:gd name="connsiteY15" fmla="*/ 179491 h 1325645"/>
              <a:gd name="connsiteX16" fmla="*/ 339894 w 3563644"/>
              <a:gd name="connsiteY16" fmla="*/ 192743 h 1325645"/>
              <a:gd name="connsiteX17" fmla="*/ 1400068 w 3563644"/>
              <a:gd name="connsiteY17" fmla="*/ 7212 h 13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3644" h="1325645">
                <a:moveTo>
                  <a:pt x="1400068" y="7212"/>
                </a:moveTo>
                <a:cubicBezTo>
                  <a:pt x="1455285" y="55803"/>
                  <a:pt x="761755" y="373856"/>
                  <a:pt x="671198" y="484291"/>
                </a:cubicBezTo>
                <a:cubicBezTo>
                  <a:pt x="580641" y="594726"/>
                  <a:pt x="602728" y="596934"/>
                  <a:pt x="856728" y="669821"/>
                </a:cubicBezTo>
                <a:cubicBezTo>
                  <a:pt x="1110728" y="742708"/>
                  <a:pt x="1978746" y="870812"/>
                  <a:pt x="2195198" y="921612"/>
                </a:cubicBezTo>
                <a:cubicBezTo>
                  <a:pt x="2411650" y="972412"/>
                  <a:pt x="2075928" y="998916"/>
                  <a:pt x="2155441" y="974621"/>
                </a:cubicBezTo>
                <a:cubicBezTo>
                  <a:pt x="2234954" y="950326"/>
                  <a:pt x="2559633" y="848726"/>
                  <a:pt x="2672276" y="775839"/>
                </a:cubicBezTo>
                <a:cubicBezTo>
                  <a:pt x="2784920" y="702952"/>
                  <a:pt x="2809215" y="574847"/>
                  <a:pt x="2831302" y="537299"/>
                </a:cubicBezTo>
                <a:cubicBezTo>
                  <a:pt x="2853389" y="499751"/>
                  <a:pt x="2804798" y="550552"/>
                  <a:pt x="2804798" y="550552"/>
                </a:cubicBezTo>
                <a:cubicBezTo>
                  <a:pt x="2899772" y="521839"/>
                  <a:pt x="3279668" y="345143"/>
                  <a:pt x="3401146" y="365021"/>
                </a:cubicBezTo>
                <a:cubicBezTo>
                  <a:pt x="3522624" y="384899"/>
                  <a:pt x="3613181" y="515212"/>
                  <a:pt x="3533668" y="669821"/>
                </a:cubicBezTo>
                <a:cubicBezTo>
                  <a:pt x="3454155" y="824430"/>
                  <a:pt x="3239911" y="1202117"/>
                  <a:pt x="2924068" y="1292673"/>
                </a:cubicBezTo>
                <a:cubicBezTo>
                  <a:pt x="2608225" y="1383229"/>
                  <a:pt x="2115685" y="1263960"/>
                  <a:pt x="1638607" y="1213160"/>
                </a:cubicBezTo>
                <a:cubicBezTo>
                  <a:pt x="1161529" y="1162360"/>
                  <a:pt x="282468" y="1076221"/>
                  <a:pt x="61598" y="987873"/>
                </a:cubicBezTo>
                <a:cubicBezTo>
                  <a:pt x="-159272" y="899525"/>
                  <a:pt x="282467" y="791299"/>
                  <a:pt x="313389" y="683073"/>
                </a:cubicBezTo>
                <a:cubicBezTo>
                  <a:pt x="344311" y="574847"/>
                  <a:pt x="196328" y="422447"/>
                  <a:pt x="247128" y="338517"/>
                </a:cubicBezTo>
                <a:cubicBezTo>
                  <a:pt x="297928" y="254587"/>
                  <a:pt x="602728" y="203787"/>
                  <a:pt x="618189" y="179491"/>
                </a:cubicBezTo>
                <a:cubicBezTo>
                  <a:pt x="633650" y="155195"/>
                  <a:pt x="207372" y="214830"/>
                  <a:pt x="339894" y="192743"/>
                </a:cubicBezTo>
                <a:cubicBezTo>
                  <a:pt x="472416" y="170656"/>
                  <a:pt x="1344851" y="-41379"/>
                  <a:pt x="1400068" y="721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0A8A7946-C7EC-DBC5-2ABF-A89F3D493F52}"/>
              </a:ext>
            </a:extLst>
          </p:cNvPr>
          <p:cNvSpPr/>
          <p:nvPr/>
        </p:nvSpPr>
        <p:spPr>
          <a:xfrm>
            <a:off x="-364071" y="9419806"/>
            <a:ext cx="10324448" cy="2106483"/>
          </a:xfrm>
          <a:custGeom>
            <a:avLst/>
            <a:gdLst>
              <a:gd name="connsiteX0" fmla="*/ 6262 w 10324448"/>
              <a:gd name="connsiteY0" fmla="*/ 15742 h 2106483"/>
              <a:gd name="connsiteX1" fmla="*/ 112280 w 10324448"/>
              <a:gd name="connsiteY1" fmla="*/ 28994 h 2106483"/>
              <a:gd name="connsiteX2" fmla="*/ 748384 w 10324448"/>
              <a:gd name="connsiteY2" fmla="*/ 95255 h 2106483"/>
              <a:gd name="connsiteX3" fmla="*/ 1172454 w 10324448"/>
              <a:gd name="connsiteY3" fmla="*/ 784368 h 2106483"/>
              <a:gd name="connsiteX4" fmla="*/ 1556767 w 10324448"/>
              <a:gd name="connsiteY4" fmla="*/ 784368 h 2106483"/>
              <a:gd name="connsiteX5" fmla="*/ 1556767 w 10324448"/>
              <a:gd name="connsiteY5" fmla="*/ 943394 h 2106483"/>
              <a:gd name="connsiteX6" fmla="*/ 4273462 w 10324448"/>
              <a:gd name="connsiteY6" fmla="*/ 1301203 h 2106483"/>
              <a:gd name="connsiteX7" fmla="*/ 5108349 w 10324448"/>
              <a:gd name="connsiteY7" fmla="*/ 1102420 h 2106483"/>
              <a:gd name="connsiteX8" fmla="*/ 9322541 w 10324448"/>
              <a:gd name="connsiteY8" fmla="*/ 1261446 h 2106483"/>
              <a:gd name="connsiteX9" fmla="*/ 10210436 w 10324448"/>
              <a:gd name="connsiteY9" fmla="*/ 1181933 h 2106483"/>
              <a:gd name="connsiteX10" fmla="*/ 10289949 w 10324448"/>
              <a:gd name="connsiteY10" fmla="*/ 1963811 h 2106483"/>
              <a:gd name="connsiteX11" fmla="*/ 9998401 w 10324448"/>
              <a:gd name="connsiteY11" fmla="*/ 2030072 h 2106483"/>
              <a:gd name="connsiteX12" fmla="*/ 3769880 w 10324448"/>
              <a:gd name="connsiteY12" fmla="*/ 2083081 h 2106483"/>
              <a:gd name="connsiteX13" fmla="*/ 1079688 w 10324448"/>
              <a:gd name="connsiteY13" fmla="*/ 1619255 h 2106483"/>
              <a:gd name="connsiteX14" fmla="*/ 682123 w 10324448"/>
              <a:gd name="connsiteY14" fmla="*/ 1049411 h 2106483"/>
              <a:gd name="connsiteX15" fmla="*/ 337567 w 10324448"/>
              <a:gd name="connsiteY15" fmla="*/ 280785 h 2106483"/>
              <a:gd name="connsiteX16" fmla="*/ 6262 w 10324448"/>
              <a:gd name="connsiteY16" fmla="*/ 15742 h 21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4448" h="2106483">
                <a:moveTo>
                  <a:pt x="6262" y="15742"/>
                </a:moveTo>
                <a:cubicBezTo>
                  <a:pt x="-31286" y="-26223"/>
                  <a:pt x="112280" y="28994"/>
                  <a:pt x="112280" y="28994"/>
                </a:cubicBezTo>
                <a:cubicBezTo>
                  <a:pt x="235967" y="42246"/>
                  <a:pt x="571688" y="-30641"/>
                  <a:pt x="748384" y="95255"/>
                </a:cubicBezTo>
                <a:cubicBezTo>
                  <a:pt x="925080" y="221151"/>
                  <a:pt x="1037724" y="669516"/>
                  <a:pt x="1172454" y="784368"/>
                </a:cubicBezTo>
                <a:cubicBezTo>
                  <a:pt x="1307184" y="899220"/>
                  <a:pt x="1492715" y="757864"/>
                  <a:pt x="1556767" y="784368"/>
                </a:cubicBezTo>
                <a:cubicBezTo>
                  <a:pt x="1620819" y="810872"/>
                  <a:pt x="1103985" y="857255"/>
                  <a:pt x="1556767" y="943394"/>
                </a:cubicBezTo>
                <a:cubicBezTo>
                  <a:pt x="2009550" y="1029533"/>
                  <a:pt x="3681532" y="1274699"/>
                  <a:pt x="4273462" y="1301203"/>
                </a:cubicBezTo>
                <a:cubicBezTo>
                  <a:pt x="4865392" y="1327707"/>
                  <a:pt x="4266836" y="1109046"/>
                  <a:pt x="5108349" y="1102420"/>
                </a:cubicBezTo>
                <a:cubicBezTo>
                  <a:pt x="5949862" y="1095794"/>
                  <a:pt x="8472193" y="1248194"/>
                  <a:pt x="9322541" y="1261446"/>
                </a:cubicBezTo>
                <a:cubicBezTo>
                  <a:pt x="10172889" y="1274698"/>
                  <a:pt x="10049201" y="1064872"/>
                  <a:pt x="10210436" y="1181933"/>
                </a:cubicBezTo>
                <a:cubicBezTo>
                  <a:pt x="10371671" y="1298994"/>
                  <a:pt x="10325288" y="1822455"/>
                  <a:pt x="10289949" y="1963811"/>
                </a:cubicBezTo>
                <a:cubicBezTo>
                  <a:pt x="10254610" y="2105168"/>
                  <a:pt x="9998401" y="2030072"/>
                  <a:pt x="9998401" y="2030072"/>
                </a:cubicBezTo>
                <a:cubicBezTo>
                  <a:pt x="8911723" y="2049950"/>
                  <a:pt x="5256332" y="2151550"/>
                  <a:pt x="3769880" y="2083081"/>
                </a:cubicBezTo>
                <a:cubicBezTo>
                  <a:pt x="2283428" y="2014612"/>
                  <a:pt x="1594314" y="1791533"/>
                  <a:pt x="1079688" y="1619255"/>
                </a:cubicBezTo>
                <a:cubicBezTo>
                  <a:pt x="565062" y="1446977"/>
                  <a:pt x="805810" y="1272489"/>
                  <a:pt x="682123" y="1049411"/>
                </a:cubicBezTo>
                <a:cubicBezTo>
                  <a:pt x="558436" y="826333"/>
                  <a:pt x="450211" y="457481"/>
                  <a:pt x="337567" y="280785"/>
                </a:cubicBezTo>
                <a:cubicBezTo>
                  <a:pt x="224923" y="104089"/>
                  <a:pt x="43810" y="57707"/>
                  <a:pt x="6262" y="1574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7CCC137-B926-8E8C-9D18-BCC0A0D99597}"/>
              </a:ext>
            </a:extLst>
          </p:cNvPr>
          <p:cNvSpPr/>
          <p:nvPr/>
        </p:nvSpPr>
        <p:spPr>
          <a:xfrm>
            <a:off x="-636909" y="9337807"/>
            <a:ext cx="10603998" cy="3440000"/>
          </a:xfrm>
          <a:custGeom>
            <a:avLst/>
            <a:gdLst>
              <a:gd name="connsiteX0" fmla="*/ 159831 w 10603998"/>
              <a:gd name="connsiteY0" fmla="*/ 110993 h 3440000"/>
              <a:gd name="connsiteX1" fmla="*/ 451379 w 10603998"/>
              <a:gd name="connsiteY1" fmla="*/ 309776 h 3440000"/>
              <a:gd name="connsiteX2" fmla="*/ 4705326 w 10603998"/>
              <a:gd name="connsiteY2" fmla="*/ 1794019 h 3440000"/>
              <a:gd name="connsiteX3" fmla="*/ 9860422 w 10603998"/>
              <a:gd name="connsiteY3" fmla="*/ 1767515 h 3440000"/>
              <a:gd name="connsiteX4" fmla="*/ 9767657 w 10603998"/>
              <a:gd name="connsiteY4" fmla="*/ 1913289 h 3440000"/>
              <a:gd name="connsiteX5" fmla="*/ 10602544 w 10603998"/>
              <a:gd name="connsiteY5" fmla="*/ 2907202 h 3440000"/>
              <a:gd name="connsiteX6" fmla="*/ 9886926 w 10603998"/>
              <a:gd name="connsiteY6" fmla="*/ 3410784 h 3440000"/>
              <a:gd name="connsiteX7" fmla="*/ 7276248 w 10603998"/>
              <a:gd name="connsiteY7" fmla="*/ 3384280 h 3440000"/>
              <a:gd name="connsiteX8" fmla="*/ 6852179 w 10603998"/>
              <a:gd name="connsiteY8" fmla="*/ 3424036 h 3440000"/>
              <a:gd name="connsiteX9" fmla="*/ 968213 w 10603998"/>
              <a:gd name="connsiteY9" fmla="*/ 3357776 h 3440000"/>
              <a:gd name="connsiteX10" fmla="*/ 1604318 w 10603998"/>
              <a:gd name="connsiteY10" fmla="*/ 3052976 h 3440000"/>
              <a:gd name="connsiteX11" fmla="*/ 703170 w 10603998"/>
              <a:gd name="connsiteY11" fmla="*/ 1979550 h 3440000"/>
              <a:gd name="connsiteX12" fmla="*/ 769431 w 10603998"/>
              <a:gd name="connsiteY12" fmla="*/ 1661497 h 3440000"/>
              <a:gd name="connsiteX13" fmla="*/ 159831 w 10603998"/>
              <a:gd name="connsiteY13" fmla="*/ 110993 h 3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03998" h="3440000">
                <a:moveTo>
                  <a:pt x="159831" y="110993"/>
                </a:moveTo>
                <a:cubicBezTo>
                  <a:pt x="106822" y="-114294"/>
                  <a:pt x="-306204" y="29272"/>
                  <a:pt x="451379" y="309776"/>
                </a:cubicBezTo>
                <a:cubicBezTo>
                  <a:pt x="1208962" y="590280"/>
                  <a:pt x="3137152" y="1551063"/>
                  <a:pt x="4705326" y="1794019"/>
                </a:cubicBezTo>
                <a:cubicBezTo>
                  <a:pt x="6273500" y="2036976"/>
                  <a:pt x="9016700" y="1747637"/>
                  <a:pt x="9860422" y="1767515"/>
                </a:cubicBezTo>
                <a:cubicBezTo>
                  <a:pt x="10704144" y="1787393"/>
                  <a:pt x="9643970" y="1723341"/>
                  <a:pt x="9767657" y="1913289"/>
                </a:cubicBezTo>
                <a:cubicBezTo>
                  <a:pt x="9891344" y="2103237"/>
                  <a:pt x="10582666" y="2657620"/>
                  <a:pt x="10602544" y="2907202"/>
                </a:cubicBezTo>
                <a:cubicBezTo>
                  <a:pt x="10622422" y="3156784"/>
                  <a:pt x="10441309" y="3331271"/>
                  <a:pt x="9886926" y="3410784"/>
                </a:cubicBezTo>
                <a:cubicBezTo>
                  <a:pt x="9332543" y="3490297"/>
                  <a:pt x="7782039" y="3382071"/>
                  <a:pt x="7276248" y="3384280"/>
                </a:cubicBezTo>
                <a:cubicBezTo>
                  <a:pt x="6770457" y="3386489"/>
                  <a:pt x="6852179" y="3424036"/>
                  <a:pt x="6852179" y="3424036"/>
                </a:cubicBezTo>
                <a:cubicBezTo>
                  <a:pt x="5800840" y="3419619"/>
                  <a:pt x="1842856" y="3419619"/>
                  <a:pt x="968213" y="3357776"/>
                </a:cubicBezTo>
                <a:cubicBezTo>
                  <a:pt x="93570" y="3295933"/>
                  <a:pt x="1648492" y="3282680"/>
                  <a:pt x="1604318" y="3052976"/>
                </a:cubicBezTo>
                <a:cubicBezTo>
                  <a:pt x="1560144" y="2823272"/>
                  <a:pt x="842318" y="2211463"/>
                  <a:pt x="703170" y="1979550"/>
                </a:cubicBezTo>
                <a:cubicBezTo>
                  <a:pt x="564022" y="1747637"/>
                  <a:pt x="857779" y="1975132"/>
                  <a:pt x="769431" y="1661497"/>
                </a:cubicBezTo>
                <a:cubicBezTo>
                  <a:pt x="681083" y="1347862"/>
                  <a:pt x="212840" y="336280"/>
                  <a:pt x="159831" y="110993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3284B11E-246B-A31C-C4D7-ED7244324165}"/>
              </a:ext>
            </a:extLst>
          </p:cNvPr>
          <p:cNvSpPr/>
          <p:nvPr/>
        </p:nvSpPr>
        <p:spPr>
          <a:xfrm>
            <a:off x="532517" y="8625536"/>
            <a:ext cx="951732" cy="1141830"/>
          </a:xfrm>
          <a:custGeom>
            <a:avLst/>
            <a:gdLst>
              <a:gd name="connsiteX0" fmla="*/ 10822 w 951732"/>
              <a:gd name="connsiteY0" fmla="*/ 1629 h 1141830"/>
              <a:gd name="connsiteX1" fmla="*/ 752944 w 951732"/>
              <a:gd name="connsiteY1" fmla="*/ 306429 h 1141830"/>
              <a:gd name="connsiteX2" fmla="*/ 474648 w 951732"/>
              <a:gd name="connsiteY2" fmla="*/ 332934 h 1141830"/>
              <a:gd name="connsiteX3" fmla="*/ 779448 w 951732"/>
              <a:gd name="connsiteY3" fmla="*/ 584725 h 1141830"/>
              <a:gd name="connsiteX4" fmla="*/ 368631 w 951732"/>
              <a:gd name="connsiteY4" fmla="*/ 611229 h 1141830"/>
              <a:gd name="connsiteX5" fmla="*/ 951726 w 951732"/>
              <a:gd name="connsiteY5" fmla="*/ 929281 h 1141830"/>
              <a:gd name="connsiteX6" fmla="*/ 355379 w 951732"/>
              <a:gd name="connsiteY6" fmla="*/ 783507 h 1141830"/>
              <a:gd name="connsiteX7" fmla="*/ 580666 w 951732"/>
              <a:gd name="connsiteY7" fmla="*/ 1141316 h 1141830"/>
              <a:gd name="connsiteX8" fmla="*/ 527657 w 951732"/>
              <a:gd name="connsiteY8" fmla="*/ 690742 h 1141830"/>
              <a:gd name="connsiteX9" fmla="*/ 792700 w 951732"/>
              <a:gd name="connsiteY9" fmla="*/ 240168 h 1141830"/>
              <a:gd name="connsiteX10" fmla="*/ 342126 w 951732"/>
              <a:gd name="connsiteY10" fmla="*/ 187160 h 1141830"/>
              <a:gd name="connsiteX11" fmla="*/ 10822 w 951732"/>
              <a:gd name="connsiteY11" fmla="*/ 1629 h 114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732" h="1141830">
                <a:moveTo>
                  <a:pt x="10822" y="1629"/>
                </a:moveTo>
                <a:cubicBezTo>
                  <a:pt x="79292" y="21507"/>
                  <a:pt x="675640" y="251212"/>
                  <a:pt x="752944" y="306429"/>
                </a:cubicBezTo>
                <a:cubicBezTo>
                  <a:pt x="830248" y="361646"/>
                  <a:pt x="470231" y="286551"/>
                  <a:pt x="474648" y="332934"/>
                </a:cubicBezTo>
                <a:cubicBezTo>
                  <a:pt x="479065" y="379317"/>
                  <a:pt x="797117" y="538343"/>
                  <a:pt x="779448" y="584725"/>
                </a:cubicBezTo>
                <a:cubicBezTo>
                  <a:pt x="761779" y="631107"/>
                  <a:pt x="339918" y="553803"/>
                  <a:pt x="368631" y="611229"/>
                </a:cubicBezTo>
                <a:cubicBezTo>
                  <a:pt x="397344" y="668655"/>
                  <a:pt x="953935" y="900568"/>
                  <a:pt x="951726" y="929281"/>
                </a:cubicBezTo>
                <a:cubicBezTo>
                  <a:pt x="949517" y="957994"/>
                  <a:pt x="417222" y="748168"/>
                  <a:pt x="355379" y="783507"/>
                </a:cubicBezTo>
                <a:cubicBezTo>
                  <a:pt x="293536" y="818846"/>
                  <a:pt x="551953" y="1156777"/>
                  <a:pt x="580666" y="1141316"/>
                </a:cubicBezTo>
                <a:cubicBezTo>
                  <a:pt x="609379" y="1125855"/>
                  <a:pt x="492318" y="840933"/>
                  <a:pt x="527657" y="690742"/>
                </a:cubicBezTo>
                <a:cubicBezTo>
                  <a:pt x="562996" y="540551"/>
                  <a:pt x="823622" y="324098"/>
                  <a:pt x="792700" y="240168"/>
                </a:cubicBezTo>
                <a:cubicBezTo>
                  <a:pt x="761778" y="156238"/>
                  <a:pt x="468022" y="224708"/>
                  <a:pt x="342126" y="187160"/>
                </a:cubicBezTo>
                <a:cubicBezTo>
                  <a:pt x="216230" y="149612"/>
                  <a:pt x="-57648" y="-18249"/>
                  <a:pt x="10822" y="1629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EE22E32F-34D5-FB64-7F61-ECE89B148244}"/>
              </a:ext>
            </a:extLst>
          </p:cNvPr>
          <p:cNvSpPr/>
          <p:nvPr/>
        </p:nvSpPr>
        <p:spPr>
          <a:xfrm>
            <a:off x="2669776" y="9772436"/>
            <a:ext cx="870475" cy="427354"/>
          </a:xfrm>
          <a:custGeom>
            <a:avLst/>
            <a:gdLst>
              <a:gd name="connsiteX0" fmla="*/ 399 w 870475"/>
              <a:gd name="connsiteY0" fmla="*/ 66889 h 427354"/>
              <a:gd name="connsiteX1" fmla="*/ 562374 w 870475"/>
              <a:gd name="connsiteY1" fmla="*/ 85939 h 427354"/>
              <a:gd name="connsiteX2" fmla="*/ 502049 w 870475"/>
              <a:gd name="connsiteY2" fmla="*/ 143089 h 427354"/>
              <a:gd name="connsiteX3" fmla="*/ 482999 w 870475"/>
              <a:gd name="connsiteY3" fmla="*/ 336764 h 427354"/>
              <a:gd name="connsiteX4" fmla="*/ 533799 w 870475"/>
              <a:gd name="connsiteY4" fmla="*/ 298664 h 427354"/>
              <a:gd name="connsiteX5" fmla="*/ 556024 w 870475"/>
              <a:gd name="connsiteY5" fmla="*/ 425664 h 427354"/>
              <a:gd name="connsiteX6" fmla="*/ 565549 w 870475"/>
              <a:gd name="connsiteY6" fmla="*/ 362164 h 427354"/>
              <a:gd name="connsiteX7" fmla="*/ 765574 w 870475"/>
              <a:gd name="connsiteY7" fmla="*/ 228814 h 427354"/>
              <a:gd name="connsiteX8" fmla="*/ 870349 w 870475"/>
              <a:gd name="connsiteY8" fmla="*/ 133564 h 427354"/>
              <a:gd name="connsiteX9" fmla="*/ 746524 w 870475"/>
              <a:gd name="connsiteY9" fmla="*/ 95464 h 427354"/>
              <a:gd name="connsiteX10" fmla="*/ 819549 w 870475"/>
              <a:gd name="connsiteY10" fmla="*/ 168489 h 427354"/>
              <a:gd name="connsiteX11" fmla="*/ 587774 w 870475"/>
              <a:gd name="connsiteY11" fmla="*/ 289139 h 427354"/>
              <a:gd name="connsiteX12" fmla="*/ 600474 w 870475"/>
              <a:gd name="connsiteY12" fmla="*/ 158964 h 427354"/>
              <a:gd name="connsiteX13" fmla="*/ 635399 w 870475"/>
              <a:gd name="connsiteY13" fmla="*/ 254214 h 427354"/>
              <a:gd name="connsiteX14" fmla="*/ 514749 w 870475"/>
              <a:gd name="connsiteY14" fmla="*/ 266914 h 427354"/>
              <a:gd name="connsiteX15" fmla="*/ 454424 w 870475"/>
              <a:gd name="connsiteY15" fmla="*/ 212939 h 427354"/>
              <a:gd name="connsiteX16" fmla="*/ 562374 w 870475"/>
              <a:gd name="connsiteY16" fmla="*/ 92289 h 427354"/>
              <a:gd name="connsiteX17" fmla="*/ 305199 w 870475"/>
              <a:gd name="connsiteY17" fmla="*/ 214 h 427354"/>
              <a:gd name="connsiteX18" fmla="*/ 470299 w 870475"/>
              <a:gd name="connsiteY18" fmla="*/ 66889 h 427354"/>
              <a:gd name="connsiteX19" fmla="*/ 399 w 870475"/>
              <a:gd name="connsiteY19" fmla="*/ 66889 h 4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0475" h="427354">
                <a:moveTo>
                  <a:pt x="399" y="66889"/>
                </a:moveTo>
                <a:cubicBezTo>
                  <a:pt x="15745" y="70064"/>
                  <a:pt x="478766" y="73239"/>
                  <a:pt x="562374" y="85939"/>
                </a:cubicBezTo>
                <a:cubicBezTo>
                  <a:pt x="645982" y="98639"/>
                  <a:pt x="515278" y="101285"/>
                  <a:pt x="502049" y="143089"/>
                </a:cubicBezTo>
                <a:cubicBezTo>
                  <a:pt x="488820" y="184893"/>
                  <a:pt x="477707" y="310835"/>
                  <a:pt x="482999" y="336764"/>
                </a:cubicBezTo>
                <a:cubicBezTo>
                  <a:pt x="488291" y="362693"/>
                  <a:pt x="521628" y="283847"/>
                  <a:pt x="533799" y="298664"/>
                </a:cubicBezTo>
                <a:cubicBezTo>
                  <a:pt x="545970" y="313481"/>
                  <a:pt x="550732" y="415081"/>
                  <a:pt x="556024" y="425664"/>
                </a:cubicBezTo>
                <a:cubicBezTo>
                  <a:pt x="561316" y="436247"/>
                  <a:pt x="530624" y="394972"/>
                  <a:pt x="565549" y="362164"/>
                </a:cubicBezTo>
                <a:cubicBezTo>
                  <a:pt x="600474" y="329356"/>
                  <a:pt x="714774" y="266914"/>
                  <a:pt x="765574" y="228814"/>
                </a:cubicBezTo>
                <a:cubicBezTo>
                  <a:pt x="816374" y="190714"/>
                  <a:pt x="873524" y="155789"/>
                  <a:pt x="870349" y="133564"/>
                </a:cubicBezTo>
                <a:cubicBezTo>
                  <a:pt x="867174" y="111339"/>
                  <a:pt x="754991" y="89643"/>
                  <a:pt x="746524" y="95464"/>
                </a:cubicBezTo>
                <a:cubicBezTo>
                  <a:pt x="738057" y="101285"/>
                  <a:pt x="846007" y="136210"/>
                  <a:pt x="819549" y="168489"/>
                </a:cubicBezTo>
                <a:cubicBezTo>
                  <a:pt x="793091" y="200768"/>
                  <a:pt x="624286" y="290726"/>
                  <a:pt x="587774" y="289139"/>
                </a:cubicBezTo>
                <a:cubicBezTo>
                  <a:pt x="551262" y="287552"/>
                  <a:pt x="592537" y="164785"/>
                  <a:pt x="600474" y="158964"/>
                </a:cubicBezTo>
                <a:cubicBezTo>
                  <a:pt x="608411" y="153143"/>
                  <a:pt x="649687" y="236222"/>
                  <a:pt x="635399" y="254214"/>
                </a:cubicBezTo>
                <a:cubicBezTo>
                  <a:pt x="621111" y="272206"/>
                  <a:pt x="544911" y="273793"/>
                  <a:pt x="514749" y="266914"/>
                </a:cubicBezTo>
                <a:cubicBezTo>
                  <a:pt x="484587" y="260035"/>
                  <a:pt x="446487" y="242043"/>
                  <a:pt x="454424" y="212939"/>
                </a:cubicBezTo>
                <a:cubicBezTo>
                  <a:pt x="462361" y="183835"/>
                  <a:pt x="587245" y="127743"/>
                  <a:pt x="562374" y="92289"/>
                </a:cubicBezTo>
                <a:cubicBezTo>
                  <a:pt x="537503" y="56835"/>
                  <a:pt x="320545" y="4447"/>
                  <a:pt x="305199" y="214"/>
                </a:cubicBezTo>
                <a:cubicBezTo>
                  <a:pt x="289853" y="-4019"/>
                  <a:pt x="523745" y="55776"/>
                  <a:pt x="470299" y="66889"/>
                </a:cubicBezTo>
                <a:cubicBezTo>
                  <a:pt x="416853" y="78002"/>
                  <a:pt x="-14947" y="63714"/>
                  <a:pt x="399" y="66889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4461A6D0-14A0-A48D-565C-718BE4DF5B3D}"/>
              </a:ext>
            </a:extLst>
          </p:cNvPr>
          <p:cNvSpPr/>
          <p:nvPr/>
        </p:nvSpPr>
        <p:spPr>
          <a:xfrm>
            <a:off x="2370699" y="9990960"/>
            <a:ext cx="1178275" cy="257098"/>
          </a:xfrm>
          <a:custGeom>
            <a:avLst/>
            <a:gdLst>
              <a:gd name="connsiteX0" fmla="*/ 4201 w 1178275"/>
              <a:gd name="connsiteY0" fmla="*/ 96015 h 257098"/>
              <a:gd name="connsiteX1" fmla="*/ 826526 w 1178275"/>
              <a:gd name="connsiteY1" fmla="*/ 108715 h 257098"/>
              <a:gd name="connsiteX2" fmla="*/ 753501 w 1178275"/>
              <a:gd name="connsiteY2" fmla="*/ 149990 h 257098"/>
              <a:gd name="connsiteX3" fmla="*/ 880501 w 1178275"/>
              <a:gd name="connsiteY3" fmla="*/ 203965 h 257098"/>
              <a:gd name="connsiteX4" fmla="*/ 890026 w 1178275"/>
              <a:gd name="connsiteY4" fmla="*/ 254765 h 257098"/>
              <a:gd name="connsiteX5" fmla="*/ 1067826 w 1178275"/>
              <a:gd name="connsiteY5" fmla="*/ 124590 h 257098"/>
              <a:gd name="connsiteX6" fmla="*/ 1172601 w 1178275"/>
              <a:gd name="connsiteY6" fmla="*/ 765 h 257098"/>
              <a:gd name="connsiteX7" fmla="*/ 896376 w 1178275"/>
              <a:gd name="connsiteY7" fmla="*/ 184915 h 257098"/>
              <a:gd name="connsiteX8" fmla="*/ 686826 w 1178275"/>
              <a:gd name="connsiteY8" fmla="*/ 181740 h 257098"/>
              <a:gd name="connsiteX9" fmla="*/ 763026 w 1178275"/>
              <a:gd name="connsiteY9" fmla="*/ 130940 h 257098"/>
              <a:gd name="connsiteX10" fmla="*/ 223276 w 1178275"/>
              <a:gd name="connsiteY10" fmla="*/ 121415 h 257098"/>
              <a:gd name="connsiteX11" fmla="*/ 493151 w 1178275"/>
              <a:gd name="connsiteY11" fmla="*/ 70615 h 257098"/>
              <a:gd name="connsiteX12" fmla="*/ 4201 w 1178275"/>
              <a:gd name="connsiteY12" fmla="*/ 96015 h 2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8275" h="257098">
                <a:moveTo>
                  <a:pt x="4201" y="96015"/>
                </a:moveTo>
                <a:cubicBezTo>
                  <a:pt x="59763" y="102365"/>
                  <a:pt x="701643" y="99719"/>
                  <a:pt x="826526" y="108715"/>
                </a:cubicBezTo>
                <a:cubicBezTo>
                  <a:pt x="951409" y="117711"/>
                  <a:pt x="744505" y="134115"/>
                  <a:pt x="753501" y="149990"/>
                </a:cubicBezTo>
                <a:cubicBezTo>
                  <a:pt x="762497" y="165865"/>
                  <a:pt x="857747" y="186503"/>
                  <a:pt x="880501" y="203965"/>
                </a:cubicBezTo>
                <a:cubicBezTo>
                  <a:pt x="903255" y="221428"/>
                  <a:pt x="858805" y="267994"/>
                  <a:pt x="890026" y="254765"/>
                </a:cubicBezTo>
                <a:cubicBezTo>
                  <a:pt x="921247" y="241536"/>
                  <a:pt x="1020730" y="166923"/>
                  <a:pt x="1067826" y="124590"/>
                </a:cubicBezTo>
                <a:cubicBezTo>
                  <a:pt x="1114922" y="82257"/>
                  <a:pt x="1201176" y="-9289"/>
                  <a:pt x="1172601" y="765"/>
                </a:cubicBezTo>
                <a:cubicBezTo>
                  <a:pt x="1144026" y="10819"/>
                  <a:pt x="977338" y="154753"/>
                  <a:pt x="896376" y="184915"/>
                </a:cubicBezTo>
                <a:cubicBezTo>
                  <a:pt x="815414" y="215077"/>
                  <a:pt x="709051" y="190736"/>
                  <a:pt x="686826" y="181740"/>
                </a:cubicBezTo>
                <a:cubicBezTo>
                  <a:pt x="664601" y="172744"/>
                  <a:pt x="840284" y="140994"/>
                  <a:pt x="763026" y="130940"/>
                </a:cubicBezTo>
                <a:cubicBezTo>
                  <a:pt x="685768" y="120886"/>
                  <a:pt x="268255" y="131469"/>
                  <a:pt x="223276" y="121415"/>
                </a:cubicBezTo>
                <a:cubicBezTo>
                  <a:pt x="178297" y="111361"/>
                  <a:pt x="524372" y="76965"/>
                  <a:pt x="493151" y="70615"/>
                </a:cubicBezTo>
                <a:cubicBezTo>
                  <a:pt x="461930" y="64265"/>
                  <a:pt x="-51361" y="89665"/>
                  <a:pt x="4201" y="9601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CC53307-C6EA-DE59-2F27-24973870AC65}"/>
              </a:ext>
            </a:extLst>
          </p:cNvPr>
          <p:cNvSpPr/>
          <p:nvPr/>
        </p:nvSpPr>
        <p:spPr>
          <a:xfrm>
            <a:off x="1374754" y="9459225"/>
            <a:ext cx="1248900" cy="741343"/>
          </a:xfrm>
          <a:custGeom>
            <a:avLst/>
            <a:gdLst>
              <a:gd name="connsiteX0" fmla="*/ 612796 w 1248900"/>
              <a:gd name="connsiteY0" fmla="*/ 2275 h 741343"/>
              <a:gd name="connsiteX1" fmla="*/ 1231921 w 1248900"/>
              <a:gd name="connsiteY1" fmla="*/ 237225 h 741343"/>
              <a:gd name="connsiteX2" fmla="*/ 1063646 w 1248900"/>
              <a:gd name="connsiteY2" fmla="*/ 402325 h 741343"/>
              <a:gd name="connsiteX3" fmla="*/ 946171 w 1248900"/>
              <a:gd name="connsiteY3" fmla="*/ 557900 h 741343"/>
              <a:gd name="connsiteX4" fmla="*/ 1171596 w 1248900"/>
              <a:gd name="connsiteY4" fmla="*/ 732525 h 741343"/>
              <a:gd name="connsiteX5" fmla="*/ 908071 w 1248900"/>
              <a:gd name="connsiteY5" fmla="*/ 700775 h 741343"/>
              <a:gd name="connsiteX6" fmla="*/ 606446 w 1248900"/>
              <a:gd name="connsiteY6" fmla="*/ 573775 h 741343"/>
              <a:gd name="connsiteX7" fmla="*/ 381021 w 1248900"/>
              <a:gd name="connsiteY7" fmla="*/ 440425 h 741343"/>
              <a:gd name="connsiteX8" fmla="*/ 742971 w 1248900"/>
              <a:gd name="connsiteY8" fmla="*/ 672200 h 741343"/>
              <a:gd name="connsiteX9" fmla="*/ 358796 w 1248900"/>
              <a:gd name="connsiteY9" fmla="*/ 684900 h 741343"/>
              <a:gd name="connsiteX10" fmla="*/ 21 w 1248900"/>
              <a:gd name="connsiteY10" fmla="*/ 478525 h 741343"/>
              <a:gd name="connsiteX11" fmla="*/ 374671 w 1248900"/>
              <a:gd name="connsiteY11" fmla="*/ 227700 h 741343"/>
              <a:gd name="connsiteX12" fmla="*/ 285771 w 1248900"/>
              <a:gd name="connsiteY12" fmla="*/ 218175 h 741343"/>
              <a:gd name="connsiteX13" fmla="*/ 679471 w 1248900"/>
              <a:gd name="connsiteY13" fmla="*/ 122925 h 741343"/>
              <a:gd name="connsiteX14" fmla="*/ 612796 w 1248900"/>
              <a:gd name="connsiteY14" fmla="*/ 2275 h 7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8900" h="741343">
                <a:moveTo>
                  <a:pt x="612796" y="2275"/>
                </a:moveTo>
                <a:cubicBezTo>
                  <a:pt x="704871" y="21325"/>
                  <a:pt x="1156779" y="170550"/>
                  <a:pt x="1231921" y="237225"/>
                </a:cubicBezTo>
                <a:cubicBezTo>
                  <a:pt x="1307063" y="303900"/>
                  <a:pt x="1111271" y="348879"/>
                  <a:pt x="1063646" y="402325"/>
                </a:cubicBezTo>
                <a:cubicBezTo>
                  <a:pt x="1016021" y="455771"/>
                  <a:pt x="928179" y="502867"/>
                  <a:pt x="946171" y="557900"/>
                </a:cubicBezTo>
                <a:cubicBezTo>
                  <a:pt x="964163" y="612933"/>
                  <a:pt x="1177946" y="708713"/>
                  <a:pt x="1171596" y="732525"/>
                </a:cubicBezTo>
                <a:cubicBezTo>
                  <a:pt x="1165246" y="756337"/>
                  <a:pt x="1002263" y="727233"/>
                  <a:pt x="908071" y="700775"/>
                </a:cubicBezTo>
                <a:cubicBezTo>
                  <a:pt x="813879" y="674317"/>
                  <a:pt x="694288" y="617167"/>
                  <a:pt x="606446" y="573775"/>
                </a:cubicBezTo>
                <a:cubicBezTo>
                  <a:pt x="518604" y="530383"/>
                  <a:pt x="358267" y="424021"/>
                  <a:pt x="381021" y="440425"/>
                </a:cubicBezTo>
                <a:cubicBezTo>
                  <a:pt x="403775" y="456829"/>
                  <a:pt x="746675" y="631454"/>
                  <a:pt x="742971" y="672200"/>
                </a:cubicBezTo>
                <a:cubicBezTo>
                  <a:pt x="739267" y="712946"/>
                  <a:pt x="482621" y="717179"/>
                  <a:pt x="358796" y="684900"/>
                </a:cubicBezTo>
                <a:cubicBezTo>
                  <a:pt x="234971" y="652621"/>
                  <a:pt x="-2625" y="554725"/>
                  <a:pt x="21" y="478525"/>
                </a:cubicBezTo>
                <a:cubicBezTo>
                  <a:pt x="2667" y="402325"/>
                  <a:pt x="327046" y="271092"/>
                  <a:pt x="374671" y="227700"/>
                </a:cubicBezTo>
                <a:cubicBezTo>
                  <a:pt x="422296" y="184308"/>
                  <a:pt x="234971" y="235637"/>
                  <a:pt x="285771" y="218175"/>
                </a:cubicBezTo>
                <a:cubicBezTo>
                  <a:pt x="336571" y="200713"/>
                  <a:pt x="621792" y="156792"/>
                  <a:pt x="679471" y="122925"/>
                </a:cubicBezTo>
                <a:cubicBezTo>
                  <a:pt x="737150" y="89058"/>
                  <a:pt x="520721" y="-16775"/>
                  <a:pt x="612796" y="227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B943D632-EB44-4D1B-80DA-A36973BA5A0E}"/>
              </a:ext>
            </a:extLst>
          </p:cNvPr>
          <p:cNvSpPr/>
          <p:nvPr/>
        </p:nvSpPr>
        <p:spPr>
          <a:xfrm>
            <a:off x="4659256" y="5703089"/>
            <a:ext cx="847019" cy="4385418"/>
          </a:xfrm>
          <a:custGeom>
            <a:avLst/>
            <a:gdLst>
              <a:gd name="connsiteX0" fmla="*/ 220752 w 847019"/>
              <a:gd name="connsiteY0" fmla="*/ 149071 h 4385418"/>
              <a:gd name="connsiteX1" fmla="*/ 163001 w 847019"/>
              <a:gd name="connsiteY1" fmla="*/ 428204 h 4385418"/>
              <a:gd name="connsiteX2" fmla="*/ 18622 w 847019"/>
              <a:gd name="connsiteY2" fmla="*/ 3845172 h 4385418"/>
              <a:gd name="connsiteX3" fmla="*/ 18622 w 847019"/>
              <a:gd name="connsiteY3" fmla="*/ 4374562 h 4385418"/>
              <a:gd name="connsiteX4" fmla="*/ 76373 w 847019"/>
              <a:gd name="connsiteY4" fmla="*/ 3979926 h 4385418"/>
              <a:gd name="connsiteX5" fmla="*/ 827144 w 847019"/>
              <a:gd name="connsiteY5" fmla="*/ 1689113 h 4385418"/>
              <a:gd name="connsiteX6" fmla="*/ 605763 w 847019"/>
              <a:gd name="connsiteY6" fmla="*/ 2391757 h 4385418"/>
              <a:gd name="connsiteX7" fmla="*/ 345881 w 847019"/>
              <a:gd name="connsiteY7" fmla="*/ 1053846 h 4385418"/>
              <a:gd name="connsiteX8" fmla="*/ 326630 w 847019"/>
              <a:gd name="connsiteY8" fmla="*/ 1332978 h 4385418"/>
              <a:gd name="connsiteX9" fmla="*/ 220752 w 847019"/>
              <a:gd name="connsiteY9" fmla="*/ 149071 h 43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019" h="4385418">
                <a:moveTo>
                  <a:pt x="220752" y="149071"/>
                </a:moveTo>
                <a:cubicBezTo>
                  <a:pt x="193480" y="-1725"/>
                  <a:pt x="196689" y="-187813"/>
                  <a:pt x="163001" y="428204"/>
                </a:cubicBezTo>
                <a:cubicBezTo>
                  <a:pt x="129313" y="1044221"/>
                  <a:pt x="42685" y="3187446"/>
                  <a:pt x="18622" y="3845172"/>
                </a:cubicBezTo>
                <a:cubicBezTo>
                  <a:pt x="-5441" y="4502898"/>
                  <a:pt x="8997" y="4352103"/>
                  <a:pt x="18622" y="4374562"/>
                </a:cubicBezTo>
                <a:cubicBezTo>
                  <a:pt x="28247" y="4397021"/>
                  <a:pt x="-58381" y="4427501"/>
                  <a:pt x="76373" y="3979926"/>
                </a:cubicBezTo>
                <a:cubicBezTo>
                  <a:pt x="211127" y="3532351"/>
                  <a:pt x="738912" y="1953808"/>
                  <a:pt x="827144" y="1689113"/>
                </a:cubicBezTo>
                <a:cubicBezTo>
                  <a:pt x="915376" y="1424418"/>
                  <a:pt x="685973" y="2497635"/>
                  <a:pt x="605763" y="2391757"/>
                </a:cubicBezTo>
                <a:cubicBezTo>
                  <a:pt x="525553" y="2285879"/>
                  <a:pt x="392403" y="1230309"/>
                  <a:pt x="345881" y="1053846"/>
                </a:cubicBezTo>
                <a:cubicBezTo>
                  <a:pt x="299359" y="877383"/>
                  <a:pt x="345881" y="1483774"/>
                  <a:pt x="326630" y="1332978"/>
                </a:cubicBezTo>
                <a:cubicBezTo>
                  <a:pt x="307379" y="1182182"/>
                  <a:pt x="248024" y="299867"/>
                  <a:pt x="220752" y="149071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DE825235-199F-622D-3225-F7678ED61D27}"/>
              </a:ext>
            </a:extLst>
          </p:cNvPr>
          <p:cNvSpPr/>
          <p:nvPr/>
        </p:nvSpPr>
        <p:spPr>
          <a:xfrm>
            <a:off x="2184935" y="9749810"/>
            <a:ext cx="1745411" cy="505078"/>
          </a:xfrm>
          <a:custGeom>
            <a:avLst/>
            <a:gdLst>
              <a:gd name="connsiteX0" fmla="*/ 0 w 1745411"/>
              <a:gd name="connsiteY0" fmla="*/ 424093 h 505078"/>
              <a:gd name="connsiteX1" fmla="*/ 404261 w 1745411"/>
              <a:gd name="connsiteY1" fmla="*/ 87209 h 505078"/>
              <a:gd name="connsiteX2" fmla="*/ 182880 w 1745411"/>
              <a:gd name="connsiteY2" fmla="*/ 106459 h 505078"/>
              <a:gd name="connsiteX3" fmla="*/ 962526 w 1745411"/>
              <a:gd name="connsiteY3" fmla="*/ 582 h 505078"/>
              <a:gd name="connsiteX4" fmla="*/ 1655545 w 1745411"/>
              <a:gd name="connsiteY4" fmla="*/ 67958 h 505078"/>
              <a:gd name="connsiteX5" fmla="*/ 1645920 w 1745411"/>
              <a:gd name="connsiteY5" fmla="*/ 154586 h 505078"/>
              <a:gd name="connsiteX6" fmla="*/ 1732547 w 1745411"/>
              <a:gd name="connsiteY6" fmla="*/ 154586 h 505078"/>
              <a:gd name="connsiteX7" fmla="*/ 1328286 w 1745411"/>
              <a:gd name="connsiteY7" fmla="*/ 318215 h 505078"/>
              <a:gd name="connsiteX8" fmla="*/ 1270534 w 1745411"/>
              <a:gd name="connsiteY8" fmla="*/ 443344 h 505078"/>
              <a:gd name="connsiteX9" fmla="*/ 1010652 w 1745411"/>
              <a:gd name="connsiteY9" fmla="*/ 501095 h 505078"/>
              <a:gd name="connsiteX10" fmla="*/ 1241659 w 1745411"/>
              <a:gd name="connsiteY10" fmla="*/ 337466 h 505078"/>
              <a:gd name="connsiteX11" fmla="*/ 567890 w 1745411"/>
              <a:gd name="connsiteY11" fmla="*/ 202712 h 505078"/>
              <a:gd name="connsiteX12" fmla="*/ 1049153 w 1745411"/>
              <a:gd name="connsiteY12" fmla="*/ 375967 h 505078"/>
              <a:gd name="connsiteX13" fmla="*/ 770021 w 1745411"/>
              <a:gd name="connsiteY13" fmla="*/ 385592 h 505078"/>
              <a:gd name="connsiteX14" fmla="*/ 0 w 1745411"/>
              <a:gd name="connsiteY14" fmla="*/ 424093 h 50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5411" h="505078">
                <a:moveTo>
                  <a:pt x="0" y="424093"/>
                </a:moveTo>
                <a:cubicBezTo>
                  <a:pt x="186890" y="282120"/>
                  <a:pt x="373781" y="140148"/>
                  <a:pt x="404261" y="87209"/>
                </a:cubicBezTo>
                <a:cubicBezTo>
                  <a:pt x="434741" y="34270"/>
                  <a:pt x="89836" y="120897"/>
                  <a:pt x="182880" y="106459"/>
                </a:cubicBezTo>
                <a:cubicBezTo>
                  <a:pt x="275924" y="92021"/>
                  <a:pt x="717082" y="6999"/>
                  <a:pt x="962526" y="582"/>
                </a:cubicBezTo>
                <a:cubicBezTo>
                  <a:pt x="1207970" y="-5835"/>
                  <a:pt x="1541646" y="42291"/>
                  <a:pt x="1655545" y="67958"/>
                </a:cubicBezTo>
                <a:cubicBezTo>
                  <a:pt x="1769444" y="93625"/>
                  <a:pt x="1633086" y="140148"/>
                  <a:pt x="1645920" y="154586"/>
                </a:cubicBezTo>
                <a:cubicBezTo>
                  <a:pt x="1658754" y="169024"/>
                  <a:pt x="1785486" y="127315"/>
                  <a:pt x="1732547" y="154586"/>
                </a:cubicBezTo>
                <a:cubicBezTo>
                  <a:pt x="1679608" y="181857"/>
                  <a:pt x="1405288" y="270089"/>
                  <a:pt x="1328286" y="318215"/>
                </a:cubicBezTo>
                <a:cubicBezTo>
                  <a:pt x="1251284" y="366341"/>
                  <a:pt x="1323473" y="412864"/>
                  <a:pt x="1270534" y="443344"/>
                </a:cubicBezTo>
                <a:cubicBezTo>
                  <a:pt x="1217595" y="473824"/>
                  <a:pt x="1015465" y="518741"/>
                  <a:pt x="1010652" y="501095"/>
                </a:cubicBezTo>
                <a:cubicBezTo>
                  <a:pt x="1005840" y="483449"/>
                  <a:pt x="1315453" y="387196"/>
                  <a:pt x="1241659" y="337466"/>
                </a:cubicBezTo>
                <a:cubicBezTo>
                  <a:pt x="1167865" y="287735"/>
                  <a:pt x="599974" y="196295"/>
                  <a:pt x="567890" y="202712"/>
                </a:cubicBezTo>
                <a:cubicBezTo>
                  <a:pt x="535806" y="209129"/>
                  <a:pt x="1015465" y="345487"/>
                  <a:pt x="1049153" y="375967"/>
                </a:cubicBezTo>
                <a:cubicBezTo>
                  <a:pt x="1082841" y="406447"/>
                  <a:pt x="770021" y="385592"/>
                  <a:pt x="770021" y="385592"/>
                </a:cubicBezTo>
                <a:lnTo>
                  <a:pt x="0" y="424093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1482478-BFBA-53F9-BABF-8A65B102107D}"/>
              </a:ext>
            </a:extLst>
          </p:cNvPr>
          <p:cNvSpPr/>
          <p:nvPr/>
        </p:nvSpPr>
        <p:spPr>
          <a:xfrm>
            <a:off x="2280521" y="9911181"/>
            <a:ext cx="1572706" cy="407966"/>
          </a:xfrm>
          <a:custGeom>
            <a:avLst/>
            <a:gdLst>
              <a:gd name="connsiteX0" fmla="*/ 29542 w 1572706"/>
              <a:gd name="connsiteY0" fmla="*/ 147219 h 407966"/>
              <a:gd name="connsiteX1" fmla="*/ 857315 w 1572706"/>
              <a:gd name="connsiteY1" fmla="*/ 2840 h 407966"/>
              <a:gd name="connsiteX2" fmla="*/ 1569584 w 1572706"/>
              <a:gd name="connsiteY2" fmla="*/ 70217 h 407966"/>
              <a:gd name="connsiteX3" fmla="*/ 1117197 w 1572706"/>
              <a:gd name="connsiteY3" fmla="*/ 291598 h 407966"/>
              <a:gd name="connsiteX4" fmla="*/ 1117197 w 1572706"/>
              <a:gd name="connsiteY4" fmla="*/ 407101 h 407966"/>
              <a:gd name="connsiteX5" fmla="*/ 395302 w 1572706"/>
              <a:gd name="connsiteY5" fmla="*/ 339724 h 407966"/>
              <a:gd name="connsiteX6" fmla="*/ 666 w 1572706"/>
              <a:gd name="connsiteY6" fmla="*/ 253097 h 407966"/>
              <a:gd name="connsiteX7" fmla="*/ 481930 w 1572706"/>
              <a:gd name="connsiteY7" fmla="*/ 253097 h 407966"/>
              <a:gd name="connsiteX8" fmla="*/ 29542 w 1572706"/>
              <a:gd name="connsiteY8" fmla="*/ 147219 h 40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706" h="407966">
                <a:moveTo>
                  <a:pt x="29542" y="147219"/>
                </a:moveTo>
                <a:cubicBezTo>
                  <a:pt x="92106" y="105510"/>
                  <a:pt x="600642" y="15674"/>
                  <a:pt x="857315" y="2840"/>
                </a:cubicBezTo>
                <a:cubicBezTo>
                  <a:pt x="1113988" y="-9994"/>
                  <a:pt x="1526270" y="22091"/>
                  <a:pt x="1569584" y="70217"/>
                </a:cubicBezTo>
                <a:cubicBezTo>
                  <a:pt x="1612898" y="118343"/>
                  <a:pt x="1192595" y="235451"/>
                  <a:pt x="1117197" y="291598"/>
                </a:cubicBezTo>
                <a:cubicBezTo>
                  <a:pt x="1041799" y="347745"/>
                  <a:pt x="1237513" y="399080"/>
                  <a:pt x="1117197" y="407101"/>
                </a:cubicBezTo>
                <a:cubicBezTo>
                  <a:pt x="996881" y="415122"/>
                  <a:pt x="581390" y="365391"/>
                  <a:pt x="395302" y="339724"/>
                </a:cubicBezTo>
                <a:cubicBezTo>
                  <a:pt x="209214" y="314057"/>
                  <a:pt x="-13772" y="267535"/>
                  <a:pt x="666" y="253097"/>
                </a:cubicBezTo>
                <a:cubicBezTo>
                  <a:pt x="15104" y="238659"/>
                  <a:pt x="481930" y="270743"/>
                  <a:pt x="481930" y="253097"/>
                </a:cubicBezTo>
                <a:cubicBezTo>
                  <a:pt x="481930" y="235451"/>
                  <a:pt x="-33022" y="188928"/>
                  <a:pt x="29542" y="147219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29ACBA41-8DB4-87F6-EB73-7E50EFE6040A}"/>
              </a:ext>
            </a:extLst>
          </p:cNvPr>
          <p:cNvSpPr/>
          <p:nvPr/>
        </p:nvSpPr>
        <p:spPr>
          <a:xfrm>
            <a:off x="2045074" y="9805599"/>
            <a:ext cx="2218810" cy="508207"/>
          </a:xfrm>
          <a:custGeom>
            <a:avLst/>
            <a:gdLst>
              <a:gd name="connsiteX0" fmla="*/ 33983 w 2218810"/>
              <a:gd name="connsiteY0" fmla="*/ 358679 h 508207"/>
              <a:gd name="connsiteX1" fmla="*/ 91734 w 2218810"/>
              <a:gd name="connsiteY1" fmla="*/ 368304 h 508207"/>
              <a:gd name="connsiteX2" fmla="*/ 1602901 w 2218810"/>
              <a:gd name="connsiteY2" fmla="*/ 252801 h 508207"/>
              <a:gd name="connsiteX3" fmla="*/ 1362269 w 2218810"/>
              <a:gd name="connsiteY3" fmla="*/ 358679 h 508207"/>
              <a:gd name="connsiteX4" fmla="*/ 2209292 w 2218810"/>
              <a:gd name="connsiteY4" fmla="*/ 2544 h 508207"/>
              <a:gd name="connsiteX5" fmla="*/ 1785781 w 2218810"/>
              <a:gd name="connsiteY5" fmla="*/ 214300 h 508207"/>
              <a:gd name="connsiteX6" fmla="*/ 1285267 w 2218810"/>
              <a:gd name="connsiteY6" fmla="*/ 503058 h 508207"/>
              <a:gd name="connsiteX7" fmla="*/ 534497 w 2218810"/>
              <a:gd name="connsiteY7" fmla="*/ 406805 h 508207"/>
              <a:gd name="connsiteX8" fmla="*/ 33983 w 2218810"/>
              <a:gd name="connsiteY8" fmla="*/ 358679 h 5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810" h="508207">
                <a:moveTo>
                  <a:pt x="33983" y="358679"/>
                </a:moveTo>
                <a:cubicBezTo>
                  <a:pt x="-67885" y="372314"/>
                  <a:pt x="91734" y="368304"/>
                  <a:pt x="91734" y="368304"/>
                </a:cubicBezTo>
                <a:cubicBezTo>
                  <a:pt x="353220" y="350658"/>
                  <a:pt x="1391145" y="254405"/>
                  <a:pt x="1602901" y="252801"/>
                </a:cubicBezTo>
                <a:cubicBezTo>
                  <a:pt x="1814657" y="251197"/>
                  <a:pt x="1362269" y="358679"/>
                  <a:pt x="1362269" y="358679"/>
                </a:cubicBezTo>
                <a:lnTo>
                  <a:pt x="2209292" y="2544"/>
                </a:lnTo>
                <a:cubicBezTo>
                  <a:pt x="2279877" y="-21519"/>
                  <a:pt x="1939785" y="130881"/>
                  <a:pt x="1785781" y="214300"/>
                </a:cubicBezTo>
                <a:cubicBezTo>
                  <a:pt x="1631777" y="297719"/>
                  <a:pt x="1493814" y="470974"/>
                  <a:pt x="1285267" y="503058"/>
                </a:cubicBezTo>
                <a:cubicBezTo>
                  <a:pt x="1076720" y="535142"/>
                  <a:pt x="534497" y="406805"/>
                  <a:pt x="534497" y="406805"/>
                </a:cubicBezTo>
                <a:lnTo>
                  <a:pt x="33983" y="358679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3AD558A2-5E4C-CF83-BF42-5C552DC656F9}"/>
              </a:ext>
            </a:extLst>
          </p:cNvPr>
          <p:cNvSpPr/>
          <p:nvPr/>
        </p:nvSpPr>
        <p:spPr>
          <a:xfrm>
            <a:off x="1919537" y="6882053"/>
            <a:ext cx="669790" cy="812234"/>
          </a:xfrm>
          <a:custGeom>
            <a:avLst/>
            <a:gdLst>
              <a:gd name="connsiteX0" fmla="*/ 15141 w 669790"/>
              <a:gd name="connsiteY0" fmla="*/ 10 h 812234"/>
              <a:gd name="connsiteX1" fmla="*/ 534905 w 669790"/>
              <a:gd name="connsiteY1" fmla="*/ 279143 h 812234"/>
              <a:gd name="connsiteX2" fmla="*/ 650408 w 669790"/>
              <a:gd name="connsiteY2" fmla="*/ 596776 h 812234"/>
              <a:gd name="connsiteX3" fmla="*/ 640783 w 669790"/>
              <a:gd name="connsiteY3" fmla="*/ 808532 h 812234"/>
              <a:gd name="connsiteX4" fmla="*/ 371276 w 669790"/>
              <a:gd name="connsiteY4" fmla="*/ 712280 h 812234"/>
              <a:gd name="connsiteX5" fmla="*/ 178770 w 669790"/>
              <a:gd name="connsiteY5" fmla="*/ 471648 h 812234"/>
              <a:gd name="connsiteX6" fmla="*/ 140269 w 669790"/>
              <a:gd name="connsiteY6" fmla="*/ 288768 h 812234"/>
              <a:gd name="connsiteX7" fmla="*/ 15141 w 669790"/>
              <a:gd name="connsiteY7" fmla="*/ 10 h 8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790" h="812234">
                <a:moveTo>
                  <a:pt x="15141" y="10"/>
                </a:moveTo>
                <a:cubicBezTo>
                  <a:pt x="80914" y="-1594"/>
                  <a:pt x="429027" y="179682"/>
                  <a:pt x="534905" y="279143"/>
                </a:cubicBezTo>
                <a:cubicBezTo>
                  <a:pt x="640783" y="378604"/>
                  <a:pt x="632762" y="508544"/>
                  <a:pt x="650408" y="596776"/>
                </a:cubicBezTo>
                <a:cubicBezTo>
                  <a:pt x="668054" y="685008"/>
                  <a:pt x="687305" y="789281"/>
                  <a:pt x="640783" y="808532"/>
                </a:cubicBezTo>
                <a:cubicBezTo>
                  <a:pt x="594261" y="827783"/>
                  <a:pt x="448278" y="768427"/>
                  <a:pt x="371276" y="712280"/>
                </a:cubicBezTo>
                <a:cubicBezTo>
                  <a:pt x="294274" y="656133"/>
                  <a:pt x="217271" y="542233"/>
                  <a:pt x="178770" y="471648"/>
                </a:cubicBezTo>
                <a:cubicBezTo>
                  <a:pt x="140269" y="401063"/>
                  <a:pt x="162728" y="362562"/>
                  <a:pt x="140269" y="288768"/>
                </a:cubicBezTo>
                <a:cubicBezTo>
                  <a:pt x="117810" y="214974"/>
                  <a:pt x="-50632" y="1614"/>
                  <a:pt x="15141" y="1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B3C5A68F-FA6B-ABED-8D29-455B7EE9B686}"/>
              </a:ext>
            </a:extLst>
          </p:cNvPr>
          <p:cNvSpPr/>
          <p:nvPr/>
        </p:nvSpPr>
        <p:spPr>
          <a:xfrm>
            <a:off x="1580965" y="7336683"/>
            <a:ext cx="285350" cy="477214"/>
          </a:xfrm>
          <a:custGeom>
            <a:avLst/>
            <a:gdLst>
              <a:gd name="connsiteX0" fmla="*/ 185 w 285350"/>
              <a:gd name="connsiteY0" fmla="*/ 3917 h 477214"/>
              <a:gd name="connsiteX1" fmla="*/ 76385 w 285350"/>
              <a:gd name="connsiteY1" fmla="*/ 13442 h 477214"/>
              <a:gd name="connsiteX2" fmla="*/ 247835 w 285350"/>
              <a:gd name="connsiteY2" fmla="*/ 92817 h 477214"/>
              <a:gd name="connsiteX3" fmla="*/ 282760 w 285350"/>
              <a:gd name="connsiteY3" fmla="*/ 270617 h 477214"/>
              <a:gd name="connsiteX4" fmla="*/ 279585 w 285350"/>
              <a:gd name="connsiteY4" fmla="*/ 273792 h 477214"/>
              <a:gd name="connsiteX5" fmla="*/ 254185 w 285350"/>
              <a:gd name="connsiteY5" fmla="*/ 270617 h 477214"/>
              <a:gd name="connsiteX6" fmla="*/ 270060 w 285350"/>
              <a:gd name="connsiteY6" fmla="*/ 476992 h 477214"/>
              <a:gd name="connsiteX7" fmla="*/ 158935 w 285350"/>
              <a:gd name="connsiteY7" fmla="*/ 226167 h 477214"/>
              <a:gd name="connsiteX8" fmla="*/ 95435 w 285350"/>
              <a:gd name="connsiteY8" fmla="*/ 127742 h 477214"/>
              <a:gd name="connsiteX9" fmla="*/ 95435 w 285350"/>
              <a:gd name="connsiteY9" fmla="*/ 54717 h 477214"/>
              <a:gd name="connsiteX10" fmla="*/ 185 w 285350"/>
              <a:gd name="connsiteY10" fmla="*/ 3917 h 47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350" h="477214">
                <a:moveTo>
                  <a:pt x="185" y="3917"/>
                </a:moveTo>
                <a:cubicBezTo>
                  <a:pt x="-2990" y="-2962"/>
                  <a:pt x="35110" y="-1375"/>
                  <a:pt x="76385" y="13442"/>
                </a:cubicBezTo>
                <a:cubicBezTo>
                  <a:pt x="117660" y="28259"/>
                  <a:pt x="213439" y="49955"/>
                  <a:pt x="247835" y="92817"/>
                </a:cubicBezTo>
                <a:cubicBezTo>
                  <a:pt x="282231" y="135679"/>
                  <a:pt x="277468" y="240455"/>
                  <a:pt x="282760" y="270617"/>
                </a:cubicBezTo>
                <a:cubicBezTo>
                  <a:pt x="288052" y="300779"/>
                  <a:pt x="284347" y="273792"/>
                  <a:pt x="279585" y="273792"/>
                </a:cubicBezTo>
                <a:cubicBezTo>
                  <a:pt x="274823" y="273792"/>
                  <a:pt x="255772" y="236750"/>
                  <a:pt x="254185" y="270617"/>
                </a:cubicBezTo>
                <a:cubicBezTo>
                  <a:pt x="252598" y="304484"/>
                  <a:pt x="285935" y="484400"/>
                  <a:pt x="270060" y="476992"/>
                </a:cubicBezTo>
                <a:cubicBezTo>
                  <a:pt x="254185" y="469584"/>
                  <a:pt x="188039" y="284375"/>
                  <a:pt x="158935" y="226167"/>
                </a:cubicBezTo>
                <a:cubicBezTo>
                  <a:pt x="129831" y="167959"/>
                  <a:pt x="106018" y="156317"/>
                  <a:pt x="95435" y="127742"/>
                </a:cubicBezTo>
                <a:cubicBezTo>
                  <a:pt x="84852" y="99167"/>
                  <a:pt x="106018" y="74296"/>
                  <a:pt x="95435" y="54717"/>
                </a:cubicBezTo>
                <a:cubicBezTo>
                  <a:pt x="84852" y="35138"/>
                  <a:pt x="3360" y="10796"/>
                  <a:pt x="185" y="3917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C794AB1C-0CBB-1A14-DF82-DD8A73FA8984}"/>
              </a:ext>
            </a:extLst>
          </p:cNvPr>
          <p:cNvSpPr/>
          <p:nvPr/>
        </p:nvSpPr>
        <p:spPr>
          <a:xfrm>
            <a:off x="1905273" y="7553255"/>
            <a:ext cx="175970" cy="431920"/>
          </a:xfrm>
          <a:custGeom>
            <a:avLst/>
            <a:gdLst>
              <a:gd name="connsiteX0" fmla="*/ 6077 w 175970"/>
              <a:gd name="connsiteY0" fmla="*/ 70 h 431920"/>
              <a:gd name="connsiteX1" fmla="*/ 41002 w 175970"/>
              <a:gd name="connsiteY1" fmla="*/ 187395 h 431920"/>
              <a:gd name="connsiteX2" fmla="*/ 117202 w 175970"/>
              <a:gd name="connsiteY2" fmla="*/ 282645 h 431920"/>
              <a:gd name="connsiteX3" fmla="*/ 142602 w 175970"/>
              <a:gd name="connsiteY3" fmla="*/ 279470 h 431920"/>
              <a:gd name="connsiteX4" fmla="*/ 161652 w 175970"/>
              <a:gd name="connsiteY4" fmla="*/ 431870 h 431920"/>
              <a:gd name="connsiteX5" fmla="*/ 168002 w 175970"/>
              <a:gd name="connsiteY5" fmla="*/ 295345 h 431920"/>
              <a:gd name="connsiteX6" fmla="*/ 164827 w 175970"/>
              <a:gd name="connsiteY6" fmla="*/ 209620 h 431920"/>
              <a:gd name="connsiteX7" fmla="*/ 6077 w 175970"/>
              <a:gd name="connsiteY7" fmla="*/ 70 h 4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70" h="431920">
                <a:moveTo>
                  <a:pt x="6077" y="70"/>
                </a:moveTo>
                <a:cubicBezTo>
                  <a:pt x="-14561" y="-3634"/>
                  <a:pt x="22481" y="140299"/>
                  <a:pt x="41002" y="187395"/>
                </a:cubicBezTo>
                <a:cubicBezTo>
                  <a:pt x="59523" y="234491"/>
                  <a:pt x="100269" y="267299"/>
                  <a:pt x="117202" y="282645"/>
                </a:cubicBezTo>
                <a:cubicBezTo>
                  <a:pt x="134135" y="297991"/>
                  <a:pt x="135194" y="254599"/>
                  <a:pt x="142602" y="279470"/>
                </a:cubicBezTo>
                <a:cubicBezTo>
                  <a:pt x="150010" y="304341"/>
                  <a:pt x="157419" y="429224"/>
                  <a:pt x="161652" y="431870"/>
                </a:cubicBezTo>
                <a:cubicBezTo>
                  <a:pt x="165885" y="434516"/>
                  <a:pt x="167473" y="332387"/>
                  <a:pt x="168002" y="295345"/>
                </a:cubicBezTo>
                <a:cubicBezTo>
                  <a:pt x="168531" y="258303"/>
                  <a:pt x="187581" y="254070"/>
                  <a:pt x="164827" y="209620"/>
                </a:cubicBezTo>
                <a:cubicBezTo>
                  <a:pt x="142073" y="165170"/>
                  <a:pt x="26715" y="3774"/>
                  <a:pt x="6077" y="7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7332E18A-5041-DFB6-B590-F0B53F97C0D3}"/>
              </a:ext>
            </a:extLst>
          </p:cNvPr>
          <p:cNvSpPr/>
          <p:nvPr/>
        </p:nvSpPr>
        <p:spPr>
          <a:xfrm>
            <a:off x="2078353" y="7635570"/>
            <a:ext cx="151735" cy="294215"/>
          </a:xfrm>
          <a:custGeom>
            <a:avLst/>
            <a:gdLst>
              <a:gd name="connsiteX0" fmla="*/ 26672 w 151735"/>
              <a:gd name="connsiteY0" fmla="*/ 3480 h 294215"/>
              <a:gd name="connsiteX1" fmla="*/ 58422 w 151735"/>
              <a:gd name="connsiteY1" fmla="*/ 66980 h 294215"/>
              <a:gd name="connsiteX2" fmla="*/ 140972 w 151735"/>
              <a:gd name="connsiteY2" fmla="*/ 193980 h 294215"/>
              <a:gd name="connsiteX3" fmla="*/ 147322 w 151735"/>
              <a:gd name="connsiteY3" fmla="*/ 292405 h 294215"/>
              <a:gd name="connsiteX4" fmla="*/ 109222 w 151735"/>
              <a:gd name="connsiteY4" fmla="*/ 251130 h 294215"/>
              <a:gd name="connsiteX5" fmla="*/ 4447 w 151735"/>
              <a:gd name="connsiteY5" fmla="*/ 168580 h 294215"/>
              <a:gd name="connsiteX6" fmla="*/ 26672 w 151735"/>
              <a:gd name="connsiteY6" fmla="*/ 3480 h 29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35" h="294215">
                <a:moveTo>
                  <a:pt x="26672" y="3480"/>
                </a:moveTo>
                <a:cubicBezTo>
                  <a:pt x="35668" y="-13453"/>
                  <a:pt x="39372" y="35230"/>
                  <a:pt x="58422" y="66980"/>
                </a:cubicBezTo>
                <a:cubicBezTo>
                  <a:pt x="77472" y="98730"/>
                  <a:pt x="126155" y="156409"/>
                  <a:pt x="140972" y="193980"/>
                </a:cubicBezTo>
                <a:cubicBezTo>
                  <a:pt x="155789" y="231551"/>
                  <a:pt x="152614" y="282880"/>
                  <a:pt x="147322" y="292405"/>
                </a:cubicBezTo>
                <a:cubicBezTo>
                  <a:pt x="142030" y="301930"/>
                  <a:pt x="133034" y="271767"/>
                  <a:pt x="109222" y="251130"/>
                </a:cubicBezTo>
                <a:cubicBezTo>
                  <a:pt x="85410" y="230493"/>
                  <a:pt x="19793" y="204034"/>
                  <a:pt x="4447" y="168580"/>
                </a:cubicBezTo>
                <a:cubicBezTo>
                  <a:pt x="-10899" y="133126"/>
                  <a:pt x="17676" y="20413"/>
                  <a:pt x="26672" y="348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6F388CDF-DC7A-70EA-F6DB-D23546D9DB55}"/>
              </a:ext>
            </a:extLst>
          </p:cNvPr>
          <p:cNvSpPr/>
          <p:nvPr/>
        </p:nvSpPr>
        <p:spPr>
          <a:xfrm>
            <a:off x="1215784" y="5444965"/>
            <a:ext cx="251347" cy="565482"/>
          </a:xfrm>
          <a:custGeom>
            <a:avLst/>
            <a:gdLst>
              <a:gd name="connsiteX0" fmla="*/ 251066 w 251347"/>
              <a:gd name="connsiteY0" fmla="*/ 3335 h 565482"/>
              <a:gd name="connsiteX1" fmla="*/ 89141 w 251347"/>
              <a:gd name="connsiteY1" fmla="*/ 171610 h 565482"/>
              <a:gd name="connsiteX2" fmla="*/ 79616 w 251347"/>
              <a:gd name="connsiteY2" fmla="*/ 355760 h 565482"/>
              <a:gd name="connsiteX3" fmla="*/ 111366 w 251347"/>
              <a:gd name="connsiteY3" fmla="*/ 304960 h 565482"/>
              <a:gd name="connsiteX4" fmla="*/ 3416 w 251347"/>
              <a:gd name="connsiteY4" fmla="*/ 565310 h 565482"/>
              <a:gd name="connsiteX5" fmla="*/ 28816 w 251347"/>
              <a:gd name="connsiteY5" fmla="*/ 260510 h 565482"/>
              <a:gd name="connsiteX6" fmla="*/ 47866 w 251347"/>
              <a:gd name="connsiteY6" fmla="*/ 143035 h 565482"/>
              <a:gd name="connsiteX7" fmla="*/ 44691 w 251347"/>
              <a:gd name="connsiteY7" fmla="*/ 63660 h 565482"/>
              <a:gd name="connsiteX8" fmla="*/ 251066 w 251347"/>
              <a:gd name="connsiteY8" fmla="*/ 3335 h 56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47" h="565482">
                <a:moveTo>
                  <a:pt x="251066" y="3335"/>
                </a:moveTo>
                <a:cubicBezTo>
                  <a:pt x="258474" y="21327"/>
                  <a:pt x="117716" y="112873"/>
                  <a:pt x="89141" y="171610"/>
                </a:cubicBezTo>
                <a:cubicBezTo>
                  <a:pt x="60566" y="230347"/>
                  <a:pt x="75912" y="333535"/>
                  <a:pt x="79616" y="355760"/>
                </a:cubicBezTo>
                <a:cubicBezTo>
                  <a:pt x="83320" y="377985"/>
                  <a:pt x="124066" y="270035"/>
                  <a:pt x="111366" y="304960"/>
                </a:cubicBezTo>
                <a:cubicBezTo>
                  <a:pt x="98666" y="339885"/>
                  <a:pt x="17174" y="572718"/>
                  <a:pt x="3416" y="565310"/>
                </a:cubicBezTo>
                <a:cubicBezTo>
                  <a:pt x="-10342" y="557902"/>
                  <a:pt x="21408" y="330889"/>
                  <a:pt x="28816" y="260510"/>
                </a:cubicBezTo>
                <a:cubicBezTo>
                  <a:pt x="36224" y="190131"/>
                  <a:pt x="45220" y="175843"/>
                  <a:pt x="47866" y="143035"/>
                </a:cubicBezTo>
                <a:cubicBezTo>
                  <a:pt x="50512" y="110227"/>
                  <a:pt x="12941" y="82181"/>
                  <a:pt x="44691" y="63660"/>
                </a:cubicBezTo>
                <a:cubicBezTo>
                  <a:pt x="76441" y="45139"/>
                  <a:pt x="243658" y="-14657"/>
                  <a:pt x="251066" y="333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D3507E08-76B2-F891-7B32-F1D85F094A71}"/>
              </a:ext>
            </a:extLst>
          </p:cNvPr>
          <p:cNvSpPr/>
          <p:nvPr/>
        </p:nvSpPr>
        <p:spPr>
          <a:xfrm>
            <a:off x="846299" y="5673574"/>
            <a:ext cx="195229" cy="241492"/>
          </a:xfrm>
          <a:custGeom>
            <a:avLst/>
            <a:gdLst>
              <a:gd name="connsiteX0" fmla="*/ 49051 w 195229"/>
              <a:gd name="connsiteY0" fmla="*/ 151 h 241492"/>
              <a:gd name="connsiteX1" fmla="*/ 14126 w 195229"/>
              <a:gd name="connsiteY1" fmla="*/ 79526 h 241492"/>
              <a:gd name="connsiteX2" fmla="*/ 10951 w 195229"/>
              <a:gd name="connsiteY2" fmla="*/ 168426 h 241492"/>
              <a:gd name="connsiteX3" fmla="*/ 153826 w 195229"/>
              <a:gd name="connsiteY3" fmla="*/ 241451 h 241492"/>
              <a:gd name="connsiteX4" fmla="*/ 195101 w 195229"/>
              <a:gd name="connsiteY4" fmla="*/ 177951 h 241492"/>
              <a:gd name="connsiteX5" fmla="*/ 163351 w 195229"/>
              <a:gd name="connsiteY5" fmla="*/ 117626 h 241492"/>
              <a:gd name="connsiteX6" fmla="*/ 74451 w 195229"/>
              <a:gd name="connsiteY6" fmla="*/ 60476 h 241492"/>
              <a:gd name="connsiteX7" fmla="*/ 49051 w 195229"/>
              <a:gd name="connsiteY7" fmla="*/ 151 h 24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29" h="241492">
                <a:moveTo>
                  <a:pt x="49051" y="151"/>
                </a:moveTo>
                <a:cubicBezTo>
                  <a:pt x="38997" y="3326"/>
                  <a:pt x="20476" y="51480"/>
                  <a:pt x="14126" y="79526"/>
                </a:cubicBezTo>
                <a:cubicBezTo>
                  <a:pt x="7776" y="107572"/>
                  <a:pt x="-12332" y="141439"/>
                  <a:pt x="10951" y="168426"/>
                </a:cubicBezTo>
                <a:cubicBezTo>
                  <a:pt x="34234" y="195414"/>
                  <a:pt x="123134" y="239864"/>
                  <a:pt x="153826" y="241451"/>
                </a:cubicBezTo>
                <a:cubicBezTo>
                  <a:pt x="184518" y="243039"/>
                  <a:pt x="193514" y="198588"/>
                  <a:pt x="195101" y="177951"/>
                </a:cubicBezTo>
                <a:cubicBezTo>
                  <a:pt x="196688" y="157314"/>
                  <a:pt x="183459" y="137205"/>
                  <a:pt x="163351" y="117626"/>
                </a:cubicBezTo>
                <a:cubicBezTo>
                  <a:pt x="143243" y="98047"/>
                  <a:pt x="94030" y="76351"/>
                  <a:pt x="74451" y="60476"/>
                </a:cubicBezTo>
                <a:cubicBezTo>
                  <a:pt x="54872" y="44601"/>
                  <a:pt x="59105" y="-3024"/>
                  <a:pt x="49051" y="151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A8C1ED6C-BE58-0EBF-0227-F12DBBA6D5FA}"/>
              </a:ext>
            </a:extLst>
          </p:cNvPr>
          <p:cNvSpPr/>
          <p:nvPr/>
        </p:nvSpPr>
        <p:spPr>
          <a:xfrm>
            <a:off x="444466" y="6000422"/>
            <a:ext cx="140239" cy="309887"/>
          </a:xfrm>
          <a:custGeom>
            <a:avLst/>
            <a:gdLst>
              <a:gd name="connsiteX0" fmla="*/ 34 w 140239"/>
              <a:gd name="connsiteY0" fmla="*/ 73353 h 309887"/>
              <a:gd name="connsiteX1" fmla="*/ 41309 w 140239"/>
              <a:gd name="connsiteY1" fmla="*/ 225753 h 309887"/>
              <a:gd name="connsiteX2" fmla="*/ 114334 w 140239"/>
              <a:gd name="connsiteY2" fmla="*/ 308303 h 309887"/>
              <a:gd name="connsiteX3" fmla="*/ 139734 w 140239"/>
              <a:gd name="connsiteY3" fmla="*/ 155903 h 309887"/>
              <a:gd name="connsiteX4" fmla="*/ 95284 w 140239"/>
              <a:gd name="connsiteY4" fmla="*/ 328 h 309887"/>
              <a:gd name="connsiteX5" fmla="*/ 47659 w 140239"/>
              <a:gd name="connsiteY5" fmla="*/ 114628 h 309887"/>
              <a:gd name="connsiteX6" fmla="*/ 34 w 140239"/>
              <a:gd name="connsiteY6" fmla="*/ 73353 h 30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39" h="309887">
                <a:moveTo>
                  <a:pt x="34" y="73353"/>
                </a:moveTo>
                <a:cubicBezTo>
                  <a:pt x="-1024" y="91874"/>
                  <a:pt x="22259" y="186595"/>
                  <a:pt x="41309" y="225753"/>
                </a:cubicBezTo>
                <a:cubicBezTo>
                  <a:pt x="60359" y="264911"/>
                  <a:pt x="97930" y="319945"/>
                  <a:pt x="114334" y="308303"/>
                </a:cubicBezTo>
                <a:cubicBezTo>
                  <a:pt x="130738" y="296661"/>
                  <a:pt x="142909" y="207232"/>
                  <a:pt x="139734" y="155903"/>
                </a:cubicBezTo>
                <a:cubicBezTo>
                  <a:pt x="136559" y="104574"/>
                  <a:pt x="110630" y="7207"/>
                  <a:pt x="95284" y="328"/>
                </a:cubicBezTo>
                <a:cubicBezTo>
                  <a:pt x="79938" y="-6551"/>
                  <a:pt x="61417" y="96636"/>
                  <a:pt x="47659" y="114628"/>
                </a:cubicBezTo>
                <a:cubicBezTo>
                  <a:pt x="33901" y="132620"/>
                  <a:pt x="1092" y="54832"/>
                  <a:pt x="34" y="73353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8939F391-3949-A26C-89AE-13283B89B9AC}"/>
              </a:ext>
            </a:extLst>
          </p:cNvPr>
          <p:cNvSpPr/>
          <p:nvPr/>
        </p:nvSpPr>
        <p:spPr>
          <a:xfrm>
            <a:off x="605169" y="6172200"/>
            <a:ext cx="186591" cy="276419"/>
          </a:xfrm>
          <a:custGeom>
            <a:avLst/>
            <a:gdLst>
              <a:gd name="connsiteX0" fmla="*/ 1256 w 186591"/>
              <a:gd name="connsiteY0" fmla="*/ 38100 h 276419"/>
              <a:gd name="connsiteX1" fmla="*/ 109206 w 186591"/>
              <a:gd name="connsiteY1" fmla="*/ 0 h 276419"/>
              <a:gd name="connsiteX2" fmla="*/ 137781 w 186591"/>
              <a:gd name="connsiteY2" fmla="*/ 38100 h 276419"/>
              <a:gd name="connsiteX3" fmla="*/ 182231 w 186591"/>
              <a:gd name="connsiteY3" fmla="*/ 187325 h 276419"/>
              <a:gd name="connsiteX4" fmla="*/ 172706 w 186591"/>
              <a:gd name="connsiteY4" fmla="*/ 276225 h 276419"/>
              <a:gd name="connsiteX5" fmla="*/ 74281 w 186591"/>
              <a:gd name="connsiteY5" fmla="*/ 209550 h 276419"/>
              <a:gd name="connsiteX6" fmla="*/ 42531 w 186591"/>
              <a:gd name="connsiteY6" fmla="*/ 155575 h 276419"/>
              <a:gd name="connsiteX7" fmla="*/ 48881 w 186591"/>
              <a:gd name="connsiteY7" fmla="*/ 88900 h 276419"/>
              <a:gd name="connsiteX8" fmla="*/ 1256 w 186591"/>
              <a:gd name="connsiteY8" fmla="*/ 38100 h 2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91" h="276419">
                <a:moveTo>
                  <a:pt x="1256" y="38100"/>
                </a:moveTo>
                <a:cubicBezTo>
                  <a:pt x="11310" y="23283"/>
                  <a:pt x="86452" y="0"/>
                  <a:pt x="109206" y="0"/>
                </a:cubicBezTo>
                <a:cubicBezTo>
                  <a:pt x="131960" y="0"/>
                  <a:pt x="125610" y="6879"/>
                  <a:pt x="137781" y="38100"/>
                </a:cubicBezTo>
                <a:cubicBezTo>
                  <a:pt x="149952" y="69321"/>
                  <a:pt x="176410" y="147638"/>
                  <a:pt x="182231" y="187325"/>
                </a:cubicBezTo>
                <a:cubicBezTo>
                  <a:pt x="188052" y="227012"/>
                  <a:pt x="190698" y="272521"/>
                  <a:pt x="172706" y="276225"/>
                </a:cubicBezTo>
                <a:cubicBezTo>
                  <a:pt x="154714" y="279929"/>
                  <a:pt x="95977" y="229658"/>
                  <a:pt x="74281" y="209550"/>
                </a:cubicBezTo>
                <a:cubicBezTo>
                  <a:pt x="52585" y="189442"/>
                  <a:pt x="46764" y="175683"/>
                  <a:pt x="42531" y="155575"/>
                </a:cubicBezTo>
                <a:cubicBezTo>
                  <a:pt x="38298" y="135467"/>
                  <a:pt x="53114" y="105304"/>
                  <a:pt x="48881" y="88900"/>
                </a:cubicBezTo>
                <a:cubicBezTo>
                  <a:pt x="44648" y="72496"/>
                  <a:pt x="-8798" y="52917"/>
                  <a:pt x="1256" y="3810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6A7C1B6E-92F9-F330-31B9-17D5F5B9661E}"/>
              </a:ext>
            </a:extLst>
          </p:cNvPr>
          <p:cNvSpPr/>
          <p:nvPr/>
        </p:nvSpPr>
        <p:spPr>
          <a:xfrm>
            <a:off x="787584" y="6122768"/>
            <a:ext cx="180798" cy="214686"/>
          </a:xfrm>
          <a:custGeom>
            <a:avLst/>
            <a:gdLst>
              <a:gd name="connsiteX0" fmla="*/ 2991 w 180798"/>
              <a:gd name="connsiteY0" fmla="*/ 1807 h 214686"/>
              <a:gd name="connsiteX1" fmla="*/ 31566 w 180798"/>
              <a:gd name="connsiteY1" fmla="*/ 97057 h 214686"/>
              <a:gd name="connsiteX2" fmla="*/ 63316 w 180798"/>
              <a:gd name="connsiteY2" fmla="*/ 195482 h 214686"/>
              <a:gd name="connsiteX3" fmla="*/ 177616 w 180798"/>
              <a:gd name="connsiteY3" fmla="*/ 201832 h 214686"/>
              <a:gd name="connsiteX4" fmla="*/ 142691 w 180798"/>
              <a:gd name="connsiteY4" fmla="*/ 55782 h 214686"/>
              <a:gd name="connsiteX5" fmla="*/ 76016 w 180798"/>
              <a:gd name="connsiteY5" fmla="*/ 4982 h 214686"/>
              <a:gd name="connsiteX6" fmla="*/ 107766 w 180798"/>
              <a:gd name="connsiteY6" fmla="*/ 30382 h 214686"/>
              <a:gd name="connsiteX7" fmla="*/ 2991 w 180798"/>
              <a:gd name="connsiteY7" fmla="*/ 1807 h 2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98" h="214686">
                <a:moveTo>
                  <a:pt x="2991" y="1807"/>
                </a:moveTo>
                <a:cubicBezTo>
                  <a:pt x="-9709" y="12919"/>
                  <a:pt x="21512" y="64778"/>
                  <a:pt x="31566" y="97057"/>
                </a:cubicBezTo>
                <a:cubicBezTo>
                  <a:pt x="41620" y="129336"/>
                  <a:pt x="38974" y="178019"/>
                  <a:pt x="63316" y="195482"/>
                </a:cubicBezTo>
                <a:cubicBezTo>
                  <a:pt x="87658" y="212945"/>
                  <a:pt x="164387" y="225115"/>
                  <a:pt x="177616" y="201832"/>
                </a:cubicBezTo>
                <a:cubicBezTo>
                  <a:pt x="190845" y="178549"/>
                  <a:pt x="159624" y="88590"/>
                  <a:pt x="142691" y="55782"/>
                </a:cubicBezTo>
                <a:cubicBezTo>
                  <a:pt x="125758" y="22974"/>
                  <a:pt x="81837" y="9215"/>
                  <a:pt x="76016" y="4982"/>
                </a:cubicBezTo>
                <a:cubicBezTo>
                  <a:pt x="70195" y="749"/>
                  <a:pt x="117291" y="26149"/>
                  <a:pt x="107766" y="30382"/>
                </a:cubicBezTo>
                <a:cubicBezTo>
                  <a:pt x="98241" y="34615"/>
                  <a:pt x="15691" y="-9305"/>
                  <a:pt x="2991" y="1807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9F1FA432-43A9-41A9-9B7B-0ABE54C250E6}"/>
              </a:ext>
            </a:extLst>
          </p:cNvPr>
          <p:cNvSpPr/>
          <p:nvPr/>
        </p:nvSpPr>
        <p:spPr>
          <a:xfrm>
            <a:off x="1769831" y="4598060"/>
            <a:ext cx="853494" cy="249189"/>
          </a:xfrm>
          <a:custGeom>
            <a:avLst/>
            <a:gdLst>
              <a:gd name="connsiteX0" fmla="*/ 4994 w 853494"/>
              <a:gd name="connsiteY0" fmla="*/ 94590 h 249189"/>
              <a:gd name="connsiteX1" fmla="*/ 262169 w 853494"/>
              <a:gd name="connsiteY1" fmla="*/ 31090 h 249189"/>
              <a:gd name="connsiteX2" fmla="*/ 220894 w 853494"/>
              <a:gd name="connsiteY2" fmla="*/ 2515 h 249189"/>
              <a:gd name="connsiteX3" fmla="*/ 538394 w 853494"/>
              <a:gd name="connsiteY3" fmla="*/ 2515 h 249189"/>
              <a:gd name="connsiteX4" fmla="*/ 478069 w 853494"/>
              <a:gd name="connsiteY4" fmla="*/ 12040 h 249189"/>
              <a:gd name="connsiteX5" fmla="*/ 751119 w 853494"/>
              <a:gd name="connsiteY5" fmla="*/ 75540 h 249189"/>
              <a:gd name="connsiteX6" fmla="*/ 852719 w 853494"/>
              <a:gd name="connsiteY6" fmla="*/ 107290 h 249189"/>
              <a:gd name="connsiteX7" fmla="*/ 706669 w 853494"/>
              <a:gd name="connsiteY7" fmla="*/ 75540 h 249189"/>
              <a:gd name="connsiteX8" fmla="*/ 122469 w 853494"/>
              <a:gd name="connsiteY8" fmla="*/ 132690 h 249189"/>
              <a:gd name="connsiteX9" fmla="*/ 128819 w 853494"/>
              <a:gd name="connsiteY9" fmla="*/ 135865 h 249189"/>
              <a:gd name="connsiteX10" fmla="*/ 71669 w 853494"/>
              <a:gd name="connsiteY10" fmla="*/ 151740 h 249189"/>
              <a:gd name="connsiteX11" fmla="*/ 144694 w 853494"/>
              <a:gd name="connsiteY11" fmla="*/ 227940 h 249189"/>
              <a:gd name="connsiteX12" fmla="*/ 154219 w 853494"/>
              <a:gd name="connsiteY12" fmla="*/ 246990 h 249189"/>
              <a:gd name="connsiteX13" fmla="*/ 78019 w 853494"/>
              <a:gd name="connsiteY13" fmla="*/ 186665 h 249189"/>
              <a:gd name="connsiteX14" fmla="*/ 65319 w 853494"/>
              <a:gd name="connsiteY14" fmla="*/ 148565 h 249189"/>
              <a:gd name="connsiteX15" fmla="*/ 87544 w 853494"/>
              <a:gd name="connsiteY15" fmla="*/ 126340 h 249189"/>
              <a:gd name="connsiteX16" fmla="*/ 4994 w 853494"/>
              <a:gd name="connsiteY16" fmla="*/ 94590 h 24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3494" h="249189">
                <a:moveTo>
                  <a:pt x="4994" y="94590"/>
                </a:moveTo>
                <a:cubicBezTo>
                  <a:pt x="34098" y="78715"/>
                  <a:pt x="226186" y="46436"/>
                  <a:pt x="262169" y="31090"/>
                </a:cubicBezTo>
                <a:cubicBezTo>
                  <a:pt x="298152" y="15744"/>
                  <a:pt x="174857" y="7277"/>
                  <a:pt x="220894" y="2515"/>
                </a:cubicBezTo>
                <a:cubicBezTo>
                  <a:pt x="266932" y="-2248"/>
                  <a:pt x="495532" y="928"/>
                  <a:pt x="538394" y="2515"/>
                </a:cubicBezTo>
                <a:cubicBezTo>
                  <a:pt x="581256" y="4102"/>
                  <a:pt x="442615" y="-131"/>
                  <a:pt x="478069" y="12040"/>
                </a:cubicBezTo>
                <a:cubicBezTo>
                  <a:pt x="513523" y="24211"/>
                  <a:pt x="688677" y="59665"/>
                  <a:pt x="751119" y="75540"/>
                </a:cubicBezTo>
                <a:cubicBezTo>
                  <a:pt x="813561" y="91415"/>
                  <a:pt x="860127" y="107290"/>
                  <a:pt x="852719" y="107290"/>
                </a:cubicBezTo>
                <a:cubicBezTo>
                  <a:pt x="845311" y="107290"/>
                  <a:pt x="828377" y="71307"/>
                  <a:pt x="706669" y="75540"/>
                </a:cubicBezTo>
                <a:cubicBezTo>
                  <a:pt x="584961" y="79773"/>
                  <a:pt x="218777" y="122636"/>
                  <a:pt x="122469" y="132690"/>
                </a:cubicBezTo>
                <a:cubicBezTo>
                  <a:pt x="26161" y="142744"/>
                  <a:pt x="137286" y="132690"/>
                  <a:pt x="128819" y="135865"/>
                </a:cubicBezTo>
                <a:cubicBezTo>
                  <a:pt x="120352" y="139040"/>
                  <a:pt x="69023" y="136394"/>
                  <a:pt x="71669" y="151740"/>
                </a:cubicBezTo>
                <a:cubicBezTo>
                  <a:pt x="74315" y="167086"/>
                  <a:pt x="130936" y="212065"/>
                  <a:pt x="144694" y="227940"/>
                </a:cubicBezTo>
                <a:cubicBezTo>
                  <a:pt x="158452" y="243815"/>
                  <a:pt x="165331" y="253869"/>
                  <a:pt x="154219" y="246990"/>
                </a:cubicBezTo>
                <a:cubicBezTo>
                  <a:pt x="143107" y="240111"/>
                  <a:pt x="92836" y="203069"/>
                  <a:pt x="78019" y="186665"/>
                </a:cubicBezTo>
                <a:cubicBezTo>
                  <a:pt x="63202" y="170261"/>
                  <a:pt x="63732" y="158619"/>
                  <a:pt x="65319" y="148565"/>
                </a:cubicBezTo>
                <a:cubicBezTo>
                  <a:pt x="66906" y="138511"/>
                  <a:pt x="91777" y="134807"/>
                  <a:pt x="87544" y="126340"/>
                </a:cubicBezTo>
                <a:cubicBezTo>
                  <a:pt x="83311" y="117873"/>
                  <a:pt x="-24110" y="110465"/>
                  <a:pt x="4994" y="9459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8ABA0E75-CDF3-4D63-5E6D-58F23AB0A531}"/>
              </a:ext>
            </a:extLst>
          </p:cNvPr>
          <p:cNvSpPr/>
          <p:nvPr/>
        </p:nvSpPr>
        <p:spPr>
          <a:xfrm>
            <a:off x="1803256" y="4728266"/>
            <a:ext cx="835704" cy="402003"/>
          </a:xfrm>
          <a:custGeom>
            <a:avLst/>
            <a:gdLst>
              <a:gd name="connsiteX0" fmla="*/ 144 w 835704"/>
              <a:gd name="connsiteY0" fmla="*/ 27884 h 402003"/>
              <a:gd name="connsiteX1" fmla="*/ 149369 w 835704"/>
              <a:gd name="connsiteY1" fmla="*/ 291409 h 402003"/>
              <a:gd name="connsiteX2" fmla="*/ 222394 w 835704"/>
              <a:gd name="connsiteY2" fmla="*/ 389834 h 402003"/>
              <a:gd name="connsiteX3" fmla="*/ 393844 w 835704"/>
              <a:gd name="connsiteY3" fmla="*/ 383484 h 402003"/>
              <a:gd name="connsiteX4" fmla="*/ 374794 w 835704"/>
              <a:gd name="connsiteY4" fmla="*/ 389834 h 402003"/>
              <a:gd name="connsiteX5" fmla="*/ 631969 w 835704"/>
              <a:gd name="connsiteY5" fmla="*/ 199334 h 402003"/>
              <a:gd name="connsiteX6" fmla="*/ 625619 w 835704"/>
              <a:gd name="connsiteY6" fmla="*/ 240609 h 402003"/>
              <a:gd name="connsiteX7" fmla="*/ 835169 w 835704"/>
              <a:gd name="connsiteY7" fmla="*/ 2484 h 402003"/>
              <a:gd name="connsiteX8" fmla="*/ 673244 w 835704"/>
              <a:gd name="connsiteY8" fmla="*/ 126309 h 402003"/>
              <a:gd name="connsiteX9" fmla="*/ 304944 w 835704"/>
              <a:gd name="connsiteY9" fmla="*/ 288234 h 402003"/>
              <a:gd name="connsiteX10" fmla="*/ 209694 w 835704"/>
              <a:gd name="connsiteY10" fmla="*/ 237434 h 402003"/>
              <a:gd name="connsiteX11" fmla="*/ 219219 w 835704"/>
              <a:gd name="connsiteY11" fmla="*/ 256484 h 402003"/>
              <a:gd name="connsiteX12" fmla="*/ 76344 w 835704"/>
              <a:gd name="connsiteY12" fmla="*/ 81859 h 402003"/>
              <a:gd name="connsiteX13" fmla="*/ 120794 w 835704"/>
              <a:gd name="connsiteY13" fmla="*/ 145359 h 402003"/>
              <a:gd name="connsiteX14" fmla="*/ 144 w 835704"/>
              <a:gd name="connsiteY14" fmla="*/ 27884 h 40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5704" h="402003">
                <a:moveTo>
                  <a:pt x="144" y="27884"/>
                </a:moveTo>
                <a:cubicBezTo>
                  <a:pt x="4906" y="52226"/>
                  <a:pt x="112327" y="231084"/>
                  <a:pt x="149369" y="291409"/>
                </a:cubicBezTo>
                <a:cubicBezTo>
                  <a:pt x="186411" y="351734"/>
                  <a:pt x="181648" y="374488"/>
                  <a:pt x="222394" y="389834"/>
                </a:cubicBezTo>
                <a:cubicBezTo>
                  <a:pt x="263140" y="405180"/>
                  <a:pt x="368444" y="383484"/>
                  <a:pt x="393844" y="383484"/>
                </a:cubicBezTo>
                <a:cubicBezTo>
                  <a:pt x="419244" y="383484"/>
                  <a:pt x="335107" y="420526"/>
                  <a:pt x="374794" y="389834"/>
                </a:cubicBezTo>
                <a:cubicBezTo>
                  <a:pt x="414482" y="359142"/>
                  <a:pt x="590165" y="224205"/>
                  <a:pt x="631969" y="199334"/>
                </a:cubicBezTo>
                <a:cubicBezTo>
                  <a:pt x="673773" y="174463"/>
                  <a:pt x="591752" y="273417"/>
                  <a:pt x="625619" y="240609"/>
                </a:cubicBezTo>
                <a:cubicBezTo>
                  <a:pt x="659486" y="207801"/>
                  <a:pt x="827232" y="21534"/>
                  <a:pt x="835169" y="2484"/>
                </a:cubicBezTo>
                <a:cubicBezTo>
                  <a:pt x="843106" y="-16566"/>
                  <a:pt x="761615" y="78684"/>
                  <a:pt x="673244" y="126309"/>
                </a:cubicBezTo>
                <a:cubicBezTo>
                  <a:pt x="584873" y="173934"/>
                  <a:pt x="382202" y="269713"/>
                  <a:pt x="304944" y="288234"/>
                </a:cubicBezTo>
                <a:cubicBezTo>
                  <a:pt x="227686" y="306755"/>
                  <a:pt x="223981" y="242726"/>
                  <a:pt x="209694" y="237434"/>
                </a:cubicBezTo>
                <a:cubicBezTo>
                  <a:pt x="195407" y="232142"/>
                  <a:pt x="241444" y="282413"/>
                  <a:pt x="219219" y="256484"/>
                </a:cubicBezTo>
                <a:cubicBezTo>
                  <a:pt x="196994" y="230555"/>
                  <a:pt x="92748" y="100380"/>
                  <a:pt x="76344" y="81859"/>
                </a:cubicBezTo>
                <a:cubicBezTo>
                  <a:pt x="59940" y="63338"/>
                  <a:pt x="131377" y="148534"/>
                  <a:pt x="120794" y="145359"/>
                </a:cubicBezTo>
                <a:cubicBezTo>
                  <a:pt x="110211" y="142184"/>
                  <a:pt x="-4618" y="3542"/>
                  <a:pt x="144" y="2788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A9361323-61CA-9D8D-9EF2-00EF5356D40E}"/>
              </a:ext>
            </a:extLst>
          </p:cNvPr>
          <p:cNvSpPr/>
          <p:nvPr/>
        </p:nvSpPr>
        <p:spPr>
          <a:xfrm>
            <a:off x="2044228" y="3541494"/>
            <a:ext cx="488350" cy="230414"/>
          </a:xfrm>
          <a:custGeom>
            <a:avLst/>
            <a:gdLst>
              <a:gd name="connsiteX0" fmla="*/ 472 w 488350"/>
              <a:gd name="connsiteY0" fmla="*/ 131981 h 230414"/>
              <a:gd name="connsiteX1" fmla="*/ 114772 w 488350"/>
              <a:gd name="connsiteY1" fmla="*/ 189131 h 230414"/>
              <a:gd name="connsiteX2" fmla="*/ 89372 w 488350"/>
              <a:gd name="connsiteY2" fmla="*/ 230406 h 230414"/>
              <a:gd name="connsiteX3" fmla="*/ 146522 w 488350"/>
              <a:gd name="connsiteY3" fmla="*/ 192306 h 230414"/>
              <a:gd name="connsiteX4" fmla="*/ 330672 w 488350"/>
              <a:gd name="connsiteY4" fmla="*/ 151031 h 230414"/>
              <a:gd name="connsiteX5" fmla="*/ 251297 w 488350"/>
              <a:gd name="connsiteY5" fmla="*/ 147856 h 230414"/>
              <a:gd name="connsiteX6" fmla="*/ 486247 w 488350"/>
              <a:gd name="connsiteY6" fmla="*/ 4981 h 230414"/>
              <a:gd name="connsiteX7" fmla="*/ 359247 w 488350"/>
              <a:gd name="connsiteY7" fmla="*/ 33556 h 230414"/>
              <a:gd name="connsiteX8" fmla="*/ 229072 w 488350"/>
              <a:gd name="connsiteY8" fmla="*/ 43081 h 230414"/>
              <a:gd name="connsiteX9" fmla="*/ 203672 w 488350"/>
              <a:gd name="connsiteY9" fmla="*/ 87531 h 230414"/>
              <a:gd name="connsiteX10" fmla="*/ 86197 w 488350"/>
              <a:gd name="connsiteY10" fmla="*/ 74831 h 230414"/>
              <a:gd name="connsiteX11" fmla="*/ 165572 w 488350"/>
              <a:gd name="connsiteY11" fmla="*/ 173256 h 230414"/>
              <a:gd name="connsiteX12" fmla="*/ 472 w 488350"/>
              <a:gd name="connsiteY12" fmla="*/ 131981 h 23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350" h="230414">
                <a:moveTo>
                  <a:pt x="472" y="131981"/>
                </a:moveTo>
                <a:cubicBezTo>
                  <a:pt x="-7995" y="134627"/>
                  <a:pt x="99955" y="172727"/>
                  <a:pt x="114772" y="189131"/>
                </a:cubicBezTo>
                <a:cubicBezTo>
                  <a:pt x="129589" y="205535"/>
                  <a:pt x="84080" y="229877"/>
                  <a:pt x="89372" y="230406"/>
                </a:cubicBezTo>
                <a:cubicBezTo>
                  <a:pt x="94664" y="230935"/>
                  <a:pt x="106305" y="205535"/>
                  <a:pt x="146522" y="192306"/>
                </a:cubicBezTo>
                <a:cubicBezTo>
                  <a:pt x="186739" y="179077"/>
                  <a:pt x="313210" y="158439"/>
                  <a:pt x="330672" y="151031"/>
                </a:cubicBezTo>
                <a:cubicBezTo>
                  <a:pt x="348134" y="143623"/>
                  <a:pt x="225368" y="172198"/>
                  <a:pt x="251297" y="147856"/>
                </a:cubicBezTo>
                <a:cubicBezTo>
                  <a:pt x="277226" y="123514"/>
                  <a:pt x="468255" y="24031"/>
                  <a:pt x="486247" y="4981"/>
                </a:cubicBezTo>
                <a:cubicBezTo>
                  <a:pt x="504239" y="-14069"/>
                  <a:pt x="402109" y="27206"/>
                  <a:pt x="359247" y="33556"/>
                </a:cubicBezTo>
                <a:cubicBezTo>
                  <a:pt x="316385" y="39906"/>
                  <a:pt x="255001" y="34085"/>
                  <a:pt x="229072" y="43081"/>
                </a:cubicBezTo>
                <a:cubicBezTo>
                  <a:pt x="203143" y="52077"/>
                  <a:pt x="227485" y="82239"/>
                  <a:pt x="203672" y="87531"/>
                </a:cubicBezTo>
                <a:cubicBezTo>
                  <a:pt x="179859" y="92823"/>
                  <a:pt x="92547" y="60543"/>
                  <a:pt x="86197" y="74831"/>
                </a:cubicBezTo>
                <a:cubicBezTo>
                  <a:pt x="79847" y="89119"/>
                  <a:pt x="178272" y="161614"/>
                  <a:pt x="165572" y="173256"/>
                </a:cubicBezTo>
                <a:cubicBezTo>
                  <a:pt x="152872" y="184898"/>
                  <a:pt x="8939" y="129335"/>
                  <a:pt x="472" y="131981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EB128DCD-2E20-EBA7-A575-3C24F92C8D7E}"/>
              </a:ext>
            </a:extLst>
          </p:cNvPr>
          <p:cNvSpPr/>
          <p:nvPr/>
        </p:nvSpPr>
        <p:spPr>
          <a:xfrm>
            <a:off x="1419003" y="3614151"/>
            <a:ext cx="591134" cy="301764"/>
          </a:xfrm>
          <a:custGeom>
            <a:avLst/>
            <a:gdLst>
              <a:gd name="connsiteX0" fmla="*/ 222 w 591134"/>
              <a:gd name="connsiteY0" fmla="*/ 2174 h 301764"/>
              <a:gd name="connsiteX1" fmla="*/ 136747 w 591134"/>
              <a:gd name="connsiteY1" fmla="*/ 68849 h 301764"/>
              <a:gd name="connsiteX2" fmla="*/ 362172 w 591134"/>
              <a:gd name="connsiteY2" fmla="*/ 154574 h 301764"/>
              <a:gd name="connsiteX3" fmla="*/ 362172 w 591134"/>
              <a:gd name="connsiteY3" fmla="*/ 97424 h 301764"/>
              <a:gd name="connsiteX4" fmla="*/ 587597 w 591134"/>
              <a:gd name="connsiteY4" fmla="*/ 300624 h 301764"/>
              <a:gd name="connsiteX5" fmla="*/ 470122 w 591134"/>
              <a:gd name="connsiteY5" fmla="*/ 179974 h 301764"/>
              <a:gd name="connsiteX6" fmla="*/ 89122 w 591134"/>
              <a:gd name="connsiteY6" fmla="*/ 183149 h 301764"/>
              <a:gd name="connsiteX7" fmla="*/ 108172 w 591134"/>
              <a:gd name="connsiteY7" fmla="*/ 160924 h 301764"/>
              <a:gd name="connsiteX8" fmla="*/ 104997 w 591134"/>
              <a:gd name="connsiteY8" fmla="*/ 151399 h 301764"/>
              <a:gd name="connsiteX9" fmla="*/ 222 w 591134"/>
              <a:gd name="connsiteY9" fmla="*/ 2174 h 3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34" h="301764">
                <a:moveTo>
                  <a:pt x="222" y="2174"/>
                </a:moveTo>
                <a:cubicBezTo>
                  <a:pt x="5514" y="-11584"/>
                  <a:pt x="76422" y="43449"/>
                  <a:pt x="136747" y="68849"/>
                </a:cubicBezTo>
                <a:cubicBezTo>
                  <a:pt x="197072" y="94249"/>
                  <a:pt x="324601" y="149812"/>
                  <a:pt x="362172" y="154574"/>
                </a:cubicBezTo>
                <a:cubicBezTo>
                  <a:pt x="399743" y="159336"/>
                  <a:pt x="324601" y="73082"/>
                  <a:pt x="362172" y="97424"/>
                </a:cubicBezTo>
                <a:cubicBezTo>
                  <a:pt x="399743" y="121766"/>
                  <a:pt x="569605" y="286866"/>
                  <a:pt x="587597" y="300624"/>
                </a:cubicBezTo>
                <a:cubicBezTo>
                  <a:pt x="605589" y="314382"/>
                  <a:pt x="553201" y="199553"/>
                  <a:pt x="470122" y="179974"/>
                </a:cubicBezTo>
                <a:cubicBezTo>
                  <a:pt x="387043" y="160395"/>
                  <a:pt x="149447" y="186324"/>
                  <a:pt x="89122" y="183149"/>
                </a:cubicBezTo>
                <a:cubicBezTo>
                  <a:pt x="28797" y="179974"/>
                  <a:pt x="105526" y="166216"/>
                  <a:pt x="108172" y="160924"/>
                </a:cubicBezTo>
                <a:cubicBezTo>
                  <a:pt x="110818" y="155632"/>
                  <a:pt x="124576" y="173095"/>
                  <a:pt x="104997" y="151399"/>
                </a:cubicBezTo>
                <a:cubicBezTo>
                  <a:pt x="85418" y="129703"/>
                  <a:pt x="-5070" y="15932"/>
                  <a:pt x="222" y="217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02A6F7D4-2B0E-B6DF-8F47-F3F66491A207}"/>
              </a:ext>
            </a:extLst>
          </p:cNvPr>
          <p:cNvSpPr/>
          <p:nvPr/>
        </p:nvSpPr>
        <p:spPr>
          <a:xfrm>
            <a:off x="1270000" y="2549551"/>
            <a:ext cx="1448378" cy="422751"/>
          </a:xfrm>
          <a:custGeom>
            <a:avLst/>
            <a:gdLst>
              <a:gd name="connsiteX0" fmla="*/ 0 w 1448378"/>
              <a:gd name="connsiteY0" fmla="*/ 130149 h 422751"/>
              <a:gd name="connsiteX1" fmla="*/ 60325 w 1448378"/>
              <a:gd name="connsiteY1" fmla="*/ 120624 h 422751"/>
              <a:gd name="connsiteX2" fmla="*/ 806450 w 1448378"/>
              <a:gd name="connsiteY2" fmla="*/ 44424 h 422751"/>
              <a:gd name="connsiteX3" fmla="*/ 1019175 w 1448378"/>
              <a:gd name="connsiteY3" fmla="*/ 174599 h 422751"/>
              <a:gd name="connsiteX4" fmla="*/ 1060450 w 1448378"/>
              <a:gd name="connsiteY4" fmla="*/ 82524 h 422751"/>
              <a:gd name="connsiteX5" fmla="*/ 1447800 w 1448378"/>
              <a:gd name="connsiteY5" fmla="*/ 422249 h 422751"/>
              <a:gd name="connsiteX6" fmla="*/ 1139825 w 1448378"/>
              <a:gd name="connsiteY6" fmla="*/ 155549 h 422751"/>
              <a:gd name="connsiteX7" fmla="*/ 822325 w 1448378"/>
              <a:gd name="connsiteY7" fmla="*/ 22199 h 422751"/>
              <a:gd name="connsiteX8" fmla="*/ 609600 w 1448378"/>
              <a:gd name="connsiteY8" fmla="*/ 6324 h 422751"/>
              <a:gd name="connsiteX9" fmla="*/ 784225 w 1448378"/>
              <a:gd name="connsiteY9" fmla="*/ 9499 h 422751"/>
              <a:gd name="connsiteX10" fmla="*/ 0 w 1448378"/>
              <a:gd name="connsiteY10" fmla="*/ 130149 h 42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8378" h="422751">
                <a:moveTo>
                  <a:pt x="0" y="130149"/>
                </a:moveTo>
                <a:lnTo>
                  <a:pt x="60325" y="120624"/>
                </a:lnTo>
                <a:cubicBezTo>
                  <a:pt x="194733" y="106336"/>
                  <a:pt x="646642" y="35428"/>
                  <a:pt x="806450" y="44424"/>
                </a:cubicBezTo>
                <a:cubicBezTo>
                  <a:pt x="966258" y="53420"/>
                  <a:pt x="976842" y="168249"/>
                  <a:pt x="1019175" y="174599"/>
                </a:cubicBezTo>
                <a:cubicBezTo>
                  <a:pt x="1061508" y="180949"/>
                  <a:pt x="989013" y="41249"/>
                  <a:pt x="1060450" y="82524"/>
                </a:cubicBezTo>
                <a:cubicBezTo>
                  <a:pt x="1131887" y="123799"/>
                  <a:pt x="1434571" y="410078"/>
                  <a:pt x="1447800" y="422249"/>
                </a:cubicBezTo>
                <a:cubicBezTo>
                  <a:pt x="1461029" y="434420"/>
                  <a:pt x="1244071" y="222224"/>
                  <a:pt x="1139825" y="155549"/>
                </a:cubicBezTo>
                <a:cubicBezTo>
                  <a:pt x="1035579" y="88874"/>
                  <a:pt x="910696" y="47070"/>
                  <a:pt x="822325" y="22199"/>
                </a:cubicBezTo>
                <a:cubicBezTo>
                  <a:pt x="733954" y="-2672"/>
                  <a:pt x="615950" y="8441"/>
                  <a:pt x="609600" y="6324"/>
                </a:cubicBezTo>
                <a:cubicBezTo>
                  <a:pt x="603250" y="4207"/>
                  <a:pt x="883179" y="-8493"/>
                  <a:pt x="784225" y="9499"/>
                </a:cubicBezTo>
                <a:cubicBezTo>
                  <a:pt x="685271" y="27491"/>
                  <a:pt x="120650" y="111628"/>
                  <a:pt x="0" y="130149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5D8D2BA4-B4DD-492C-91B3-BE247FBF6524}"/>
              </a:ext>
            </a:extLst>
          </p:cNvPr>
          <p:cNvSpPr/>
          <p:nvPr/>
        </p:nvSpPr>
        <p:spPr>
          <a:xfrm>
            <a:off x="806370" y="2791406"/>
            <a:ext cx="1086600" cy="212184"/>
          </a:xfrm>
          <a:custGeom>
            <a:avLst/>
            <a:gdLst>
              <a:gd name="connsiteX0" fmla="*/ 1085930 w 1086600"/>
              <a:gd name="connsiteY0" fmla="*/ 66094 h 212184"/>
              <a:gd name="connsiteX1" fmla="*/ 596980 w 1086600"/>
              <a:gd name="connsiteY1" fmla="*/ 2594 h 212184"/>
              <a:gd name="connsiteX2" fmla="*/ 3255 w 1086600"/>
              <a:gd name="connsiteY2" fmla="*/ 174044 h 212184"/>
              <a:gd name="connsiteX3" fmla="*/ 387430 w 1086600"/>
              <a:gd name="connsiteY3" fmla="*/ 81969 h 212184"/>
              <a:gd name="connsiteX4" fmla="*/ 993855 w 1086600"/>
              <a:gd name="connsiteY4" fmla="*/ 212144 h 212184"/>
              <a:gd name="connsiteX5" fmla="*/ 406480 w 1086600"/>
              <a:gd name="connsiteY5" fmla="*/ 66094 h 212184"/>
              <a:gd name="connsiteX6" fmla="*/ 771605 w 1086600"/>
              <a:gd name="connsiteY6" fmla="*/ 27994 h 212184"/>
              <a:gd name="connsiteX7" fmla="*/ 704930 w 1086600"/>
              <a:gd name="connsiteY7" fmla="*/ 2594 h 212184"/>
              <a:gd name="connsiteX8" fmla="*/ 1085930 w 1086600"/>
              <a:gd name="connsiteY8" fmla="*/ 66094 h 2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600" h="212184">
                <a:moveTo>
                  <a:pt x="1085930" y="66094"/>
                </a:moveTo>
                <a:cubicBezTo>
                  <a:pt x="1067938" y="66094"/>
                  <a:pt x="777426" y="-15398"/>
                  <a:pt x="596980" y="2594"/>
                </a:cubicBezTo>
                <a:cubicBezTo>
                  <a:pt x="416534" y="20586"/>
                  <a:pt x="38180" y="160815"/>
                  <a:pt x="3255" y="174044"/>
                </a:cubicBezTo>
                <a:cubicBezTo>
                  <a:pt x="-31670" y="187273"/>
                  <a:pt x="222330" y="75619"/>
                  <a:pt x="387430" y="81969"/>
                </a:cubicBezTo>
                <a:cubicBezTo>
                  <a:pt x="552530" y="88319"/>
                  <a:pt x="990680" y="214790"/>
                  <a:pt x="993855" y="212144"/>
                </a:cubicBezTo>
                <a:cubicBezTo>
                  <a:pt x="997030" y="209498"/>
                  <a:pt x="443522" y="96786"/>
                  <a:pt x="406480" y="66094"/>
                </a:cubicBezTo>
                <a:cubicBezTo>
                  <a:pt x="369438" y="35402"/>
                  <a:pt x="721863" y="38577"/>
                  <a:pt x="771605" y="27994"/>
                </a:cubicBezTo>
                <a:cubicBezTo>
                  <a:pt x="821347" y="17411"/>
                  <a:pt x="655717" y="-3756"/>
                  <a:pt x="704930" y="2594"/>
                </a:cubicBezTo>
                <a:cubicBezTo>
                  <a:pt x="754143" y="8944"/>
                  <a:pt x="1103922" y="66094"/>
                  <a:pt x="1085930" y="6609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35C48B62-0179-0C3F-9F65-81F813595468}"/>
              </a:ext>
            </a:extLst>
          </p:cNvPr>
          <p:cNvSpPr/>
          <p:nvPr/>
        </p:nvSpPr>
        <p:spPr>
          <a:xfrm>
            <a:off x="1338510" y="3069770"/>
            <a:ext cx="201597" cy="1142106"/>
          </a:xfrm>
          <a:custGeom>
            <a:avLst/>
            <a:gdLst>
              <a:gd name="connsiteX0" fmla="*/ 201365 w 201597"/>
              <a:gd name="connsiteY0" fmla="*/ 455 h 1142106"/>
              <a:gd name="connsiteX1" fmla="*/ 68015 w 201597"/>
              <a:gd name="connsiteY1" fmla="*/ 381455 h 1142106"/>
              <a:gd name="connsiteX2" fmla="*/ 118815 w 201597"/>
              <a:gd name="connsiteY2" fmla="*/ 765630 h 1142106"/>
              <a:gd name="connsiteX3" fmla="*/ 64840 w 201597"/>
              <a:gd name="connsiteY3" fmla="*/ 644980 h 1142106"/>
              <a:gd name="connsiteX4" fmla="*/ 150565 w 201597"/>
              <a:gd name="connsiteY4" fmla="*/ 1140280 h 1142106"/>
              <a:gd name="connsiteX5" fmla="*/ 87065 w 201597"/>
              <a:gd name="connsiteY5" fmla="*/ 791030 h 1142106"/>
              <a:gd name="connsiteX6" fmla="*/ 4515 w 201597"/>
              <a:gd name="connsiteY6" fmla="*/ 244930 h 1142106"/>
              <a:gd name="connsiteX7" fmla="*/ 29915 w 201597"/>
              <a:gd name="connsiteY7" fmla="*/ 302080 h 1142106"/>
              <a:gd name="connsiteX8" fmla="*/ 201365 w 201597"/>
              <a:gd name="connsiteY8" fmla="*/ 455 h 114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97" h="1142106">
                <a:moveTo>
                  <a:pt x="201365" y="455"/>
                </a:moveTo>
                <a:cubicBezTo>
                  <a:pt x="207715" y="13684"/>
                  <a:pt x="81773" y="253926"/>
                  <a:pt x="68015" y="381455"/>
                </a:cubicBezTo>
                <a:cubicBezTo>
                  <a:pt x="54257" y="508984"/>
                  <a:pt x="119344" y="721709"/>
                  <a:pt x="118815" y="765630"/>
                </a:cubicBezTo>
                <a:cubicBezTo>
                  <a:pt x="118286" y="809551"/>
                  <a:pt x="59548" y="582538"/>
                  <a:pt x="64840" y="644980"/>
                </a:cubicBezTo>
                <a:cubicBezTo>
                  <a:pt x="70132" y="707422"/>
                  <a:pt x="146861" y="1115938"/>
                  <a:pt x="150565" y="1140280"/>
                </a:cubicBezTo>
                <a:cubicBezTo>
                  <a:pt x="154269" y="1164622"/>
                  <a:pt x="111407" y="940255"/>
                  <a:pt x="87065" y="791030"/>
                </a:cubicBezTo>
                <a:cubicBezTo>
                  <a:pt x="62723" y="641805"/>
                  <a:pt x="14040" y="326422"/>
                  <a:pt x="4515" y="244930"/>
                </a:cubicBezTo>
                <a:cubicBezTo>
                  <a:pt x="-5010" y="163438"/>
                  <a:pt x="-777" y="338063"/>
                  <a:pt x="29915" y="302080"/>
                </a:cubicBezTo>
                <a:cubicBezTo>
                  <a:pt x="60607" y="266097"/>
                  <a:pt x="195015" y="-12774"/>
                  <a:pt x="201365" y="45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0F986EFC-8C24-AD80-98A9-4E735BA9BD30}"/>
              </a:ext>
            </a:extLst>
          </p:cNvPr>
          <p:cNvSpPr/>
          <p:nvPr/>
        </p:nvSpPr>
        <p:spPr>
          <a:xfrm>
            <a:off x="1062123" y="3085819"/>
            <a:ext cx="409785" cy="1060247"/>
          </a:xfrm>
          <a:custGeom>
            <a:avLst/>
            <a:gdLst>
              <a:gd name="connsiteX0" fmla="*/ 109452 w 409785"/>
              <a:gd name="connsiteY0" fmla="*/ 281 h 1060247"/>
              <a:gd name="connsiteX1" fmla="*/ 7852 w 409785"/>
              <a:gd name="connsiteY1" fmla="*/ 295556 h 1060247"/>
              <a:gd name="connsiteX2" fmla="*/ 176127 w 409785"/>
              <a:gd name="connsiteY2" fmla="*/ 625756 h 1060247"/>
              <a:gd name="connsiteX3" fmla="*/ 93577 w 409785"/>
              <a:gd name="connsiteY3" fmla="*/ 530506 h 1060247"/>
              <a:gd name="connsiteX4" fmla="*/ 407902 w 409785"/>
              <a:gd name="connsiteY4" fmla="*/ 1057556 h 1060247"/>
              <a:gd name="connsiteX5" fmla="*/ 214227 w 409785"/>
              <a:gd name="connsiteY5" fmla="*/ 714656 h 1060247"/>
              <a:gd name="connsiteX6" fmla="*/ 1502 w 409785"/>
              <a:gd name="connsiteY6" fmla="*/ 251106 h 1060247"/>
              <a:gd name="connsiteX7" fmla="*/ 109452 w 409785"/>
              <a:gd name="connsiteY7" fmla="*/ 281 h 106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785" h="1060247">
                <a:moveTo>
                  <a:pt x="109452" y="281"/>
                </a:moveTo>
                <a:cubicBezTo>
                  <a:pt x="110510" y="7689"/>
                  <a:pt x="-3260" y="191310"/>
                  <a:pt x="7852" y="295556"/>
                </a:cubicBezTo>
                <a:cubicBezTo>
                  <a:pt x="18964" y="399802"/>
                  <a:pt x="161840" y="586598"/>
                  <a:pt x="176127" y="625756"/>
                </a:cubicBezTo>
                <a:cubicBezTo>
                  <a:pt x="190414" y="664914"/>
                  <a:pt x="54948" y="458539"/>
                  <a:pt x="93577" y="530506"/>
                </a:cubicBezTo>
                <a:cubicBezTo>
                  <a:pt x="132206" y="602473"/>
                  <a:pt x="387794" y="1026864"/>
                  <a:pt x="407902" y="1057556"/>
                </a:cubicBezTo>
                <a:cubicBezTo>
                  <a:pt x="428010" y="1088248"/>
                  <a:pt x="281960" y="849064"/>
                  <a:pt x="214227" y="714656"/>
                </a:cubicBezTo>
                <a:cubicBezTo>
                  <a:pt x="146494" y="580248"/>
                  <a:pt x="17906" y="369110"/>
                  <a:pt x="1502" y="251106"/>
                </a:cubicBezTo>
                <a:cubicBezTo>
                  <a:pt x="-14902" y="133102"/>
                  <a:pt x="108394" y="-7127"/>
                  <a:pt x="109452" y="281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8B151FE6-A932-0D72-BADB-7FFC078D349F}"/>
              </a:ext>
            </a:extLst>
          </p:cNvPr>
          <p:cNvSpPr/>
          <p:nvPr/>
        </p:nvSpPr>
        <p:spPr>
          <a:xfrm>
            <a:off x="1589495" y="2065695"/>
            <a:ext cx="1841768" cy="957443"/>
          </a:xfrm>
          <a:custGeom>
            <a:avLst/>
            <a:gdLst>
              <a:gd name="connsiteX0" fmla="*/ 7530 w 1841768"/>
              <a:gd name="connsiteY0" fmla="*/ 353655 h 957443"/>
              <a:gd name="connsiteX1" fmla="*/ 598080 w 1841768"/>
              <a:gd name="connsiteY1" fmla="*/ 96480 h 957443"/>
              <a:gd name="connsiteX2" fmla="*/ 925105 w 1841768"/>
              <a:gd name="connsiteY2" fmla="*/ 252055 h 957443"/>
              <a:gd name="connsiteX3" fmla="*/ 1026705 w 1841768"/>
              <a:gd name="connsiteY3" fmla="*/ 194905 h 957443"/>
              <a:gd name="connsiteX4" fmla="*/ 1829980 w 1841768"/>
              <a:gd name="connsiteY4" fmla="*/ 947380 h 957443"/>
              <a:gd name="connsiteX5" fmla="*/ 1442630 w 1841768"/>
              <a:gd name="connsiteY5" fmla="*/ 588605 h 957443"/>
              <a:gd name="connsiteX6" fmla="*/ 591730 w 1841768"/>
              <a:gd name="connsiteY6" fmla="*/ 26630 h 957443"/>
              <a:gd name="connsiteX7" fmla="*/ 667930 w 1841768"/>
              <a:gd name="connsiteY7" fmla="*/ 96480 h 957443"/>
              <a:gd name="connsiteX8" fmla="*/ 458380 w 1841768"/>
              <a:gd name="connsiteY8" fmla="*/ 147280 h 957443"/>
              <a:gd name="connsiteX9" fmla="*/ 137705 w 1841768"/>
              <a:gd name="connsiteY9" fmla="*/ 191730 h 957443"/>
              <a:gd name="connsiteX10" fmla="*/ 255180 w 1841768"/>
              <a:gd name="connsiteY10" fmla="*/ 207605 h 957443"/>
              <a:gd name="connsiteX11" fmla="*/ 7530 w 1841768"/>
              <a:gd name="connsiteY11" fmla="*/ 353655 h 9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1768" h="957443">
                <a:moveTo>
                  <a:pt x="7530" y="353655"/>
                </a:moveTo>
                <a:cubicBezTo>
                  <a:pt x="64680" y="335134"/>
                  <a:pt x="445151" y="113413"/>
                  <a:pt x="598080" y="96480"/>
                </a:cubicBezTo>
                <a:cubicBezTo>
                  <a:pt x="751009" y="79547"/>
                  <a:pt x="853668" y="235651"/>
                  <a:pt x="925105" y="252055"/>
                </a:cubicBezTo>
                <a:cubicBezTo>
                  <a:pt x="996543" y="268459"/>
                  <a:pt x="875893" y="79018"/>
                  <a:pt x="1026705" y="194905"/>
                </a:cubicBezTo>
                <a:cubicBezTo>
                  <a:pt x="1177517" y="310792"/>
                  <a:pt x="1760659" y="881763"/>
                  <a:pt x="1829980" y="947380"/>
                </a:cubicBezTo>
                <a:cubicBezTo>
                  <a:pt x="1899301" y="1012997"/>
                  <a:pt x="1649005" y="742063"/>
                  <a:pt x="1442630" y="588605"/>
                </a:cubicBezTo>
                <a:cubicBezTo>
                  <a:pt x="1236255" y="435147"/>
                  <a:pt x="720847" y="108651"/>
                  <a:pt x="591730" y="26630"/>
                </a:cubicBezTo>
                <a:cubicBezTo>
                  <a:pt x="462613" y="-55391"/>
                  <a:pt x="690155" y="76372"/>
                  <a:pt x="667930" y="96480"/>
                </a:cubicBezTo>
                <a:cubicBezTo>
                  <a:pt x="645705" y="116588"/>
                  <a:pt x="546751" y="131405"/>
                  <a:pt x="458380" y="147280"/>
                </a:cubicBezTo>
                <a:cubicBezTo>
                  <a:pt x="370009" y="163155"/>
                  <a:pt x="171572" y="181676"/>
                  <a:pt x="137705" y="191730"/>
                </a:cubicBezTo>
                <a:cubicBezTo>
                  <a:pt x="103838" y="201784"/>
                  <a:pt x="273701" y="184322"/>
                  <a:pt x="255180" y="207605"/>
                </a:cubicBezTo>
                <a:cubicBezTo>
                  <a:pt x="236659" y="230888"/>
                  <a:pt x="-49620" y="372176"/>
                  <a:pt x="7530" y="35365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D80C69F1-2CD1-6BA1-188F-B72E51C1E3C7}"/>
              </a:ext>
            </a:extLst>
          </p:cNvPr>
          <p:cNvSpPr/>
          <p:nvPr/>
        </p:nvSpPr>
        <p:spPr>
          <a:xfrm>
            <a:off x="3281433" y="2803341"/>
            <a:ext cx="690978" cy="285940"/>
          </a:xfrm>
          <a:custGeom>
            <a:avLst/>
            <a:gdLst>
              <a:gd name="connsiteX0" fmla="*/ 1517 w 690978"/>
              <a:gd name="connsiteY0" fmla="*/ 158934 h 285940"/>
              <a:gd name="connsiteX1" fmla="*/ 77717 w 690978"/>
              <a:gd name="connsiteY1" fmla="*/ 165284 h 285940"/>
              <a:gd name="connsiteX2" fmla="*/ 296792 w 690978"/>
              <a:gd name="connsiteY2" fmla="*/ 155759 h 285940"/>
              <a:gd name="connsiteX3" fmla="*/ 157092 w 690978"/>
              <a:gd name="connsiteY3" fmla="*/ 184 h 285940"/>
              <a:gd name="connsiteX4" fmla="*/ 569842 w 690978"/>
              <a:gd name="connsiteY4" fmla="*/ 190684 h 285940"/>
              <a:gd name="connsiteX5" fmla="*/ 401567 w 690978"/>
              <a:gd name="connsiteY5" fmla="*/ 95434 h 285940"/>
              <a:gd name="connsiteX6" fmla="*/ 690492 w 690978"/>
              <a:gd name="connsiteY6" fmla="*/ 285934 h 285940"/>
              <a:gd name="connsiteX7" fmla="*/ 319017 w 690978"/>
              <a:gd name="connsiteY7" fmla="*/ 101784 h 285940"/>
              <a:gd name="connsiteX8" fmla="*/ 172967 w 690978"/>
              <a:gd name="connsiteY8" fmla="*/ 6534 h 285940"/>
              <a:gd name="connsiteX9" fmla="*/ 296792 w 690978"/>
              <a:gd name="connsiteY9" fmla="*/ 130359 h 285940"/>
              <a:gd name="connsiteX10" fmla="*/ 134867 w 690978"/>
              <a:gd name="connsiteY10" fmla="*/ 177984 h 285940"/>
              <a:gd name="connsiteX11" fmla="*/ 1517 w 690978"/>
              <a:gd name="connsiteY11" fmla="*/ 158934 h 2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78" h="285940">
                <a:moveTo>
                  <a:pt x="1517" y="158934"/>
                </a:moveTo>
                <a:cubicBezTo>
                  <a:pt x="-8008" y="156817"/>
                  <a:pt x="28505" y="165813"/>
                  <a:pt x="77717" y="165284"/>
                </a:cubicBezTo>
                <a:cubicBezTo>
                  <a:pt x="126929" y="164755"/>
                  <a:pt x="283563" y="183276"/>
                  <a:pt x="296792" y="155759"/>
                </a:cubicBezTo>
                <a:cubicBezTo>
                  <a:pt x="310021" y="128242"/>
                  <a:pt x="111584" y="-5637"/>
                  <a:pt x="157092" y="184"/>
                </a:cubicBezTo>
                <a:cubicBezTo>
                  <a:pt x="202600" y="6005"/>
                  <a:pt x="529096" y="174809"/>
                  <a:pt x="569842" y="190684"/>
                </a:cubicBezTo>
                <a:cubicBezTo>
                  <a:pt x="610588" y="206559"/>
                  <a:pt x="381459" y="79559"/>
                  <a:pt x="401567" y="95434"/>
                </a:cubicBezTo>
                <a:cubicBezTo>
                  <a:pt x="421675" y="111309"/>
                  <a:pt x="704250" y="284876"/>
                  <a:pt x="690492" y="285934"/>
                </a:cubicBezTo>
                <a:cubicBezTo>
                  <a:pt x="676734" y="286992"/>
                  <a:pt x="405271" y="148351"/>
                  <a:pt x="319017" y="101784"/>
                </a:cubicBezTo>
                <a:cubicBezTo>
                  <a:pt x="232763" y="55217"/>
                  <a:pt x="176671" y="1772"/>
                  <a:pt x="172967" y="6534"/>
                </a:cubicBezTo>
                <a:cubicBezTo>
                  <a:pt x="169263" y="11296"/>
                  <a:pt x="303142" y="101784"/>
                  <a:pt x="296792" y="130359"/>
                </a:cubicBezTo>
                <a:cubicBezTo>
                  <a:pt x="290442" y="158934"/>
                  <a:pt x="179317" y="173222"/>
                  <a:pt x="134867" y="177984"/>
                </a:cubicBezTo>
                <a:cubicBezTo>
                  <a:pt x="90417" y="182747"/>
                  <a:pt x="11042" y="161051"/>
                  <a:pt x="1517" y="15893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D48B737-12E5-C72E-6B1E-CFCDE21F8ECA}"/>
              </a:ext>
            </a:extLst>
          </p:cNvPr>
          <p:cNvSpPr/>
          <p:nvPr/>
        </p:nvSpPr>
        <p:spPr>
          <a:xfrm>
            <a:off x="1825887" y="2758848"/>
            <a:ext cx="1119674" cy="294825"/>
          </a:xfrm>
          <a:custGeom>
            <a:avLst/>
            <a:gdLst>
              <a:gd name="connsiteX0" fmla="*/ 56888 w 1119674"/>
              <a:gd name="connsiteY0" fmla="*/ 9752 h 294825"/>
              <a:gd name="connsiteX1" fmla="*/ 155313 w 1119674"/>
              <a:gd name="connsiteY1" fmla="*/ 54202 h 294825"/>
              <a:gd name="connsiteX2" fmla="*/ 1085588 w 1119674"/>
              <a:gd name="connsiteY2" fmla="*/ 289152 h 294825"/>
              <a:gd name="connsiteX3" fmla="*/ 876038 w 1119674"/>
              <a:gd name="connsiteY3" fmla="*/ 212952 h 294825"/>
              <a:gd name="connsiteX4" fmla="*/ 475988 w 1119674"/>
              <a:gd name="connsiteY4" fmla="*/ 111352 h 294825"/>
              <a:gd name="connsiteX5" fmla="*/ 739513 w 1119674"/>
              <a:gd name="connsiteY5" fmla="*/ 197077 h 294825"/>
              <a:gd name="connsiteX6" fmla="*/ 56888 w 1119674"/>
              <a:gd name="connsiteY6" fmla="*/ 9752 h 2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674" h="294825">
                <a:moveTo>
                  <a:pt x="56888" y="9752"/>
                </a:moveTo>
                <a:cubicBezTo>
                  <a:pt x="-40479" y="-14061"/>
                  <a:pt x="-16137" y="7635"/>
                  <a:pt x="155313" y="54202"/>
                </a:cubicBezTo>
                <a:cubicBezTo>
                  <a:pt x="326763" y="100769"/>
                  <a:pt x="965467" y="262694"/>
                  <a:pt x="1085588" y="289152"/>
                </a:cubicBezTo>
                <a:cubicBezTo>
                  <a:pt x="1205709" y="315610"/>
                  <a:pt x="977638" y="242585"/>
                  <a:pt x="876038" y="212952"/>
                </a:cubicBezTo>
                <a:cubicBezTo>
                  <a:pt x="774438" y="183319"/>
                  <a:pt x="498742" y="113998"/>
                  <a:pt x="475988" y="111352"/>
                </a:cubicBezTo>
                <a:cubicBezTo>
                  <a:pt x="453234" y="108706"/>
                  <a:pt x="806188" y="212423"/>
                  <a:pt x="739513" y="197077"/>
                </a:cubicBezTo>
                <a:cubicBezTo>
                  <a:pt x="672838" y="181731"/>
                  <a:pt x="154255" y="33565"/>
                  <a:pt x="56888" y="975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1D5E60CE-6D3A-DA9E-4D87-D3D19A5B2934}"/>
              </a:ext>
            </a:extLst>
          </p:cNvPr>
          <p:cNvSpPr/>
          <p:nvPr/>
        </p:nvSpPr>
        <p:spPr>
          <a:xfrm>
            <a:off x="3574863" y="2791728"/>
            <a:ext cx="328440" cy="986875"/>
          </a:xfrm>
          <a:custGeom>
            <a:avLst/>
            <a:gdLst>
              <a:gd name="connsiteX0" fmla="*/ 187 w 328440"/>
              <a:gd name="connsiteY0" fmla="*/ 929372 h 986875"/>
              <a:gd name="connsiteX1" fmla="*/ 57337 w 328440"/>
              <a:gd name="connsiteY1" fmla="*/ 681722 h 986875"/>
              <a:gd name="connsiteX2" fmla="*/ 327212 w 328440"/>
              <a:gd name="connsiteY2" fmla="*/ 5447 h 986875"/>
              <a:gd name="connsiteX3" fmla="*/ 152587 w 328440"/>
              <a:gd name="connsiteY3" fmla="*/ 376922 h 986875"/>
              <a:gd name="connsiteX4" fmla="*/ 38287 w 328440"/>
              <a:gd name="connsiteY4" fmla="*/ 627747 h 986875"/>
              <a:gd name="connsiteX5" fmla="*/ 38287 w 328440"/>
              <a:gd name="connsiteY5" fmla="*/ 964297 h 986875"/>
              <a:gd name="connsiteX6" fmla="*/ 187 w 328440"/>
              <a:gd name="connsiteY6" fmla="*/ 929372 h 98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440" h="986875">
                <a:moveTo>
                  <a:pt x="187" y="929372"/>
                </a:moveTo>
                <a:cubicBezTo>
                  <a:pt x="3362" y="882276"/>
                  <a:pt x="2833" y="835709"/>
                  <a:pt x="57337" y="681722"/>
                </a:cubicBezTo>
                <a:cubicBezTo>
                  <a:pt x="111841" y="527735"/>
                  <a:pt x="311337" y="56247"/>
                  <a:pt x="327212" y="5447"/>
                </a:cubicBezTo>
                <a:cubicBezTo>
                  <a:pt x="343087" y="-45353"/>
                  <a:pt x="200741" y="273205"/>
                  <a:pt x="152587" y="376922"/>
                </a:cubicBezTo>
                <a:cubicBezTo>
                  <a:pt x="104433" y="480639"/>
                  <a:pt x="57337" y="529851"/>
                  <a:pt x="38287" y="627747"/>
                </a:cubicBezTo>
                <a:cubicBezTo>
                  <a:pt x="19237" y="725643"/>
                  <a:pt x="41462" y="916672"/>
                  <a:pt x="38287" y="964297"/>
                </a:cubicBezTo>
                <a:cubicBezTo>
                  <a:pt x="35112" y="1011922"/>
                  <a:pt x="-2988" y="976468"/>
                  <a:pt x="187" y="92937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CC3C8B93-B64F-B80E-40E3-E7D39F10B8A6}"/>
              </a:ext>
            </a:extLst>
          </p:cNvPr>
          <p:cNvSpPr/>
          <p:nvPr/>
        </p:nvSpPr>
        <p:spPr>
          <a:xfrm>
            <a:off x="3214210" y="3082695"/>
            <a:ext cx="233929" cy="967444"/>
          </a:xfrm>
          <a:custGeom>
            <a:avLst/>
            <a:gdLst>
              <a:gd name="connsiteX0" fmla="*/ 163990 w 233929"/>
              <a:gd name="connsiteY0" fmla="*/ 230 h 967444"/>
              <a:gd name="connsiteX1" fmla="*/ 97315 w 233929"/>
              <a:gd name="connsiteY1" fmla="*/ 209780 h 967444"/>
              <a:gd name="connsiteX2" fmla="*/ 233840 w 233929"/>
              <a:gd name="connsiteY2" fmla="*/ 406630 h 967444"/>
              <a:gd name="connsiteX3" fmla="*/ 116365 w 233929"/>
              <a:gd name="connsiteY3" fmla="*/ 609830 h 967444"/>
              <a:gd name="connsiteX4" fmla="*/ 2065 w 233929"/>
              <a:gd name="connsiteY4" fmla="*/ 965430 h 967444"/>
              <a:gd name="connsiteX5" fmla="*/ 56040 w 233929"/>
              <a:gd name="connsiteY5" fmla="*/ 740005 h 967444"/>
              <a:gd name="connsiteX6" fmla="*/ 217965 w 233929"/>
              <a:gd name="connsiteY6" fmla="*/ 435205 h 967444"/>
              <a:gd name="connsiteX7" fmla="*/ 103665 w 233929"/>
              <a:gd name="connsiteY7" fmla="*/ 251055 h 967444"/>
              <a:gd name="connsiteX8" fmla="*/ 163990 w 233929"/>
              <a:gd name="connsiteY8" fmla="*/ 230 h 9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9" h="967444">
                <a:moveTo>
                  <a:pt x="163990" y="230"/>
                </a:moveTo>
                <a:cubicBezTo>
                  <a:pt x="162932" y="-6649"/>
                  <a:pt x="85673" y="142047"/>
                  <a:pt x="97315" y="209780"/>
                </a:cubicBezTo>
                <a:cubicBezTo>
                  <a:pt x="108957" y="277513"/>
                  <a:pt x="230665" y="339955"/>
                  <a:pt x="233840" y="406630"/>
                </a:cubicBezTo>
                <a:cubicBezTo>
                  <a:pt x="237015" y="473305"/>
                  <a:pt x="154994" y="516697"/>
                  <a:pt x="116365" y="609830"/>
                </a:cubicBezTo>
                <a:cubicBezTo>
                  <a:pt x="77736" y="702963"/>
                  <a:pt x="12119" y="943734"/>
                  <a:pt x="2065" y="965430"/>
                </a:cubicBezTo>
                <a:cubicBezTo>
                  <a:pt x="-7989" y="987126"/>
                  <a:pt x="20057" y="828376"/>
                  <a:pt x="56040" y="740005"/>
                </a:cubicBezTo>
                <a:cubicBezTo>
                  <a:pt x="92023" y="651634"/>
                  <a:pt x="210028" y="516697"/>
                  <a:pt x="217965" y="435205"/>
                </a:cubicBezTo>
                <a:cubicBezTo>
                  <a:pt x="225902" y="353713"/>
                  <a:pt x="116365" y="317201"/>
                  <a:pt x="103665" y="251055"/>
                </a:cubicBezTo>
                <a:cubicBezTo>
                  <a:pt x="90965" y="184909"/>
                  <a:pt x="165048" y="7109"/>
                  <a:pt x="163990" y="230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AA596CFB-5AFC-35E0-F750-C052BF066857}"/>
              </a:ext>
            </a:extLst>
          </p:cNvPr>
          <p:cNvSpPr/>
          <p:nvPr/>
        </p:nvSpPr>
        <p:spPr>
          <a:xfrm>
            <a:off x="2787079" y="3193994"/>
            <a:ext cx="494557" cy="1258156"/>
          </a:xfrm>
          <a:custGeom>
            <a:avLst/>
            <a:gdLst>
              <a:gd name="connsiteX0" fmla="*/ 232346 w 494557"/>
              <a:gd name="connsiteY0" fmla="*/ 56 h 1258156"/>
              <a:gd name="connsiteX1" fmla="*/ 213296 w 494557"/>
              <a:gd name="connsiteY1" fmla="*/ 228656 h 1258156"/>
              <a:gd name="connsiteX2" fmla="*/ 279971 w 494557"/>
              <a:gd name="connsiteY2" fmla="*/ 320731 h 1258156"/>
              <a:gd name="connsiteX3" fmla="*/ 571 w 494557"/>
              <a:gd name="connsiteY3" fmla="*/ 266756 h 1258156"/>
              <a:gd name="connsiteX4" fmla="*/ 365696 w 494557"/>
              <a:gd name="connsiteY4" fmla="*/ 412806 h 1258156"/>
              <a:gd name="connsiteX5" fmla="*/ 346646 w 494557"/>
              <a:gd name="connsiteY5" fmla="*/ 511231 h 1258156"/>
              <a:gd name="connsiteX6" fmla="*/ 387921 w 494557"/>
              <a:gd name="connsiteY6" fmla="*/ 898581 h 1258156"/>
              <a:gd name="connsiteX7" fmla="*/ 343471 w 494557"/>
              <a:gd name="connsiteY7" fmla="*/ 787456 h 1258156"/>
              <a:gd name="connsiteX8" fmla="*/ 492696 w 494557"/>
              <a:gd name="connsiteY8" fmla="*/ 1254181 h 1258156"/>
              <a:gd name="connsiteX9" fmla="*/ 422846 w 494557"/>
              <a:gd name="connsiteY9" fmla="*/ 981131 h 1258156"/>
              <a:gd name="connsiteX10" fmla="*/ 359346 w 494557"/>
              <a:gd name="connsiteY10" fmla="*/ 447731 h 1258156"/>
              <a:gd name="connsiteX11" fmla="*/ 219646 w 494557"/>
              <a:gd name="connsiteY11" fmla="*/ 320731 h 1258156"/>
              <a:gd name="connsiteX12" fmla="*/ 140271 w 494557"/>
              <a:gd name="connsiteY12" fmla="*/ 149281 h 1258156"/>
              <a:gd name="connsiteX13" fmla="*/ 184721 w 494557"/>
              <a:gd name="connsiteY13" fmla="*/ 250881 h 1258156"/>
              <a:gd name="connsiteX14" fmla="*/ 232346 w 494557"/>
              <a:gd name="connsiteY14" fmla="*/ 56 h 12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4557" h="1258156">
                <a:moveTo>
                  <a:pt x="232346" y="56"/>
                </a:moveTo>
                <a:cubicBezTo>
                  <a:pt x="237108" y="-3648"/>
                  <a:pt x="205358" y="175210"/>
                  <a:pt x="213296" y="228656"/>
                </a:cubicBezTo>
                <a:cubicBezTo>
                  <a:pt x="221233" y="282102"/>
                  <a:pt x="315425" y="314381"/>
                  <a:pt x="279971" y="320731"/>
                </a:cubicBezTo>
                <a:cubicBezTo>
                  <a:pt x="244517" y="327081"/>
                  <a:pt x="-13717" y="251410"/>
                  <a:pt x="571" y="266756"/>
                </a:cubicBezTo>
                <a:cubicBezTo>
                  <a:pt x="14858" y="282102"/>
                  <a:pt x="308017" y="372060"/>
                  <a:pt x="365696" y="412806"/>
                </a:cubicBezTo>
                <a:cubicBezTo>
                  <a:pt x="423375" y="453552"/>
                  <a:pt x="342942" y="430269"/>
                  <a:pt x="346646" y="511231"/>
                </a:cubicBezTo>
                <a:cubicBezTo>
                  <a:pt x="350350" y="592194"/>
                  <a:pt x="388450" y="852544"/>
                  <a:pt x="387921" y="898581"/>
                </a:cubicBezTo>
                <a:cubicBezTo>
                  <a:pt x="387392" y="944618"/>
                  <a:pt x="326009" y="728189"/>
                  <a:pt x="343471" y="787456"/>
                </a:cubicBezTo>
                <a:cubicBezTo>
                  <a:pt x="360933" y="846723"/>
                  <a:pt x="479467" y="1221902"/>
                  <a:pt x="492696" y="1254181"/>
                </a:cubicBezTo>
                <a:cubicBezTo>
                  <a:pt x="505925" y="1286460"/>
                  <a:pt x="445071" y="1115539"/>
                  <a:pt x="422846" y="981131"/>
                </a:cubicBezTo>
                <a:cubicBezTo>
                  <a:pt x="400621" y="846723"/>
                  <a:pt x="393213" y="557798"/>
                  <a:pt x="359346" y="447731"/>
                </a:cubicBezTo>
                <a:cubicBezTo>
                  <a:pt x="325479" y="337664"/>
                  <a:pt x="256158" y="370472"/>
                  <a:pt x="219646" y="320731"/>
                </a:cubicBezTo>
                <a:cubicBezTo>
                  <a:pt x="183134" y="270990"/>
                  <a:pt x="146092" y="160923"/>
                  <a:pt x="140271" y="149281"/>
                </a:cubicBezTo>
                <a:cubicBezTo>
                  <a:pt x="134450" y="137639"/>
                  <a:pt x="174138" y="274164"/>
                  <a:pt x="184721" y="250881"/>
                </a:cubicBezTo>
                <a:cubicBezTo>
                  <a:pt x="195304" y="227598"/>
                  <a:pt x="227584" y="3760"/>
                  <a:pt x="232346" y="56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DF9F4D3-03CE-2542-EF1F-A74723CB7680}"/>
              </a:ext>
            </a:extLst>
          </p:cNvPr>
          <p:cNvSpPr/>
          <p:nvPr/>
        </p:nvSpPr>
        <p:spPr>
          <a:xfrm rot="1069526">
            <a:off x="2003502" y="1143770"/>
            <a:ext cx="1117246" cy="872992"/>
          </a:xfrm>
          <a:custGeom>
            <a:avLst/>
            <a:gdLst>
              <a:gd name="connsiteX0" fmla="*/ 103 w 497860"/>
              <a:gd name="connsiteY0" fmla="*/ 7104 h 389017"/>
              <a:gd name="connsiteX1" fmla="*/ 66778 w 497860"/>
              <a:gd name="connsiteY1" fmla="*/ 124579 h 389017"/>
              <a:gd name="connsiteX2" fmla="*/ 92178 w 497860"/>
              <a:gd name="connsiteY2" fmla="*/ 327779 h 389017"/>
              <a:gd name="connsiteX3" fmla="*/ 235053 w 497860"/>
              <a:gd name="connsiteY3" fmla="*/ 388104 h 389017"/>
              <a:gd name="connsiteX4" fmla="*/ 269978 w 497860"/>
              <a:gd name="connsiteY4" fmla="*/ 292854 h 389017"/>
              <a:gd name="connsiteX5" fmla="*/ 250928 w 497860"/>
              <a:gd name="connsiteY5" fmla="*/ 149979 h 389017"/>
              <a:gd name="connsiteX6" fmla="*/ 314428 w 497860"/>
              <a:gd name="connsiteY6" fmla="*/ 194429 h 389017"/>
              <a:gd name="connsiteX7" fmla="*/ 416028 w 497860"/>
              <a:gd name="connsiteY7" fmla="*/ 302379 h 389017"/>
              <a:gd name="connsiteX8" fmla="*/ 495403 w 497860"/>
              <a:gd name="connsiteY8" fmla="*/ 267454 h 389017"/>
              <a:gd name="connsiteX9" fmla="*/ 320778 w 497860"/>
              <a:gd name="connsiteY9" fmla="*/ 35679 h 389017"/>
              <a:gd name="connsiteX10" fmla="*/ 158853 w 497860"/>
              <a:gd name="connsiteY10" fmla="*/ 216654 h 389017"/>
              <a:gd name="connsiteX11" fmla="*/ 162028 w 497860"/>
              <a:gd name="connsiteY11" fmla="*/ 172204 h 389017"/>
              <a:gd name="connsiteX12" fmla="*/ 54078 w 497860"/>
              <a:gd name="connsiteY12" fmla="*/ 29329 h 389017"/>
              <a:gd name="connsiteX13" fmla="*/ 103 w 497860"/>
              <a:gd name="connsiteY13" fmla="*/ 7104 h 38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860" h="389017">
                <a:moveTo>
                  <a:pt x="103" y="7104"/>
                </a:moveTo>
                <a:cubicBezTo>
                  <a:pt x="2220" y="22979"/>
                  <a:pt x="51432" y="71133"/>
                  <a:pt x="66778" y="124579"/>
                </a:cubicBezTo>
                <a:cubicBezTo>
                  <a:pt x="82124" y="178025"/>
                  <a:pt x="64132" y="283858"/>
                  <a:pt x="92178" y="327779"/>
                </a:cubicBezTo>
                <a:cubicBezTo>
                  <a:pt x="120224" y="371700"/>
                  <a:pt x="205420" y="393925"/>
                  <a:pt x="235053" y="388104"/>
                </a:cubicBezTo>
                <a:cubicBezTo>
                  <a:pt x="264686" y="382283"/>
                  <a:pt x="267332" y="332541"/>
                  <a:pt x="269978" y="292854"/>
                </a:cubicBezTo>
                <a:cubicBezTo>
                  <a:pt x="272624" y="253167"/>
                  <a:pt x="243520" y="166383"/>
                  <a:pt x="250928" y="149979"/>
                </a:cubicBezTo>
                <a:cubicBezTo>
                  <a:pt x="258336" y="133575"/>
                  <a:pt x="286911" y="169029"/>
                  <a:pt x="314428" y="194429"/>
                </a:cubicBezTo>
                <a:cubicBezTo>
                  <a:pt x="341945" y="219829"/>
                  <a:pt x="385866" y="290208"/>
                  <a:pt x="416028" y="302379"/>
                </a:cubicBezTo>
                <a:cubicBezTo>
                  <a:pt x="446190" y="314550"/>
                  <a:pt x="511278" y="311904"/>
                  <a:pt x="495403" y="267454"/>
                </a:cubicBezTo>
                <a:cubicBezTo>
                  <a:pt x="479528" y="223004"/>
                  <a:pt x="376870" y="44146"/>
                  <a:pt x="320778" y="35679"/>
                </a:cubicBezTo>
                <a:cubicBezTo>
                  <a:pt x="264686" y="27212"/>
                  <a:pt x="185311" y="193900"/>
                  <a:pt x="158853" y="216654"/>
                </a:cubicBezTo>
                <a:cubicBezTo>
                  <a:pt x="132395" y="239408"/>
                  <a:pt x="179490" y="203425"/>
                  <a:pt x="162028" y="172204"/>
                </a:cubicBezTo>
                <a:cubicBezTo>
                  <a:pt x="144566" y="140983"/>
                  <a:pt x="79478" y="55258"/>
                  <a:pt x="54078" y="29329"/>
                </a:cubicBezTo>
                <a:cubicBezTo>
                  <a:pt x="28678" y="3400"/>
                  <a:pt x="-2014" y="-8771"/>
                  <a:pt x="103" y="710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8424FF0E-23FA-CE81-EB5E-A32EC0DA040B}"/>
              </a:ext>
            </a:extLst>
          </p:cNvPr>
          <p:cNvSpPr/>
          <p:nvPr/>
        </p:nvSpPr>
        <p:spPr>
          <a:xfrm rot="269899">
            <a:off x="3081903" y="1446664"/>
            <a:ext cx="1034684" cy="943675"/>
          </a:xfrm>
          <a:custGeom>
            <a:avLst/>
            <a:gdLst>
              <a:gd name="connsiteX0" fmla="*/ 80 w 461069"/>
              <a:gd name="connsiteY0" fmla="*/ 38602 h 420514"/>
              <a:gd name="connsiteX1" fmla="*/ 69930 w 461069"/>
              <a:gd name="connsiteY1" fmla="*/ 149727 h 420514"/>
              <a:gd name="connsiteX2" fmla="*/ 54055 w 461069"/>
              <a:gd name="connsiteY2" fmla="*/ 292602 h 420514"/>
              <a:gd name="connsiteX3" fmla="*/ 225505 w 461069"/>
              <a:gd name="connsiteY3" fmla="*/ 419602 h 420514"/>
              <a:gd name="connsiteX4" fmla="*/ 225505 w 461069"/>
              <a:gd name="connsiteY4" fmla="*/ 225927 h 420514"/>
              <a:gd name="connsiteX5" fmla="*/ 285830 w 461069"/>
              <a:gd name="connsiteY5" fmla="*/ 133852 h 420514"/>
              <a:gd name="connsiteX6" fmla="*/ 374730 w 461069"/>
              <a:gd name="connsiteY6" fmla="*/ 225927 h 420514"/>
              <a:gd name="connsiteX7" fmla="*/ 339805 w 461069"/>
              <a:gd name="connsiteY7" fmla="*/ 273552 h 420514"/>
              <a:gd name="connsiteX8" fmla="*/ 460455 w 461069"/>
              <a:gd name="connsiteY8" fmla="*/ 327527 h 420514"/>
              <a:gd name="connsiteX9" fmla="*/ 279480 w 461069"/>
              <a:gd name="connsiteY9" fmla="*/ 6852 h 420514"/>
              <a:gd name="connsiteX10" fmla="*/ 193755 w 461069"/>
              <a:gd name="connsiteY10" fmla="*/ 124327 h 420514"/>
              <a:gd name="connsiteX11" fmla="*/ 174705 w 461069"/>
              <a:gd name="connsiteY11" fmla="*/ 314827 h 420514"/>
              <a:gd name="connsiteX12" fmla="*/ 146130 w 461069"/>
              <a:gd name="connsiteY12" fmla="*/ 146552 h 420514"/>
              <a:gd name="connsiteX13" fmla="*/ 85805 w 461069"/>
              <a:gd name="connsiteY13" fmla="*/ 102102 h 420514"/>
              <a:gd name="connsiteX14" fmla="*/ 80 w 461069"/>
              <a:gd name="connsiteY14" fmla="*/ 38602 h 42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069" h="420514">
                <a:moveTo>
                  <a:pt x="80" y="38602"/>
                </a:moveTo>
                <a:cubicBezTo>
                  <a:pt x="-2566" y="46539"/>
                  <a:pt x="60934" y="107394"/>
                  <a:pt x="69930" y="149727"/>
                </a:cubicBezTo>
                <a:cubicBezTo>
                  <a:pt x="78926" y="192060"/>
                  <a:pt x="28126" y="247623"/>
                  <a:pt x="54055" y="292602"/>
                </a:cubicBezTo>
                <a:cubicBezTo>
                  <a:pt x="79984" y="337581"/>
                  <a:pt x="196930" y="430714"/>
                  <a:pt x="225505" y="419602"/>
                </a:cubicBezTo>
                <a:cubicBezTo>
                  <a:pt x="254080" y="408490"/>
                  <a:pt x="215451" y="273552"/>
                  <a:pt x="225505" y="225927"/>
                </a:cubicBezTo>
                <a:cubicBezTo>
                  <a:pt x="235559" y="178302"/>
                  <a:pt x="260959" y="133852"/>
                  <a:pt x="285830" y="133852"/>
                </a:cubicBezTo>
                <a:cubicBezTo>
                  <a:pt x="310701" y="133852"/>
                  <a:pt x="365734" y="202644"/>
                  <a:pt x="374730" y="225927"/>
                </a:cubicBezTo>
                <a:cubicBezTo>
                  <a:pt x="383726" y="249210"/>
                  <a:pt x="325518" y="256619"/>
                  <a:pt x="339805" y="273552"/>
                </a:cubicBezTo>
                <a:cubicBezTo>
                  <a:pt x="354092" y="290485"/>
                  <a:pt x="470509" y="371977"/>
                  <a:pt x="460455" y="327527"/>
                </a:cubicBezTo>
                <a:cubicBezTo>
                  <a:pt x="450401" y="283077"/>
                  <a:pt x="323930" y="40719"/>
                  <a:pt x="279480" y="6852"/>
                </a:cubicBezTo>
                <a:cubicBezTo>
                  <a:pt x="235030" y="-27015"/>
                  <a:pt x="211217" y="72998"/>
                  <a:pt x="193755" y="124327"/>
                </a:cubicBezTo>
                <a:cubicBezTo>
                  <a:pt x="176293" y="175656"/>
                  <a:pt x="182642" y="311123"/>
                  <a:pt x="174705" y="314827"/>
                </a:cubicBezTo>
                <a:cubicBezTo>
                  <a:pt x="166768" y="318531"/>
                  <a:pt x="160947" y="182006"/>
                  <a:pt x="146130" y="146552"/>
                </a:cubicBezTo>
                <a:cubicBezTo>
                  <a:pt x="131313" y="111098"/>
                  <a:pt x="108559" y="117977"/>
                  <a:pt x="85805" y="102102"/>
                </a:cubicBezTo>
                <a:cubicBezTo>
                  <a:pt x="63051" y="86227"/>
                  <a:pt x="2726" y="30665"/>
                  <a:pt x="80" y="3860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F9D92490-73EE-5DD3-2028-0842EF367189}"/>
              </a:ext>
            </a:extLst>
          </p:cNvPr>
          <p:cNvSpPr/>
          <p:nvPr/>
        </p:nvSpPr>
        <p:spPr>
          <a:xfrm rot="272701">
            <a:off x="3946175" y="1942267"/>
            <a:ext cx="1056256" cy="972535"/>
          </a:xfrm>
          <a:custGeom>
            <a:avLst/>
            <a:gdLst>
              <a:gd name="connsiteX0" fmla="*/ 171544 w 470682"/>
              <a:gd name="connsiteY0" fmla="*/ 204 h 433375"/>
              <a:gd name="connsiteX1" fmla="*/ 85819 w 470682"/>
              <a:gd name="connsiteY1" fmla="*/ 165304 h 433375"/>
              <a:gd name="connsiteX2" fmla="*/ 117569 w 470682"/>
              <a:gd name="connsiteY2" fmla="*/ 279604 h 433375"/>
              <a:gd name="connsiteX3" fmla="*/ 94 w 470682"/>
              <a:gd name="connsiteY3" fmla="*/ 425654 h 433375"/>
              <a:gd name="connsiteX4" fmla="*/ 139794 w 470682"/>
              <a:gd name="connsiteY4" fmla="*/ 397079 h 433375"/>
              <a:gd name="connsiteX5" fmla="*/ 244569 w 470682"/>
              <a:gd name="connsiteY5" fmla="*/ 260554 h 433375"/>
              <a:gd name="connsiteX6" fmla="*/ 371569 w 470682"/>
              <a:gd name="connsiteY6" fmla="*/ 406604 h 433375"/>
              <a:gd name="connsiteX7" fmla="*/ 450944 w 470682"/>
              <a:gd name="connsiteY7" fmla="*/ 371679 h 433375"/>
              <a:gd name="connsiteX8" fmla="*/ 457294 w 470682"/>
              <a:gd name="connsiteY8" fmla="*/ 289129 h 433375"/>
              <a:gd name="connsiteX9" fmla="*/ 292194 w 470682"/>
              <a:gd name="connsiteY9" fmla="*/ 85929 h 433375"/>
              <a:gd name="connsiteX10" fmla="*/ 393794 w 470682"/>
              <a:gd name="connsiteY10" fmla="*/ 212929 h 433375"/>
              <a:gd name="connsiteX11" fmla="*/ 349344 w 470682"/>
              <a:gd name="connsiteY11" fmla="*/ 317704 h 433375"/>
              <a:gd name="connsiteX12" fmla="*/ 250919 w 470682"/>
              <a:gd name="connsiteY12" fmla="*/ 174829 h 433375"/>
              <a:gd name="connsiteX13" fmla="*/ 215994 w 470682"/>
              <a:gd name="connsiteY13" fmla="*/ 168479 h 433375"/>
              <a:gd name="connsiteX14" fmla="*/ 200119 w 470682"/>
              <a:gd name="connsiteY14" fmla="*/ 111329 h 433375"/>
              <a:gd name="connsiteX15" fmla="*/ 171544 w 470682"/>
              <a:gd name="connsiteY15" fmla="*/ 130379 h 433375"/>
              <a:gd name="connsiteX16" fmla="*/ 171544 w 470682"/>
              <a:gd name="connsiteY16" fmla="*/ 204 h 4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682" h="433375">
                <a:moveTo>
                  <a:pt x="171544" y="204"/>
                </a:moveTo>
                <a:cubicBezTo>
                  <a:pt x="157257" y="6025"/>
                  <a:pt x="94815" y="118737"/>
                  <a:pt x="85819" y="165304"/>
                </a:cubicBezTo>
                <a:cubicBezTo>
                  <a:pt x="76823" y="211871"/>
                  <a:pt x="131856" y="236212"/>
                  <a:pt x="117569" y="279604"/>
                </a:cubicBezTo>
                <a:cubicBezTo>
                  <a:pt x="103282" y="322996"/>
                  <a:pt x="-3610" y="406075"/>
                  <a:pt x="94" y="425654"/>
                </a:cubicBezTo>
                <a:cubicBezTo>
                  <a:pt x="3798" y="445233"/>
                  <a:pt x="99048" y="424596"/>
                  <a:pt x="139794" y="397079"/>
                </a:cubicBezTo>
                <a:cubicBezTo>
                  <a:pt x="180540" y="369562"/>
                  <a:pt x="205940" y="258967"/>
                  <a:pt x="244569" y="260554"/>
                </a:cubicBezTo>
                <a:cubicBezTo>
                  <a:pt x="283198" y="262141"/>
                  <a:pt x="337173" y="388083"/>
                  <a:pt x="371569" y="406604"/>
                </a:cubicBezTo>
                <a:cubicBezTo>
                  <a:pt x="405965" y="425125"/>
                  <a:pt x="436657" y="391258"/>
                  <a:pt x="450944" y="371679"/>
                </a:cubicBezTo>
                <a:cubicBezTo>
                  <a:pt x="465231" y="352100"/>
                  <a:pt x="483752" y="336754"/>
                  <a:pt x="457294" y="289129"/>
                </a:cubicBezTo>
                <a:cubicBezTo>
                  <a:pt x="430836" y="241504"/>
                  <a:pt x="302777" y="98629"/>
                  <a:pt x="292194" y="85929"/>
                </a:cubicBezTo>
                <a:cubicBezTo>
                  <a:pt x="281611" y="73229"/>
                  <a:pt x="384269" y="174300"/>
                  <a:pt x="393794" y="212929"/>
                </a:cubicBezTo>
                <a:cubicBezTo>
                  <a:pt x="403319" y="251558"/>
                  <a:pt x="373156" y="324054"/>
                  <a:pt x="349344" y="317704"/>
                </a:cubicBezTo>
                <a:cubicBezTo>
                  <a:pt x="325532" y="311354"/>
                  <a:pt x="273144" y="199700"/>
                  <a:pt x="250919" y="174829"/>
                </a:cubicBezTo>
                <a:cubicBezTo>
                  <a:pt x="228694" y="149958"/>
                  <a:pt x="224461" y="179062"/>
                  <a:pt x="215994" y="168479"/>
                </a:cubicBezTo>
                <a:cubicBezTo>
                  <a:pt x="207527" y="157896"/>
                  <a:pt x="207527" y="117679"/>
                  <a:pt x="200119" y="111329"/>
                </a:cubicBezTo>
                <a:cubicBezTo>
                  <a:pt x="192711" y="104979"/>
                  <a:pt x="174190" y="146254"/>
                  <a:pt x="171544" y="130379"/>
                </a:cubicBezTo>
                <a:cubicBezTo>
                  <a:pt x="168898" y="114504"/>
                  <a:pt x="185831" y="-5617"/>
                  <a:pt x="171544" y="20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91" name="グループ化 1690">
            <a:extLst>
              <a:ext uri="{FF2B5EF4-FFF2-40B4-BE49-F238E27FC236}">
                <a16:creationId xmlns:a16="http://schemas.microsoft.com/office/drawing/2014/main" id="{F9A5F5CE-78B9-7FF0-139F-0C5BF04486A8}"/>
              </a:ext>
            </a:extLst>
          </p:cNvPr>
          <p:cNvGrpSpPr/>
          <p:nvPr/>
        </p:nvGrpSpPr>
        <p:grpSpPr>
          <a:xfrm>
            <a:off x="4996233" y="2006550"/>
            <a:ext cx="821461" cy="948968"/>
            <a:chOff x="1602511" y="3009653"/>
            <a:chExt cx="366054" cy="422873"/>
          </a:xfrm>
          <a:noFill/>
        </p:grpSpPr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99C1B6D7-E13F-BDD9-396C-ABABDC60E243}"/>
                </a:ext>
              </a:extLst>
            </p:cNvPr>
            <p:cNvSpPr/>
            <p:nvPr/>
          </p:nvSpPr>
          <p:spPr>
            <a:xfrm>
              <a:off x="1602511" y="3009653"/>
              <a:ext cx="339628" cy="422873"/>
            </a:xfrm>
            <a:custGeom>
              <a:avLst/>
              <a:gdLst>
                <a:gd name="connsiteX0" fmla="*/ 61189 w 339628"/>
                <a:gd name="connsiteY0" fmla="*/ 247 h 422873"/>
                <a:gd name="connsiteX1" fmla="*/ 188189 w 339628"/>
                <a:gd name="connsiteY1" fmla="*/ 82797 h 422873"/>
                <a:gd name="connsiteX2" fmla="*/ 162789 w 339628"/>
                <a:gd name="connsiteY2" fmla="*/ 108197 h 422873"/>
                <a:gd name="connsiteX3" fmla="*/ 105639 w 339628"/>
                <a:gd name="connsiteY3" fmla="*/ 124072 h 422873"/>
                <a:gd name="connsiteX4" fmla="*/ 156439 w 339628"/>
                <a:gd name="connsiteY4" fmla="*/ 168522 h 422873"/>
                <a:gd name="connsiteX5" fmla="*/ 96114 w 339628"/>
                <a:gd name="connsiteY5" fmla="*/ 235197 h 422873"/>
                <a:gd name="connsiteX6" fmla="*/ 229464 w 339628"/>
                <a:gd name="connsiteY6" fmla="*/ 317747 h 422873"/>
                <a:gd name="connsiteX7" fmla="*/ 261214 w 339628"/>
                <a:gd name="connsiteY7" fmla="*/ 139947 h 422873"/>
                <a:gd name="connsiteX8" fmla="*/ 337414 w 339628"/>
                <a:gd name="connsiteY8" fmla="*/ 232022 h 422873"/>
                <a:gd name="connsiteX9" fmla="*/ 165964 w 339628"/>
                <a:gd name="connsiteY9" fmla="*/ 419347 h 422873"/>
                <a:gd name="connsiteX10" fmla="*/ 864 w 339628"/>
                <a:gd name="connsiteY10" fmla="*/ 343147 h 422873"/>
                <a:gd name="connsiteX11" fmla="*/ 99289 w 339628"/>
                <a:gd name="connsiteY11" fmla="*/ 203447 h 422873"/>
                <a:gd name="connsiteX12" fmla="*/ 61189 w 339628"/>
                <a:gd name="connsiteY12" fmla="*/ 82797 h 422873"/>
                <a:gd name="connsiteX13" fmla="*/ 96114 w 339628"/>
                <a:gd name="connsiteY13" fmla="*/ 57397 h 422873"/>
                <a:gd name="connsiteX14" fmla="*/ 61189 w 339628"/>
                <a:gd name="connsiteY14" fmla="*/ 247 h 42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628" h="422873">
                  <a:moveTo>
                    <a:pt x="61189" y="247"/>
                  </a:moveTo>
                  <a:cubicBezTo>
                    <a:pt x="76535" y="4480"/>
                    <a:pt x="171256" y="64805"/>
                    <a:pt x="188189" y="82797"/>
                  </a:cubicBezTo>
                  <a:cubicBezTo>
                    <a:pt x="205122" y="100789"/>
                    <a:pt x="176547" y="101318"/>
                    <a:pt x="162789" y="108197"/>
                  </a:cubicBezTo>
                  <a:cubicBezTo>
                    <a:pt x="149031" y="115076"/>
                    <a:pt x="106697" y="114018"/>
                    <a:pt x="105639" y="124072"/>
                  </a:cubicBezTo>
                  <a:cubicBezTo>
                    <a:pt x="104581" y="134126"/>
                    <a:pt x="158026" y="150001"/>
                    <a:pt x="156439" y="168522"/>
                  </a:cubicBezTo>
                  <a:cubicBezTo>
                    <a:pt x="154852" y="187043"/>
                    <a:pt x="83943" y="210326"/>
                    <a:pt x="96114" y="235197"/>
                  </a:cubicBezTo>
                  <a:cubicBezTo>
                    <a:pt x="108285" y="260068"/>
                    <a:pt x="201947" y="333622"/>
                    <a:pt x="229464" y="317747"/>
                  </a:cubicBezTo>
                  <a:cubicBezTo>
                    <a:pt x="256981" y="301872"/>
                    <a:pt x="243222" y="154235"/>
                    <a:pt x="261214" y="139947"/>
                  </a:cubicBezTo>
                  <a:cubicBezTo>
                    <a:pt x="279206" y="125659"/>
                    <a:pt x="353289" y="185455"/>
                    <a:pt x="337414" y="232022"/>
                  </a:cubicBezTo>
                  <a:cubicBezTo>
                    <a:pt x="321539" y="278589"/>
                    <a:pt x="222056" y="400826"/>
                    <a:pt x="165964" y="419347"/>
                  </a:cubicBezTo>
                  <a:cubicBezTo>
                    <a:pt x="109872" y="437868"/>
                    <a:pt x="11977" y="379130"/>
                    <a:pt x="864" y="343147"/>
                  </a:cubicBezTo>
                  <a:cubicBezTo>
                    <a:pt x="-10249" y="307164"/>
                    <a:pt x="89235" y="246839"/>
                    <a:pt x="99289" y="203447"/>
                  </a:cubicBezTo>
                  <a:cubicBezTo>
                    <a:pt x="109343" y="160055"/>
                    <a:pt x="61718" y="107139"/>
                    <a:pt x="61189" y="82797"/>
                  </a:cubicBezTo>
                  <a:cubicBezTo>
                    <a:pt x="60660" y="58455"/>
                    <a:pt x="91352" y="67451"/>
                    <a:pt x="96114" y="57397"/>
                  </a:cubicBezTo>
                  <a:cubicBezTo>
                    <a:pt x="100877" y="47343"/>
                    <a:pt x="45843" y="-3986"/>
                    <a:pt x="61189" y="2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>
              <a:extLst>
                <a:ext uri="{FF2B5EF4-FFF2-40B4-BE49-F238E27FC236}">
                  <a16:creationId xmlns:a16="http://schemas.microsoft.com/office/drawing/2014/main" id="{B7A46C1A-5A47-A549-56E5-C7464E452F3B}"/>
                </a:ext>
              </a:extLst>
            </p:cNvPr>
            <p:cNvSpPr/>
            <p:nvPr/>
          </p:nvSpPr>
          <p:spPr>
            <a:xfrm>
              <a:off x="1815965" y="3020929"/>
              <a:ext cx="152600" cy="81121"/>
            </a:xfrm>
            <a:custGeom>
              <a:avLst/>
              <a:gdLst>
                <a:gd name="connsiteX0" fmla="*/ 135 w 152600"/>
                <a:gd name="connsiteY0" fmla="*/ 4846 h 81121"/>
                <a:gd name="connsiteX1" fmla="*/ 60460 w 152600"/>
                <a:gd name="connsiteY1" fmla="*/ 46121 h 81121"/>
                <a:gd name="connsiteX2" fmla="*/ 60460 w 152600"/>
                <a:gd name="connsiteY2" fmla="*/ 81046 h 81121"/>
                <a:gd name="connsiteX3" fmla="*/ 104910 w 152600"/>
                <a:gd name="connsiteY3" fmla="*/ 36596 h 81121"/>
                <a:gd name="connsiteX4" fmla="*/ 152535 w 152600"/>
                <a:gd name="connsiteY4" fmla="*/ 58821 h 81121"/>
                <a:gd name="connsiteX5" fmla="*/ 114435 w 152600"/>
                <a:gd name="connsiteY5" fmla="*/ 1671 h 81121"/>
                <a:gd name="connsiteX6" fmla="*/ 79510 w 152600"/>
                <a:gd name="connsiteY6" fmla="*/ 14371 h 81121"/>
                <a:gd name="connsiteX7" fmla="*/ 135 w 152600"/>
                <a:gd name="connsiteY7" fmla="*/ 4846 h 8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600" h="81121">
                  <a:moveTo>
                    <a:pt x="135" y="4846"/>
                  </a:moveTo>
                  <a:cubicBezTo>
                    <a:pt x="-3040" y="10138"/>
                    <a:pt x="50406" y="33421"/>
                    <a:pt x="60460" y="46121"/>
                  </a:cubicBezTo>
                  <a:cubicBezTo>
                    <a:pt x="70514" y="58821"/>
                    <a:pt x="53052" y="82633"/>
                    <a:pt x="60460" y="81046"/>
                  </a:cubicBezTo>
                  <a:cubicBezTo>
                    <a:pt x="67868" y="79459"/>
                    <a:pt x="89564" y="40300"/>
                    <a:pt x="104910" y="36596"/>
                  </a:cubicBezTo>
                  <a:cubicBezTo>
                    <a:pt x="120256" y="32892"/>
                    <a:pt x="150948" y="64642"/>
                    <a:pt x="152535" y="58821"/>
                  </a:cubicBezTo>
                  <a:cubicBezTo>
                    <a:pt x="154123" y="53000"/>
                    <a:pt x="126606" y="9079"/>
                    <a:pt x="114435" y="1671"/>
                  </a:cubicBezTo>
                  <a:cubicBezTo>
                    <a:pt x="102264" y="-5737"/>
                    <a:pt x="92739" y="13842"/>
                    <a:pt x="79510" y="14371"/>
                  </a:cubicBezTo>
                  <a:cubicBezTo>
                    <a:pt x="66281" y="14900"/>
                    <a:pt x="3310" y="-446"/>
                    <a:pt x="135" y="48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4" name="グループ化 1693">
            <a:extLst>
              <a:ext uri="{FF2B5EF4-FFF2-40B4-BE49-F238E27FC236}">
                <a16:creationId xmlns:a16="http://schemas.microsoft.com/office/drawing/2014/main" id="{8F2EB37C-D631-D7F2-3384-5EF4110FEF91}"/>
              </a:ext>
            </a:extLst>
          </p:cNvPr>
          <p:cNvGrpSpPr/>
          <p:nvPr/>
        </p:nvGrpSpPr>
        <p:grpSpPr>
          <a:xfrm>
            <a:off x="5576481" y="2685286"/>
            <a:ext cx="882958" cy="679241"/>
            <a:chOff x="1595878" y="3511550"/>
            <a:chExt cx="393458" cy="302679"/>
          </a:xfrm>
          <a:noFill/>
        </p:grpSpPr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211B55D5-B34F-865F-6ED2-784EDF72BC1F}"/>
                </a:ext>
              </a:extLst>
            </p:cNvPr>
            <p:cNvSpPr/>
            <p:nvPr/>
          </p:nvSpPr>
          <p:spPr>
            <a:xfrm>
              <a:off x="1595878" y="3567144"/>
              <a:ext cx="393458" cy="140222"/>
            </a:xfrm>
            <a:custGeom>
              <a:avLst/>
              <a:gdLst>
                <a:gd name="connsiteX0" fmla="*/ 1147 w 393458"/>
                <a:gd name="connsiteY0" fmla="*/ 131731 h 140222"/>
                <a:gd name="connsiteX1" fmla="*/ 264672 w 393458"/>
                <a:gd name="connsiteY1" fmla="*/ 4731 h 140222"/>
                <a:gd name="connsiteX2" fmla="*/ 378972 w 393458"/>
                <a:gd name="connsiteY2" fmla="*/ 36481 h 140222"/>
                <a:gd name="connsiteX3" fmla="*/ 378972 w 393458"/>
                <a:gd name="connsiteY3" fmla="*/ 125381 h 140222"/>
                <a:gd name="connsiteX4" fmla="*/ 261497 w 393458"/>
                <a:gd name="connsiteY4" fmla="*/ 119031 h 140222"/>
                <a:gd name="connsiteX5" fmla="*/ 359922 w 393458"/>
                <a:gd name="connsiteY5" fmla="*/ 74581 h 140222"/>
                <a:gd name="connsiteX6" fmla="*/ 344047 w 393458"/>
                <a:gd name="connsiteY6" fmla="*/ 26956 h 140222"/>
                <a:gd name="connsiteX7" fmla="*/ 255147 w 393458"/>
                <a:gd name="connsiteY7" fmla="*/ 65056 h 140222"/>
                <a:gd name="connsiteX8" fmla="*/ 172597 w 393458"/>
                <a:gd name="connsiteY8" fmla="*/ 122206 h 140222"/>
                <a:gd name="connsiteX9" fmla="*/ 1147 w 393458"/>
                <a:gd name="connsiteY9" fmla="*/ 131731 h 1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458" h="140222">
                  <a:moveTo>
                    <a:pt x="1147" y="131731"/>
                  </a:moveTo>
                  <a:cubicBezTo>
                    <a:pt x="16493" y="112152"/>
                    <a:pt x="201701" y="20606"/>
                    <a:pt x="264672" y="4731"/>
                  </a:cubicBezTo>
                  <a:cubicBezTo>
                    <a:pt x="327643" y="-11144"/>
                    <a:pt x="359922" y="16373"/>
                    <a:pt x="378972" y="36481"/>
                  </a:cubicBezTo>
                  <a:cubicBezTo>
                    <a:pt x="398022" y="56589"/>
                    <a:pt x="398551" y="111623"/>
                    <a:pt x="378972" y="125381"/>
                  </a:cubicBezTo>
                  <a:cubicBezTo>
                    <a:pt x="359393" y="139139"/>
                    <a:pt x="264672" y="127498"/>
                    <a:pt x="261497" y="119031"/>
                  </a:cubicBezTo>
                  <a:cubicBezTo>
                    <a:pt x="258322" y="110564"/>
                    <a:pt x="346164" y="89927"/>
                    <a:pt x="359922" y="74581"/>
                  </a:cubicBezTo>
                  <a:cubicBezTo>
                    <a:pt x="373680" y="59235"/>
                    <a:pt x="361509" y="28543"/>
                    <a:pt x="344047" y="26956"/>
                  </a:cubicBezTo>
                  <a:cubicBezTo>
                    <a:pt x="326585" y="25369"/>
                    <a:pt x="283722" y="49181"/>
                    <a:pt x="255147" y="65056"/>
                  </a:cubicBezTo>
                  <a:cubicBezTo>
                    <a:pt x="226572" y="80931"/>
                    <a:pt x="216518" y="112152"/>
                    <a:pt x="172597" y="122206"/>
                  </a:cubicBezTo>
                  <a:cubicBezTo>
                    <a:pt x="128676" y="132260"/>
                    <a:pt x="-14199" y="151310"/>
                    <a:pt x="1147" y="1317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>
              <a:extLst>
                <a:ext uri="{FF2B5EF4-FFF2-40B4-BE49-F238E27FC236}">
                  <a16:creationId xmlns:a16="http://schemas.microsoft.com/office/drawing/2014/main" id="{3E5AA29C-E9B3-29C4-6516-5AF1BEC4F13E}"/>
                </a:ext>
              </a:extLst>
            </p:cNvPr>
            <p:cNvSpPr/>
            <p:nvPr/>
          </p:nvSpPr>
          <p:spPr>
            <a:xfrm>
              <a:off x="1678300" y="3511550"/>
              <a:ext cx="191925" cy="302679"/>
            </a:xfrm>
            <a:custGeom>
              <a:avLst/>
              <a:gdLst>
                <a:gd name="connsiteX0" fmla="*/ 115575 w 191925"/>
                <a:gd name="connsiteY0" fmla="*/ 298450 h 302679"/>
                <a:gd name="connsiteX1" fmla="*/ 67950 w 191925"/>
                <a:gd name="connsiteY1" fmla="*/ 206375 h 302679"/>
                <a:gd name="connsiteX2" fmla="*/ 1275 w 191925"/>
                <a:gd name="connsiteY2" fmla="*/ 57150 h 302679"/>
                <a:gd name="connsiteX3" fmla="*/ 131450 w 191925"/>
                <a:gd name="connsiteY3" fmla="*/ 73025 h 302679"/>
                <a:gd name="connsiteX4" fmla="*/ 99700 w 191925"/>
                <a:gd name="connsiteY4" fmla="*/ 0 h 302679"/>
                <a:gd name="connsiteX5" fmla="*/ 191775 w 191925"/>
                <a:gd name="connsiteY5" fmla="*/ 73025 h 302679"/>
                <a:gd name="connsiteX6" fmla="*/ 74300 w 191925"/>
                <a:gd name="connsiteY6" fmla="*/ 79375 h 302679"/>
                <a:gd name="connsiteX7" fmla="*/ 67950 w 191925"/>
                <a:gd name="connsiteY7" fmla="*/ 111125 h 302679"/>
                <a:gd name="connsiteX8" fmla="*/ 169550 w 191925"/>
                <a:gd name="connsiteY8" fmla="*/ 231775 h 302679"/>
                <a:gd name="connsiteX9" fmla="*/ 166375 w 191925"/>
                <a:gd name="connsiteY9" fmla="*/ 282575 h 302679"/>
                <a:gd name="connsiteX10" fmla="*/ 115575 w 191925"/>
                <a:gd name="connsiteY10" fmla="*/ 298450 h 3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925" h="302679">
                  <a:moveTo>
                    <a:pt x="115575" y="298450"/>
                  </a:moveTo>
                  <a:cubicBezTo>
                    <a:pt x="99171" y="285750"/>
                    <a:pt x="87000" y="246592"/>
                    <a:pt x="67950" y="206375"/>
                  </a:cubicBezTo>
                  <a:cubicBezTo>
                    <a:pt x="48900" y="166158"/>
                    <a:pt x="-9308" y="79375"/>
                    <a:pt x="1275" y="57150"/>
                  </a:cubicBezTo>
                  <a:cubicBezTo>
                    <a:pt x="11858" y="34925"/>
                    <a:pt x="115046" y="82550"/>
                    <a:pt x="131450" y="73025"/>
                  </a:cubicBezTo>
                  <a:cubicBezTo>
                    <a:pt x="147854" y="63500"/>
                    <a:pt x="89646" y="0"/>
                    <a:pt x="99700" y="0"/>
                  </a:cubicBezTo>
                  <a:cubicBezTo>
                    <a:pt x="109754" y="0"/>
                    <a:pt x="196008" y="59796"/>
                    <a:pt x="191775" y="73025"/>
                  </a:cubicBezTo>
                  <a:cubicBezTo>
                    <a:pt x="187542" y="86254"/>
                    <a:pt x="94937" y="73025"/>
                    <a:pt x="74300" y="79375"/>
                  </a:cubicBezTo>
                  <a:cubicBezTo>
                    <a:pt x="53663" y="85725"/>
                    <a:pt x="52075" y="85725"/>
                    <a:pt x="67950" y="111125"/>
                  </a:cubicBezTo>
                  <a:cubicBezTo>
                    <a:pt x="83825" y="136525"/>
                    <a:pt x="153146" y="203200"/>
                    <a:pt x="169550" y="231775"/>
                  </a:cubicBezTo>
                  <a:cubicBezTo>
                    <a:pt x="185954" y="260350"/>
                    <a:pt x="172196" y="273050"/>
                    <a:pt x="166375" y="282575"/>
                  </a:cubicBezTo>
                  <a:cubicBezTo>
                    <a:pt x="160554" y="292100"/>
                    <a:pt x="131979" y="311150"/>
                    <a:pt x="115575" y="2984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7" name="グループ化 1696">
            <a:extLst>
              <a:ext uri="{FF2B5EF4-FFF2-40B4-BE49-F238E27FC236}">
                <a16:creationId xmlns:a16="http://schemas.microsoft.com/office/drawing/2014/main" id="{29811D6B-EF5C-98F5-CFAA-7CD2DA223624}"/>
              </a:ext>
            </a:extLst>
          </p:cNvPr>
          <p:cNvGrpSpPr/>
          <p:nvPr/>
        </p:nvGrpSpPr>
        <p:grpSpPr>
          <a:xfrm rot="20901889">
            <a:off x="6017607" y="3187324"/>
            <a:ext cx="1213940" cy="1019024"/>
            <a:chOff x="1444370" y="3886163"/>
            <a:chExt cx="540948" cy="454091"/>
          </a:xfrm>
          <a:noFill/>
        </p:grpSpPr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17D762F8-2902-947C-9185-F96776E88439}"/>
                </a:ext>
              </a:extLst>
            </p:cNvPr>
            <p:cNvSpPr/>
            <p:nvPr/>
          </p:nvSpPr>
          <p:spPr>
            <a:xfrm>
              <a:off x="1444370" y="3997317"/>
              <a:ext cx="359717" cy="114770"/>
            </a:xfrm>
            <a:custGeom>
              <a:avLst/>
              <a:gdLst>
                <a:gd name="connsiteX0" fmla="*/ 255 w 359717"/>
                <a:gd name="connsiteY0" fmla="*/ 95258 h 114770"/>
                <a:gd name="connsiteX1" fmla="*/ 232030 w 359717"/>
                <a:gd name="connsiteY1" fmla="*/ 44458 h 114770"/>
                <a:gd name="connsiteX2" fmla="*/ 305055 w 359717"/>
                <a:gd name="connsiteY2" fmla="*/ 8 h 114770"/>
                <a:gd name="connsiteX3" fmla="*/ 359030 w 359717"/>
                <a:gd name="connsiteY3" fmla="*/ 41283 h 114770"/>
                <a:gd name="connsiteX4" fmla="*/ 266955 w 359717"/>
                <a:gd name="connsiteY4" fmla="*/ 107958 h 114770"/>
                <a:gd name="connsiteX5" fmla="*/ 187580 w 359717"/>
                <a:gd name="connsiteY5" fmla="*/ 111133 h 114770"/>
                <a:gd name="connsiteX6" fmla="*/ 255 w 359717"/>
                <a:gd name="connsiteY6" fmla="*/ 95258 h 1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717" h="114770">
                  <a:moveTo>
                    <a:pt x="255" y="95258"/>
                  </a:moveTo>
                  <a:cubicBezTo>
                    <a:pt x="7663" y="84145"/>
                    <a:pt x="181230" y="60333"/>
                    <a:pt x="232030" y="44458"/>
                  </a:cubicBezTo>
                  <a:cubicBezTo>
                    <a:pt x="282830" y="28583"/>
                    <a:pt x="283888" y="537"/>
                    <a:pt x="305055" y="8"/>
                  </a:cubicBezTo>
                  <a:cubicBezTo>
                    <a:pt x="326222" y="-521"/>
                    <a:pt x="365380" y="23291"/>
                    <a:pt x="359030" y="41283"/>
                  </a:cubicBezTo>
                  <a:cubicBezTo>
                    <a:pt x="352680" y="59275"/>
                    <a:pt x="295530" y="96316"/>
                    <a:pt x="266955" y="107958"/>
                  </a:cubicBezTo>
                  <a:cubicBezTo>
                    <a:pt x="238380" y="119600"/>
                    <a:pt x="226738" y="113250"/>
                    <a:pt x="187580" y="111133"/>
                  </a:cubicBezTo>
                  <a:cubicBezTo>
                    <a:pt x="148422" y="109016"/>
                    <a:pt x="-7153" y="106371"/>
                    <a:pt x="255" y="952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>
              <a:extLst>
                <a:ext uri="{FF2B5EF4-FFF2-40B4-BE49-F238E27FC236}">
                  <a16:creationId xmlns:a16="http://schemas.microsoft.com/office/drawing/2014/main" id="{76B46DF7-138A-2ED2-60B1-7FCF601BC20A}"/>
                </a:ext>
              </a:extLst>
            </p:cNvPr>
            <p:cNvSpPr/>
            <p:nvPr/>
          </p:nvSpPr>
          <p:spPr>
            <a:xfrm>
              <a:off x="1574800" y="3886163"/>
              <a:ext cx="185957" cy="396950"/>
            </a:xfrm>
            <a:custGeom>
              <a:avLst/>
              <a:gdLst>
                <a:gd name="connsiteX0" fmla="*/ 53975 w 185957"/>
                <a:gd name="connsiteY0" fmla="*/ 37 h 396950"/>
                <a:gd name="connsiteX1" fmla="*/ 101600 w 185957"/>
                <a:gd name="connsiteY1" fmla="*/ 82587 h 396950"/>
                <a:gd name="connsiteX2" fmla="*/ 50800 w 185957"/>
                <a:gd name="connsiteY2" fmla="*/ 206412 h 396950"/>
                <a:gd name="connsiteX3" fmla="*/ 0 w 185957"/>
                <a:gd name="connsiteY3" fmla="*/ 298487 h 396950"/>
                <a:gd name="connsiteX4" fmla="*/ 50800 w 185957"/>
                <a:gd name="connsiteY4" fmla="*/ 396912 h 396950"/>
                <a:gd name="connsiteX5" fmla="*/ 111125 w 185957"/>
                <a:gd name="connsiteY5" fmla="*/ 308012 h 396950"/>
                <a:gd name="connsiteX6" fmla="*/ 177800 w 185957"/>
                <a:gd name="connsiteY6" fmla="*/ 142912 h 396950"/>
                <a:gd name="connsiteX7" fmla="*/ 171450 w 185957"/>
                <a:gd name="connsiteY7" fmla="*/ 92112 h 396950"/>
                <a:gd name="connsiteX8" fmla="*/ 53975 w 185957"/>
                <a:gd name="connsiteY8" fmla="*/ 37 h 3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57" h="396950">
                  <a:moveTo>
                    <a:pt x="53975" y="37"/>
                  </a:moveTo>
                  <a:cubicBezTo>
                    <a:pt x="42333" y="-1550"/>
                    <a:pt x="102129" y="48191"/>
                    <a:pt x="101600" y="82587"/>
                  </a:cubicBezTo>
                  <a:cubicBezTo>
                    <a:pt x="101071" y="116983"/>
                    <a:pt x="67733" y="170429"/>
                    <a:pt x="50800" y="206412"/>
                  </a:cubicBezTo>
                  <a:cubicBezTo>
                    <a:pt x="33867" y="242395"/>
                    <a:pt x="0" y="266737"/>
                    <a:pt x="0" y="298487"/>
                  </a:cubicBezTo>
                  <a:cubicBezTo>
                    <a:pt x="0" y="330237"/>
                    <a:pt x="32279" y="395325"/>
                    <a:pt x="50800" y="396912"/>
                  </a:cubicBezTo>
                  <a:cubicBezTo>
                    <a:pt x="69321" y="398499"/>
                    <a:pt x="89958" y="350345"/>
                    <a:pt x="111125" y="308012"/>
                  </a:cubicBezTo>
                  <a:cubicBezTo>
                    <a:pt x="132292" y="265679"/>
                    <a:pt x="167746" y="178895"/>
                    <a:pt x="177800" y="142912"/>
                  </a:cubicBezTo>
                  <a:cubicBezTo>
                    <a:pt x="187854" y="106929"/>
                    <a:pt x="191558" y="111691"/>
                    <a:pt x="171450" y="92112"/>
                  </a:cubicBezTo>
                  <a:cubicBezTo>
                    <a:pt x="151342" y="72533"/>
                    <a:pt x="65617" y="1624"/>
                    <a:pt x="53975" y="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>
              <a:extLst>
                <a:ext uri="{FF2B5EF4-FFF2-40B4-BE49-F238E27FC236}">
                  <a16:creationId xmlns:a16="http://schemas.microsoft.com/office/drawing/2014/main" id="{C7EA8DD2-A7B5-7A5B-44AD-FC97AC54FC3E}"/>
                </a:ext>
              </a:extLst>
            </p:cNvPr>
            <p:cNvSpPr/>
            <p:nvPr/>
          </p:nvSpPr>
          <p:spPr>
            <a:xfrm>
              <a:off x="1793859" y="3935220"/>
              <a:ext cx="190411" cy="172239"/>
            </a:xfrm>
            <a:custGeom>
              <a:avLst/>
              <a:gdLst>
                <a:gd name="connsiteX0" fmla="*/ 16 w 190411"/>
                <a:gd name="connsiteY0" fmla="*/ 1780 h 172239"/>
                <a:gd name="connsiteX1" fmla="*/ 60341 w 190411"/>
                <a:gd name="connsiteY1" fmla="*/ 20830 h 172239"/>
                <a:gd name="connsiteX2" fmla="*/ 177816 w 190411"/>
                <a:gd name="connsiteY2" fmla="*/ 97030 h 172239"/>
                <a:gd name="connsiteX3" fmla="*/ 177816 w 190411"/>
                <a:gd name="connsiteY3" fmla="*/ 163705 h 172239"/>
                <a:gd name="connsiteX4" fmla="*/ 95266 w 190411"/>
                <a:gd name="connsiteY4" fmla="*/ 163705 h 172239"/>
                <a:gd name="connsiteX5" fmla="*/ 47641 w 190411"/>
                <a:gd name="connsiteY5" fmla="*/ 93855 h 172239"/>
                <a:gd name="connsiteX6" fmla="*/ 53991 w 190411"/>
                <a:gd name="connsiteY6" fmla="*/ 55755 h 172239"/>
                <a:gd name="connsiteX7" fmla="*/ 16 w 190411"/>
                <a:gd name="connsiteY7" fmla="*/ 1780 h 17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11" h="172239">
                  <a:moveTo>
                    <a:pt x="16" y="1780"/>
                  </a:moveTo>
                  <a:cubicBezTo>
                    <a:pt x="1074" y="-4041"/>
                    <a:pt x="30708" y="4955"/>
                    <a:pt x="60341" y="20830"/>
                  </a:cubicBezTo>
                  <a:cubicBezTo>
                    <a:pt x="89974" y="36705"/>
                    <a:pt x="158237" y="73218"/>
                    <a:pt x="177816" y="97030"/>
                  </a:cubicBezTo>
                  <a:cubicBezTo>
                    <a:pt x="197395" y="120842"/>
                    <a:pt x="191574" y="152592"/>
                    <a:pt x="177816" y="163705"/>
                  </a:cubicBezTo>
                  <a:cubicBezTo>
                    <a:pt x="164058" y="174818"/>
                    <a:pt x="116962" y="175347"/>
                    <a:pt x="95266" y="163705"/>
                  </a:cubicBezTo>
                  <a:cubicBezTo>
                    <a:pt x="73570" y="152063"/>
                    <a:pt x="54520" y="111847"/>
                    <a:pt x="47641" y="93855"/>
                  </a:cubicBezTo>
                  <a:cubicBezTo>
                    <a:pt x="40762" y="75863"/>
                    <a:pt x="58753" y="67397"/>
                    <a:pt x="53991" y="55755"/>
                  </a:cubicBezTo>
                  <a:cubicBezTo>
                    <a:pt x="49229" y="44113"/>
                    <a:pt x="-1042" y="7601"/>
                    <a:pt x="16" y="178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>
              <a:extLst>
                <a:ext uri="{FF2B5EF4-FFF2-40B4-BE49-F238E27FC236}">
                  <a16:creationId xmlns:a16="http://schemas.microsoft.com/office/drawing/2014/main" id="{6EC3E3A5-BBDD-3A9D-5A7C-C17BCDD495F7}"/>
                </a:ext>
              </a:extLst>
            </p:cNvPr>
            <p:cNvSpPr/>
            <p:nvPr/>
          </p:nvSpPr>
          <p:spPr>
            <a:xfrm>
              <a:off x="1751517" y="4030652"/>
              <a:ext cx="233801" cy="288010"/>
            </a:xfrm>
            <a:custGeom>
              <a:avLst/>
              <a:gdLst>
                <a:gd name="connsiteX0" fmla="*/ 172533 w 233801"/>
                <a:gd name="connsiteY0" fmla="*/ 77798 h 288010"/>
                <a:gd name="connsiteX1" fmla="*/ 83633 w 233801"/>
                <a:gd name="connsiteY1" fmla="*/ 33348 h 288010"/>
                <a:gd name="connsiteX2" fmla="*/ 112208 w 233801"/>
                <a:gd name="connsiteY2" fmla="*/ 144473 h 288010"/>
                <a:gd name="connsiteX3" fmla="*/ 115383 w 233801"/>
                <a:gd name="connsiteY3" fmla="*/ 211148 h 288010"/>
                <a:gd name="connsiteX4" fmla="*/ 83633 w 233801"/>
                <a:gd name="connsiteY4" fmla="*/ 261948 h 288010"/>
                <a:gd name="connsiteX5" fmla="*/ 1083 w 233801"/>
                <a:gd name="connsiteY5" fmla="*/ 287348 h 288010"/>
                <a:gd name="connsiteX6" fmla="*/ 36008 w 233801"/>
                <a:gd name="connsiteY6" fmla="*/ 236548 h 288010"/>
                <a:gd name="connsiteX7" fmla="*/ 29658 w 233801"/>
                <a:gd name="connsiteY7" fmla="*/ 103198 h 288010"/>
                <a:gd name="connsiteX8" fmla="*/ 89983 w 233801"/>
                <a:gd name="connsiteY8" fmla="*/ 1598 h 288010"/>
                <a:gd name="connsiteX9" fmla="*/ 229683 w 233801"/>
                <a:gd name="connsiteY9" fmla="*/ 42873 h 288010"/>
                <a:gd name="connsiteX10" fmla="*/ 172533 w 233801"/>
                <a:gd name="connsiteY10" fmla="*/ 77798 h 2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801" h="288010">
                  <a:moveTo>
                    <a:pt x="172533" y="77798"/>
                  </a:moveTo>
                  <a:cubicBezTo>
                    <a:pt x="148191" y="76210"/>
                    <a:pt x="93687" y="22236"/>
                    <a:pt x="83633" y="33348"/>
                  </a:cubicBezTo>
                  <a:cubicBezTo>
                    <a:pt x="73579" y="44460"/>
                    <a:pt x="106916" y="114840"/>
                    <a:pt x="112208" y="144473"/>
                  </a:cubicBezTo>
                  <a:cubicBezTo>
                    <a:pt x="117500" y="174106"/>
                    <a:pt x="120145" y="191569"/>
                    <a:pt x="115383" y="211148"/>
                  </a:cubicBezTo>
                  <a:cubicBezTo>
                    <a:pt x="110621" y="230727"/>
                    <a:pt x="102683" y="249248"/>
                    <a:pt x="83633" y="261948"/>
                  </a:cubicBezTo>
                  <a:cubicBezTo>
                    <a:pt x="64583" y="274648"/>
                    <a:pt x="9020" y="291581"/>
                    <a:pt x="1083" y="287348"/>
                  </a:cubicBezTo>
                  <a:cubicBezTo>
                    <a:pt x="-6854" y="283115"/>
                    <a:pt x="31246" y="267239"/>
                    <a:pt x="36008" y="236548"/>
                  </a:cubicBezTo>
                  <a:cubicBezTo>
                    <a:pt x="40770" y="205857"/>
                    <a:pt x="20662" y="142356"/>
                    <a:pt x="29658" y="103198"/>
                  </a:cubicBezTo>
                  <a:cubicBezTo>
                    <a:pt x="38654" y="64040"/>
                    <a:pt x="56645" y="11652"/>
                    <a:pt x="89983" y="1598"/>
                  </a:cubicBezTo>
                  <a:cubicBezTo>
                    <a:pt x="123321" y="-8456"/>
                    <a:pt x="210633" y="31761"/>
                    <a:pt x="229683" y="42873"/>
                  </a:cubicBezTo>
                  <a:cubicBezTo>
                    <a:pt x="248733" y="53985"/>
                    <a:pt x="196875" y="79386"/>
                    <a:pt x="172533" y="7779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>
              <a:extLst>
                <a:ext uri="{FF2B5EF4-FFF2-40B4-BE49-F238E27FC236}">
                  <a16:creationId xmlns:a16="http://schemas.microsoft.com/office/drawing/2014/main" id="{0B07337F-85E7-C40D-D32D-C777EF9CD50F}"/>
                </a:ext>
              </a:extLst>
            </p:cNvPr>
            <p:cNvSpPr/>
            <p:nvPr/>
          </p:nvSpPr>
          <p:spPr>
            <a:xfrm>
              <a:off x="1671564" y="4166919"/>
              <a:ext cx="175270" cy="173335"/>
            </a:xfrm>
            <a:custGeom>
              <a:avLst/>
              <a:gdLst>
                <a:gd name="connsiteX0" fmla="*/ 112786 w 175270"/>
                <a:gd name="connsiteY0" fmla="*/ 173306 h 173335"/>
                <a:gd name="connsiteX1" fmla="*/ 4836 w 175270"/>
                <a:gd name="connsiteY1" fmla="*/ 87581 h 173335"/>
                <a:gd name="connsiteX2" fmla="*/ 33411 w 175270"/>
                <a:gd name="connsiteY2" fmla="*/ 8206 h 173335"/>
                <a:gd name="connsiteX3" fmla="*/ 163586 w 175270"/>
                <a:gd name="connsiteY3" fmla="*/ 5031 h 173335"/>
                <a:gd name="connsiteX4" fmla="*/ 160411 w 175270"/>
                <a:gd name="connsiteY4" fmla="*/ 30431 h 173335"/>
                <a:gd name="connsiteX5" fmla="*/ 87386 w 175270"/>
                <a:gd name="connsiteY5" fmla="*/ 55831 h 173335"/>
                <a:gd name="connsiteX6" fmla="*/ 71511 w 175270"/>
                <a:gd name="connsiteY6" fmla="*/ 97106 h 173335"/>
                <a:gd name="connsiteX7" fmla="*/ 112786 w 175270"/>
                <a:gd name="connsiteY7" fmla="*/ 173306 h 17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70" h="173335">
                  <a:moveTo>
                    <a:pt x="112786" y="173306"/>
                  </a:moveTo>
                  <a:cubicBezTo>
                    <a:pt x="101674" y="171719"/>
                    <a:pt x="18065" y="115098"/>
                    <a:pt x="4836" y="87581"/>
                  </a:cubicBezTo>
                  <a:cubicBezTo>
                    <a:pt x="-8393" y="60064"/>
                    <a:pt x="6953" y="21964"/>
                    <a:pt x="33411" y="8206"/>
                  </a:cubicBezTo>
                  <a:cubicBezTo>
                    <a:pt x="59869" y="-5552"/>
                    <a:pt x="142419" y="1327"/>
                    <a:pt x="163586" y="5031"/>
                  </a:cubicBezTo>
                  <a:cubicBezTo>
                    <a:pt x="184753" y="8735"/>
                    <a:pt x="173111" y="21964"/>
                    <a:pt x="160411" y="30431"/>
                  </a:cubicBezTo>
                  <a:cubicBezTo>
                    <a:pt x="147711" y="38898"/>
                    <a:pt x="102202" y="44719"/>
                    <a:pt x="87386" y="55831"/>
                  </a:cubicBezTo>
                  <a:cubicBezTo>
                    <a:pt x="72570" y="66943"/>
                    <a:pt x="69923" y="81760"/>
                    <a:pt x="71511" y="97106"/>
                  </a:cubicBezTo>
                  <a:cubicBezTo>
                    <a:pt x="73098" y="112452"/>
                    <a:pt x="123898" y="174893"/>
                    <a:pt x="112786" y="1733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>
              <a:extLst>
                <a:ext uri="{FF2B5EF4-FFF2-40B4-BE49-F238E27FC236}">
                  <a16:creationId xmlns:a16="http://schemas.microsoft.com/office/drawing/2014/main" id="{D4A752BE-EDD1-0432-5B14-B04CB8E75002}"/>
                </a:ext>
              </a:extLst>
            </p:cNvPr>
            <p:cNvSpPr/>
            <p:nvPr/>
          </p:nvSpPr>
          <p:spPr>
            <a:xfrm>
              <a:off x="1811214" y="4165824"/>
              <a:ext cx="145662" cy="124765"/>
            </a:xfrm>
            <a:custGeom>
              <a:avLst/>
              <a:gdLst>
                <a:gd name="connsiteX0" fmla="*/ 1711 w 145662"/>
                <a:gd name="connsiteY0" fmla="*/ 2951 h 124765"/>
                <a:gd name="connsiteX1" fmla="*/ 100136 w 145662"/>
                <a:gd name="connsiteY1" fmla="*/ 6126 h 124765"/>
                <a:gd name="connsiteX2" fmla="*/ 141411 w 145662"/>
                <a:gd name="connsiteY2" fmla="*/ 22001 h 124765"/>
                <a:gd name="connsiteX3" fmla="*/ 138236 w 145662"/>
                <a:gd name="connsiteY3" fmla="*/ 120426 h 124765"/>
                <a:gd name="connsiteX4" fmla="*/ 87436 w 145662"/>
                <a:gd name="connsiteY4" fmla="*/ 101376 h 124765"/>
                <a:gd name="connsiteX5" fmla="*/ 39811 w 145662"/>
                <a:gd name="connsiteY5" fmla="*/ 47401 h 124765"/>
                <a:gd name="connsiteX6" fmla="*/ 1711 w 145662"/>
                <a:gd name="connsiteY6" fmla="*/ 2951 h 1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62" h="124765">
                  <a:moveTo>
                    <a:pt x="1711" y="2951"/>
                  </a:moveTo>
                  <a:cubicBezTo>
                    <a:pt x="11765" y="-3928"/>
                    <a:pt x="76853" y="2951"/>
                    <a:pt x="100136" y="6126"/>
                  </a:cubicBezTo>
                  <a:cubicBezTo>
                    <a:pt x="123419" y="9301"/>
                    <a:pt x="135061" y="2951"/>
                    <a:pt x="141411" y="22001"/>
                  </a:cubicBezTo>
                  <a:cubicBezTo>
                    <a:pt x="147761" y="41051"/>
                    <a:pt x="147232" y="107197"/>
                    <a:pt x="138236" y="120426"/>
                  </a:cubicBezTo>
                  <a:cubicBezTo>
                    <a:pt x="129240" y="133655"/>
                    <a:pt x="103840" y="113547"/>
                    <a:pt x="87436" y="101376"/>
                  </a:cubicBezTo>
                  <a:cubicBezTo>
                    <a:pt x="71032" y="89205"/>
                    <a:pt x="50924" y="59572"/>
                    <a:pt x="39811" y="47401"/>
                  </a:cubicBezTo>
                  <a:cubicBezTo>
                    <a:pt x="28698" y="35230"/>
                    <a:pt x="-8343" y="9830"/>
                    <a:pt x="1711" y="295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CE0B4AF8-6B51-57F3-0D69-B003B86A1AB3}"/>
              </a:ext>
            </a:extLst>
          </p:cNvPr>
          <p:cNvSpPr/>
          <p:nvPr/>
        </p:nvSpPr>
        <p:spPr>
          <a:xfrm rot="20432347">
            <a:off x="7384060" y="3532621"/>
            <a:ext cx="1021571" cy="917308"/>
          </a:xfrm>
          <a:custGeom>
            <a:avLst/>
            <a:gdLst>
              <a:gd name="connsiteX0" fmla="*/ 1139 w 455226"/>
              <a:gd name="connsiteY0" fmla="*/ 9868 h 408765"/>
              <a:gd name="connsiteX1" fmla="*/ 99564 w 455226"/>
              <a:gd name="connsiteY1" fmla="*/ 133693 h 408765"/>
              <a:gd name="connsiteX2" fmla="*/ 83689 w 455226"/>
              <a:gd name="connsiteY2" fmla="*/ 213068 h 408765"/>
              <a:gd name="connsiteX3" fmla="*/ 239264 w 455226"/>
              <a:gd name="connsiteY3" fmla="*/ 387693 h 408765"/>
              <a:gd name="connsiteX4" fmla="*/ 255139 w 455226"/>
              <a:gd name="connsiteY4" fmla="*/ 378168 h 408765"/>
              <a:gd name="connsiteX5" fmla="*/ 302764 w 455226"/>
              <a:gd name="connsiteY5" fmla="*/ 140043 h 408765"/>
              <a:gd name="connsiteX6" fmla="*/ 394839 w 455226"/>
              <a:gd name="connsiteY6" fmla="*/ 165443 h 408765"/>
              <a:gd name="connsiteX7" fmla="*/ 356739 w 455226"/>
              <a:gd name="connsiteY7" fmla="*/ 305143 h 408765"/>
              <a:gd name="connsiteX8" fmla="*/ 356739 w 455226"/>
              <a:gd name="connsiteY8" fmla="*/ 314668 h 408765"/>
              <a:gd name="connsiteX9" fmla="*/ 455164 w 455226"/>
              <a:gd name="connsiteY9" fmla="*/ 368643 h 408765"/>
              <a:gd name="connsiteX10" fmla="*/ 369439 w 455226"/>
              <a:gd name="connsiteY10" fmla="*/ 3518 h 408765"/>
              <a:gd name="connsiteX11" fmla="*/ 239264 w 455226"/>
              <a:gd name="connsiteY11" fmla="*/ 187668 h 408765"/>
              <a:gd name="connsiteX12" fmla="*/ 169414 w 455226"/>
              <a:gd name="connsiteY12" fmla="*/ 254343 h 408765"/>
              <a:gd name="connsiteX13" fmla="*/ 175764 w 455226"/>
              <a:gd name="connsiteY13" fmla="*/ 47968 h 408765"/>
              <a:gd name="connsiteX14" fmla="*/ 1139 w 455226"/>
              <a:gd name="connsiteY14" fmla="*/ 9868 h 40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5226" h="408765">
                <a:moveTo>
                  <a:pt x="1139" y="9868"/>
                </a:moveTo>
                <a:cubicBezTo>
                  <a:pt x="-11561" y="24156"/>
                  <a:pt x="85806" y="99826"/>
                  <a:pt x="99564" y="133693"/>
                </a:cubicBezTo>
                <a:cubicBezTo>
                  <a:pt x="113322" y="167560"/>
                  <a:pt x="60406" y="170735"/>
                  <a:pt x="83689" y="213068"/>
                </a:cubicBezTo>
                <a:cubicBezTo>
                  <a:pt x="106972" y="255401"/>
                  <a:pt x="210689" y="360176"/>
                  <a:pt x="239264" y="387693"/>
                </a:cubicBezTo>
                <a:cubicBezTo>
                  <a:pt x="267839" y="415210"/>
                  <a:pt x="244556" y="419443"/>
                  <a:pt x="255139" y="378168"/>
                </a:cubicBezTo>
                <a:cubicBezTo>
                  <a:pt x="265722" y="336893"/>
                  <a:pt x="279481" y="175497"/>
                  <a:pt x="302764" y="140043"/>
                </a:cubicBezTo>
                <a:cubicBezTo>
                  <a:pt x="326047" y="104589"/>
                  <a:pt x="385843" y="137926"/>
                  <a:pt x="394839" y="165443"/>
                </a:cubicBezTo>
                <a:cubicBezTo>
                  <a:pt x="403835" y="192960"/>
                  <a:pt x="363089" y="280272"/>
                  <a:pt x="356739" y="305143"/>
                </a:cubicBezTo>
                <a:cubicBezTo>
                  <a:pt x="350389" y="330014"/>
                  <a:pt x="340335" y="304085"/>
                  <a:pt x="356739" y="314668"/>
                </a:cubicBezTo>
                <a:cubicBezTo>
                  <a:pt x="373143" y="325251"/>
                  <a:pt x="453047" y="420501"/>
                  <a:pt x="455164" y="368643"/>
                </a:cubicBezTo>
                <a:cubicBezTo>
                  <a:pt x="457281" y="316785"/>
                  <a:pt x="405422" y="33681"/>
                  <a:pt x="369439" y="3518"/>
                </a:cubicBezTo>
                <a:cubicBezTo>
                  <a:pt x="333456" y="-26645"/>
                  <a:pt x="272601" y="145864"/>
                  <a:pt x="239264" y="187668"/>
                </a:cubicBezTo>
                <a:cubicBezTo>
                  <a:pt x="205927" y="229472"/>
                  <a:pt x="179997" y="277626"/>
                  <a:pt x="169414" y="254343"/>
                </a:cubicBezTo>
                <a:cubicBezTo>
                  <a:pt x="158831" y="231060"/>
                  <a:pt x="198518" y="86597"/>
                  <a:pt x="175764" y="47968"/>
                </a:cubicBezTo>
                <a:cubicBezTo>
                  <a:pt x="153010" y="9339"/>
                  <a:pt x="13839" y="-4420"/>
                  <a:pt x="1139" y="9868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D959898F-E124-F682-7DCC-9C62A7320076}"/>
              </a:ext>
            </a:extLst>
          </p:cNvPr>
          <p:cNvSpPr/>
          <p:nvPr/>
        </p:nvSpPr>
        <p:spPr>
          <a:xfrm>
            <a:off x="2650696" y="4276492"/>
            <a:ext cx="536041" cy="808117"/>
          </a:xfrm>
          <a:custGeom>
            <a:avLst/>
            <a:gdLst>
              <a:gd name="connsiteX0" fmla="*/ 4955 w 536041"/>
              <a:gd name="connsiteY0" fmla="*/ 169048 h 808117"/>
              <a:gd name="connsiteX1" fmla="*/ 53593 w 536041"/>
              <a:gd name="connsiteY1" fmla="*/ 791619 h 808117"/>
              <a:gd name="connsiteX2" fmla="*/ 111959 w 536041"/>
              <a:gd name="connsiteY2" fmla="*/ 635976 h 808117"/>
              <a:gd name="connsiteX3" fmla="*/ 277330 w 536041"/>
              <a:gd name="connsiteY3" fmla="*/ 723525 h 808117"/>
              <a:gd name="connsiteX4" fmla="*/ 364878 w 536041"/>
              <a:gd name="connsiteY4" fmla="*/ 616521 h 808117"/>
              <a:gd name="connsiteX5" fmla="*/ 442700 w 536041"/>
              <a:gd name="connsiteY5" fmla="*/ 431695 h 808117"/>
              <a:gd name="connsiteX6" fmla="*/ 530249 w 536041"/>
              <a:gd name="connsiteY6" fmla="*/ 3678 h 808117"/>
              <a:gd name="connsiteX7" fmla="*/ 267602 w 536041"/>
              <a:gd name="connsiteY7" fmla="*/ 217687 h 808117"/>
              <a:gd name="connsiteX8" fmla="*/ 92504 w 536041"/>
              <a:gd name="connsiteY8" fmla="*/ 91227 h 808117"/>
              <a:gd name="connsiteX9" fmla="*/ 180053 w 536041"/>
              <a:gd name="connsiteY9" fmla="*/ 451151 h 808117"/>
              <a:gd name="connsiteX10" fmla="*/ 4955 w 536041"/>
              <a:gd name="connsiteY10" fmla="*/ 169048 h 8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041" h="808117">
                <a:moveTo>
                  <a:pt x="4955" y="169048"/>
                </a:moveTo>
                <a:cubicBezTo>
                  <a:pt x="-16122" y="225793"/>
                  <a:pt x="35759" y="713798"/>
                  <a:pt x="53593" y="791619"/>
                </a:cubicBezTo>
                <a:cubicBezTo>
                  <a:pt x="71427" y="869440"/>
                  <a:pt x="74670" y="647325"/>
                  <a:pt x="111959" y="635976"/>
                </a:cubicBezTo>
                <a:cubicBezTo>
                  <a:pt x="149248" y="624627"/>
                  <a:pt x="235177" y="726768"/>
                  <a:pt x="277330" y="723525"/>
                </a:cubicBezTo>
                <a:cubicBezTo>
                  <a:pt x="319483" y="720283"/>
                  <a:pt x="337316" y="665159"/>
                  <a:pt x="364878" y="616521"/>
                </a:cubicBezTo>
                <a:cubicBezTo>
                  <a:pt x="392440" y="567883"/>
                  <a:pt x="415138" y="533836"/>
                  <a:pt x="442700" y="431695"/>
                </a:cubicBezTo>
                <a:cubicBezTo>
                  <a:pt x="470262" y="329555"/>
                  <a:pt x="559432" y="39346"/>
                  <a:pt x="530249" y="3678"/>
                </a:cubicBezTo>
                <a:cubicBezTo>
                  <a:pt x="501066" y="-31990"/>
                  <a:pt x="340559" y="203096"/>
                  <a:pt x="267602" y="217687"/>
                </a:cubicBezTo>
                <a:cubicBezTo>
                  <a:pt x="194645" y="232278"/>
                  <a:pt x="107095" y="52316"/>
                  <a:pt x="92504" y="91227"/>
                </a:cubicBezTo>
                <a:cubicBezTo>
                  <a:pt x="77913" y="130138"/>
                  <a:pt x="193023" y="433317"/>
                  <a:pt x="180053" y="451151"/>
                </a:cubicBezTo>
                <a:cubicBezTo>
                  <a:pt x="167083" y="468985"/>
                  <a:pt x="26032" y="112303"/>
                  <a:pt x="4955" y="169048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F80FD778-8A3D-1FDC-58F6-35CE04A15325}"/>
              </a:ext>
            </a:extLst>
          </p:cNvPr>
          <p:cNvSpPr/>
          <p:nvPr/>
        </p:nvSpPr>
        <p:spPr>
          <a:xfrm>
            <a:off x="2519065" y="5062439"/>
            <a:ext cx="700816" cy="830029"/>
          </a:xfrm>
          <a:custGeom>
            <a:avLst/>
            <a:gdLst>
              <a:gd name="connsiteX0" fmla="*/ 700790 w 700816"/>
              <a:gd name="connsiteY0" fmla="*/ 5672 h 830029"/>
              <a:gd name="connsiteX1" fmla="*/ 379778 w 700816"/>
              <a:gd name="connsiteY1" fmla="*/ 365595 h 830029"/>
              <a:gd name="connsiteX2" fmla="*/ 525692 w 700816"/>
              <a:gd name="connsiteY2" fmla="*/ 696335 h 830029"/>
              <a:gd name="connsiteX3" fmla="*/ 418688 w 700816"/>
              <a:gd name="connsiteY3" fmla="*/ 822795 h 830029"/>
              <a:gd name="connsiteX4" fmla="*/ 292229 w 700816"/>
              <a:gd name="connsiteY4" fmla="*/ 501782 h 830029"/>
              <a:gd name="connsiteX5" fmla="*/ 399 w 700816"/>
              <a:gd name="connsiteY5" fmla="*/ 521238 h 830029"/>
              <a:gd name="connsiteX6" fmla="*/ 360322 w 700816"/>
              <a:gd name="connsiteY6" fmla="*/ 171042 h 830029"/>
              <a:gd name="connsiteX7" fmla="*/ 700790 w 700816"/>
              <a:gd name="connsiteY7" fmla="*/ 5672 h 83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816" h="830029">
                <a:moveTo>
                  <a:pt x="700790" y="5672"/>
                </a:moveTo>
                <a:cubicBezTo>
                  <a:pt x="704033" y="38098"/>
                  <a:pt x="408961" y="250485"/>
                  <a:pt x="379778" y="365595"/>
                </a:cubicBezTo>
                <a:cubicBezTo>
                  <a:pt x="350595" y="480705"/>
                  <a:pt x="519207" y="620135"/>
                  <a:pt x="525692" y="696335"/>
                </a:cubicBezTo>
                <a:cubicBezTo>
                  <a:pt x="532177" y="772535"/>
                  <a:pt x="457598" y="855220"/>
                  <a:pt x="418688" y="822795"/>
                </a:cubicBezTo>
                <a:cubicBezTo>
                  <a:pt x="379778" y="790370"/>
                  <a:pt x="361944" y="552041"/>
                  <a:pt x="292229" y="501782"/>
                </a:cubicBezTo>
                <a:cubicBezTo>
                  <a:pt x="222514" y="451523"/>
                  <a:pt x="-10950" y="576361"/>
                  <a:pt x="399" y="521238"/>
                </a:cubicBezTo>
                <a:cubicBezTo>
                  <a:pt x="11748" y="466115"/>
                  <a:pt x="241969" y="255348"/>
                  <a:pt x="360322" y="171042"/>
                </a:cubicBezTo>
                <a:cubicBezTo>
                  <a:pt x="478675" y="86736"/>
                  <a:pt x="697547" y="-26754"/>
                  <a:pt x="700790" y="567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E58DEAA6-C55F-2C50-0978-EC86480FCEEC}"/>
              </a:ext>
            </a:extLst>
          </p:cNvPr>
          <p:cNvSpPr/>
          <p:nvPr/>
        </p:nvSpPr>
        <p:spPr>
          <a:xfrm>
            <a:off x="1506897" y="2894181"/>
            <a:ext cx="1310592" cy="833301"/>
          </a:xfrm>
          <a:custGeom>
            <a:avLst/>
            <a:gdLst>
              <a:gd name="connsiteX0" fmla="*/ 1087078 w 1310592"/>
              <a:gd name="connsiteY0" fmla="*/ 264944 h 833301"/>
              <a:gd name="connsiteX1" fmla="*/ 750528 w 1310592"/>
              <a:gd name="connsiteY1" fmla="*/ 331619 h 833301"/>
              <a:gd name="connsiteX2" fmla="*/ 852128 w 1310592"/>
              <a:gd name="connsiteY2" fmla="*/ 347494 h 833301"/>
              <a:gd name="connsiteX3" fmla="*/ 756878 w 1310592"/>
              <a:gd name="connsiteY3" fmla="*/ 407819 h 833301"/>
              <a:gd name="connsiteX4" fmla="*/ 1010878 w 1310592"/>
              <a:gd name="connsiteY4" fmla="*/ 461794 h 833301"/>
              <a:gd name="connsiteX5" fmla="*/ 645753 w 1310592"/>
              <a:gd name="connsiteY5" fmla="*/ 566569 h 833301"/>
              <a:gd name="connsiteX6" fmla="*/ 252053 w 1310592"/>
              <a:gd name="connsiteY6" fmla="*/ 703094 h 833301"/>
              <a:gd name="connsiteX7" fmla="*/ 331428 w 1310592"/>
              <a:gd name="connsiteY7" fmla="*/ 833269 h 833301"/>
              <a:gd name="connsiteX8" fmla="*/ 61553 w 1310592"/>
              <a:gd name="connsiteY8" fmla="*/ 715794 h 833301"/>
              <a:gd name="connsiteX9" fmla="*/ 4403 w 1310592"/>
              <a:gd name="connsiteY9" fmla="*/ 718969 h 833301"/>
              <a:gd name="connsiteX10" fmla="*/ 140928 w 1310592"/>
              <a:gd name="connsiteY10" fmla="*/ 176044 h 833301"/>
              <a:gd name="connsiteX11" fmla="*/ 90128 w 1310592"/>
              <a:gd name="connsiteY11" fmla="*/ 391944 h 833301"/>
              <a:gd name="connsiteX12" fmla="*/ 331428 w 1310592"/>
              <a:gd name="connsiteY12" fmla="*/ 277644 h 833301"/>
              <a:gd name="connsiteX13" fmla="*/ 563203 w 1310592"/>
              <a:gd name="connsiteY13" fmla="*/ 1419 h 833301"/>
              <a:gd name="connsiteX14" fmla="*/ 150453 w 1310592"/>
              <a:gd name="connsiteY14" fmla="*/ 172869 h 833301"/>
              <a:gd name="connsiteX15" fmla="*/ 366353 w 1310592"/>
              <a:gd name="connsiteY15" fmla="*/ 242719 h 833301"/>
              <a:gd name="connsiteX16" fmla="*/ 671153 w 1310592"/>
              <a:gd name="connsiteY16" fmla="*/ 17294 h 833301"/>
              <a:gd name="connsiteX17" fmla="*/ 909278 w 1310592"/>
              <a:gd name="connsiteY17" fmla="*/ 99844 h 833301"/>
              <a:gd name="connsiteX18" fmla="*/ 871178 w 1310592"/>
              <a:gd name="connsiteY18" fmla="*/ 29994 h 833301"/>
              <a:gd name="connsiteX19" fmla="*/ 1283928 w 1310592"/>
              <a:gd name="connsiteY19" fmla="*/ 172869 h 833301"/>
              <a:gd name="connsiteX20" fmla="*/ 1271228 w 1310592"/>
              <a:gd name="connsiteY20" fmla="*/ 176044 h 833301"/>
              <a:gd name="connsiteX21" fmla="*/ 518753 w 1310592"/>
              <a:gd name="connsiteY21" fmla="*/ 230019 h 833301"/>
              <a:gd name="connsiteX22" fmla="*/ 1087078 w 1310592"/>
              <a:gd name="connsiteY22" fmla="*/ 264944 h 8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0592" h="833301">
                <a:moveTo>
                  <a:pt x="1087078" y="264944"/>
                </a:moveTo>
                <a:cubicBezTo>
                  <a:pt x="1125707" y="281877"/>
                  <a:pt x="789686" y="317861"/>
                  <a:pt x="750528" y="331619"/>
                </a:cubicBezTo>
                <a:cubicBezTo>
                  <a:pt x="711370" y="345377"/>
                  <a:pt x="851070" y="334794"/>
                  <a:pt x="852128" y="347494"/>
                </a:cubicBezTo>
                <a:cubicBezTo>
                  <a:pt x="853186" y="360194"/>
                  <a:pt x="730420" y="388769"/>
                  <a:pt x="756878" y="407819"/>
                </a:cubicBezTo>
                <a:cubicBezTo>
                  <a:pt x="783336" y="426869"/>
                  <a:pt x="1029399" y="435336"/>
                  <a:pt x="1010878" y="461794"/>
                </a:cubicBezTo>
                <a:cubicBezTo>
                  <a:pt x="992357" y="488252"/>
                  <a:pt x="772224" y="526352"/>
                  <a:pt x="645753" y="566569"/>
                </a:cubicBezTo>
                <a:cubicBezTo>
                  <a:pt x="519282" y="606786"/>
                  <a:pt x="304440" y="658644"/>
                  <a:pt x="252053" y="703094"/>
                </a:cubicBezTo>
                <a:cubicBezTo>
                  <a:pt x="199666" y="747544"/>
                  <a:pt x="363178" y="831152"/>
                  <a:pt x="331428" y="833269"/>
                </a:cubicBezTo>
                <a:cubicBezTo>
                  <a:pt x="299678" y="835386"/>
                  <a:pt x="116057" y="734844"/>
                  <a:pt x="61553" y="715794"/>
                </a:cubicBezTo>
                <a:cubicBezTo>
                  <a:pt x="7049" y="696744"/>
                  <a:pt x="-8826" y="808927"/>
                  <a:pt x="4403" y="718969"/>
                </a:cubicBezTo>
                <a:cubicBezTo>
                  <a:pt x="17632" y="629011"/>
                  <a:pt x="126641" y="230548"/>
                  <a:pt x="140928" y="176044"/>
                </a:cubicBezTo>
                <a:cubicBezTo>
                  <a:pt x="155215" y="121540"/>
                  <a:pt x="58378" y="375011"/>
                  <a:pt x="90128" y="391944"/>
                </a:cubicBezTo>
                <a:cubicBezTo>
                  <a:pt x="121878" y="408877"/>
                  <a:pt x="252582" y="342732"/>
                  <a:pt x="331428" y="277644"/>
                </a:cubicBezTo>
                <a:cubicBezTo>
                  <a:pt x="410274" y="212556"/>
                  <a:pt x="593365" y="18881"/>
                  <a:pt x="563203" y="1419"/>
                </a:cubicBezTo>
                <a:cubicBezTo>
                  <a:pt x="533041" y="-16043"/>
                  <a:pt x="183261" y="132652"/>
                  <a:pt x="150453" y="172869"/>
                </a:cubicBezTo>
                <a:cubicBezTo>
                  <a:pt x="117645" y="213086"/>
                  <a:pt x="279570" y="268648"/>
                  <a:pt x="366353" y="242719"/>
                </a:cubicBezTo>
                <a:cubicBezTo>
                  <a:pt x="453136" y="216790"/>
                  <a:pt x="580666" y="41106"/>
                  <a:pt x="671153" y="17294"/>
                </a:cubicBezTo>
                <a:cubicBezTo>
                  <a:pt x="761640" y="-6518"/>
                  <a:pt x="875941" y="97727"/>
                  <a:pt x="909278" y="99844"/>
                </a:cubicBezTo>
                <a:cubicBezTo>
                  <a:pt x="942615" y="101961"/>
                  <a:pt x="808736" y="17823"/>
                  <a:pt x="871178" y="29994"/>
                </a:cubicBezTo>
                <a:cubicBezTo>
                  <a:pt x="933620" y="42165"/>
                  <a:pt x="1217253" y="148527"/>
                  <a:pt x="1283928" y="172869"/>
                </a:cubicBezTo>
                <a:cubicBezTo>
                  <a:pt x="1350603" y="197211"/>
                  <a:pt x="1271228" y="176044"/>
                  <a:pt x="1271228" y="176044"/>
                </a:cubicBezTo>
                <a:lnTo>
                  <a:pt x="518753" y="230019"/>
                </a:lnTo>
                <a:cubicBezTo>
                  <a:pt x="488590" y="238486"/>
                  <a:pt x="1048449" y="248011"/>
                  <a:pt x="1087078" y="264944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BA9EC20-5306-84CA-E17C-51A3488B60DE}"/>
              </a:ext>
            </a:extLst>
          </p:cNvPr>
          <p:cNvSpPr/>
          <p:nvPr/>
        </p:nvSpPr>
        <p:spPr>
          <a:xfrm>
            <a:off x="1356317" y="3956768"/>
            <a:ext cx="539679" cy="772483"/>
          </a:xfrm>
          <a:custGeom>
            <a:avLst/>
            <a:gdLst>
              <a:gd name="connsiteX0" fmla="*/ 208958 w 539679"/>
              <a:gd name="connsiteY0" fmla="*/ 358057 h 772483"/>
              <a:gd name="connsiteX1" fmla="*/ 224833 w 539679"/>
              <a:gd name="connsiteY1" fmla="*/ 593007 h 772483"/>
              <a:gd name="connsiteX2" fmla="*/ 281983 w 539679"/>
              <a:gd name="connsiteY2" fmla="*/ 770807 h 772483"/>
              <a:gd name="connsiteX3" fmla="*/ 167683 w 539679"/>
              <a:gd name="connsiteY3" fmla="*/ 656507 h 772483"/>
              <a:gd name="connsiteX4" fmla="*/ 2583 w 539679"/>
              <a:gd name="connsiteY4" fmla="*/ 259632 h 772483"/>
              <a:gd name="connsiteX5" fmla="*/ 62908 w 539679"/>
              <a:gd name="connsiteY5" fmla="*/ 348532 h 772483"/>
              <a:gd name="connsiteX6" fmla="*/ 8933 w 539679"/>
              <a:gd name="connsiteY6" fmla="*/ 85007 h 772483"/>
              <a:gd name="connsiteX7" fmla="*/ 104183 w 539679"/>
              <a:gd name="connsiteY7" fmla="*/ 307257 h 772483"/>
              <a:gd name="connsiteX8" fmla="*/ 8933 w 539679"/>
              <a:gd name="connsiteY8" fmla="*/ 2457 h 772483"/>
              <a:gd name="connsiteX9" fmla="*/ 158158 w 539679"/>
              <a:gd name="connsiteY9" fmla="*/ 161207 h 772483"/>
              <a:gd name="connsiteX10" fmla="*/ 170858 w 539679"/>
              <a:gd name="connsiteY10" fmla="*/ 116757 h 772483"/>
              <a:gd name="connsiteX11" fmla="*/ 529633 w 539679"/>
              <a:gd name="connsiteY11" fmla="*/ 100882 h 772483"/>
              <a:gd name="connsiteX12" fmla="*/ 421683 w 539679"/>
              <a:gd name="connsiteY12" fmla="*/ 154857 h 772483"/>
              <a:gd name="connsiteX13" fmla="*/ 208958 w 539679"/>
              <a:gd name="connsiteY13" fmla="*/ 358057 h 77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9679" h="772483">
                <a:moveTo>
                  <a:pt x="208958" y="358057"/>
                </a:moveTo>
                <a:cubicBezTo>
                  <a:pt x="176150" y="431082"/>
                  <a:pt x="212662" y="524215"/>
                  <a:pt x="224833" y="593007"/>
                </a:cubicBezTo>
                <a:cubicBezTo>
                  <a:pt x="237004" y="661799"/>
                  <a:pt x="291508" y="760224"/>
                  <a:pt x="281983" y="770807"/>
                </a:cubicBezTo>
                <a:cubicBezTo>
                  <a:pt x="272458" y="781390"/>
                  <a:pt x="214250" y="741703"/>
                  <a:pt x="167683" y="656507"/>
                </a:cubicBezTo>
                <a:cubicBezTo>
                  <a:pt x="121116" y="571311"/>
                  <a:pt x="20045" y="310961"/>
                  <a:pt x="2583" y="259632"/>
                </a:cubicBezTo>
                <a:cubicBezTo>
                  <a:pt x="-14879" y="208303"/>
                  <a:pt x="61850" y="377636"/>
                  <a:pt x="62908" y="348532"/>
                </a:cubicBezTo>
                <a:cubicBezTo>
                  <a:pt x="63966" y="319428"/>
                  <a:pt x="2054" y="91886"/>
                  <a:pt x="8933" y="85007"/>
                </a:cubicBezTo>
                <a:cubicBezTo>
                  <a:pt x="15812" y="78128"/>
                  <a:pt x="104183" y="321015"/>
                  <a:pt x="104183" y="307257"/>
                </a:cubicBezTo>
                <a:cubicBezTo>
                  <a:pt x="104183" y="293499"/>
                  <a:pt x="-63" y="26799"/>
                  <a:pt x="8933" y="2457"/>
                </a:cubicBezTo>
                <a:cubicBezTo>
                  <a:pt x="17929" y="-21885"/>
                  <a:pt x="131171" y="142157"/>
                  <a:pt x="158158" y="161207"/>
                </a:cubicBezTo>
                <a:cubicBezTo>
                  <a:pt x="185145" y="180257"/>
                  <a:pt x="108945" y="126811"/>
                  <a:pt x="170858" y="116757"/>
                </a:cubicBezTo>
                <a:cubicBezTo>
                  <a:pt x="232771" y="106703"/>
                  <a:pt x="487829" y="94532"/>
                  <a:pt x="529633" y="100882"/>
                </a:cubicBezTo>
                <a:cubicBezTo>
                  <a:pt x="571437" y="107232"/>
                  <a:pt x="472483" y="117815"/>
                  <a:pt x="421683" y="154857"/>
                </a:cubicBezTo>
                <a:cubicBezTo>
                  <a:pt x="370883" y="191899"/>
                  <a:pt x="241766" y="285032"/>
                  <a:pt x="208958" y="358057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E09A8DA-C16C-027E-B5EC-A0DEF0AC5ADD}"/>
              </a:ext>
            </a:extLst>
          </p:cNvPr>
          <p:cNvSpPr/>
          <p:nvPr/>
        </p:nvSpPr>
        <p:spPr>
          <a:xfrm>
            <a:off x="1988414" y="3755217"/>
            <a:ext cx="1442422" cy="1286480"/>
          </a:xfrm>
          <a:custGeom>
            <a:avLst/>
            <a:gdLst>
              <a:gd name="connsiteX0" fmla="*/ 497611 w 1442422"/>
              <a:gd name="connsiteY0" fmla="*/ 423083 h 1286480"/>
              <a:gd name="connsiteX1" fmla="*/ 767486 w 1442422"/>
              <a:gd name="connsiteY1" fmla="*/ 651683 h 1286480"/>
              <a:gd name="connsiteX2" fmla="*/ 653186 w 1442422"/>
              <a:gd name="connsiteY2" fmla="*/ 1045383 h 1286480"/>
              <a:gd name="connsiteX3" fmla="*/ 707161 w 1442422"/>
              <a:gd name="connsiteY3" fmla="*/ 1283508 h 1286480"/>
              <a:gd name="connsiteX4" fmla="*/ 1037361 w 1442422"/>
              <a:gd name="connsiteY4" fmla="*/ 1159683 h 1286480"/>
              <a:gd name="connsiteX5" fmla="*/ 1208811 w 1442422"/>
              <a:gd name="connsiteY5" fmla="*/ 883458 h 1286480"/>
              <a:gd name="connsiteX6" fmla="*/ 1437411 w 1442422"/>
              <a:gd name="connsiteY6" fmla="*/ 299258 h 1286480"/>
              <a:gd name="connsiteX7" fmla="*/ 973861 w 1442422"/>
              <a:gd name="connsiteY7" fmla="*/ 597708 h 1286480"/>
              <a:gd name="connsiteX8" fmla="*/ 1008786 w 1442422"/>
              <a:gd name="connsiteY8" fmla="*/ 445308 h 1286480"/>
              <a:gd name="connsiteX9" fmla="*/ 669061 w 1442422"/>
              <a:gd name="connsiteY9" fmla="*/ 375458 h 1286480"/>
              <a:gd name="connsiteX10" fmla="*/ 1008786 w 1442422"/>
              <a:gd name="connsiteY10" fmla="*/ 3983 h 1286480"/>
              <a:gd name="connsiteX11" fmla="*/ 735736 w 1442422"/>
              <a:gd name="connsiteY11" fmla="*/ 188133 h 1286480"/>
              <a:gd name="connsiteX12" fmla="*/ 5486 w 1442422"/>
              <a:gd name="connsiteY12" fmla="*/ 331008 h 1286480"/>
              <a:gd name="connsiteX13" fmla="*/ 405536 w 1442422"/>
              <a:gd name="connsiteY13" fmla="*/ 321483 h 1286480"/>
              <a:gd name="connsiteX14" fmla="*/ 497611 w 1442422"/>
              <a:gd name="connsiteY14" fmla="*/ 423083 h 12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2422" h="1286480">
                <a:moveTo>
                  <a:pt x="497611" y="423083"/>
                </a:moveTo>
                <a:cubicBezTo>
                  <a:pt x="557936" y="478116"/>
                  <a:pt x="741557" y="547966"/>
                  <a:pt x="767486" y="651683"/>
                </a:cubicBezTo>
                <a:cubicBezTo>
                  <a:pt x="793415" y="755400"/>
                  <a:pt x="663240" y="940079"/>
                  <a:pt x="653186" y="1045383"/>
                </a:cubicBezTo>
                <a:cubicBezTo>
                  <a:pt x="643132" y="1150687"/>
                  <a:pt x="643132" y="1264458"/>
                  <a:pt x="707161" y="1283508"/>
                </a:cubicBezTo>
                <a:cubicBezTo>
                  <a:pt x="771190" y="1302558"/>
                  <a:pt x="953753" y="1226358"/>
                  <a:pt x="1037361" y="1159683"/>
                </a:cubicBezTo>
                <a:cubicBezTo>
                  <a:pt x="1120969" y="1093008"/>
                  <a:pt x="1142136" y="1026862"/>
                  <a:pt x="1208811" y="883458"/>
                </a:cubicBezTo>
                <a:cubicBezTo>
                  <a:pt x="1275486" y="740054"/>
                  <a:pt x="1476569" y="346883"/>
                  <a:pt x="1437411" y="299258"/>
                </a:cubicBezTo>
                <a:cubicBezTo>
                  <a:pt x="1398253" y="251633"/>
                  <a:pt x="1045299" y="573366"/>
                  <a:pt x="973861" y="597708"/>
                </a:cubicBezTo>
                <a:cubicBezTo>
                  <a:pt x="902424" y="622050"/>
                  <a:pt x="1059586" y="482350"/>
                  <a:pt x="1008786" y="445308"/>
                </a:cubicBezTo>
                <a:cubicBezTo>
                  <a:pt x="957986" y="408266"/>
                  <a:pt x="669061" y="449012"/>
                  <a:pt x="669061" y="375458"/>
                </a:cubicBezTo>
                <a:cubicBezTo>
                  <a:pt x="669061" y="301904"/>
                  <a:pt x="997674" y="35204"/>
                  <a:pt x="1008786" y="3983"/>
                </a:cubicBezTo>
                <a:cubicBezTo>
                  <a:pt x="1019898" y="-27238"/>
                  <a:pt x="902952" y="133629"/>
                  <a:pt x="735736" y="188133"/>
                </a:cubicBezTo>
                <a:cubicBezTo>
                  <a:pt x="568520" y="242637"/>
                  <a:pt x="60519" y="308783"/>
                  <a:pt x="5486" y="331008"/>
                </a:cubicBezTo>
                <a:cubicBezTo>
                  <a:pt x="-49547" y="353233"/>
                  <a:pt x="325632" y="305608"/>
                  <a:pt x="405536" y="321483"/>
                </a:cubicBezTo>
                <a:cubicBezTo>
                  <a:pt x="485440" y="337358"/>
                  <a:pt x="437286" y="368050"/>
                  <a:pt x="497611" y="423083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6C76368-7B8B-BCD6-CEA7-7D183CA9ABAC}"/>
              </a:ext>
            </a:extLst>
          </p:cNvPr>
          <p:cNvSpPr/>
          <p:nvPr/>
        </p:nvSpPr>
        <p:spPr>
          <a:xfrm>
            <a:off x="2939939" y="7736455"/>
            <a:ext cx="975688" cy="666814"/>
          </a:xfrm>
          <a:custGeom>
            <a:avLst/>
            <a:gdLst>
              <a:gd name="connsiteX0" fmla="*/ 111 w 975688"/>
              <a:gd name="connsiteY0" fmla="*/ 181995 h 666814"/>
              <a:gd name="connsiteX1" fmla="*/ 206486 w 975688"/>
              <a:gd name="connsiteY1" fmla="*/ 181995 h 666814"/>
              <a:gd name="connsiteX2" fmla="*/ 371586 w 975688"/>
              <a:gd name="connsiteY2" fmla="*/ 274070 h 666814"/>
              <a:gd name="connsiteX3" fmla="*/ 352536 w 975688"/>
              <a:gd name="connsiteY3" fmla="*/ 162945 h 666814"/>
              <a:gd name="connsiteX4" fmla="*/ 622411 w 975688"/>
              <a:gd name="connsiteY4" fmla="*/ 391545 h 666814"/>
              <a:gd name="connsiteX5" fmla="*/ 574786 w 975688"/>
              <a:gd name="connsiteY5" fmla="*/ 286770 h 666814"/>
              <a:gd name="connsiteX6" fmla="*/ 971661 w 975688"/>
              <a:gd name="connsiteY6" fmla="*/ 661420 h 666814"/>
              <a:gd name="connsiteX7" fmla="*/ 790686 w 975688"/>
              <a:gd name="connsiteY7" fmla="*/ 518545 h 666814"/>
              <a:gd name="connsiteX8" fmla="*/ 463661 w 975688"/>
              <a:gd name="connsiteY8" fmla="*/ 267720 h 666814"/>
              <a:gd name="connsiteX9" fmla="*/ 244586 w 975688"/>
              <a:gd name="connsiteY9" fmla="*/ 1020 h 666814"/>
              <a:gd name="connsiteX10" fmla="*/ 320786 w 975688"/>
              <a:gd name="connsiteY10" fmla="*/ 175645 h 666814"/>
              <a:gd name="connsiteX11" fmla="*/ 235061 w 975688"/>
              <a:gd name="connsiteY11" fmla="*/ 166120 h 666814"/>
              <a:gd name="connsiteX12" fmla="*/ 111 w 975688"/>
              <a:gd name="connsiteY12" fmla="*/ 181995 h 6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5688" h="666814">
                <a:moveTo>
                  <a:pt x="111" y="181995"/>
                </a:moveTo>
                <a:cubicBezTo>
                  <a:pt x="-4651" y="184641"/>
                  <a:pt x="144574" y="166649"/>
                  <a:pt x="206486" y="181995"/>
                </a:cubicBezTo>
                <a:cubicBezTo>
                  <a:pt x="268398" y="197341"/>
                  <a:pt x="347244" y="277245"/>
                  <a:pt x="371586" y="274070"/>
                </a:cubicBezTo>
                <a:cubicBezTo>
                  <a:pt x="395928" y="270895"/>
                  <a:pt x="310732" y="143366"/>
                  <a:pt x="352536" y="162945"/>
                </a:cubicBezTo>
                <a:cubicBezTo>
                  <a:pt x="394340" y="182524"/>
                  <a:pt x="585369" y="370907"/>
                  <a:pt x="622411" y="391545"/>
                </a:cubicBezTo>
                <a:cubicBezTo>
                  <a:pt x="659453" y="412183"/>
                  <a:pt x="516578" y="241791"/>
                  <a:pt x="574786" y="286770"/>
                </a:cubicBezTo>
                <a:cubicBezTo>
                  <a:pt x="632994" y="331749"/>
                  <a:pt x="935678" y="622791"/>
                  <a:pt x="971661" y="661420"/>
                </a:cubicBezTo>
                <a:cubicBezTo>
                  <a:pt x="1007644" y="700049"/>
                  <a:pt x="790686" y="518545"/>
                  <a:pt x="790686" y="518545"/>
                </a:cubicBezTo>
                <a:cubicBezTo>
                  <a:pt x="706019" y="452928"/>
                  <a:pt x="554678" y="353974"/>
                  <a:pt x="463661" y="267720"/>
                </a:cubicBezTo>
                <a:cubicBezTo>
                  <a:pt x="372644" y="181466"/>
                  <a:pt x="268398" y="16366"/>
                  <a:pt x="244586" y="1020"/>
                </a:cubicBezTo>
                <a:cubicBezTo>
                  <a:pt x="220774" y="-14326"/>
                  <a:pt x="322373" y="148128"/>
                  <a:pt x="320786" y="175645"/>
                </a:cubicBezTo>
                <a:cubicBezTo>
                  <a:pt x="319199" y="203162"/>
                  <a:pt x="283215" y="165591"/>
                  <a:pt x="235061" y="166120"/>
                </a:cubicBezTo>
                <a:cubicBezTo>
                  <a:pt x="186907" y="166649"/>
                  <a:pt x="4873" y="179349"/>
                  <a:pt x="111" y="181995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B9BF6D7F-A263-FC32-E27B-5D7E58434A70}"/>
              </a:ext>
            </a:extLst>
          </p:cNvPr>
          <p:cNvSpPr/>
          <p:nvPr/>
        </p:nvSpPr>
        <p:spPr>
          <a:xfrm>
            <a:off x="2297496" y="2881935"/>
            <a:ext cx="977449" cy="1120327"/>
          </a:xfrm>
          <a:custGeom>
            <a:avLst/>
            <a:gdLst>
              <a:gd name="connsiteX0" fmla="*/ 431 w 977449"/>
              <a:gd name="connsiteY0" fmla="*/ 52096 h 1120327"/>
              <a:gd name="connsiteX1" fmla="*/ 461607 w 977449"/>
              <a:gd name="connsiteY1" fmla="*/ 227025 h 1120327"/>
              <a:gd name="connsiteX2" fmla="*/ 501363 w 977449"/>
              <a:gd name="connsiteY2" fmla="*/ 457613 h 1120327"/>
              <a:gd name="connsiteX3" fmla="*/ 533168 w 977449"/>
              <a:gd name="connsiteY3" fmla="*/ 358222 h 1120327"/>
              <a:gd name="connsiteX4" fmla="*/ 612681 w 977449"/>
              <a:gd name="connsiteY4" fmla="*/ 600736 h 1120327"/>
              <a:gd name="connsiteX5" fmla="*/ 739902 w 977449"/>
              <a:gd name="connsiteY5" fmla="*/ 751811 h 1120327"/>
              <a:gd name="connsiteX6" fmla="*/ 751829 w 977449"/>
              <a:gd name="connsiteY6" fmla="*/ 704103 h 1120327"/>
              <a:gd name="connsiteX7" fmla="*/ 871099 w 977449"/>
              <a:gd name="connsiteY7" fmla="*/ 1117571 h 1120327"/>
              <a:gd name="connsiteX8" fmla="*/ 823391 w 977449"/>
              <a:gd name="connsiteY8" fmla="*/ 867105 h 1120327"/>
              <a:gd name="connsiteX9" fmla="*/ 843269 w 977449"/>
              <a:gd name="connsiteY9" fmla="*/ 533150 h 1120327"/>
              <a:gd name="connsiteX10" fmla="*/ 970490 w 977449"/>
              <a:gd name="connsiteY10" fmla="*/ 103780 h 1120327"/>
              <a:gd name="connsiteX11" fmla="*/ 604730 w 977449"/>
              <a:gd name="connsiteY11" fmla="*/ 71975 h 1120327"/>
              <a:gd name="connsiteX12" fmla="*/ 282702 w 977449"/>
              <a:gd name="connsiteY12" fmla="*/ 413 h 1120327"/>
              <a:gd name="connsiteX13" fmla="*/ 553047 w 977449"/>
              <a:gd name="connsiteY13" fmla="*/ 107755 h 1120327"/>
              <a:gd name="connsiteX14" fmla="*/ 431 w 977449"/>
              <a:gd name="connsiteY14" fmla="*/ 52096 h 11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449" h="1120327">
                <a:moveTo>
                  <a:pt x="431" y="52096"/>
                </a:moveTo>
                <a:cubicBezTo>
                  <a:pt x="-14809" y="71974"/>
                  <a:pt x="378118" y="159439"/>
                  <a:pt x="461607" y="227025"/>
                </a:cubicBezTo>
                <a:cubicBezTo>
                  <a:pt x="545096" y="294611"/>
                  <a:pt x="489436" y="435747"/>
                  <a:pt x="501363" y="457613"/>
                </a:cubicBezTo>
                <a:cubicBezTo>
                  <a:pt x="513290" y="479479"/>
                  <a:pt x="514615" y="334368"/>
                  <a:pt x="533168" y="358222"/>
                </a:cubicBezTo>
                <a:cubicBezTo>
                  <a:pt x="551721" y="382076"/>
                  <a:pt x="578225" y="535138"/>
                  <a:pt x="612681" y="600736"/>
                </a:cubicBezTo>
                <a:cubicBezTo>
                  <a:pt x="647137" y="666334"/>
                  <a:pt x="716711" y="734583"/>
                  <a:pt x="739902" y="751811"/>
                </a:cubicBezTo>
                <a:cubicBezTo>
                  <a:pt x="763093" y="769039"/>
                  <a:pt x="729963" y="643143"/>
                  <a:pt x="751829" y="704103"/>
                </a:cubicBezTo>
                <a:cubicBezTo>
                  <a:pt x="773695" y="765063"/>
                  <a:pt x="859172" y="1090404"/>
                  <a:pt x="871099" y="1117571"/>
                </a:cubicBezTo>
                <a:cubicBezTo>
                  <a:pt x="883026" y="1144738"/>
                  <a:pt x="828029" y="964509"/>
                  <a:pt x="823391" y="867105"/>
                </a:cubicBezTo>
                <a:cubicBezTo>
                  <a:pt x="818753" y="769702"/>
                  <a:pt x="818753" y="660371"/>
                  <a:pt x="843269" y="533150"/>
                </a:cubicBezTo>
                <a:cubicBezTo>
                  <a:pt x="867785" y="405929"/>
                  <a:pt x="1010246" y="180642"/>
                  <a:pt x="970490" y="103780"/>
                </a:cubicBezTo>
                <a:cubicBezTo>
                  <a:pt x="930734" y="26918"/>
                  <a:pt x="719361" y="89203"/>
                  <a:pt x="604730" y="71975"/>
                </a:cubicBezTo>
                <a:cubicBezTo>
                  <a:pt x="490099" y="54747"/>
                  <a:pt x="291316" y="-5550"/>
                  <a:pt x="282702" y="413"/>
                </a:cubicBezTo>
                <a:cubicBezTo>
                  <a:pt x="274088" y="6376"/>
                  <a:pt x="596116" y="97153"/>
                  <a:pt x="553047" y="107755"/>
                </a:cubicBezTo>
                <a:cubicBezTo>
                  <a:pt x="509978" y="118357"/>
                  <a:pt x="15671" y="32218"/>
                  <a:pt x="431" y="52096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96F6DD85-E4E1-28EB-83DF-37724B3FF969}"/>
              </a:ext>
            </a:extLst>
          </p:cNvPr>
          <p:cNvSpPr/>
          <p:nvPr/>
        </p:nvSpPr>
        <p:spPr>
          <a:xfrm>
            <a:off x="2820562" y="2989892"/>
            <a:ext cx="704032" cy="1794407"/>
          </a:xfrm>
          <a:custGeom>
            <a:avLst/>
            <a:gdLst>
              <a:gd name="connsiteX0" fmla="*/ 236715 w 704032"/>
              <a:gd name="connsiteY0" fmla="*/ 55458 h 1794407"/>
              <a:gd name="connsiteX1" fmla="*/ 602475 w 704032"/>
              <a:gd name="connsiteY1" fmla="*/ 3774 h 1794407"/>
              <a:gd name="connsiteX2" fmla="*/ 586572 w 704032"/>
              <a:gd name="connsiteY2" fmla="*/ 154849 h 1794407"/>
              <a:gd name="connsiteX3" fmla="*/ 685963 w 704032"/>
              <a:gd name="connsiteY3" fmla="*/ 441096 h 1794407"/>
              <a:gd name="connsiteX4" fmla="*/ 618377 w 704032"/>
              <a:gd name="connsiteY4" fmla="*/ 627951 h 1794407"/>
              <a:gd name="connsiteX5" fmla="*/ 701866 w 704032"/>
              <a:gd name="connsiteY5" fmla="*/ 643854 h 1794407"/>
              <a:gd name="connsiteX6" fmla="*/ 511035 w 704032"/>
              <a:gd name="connsiteY6" fmla="*/ 906247 h 1794407"/>
              <a:gd name="connsiteX7" fmla="*/ 483205 w 704032"/>
              <a:gd name="connsiteY7" fmla="*/ 1168640 h 1794407"/>
              <a:gd name="connsiteX8" fmla="*/ 499108 w 704032"/>
              <a:gd name="connsiteY8" fmla="*/ 1105030 h 1794407"/>
              <a:gd name="connsiteX9" fmla="*/ 371887 w 704032"/>
              <a:gd name="connsiteY9" fmla="*/ 1788842 h 1794407"/>
              <a:gd name="connsiteX10" fmla="*/ 352008 w 704032"/>
              <a:gd name="connsiteY10" fmla="*/ 1395252 h 1794407"/>
              <a:gd name="connsiteX11" fmla="*/ 324179 w 704032"/>
              <a:gd name="connsiteY11" fmla="*/ 806856 h 1794407"/>
              <a:gd name="connsiteX12" fmla="*/ 26005 w 704032"/>
              <a:gd name="connsiteY12" fmla="*/ 472901 h 1794407"/>
              <a:gd name="connsiteX13" fmla="*/ 113469 w 704032"/>
              <a:gd name="connsiteY13" fmla="*/ 572292 h 1794407"/>
              <a:gd name="connsiteX14" fmla="*/ 69737 w 704032"/>
              <a:gd name="connsiteY14" fmla="*/ 174727 h 1794407"/>
              <a:gd name="connsiteX15" fmla="*/ 2151 w 704032"/>
              <a:gd name="connsiteY15" fmla="*/ 301948 h 1794407"/>
              <a:gd name="connsiteX16" fmla="*/ 157201 w 704032"/>
              <a:gd name="connsiteY16" fmla="*/ 95214 h 1794407"/>
              <a:gd name="connsiteX17" fmla="*/ 41908 w 704032"/>
              <a:gd name="connsiteY17" fmla="*/ 162800 h 1794407"/>
              <a:gd name="connsiteX18" fmla="*/ 236715 w 704032"/>
              <a:gd name="connsiteY18" fmla="*/ 55458 h 179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4032" h="1794407">
                <a:moveTo>
                  <a:pt x="236715" y="55458"/>
                </a:moveTo>
                <a:cubicBezTo>
                  <a:pt x="330143" y="28954"/>
                  <a:pt x="544166" y="-12791"/>
                  <a:pt x="602475" y="3774"/>
                </a:cubicBezTo>
                <a:cubicBezTo>
                  <a:pt x="660785" y="20339"/>
                  <a:pt x="572657" y="81962"/>
                  <a:pt x="586572" y="154849"/>
                </a:cubicBezTo>
                <a:cubicBezTo>
                  <a:pt x="600487" y="227736"/>
                  <a:pt x="680662" y="362246"/>
                  <a:pt x="685963" y="441096"/>
                </a:cubicBezTo>
                <a:cubicBezTo>
                  <a:pt x="691264" y="519946"/>
                  <a:pt x="615727" y="594158"/>
                  <a:pt x="618377" y="627951"/>
                </a:cubicBezTo>
                <a:cubicBezTo>
                  <a:pt x="621028" y="661744"/>
                  <a:pt x="719756" y="597471"/>
                  <a:pt x="701866" y="643854"/>
                </a:cubicBezTo>
                <a:cubicBezTo>
                  <a:pt x="683976" y="690237"/>
                  <a:pt x="547479" y="818783"/>
                  <a:pt x="511035" y="906247"/>
                </a:cubicBezTo>
                <a:cubicBezTo>
                  <a:pt x="474591" y="993711"/>
                  <a:pt x="485193" y="1135510"/>
                  <a:pt x="483205" y="1168640"/>
                </a:cubicBezTo>
                <a:cubicBezTo>
                  <a:pt x="481217" y="1201771"/>
                  <a:pt x="517661" y="1001663"/>
                  <a:pt x="499108" y="1105030"/>
                </a:cubicBezTo>
                <a:cubicBezTo>
                  <a:pt x="480555" y="1208397"/>
                  <a:pt x="396404" y="1740472"/>
                  <a:pt x="371887" y="1788842"/>
                </a:cubicBezTo>
                <a:cubicBezTo>
                  <a:pt x="347370" y="1837212"/>
                  <a:pt x="359959" y="1558916"/>
                  <a:pt x="352008" y="1395252"/>
                </a:cubicBezTo>
                <a:cubicBezTo>
                  <a:pt x="344057" y="1231588"/>
                  <a:pt x="378513" y="960581"/>
                  <a:pt x="324179" y="806856"/>
                </a:cubicBezTo>
                <a:cubicBezTo>
                  <a:pt x="269845" y="653131"/>
                  <a:pt x="61123" y="511995"/>
                  <a:pt x="26005" y="472901"/>
                </a:cubicBezTo>
                <a:cubicBezTo>
                  <a:pt x="-9113" y="433807"/>
                  <a:pt x="106180" y="621988"/>
                  <a:pt x="113469" y="572292"/>
                </a:cubicBezTo>
                <a:cubicBezTo>
                  <a:pt x="120758" y="522596"/>
                  <a:pt x="88290" y="219784"/>
                  <a:pt x="69737" y="174727"/>
                </a:cubicBezTo>
                <a:cubicBezTo>
                  <a:pt x="51184" y="129670"/>
                  <a:pt x="-12426" y="315200"/>
                  <a:pt x="2151" y="301948"/>
                </a:cubicBezTo>
                <a:cubicBezTo>
                  <a:pt x="16728" y="288696"/>
                  <a:pt x="150575" y="118405"/>
                  <a:pt x="157201" y="95214"/>
                </a:cubicBezTo>
                <a:cubicBezTo>
                  <a:pt x="163827" y="72023"/>
                  <a:pt x="27993" y="164788"/>
                  <a:pt x="41908" y="162800"/>
                </a:cubicBezTo>
                <a:cubicBezTo>
                  <a:pt x="55823" y="160812"/>
                  <a:pt x="143287" y="81962"/>
                  <a:pt x="236715" y="55458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118A6008-ECDB-B3A9-0CE3-76979253A7D0}"/>
              </a:ext>
            </a:extLst>
          </p:cNvPr>
          <p:cNvSpPr/>
          <p:nvPr/>
        </p:nvSpPr>
        <p:spPr>
          <a:xfrm>
            <a:off x="3262991" y="3692860"/>
            <a:ext cx="502660" cy="967879"/>
          </a:xfrm>
          <a:custGeom>
            <a:avLst/>
            <a:gdLst>
              <a:gd name="connsiteX0" fmla="*/ 8971 w 502660"/>
              <a:gd name="connsiteY0" fmla="*/ 557112 h 967879"/>
              <a:gd name="connsiteX1" fmla="*/ 28849 w 502660"/>
              <a:gd name="connsiteY1" fmla="*/ 489526 h 967879"/>
              <a:gd name="connsiteX2" fmla="*/ 315096 w 502660"/>
              <a:gd name="connsiteY2" fmla="*/ 8472 h 967879"/>
              <a:gd name="connsiteX3" fmla="*/ 315096 w 502660"/>
              <a:gd name="connsiteY3" fmla="*/ 179425 h 967879"/>
              <a:gd name="connsiteX4" fmla="*/ 378706 w 502660"/>
              <a:gd name="connsiteY4" fmla="*/ 139669 h 967879"/>
              <a:gd name="connsiteX5" fmla="*/ 501952 w 502660"/>
              <a:gd name="connsiteY5" fmla="*/ 306646 h 967879"/>
              <a:gd name="connsiteX6" fmla="*/ 410512 w 502660"/>
              <a:gd name="connsiteY6" fmla="*/ 588917 h 967879"/>
              <a:gd name="connsiteX7" fmla="*/ 64630 w 502660"/>
              <a:gd name="connsiteY7" fmla="*/ 934799 h 967879"/>
              <a:gd name="connsiteX8" fmla="*/ 8971 w 502660"/>
              <a:gd name="connsiteY8" fmla="*/ 922872 h 967879"/>
              <a:gd name="connsiteX9" fmla="*/ 20898 w 502660"/>
              <a:gd name="connsiteY9" fmla="*/ 660479 h 967879"/>
              <a:gd name="connsiteX10" fmla="*/ 8971 w 502660"/>
              <a:gd name="connsiteY10" fmla="*/ 557112 h 96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660" h="967879">
                <a:moveTo>
                  <a:pt x="8971" y="557112"/>
                </a:moveTo>
                <a:cubicBezTo>
                  <a:pt x="10296" y="528620"/>
                  <a:pt x="-22172" y="580966"/>
                  <a:pt x="28849" y="489526"/>
                </a:cubicBezTo>
                <a:cubicBezTo>
                  <a:pt x="79870" y="398086"/>
                  <a:pt x="267388" y="60155"/>
                  <a:pt x="315096" y="8472"/>
                </a:cubicBezTo>
                <a:cubicBezTo>
                  <a:pt x="362804" y="-43211"/>
                  <a:pt x="304494" y="157559"/>
                  <a:pt x="315096" y="179425"/>
                </a:cubicBezTo>
                <a:cubicBezTo>
                  <a:pt x="325698" y="201291"/>
                  <a:pt x="347563" y="118466"/>
                  <a:pt x="378706" y="139669"/>
                </a:cubicBezTo>
                <a:cubicBezTo>
                  <a:pt x="409849" y="160872"/>
                  <a:pt x="496651" y="231771"/>
                  <a:pt x="501952" y="306646"/>
                </a:cubicBezTo>
                <a:cubicBezTo>
                  <a:pt x="507253" y="381521"/>
                  <a:pt x="483399" y="484225"/>
                  <a:pt x="410512" y="588917"/>
                </a:cubicBezTo>
                <a:cubicBezTo>
                  <a:pt x="337625" y="693609"/>
                  <a:pt x="131554" y="879140"/>
                  <a:pt x="64630" y="934799"/>
                </a:cubicBezTo>
                <a:cubicBezTo>
                  <a:pt x="-2294" y="990458"/>
                  <a:pt x="16260" y="968592"/>
                  <a:pt x="8971" y="922872"/>
                </a:cubicBezTo>
                <a:cubicBezTo>
                  <a:pt x="1682" y="877152"/>
                  <a:pt x="18910" y="720114"/>
                  <a:pt x="20898" y="660479"/>
                </a:cubicBezTo>
                <a:cubicBezTo>
                  <a:pt x="22886" y="600844"/>
                  <a:pt x="7646" y="585604"/>
                  <a:pt x="8971" y="55711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円/楕円 1600">
            <a:extLst>
              <a:ext uri="{FF2B5EF4-FFF2-40B4-BE49-F238E27FC236}">
                <a16:creationId xmlns:a16="http://schemas.microsoft.com/office/drawing/2014/main" id="{D4BA9D68-8313-D978-76CE-750076CC8A1B}"/>
              </a:ext>
            </a:extLst>
          </p:cNvPr>
          <p:cNvSpPr/>
          <p:nvPr/>
        </p:nvSpPr>
        <p:spPr>
          <a:xfrm>
            <a:off x="2345745" y="4073501"/>
            <a:ext cx="451604" cy="45160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円/楕円 1601">
            <a:extLst>
              <a:ext uri="{FF2B5EF4-FFF2-40B4-BE49-F238E27FC236}">
                <a16:creationId xmlns:a16="http://schemas.microsoft.com/office/drawing/2014/main" id="{D0F83809-08FE-4B1F-FB32-D5A9FB9914C7}"/>
              </a:ext>
            </a:extLst>
          </p:cNvPr>
          <p:cNvSpPr/>
          <p:nvPr/>
        </p:nvSpPr>
        <p:spPr>
          <a:xfrm>
            <a:off x="1565558" y="4324582"/>
            <a:ext cx="229186" cy="229186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6D8B528B-B85D-9860-AF87-82CEA03B2324}"/>
              </a:ext>
            </a:extLst>
          </p:cNvPr>
          <p:cNvSpPr/>
          <p:nvPr/>
        </p:nvSpPr>
        <p:spPr>
          <a:xfrm>
            <a:off x="2012767" y="4726917"/>
            <a:ext cx="726602" cy="640443"/>
          </a:xfrm>
          <a:custGeom>
            <a:avLst/>
            <a:gdLst>
              <a:gd name="connsiteX0" fmla="*/ 6864 w 726602"/>
              <a:gd name="connsiteY0" fmla="*/ 441431 h 640443"/>
              <a:gd name="connsiteX1" fmla="*/ 495870 w 726602"/>
              <a:gd name="connsiteY1" fmla="*/ 171086 h 640443"/>
              <a:gd name="connsiteX2" fmla="*/ 420332 w 726602"/>
              <a:gd name="connsiteY2" fmla="*/ 314210 h 640443"/>
              <a:gd name="connsiteX3" fmla="*/ 726457 w 726602"/>
              <a:gd name="connsiteY3" fmla="*/ 133 h 640443"/>
              <a:gd name="connsiteX4" fmla="*/ 464064 w 726602"/>
              <a:gd name="connsiteY4" fmla="*/ 357942 h 640443"/>
              <a:gd name="connsiteX5" fmla="*/ 340819 w 726602"/>
              <a:gd name="connsiteY5" fmla="*/ 524920 h 640443"/>
              <a:gd name="connsiteX6" fmla="*/ 297087 w 726602"/>
              <a:gd name="connsiteY6" fmla="*/ 489139 h 640443"/>
              <a:gd name="connsiteX7" fmla="*/ 233476 w 726602"/>
              <a:gd name="connsiteY7" fmla="*/ 640213 h 640443"/>
              <a:gd name="connsiteX8" fmla="*/ 209623 w 726602"/>
              <a:gd name="connsiteY8" fmla="*/ 449382 h 640443"/>
              <a:gd name="connsiteX9" fmla="*/ 6864 w 726602"/>
              <a:gd name="connsiteY9" fmla="*/ 441431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602" h="640443">
                <a:moveTo>
                  <a:pt x="6864" y="441431"/>
                </a:moveTo>
                <a:cubicBezTo>
                  <a:pt x="54572" y="395049"/>
                  <a:pt x="426959" y="192290"/>
                  <a:pt x="495870" y="171086"/>
                </a:cubicBezTo>
                <a:cubicBezTo>
                  <a:pt x="564781" y="149882"/>
                  <a:pt x="381901" y="342702"/>
                  <a:pt x="420332" y="314210"/>
                </a:cubicBezTo>
                <a:cubicBezTo>
                  <a:pt x="458763" y="285718"/>
                  <a:pt x="719168" y="-7156"/>
                  <a:pt x="726457" y="133"/>
                </a:cubicBezTo>
                <a:cubicBezTo>
                  <a:pt x="733746" y="7422"/>
                  <a:pt x="464064" y="357942"/>
                  <a:pt x="464064" y="357942"/>
                </a:cubicBezTo>
                <a:cubicBezTo>
                  <a:pt x="399791" y="445407"/>
                  <a:pt x="368649" y="503054"/>
                  <a:pt x="340819" y="524920"/>
                </a:cubicBezTo>
                <a:cubicBezTo>
                  <a:pt x="312990" y="546786"/>
                  <a:pt x="314977" y="469924"/>
                  <a:pt x="297087" y="489139"/>
                </a:cubicBezTo>
                <a:cubicBezTo>
                  <a:pt x="279197" y="508354"/>
                  <a:pt x="248053" y="646839"/>
                  <a:pt x="233476" y="640213"/>
                </a:cubicBezTo>
                <a:cubicBezTo>
                  <a:pt x="218899" y="633587"/>
                  <a:pt x="244741" y="481187"/>
                  <a:pt x="209623" y="449382"/>
                </a:cubicBezTo>
                <a:cubicBezTo>
                  <a:pt x="174505" y="417577"/>
                  <a:pt x="-40844" y="487813"/>
                  <a:pt x="6864" y="441431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615ACBBB-1BE6-050F-F3F0-E4A3A032F0BD}"/>
              </a:ext>
            </a:extLst>
          </p:cNvPr>
          <p:cNvSpPr/>
          <p:nvPr/>
        </p:nvSpPr>
        <p:spPr>
          <a:xfrm>
            <a:off x="2094997" y="4676541"/>
            <a:ext cx="1021993" cy="949465"/>
          </a:xfrm>
          <a:custGeom>
            <a:avLst/>
            <a:gdLst>
              <a:gd name="connsiteX0" fmla="*/ 172 w 1021993"/>
              <a:gd name="connsiteY0" fmla="*/ 885396 h 949465"/>
              <a:gd name="connsiteX1" fmla="*/ 489177 w 1021993"/>
              <a:gd name="connsiteY1" fmla="*/ 881421 h 949465"/>
              <a:gd name="connsiteX2" fmla="*/ 357980 w 1021993"/>
              <a:gd name="connsiteY2" fmla="*/ 949007 h 949465"/>
              <a:gd name="connsiteX3" fmla="*/ 676033 w 1021993"/>
              <a:gd name="connsiteY3" fmla="*/ 909250 h 949465"/>
              <a:gd name="connsiteX4" fmla="*/ 827107 w 1021993"/>
              <a:gd name="connsiteY4" fmla="*/ 873469 h 949465"/>
              <a:gd name="connsiteX5" fmla="*/ 886742 w 1021993"/>
              <a:gd name="connsiteY5" fmla="*/ 702516 h 949465"/>
              <a:gd name="connsiteX6" fmla="*/ 1021914 w 1021993"/>
              <a:gd name="connsiteY6" fmla="*/ 14729 h 949465"/>
              <a:gd name="connsiteX7" fmla="*/ 902645 w 1021993"/>
              <a:gd name="connsiteY7" fmla="*/ 249292 h 949465"/>
              <a:gd name="connsiteX8" fmla="*/ 676033 w 1021993"/>
              <a:gd name="connsiteY8" fmla="*/ 460002 h 949465"/>
              <a:gd name="connsiteX9" fmla="*/ 711813 w 1021993"/>
              <a:gd name="connsiteY9" fmla="*/ 281097 h 949465"/>
              <a:gd name="connsiteX10" fmla="*/ 552787 w 1021993"/>
              <a:gd name="connsiteY10" fmla="*/ 543490 h 949465"/>
              <a:gd name="connsiteX11" fmla="*/ 465323 w 1021993"/>
              <a:gd name="connsiteY11" fmla="*/ 702516 h 949465"/>
              <a:gd name="connsiteX12" fmla="*/ 95587 w 1021993"/>
              <a:gd name="connsiteY12" fmla="*/ 821786 h 949465"/>
              <a:gd name="connsiteX13" fmla="*/ 429542 w 1021993"/>
              <a:gd name="connsiteY13" fmla="*/ 726370 h 949465"/>
              <a:gd name="connsiteX14" fmla="*/ 172 w 1021993"/>
              <a:gd name="connsiteY14" fmla="*/ 885396 h 94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1993" h="949465">
                <a:moveTo>
                  <a:pt x="172" y="885396"/>
                </a:moveTo>
                <a:cubicBezTo>
                  <a:pt x="10111" y="911238"/>
                  <a:pt x="429542" y="870819"/>
                  <a:pt x="489177" y="881421"/>
                </a:cubicBezTo>
                <a:cubicBezTo>
                  <a:pt x="548812" y="892023"/>
                  <a:pt x="326837" y="944369"/>
                  <a:pt x="357980" y="949007"/>
                </a:cubicBezTo>
                <a:cubicBezTo>
                  <a:pt x="389123" y="953645"/>
                  <a:pt x="597845" y="921840"/>
                  <a:pt x="676033" y="909250"/>
                </a:cubicBezTo>
                <a:cubicBezTo>
                  <a:pt x="754221" y="896660"/>
                  <a:pt x="791989" y="907925"/>
                  <a:pt x="827107" y="873469"/>
                </a:cubicBezTo>
                <a:cubicBezTo>
                  <a:pt x="862225" y="839013"/>
                  <a:pt x="854274" y="845639"/>
                  <a:pt x="886742" y="702516"/>
                </a:cubicBezTo>
                <a:cubicBezTo>
                  <a:pt x="919210" y="559393"/>
                  <a:pt x="1019264" y="90266"/>
                  <a:pt x="1021914" y="14729"/>
                </a:cubicBezTo>
                <a:cubicBezTo>
                  <a:pt x="1024564" y="-60808"/>
                  <a:pt x="960292" y="175080"/>
                  <a:pt x="902645" y="249292"/>
                </a:cubicBezTo>
                <a:cubicBezTo>
                  <a:pt x="844998" y="323504"/>
                  <a:pt x="707838" y="454701"/>
                  <a:pt x="676033" y="460002"/>
                </a:cubicBezTo>
                <a:cubicBezTo>
                  <a:pt x="644228" y="465303"/>
                  <a:pt x="732354" y="267182"/>
                  <a:pt x="711813" y="281097"/>
                </a:cubicBezTo>
                <a:cubicBezTo>
                  <a:pt x="691272" y="295012"/>
                  <a:pt x="593869" y="473254"/>
                  <a:pt x="552787" y="543490"/>
                </a:cubicBezTo>
                <a:cubicBezTo>
                  <a:pt x="511705" y="613726"/>
                  <a:pt x="541523" y="656133"/>
                  <a:pt x="465323" y="702516"/>
                </a:cubicBezTo>
                <a:cubicBezTo>
                  <a:pt x="389123" y="748899"/>
                  <a:pt x="101551" y="817810"/>
                  <a:pt x="95587" y="821786"/>
                </a:cubicBezTo>
                <a:cubicBezTo>
                  <a:pt x="89624" y="825762"/>
                  <a:pt x="446770" y="715106"/>
                  <a:pt x="429542" y="726370"/>
                </a:cubicBezTo>
                <a:cubicBezTo>
                  <a:pt x="412314" y="737634"/>
                  <a:pt x="-9767" y="859554"/>
                  <a:pt x="172" y="885396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D2151F87-11DD-36C0-C58B-EC59B6720BE1}"/>
              </a:ext>
            </a:extLst>
          </p:cNvPr>
          <p:cNvSpPr/>
          <p:nvPr/>
        </p:nvSpPr>
        <p:spPr>
          <a:xfrm>
            <a:off x="3034600" y="4602475"/>
            <a:ext cx="326378" cy="1046513"/>
          </a:xfrm>
          <a:custGeom>
            <a:avLst/>
            <a:gdLst>
              <a:gd name="connsiteX0" fmla="*/ 209532 w 326378"/>
              <a:gd name="connsiteY0" fmla="*/ 5306 h 1046513"/>
              <a:gd name="connsiteX1" fmla="*/ 62433 w 326378"/>
              <a:gd name="connsiteY1" fmla="*/ 458530 h 1046513"/>
              <a:gd name="connsiteX2" fmla="*/ 213508 w 326378"/>
              <a:gd name="connsiteY2" fmla="*/ 768631 h 1046513"/>
              <a:gd name="connsiteX3" fmla="*/ 14725 w 326378"/>
              <a:gd name="connsiteY3" fmla="*/ 545995 h 1046513"/>
              <a:gd name="connsiteX4" fmla="*/ 18701 w 326378"/>
              <a:gd name="connsiteY4" fmla="*/ 1042951 h 1046513"/>
              <a:gd name="connsiteX5" fmla="*/ 50506 w 326378"/>
              <a:gd name="connsiteY5" fmla="*/ 764655 h 1046513"/>
              <a:gd name="connsiteX6" fmla="*/ 169776 w 326378"/>
              <a:gd name="connsiteY6" fmla="*/ 677191 h 1046513"/>
              <a:gd name="connsiteX7" fmla="*/ 229410 w 326378"/>
              <a:gd name="connsiteY7" fmla="*/ 188186 h 1046513"/>
              <a:gd name="connsiteX8" fmla="*/ 324826 w 326378"/>
              <a:gd name="connsiteY8" fmla="*/ 1330 h 1046513"/>
              <a:gd name="connsiteX9" fmla="*/ 145922 w 326378"/>
              <a:gd name="connsiteY9" fmla="*/ 267699 h 1046513"/>
              <a:gd name="connsiteX10" fmla="*/ 141946 w 326378"/>
              <a:gd name="connsiteY10" fmla="*/ 462506 h 1046513"/>
              <a:gd name="connsiteX11" fmla="*/ 145922 w 326378"/>
              <a:gd name="connsiteY11" fmla="*/ 474433 h 1046513"/>
              <a:gd name="connsiteX12" fmla="*/ 137970 w 326378"/>
              <a:gd name="connsiteY12" fmla="*/ 498287 h 1046513"/>
              <a:gd name="connsiteX13" fmla="*/ 169776 w 326378"/>
              <a:gd name="connsiteY13" fmla="*/ 303480 h 1046513"/>
              <a:gd name="connsiteX14" fmla="*/ 209532 w 326378"/>
              <a:gd name="connsiteY14" fmla="*/ 5306 h 104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378" h="1046513">
                <a:moveTo>
                  <a:pt x="209532" y="5306"/>
                </a:moveTo>
                <a:cubicBezTo>
                  <a:pt x="191642" y="31148"/>
                  <a:pt x="61770" y="331309"/>
                  <a:pt x="62433" y="458530"/>
                </a:cubicBezTo>
                <a:cubicBezTo>
                  <a:pt x="63096" y="585751"/>
                  <a:pt x="221459" y="754054"/>
                  <a:pt x="213508" y="768631"/>
                </a:cubicBezTo>
                <a:cubicBezTo>
                  <a:pt x="205557" y="783208"/>
                  <a:pt x="47193" y="500275"/>
                  <a:pt x="14725" y="545995"/>
                </a:cubicBezTo>
                <a:cubicBezTo>
                  <a:pt x="-17743" y="591715"/>
                  <a:pt x="12737" y="1006508"/>
                  <a:pt x="18701" y="1042951"/>
                </a:cubicBezTo>
                <a:cubicBezTo>
                  <a:pt x="24664" y="1079394"/>
                  <a:pt x="25327" y="825615"/>
                  <a:pt x="50506" y="764655"/>
                </a:cubicBezTo>
                <a:cubicBezTo>
                  <a:pt x="75685" y="703695"/>
                  <a:pt x="139959" y="773269"/>
                  <a:pt x="169776" y="677191"/>
                </a:cubicBezTo>
                <a:cubicBezTo>
                  <a:pt x="199593" y="581113"/>
                  <a:pt x="203568" y="300829"/>
                  <a:pt x="229410" y="188186"/>
                </a:cubicBezTo>
                <a:cubicBezTo>
                  <a:pt x="255252" y="75543"/>
                  <a:pt x="338741" y="-11922"/>
                  <a:pt x="324826" y="1330"/>
                </a:cubicBezTo>
                <a:cubicBezTo>
                  <a:pt x="310911" y="14582"/>
                  <a:pt x="176402" y="190836"/>
                  <a:pt x="145922" y="267699"/>
                </a:cubicBezTo>
                <a:cubicBezTo>
                  <a:pt x="115442" y="344562"/>
                  <a:pt x="141946" y="428050"/>
                  <a:pt x="141946" y="462506"/>
                </a:cubicBezTo>
                <a:cubicBezTo>
                  <a:pt x="141946" y="496962"/>
                  <a:pt x="146585" y="468470"/>
                  <a:pt x="145922" y="474433"/>
                </a:cubicBezTo>
                <a:cubicBezTo>
                  <a:pt x="145259" y="480396"/>
                  <a:pt x="133994" y="526779"/>
                  <a:pt x="137970" y="498287"/>
                </a:cubicBezTo>
                <a:cubicBezTo>
                  <a:pt x="141946" y="469795"/>
                  <a:pt x="158512" y="381005"/>
                  <a:pt x="169776" y="303480"/>
                </a:cubicBezTo>
                <a:cubicBezTo>
                  <a:pt x="181040" y="225955"/>
                  <a:pt x="227422" y="-20536"/>
                  <a:pt x="209532" y="5306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51F40594-65F2-110F-CD0B-B99D3F174C3B}"/>
              </a:ext>
            </a:extLst>
          </p:cNvPr>
          <p:cNvSpPr/>
          <p:nvPr/>
        </p:nvSpPr>
        <p:spPr>
          <a:xfrm>
            <a:off x="2465338" y="5592412"/>
            <a:ext cx="370563" cy="267829"/>
          </a:xfrm>
          <a:custGeom>
            <a:avLst/>
            <a:gdLst>
              <a:gd name="connsiteX0" fmla="*/ 43299 w 370563"/>
              <a:gd name="connsiteY0" fmla="*/ 13258 h 267829"/>
              <a:gd name="connsiteX1" fmla="*/ 289789 w 370563"/>
              <a:gd name="connsiteY1" fmla="*/ 9282 h 267829"/>
              <a:gd name="connsiteX2" fmla="*/ 341472 w 370563"/>
              <a:gd name="connsiteY2" fmla="*/ 140478 h 267829"/>
              <a:gd name="connsiteX3" fmla="*/ 361351 w 370563"/>
              <a:gd name="connsiteY3" fmla="*/ 180235 h 267829"/>
              <a:gd name="connsiteX4" fmla="*/ 190398 w 370563"/>
              <a:gd name="connsiteY4" fmla="*/ 168308 h 267829"/>
              <a:gd name="connsiteX5" fmla="*/ 289789 w 370563"/>
              <a:gd name="connsiteY5" fmla="*/ 212040 h 267829"/>
              <a:gd name="connsiteX6" fmla="*/ 170519 w 370563"/>
              <a:gd name="connsiteY6" fmla="*/ 219991 h 267829"/>
              <a:gd name="connsiteX7" fmla="*/ 87031 w 370563"/>
              <a:gd name="connsiteY7" fmla="*/ 223967 h 267829"/>
              <a:gd name="connsiteX8" fmla="*/ 7518 w 370563"/>
              <a:gd name="connsiteY8" fmla="*/ 267699 h 267829"/>
              <a:gd name="connsiteX9" fmla="*/ 285813 w 370563"/>
              <a:gd name="connsiteY9" fmla="*/ 208065 h 267829"/>
              <a:gd name="connsiteX10" fmla="*/ 365326 w 370563"/>
              <a:gd name="connsiteY10" fmla="*/ 204089 h 267829"/>
              <a:gd name="connsiteX11" fmla="*/ 345448 w 370563"/>
              <a:gd name="connsiteY11" fmla="*/ 96746 h 267829"/>
              <a:gd name="connsiteX12" fmla="*/ 297740 w 370563"/>
              <a:gd name="connsiteY12" fmla="*/ 33136 h 267829"/>
              <a:gd name="connsiteX13" fmla="*/ 43299 w 370563"/>
              <a:gd name="connsiteY13" fmla="*/ 13258 h 26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563" h="267829">
                <a:moveTo>
                  <a:pt x="43299" y="13258"/>
                </a:moveTo>
                <a:cubicBezTo>
                  <a:pt x="41974" y="9282"/>
                  <a:pt x="240094" y="-11921"/>
                  <a:pt x="289789" y="9282"/>
                </a:cubicBezTo>
                <a:cubicBezTo>
                  <a:pt x="339485" y="30485"/>
                  <a:pt x="329545" y="111986"/>
                  <a:pt x="341472" y="140478"/>
                </a:cubicBezTo>
                <a:cubicBezTo>
                  <a:pt x="353399" y="168970"/>
                  <a:pt x="386530" y="175597"/>
                  <a:pt x="361351" y="180235"/>
                </a:cubicBezTo>
                <a:cubicBezTo>
                  <a:pt x="336172" y="184873"/>
                  <a:pt x="202325" y="163007"/>
                  <a:pt x="190398" y="168308"/>
                </a:cubicBezTo>
                <a:cubicBezTo>
                  <a:pt x="178471" y="173609"/>
                  <a:pt x="293102" y="203426"/>
                  <a:pt x="289789" y="212040"/>
                </a:cubicBezTo>
                <a:cubicBezTo>
                  <a:pt x="286476" y="220654"/>
                  <a:pt x="204312" y="218003"/>
                  <a:pt x="170519" y="219991"/>
                </a:cubicBezTo>
                <a:cubicBezTo>
                  <a:pt x="136726" y="221979"/>
                  <a:pt x="114198" y="216016"/>
                  <a:pt x="87031" y="223967"/>
                </a:cubicBezTo>
                <a:cubicBezTo>
                  <a:pt x="59864" y="231918"/>
                  <a:pt x="-25612" y="270349"/>
                  <a:pt x="7518" y="267699"/>
                </a:cubicBezTo>
                <a:cubicBezTo>
                  <a:pt x="40648" y="265049"/>
                  <a:pt x="226178" y="218667"/>
                  <a:pt x="285813" y="208065"/>
                </a:cubicBezTo>
                <a:cubicBezTo>
                  <a:pt x="345448" y="197463"/>
                  <a:pt x="355387" y="222642"/>
                  <a:pt x="365326" y="204089"/>
                </a:cubicBezTo>
                <a:cubicBezTo>
                  <a:pt x="375265" y="185536"/>
                  <a:pt x="356712" y="125238"/>
                  <a:pt x="345448" y="96746"/>
                </a:cubicBezTo>
                <a:cubicBezTo>
                  <a:pt x="334184" y="68254"/>
                  <a:pt x="340809" y="47051"/>
                  <a:pt x="297740" y="33136"/>
                </a:cubicBezTo>
                <a:cubicBezTo>
                  <a:pt x="254671" y="19221"/>
                  <a:pt x="44624" y="17234"/>
                  <a:pt x="43299" y="13258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03171C74-7A18-4B7B-7506-1965BA54520D}"/>
              </a:ext>
            </a:extLst>
          </p:cNvPr>
          <p:cNvSpPr/>
          <p:nvPr/>
        </p:nvSpPr>
        <p:spPr>
          <a:xfrm>
            <a:off x="2346064" y="5583013"/>
            <a:ext cx="238732" cy="375875"/>
          </a:xfrm>
          <a:custGeom>
            <a:avLst/>
            <a:gdLst>
              <a:gd name="connsiteX0" fmla="*/ 3546 w 238732"/>
              <a:gd name="connsiteY0" fmla="*/ 2778 h 375875"/>
              <a:gd name="connsiteX1" fmla="*/ 234134 w 238732"/>
              <a:gd name="connsiteY1" fmla="*/ 368538 h 375875"/>
              <a:gd name="connsiteX2" fmla="*/ 150646 w 238732"/>
              <a:gd name="connsiteY2" fmla="*/ 241317 h 375875"/>
              <a:gd name="connsiteX3" fmla="*/ 67157 w 238732"/>
              <a:gd name="connsiteY3" fmla="*/ 165780 h 375875"/>
              <a:gd name="connsiteX4" fmla="*/ 91011 w 238732"/>
              <a:gd name="connsiteY4" fmla="*/ 197585 h 375875"/>
              <a:gd name="connsiteX5" fmla="*/ 3546 w 238732"/>
              <a:gd name="connsiteY5" fmla="*/ 2778 h 37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32" h="375875">
                <a:moveTo>
                  <a:pt x="3546" y="2778"/>
                </a:moveTo>
                <a:cubicBezTo>
                  <a:pt x="27400" y="31270"/>
                  <a:pt x="209617" y="328782"/>
                  <a:pt x="234134" y="368538"/>
                </a:cubicBezTo>
                <a:cubicBezTo>
                  <a:pt x="258651" y="408295"/>
                  <a:pt x="178475" y="275110"/>
                  <a:pt x="150646" y="241317"/>
                </a:cubicBezTo>
                <a:cubicBezTo>
                  <a:pt x="122817" y="207524"/>
                  <a:pt x="77096" y="173069"/>
                  <a:pt x="67157" y="165780"/>
                </a:cubicBezTo>
                <a:cubicBezTo>
                  <a:pt x="57218" y="158491"/>
                  <a:pt x="98300" y="221439"/>
                  <a:pt x="91011" y="197585"/>
                </a:cubicBezTo>
                <a:cubicBezTo>
                  <a:pt x="83722" y="173731"/>
                  <a:pt x="-20308" y="-25714"/>
                  <a:pt x="3546" y="2778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24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夏木マリ、「Uber Eatsで、いーんじゃない？」子育て世帯にスマートな新提案 | ORICON NEWS" hidden="1">
            <a:extLst>
              <a:ext uri="{FF2B5EF4-FFF2-40B4-BE49-F238E27FC236}">
                <a16:creationId xmlns:a16="http://schemas.microsoft.com/office/drawing/2014/main" id="{6B442584-AE36-CD32-019C-7C607FB7F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8068" r="3340" b="8565"/>
          <a:stretch/>
        </p:blipFill>
        <p:spPr bwMode="auto">
          <a:xfrm>
            <a:off x="-1" y="1970965"/>
            <a:ext cx="9601201" cy="88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1" name="グループ化 1630">
            <a:extLst>
              <a:ext uri="{FF2B5EF4-FFF2-40B4-BE49-F238E27FC236}">
                <a16:creationId xmlns:a16="http://schemas.microsoft.com/office/drawing/2014/main" id="{66FD94DD-DBEF-169C-1B2F-6121D0588CCB}"/>
              </a:ext>
            </a:extLst>
          </p:cNvPr>
          <p:cNvGrpSpPr/>
          <p:nvPr/>
        </p:nvGrpSpPr>
        <p:grpSpPr>
          <a:xfrm>
            <a:off x="-16579" y="2103372"/>
            <a:ext cx="9539368" cy="8686026"/>
            <a:chOff x="-16579" y="2103372"/>
            <a:chExt cx="9539368" cy="8686026"/>
          </a:xfrm>
        </p:grpSpPr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1AC5808E-18FE-3153-93C9-899B9B12CF6E}"/>
                </a:ext>
              </a:extLst>
            </p:cNvPr>
            <p:cNvSpPr/>
            <p:nvPr/>
          </p:nvSpPr>
          <p:spPr>
            <a:xfrm>
              <a:off x="1611710" y="6494022"/>
              <a:ext cx="307253" cy="372356"/>
            </a:xfrm>
            <a:custGeom>
              <a:avLst/>
              <a:gdLst>
                <a:gd name="connsiteX0" fmla="*/ 299640 w 307253"/>
                <a:gd name="connsiteY0" fmla="*/ 5203 h 372356"/>
                <a:gd name="connsiteX1" fmla="*/ 105965 w 307253"/>
                <a:gd name="connsiteY1" fmla="*/ 186178 h 372356"/>
                <a:gd name="connsiteX2" fmla="*/ 188515 w 307253"/>
                <a:gd name="connsiteY2" fmla="*/ 151253 h 372356"/>
                <a:gd name="connsiteX3" fmla="*/ 48815 w 307253"/>
                <a:gd name="connsiteY3" fmla="*/ 268728 h 372356"/>
                <a:gd name="connsiteX4" fmla="*/ 7540 w 307253"/>
                <a:gd name="connsiteY4" fmla="*/ 370328 h 372356"/>
                <a:gd name="connsiteX5" fmla="*/ 26590 w 307253"/>
                <a:gd name="connsiteY5" fmla="*/ 316353 h 372356"/>
                <a:gd name="connsiteX6" fmla="*/ 258365 w 307253"/>
                <a:gd name="connsiteY6" fmla="*/ 87753 h 372356"/>
                <a:gd name="connsiteX7" fmla="*/ 169465 w 307253"/>
                <a:gd name="connsiteY7" fmla="*/ 144903 h 372356"/>
                <a:gd name="connsiteX8" fmla="*/ 258365 w 307253"/>
                <a:gd name="connsiteY8" fmla="*/ 56003 h 372356"/>
                <a:gd name="connsiteX9" fmla="*/ 299640 w 307253"/>
                <a:gd name="connsiteY9" fmla="*/ 5203 h 37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53" h="372356">
                  <a:moveTo>
                    <a:pt x="299640" y="5203"/>
                  </a:moveTo>
                  <a:cubicBezTo>
                    <a:pt x="274240" y="26899"/>
                    <a:pt x="124486" y="161836"/>
                    <a:pt x="105965" y="186178"/>
                  </a:cubicBezTo>
                  <a:cubicBezTo>
                    <a:pt x="87444" y="210520"/>
                    <a:pt x="198040" y="137495"/>
                    <a:pt x="188515" y="151253"/>
                  </a:cubicBezTo>
                  <a:cubicBezTo>
                    <a:pt x="178990" y="165011"/>
                    <a:pt x="78978" y="232215"/>
                    <a:pt x="48815" y="268728"/>
                  </a:cubicBezTo>
                  <a:cubicBezTo>
                    <a:pt x="18652" y="305241"/>
                    <a:pt x="11244" y="362391"/>
                    <a:pt x="7540" y="370328"/>
                  </a:cubicBezTo>
                  <a:cubicBezTo>
                    <a:pt x="3836" y="378265"/>
                    <a:pt x="-15214" y="363449"/>
                    <a:pt x="26590" y="316353"/>
                  </a:cubicBezTo>
                  <a:cubicBezTo>
                    <a:pt x="68394" y="269257"/>
                    <a:pt x="234553" y="116328"/>
                    <a:pt x="258365" y="87753"/>
                  </a:cubicBezTo>
                  <a:cubicBezTo>
                    <a:pt x="282177" y="59178"/>
                    <a:pt x="169465" y="150195"/>
                    <a:pt x="169465" y="144903"/>
                  </a:cubicBezTo>
                  <a:cubicBezTo>
                    <a:pt x="169465" y="139611"/>
                    <a:pt x="236140" y="76640"/>
                    <a:pt x="258365" y="56003"/>
                  </a:cubicBezTo>
                  <a:cubicBezTo>
                    <a:pt x="280590" y="35366"/>
                    <a:pt x="325040" y="-16493"/>
                    <a:pt x="299640" y="5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2BB38C72-4BE3-EFDF-930A-151653C9EC17}"/>
                </a:ext>
              </a:extLst>
            </p:cNvPr>
            <p:cNvSpPr/>
            <p:nvPr/>
          </p:nvSpPr>
          <p:spPr>
            <a:xfrm>
              <a:off x="1536658" y="6495882"/>
              <a:ext cx="346122" cy="314553"/>
            </a:xfrm>
            <a:custGeom>
              <a:avLst/>
              <a:gdLst>
                <a:gd name="connsiteX0" fmla="*/ 346117 w 346122"/>
                <a:gd name="connsiteY0" fmla="*/ 168 h 314553"/>
                <a:gd name="connsiteX1" fmla="*/ 161967 w 346122"/>
                <a:gd name="connsiteY1" fmla="*/ 184318 h 314553"/>
                <a:gd name="connsiteX2" fmla="*/ 117517 w 346122"/>
                <a:gd name="connsiteY2" fmla="*/ 260518 h 314553"/>
                <a:gd name="connsiteX3" fmla="*/ 42 w 346122"/>
                <a:gd name="connsiteY3" fmla="*/ 314493 h 314553"/>
                <a:gd name="connsiteX4" fmla="*/ 104817 w 346122"/>
                <a:gd name="connsiteY4" fmla="*/ 270043 h 314553"/>
                <a:gd name="connsiteX5" fmla="*/ 174667 w 346122"/>
                <a:gd name="connsiteY5" fmla="*/ 219243 h 314553"/>
                <a:gd name="connsiteX6" fmla="*/ 155617 w 346122"/>
                <a:gd name="connsiteY6" fmla="*/ 219243 h 314553"/>
                <a:gd name="connsiteX7" fmla="*/ 346117 w 346122"/>
                <a:gd name="connsiteY7" fmla="*/ 168 h 3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22" h="314553">
                  <a:moveTo>
                    <a:pt x="346117" y="168"/>
                  </a:moveTo>
                  <a:cubicBezTo>
                    <a:pt x="347175" y="-5653"/>
                    <a:pt x="200067" y="140926"/>
                    <a:pt x="161967" y="184318"/>
                  </a:cubicBezTo>
                  <a:cubicBezTo>
                    <a:pt x="123867" y="227710"/>
                    <a:pt x="144504" y="238822"/>
                    <a:pt x="117517" y="260518"/>
                  </a:cubicBezTo>
                  <a:cubicBezTo>
                    <a:pt x="90530" y="282214"/>
                    <a:pt x="2159" y="312905"/>
                    <a:pt x="42" y="314493"/>
                  </a:cubicBezTo>
                  <a:cubicBezTo>
                    <a:pt x="-2075" y="316081"/>
                    <a:pt x="75713" y="285918"/>
                    <a:pt x="104817" y="270043"/>
                  </a:cubicBezTo>
                  <a:cubicBezTo>
                    <a:pt x="133921" y="254168"/>
                    <a:pt x="174667" y="219243"/>
                    <a:pt x="174667" y="219243"/>
                  </a:cubicBezTo>
                  <a:cubicBezTo>
                    <a:pt x="183134" y="210776"/>
                    <a:pt x="129159" y="252051"/>
                    <a:pt x="155617" y="219243"/>
                  </a:cubicBezTo>
                  <a:cubicBezTo>
                    <a:pt x="182075" y="186435"/>
                    <a:pt x="345059" y="5989"/>
                    <a:pt x="346117" y="1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E227D3BF-FBD2-FBA9-3AD6-B389A3B1C4CC}"/>
                </a:ext>
              </a:extLst>
            </p:cNvPr>
            <p:cNvSpPr/>
            <p:nvPr/>
          </p:nvSpPr>
          <p:spPr>
            <a:xfrm>
              <a:off x="1524019" y="6717202"/>
              <a:ext cx="193797" cy="642477"/>
            </a:xfrm>
            <a:custGeom>
              <a:avLst/>
              <a:gdLst>
                <a:gd name="connsiteX0" fmla="*/ 149206 w 193797"/>
                <a:gd name="connsiteY0" fmla="*/ 1098 h 642477"/>
                <a:gd name="connsiteX1" fmla="*/ 69831 w 193797"/>
                <a:gd name="connsiteY1" fmla="*/ 96348 h 642477"/>
                <a:gd name="connsiteX2" fmla="*/ 69831 w 193797"/>
                <a:gd name="connsiteY2" fmla="*/ 156673 h 642477"/>
                <a:gd name="connsiteX3" fmla="*/ 34906 w 193797"/>
                <a:gd name="connsiteY3" fmla="*/ 277323 h 642477"/>
                <a:gd name="connsiteX4" fmla="*/ 41256 w 193797"/>
                <a:gd name="connsiteY4" fmla="*/ 343998 h 642477"/>
                <a:gd name="connsiteX5" fmla="*/ 34906 w 193797"/>
                <a:gd name="connsiteY5" fmla="*/ 334473 h 642477"/>
                <a:gd name="connsiteX6" fmla="*/ 101581 w 193797"/>
                <a:gd name="connsiteY6" fmla="*/ 461473 h 642477"/>
                <a:gd name="connsiteX7" fmla="*/ 104756 w 193797"/>
                <a:gd name="connsiteY7" fmla="*/ 417023 h 642477"/>
                <a:gd name="connsiteX8" fmla="*/ 149206 w 193797"/>
                <a:gd name="connsiteY8" fmla="*/ 490048 h 642477"/>
                <a:gd name="connsiteX9" fmla="*/ 152381 w 193797"/>
                <a:gd name="connsiteY9" fmla="*/ 556723 h 642477"/>
                <a:gd name="connsiteX10" fmla="*/ 193656 w 193797"/>
                <a:gd name="connsiteY10" fmla="*/ 642448 h 642477"/>
                <a:gd name="connsiteX11" fmla="*/ 158731 w 193797"/>
                <a:gd name="connsiteY11" fmla="*/ 547198 h 642477"/>
                <a:gd name="connsiteX12" fmla="*/ 3156 w 193797"/>
                <a:gd name="connsiteY12" fmla="*/ 299548 h 642477"/>
                <a:gd name="connsiteX13" fmla="*/ 53956 w 193797"/>
                <a:gd name="connsiteY13" fmla="*/ 172548 h 642477"/>
                <a:gd name="connsiteX14" fmla="*/ 50781 w 193797"/>
                <a:gd name="connsiteY14" fmla="*/ 229698 h 642477"/>
                <a:gd name="connsiteX15" fmla="*/ 85706 w 193797"/>
                <a:gd name="connsiteY15" fmla="*/ 61423 h 642477"/>
                <a:gd name="connsiteX16" fmla="*/ 41256 w 193797"/>
                <a:gd name="connsiteY16" fmla="*/ 131273 h 642477"/>
                <a:gd name="connsiteX17" fmla="*/ 111106 w 193797"/>
                <a:gd name="connsiteY17" fmla="*/ 48723 h 642477"/>
                <a:gd name="connsiteX18" fmla="*/ 149206 w 193797"/>
                <a:gd name="connsiteY18" fmla="*/ 1098 h 64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797" h="642477">
                  <a:moveTo>
                    <a:pt x="149206" y="1098"/>
                  </a:moveTo>
                  <a:cubicBezTo>
                    <a:pt x="142327" y="9036"/>
                    <a:pt x="83060" y="70419"/>
                    <a:pt x="69831" y="96348"/>
                  </a:cubicBezTo>
                  <a:cubicBezTo>
                    <a:pt x="56602" y="122277"/>
                    <a:pt x="75652" y="126510"/>
                    <a:pt x="69831" y="156673"/>
                  </a:cubicBezTo>
                  <a:cubicBezTo>
                    <a:pt x="64010" y="186836"/>
                    <a:pt x="39668" y="246102"/>
                    <a:pt x="34906" y="277323"/>
                  </a:cubicBezTo>
                  <a:cubicBezTo>
                    <a:pt x="30144" y="308544"/>
                    <a:pt x="41256" y="343998"/>
                    <a:pt x="41256" y="343998"/>
                  </a:cubicBezTo>
                  <a:cubicBezTo>
                    <a:pt x="41256" y="353523"/>
                    <a:pt x="24852" y="314894"/>
                    <a:pt x="34906" y="334473"/>
                  </a:cubicBezTo>
                  <a:cubicBezTo>
                    <a:pt x="44960" y="354052"/>
                    <a:pt x="89939" y="447715"/>
                    <a:pt x="101581" y="461473"/>
                  </a:cubicBezTo>
                  <a:cubicBezTo>
                    <a:pt x="113223" y="475231"/>
                    <a:pt x="96818" y="412261"/>
                    <a:pt x="104756" y="417023"/>
                  </a:cubicBezTo>
                  <a:cubicBezTo>
                    <a:pt x="112693" y="421786"/>
                    <a:pt x="141268" y="466765"/>
                    <a:pt x="149206" y="490048"/>
                  </a:cubicBezTo>
                  <a:cubicBezTo>
                    <a:pt x="157144" y="513331"/>
                    <a:pt x="144973" y="531323"/>
                    <a:pt x="152381" y="556723"/>
                  </a:cubicBezTo>
                  <a:cubicBezTo>
                    <a:pt x="159789" y="582123"/>
                    <a:pt x="192598" y="644036"/>
                    <a:pt x="193656" y="642448"/>
                  </a:cubicBezTo>
                  <a:cubicBezTo>
                    <a:pt x="194714" y="640860"/>
                    <a:pt x="190481" y="604348"/>
                    <a:pt x="158731" y="547198"/>
                  </a:cubicBezTo>
                  <a:cubicBezTo>
                    <a:pt x="126981" y="490048"/>
                    <a:pt x="20618" y="361990"/>
                    <a:pt x="3156" y="299548"/>
                  </a:cubicBezTo>
                  <a:cubicBezTo>
                    <a:pt x="-14306" y="237106"/>
                    <a:pt x="46018" y="184190"/>
                    <a:pt x="53956" y="172548"/>
                  </a:cubicBezTo>
                  <a:cubicBezTo>
                    <a:pt x="61893" y="160906"/>
                    <a:pt x="45489" y="248219"/>
                    <a:pt x="50781" y="229698"/>
                  </a:cubicBezTo>
                  <a:cubicBezTo>
                    <a:pt x="56073" y="211177"/>
                    <a:pt x="87293" y="77827"/>
                    <a:pt x="85706" y="61423"/>
                  </a:cubicBezTo>
                  <a:cubicBezTo>
                    <a:pt x="84119" y="45019"/>
                    <a:pt x="37023" y="133390"/>
                    <a:pt x="41256" y="131273"/>
                  </a:cubicBezTo>
                  <a:cubicBezTo>
                    <a:pt x="45489" y="129156"/>
                    <a:pt x="95231" y="67244"/>
                    <a:pt x="111106" y="48723"/>
                  </a:cubicBezTo>
                  <a:cubicBezTo>
                    <a:pt x="126981" y="30202"/>
                    <a:pt x="156085" y="-6840"/>
                    <a:pt x="149206" y="10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A16762C5-84FF-39E8-C72B-446C06EBD324}"/>
                </a:ext>
              </a:extLst>
            </p:cNvPr>
            <p:cNvSpPr/>
            <p:nvPr/>
          </p:nvSpPr>
          <p:spPr>
            <a:xfrm>
              <a:off x="1643318" y="6864462"/>
              <a:ext cx="461904" cy="814182"/>
            </a:xfrm>
            <a:custGeom>
              <a:avLst/>
              <a:gdLst>
                <a:gd name="connsiteX0" fmla="*/ 1332 w 461904"/>
                <a:gd name="connsiteY0" fmla="*/ 3063 h 814182"/>
                <a:gd name="connsiteX1" fmla="*/ 26732 w 461904"/>
                <a:gd name="connsiteY1" fmla="*/ 180863 h 814182"/>
                <a:gd name="connsiteX2" fmla="*/ 42607 w 461904"/>
                <a:gd name="connsiteY2" fmla="*/ 152288 h 814182"/>
                <a:gd name="connsiteX3" fmla="*/ 172782 w 461904"/>
                <a:gd name="connsiteY3" fmla="*/ 450738 h 814182"/>
                <a:gd name="connsiteX4" fmla="*/ 185482 w 461904"/>
                <a:gd name="connsiteY4" fmla="*/ 447563 h 814182"/>
                <a:gd name="connsiteX5" fmla="*/ 302957 w 461904"/>
                <a:gd name="connsiteY5" fmla="*/ 596788 h 814182"/>
                <a:gd name="connsiteX6" fmla="*/ 296607 w 461904"/>
                <a:gd name="connsiteY6" fmla="*/ 584088 h 814182"/>
                <a:gd name="connsiteX7" fmla="*/ 426782 w 461904"/>
                <a:gd name="connsiteY7" fmla="*/ 774588 h 814182"/>
                <a:gd name="connsiteX8" fmla="*/ 458532 w 461904"/>
                <a:gd name="connsiteY8" fmla="*/ 806338 h 814182"/>
                <a:gd name="connsiteX9" fmla="*/ 363282 w 461904"/>
                <a:gd name="connsiteY9" fmla="*/ 669813 h 814182"/>
                <a:gd name="connsiteX10" fmla="*/ 163257 w 461904"/>
                <a:gd name="connsiteY10" fmla="*/ 409463 h 814182"/>
                <a:gd name="connsiteX11" fmla="*/ 20382 w 461904"/>
                <a:gd name="connsiteY11" fmla="*/ 196738 h 814182"/>
                <a:gd name="connsiteX12" fmla="*/ 7682 w 461904"/>
                <a:gd name="connsiteY12" fmla="*/ 79263 h 814182"/>
                <a:gd name="connsiteX13" fmla="*/ 1332 w 461904"/>
                <a:gd name="connsiteY13" fmla="*/ 3063 h 8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904" h="814182">
                  <a:moveTo>
                    <a:pt x="1332" y="3063"/>
                  </a:moveTo>
                  <a:cubicBezTo>
                    <a:pt x="4507" y="19996"/>
                    <a:pt x="19853" y="155992"/>
                    <a:pt x="26732" y="180863"/>
                  </a:cubicBezTo>
                  <a:cubicBezTo>
                    <a:pt x="33611" y="205734"/>
                    <a:pt x="18265" y="107309"/>
                    <a:pt x="42607" y="152288"/>
                  </a:cubicBezTo>
                  <a:cubicBezTo>
                    <a:pt x="66949" y="197267"/>
                    <a:pt x="172782" y="450738"/>
                    <a:pt x="172782" y="450738"/>
                  </a:cubicBezTo>
                  <a:cubicBezTo>
                    <a:pt x="196595" y="499951"/>
                    <a:pt x="163786" y="423222"/>
                    <a:pt x="185482" y="447563"/>
                  </a:cubicBezTo>
                  <a:cubicBezTo>
                    <a:pt x="207178" y="471904"/>
                    <a:pt x="302957" y="596788"/>
                    <a:pt x="302957" y="596788"/>
                  </a:cubicBezTo>
                  <a:cubicBezTo>
                    <a:pt x="321478" y="619542"/>
                    <a:pt x="275970" y="554455"/>
                    <a:pt x="296607" y="584088"/>
                  </a:cubicBezTo>
                  <a:cubicBezTo>
                    <a:pt x="317244" y="613721"/>
                    <a:pt x="399795" y="737546"/>
                    <a:pt x="426782" y="774588"/>
                  </a:cubicBezTo>
                  <a:cubicBezTo>
                    <a:pt x="453769" y="811630"/>
                    <a:pt x="469115" y="823801"/>
                    <a:pt x="458532" y="806338"/>
                  </a:cubicBezTo>
                  <a:cubicBezTo>
                    <a:pt x="447949" y="788876"/>
                    <a:pt x="412494" y="735959"/>
                    <a:pt x="363282" y="669813"/>
                  </a:cubicBezTo>
                  <a:cubicBezTo>
                    <a:pt x="314070" y="603667"/>
                    <a:pt x="220407" y="488309"/>
                    <a:pt x="163257" y="409463"/>
                  </a:cubicBezTo>
                  <a:cubicBezTo>
                    <a:pt x="106107" y="330617"/>
                    <a:pt x="46311" y="251771"/>
                    <a:pt x="20382" y="196738"/>
                  </a:cubicBezTo>
                  <a:cubicBezTo>
                    <a:pt x="-5547" y="141705"/>
                    <a:pt x="14561" y="115246"/>
                    <a:pt x="7682" y="79263"/>
                  </a:cubicBezTo>
                  <a:cubicBezTo>
                    <a:pt x="803" y="43280"/>
                    <a:pt x="-1843" y="-13870"/>
                    <a:pt x="1332" y="30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F0B2FBA5-8EDD-4BFA-3590-4E6B288ACE75}"/>
                </a:ext>
              </a:extLst>
            </p:cNvPr>
            <p:cNvSpPr/>
            <p:nvPr/>
          </p:nvSpPr>
          <p:spPr>
            <a:xfrm>
              <a:off x="1638289" y="6775440"/>
              <a:ext cx="787560" cy="1060340"/>
            </a:xfrm>
            <a:custGeom>
              <a:avLst/>
              <a:gdLst>
                <a:gd name="connsiteX0" fmla="*/ 11 w 787560"/>
                <a:gd name="connsiteY0" fmla="*/ 10 h 1060340"/>
                <a:gd name="connsiteX1" fmla="*/ 31761 w 787560"/>
                <a:gd name="connsiteY1" fmla="*/ 190510 h 1060340"/>
                <a:gd name="connsiteX2" fmla="*/ 117486 w 787560"/>
                <a:gd name="connsiteY2" fmla="*/ 349260 h 1060340"/>
                <a:gd name="connsiteX3" fmla="*/ 114311 w 787560"/>
                <a:gd name="connsiteY3" fmla="*/ 323860 h 1060340"/>
                <a:gd name="connsiteX4" fmla="*/ 288936 w 787560"/>
                <a:gd name="connsiteY4" fmla="*/ 644535 h 1060340"/>
                <a:gd name="connsiteX5" fmla="*/ 415936 w 787560"/>
                <a:gd name="connsiteY5" fmla="*/ 787410 h 1060340"/>
                <a:gd name="connsiteX6" fmla="*/ 454036 w 787560"/>
                <a:gd name="connsiteY6" fmla="*/ 873135 h 1060340"/>
                <a:gd name="connsiteX7" fmla="*/ 466736 w 787560"/>
                <a:gd name="connsiteY7" fmla="*/ 857260 h 1060340"/>
                <a:gd name="connsiteX8" fmla="*/ 536586 w 787560"/>
                <a:gd name="connsiteY8" fmla="*/ 908060 h 1060340"/>
                <a:gd name="connsiteX9" fmla="*/ 527061 w 787560"/>
                <a:gd name="connsiteY9" fmla="*/ 892185 h 1060340"/>
                <a:gd name="connsiteX10" fmla="*/ 612786 w 787560"/>
                <a:gd name="connsiteY10" fmla="*/ 955685 h 1060340"/>
                <a:gd name="connsiteX11" fmla="*/ 723911 w 787560"/>
                <a:gd name="connsiteY11" fmla="*/ 1025535 h 1060340"/>
                <a:gd name="connsiteX12" fmla="*/ 784236 w 787560"/>
                <a:gd name="connsiteY12" fmla="*/ 1057285 h 1060340"/>
                <a:gd name="connsiteX13" fmla="*/ 625486 w 787560"/>
                <a:gd name="connsiteY13" fmla="*/ 952510 h 1060340"/>
                <a:gd name="connsiteX14" fmla="*/ 514361 w 787560"/>
                <a:gd name="connsiteY14" fmla="*/ 866785 h 1060340"/>
                <a:gd name="connsiteX15" fmla="*/ 368311 w 787560"/>
                <a:gd name="connsiteY15" fmla="*/ 717560 h 1060340"/>
                <a:gd name="connsiteX16" fmla="*/ 133361 w 787560"/>
                <a:gd name="connsiteY16" fmla="*/ 393710 h 1060340"/>
                <a:gd name="connsiteX17" fmla="*/ 53986 w 787560"/>
                <a:gd name="connsiteY17" fmla="*/ 231785 h 1060340"/>
                <a:gd name="connsiteX18" fmla="*/ 60336 w 787560"/>
                <a:gd name="connsiteY18" fmla="*/ 60335 h 1060340"/>
                <a:gd name="connsiteX19" fmla="*/ 28586 w 787560"/>
                <a:gd name="connsiteY19" fmla="*/ 180985 h 1060340"/>
                <a:gd name="connsiteX20" fmla="*/ 11 w 787560"/>
                <a:gd name="connsiteY20" fmla="*/ 10 h 106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7560" h="1060340">
                  <a:moveTo>
                    <a:pt x="11" y="10"/>
                  </a:moveTo>
                  <a:cubicBezTo>
                    <a:pt x="540" y="1597"/>
                    <a:pt x="12182" y="132302"/>
                    <a:pt x="31761" y="190510"/>
                  </a:cubicBezTo>
                  <a:cubicBezTo>
                    <a:pt x="51340" y="248718"/>
                    <a:pt x="103728" y="327035"/>
                    <a:pt x="117486" y="349260"/>
                  </a:cubicBezTo>
                  <a:cubicBezTo>
                    <a:pt x="131244" y="371485"/>
                    <a:pt x="85736" y="274648"/>
                    <a:pt x="114311" y="323860"/>
                  </a:cubicBezTo>
                  <a:cubicBezTo>
                    <a:pt x="142886" y="373073"/>
                    <a:pt x="238665" y="567277"/>
                    <a:pt x="288936" y="644535"/>
                  </a:cubicBezTo>
                  <a:cubicBezTo>
                    <a:pt x="339207" y="721793"/>
                    <a:pt x="388419" y="749310"/>
                    <a:pt x="415936" y="787410"/>
                  </a:cubicBezTo>
                  <a:cubicBezTo>
                    <a:pt x="443453" y="825510"/>
                    <a:pt x="445569" y="861493"/>
                    <a:pt x="454036" y="873135"/>
                  </a:cubicBezTo>
                  <a:cubicBezTo>
                    <a:pt x="462503" y="884777"/>
                    <a:pt x="452978" y="851439"/>
                    <a:pt x="466736" y="857260"/>
                  </a:cubicBezTo>
                  <a:cubicBezTo>
                    <a:pt x="480494" y="863081"/>
                    <a:pt x="536586" y="908060"/>
                    <a:pt x="536586" y="908060"/>
                  </a:cubicBezTo>
                  <a:cubicBezTo>
                    <a:pt x="546640" y="913881"/>
                    <a:pt x="514361" y="884248"/>
                    <a:pt x="527061" y="892185"/>
                  </a:cubicBezTo>
                  <a:cubicBezTo>
                    <a:pt x="539761" y="900122"/>
                    <a:pt x="579978" y="933460"/>
                    <a:pt x="612786" y="955685"/>
                  </a:cubicBezTo>
                  <a:cubicBezTo>
                    <a:pt x="645594" y="977910"/>
                    <a:pt x="695336" y="1008602"/>
                    <a:pt x="723911" y="1025535"/>
                  </a:cubicBezTo>
                  <a:cubicBezTo>
                    <a:pt x="752486" y="1042468"/>
                    <a:pt x="800640" y="1069456"/>
                    <a:pt x="784236" y="1057285"/>
                  </a:cubicBezTo>
                  <a:cubicBezTo>
                    <a:pt x="767832" y="1045114"/>
                    <a:pt x="670465" y="984260"/>
                    <a:pt x="625486" y="952510"/>
                  </a:cubicBezTo>
                  <a:cubicBezTo>
                    <a:pt x="580507" y="920760"/>
                    <a:pt x="557224" y="905943"/>
                    <a:pt x="514361" y="866785"/>
                  </a:cubicBezTo>
                  <a:cubicBezTo>
                    <a:pt x="471499" y="827627"/>
                    <a:pt x="431811" y="796406"/>
                    <a:pt x="368311" y="717560"/>
                  </a:cubicBezTo>
                  <a:cubicBezTo>
                    <a:pt x="304811" y="638714"/>
                    <a:pt x="185749" y="474673"/>
                    <a:pt x="133361" y="393710"/>
                  </a:cubicBezTo>
                  <a:cubicBezTo>
                    <a:pt x="80974" y="312748"/>
                    <a:pt x="66157" y="287347"/>
                    <a:pt x="53986" y="231785"/>
                  </a:cubicBezTo>
                  <a:cubicBezTo>
                    <a:pt x="41815" y="176223"/>
                    <a:pt x="64569" y="68802"/>
                    <a:pt x="60336" y="60335"/>
                  </a:cubicBezTo>
                  <a:cubicBezTo>
                    <a:pt x="56103" y="51868"/>
                    <a:pt x="40228" y="189981"/>
                    <a:pt x="28586" y="180985"/>
                  </a:cubicBezTo>
                  <a:cubicBezTo>
                    <a:pt x="16944" y="171989"/>
                    <a:pt x="-518" y="-1577"/>
                    <a:pt x="11" y="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6777CADB-8B72-E0BB-6C8F-7D93E4F50F9B}"/>
                </a:ext>
              </a:extLst>
            </p:cNvPr>
            <p:cNvSpPr/>
            <p:nvPr/>
          </p:nvSpPr>
          <p:spPr>
            <a:xfrm>
              <a:off x="2081527" y="7687718"/>
              <a:ext cx="480700" cy="278357"/>
            </a:xfrm>
            <a:custGeom>
              <a:avLst/>
              <a:gdLst>
                <a:gd name="connsiteX0" fmla="*/ 1273 w 480700"/>
                <a:gd name="connsiteY0" fmla="*/ 2132 h 278357"/>
                <a:gd name="connsiteX1" fmla="*/ 296548 w 480700"/>
                <a:gd name="connsiteY1" fmla="*/ 138657 h 278357"/>
                <a:gd name="connsiteX2" fmla="*/ 360048 w 480700"/>
                <a:gd name="connsiteY2" fmla="*/ 202157 h 278357"/>
                <a:gd name="connsiteX3" fmla="*/ 337823 w 480700"/>
                <a:gd name="connsiteY3" fmla="*/ 167232 h 278357"/>
                <a:gd name="connsiteX4" fmla="*/ 480698 w 480700"/>
                <a:gd name="connsiteY4" fmla="*/ 278357 h 278357"/>
                <a:gd name="connsiteX5" fmla="*/ 340998 w 480700"/>
                <a:gd name="connsiteY5" fmla="*/ 167232 h 278357"/>
                <a:gd name="connsiteX6" fmla="*/ 194948 w 480700"/>
                <a:gd name="connsiteY6" fmla="*/ 62457 h 278357"/>
                <a:gd name="connsiteX7" fmla="*/ 1273 w 480700"/>
                <a:gd name="connsiteY7" fmla="*/ 2132 h 2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700" h="278357">
                  <a:moveTo>
                    <a:pt x="1273" y="2132"/>
                  </a:moveTo>
                  <a:cubicBezTo>
                    <a:pt x="18206" y="14832"/>
                    <a:pt x="236752" y="105320"/>
                    <a:pt x="296548" y="138657"/>
                  </a:cubicBezTo>
                  <a:cubicBezTo>
                    <a:pt x="356344" y="171994"/>
                    <a:pt x="353169" y="197395"/>
                    <a:pt x="360048" y="202157"/>
                  </a:cubicBezTo>
                  <a:cubicBezTo>
                    <a:pt x="366927" y="206919"/>
                    <a:pt x="317715" y="154532"/>
                    <a:pt x="337823" y="167232"/>
                  </a:cubicBezTo>
                  <a:cubicBezTo>
                    <a:pt x="357931" y="179932"/>
                    <a:pt x="480169" y="278357"/>
                    <a:pt x="480698" y="278357"/>
                  </a:cubicBezTo>
                  <a:cubicBezTo>
                    <a:pt x="481227" y="278357"/>
                    <a:pt x="388623" y="203215"/>
                    <a:pt x="340998" y="167232"/>
                  </a:cubicBezTo>
                  <a:cubicBezTo>
                    <a:pt x="293373" y="131249"/>
                    <a:pt x="248923" y="88386"/>
                    <a:pt x="194948" y="62457"/>
                  </a:cubicBezTo>
                  <a:cubicBezTo>
                    <a:pt x="140973" y="36528"/>
                    <a:pt x="-15660" y="-10568"/>
                    <a:pt x="1273" y="21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61C6E835-352B-29DE-80E1-025597BA6468}"/>
                </a:ext>
              </a:extLst>
            </p:cNvPr>
            <p:cNvSpPr/>
            <p:nvPr/>
          </p:nvSpPr>
          <p:spPr>
            <a:xfrm>
              <a:off x="2837788" y="7746986"/>
              <a:ext cx="267441" cy="324035"/>
            </a:xfrm>
            <a:custGeom>
              <a:avLst/>
              <a:gdLst>
                <a:gd name="connsiteX0" fmla="*/ 267362 w 267441"/>
                <a:gd name="connsiteY0" fmla="*/ 14 h 324035"/>
                <a:gd name="connsiteX1" fmla="*/ 184812 w 267441"/>
                <a:gd name="connsiteY1" fmla="*/ 171464 h 324035"/>
                <a:gd name="connsiteX2" fmla="*/ 140362 w 267441"/>
                <a:gd name="connsiteY2" fmla="*/ 250839 h 324035"/>
                <a:gd name="connsiteX3" fmla="*/ 127662 w 267441"/>
                <a:gd name="connsiteY3" fmla="*/ 228614 h 324035"/>
                <a:gd name="connsiteX4" fmla="*/ 662 w 267441"/>
                <a:gd name="connsiteY4" fmla="*/ 323864 h 324035"/>
                <a:gd name="connsiteX5" fmla="*/ 80037 w 267441"/>
                <a:gd name="connsiteY5" fmla="*/ 250839 h 324035"/>
                <a:gd name="connsiteX6" fmla="*/ 130837 w 267441"/>
                <a:gd name="connsiteY6" fmla="*/ 206389 h 324035"/>
                <a:gd name="connsiteX7" fmla="*/ 168937 w 267441"/>
                <a:gd name="connsiteY7" fmla="*/ 161939 h 324035"/>
                <a:gd name="connsiteX8" fmla="*/ 267362 w 267441"/>
                <a:gd name="connsiteY8" fmla="*/ 14 h 3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41" h="324035">
                  <a:moveTo>
                    <a:pt x="267362" y="14"/>
                  </a:moveTo>
                  <a:cubicBezTo>
                    <a:pt x="270008" y="1602"/>
                    <a:pt x="205979" y="129660"/>
                    <a:pt x="184812" y="171464"/>
                  </a:cubicBezTo>
                  <a:cubicBezTo>
                    <a:pt x="163645" y="213268"/>
                    <a:pt x="149887" y="241314"/>
                    <a:pt x="140362" y="250839"/>
                  </a:cubicBezTo>
                  <a:cubicBezTo>
                    <a:pt x="130837" y="260364"/>
                    <a:pt x="150945" y="216443"/>
                    <a:pt x="127662" y="228614"/>
                  </a:cubicBezTo>
                  <a:cubicBezTo>
                    <a:pt x="104379" y="240785"/>
                    <a:pt x="8599" y="320160"/>
                    <a:pt x="662" y="323864"/>
                  </a:cubicBezTo>
                  <a:cubicBezTo>
                    <a:pt x="-7275" y="327568"/>
                    <a:pt x="58341" y="270418"/>
                    <a:pt x="80037" y="250839"/>
                  </a:cubicBezTo>
                  <a:cubicBezTo>
                    <a:pt x="101733" y="231260"/>
                    <a:pt x="116020" y="221206"/>
                    <a:pt x="130837" y="206389"/>
                  </a:cubicBezTo>
                  <a:cubicBezTo>
                    <a:pt x="145654" y="191572"/>
                    <a:pt x="148829" y="192102"/>
                    <a:pt x="168937" y="161939"/>
                  </a:cubicBezTo>
                  <a:cubicBezTo>
                    <a:pt x="189045" y="131776"/>
                    <a:pt x="264716" y="-1574"/>
                    <a:pt x="267362" y="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1C37C434-FD3A-A4FF-0E33-43B4E3C4823F}"/>
                </a:ext>
              </a:extLst>
            </p:cNvPr>
            <p:cNvSpPr/>
            <p:nvPr/>
          </p:nvSpPr>
          <p:spPr>
            <a:xfrm>
              <a:off x="2374673" y="7835898"/>
              <a:ext cx="534173" cy="204266"/>
            </a:xfrm>
            <a:custGeom>
              <a:avLst/>
              <a:gdLst>
                <a:gd name="connsiteX0" fmla="*/ 227 w 534173"/>
                <a:gd name="connsiteY0" fmla="*/ 2 h 204266"/>
                <a:gd name="connsiteX1" fmla="*/ 187552 w 534173"/>
                <a:gd name="connsiteY1" fmla="*/ 114302 h 204266"/>
                <a:gd name="connsiteX2" fmla="*/ 146277 w 534173"/>
                <a:gd name="connsiteY2" fmla="*/ 114302 h 204266"/>
                <a:gd name="connsiteX3" fmla="*/ 247877 w 534173"/>
                <a:gd name="connsiteY3" fmla="*/ 127002 h 204266"/>
                <a:gd name="connsiteX4" fmla="*/ 444727 w 534173"/>
                <a:gd name="connsiteY4" fmla="*/ 180977 h 204266"/>
                <a:gd name="connsiteX5" fmla="*/ 397102 w 534173"/>
                <a:gd name="connsiteY5" fmla="*/ 177802 h 204266"/>
                <a:gd name="connsiteX6" fmla="*/ 533627 w 534173"/>
                <a:gd name="connsiteY6" fmla="*/ 203202 h 204266"/>
                <a:gd name="connsiteX7" fmla="*/ 336777 w 534173"/>
                <a:gd name="connsiteY7" fmla="*/ 136527 h 204266"/>
                <a:gd name="connsiteX8" fmla="*/ 152627 w 534173"/>
                <a:gd name="connsiteY8" fmla="*/ 111127 h 204266"/>
                <a:gd name="connsiteX9" fmla="*/ 227 w 534173"/>
                <a:gd name="connsiteY9" fmla="*/ 2 h 20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173" h="204266">
                  <a:moveTo>
                    <a:pt x="227" y="2"/>
                  </a:moveTo>
                  <a:cubicBezTo>
                    <a:pt x="6048" y="531"/>
                    <a:pt x="163210" y="95252"/>
                    <a:pt x="187552" y="114302"/>
                  </a:cubicBezTo>
                  <a:cubicBezTo>
                    <a:pt x="211894" y="133352"/>
                    <a:pt x="136223" y="112185"/>
                    <a:pt x="146277" y="114302"/>
                  </a:cubicBezTo>
                  <a:cubicBezTo>
                    <a:pt x="156331" y="116419"/>
                    <a:pt x="198135" y="115890"/>
                    <a:pt x="247877" y="127002"/>
                  </a:cubicBezTo>
                  <a:cubicBezTo>
                    <a:pt x="297619" y="138114"/>
                    <a:pt x="419856" y="172510"/>
                    <a:pt x="444727" y="180977"/>
                  </a:cubicBezTo>
                  <a:cubicBezTo>
                    <a:pt x="469598" y="189444"/>
                    <a:pt x="382285" y="174098"/>
                    <a:pt x="397102" y="177802"/>
                  </a:cubicBezTo>
                  <a:cubicBezTo>
                    <a:pt x="411919" y="181506"/>
                    <a:pt x="543681" y="210081"/>
                    <a:pt x="533627" y="203202"/>
                  </a:cubicBezTo>
                  <a:cubicBezTo>
                    <a:pt x="523573" y="196323"/>
                    <a:pt x="400277" y="151873"/>
                    <a:pt x="336777" y="136527"/>
                  </a:cubicBezTo>
                  <a:cubicBezTo>
                    <a:pt x="273277" y="121181"/>
                    <a:pt x="203427" y="130706"/>
                    <a:pt x="152627" y="111127"/>
                  </a:cubicBezTo>
                  <a:cubicBezTo>
                    <a:pt x="101827" y="91548"/>
                    <a:pt x="-5594" y="-527"/>
                    <a:pt x="227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5F26AABB-C950-4820-4219-DF24200F6CD5}"/>
                </a:ext>
              </a:extLst>
            </p:cNvPr>
            <p:cNvSpPr/>
            <p:nvPr/>
          </p:nvSpPr>
          <p:spPr>
            <a:xfrm>
              <a:off x="2355760" y="7816481"/>
              <a:ext cx="546212" cy="207528"/>
            </a:xfrm>
            <a:custGeom>
              <a:avLst/>
              <a:gdLst>
                <a:gd name="connsiteX0" fmla="*/ 90 w 546212"/>
                <a:gd name="connsiteY0" fmla="*/ 369 h 207528"/>
                <a:gd name="connsiteX1" fmla="*/ 181065 w 546212"/>
                <a:gd name="connsiteY1" fmla="*/ 92444 h 207528"/>
                <a:gd name="connsiteX2" fmla="*/ 235040 w 546212"/>
                <a:gd name="connsiteY2" fmla="*/ 127369 h 207528"/>
                <a:gd name="connsiteX3" fmla="*/ 158840 w 546212"/>
                <a:gd name="connsiteY3" fmla="*/ 127369 h 207528"/>
                <a:gd name="connsiteX4" fmla="*/ 311240 w 546212"/>
                <a:gd name="connsiteY4" fmla="*/ 130544 h 207528"/>
                <a:gd name="connsiteX5" fmla="*/ 425540 w 546212"/>
                <a:gd name="connsiteY5" fmla="*/ 171819 h 207528"/>
                <a:gd name="connsiteX6" fmla="*/ 546190 w 546212"/>
                <a:gd name="connsiteY6" fmla="*/ 206744 h 207528"/>
                <a:gd name="connsiteX7" fmla="*/ 416015 w 546212"/>
                <a:gd name="connsiteY7" fmla="*/ 136894 h 207528"/>
                <a:gd name="connsiteX8" fmla="*/ 206465 w 546212"/>
                <a:gd name="connsiteY8" fmla="*/ 130544 h 207528"/>
                <a:gd name="connsiteX9" fmla="*/ 90 w 546212"/>
                <a:gd name="connsiteY9" fmla="*/ 369 h 2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212" h="207528">
                  <a:moveTo>
                    <a:pt x="90" y="369"/>
                  </a:moveTo>
                  <a:cubicBezTo>
                    <a:pt x="-4143" y="-5981"/>
                    <a:pt x="141907" y="71277"/>
                    <a:pt x="181065" y="92444"/>
                  </a:cubicBezTo>
                  <a:cubicBezTo>
                    <a:pt x="220223" y="113611"/>
                    <a:pt x="238744" y="121548"/>
                    <a:pt x="235040" y="127369"/>
                  </a:cubicBezTo>
                  <a:cubicBezTo>
                    <a:pt x="231336" y="133190"/>
                    <a:pt x="146140" y="126840"/>
                    <a:pt x="158840" y="127369"/>
                  </a:cubicBezTo>
                  <a:cubicBezTo>
                    <a:pt x="171540" y="127898"/>
                    <a:pt x="266790" y="123136"/>
                    <a:pt x="311240" y="130544"/>
                  </a:cubicBezTo>
                  <a:cubicBezTo>
                    <a:pt x="355690" y="137952"/>
                    <a:pt x="386382" y="159119"/>
                    <a:pt x="425540" y="171819"/>
                  </a:cubicBezTo>
                  <a:cubicBezTo>
                    <a:pt x="464698" y="184519"/>
                    <a:pt x="547778" y="212565"/>
                    <a:pt x="546190" y="206744"/>
                  </a:cubicBezTo>
                  <a:cubicBezTo>
                    <a:pt x="544603" y="200923"/>
                    <a:pt x="472636" y="149594"/>
                    <a:pt x="416015" y="136894"/>
                  </a:cubicBezTo>
                  <a:cubicBezTo>
                    <a:pt x="359394" y="124194"/>
                    <a:pt x="278961" y="152240"/>
                    <a:pt x="206465" y="130544"/>
                  </a:cubicBezTo>
                  <a:cubicBezTo>
                    <a:pt x="133969" y="108848"/>
                    <a:pt x="4323" y="6719"/>
                    <a:pt x="90" y="3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1CA7F553-6D9B-807D-6DE9-C68D1174DF8A}"/>
                </a:ext>
              </a:extLst>
            </p:cNvPr>
            <p:cNvSpPr/>
            <p:nvPr/>
          </p:nvSpPr>
          <p:spPr>
            <a:xfrm>
              <a:off x="2532361" y="7936124"/>
              <a:ext cx="401071" cy="134726"/>
            </a:xfrm>
            <a:custGeom>
              <a:avLst/>
              <a:gdLst>
                <a:gd name="connsiteX0" fmla="*/ 4464 w 401071"/>
                <a:gd name="connsiteY0" fmla="*/ 1376 h 134726"/>
                <a:gd name="connsiteX1" fmla="*/ 179089 w 401071"/>
                <a:gd name="connsiteY1" fmla="*/ 96626 h 134726"/>
                <a:gd name="connsiteX2" fmla="*/ 87014 w 401071"/>
                <a:gd name="connsiteY2" fmla="*/ 93451 h 134726"/>
                <a:gd name="connsiteX3" fmla="*/ 398164 w 401071"/>
                <a:gd name="connsiteY3" fmla="*/ 134726 h 134726"/>
                <a:gd name="connsiteX4" fmla="*/ 233064 w 401071"/>
                <a:gd name="connsiteY4" fmla="*/ 93451 h 134726"/>
                <a:gd name="connsiteX5" fmla="*/ 71139 w 401071"/>
                <a:gd name="connsiteY5" fmla="*/ 83926 h 134726"/>
                <a:gd name="connsiteX6" fmla="*/ 233064 w 401071"/>
                <a:gd name="connsiteY6" fmla="*/ 68051 h 134726"/>
                <a:gd name="connsiteX7" fmla="*/ 64789 w 401071"/>
                <a:gd name="connsiteY7" fmla="*/ 42651 h 134726"/>
                <a:gd name="connsiteX8" fmla="*/ 4464 w 401071"/>
                <a:gd name="connsiteY8" fmla="*/ 1376 h 13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071" h="134726">
                  <a:moveTo>
                    <a:pt x="4464" y="1376"/>
                  </a:moveTo>
                  <a:cubicBezTo>
                    <a:pt x="23514" y="10372"/>
                    <a:pt x="165331" y="81280"/>
                    <a:pt x="179089" y="96626"/>
                  </a:cubicBezTo>
                  <a:cubicBezTo>
                    <a:pt x="192847" y="111972"/>
                    <a:pt x="50502" y="87101"/>
                    <a:pt x="87014" y="93451"/>
                  </a:cubicBezTo>
                  <a:cubicBezTo>
                    <a:pt x="123526" y="99801"/>
                    <a:pt x="373822" y="134726"/>
                    <a:pt x="398164" y="134726"/>
                  </a:cubicBezTo>
                  <a:cubicBezTo>
                    <a:pt x="422506" y="134726"/>
                    <a:pt x="287568" y="101918"/>
                    <a:pt x="233064" y="93451"/>
                  </a:cubicBezTo>
                  <a:cubicBezTo>
                    <a:pt x="178560" y="84984"/>
                    <a:pt x="71139" y="88159"/>
                    <a:pt x="71139" y="83926"/>
                  </a:cubicBezTo>
                  <a:cubicBezTo>
                    <a:pt x="71139" y="79693"/>
                    <a:pt x="234122" y="74930"/>
                    <a:pt x="233064" y="68051"/>
                  </a:cubicBezTo>
                  <a:cubicBezTo>
                    <a:pt x="232006" y="61172"/>
                    <a:pt x="98127" y="55351"/>
                    <a:pt x="64789" y="42651"/>
                  </a:cubicBezTo>
                  <a:cubicBezTo>
                    <a:pt x="31452" y="29951"/>
                    <a:pt x="-14586" y="-7620"/>
                    <a:pt x="4464" y="13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D8239641-90EA-DD9C-9785-48C0F22769F5}"/>
                </a:ext>
              </a:extLst>
            </p:cNvPr>
            <p:cNvSpPr/>
            <p:nvPr/>
          </p:nvSpPr>
          <p:spPr>
            <a:xfrm>
              <a:off x="2683063" y="7793403"/>
              <a:ext cx="339839" cy="205257"/>
            </a:xfrm>
            <a:custGeom>
              <a:avLst/>
              <a:gdLst>
                <a:gd name="connsiteX0" fmla="*/ 339537 w 339839"/>
                <a:gd name="connsiteY0" fmla="*/ 1222 h 205257"/>
                <a:gd name="connsiteX1" fmla="*/ 120462 w 339839"/>
                <a:gd name="connsiteY1" fmla="*/ 121872 h 205257"/>
                <a:gd name="connsiteX2" fmla="*/ 2987 w 339839"/>
                <a:gd name="connsiteY2" fmla="*/ 169497 h 205257"/>
                <a:gd name="connsiteX3" fmla="*/ 237937 w 339839"/>
                <a:gd name="connsiteY3" fmla="*/ 96472 h 205257"/>
                <a:gd name="connsiteX4" fmla="*/ 69662 w 339839"/>
                <a:gd name="connsiteY4" fmla="*/ 204422 h 205257"/>
                <a:gd name="connsiteX5" fmla="*/ 339537 w 339839"/>
                <a:gd name="connsiteY5" fmla="*/ 1222 h 20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839" h="205257">
                  <a:moveTo>
                    <a:pt x="339537" y="1222"/>
                  </a:moveTo>
                  <a:cubicBezTo>
                    <a:pt x="348004" y="-12536"/>
                    <a:pt x="176553" y="93826"/>
                    <a:pt x="120462" y="121872"/>
                  </a:cubicBezTo>
                  <a:cubicBezTo>
                    <a:pt x="64371" y="149918"/>
                    <a:pt x="-16592" y="173730"/>
                    <a:pt x="2987" y="169497"/>
                  </a:cubicBezTo>
                  <a:cubicBezTo>
                    <a:pt x="22566" y="165264"/>
                    <a:pt x="226825" y="90651"/>
                    <a:pt x="237937" y="96472"/>
                  </a:cubicBezTo>
                  <a:cubicBezTo>
                    <a:pt x="249049" y="102293"/>
                    <a:pt x="55375" y="216064"/>
                    <a:pt x="69662" y="204422"/>
                  </a:cubicBezTo>
                  <a:cubicBezTo>
                    <a:pt x="83949" y="192780"/>
                    <a:pt x="331070" y="14980"/>
                    <a:pt x="339537" y="12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F2359143-E990-CA74-D9B6-BFDB991E9174}"/>
                </a:ext>
              </a:extLst>
            </p:cNvPr>
            <p:cNvSpPr/>
            <p:nvPr/>
          </p:nvSpPr>
          <p:spPr>
            <a:xfrm>
              <a:off x="1603375" y="6523525"/>
              <a:ext cx="294315" cy="391821"/>
            </a:xfrm>
            <a:custGeom>
              <a:avLst/>
              <a:gdLst>
                <a:gd name="connsiteX0" fmla="*/ 0 w 294315"/>
                <a:gd name="connsiteY0" fmla="*/ 369400 h 391821"/>
                <a:gd name="connsiteX1" fmla="*/ 161925 w 294315"/>
                <a:gd name="connsiteY1" fmla="*/ 188425 h 391821"/>
                <a:gd name="connsiteX2" fmla="*/ 260350 w 294315"/>
                <a:gd name="connsiteY2" fmla="*/ 45550 h 391821"/>
                <a:gd name="connsiteX3" fmla="*/ 193675 w 294315"/>
                <a:gd name="connsiteY3" fmla="*/ 182075 h 391821"/>
                <a:gd name="connsiteX4" fmla="*/ 133350 w 294315"/>
                <a:gd name="connsiteY4" fmla="*/ 270975 h 391821"/>
                <a:gd name="connsiteX5" fmla="*/ 47625 w 294315"/>
                <a:gd name="connsiteY5" fmla="*/ 391625 h 391821"/>
                <a:gd name="connsiteX6" fmla="*/ 133350 w 294315"/>
                <a:gd name="connsiteY6" fmla="*/ 299550 h 391821"/>
                <a:gd name="connsiteX7" fmla="*/ 177800 w 294315"/>
                <a:gd name="connsiteY7" fmla="*/ 309075 h 391821"/>
                <a:gd name="connsiteX8" fmla="*/ 177800 w 294315"/>
                <a:gd name="connsiteY8" fmla="*/ 258275 h 391821"/>
                <a:gd name="connsiteX9" fmla="*/ 250825 w 294315"/>
                <a:gd name="connsiteY9" fmla="*/ 77300 h 391821"/>
                <a:gd name="connsiteX10" fmla="*/ 292100 w 294315"/>
                <a:gd name="connsiteY10" fmla="*/ 1100 h 391821"/>
                <a:gd name="connsiteX11" fmla="*/ 184150 w 294315"/>
                <a:gd name="connsiteY11" fmla="*/ 128100 h 391821"/>
                <a:gd name="connsiteX12" fmla="*/ 209550 w 294315"/>
                <a:gd name="connsiteY12" fmla="*/ 96350 h 391821"/>
                <a:gd name="connsiteX13" fmla="*/ 0 w 294315"/>
                <a:gd name="connsiteY13" fmla="*/ 369400 h 3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315" h="391821">
                  <a:moveTo>
                    <a:pt x="0" y="369400"/>
                  </a:moveTo>
                  <a:cubicBezTo>
                    <a:pt x="59266" y="305900"/>
                    <a:pt x="118533" y="242400"/>
                    <a:pt x="161925" y="188425"/>
                  </a:cubicBezTo>
                  <a:cubicBezTo>
                    <a:pt x="205317" y="134450"/>
                    <a:pt x="255059" y="46608"/>
                    <a:pt x="260350" y="45550"/>
                  </a:cubicBezTo>
                  <a:cubicBezTo>
                    <a:pt x="265641" y="44492"/>
                    <a:pt x="214842" y="144504"/>
                    <a:pt x="193675" y="182075"/>
                  </a:cubicBezTo>
                  <a:cubicBezTo>
                    <a:pt x="172508" y="219646"/>
                    <a:pt x="157692" y="236050"/>
                    <a:pt x="133350" y="270975"/>
                  </a:cubicBezTo>
                  <a:cubicBezTo>
                    <a:pt x="109008" y="305900"/>
                    <a:pt x="47625" y="386863"/>
                    <a:pt x="47625" y="391625"/>
                  </a:cubicBezTo>
                  <a:cubicBezTo>
                    <a:pt x="47625" y="396387"/>
                    <a:pt x="111654" y="313308"/>
                    <a:pt x="133350" y="299550"/>
                  </a:cubicBezTo>
                  <a:cubicBezTo>
                    <a:pt x="155046" y="285792"/>
                    <a:pt x="170392" y="315954"/>
                    <a:pt x="177800" y="309075"/>
                  </a:cubicBezTo>
                  <a:cubicBezTo>
                    <a:pt x="185208" y="302196"/>
                    <a:pt x="165629" y="296904"/>
                    <a:pt x="177800" y="258275"/>
                  </a:cubicBezTo>
                  <a:cubicBezTo>
                    <a:pt x="189971" y="219646"/>
                    <a:pt x="231775" y="120162"/>
                    <a:pt x="250825" y="77300"/>
                  </a:cubicBezTo>
                  <a:cubicBezTo>
                    <a:pt x="269875" y="34437"/>
                    <a:pt x="303212" y="-7367"/>
                    <a:pt x="292100" y="1100"/>
                  </a:cubicBezTo>
                  <a:cubicBezTo>
                    <a:pt x="280988" y="9567"/>
                    <a:pt x="197908" y="112225"/>
                    <a:pt x="184150" y="128100"/>
                  </a:cubicBezTo>
                  <a:cubicBezTo>
                    <a:pt x="170392" y="143975"/>
                    <a:pt x="209550" y="96350"/>
                    <a:pt x="209550" y="96350"/>
                  </a:cubicBezTo>
                  <a:lnTo>
                    <a:pt x="0" y="3694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13AA6879-00AE-1552-0A91-11695190EB06}"/>
                </a:ext>
              </a:extLst>
            </p:cNvPr>
            <p:cNvSpPr/>
            <p:nvPr/>
          </p:nvSpPr>
          <p:spPr>
            <a:xfrm>
              <a:off x="1790607" y="6451433"/>
              <a:ext cx="137139" cy="374931"/>
            </a:xfrm>
            <a:custGeom>
              <a:avLst/>
              <a:gdLst>
                <a:gd name="connsiteX0" fmla="*/ 93 w 137139"/>
                <a:gd name="connsiteY0" fmla="*/ 374817 h 374931"/>
                <a:gd name="connsiteX1" fmla="*/ 88993 w 137139"/>
                <a:gd name="connsiteY1" fmla="*/ 136692 h 374931"/>
                <a:gd name="connsiteX2" fmla="*/ 95343 w 137139"/>
                <a:gd name="connsiteY2" fmla="*/ 181142 h 374931"/>
                <a:gd name="connsiteX3" fmla="*/ 111218 w 137139"/>
                <a:gd name="connsiteY3" fmla="*/ 162092 h 374931"/>
                <a:gd name="connsiteX4" fmla="*/ 117568 w 137139"/>
                <a:gd name="connsiteY4" fmla="*/ 184317 h 374931"/>
                <a:gd name="connsiteX5" fmla="*/ 127093 w 137139"/>
                <a:gd name="connsiteY5" fmla="*/ 146217 h 374931"/>
                <a:gd name="connsiteX6" fmla="*/ 98518 w 137139"/>
                <a:gd name="connsiteY6" fmla="*/ 167 h 374931"/>
                <a:gd name="connsiteX7" fmla="*/ 127093 w 137139"/>
                <a:gd name="connsiteY7" fmla="*/ 117642 h 374931"/>
                <a:gd name="connsiteX8" fmla="*/ 133443 w 137139"/>
                <a:gd name="connsiteY8" fmla="*/ 146217 h 374931"/>
                <a:gd name="connsiteX9" fmla="*/ 73118 w 137139"/>
                <a:gd name="connsiteY9" fmla="*/ 168442 h 374931"/>
                <a:gd name="connsiteX10" fmla="*/ 93 w 137139"/>
                <a:gd name="connsiteY10" fmla="*/ 374817 h 37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39" h="374931">
                  <a:moveTo>
                    <a:pt x="93" y="374817"/>
                  </a:moveTo>
                  <a:cubicBezTo>
                    <a:pt x="2739" y="369525"/>
                    <a:pt x="73118" y="168971"/>
                    <a:pt x="88993" y="136692"/>
                  </a:cubicBezTo>
                  <a:cubicBezTo>
                    <a:pt x="104868" y="104413"/>
                    <a:pt x="91639" y="176909"/>
                    <a:pt x="95343" y="181142"/>
                  </a:cubicBezTo>
                  <a:cubicBezTo>
                    <a:pt x="99047" y="185375"/>
                    <a:pt x="107514" y="161563"/>
                    <a:pt x="111218" y="162092"/>
                  </a:cubicBezTo>
                  <a:cubicBezTo>
                    <a:pt x="114922" y="162621"/>
                    <a:pt x="114922" y="186963"/>
                    <a:pt x="117568" y="184317"/>
                  </a:cubicBezTo>
                  <a:cubicBezTo>
                    <a:pt x="120214" y="181671"/>
                    <a:pt x="130268" y="176909"/>
                    <a:pt x="127093" y="146217"/>
                  </a:cubicBezTo>
                  <a:cubicBezTo>
                    <a:pt x="123918" y="115525"/>
                    <a:pt x="98518" y="4929"/>
                    <a:pt x="98518" y="167"/>
                  </a:cubicBezTo>
                  <a:cubicBezTo>
                    <a:pt x="98518" y="-4595"/>
                    <a:pt x="121272" y="93300"/>
                    <a:pt x="127093" y="117642"/>
                  </a:cubicBezTo>
                  <a:cubicBezTo>
                    <a:pt x="132914" y="141984"/>
                    <a:pt x="142439" y="137750"/>
                    <a:pt x="133443" y="146217"/>
                  </a:cubicBezTo>
                  <a:cubicBezTo>
                    <a:pt x="124447" y="154684"/>
                    <a:pt x="94814" y="136163"/>
                    <a:pt x="73118" y="168442"/>
                  </a:cubicBezTo>
                  <a:cubicBezTo>
                    <a:pt x="51422" y="200721"/>
                    <a:pt x="-2553" y="380109"/>
                    <a:pt x="93" y="3748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7F12F01F-B99E-86BE-AB0D-84A290C2D985}"/>
                </a:ext>
              </a:extLst>
            </p:cNvPr>
            <p:cNvSpPr/>
            <p:nvPr/>
          </p:nvSpPr>
          <p:spPr>
            <a:xfrm>
              <a:off x="1803390" y="6397378"/>
              <a:ext cx="187967" cy="400456"/>
            </a:xfrm>
            <a:custGeom>
              <a:avLst/>
              <a:gdLst>
                <a:gd name="connsiteX0" fmla="*/ 120660 w 187967"/>
                <a:gd name="connsiteY0" fmla="*/ 247 h 400456"/>
                <a:gd name="connsiteX1" fmla="*/ 142885 w 187967"/>
                <a:gd name="connsiteY1" fmla="*/ 155822 h 400456"/>
                <a:gd name="connsiteX2" fmla="*/ 133360 w 187967"/>
                <a:gd name="connsiteY2" fmla="*/ 219322 h 400456"/>
                <a:gd name="connsiteX3" fmla="*/ 111135 w 187967"/>
                <a:gd name="connsiteY3" fmla="*/ 270122 h 400456"/>
                <a:gd name="connsiteX4" fmla="*/ 69860 w 187967"/>
                <a:gd name="connsiteY4" fmla="*/ 333622 h 400456"/>
                <a:gd name="connsiteX5" fmla="*/ 101610 w 187967"/>
                <a:gd name="connsiteY5" fmla="*/ 330447 h 400456"/>
                <a:gd name="connsiteX6" fmla="*/ 98435 w 187967"/>
                <a:gd name="connsiteY6" fmla="*/ 362197 h 400456"/>
                <a:gd name="connsiteX7" fmla="*/ 10 w 187967"/>
                <a:gd name="connsiteY7" fmla="*/ 397122 h 400456"/>
                <a:gd name="connsiteX8" fmla="*/ 104785 w 187967"/>
                <a:gd name="connsiteY8" fmla="*/ 390772 h 400456"/>
                <a:gd name="connsiteX9" fmla="*/ 130185 w 187967"/>
                <a:gd name="connsiteY9" fmla="*/ 324097 h 400456"/>
                <a:gd name="connsiteX10" fmla="*/ 184160 w 187967"/>
                <a:gd name="connsiteY10" fmla="*/ 285997 h 400456"/>
                <a:gd name="connsiteX11" fmla="*/ 107960 w 187967"/>
                <a:gd name="connsiteY11" fmla="*/ 327272 h 400456"/>
                <a:gd name="connsiteX12" fmla="*/ 111135 w 187967"/>
                <a:gd name="connsiteY12" fmla="*/ 263772 h 400456"/>
                <a:gd name="connsiteX13" fmla="*/ 187335 w 187967"/>
                <a:gd name="connsiteY13" fmla="*/ 114547 h 400456"/>
                <a:gd name="connsiteX14" fmla="*/ 146060 w 187967"/>
                <a:gd name="connsiteY14" fmla="*/ 171697 h 400456"/>
                <a:gd name="connsiteX15" fmla="*/ 120660 w 187967"/>
                <a:gd name="connsiteY15" fmla="*/ 136772 h 400456"/>
                <a:gd name="connsiteX16" fmla="*/ 142885 w 187967"/>
                <a:gd name="connsiteY16" fmla="*/ 120897 h 400456"/>
                <a:gd name="connsiteX17" fmla="*/ 120660 w 187967"/>
                <a:gd name="connsiteY17" fmla="*/ 247 h 4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967" h="400456">
                  <a:moveTo>
                    <a:pt x="120660" y="247"/>
                  </a:moveTo>
                  <a:cubicBezTo>
                    <a:pt x="120660" y="6068"/>
                    <a:pt x="140768" y="119310"/>
                    <a:pt x="142885" y="155822"/>
                  </a:cubicBezTo>
                  <a:cubicBezTo>
                    <a:pt x="145002" y="192334"/>
                    <a:pt x="138652" y="200272"/>
                    <a:pt x="133360" y="219322"/>
                  </a:cubicBezTo>
                  <a:cubicBezTo>
                    <a:pt x="128068" y="238372"/>
                    <a:pt x="121718" y="251072"/>
                    <a:pt x="111135" y="270122"/>
                  </a:cubicBezTo>
                  <a:cubicBezTo>
                    <a:pt x="100552" y="289172"/>
                    <a:pt x="71447" y="323568"/>
                    <a:pt x="69860" y="333622"/>
                  </a:cubicBezTo>
                  <a:cubicBezTo>
                    <a:pt x="68273" y="343676"/>
                    <a:pt x="96848" y="325685"/>
                    <a:pt x="101610" y="330447"/>
                  </a:cubicBezTo>
                  <a:cubicBezTo>
                    <a:pt x="106372" y="335209"/>
                    <a:pt x="115368" y="351085"/>
                    <a:pt x="98435" y="362197"/>
                  </a:cubicBezTo>
                  <a:cubicBezTo>
                    <a:pt x="81502" y="373309"/>
                    <a:pt x="-1048" y="392360"/>
                    <a:pt x="10" y="397122"/>
                  </a:cubicBezTo>
                  <a:cubicBezTo>
                    <a:pt x="1068" y="401884"/>
                    <a:pt x="83089" y="402943"/>
                    <a:pt x="104785" y="390772"/>
                  </a:cubicBezTo>
                  <a:cubicBezTo>
                    <a:pt x="126481" y="378601"/>
                    <a:pt x="116956" y="341560"/>
                    <a:pt x="130185" y="324097"/>
                  </a:cubicBezTo>
                  <a:cubicBezTo>
                    <a:pt x="143414" y="306635"/>
                    <a:pt x="187864" y="285468"/>
                    <a:pt x="184160" y="285997"/>
                  </a:cubicBezTo>
                  <a:cubicBezTo>
                    <a:pt x="180456" y="286526"/>
                    <a:pt x="120131" y="330976"/>
                    <a:pt x="107960" y="327272"/>
                  </a:cubicBezTo>
                  <a:cubicBezTo>
                    <a:pt x="95789" y="323568"/>
                    <a:pt x="97906" y="299226"/>
                    <a:pt x="111135" y="263772"/>
                  </a:cubicBezTo>
                  <a:cubicBezTo>
                    <a:pt x="124364" y="228318"/>
                    <a:pt x="181514" y="129893"/>
                    <a:pt x="187335" y="114547"/>
                  </a:cubicBezTo>
                  <a:cubicBezTo>
                    <a:pt x="193156" y="99201"/>
                    <a:pt x="157172" y="167993"/>
                    <a:pt x="146060" y="171697"/>
                  </a:cubicBezTo>
                  <a:cubicBezTo>
                    <a:pt x="134948" y="175401"/>
                    <a:pt x="121189" y="145239"/>
                    <a:pt x="120660" y="136772"/>
                  </a:cubicBezTo>
                  <a:cubicBezTo>
                    <a:pt x="120131" y="128305"/>
                    <a:pt x="138123" y="148943"/>
                    <a:pt x="142885" y="120897"/>
                  </a:cubicBezTo>
                  <a:cubicBezTo>
                    <a:pt x="147647" y="92851"/>
                    <a:pt x="120660" y="-5574"/>
                    <a:pt x="120660" y="2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D72B0A9C-B99C-79AF-B42E-3BD6EE4EE4BB}"/>
                </a:ext>
              </a:extLst>
            </p:cNvPr>
            <p:cNvSpPr/>
            <p:nvPr/>
          </p:nvSpPr>
          <p:spPr>
            <a:xfrm>
              <a:off x="1831975" y="6348589"/>
              <a:ext cx="298614" cy="155056"/>
            </a:xfrm>
            <a:custGeom>
              <a:avLst/>
              <a:gdLst>
                <a:gd name="connsiteX0" fmla="*/ 57150 w 298614"/>
                <a:gd name="connsiteY0" fmla="*/ 134761 h 155056"/>
                <a:gd name="connsiteX1" fmla="*/ 228600 w 298614"/>
                <a:gd name="connsiteY1" fmla="*/ 77611 h 155056"/>
                <a:gd name="connsiteX2" fmla="*/ 260350 w 298614"/>
                <a:gd name="connsiteY2" fmla="*/ 128411 h 155056"/>
                <a:gd name="connsiteX3" fmla="*/ 295275 w 298614"/>
                <a:gd name="connsiteY3" fmla="*/ 147461 h 155056"/>
                <a:gd name="connsiteX4" fmla="*/ 171450 w 298614"/>
                <a:gd name="connsiteY4" fmla="*/ 1411 h 155056"/>
                <a:gd name="connsiteX5" fmla="*/ 190500 w 298614"/>
                <a:gd name="connsiteY5" fmla="*/ 77611 h 155056"/>
                <a:gd name="connsiteX6" fmla="*/ 196850 w 298614"/>
                <a:gd name="connsiteY6" fmla="*/ 147461 h 155056"/>
                <a:gd name="connsiteX7" fmla="*/ 158750 w 298614"/>
                <a:gd name="connsiteY7" fmla="*/ 90311 h 155056"/>
                <a:gd name="connsiteX8" fmla="*/ 0 w 298614"/>
                <a:gd name="connsiteY8" fmla="*/ 144286 h 155056"/>
                <a:gd name="connsiteX9" fmla="*/ 57150 w 298614"/>
                <a:gd name="connsiteY9" fmla="*/ 134761 h 15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614" h="155056">
                  <a:moveTo>
                    <a:pt x="57150" y="134761"/>
                  </a:moveTo>
                  <a:cubicBezTo>
                    <a:pt x="125941" y="106715"/>
                    <a:pt x="194733" y="78669"/>
                    <a:pt x="228600" y="77611"/>
                  </a:cubicBezTo>
                  <a:cubicBezTo>
                    <a:pt x="262467" y="76553"/>
                    <a:pt x="249238" y="116769"/>
                    <a:pt x="260350" y="128411"/>
                  </a:cubicBezTo>
                  <a:cubicBezTo>
                    <a:pt x="271463" y="140053"/>
                    <a:pt x="310092" y="168628"/>
                    <a:pt x="295275" y="147461"/>
                  </a:cubicBezTo>
                  <a:cubicBezTo>
                    <a:pt x="280458" y="126294"/>
                    <a:pt x="188912" y="13053"/>
                    <a:pt x="171450" y="1411"/>
                  </a:cubicBezTo>
                  <a:cubicBezTo>
                    <a:pt x="153988" y="-10231"/>
                    <a:pt x="186267" y="53269"/>
                    <a:pt x="190500" y="77611"/>
                  </a:cubicBezTo>
                  <a:cubicBezTo>
                    <a:pt x="194733" y="101953"/>
                    <a:pt x="202142" y="145344"/>
                    <a:pt x="196850" y="147461"/>
                  </a:cubicBezTo>
                  <a:cubicBezTo>
                    <a:pt x="191558" y="149578"/>
                    <a:pt x="191558" y="90840"/>
                    <a:pt x="158750" y="90311"/>
                  </a:cubicBezTo>
                  <a:cubicBezTo>
                    <a:pt x="125942" y="89782"/>
                    <a:pt x="0" y="144286"/>
                    <a:pt x="0" y="144286"/>
                  </a:cubicBezTo>
                  <a:lnTo>
                    <a:pt x="57150" y="13476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07570A4F-8C64-9BE0-7A0C-90BE73331498}"/>
                </a:ext>
              </a:extLst>
            </p:cNvPr>
            <p:cNvSpPr/>
            <p:nvPr/>
          </p:nvSpPr>
          <p:spPr>
            <a:xfrm>
              <a:off x="2047704" y="6355484"/>
              <a:ext cx="257834" cy="86620"/>
            </a:xfrm>
            <a:custGeom>
              <a:avLst/>
              <a:gdLst>
                <a:gd name="connsiteX0" fmla="*/ 171 w 257834"/>
                <a:gd name="connsiteY0" fmla="*/ 86591 h 86620"/>
                <a:gd name="connsiteX1" fmla="*/ 143046 w 257834"/>
                <a:gd name="connsiteY1" fmla="*/ 38966 h 86620"/>
                <a:gd name="connsiteX2" fmla="*/ 177971 w 257834"/>
                <a:gd name="connsiteY2" fmla="*/ 866 h 86620"/>
                <a:gd name="connsiteX3" fmla="*/ 257346 w 257834"/>
                <a:gd name="connsiteY3" fmla="*/ 77066 h 86620"/>
                <a:gd name="connsiteX4" fmla="*/ 209721 w 257834"/>
                <a:gd name="connsiteY4" fmla="*/ 4041 h 86620"/>
                <a:gd name="connsiteX5" fmla="*/ 174796 w 257834"/>
                <a:gd name="connsiteY5" fmla="*/ 45316 h 86620"/>
                <a:gd name="connsiteX6" fmla="*/ 171 w 257834"/>
                <a:gd name="connsiteY6" fmla="*/ 86591 h 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834" h="86620">
                  <a:moveTo>
                    <a:pt x="171" y="86591"/>
                  </a:moveTo>
                  <a:cubicBezTo>
                    <a:pt x="-5120" y="85533"/>
                    <a:pt x="113413" y="53254"/>
                    <a:pt x="143046" y="38966"/>
                  </a:cubicBezTo>
                  <a:cubicBezTo>
                    <a:pt x="172679" y="24678"/>
                    <a:pt x="158921" y="-5484"/>
                    <a:pt x="177971" y="866"/>
                  </a:cubicBezTo>
                  <a:cubicBezTo>
                    <a:pt x="197021" y="7216"/>
                    <a:pt x="252054" y="76537"/>
                    <a:pt x="257346" y="77066"/>
                  </a:cubicBezTo>
                  <a:cubicBezTo>
                    <a:pt x="262638" y="77595"/>
                    <a:pt x="223479" y="9333"/>
                    <a:pt x="209721" y="4041"/>
                  </a:cubicBezTo>
                  <a:cubicBezTo>
                    <a:pt x="195963" y="-1251"/>
                    <a:pt x="203900" y="31029"/>
                    <a:pt x="174796" y="45316"/>
                  </a:cubicBezTo>
                  <a:cubicBezTo>
                    <a:pt x="145692" y="59603"/>
                    <a:pt x="5462" y="87649"/>
                    <a:pt x="171" y="865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D550EB1C-E17E-7030-C6F0-876FBA095C16}"/>
                </a:ext>
              </a:extLst>
            </p:cNvPr>
            <p:cNvSpPr/>
            <p:nvPr/>
          </p:nvSpPr>
          <p:spPr>
            <a:xfrm>
              <a:off x="1924050" y="6432411"/>
              <a:ext cx="581900" cy="289064"/>
            </a:xfrm>
            <a:custGeom>
              <a:avLst/>
              <a:gdLst>
                <a:gd name="connsiteX0" fmla="*/ 0 w 581900"/>
                <a:gd name="connsiteY0" fmla="*/ 289064 h 289064"/>
                <a:gd name="connsiteX1" fmla="*/ 101600 w 581900"/>
                <a:gd name="connsiteY1" fmla="*/ 149364 h 289064"/>
                <a:gd name="connsiteX2" fmla="*/ 342900 w 581900"/>
                <a:gd name="connsiteY2" fmla="*/ 3314 h 289064"/>
                <a:gd name="connsiteX3" fmla="*/ 285750 w 581900"/>
                <a:gd name="connsiteY3" fmla="*/ 44589 h 289064"/>
                <a:gd name="connsiteX4" fmla="*/ 365125 w 581900"/>
                <a:gd name="connsiteY4" fmla="*/ 12839 h 289064"/>
                <a:gd name="connsiteX5" fmla="*/ 450850 w 581900"/>
                <a:gd name="connsiteY5" fmla="*/ 82689 h 289064"/>
                <a:gd name="connsiteX6" fmla="*/ 431800 w 581900"/>
                <a:gd name="connsiteY6" fmla="*/ 41414 h 289064"/>
                <a:gd name="connsiteX7" fmla="*/ 581025 w 581900"/>
                <a:gd name="connsiteY7" fmla="*/ 231914 h 289064"/>
                <a:gd name="connsiteX8" fmla="*/ 352425 w 581900"/>
                <a:gd name="connsiteY8" fmla="*/ 25539 h 289064"/>
                <a:gd name="connsiteX9" fmla="*/ 282575 w 581900"/>
                <a:gd name="connsiteY9" fmla="*/ 25539 h 289064"/>
                <a:gd name="connsiteX10" fmla="*/ 187325 w 581900"/>
                <a:gd name="connsiteY10" fmla="*/ 76339 h 289064"/>
                <a:gd name="connsiteX11" fmla="*/ 82550 w 581900"/>
                <a:gd name="connsiteY11" fmla="*/ 174764 h 289064"/>
                <a:gd name="connsiteX12" fmla="*/ 0 w 581900"/>
                <a:gd name="connsiteY12" fmla="*/ 289064 h 28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900" h="289064">
                  <a:moveTo>
                    <a:pt x="0" y="289064"/>
                  </a:moveTo>
                  <a:cubicBezTo>
                    <a:pt x="22225" y="243026"/>
                    <a:pt x="44450" y="196989"/>
                    <a:pt x="101600" y="149364"/>
                  </a:cubicBezTo>
                  <a:cubicBezTo>
                    <a:pt x="158750" y="101739"/>
                    <a:pt x="312208" y="20776"/>
                    <a:pt x="342900" y="3314"/>
                  </a:cubicBezTo>
                  <a:cubicBezTo>
                    <a:pt x="373592" y="-14149"/>
                    <a:pt x="282046" y="43002"/>
                    <a:pt x="285750" y="44589"/>
                  </a:cubicBezTo>
                  <a:cubicBezTo>
                    <a:pt x="289454" y="46176"/>
                    <a:pt x="337608" y="6489"/>
                    <a:pt x="365125" y="12839"/>
                  </a:cubicBezTo>
                  <a:cubicBezTo>
                    <a:pt x="392642" y="19189"/>
                    <a:pt x="439738" y="77927"/>
                    <a:pt x="450850" y="82689"/>
                  </a:cubicBezTo>
                  <a:cubicBezTo>
                    <a:pt x="461962" y="87451"/>
                    <a:pt x="410104" y="16543"/>
                    <a:pt x="431800" y="41414"/>
                  </a:cubicBezTo>
                  <a:cubicBezTo>
                    <a:pt x="453496" y="66285"/>
                    <a:pt x="594254" y="234560"/>
                    <a:pt x="581025" y="231914"/>
                  </a:cubicBezTo>
                  <a:cubicBezTo>
                    <a:pt x="567796" y="229268"/>
                    <a:pt x="402167" y="59935"/>
                    <a:pt x="352425" y="25539"/>
                  </a:cubicBezTo>
                  <a:cubicBezTo>
                    <a:pt x="302683" y="-8857"/>
                    <a:pt x="310092" y="17072"/>
                    <a:pt x="282575" y="25539"/>
                  </a:cubicBezTo>
                  <a:cubicBezTo>
                    <a:pt x="255058" y="34006"/>
                    <a:pt x="220662" y="51468"/>
                    <a:pt x="187325" y="76339"/>
                  </a:cubicBezTo>
                  <a:cubicBezTo>
                    <a:pt x="153988" y="101210"/>
                    <a:pt x="82550" y="174764"/>
                    <a:pt x="82550" y="174764"/>
                  </a:cubicBezTo>
                  <a:lnTo>
                    <a:pt x="0" y="28906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FC0B83AF-A24B-3A77-224D-C0C3AFB6AE83}"/>
                </a:ext>
              </a:extLst>
            </p:cNvPr>
            <p:cNvSpPr/>
            <p:nvPr/>
          </p:nvSpPr>
          <p:spPr>
            <a:xfrm>
              <a:off x="2293559" y="6410116"/>
              <a:ext cx="345384" cy="426430"/>
            </a:xfrm>
            <a:custGeom>
              <a:avLst/>
              <a:gdLst>
                <a:gd name="connsiteX0" fmla="*/ 1966 w 345384"/>
                <a:gd name="connsiteY0" fmla="*/ 3384 h 426430"/>
                <a:gd name="connsiteX1" fmla="*/ 287716 w 345384"/>
                <a:gd name="connsiteY1" fmla="*/ 301834 h 426430"/>
                <a:gd name="connsiteX2" fmla="*/ 271841 w 345384"/>
                <a:gd name="connsiteY2" fmla="*/ 251034 h 426430"/>
                <a:gd name="connsiteX3" fmla="*/ 344866 w 345384"/>
                <a:gd name="connsiteY3" fmla="*/ 425659 h 426430"/>
                <a:gd name="connsiteX4" fmla="*/ 297241 w 345384"/>
                <a:gd name="connsiteY4" fmla="*/ 308184 h 426430"/>
                <a:gd name="connsiteX5" fmla="*/ 167066 w 345384"/>
                <a:gd name="connsiteY5" fmla="*/ 149434 h 426430"/>
                <a:gd name="connsiteX6" fmla="*/ 1966 w 345384"/>
                <a:gd name="connsiteY6" fmla="*/ 3384 h 42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84" h="426430">
                  <a:moveTo>
                    <a:pt x="1966" y="3384"/>
                  </a:moveTo>
                  <a:cubicBezTo>
                    <a:pt x="22074" y="28784"/>
                    <a:pt x="242737" y="260559"/>
                    <a:pt x="287716" y="301834"/>
                  </a:cubicBezTo>
                  <a:cubicBezTo>
                    <a:pt x="332695" y="343109"/>
                    <a:pt x="262316" y="230397"/>
                    <a:pt x="271841" y="251034"/>
                  </a:cubicBezTo>
                  <a:cubicBezTo>
                    <a:pt x="281366" y="271671"/>
                    <a:pt x="340633" y="416134"/>
                    <a:pt x="344866" y="425659"/>
                  </a:cubicBezTo>
                  <a:cubicBezTo>
                    <a:pt x="349099" y="435184"/>
                    <a:pt x="326874" y="354221"/>
                    <a:pt x="297241" y="308184"/>
                  </a:cubicBezTo>
                  <a:cubicBezTo>
                    <a:pt x="267608" y="262147"/>
                    <a:pt x="212574" y="196530"/>
                    <a:pt x="167066" y="149434"/>
                  </a:cubicBezTo>
                  <a:cubicBezTo>
                    <a:pt x="121558" y="102338"/>
                    <a:pt x="-18142" y="-22016"/>
                    <a:pt x="1966" y="33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A7EA9564-9E24-0373-9D84-BD408C83D652}"/>
                </a:ext>
              </a:extLst>
            </p:cNvPr>
            <p:cNvSpPr/>
            <p:nvPr/>
          </p:nvSpPr>
          <p:spPr>
            <a:xfrm>
              <a:off x="2088979" y="6527791"/>
              <a:ext cx="331211" cy="95410"/>
            </a:xfrm>
            <a:custGeom>
              <a:avLst/>
              <a:gdLst>
                <a:gd name="connsiteX0" fmla="*/ 171 w 331211"/>
                <a:gd name="connsiteY0" fmla="*/ 95259 h 95410"/>
                <a:gd name="connsiteX1" fmla="*/ 174796 w 331211"/>
                <a:gd name="connsiteY1" fmla="*/ 12709 h 95410"/>
                <a:gd name="connsiteX2" fmla="*/ 146221 w 331211"/>
                <a:gd name="connsiteY2" fmla="*/ 41284 h 95410"/>
                <a:gd name="connsiteX3" fmla="*/ 216071 w 331211"/>
                <a:gd name="connsiteY3" fmla="*/ 22234 h 95410"/>
                <a:gd name="connsiteX4" fmla="*/ 330371 w 331211"/>
                <a:gd name="connsiteY4" fmla="*/ 50809 h 95410"/>
                <a:gd name="connsiteX5" fmla="*/ 263696 w 331211"/>
                <a:gd name="connsiteY5" fmla="*/ 28584 h 95410"/>
                <a:gd name="connsiteX6" fmla="*/ 184321 w 331211"/>
                <a:gd name="connsiteY6" fmla="*/ 9 h 95410"/>
                <a:gd name="connsiteX7" fmla="*/ 143046 w 331211"/>
                <a:gd name="connsiteY7" fmla="*/ 31759 h 95410"/>
                <a:gd name="connsiteX8" fmla="*/ 171 w 331211"/>
                <a:gd name="connsiteY8" fmla="*/ 95259 h 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211" h="95410">
                  <a:moveTo>
                    <a:pt x="171" y="95259"/>
                  </a:moveTo>
                  <a:cubicBezTo>
                    <a:pt x="5463" y="92084"/>
                    <a:pt x="150454" y="21705"/>
                    <a:pt x="174796" y="12709"/>
                  </a:cubicBezTo>
                  <a:cubicBezTo>
                    <a:pt x="199138" y="3713"/>
                    <a:pt x="139342" y="39697"/>
                    <a:pt x="146221" y="41284"/>
                  </a:cubicBezTo>
                  <a:cubicBezTo>
                    <a:pt x="153100" y="42871"/>
                    <a:pt x="185379" y="20646"/>
                    <a:pt x="216071" y="22234"/>
                  </a:cubicBezTo>
                  <a:cubicBezTo>
                    <a:pt x="246763" y="23821"/>
                    <a:pt x="322434" y="49751"/>
                    <a:pt x="330371" y="50809"/>
                  </a:cubicBezTo>
                  <a:cubicBezTo>
                    <a:pt x="338308" y="51867"/>
                    <a:pt x="288038" y="37051"/>
                    <a:pt x="263696" y="28584"/>
                  </a:cubicBezTo>
                  <a:cubicBezTo>
                    <a:pt x="239354" y="20117"/>
                    <a:pt x="204429" y="-520"/>
                    <a:pt x="184321" y="9"/>
                  </a:cubicBezTo>
                  <a:cubicBezTo>
                    <a:pt x="164213" y="538"/>
                    <a:pt x="172150" y="12709"/>
                    <a:pt x="143046" y="31759"/>
                  </a:cubicBezTo>
                  <a:cubicBezTo>
                    <a:pt x="113942" y="50809"/>
                    <a:pt x="-5121" y="98434"/>
                    <a:pt x="171" y="952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A8037024-29C0-9908-F494-345C1E5C5A8C}"/>
                </a:ext>
              </a:extLst>
            </p:cNvPr>
            <p:cNvSpPr/>
            <p:nvPr/>
          </p:nvSpPr>
          <p:spPr>
            <a:xfrm>
              <a:off x="2132179" y="6578540"/>
              <a:ext cx="292681" cy="146617"/>
            </a:xfrm>
            <a:custGeom>
              <a:avLst/>
              <a:gdLst>
                <a:gd name="connsiteX0" fmla="*/ 1421 w 292681"/>
                <a:gd name="connsiteY0" fmla="*/ 31810 h 146617"/>
                <a:gd name="connsiteX1" fmla="*/ 255421 w 292681"/>
                <a:gd name="connsiteY1" fmla="*/ 60 h 146617"/>
                <a:gd name="connsiteX2" fmla="*/ 204621 w 292681"/>
                <a:gd name="connsiteY2" fmla="*/ 41335 h 146617"/>
                <a:gd name="connsiteX3" fmla="*/ 182396 w 292681"/>
                <a:gd name="connsiteY3" fmla="*/ 146110 h 146617"/>
                <a:gd name="connsiteX4" fmla="*/ 191921 w 292681"/>
                <a:gd name="connsiteY4" fmla="*/ 79435 h 146617"/>
                <a:gd name="connsiteX5" fmla="*/ 277646 w 292681"/>
                <a:gd name="connsiteY5" fmla="*/ 38160 h 146617"/>
                <a:gd name="connsiteX6" fmla="*/ 280821 w 292681"/>
                <a:gd name="connsiteY6" fmla="*/ 9585 h 146617"/>
                <a:gd name="connsiteX7" fmla="*/ 156996 w 292681"/>
                <a:gd name="connsiteY7" fmla="*/ 19110 h 146617"/>
                <a:gd name="connsiteX8" fmla="*/ 1421 w 292681"/>
                <a:gd name="connsiteY8" fmla="*/ 31810 h 1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81" h="146617">
                  <a:moveTo>
                    <a:pt x="1421" y="31810"/>
                  </a:moveTo>
                  <a:cubicBezTo>
                    <a:pt x="17825" y="28635"/>
                    <a:pt x="221554" y="-1527"/>
                    <a:pt x="255421" y="60"/>
                  </a:cubicBezTo>
                  <a:cubicBezTo>
                    <a:pt x="289288" y="1647"/>
                    <a:pt x="216792" y="16993"/>
                    <a:pt x="204621" y="41335"/>
                  </a:cubicBezTo>
                  <a:cubicBezTo>
                    <a:pt x="192450" y="65677"/>
                    <a:pt x="184513" y="139760"/>
                    <a:pt x="182396" y="146110"/>
                  </a:cubicBezTo>
                  <a:cubicBezTo>
                    <a:pt x="180279" y="152460"/>
                    <a:pt x="176046" y="97427"/>
                    <a:pt x="191921" y="79435"/>
                  </a:cubicBezTo>
                  <a:cubicBezTo>
                    <a:pt x="207796" y="61443"/>
                    <a:pt x="262830" y="49802"/>
                    <a:pt x="277646" y="38160"/>
                  </a:cubicBezTo>
                  <a:cubicBezTo>
                    <a:pt x="292462" y="26518"/>
                    <a:pt x="300929" y="12760"/>
                    <a:pt x="280821" y="9585"/>
                  </a:cubicBezTo>
                  <a:cubicBezTo>
                    <a:pt x="260713" y="6410"/>
                    <a:pt x="198800" y="15406"/>
                    <a:pt x="156996" y="19110"/>
                  </a:cubicBezTo>
                  <a:cubicBezTo>
                    <a:pt x="115192" y="22814"/>
                    <a:pt x="-14983" y="34985"/>
                    <a:pt x="1421" y="318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DCBBBB34-829A-D0F4-6005-C4E48A786692}"/>
                </a:ext>
              </a:extLst>
            </p:cNvPr>
            <p:cNvSpPr/>
            <p:nvPr/>
          </p:nvSpPr>
          <p:spPr>
            <a:xfrm>
              <a:off x="2488690" y="6653121"/>
              <a:ext cx="495862" cy="309933"/>
            </a:xfrm>
            <a:custGeom>
              <a:avLst/>
              <a:gdLst>
                <a:gd name="connsiteX0" fmla="*/ 510 w 495862"/>
                <a:gd name="connsiteY0" fmla="*/ 1679 h 309933"/>
                <a:gd name="connsiteX1" fmla="*/ 152910 w 495862"/>
                <a:gd name="connsiteY1" fmla="*/ 195354 h 309933"/>
                <a:gd name="connsiteX2" fmla="*/ 165610 w 495862"/>
                <a:gd name="connsiteY2" fmla="*/ 214404 h 309933"/>
                <a:gd name="connsiteX3" fmla="*/ 251335 w 495862"/>
                <a:gd name="connsiteY3" fmla="*/ 223929 h 309933"/>
                <a:gd name="connsiteX4" fmla="*/ 235460 w 495862"/>
                <a:gd name="connsiteY4" fmla="*/ 255679 h 309933"/>
                <a:gd name="connsiteX5" fmla="*/ 349760 w 495862"/>
                <a:gd name="connsiteY5" fmla="*/ 274729 h 309933"/>
                <a:gd name="connsiteX6" fmla="*/ 327535 w 495862"/>
                <a:gd name="connsiteY6" fmla="*/ 306479 h 309933"/>
                <a:gd name="connsiteX7" fmla="*/ 467235 w 495862"/>
                <a:gd name="connsiteY7" fmla="*/ 306479 h 309933"/>
                <a:gd name="connsiteX8" fmla="*/ 324360 w 495862"/>
                <a:gd name="connsiteY8" fmla="*/ 287429 h 309933"/>
                <a:gd name="connsiteX9" fmla="*/ 495810 w 495862"/>
                <a:gd name="connsiteY9" fmla="*/ 309654 h 309933"/>
                <a:gd name="connsiteX10" fmla="*/ 340235 w 495862"/>
                <a:gd name="connsiteY10" fmla="*/ 268379 h 309933"/>
                <a:gd name="connsiteX11" fmla="*/ 130685 w 495862"/>
                <a:gd name="connsiteY11" fmla="*/ 131854 h 309933"/>
                <a:gd name="connsiteX12" fmla="*/ 70360 w 495862"/>
                <a:gd name="connsiteY12" fmla="*/ 49304 h 309933"/>
                <a:gd name="connsiteX13" fmla="*/ 102110 w 495862"/>
                <a:gd name="connsiteY13" fmla="*/ 100104 h 309933"/>
                <a:gd name="connsiteX14" fmla="*/ 510 w 495862"/>
                <a:gd name="connsiteY14" fmla="*/ 1679 h 30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862" h="309933">
                  <a:moveTo>
                    <a:pt x="510" y="1679"/>
                  </a:moveTo>
                  <a:cubicBezTo>
                    <a:pt x="8977" y="17554"/>
                    <a:pt x="152910" y="195354"/>
                    <a:pt x="152910" y="195354"/>
                  </a:cubicBezTo>
                  <a:cubicBezTo>
                    <a:pt x="180427" y="230808"/>
                    <a:pt x="149206" y="209641"/>
                    <a:pt x="165610" y="214404"/>
                  </a:cubicBezTo>
                  <a:cubicBezTo>
                    <a:pt x="182014" y="219167"/>
                    <a:pt x="239693" y="217050"/>
                    <a:pt x="251335" y="223929"/>
                  </a:cubicBezTo>
                  <a:cubicBezTo>
                    <a:pt x="262977" y="230808"/>
                    <a:pt x="219056" y="247212"/>
                    <a:pt x="235460" y="255679"/>
                  </a:cubicBezTo>
                  <a:cubicBezTo>
                    <a:pt x="251864" y="264146"/>
                    <a:pt x="334414" y="266262"/>
                    <a:pt x="349760" y="274729"/>
                  </a:cubicBezTo>
                  <a:cubicBezTo>
                    <a:pt x="365106" y="283196"/>
                    <a:pt x="307956" y="301187"/>
                    <a:pt x="327535" y="306479"/>
                  </a:cubicBezTo>
                  <a:cubicBezTo>
                    <a:pt x="347114" y="311771"/>
                    <a:pt x="467764" y="309654"/>
                    <a:pt x="467235" y="306479"/>
                  </a:cubicBezTo>
                  <a:cubicBezTo>
                    <a:pt x="466706" y="303304"/>
                    <a:pt x="319598" y="286900"/>
                    <a:pt x="324360" y="287429"/>
                  </a:cubicBezTo>
                  <a:cubicBezTo>
                    <a:pt x="329123" y="287958"/>
                    <a:pt x="493164" y="312829"/>
                    <a:pt x="495810" y="309654"/>
                  </a:cubicBezTo>
                  <a:cubicBezTo>
                    <a:pt x="498456" y="306479"/>
                    <a:pt x="401089" y="298012"/>
                    <a:pt x="340235" y="268379"/>
                  </a:cubicBezTo>
                  <a:cubicBezTo>
                    <a:pt x="279381" y="238746"/>
                    <a:pt x="175664" y="168367"/>
                    <a:pt x="130685" y="131854"/>
                  </a:cubicBezTo>
                  <a:cubicBezTo>
                    <a:pt x="85706" y="95342"/>
                    <a:pt x="75123" y="54596"/>
                    <a:pt x="70360" y="49304"/>
                  </a:cubicBezTo>
                  <a:cubicBezTo>
                    <a:pt x="65598" y="44012"/>
                    <a:pt x="112693" y="112804"/>
                    <a:pt x="102110" y="100104"/>
                  </a:cubicBezTo>
                  <a:cubicBezTo>
                    <a:pt x="91527" y="87404"/>
                    <a:pt x="-7957" y="-14196"/>
                    <a:pt x="510" y="16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C5BB1A3B-BC53-FA40-AD38-915EADBA21A2}"/>
                </a:ext>
              </a:extLst>
            </p:cNvPr>
            <p:cNvSpPr/>
            <p:nvPr/>
          </p:nvSpPr>
          <p:spPr>
            <a:xfrm>
              <a:off x="2278252" y="6673838"/>
              <a:ext cx="713010" cy="403110"/>
            </a:xfrm>
            <a:custGeom>
              <a:avLst/>
              <a:gdLst>
                <a:gd name="connsiteX0" fmla="*/ 80773 w 713010"/>
                <a:gd name="connsiteY0" fmla="*/ 12 h 403110"/>
                <a:gd name="connsiteX1" fmla="*/ 77598 w 713010"/>
                <a:gd name="connsiteY1" fmla="*/ 88912 h 403110"/>
                <a:gd name="connsiteX2" fmla="*/ 150623 w 713010"/>
                <a:gd name="connsiteY2" fmla="*/ 155587 h 403110"/>
                <a:gd name="connsiteX3" fmla="*/ 109348 w 713010"/>
                <a:gd name="connsiteY3" fmla="*/ 212737 h 403110"/>
                <a:gd name="connsiteX4" fmla="*/ 201423 w 713010"/>
                <a:gd name="connsiteY4" fmla="*/ 254012 h 403110"/>
                <a:gd name="connsiteX5" fmla="*/ 379223 w 713010"/>
                <a:gd name="connsiteY5" fmla="*/ 323862 h 403110"/>
                <a:gd name="connsiteX6" fmla="*/ 306198 w 713010"/>
                <a:gd name="connsiteY6" fmla="*/ 269887 h 403110"/>
                <a:gd name="connsiteX7" fmla="*/ 550673 w 713010"/>
                <a:gd name="connsiteY7" fmla="*/ 358787 h 403110"/>
                <a:gd name="connsiteX8" fmla="*/ 506223 w 713010"/>
                <a:gd name="connsiteY8" fmla="*/ 400062 h 403110"/>
                <a:gd name="connsiteX9" fmla="*/ 712598 w 713010"/>
                <a:gd name="connsiteY9" fmla="*/ 279412 h 403110"/>
                <a:gd name="connsiteX10" fmla="*/ 553848 w 713010"/>
                <a:gd name="connsiteY10" fmla="*/ 352437 h 403110"/>
                <a:gd name="connsiteX11" fmla="*/ 363348 w 713010"/>
                <a:gd name="connsiteY11" fmla="*/ 320687 h 403110"/>
                <a:gd name="connsiteX12" fmla="*/ 299848 w 713010"/>
                <a:gd name="connsiteY12" fmla="*/ 314337 h 403110"/>
                <a:gd name="connsiteX13" fmla="*/ 376048 w 713010"/>
                <a:gd name="connsiteY13" fmla="*/ 307987 h 403110"/>
                <a:gd name="connsiteX14" fmla="*/ 125223 w 713010"/>
                <a:gd name="connsiteY14" fmla="*/ 266712 h 403110"/>
                <a:gd name="connsiteX15" fmla="*/ 214123 w 713010"/>
                <a:gd name="connsiteY15" fmla="*/ 219087 h 403110"/>
                <a:gd name="connsiteX16" fmla="*/ 144273 w 713010"/>
                <a:gd name="connsiteY16" fmla="*/ 209562 h 403110"/>
                <a:gd name="connsiteX17" fmla="*/ 125223 w 713010"/>
                <a:gd name="connsiteY17" fmla="*/ 152412 h 403110"/>
                <a:gd name="connsiteX18" fmla="*/ 4573 w 713010"/>
                <a:gd name="connsiteY18" fmla="*/ 85737 h 403110"/>
                <a:gd name="connsiteX19" fmla="*/ 29973 w 713010"/>
                <a:gd name="connsiteY19" fmla="*/ 95262 h 403110"/>
                <a:gd name="connsiteX20" fmla="*/ 80773 w 713010"/>
                <a:gd name="connsiteY20" fmla="*/ 12 h 4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010" h="403110">
                  <a:moveTo>
                    <a:pt x="80773" y="12"/>
                  </a:moveTo>
                  <a:cubicBezTo>
                    <a:pt x="88710" y="-1046"/>
                    <a:pt x="65956" y="62983"/>
                    <a:pt x="77598" y="88912"/>
                  </a:cubicBezTo>
                  <a:cubicBezTo>
                    <a:pt x="89240" y="114841"/>
                    <a:pt x="145331" y="134950"/>
                    <a:pt x="150623" y="155587"/>
                  </a:cubicBezTo>
                  <a:cubicBezTo>
                    <a:pt x="155915" y="176224"/>
                    <a:pt x="100881" y="196333"/>
                    <a:pt x="109348" y="212737"/>
                  </a:cubicBezTo>
                  <a:cubicBezTo>
                    <a:pt x="117815" y="229141"/>
                    <a:pt x="156444" y="235491"/>
                    <a:pt x="201423" y="254012"/>
                  </a:cubicBezTo>
                  <a:cubicBezTo>
                    <a:pt x="246402" y="272533"/>
                    <a:pt x="361760" y="321216"/>
                    <a:pt x="379223" y="323862"/>
                  </a:cubicBezTo>
                  <a:cubicBezTo>
                    <a:pt x="396686" y="326508"/>
                    <a:pt x="277623" y="264066"/>
                    <a:pt x="306198" y="269887"/>
                  </a:cubicBezTo>
                  <a:cubicBezTo>
                    <a:pt x="334773" y="275708"/>
                    <a:pt x="517336" y="337091"/>
                    <a:pt x="550673" y="358787"/>
                  </a:cubicBezTo>
                  <a:cubicBezTo>
                    <a:pt x="584011" y="380483"/>
                    <a:pt x="479236" y="413291"/>
                    <a:pt x="506223" y="400062"/>
                  </a:cubicBezTo>
                  <a:cubicBezTo>
                    <a:pt x="533211" y="386833"/>
                    <a:pt x="704661" y="287349"/>
                    <a:pt x="712598" y="279412"/>
                  </a:cubicBezTo>
                  <a:cubicBezTo>
                    <a:pt x="720535" y="271475"/>
                    <a:pt x="612056" y="345558"/>
                    <a:pt x="553848" y="352437"/>
                  </a:cubicBezTo>
                  <a:cubicBezTo>
                    <a:pt x="495640" y="359316"/>
                    <a:pt x="405681" y="327037"/>
                    <a:pt x="363348" y="320687"/>
                  </a:cubicBezTo>
                  <a:cubicBezTo>
                    <a:pt x="321015" y="314337"/>
                    <a:pt x="297731" y="316454"/>
                    <a:pt x="299848" y="314337"/>
                  </a:cubicBezTo>
                  <a:cubicBezTo>
                    <a:pt x="301965" y="312220"/>
                    <a:pt x="405152" y="315924"/>
                    <a:pt x="376048" y="307987"/>
                  </a:cubicBezTo>
                  <a:cubicBezTo>
                    <a:pt x="346944" y="300050"/>
                    <a:pt x="152211" y="281529"/>
                    <a:pt x="125223" y="266712"/>
                  </a:cubicBezTo>
                  <a:cubicBezTo>
                    <a:pt x="98235" y="251895"/>
                    <a:pt x="210948" y="228612"/>
                    <a:pt x="214123" y="219087"/>
                  </a:cubicBezTo>
                  <a:cubicBezTo>
                    <a:pt x="217298" y="209562"/>
                    <a:pt x="159089" y="220674"/>
                    <a:pt x="144273" y="209562"/>
                  </a:cubicBezTo>
                  <a:cubicBezTo>
                    <a:pt x="129457" y="198450"/>
                    <a:pt x="148506" y="173049"/>
                    <a:pt x="125223" y="152412"/>
                  </a:cubicBezTo>
                  <a:cubicBezTo>
                    <a:pt x="101940" y="131775"/>
                    <a:pt x="20448" y="95262"/>
                    <a:pt x="4573" y="85737"/>
                  </a:cubicBezTo>
                  <a:cubicBezTo>
                    <a:pt x="-11302" y="76212"/>
                    <a:pt x="18331" y="103729"/>
                    <a:pt x="29973" y="95262"/>
                  </a:cubicBezTo>
                  <a:cubicBezTo>
                    <a:pt x="41615" y="86795"/>
                    <a:pt x="72836" y="1070"/>
                    <a:pt x="80773" y="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8860280D-D9B6-3A0F-F305-7B0C15CD7168}"/>
                </a:ext>
              </a:extLst>
            </p:cNvPr>
            <p:cNvSpPr/>
            <p:nvPr/>
          </p:nvSpPr>
          <p:spPr>
            <a:xfrm>
              <a:off x="2777917" y="6952912"/>
              <a:ext cx="372645" cy="419498"/>
            </a:xfrm>
            <a:custGeom>
              <a:avLst/>
              <a:gdLst>
                <a:gd name="connsiteX0" fmla="*/ 208 w 372645"/>
                <a:gd name="connsiteY0" fmla="*/ 165438 h 419498"/>
                <a:gd name="connsiteX1" fmla="*/ 219283 w 372645"/>
                <a:gd name="connsiteY1" fmla="*/ 41613 h 419498"/>
                <a:gd name="connsiteX2" fmla="*/ 200233 w 372645"/>
                <a:gd name="connsiteY2" fmla="*/ 3513 h 419498"/>
                <a:gd name="connsiteX3" fmla="*/ 279608 w 372645"/>
                <a:gd name="connsiteY3" fmla="*/ 117813 h 419498"/>
                <a:gd name="connsiteX4" fmla="*/ 352633 w 372645"/>
                <a:gd name="connsiteY4" fmla="*/ 247988 h 419498"/>
                <a:gd name="connsiteX5" fmla="*/ 330408 w 372645"/>
                <a:gd name="connsiteY5" fmla="*/ 203538 h 419498"/>
                <a:gd name="connsiteX6" fmla="*/ 371683 w 372645"/>
                <a:gd name="connsiteY6" fmla="*/ 301963 h 419498"/>
                <a:gd name="connsiteX7" fmla="*/ 358983 w 372645"/>
                <a:gd name="connsiteY7" fmla="*/ 419438 h 419498"/>
                <a:gd name="connsiteX8" fmla="*/ 352633 w 372645"/>
                <a:gd name="connsiteY8" fmla="*/ 286088 h 419498"/>
                <a:gd name="connsiteX9" fmla="*/ 212933 w 372645"/>
                <a:gd name="connsiteY9" fmla="*/ 44788 h 419498"/>
                <a:gd name="connsiteX10" fmla="*/ 114508 w 372645"/>
                <a:gd name="connsiteY10" fmla="*/ 92413 h 419498"/>
                <a:gd name="connsiteX11" fmla="*/ 178008 w 372645"/>
                <a:gd name="connsiteY11" fmla="*/ 25738 h 419498"/>
                <a:gd name="connsiteX12" fmla="*/ 208 w 372645"/>
                <a:gd name="connsiteY12" fmla="*/ 165438 h 41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645" h="419498">
                  <a:moveTo>
                    <a:pt x="208" y="165438"/>
                  </a:moveTo>
                  <a:cubicBezTo>
                    <a:pt x="7087" y="168084"/>
                    <a:pt x="185946" y="68600"/>
                    <a:pt x="219283" y="41613"/>
                  </a:cubicBezTo>
                  <a:cubicBezTo>
                    <a:pt x="252621" y="14625"/>
                    <a:pt x="190179" y="-9187"/>
                    <a:pt x="200233" y="3513"/>
                  </a:cubicBezTo>
                  <a:cubicBezTo>
                    <a:pt x="210287" y="16213"/>
                    <a:pt x="254208" y="77067"/>
                    <a:pt x="279608" y="117813"/>
                  </a:cubicBezTo>
                  <a:cubicBezTo>
                    <a:pt x="305008" y="158559"/>
                    <a:pt x="344166" y="233700"/>
                    <a:pt x="352633" y="247988"/>
                  </a:cubicBezTo>
                  <a:cubicBezTo>
                    <a:pt x="361100" y="262276"/>
                    <a:pt x="327233" y="194542"/>
                    <a:pt x="330408" y="203538"/>
                  </a:cubicBezTo>
                  <a:cubicBezTo>
                    <a:pt x="333583" y="212534"/>
                    <a:pt x="366921" y="265980"/>
                    <a:pt x="371683" y="301963"/>
                  </a:cubicBezTo>
                  <a:cubicBezTo>
                    <a:pt x="376445" y="337946"/>
                    <a:pt x="362158" y="422084"/>
                    <a:pt x="358983" y="419438"/>
                  </a:cubicBezTo>
                  <a:cubicBezTo>
                    <a:pt x="355808" y="416792"/>
                    <a:pt x="376975" y="348530"/>
                    <a:pt x="352633" y="286088"/>
                  </a:cubicBezTo>
                  <a:cubicBezTo>
                    <a:pt x="328291" y="223646"/>
                    <a:pt x="252620" y="77067"/>
                    <a:pt x="212933" y="44788"/>
                  </a:cubicBezTo>
                  <a:cubicBezTo>
                    <a:pt x="173246" y="12509"/>
                    <a:pt x="120329" y="95588"/>
                    <a:pt x="114508" y="92413"/>
                  </a:cubicBezTo>
                  <a:cubicBezTo>
                    <a:pt x="108687" y="89238"/>
                    <a:pt x="197058" y="12509"/>
                    <a:pt x="178008" y="25738"/>
                  </a:cubicBezTo>
                  <a:cubicBezTo>
                    <a:pt x="158958" y="38967"/>
                    <a:pt x="-6671" y="162792"/>
                    <a:pt x="208" y="1654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1685D16A-8C70-2F2D-3E5A-38B94C13E352}"/>
                </a:ext>
              </a:extLst>
            </p:cNvPr>
            <p:cNvSpPr/>
            <p:nvPr/>
          </p:nvSpPr>
          <p:spPr>
            <a:xfrm>
              <a:off x="1958973" y="6539799"/>
              <a:ext cx="388764" cy="223398"/>
            </a:xfrm>
            <a:custGeom>
              <a:avLst/>
              <a:gdLst>
                <a:gd name="connsiteX0" fmla="*/ 215902 w 388764"/>
                <a:gd name="connsiteY0" fmla="*/ 41976 h 223398"/>
                <a:gd name="connsiteX1" fmla="*/ 161927 w 388764"/>
                <a:gd name="connsiteY1" fmla="*/ 701 h 223398"/>
                <a:gd name="connsiteX2" fmla="*/ 85727 w 388764"/>
                <a:gd name="connsiteY2" fmla="*/ 19751 h 223398"/>
                <a:gd name="connsiteX3" fmla="*/ 104777 w 388764"/>
                <a:gd name="connsiteY3" fmla="*/ 67376 h 223398"/>
                <a:gd name="connsiteX4" fmla="*/ 66677 w 388764"/>
                <a:gd name="connsiteY4" fmla="*/ 80076 h 223398"/>
                <a:gd name="connsiteX5" fmla="*/ 79377 w 388764"/>
                <a:gd name="connsiteY5" fmla="*/ 99126 h 223398"/>
                <a:gd name="connsiteX6" fmla="*/ 2 w 388764"/>
                <a:gd name="connsiteY6" fmla="*/ 99126 h 223398"/>
                <a:gd name="connsiteX7" fmla="*/ 76202 w 388764"/>
                <a:gd name="connsiteY7" fmla="*/ 172151 h 223398"/>
                <a:gd name="connsiteX8" fmla="*/ 31752 w 388764"/>
                <a:gd name="connsiteY8" fmla="*/ 207076 h 223398"/>
                <a:gd name="connsiteX9" fmla="*/ 384177 w 388764"/>
                <a:gd name="connsiteY9" fmla="*/ 222951 h 223398"/>
                <a:gd name="connsiteX10" fmla="*/ 225427 w 388764"/>
                <a:gd name="connsiteY10" fmla="*/ 213426 h 223398"/>
                <a:gd name="connsiteX11" fmla="*/ 120652 w 388764"/>
                <a:gd name="connsiteY11" fmla="*/ 159451 h 223398"/>
                <a:gd name="connsiteX12" fmla="*/ 231777 w 388764"/>
                <a:gd name="connsiteY12" fmla="*/ 108651 h 223398"/>
                <a:gd name="connsiteX13" fmla="*/ 381002 w 388764"/>
                <a:gd name="connsiteY13" fmla="*/ 115001 h 223398"/>
                <a:gd name="connsiteX14" fmla="*/ 317502 w 388764"/>
                <a:gd name="connsiteY14" fmla="*/ 105476 h 223398"/>
                <a:gd name="connsiteX15" fmla="*/ 180977 w 388764"/>
                <a:gd name="connsiteY15" fmla="*/ 115001 h 223398"/>
                <a:gd name="connsiteX16" fmla="*/ 88902 w 388764"/>
                <a:gd name="connsiteY16" fmla="*/ 140401 h 223398"/>
                <a:gd name="connsiteX17" fmla="*/ 101602 w 388764"/>
                <a:gd name="connsiteY17" fmla="*/ 7051 h 223398"/>
                <a:gd name="connsiteX18" fmla="*/ 107952 w 388764"/>
                <a:gd name="connsiteY18" fmla="*/ 61026 h 223398"/>
                <a:gd name="connsiteX19" fmla="*/ 161927 w 388764"/>
                <a:gd name="connsiteY19" fmla="*/ 29276 h 223398"/>
                <a:gd name="connsiteX20" fmla="*/ 215902 w 388764"/>
                <a:gd name="connsiteY20" fmla="*/ 41976 h 2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8764" h="223398">
                  <a:moveTo>
                    <a:pt x="215902" y="41976"/>
                  </a:moveTo>
                  <a:cubicBezTo>
                    <a:pt x="215902" y="37214"/>
                    <a:pt x="183623" y="4405"/>
                    <a:pt x="161927" y="701"/>
                  </a:cubicBezTo>
                  <a:cubicBezTo>
                    <a:pt x="140231" y="-3003"/>
                    <a:pt x="95252" y="8638"/>
                    <a:pt x="85727" y="19751"/>
                  </a:cubicBezTo>
                  <a:cubicBezTo>
                    <a:pt x="76202" y="30863"/>
                    <a:pt x="107952" y="57322"/>
                    <a:pt x="104777" y="67376"/>
                  </a:cubicBezTo>
                  <a:cubicBezTo>
                    <a:pt x="101602" y="77430"/>
                    <a:pt x="70910" y="74784"/>
                    <a:pt x="66677" y="80076"/>
                  </a:cubicBezTo>
                  <a:cubicBezTo>
                    <a:pt x="62444" y="85368"/>
                    <a:pt x="90490" y="95951"/>
                    <a:pt x="79377" y="99126"/>
                  </a:cubicBezTo>
                  <a:cubicBezTo>
                    <a:pt x="68264" y="102301"/>
                    <a:pt x="531" y="86955"/>
                    <a:pt x="2" y="99126"/>
                  </a:cubicBezTo>
                  <a:cubicBezTo>
                    <a:pt x="-527" y="111297"/>
                    <a:pt x="70910" y="154159"/>
                    <a:pt x="76202" y="172151"/>
                  </a:cubicBezTo>
                  <a:cubicBezTo>
                    <a:pt x="81494" y="190143"/>
                    <a:pt x="-19577" y="198609"/>
                    <a:pt x="31752" y="207076"/>
                  </a:cubicBezTo>
                  <a:cubicBezTo>
                    <a:pt x="83081" y="215543"/>
                    <a:pt x="351898" y="221893"/>
                    <a:pt x="384177" y="222951"/>
                  </a:cubicBezTo>
                  <a:cubicBezTo>
                    <a:pt x="416456" y="224009"/>
                    <a:pt x="269348" y="224009"/>
                    <a:pt x="225427" y="213426"/>
                  </a:cubicBezTo>
                  <a:cubicBezTo>
                    <a:pt x="181506" y="202843"/>
                    <a:pt x="119594" y="176913"/>
                    <a:pt x="120652" y="159451"/>
                  </a:cubicBezTo>
                  <a:cubicBezTo>
                    <a:pt x="121710" y="141989"/>
                    <a:pt x="188385" y="116059"/>
                    <a:pt x="231777" y="108651"/>
                  </a:cubicBezTo>
                  <a:cubicBezTo>
                    <a:pt x="275169" y="101243"/>
                    <a:pt x="366715" y="115530"/>
                    <a:pt x="381002" y="115001"/>
                  </a:cubicBezTo>
                  <a:cubicBezTo>
                    <a:pt x="395290" y="114472"/>
                    <a:pt x="350839" y="105476"/>
                    <a:pt x="317502" y="105476"/>
                  </a:cubicBezTo>
                  <a:cubicBezTo>
                    <a:pt x="284165" y="105476"/>
                    <a:pt x="219077" y="109180"/>
                    <a:pt x="180977" y="115001"/>
                  </a:cubicBezTo>
                  <a:cubicBezTo>
                    <a:pt x="142877" y="120822"/>
                    <a:pt x="102131" y="158393"/>
                    <a:pt x="88902" y="140401"/>
                  </a:cubicBezTo>
                  <a:cubicBezTo>
                    <a:pt x="75673" y="122409"/>
                    <a:pt x="98427" y="20280"/>
                    <a:pt x="101602" y="7051"/>
                  </a:cubicBezTo>
                  <a:cubicBezTo>
                    <a:pt x="104777" y="-6178"/>
                    <a:pt x="97898" y="57322"/>
                    <a:pt x="107952" y="61026"/>
                  </a:cubicBezTo>
                  <a:cubicBezTo>
                    <a:pt x="118006" y="64730"/>
                    <a:pt x="146052" y="34568"/>
                    <a:pt x="161927" y="29276"/>
                  </a:cubicBezTo>
                  <a:cubicBezTo>
                    <a:pt x="177802" y="23984"/>
                    <a:pt x="215902" y="46738"/>
                    <a:pt x="215902" y="419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5041D57F-EEC7-C0A8-CF33-8192BD3B3EF0}"/>
                </a:ext>
              </a:extLst>
            </p:cNvPr>
            <p:cNvSpPr/>
            <p:nvPr/>
          </p:nvSpPr>
          <p:spPr>
            <a:xfrm>
              <a:off x="2454063" y="6971243"/>
              <a:ext cx="735111" cy="843493"/>
            </a:xfrm>
            <a:custGeom>
              <a:avLst/>
              <a:gdLst>
                <a:gd name="connsiteX0" fmla="*/ 212 w 735111"/>
                <a:gd name="connsiteY0" fmla="*/ 1057 h 843493"/>
                <a:gd name="connsiteX1" fmla="*/ 228812 w 735111"/>
                <a:gd name="connsiteY1" fmla="*/ 169332 h 843493"/>
                <a:gd name="connsiteX2" fmla="*/ 139912 w 735111"/>
                <a:gd name="connsiteY2" fmla="*/ 156632 h 843493"/>
                <a:gd name="connsiteX3" fmla="*/ 320887 w 735111"/>
                <a:gd name="connsiteY3" fmla="*/ 251882 h 843493"/>
                <a:gd name="connsiteX4" fmla="*/ 311362 w 735111"/>
                <a:gd name="connsiteY4" fmla="*/ 229657 h 843493"/>
                <a:gd name="connsiteX5" fmla="*/ 473287 w 735111"/>
                <a:gd name="connsiteY5" fmla="*/ 261407 h 843493"/>
                <a:gd name="connsiteX6" fmla="*/ 371687 w 735111"/>
                <a:gd name="connsiteY6" fmla="*/ 277282 h 843493"/>
                <a:gd name="connsiteX7" fmla="*/ 485987 w 735111"/>
                <a:gd name="connsiteY7" fmla="*/ 372532 h 843493"/>
                <a:gd name="connsiteX8" fmla="*/ 543137 w 735111"/>
                <a:gd name="connsiteY8" fmla="*/ 464607 h 843493"/>
                <a:gd name="connsiteX9" fmla="*/ 441537 w 735111"/>
                <a:gd name="connsiteY9" fmla="*/ 366182 h 843493"/>
                <a:gd name="connsiteX10" fmla="*/ 565362 w 735111"/>
                <a:gd name="connsiteY10" fmla="*/ 547157 h 843493"/>
                <a:gd name="connsiteX11" fmla="*/ 562187 w 735111"/>
                <a:gd name="connsiteY11" fmla="*/ 575732 h 843493"/>
                <a:gd name="connsiteX12" fmla="*/ 635212 w 735111"/>
                <a:gd name="connsiteY12" fmla="*/ 604307 h 843493"/>
                <a:gd name="connsiteX13" fmla="*/ 606637 w 735111"/>
                <a:gd name="connsiteY13" fmla="*/ 645582 h 843493"/>
                <a:gd name="connsiteX14" fmla="*/ 527262 w 735111"/>
                <a:gd name="connsiteY14" fmla="*/ 794807 h 843493"/>
                <a:gd name="connsiteX15" fmla="*/ 565362 w 735111"/>
                <a:gd name="connsiteY15" fmla="*/ 750357 h 843493"/>
                <a:gd name="connsiteX16" fmla="*/ 524087 w 735111"/>
                <a:gd name="connsiteY16" fmla="*/ 842432 h 843493"/>
                <a:gd name="connsiteX17" fmla="*/ 660612 w 735111"/>
                <a:gd name="connsiteY17" fmla="*/ 677332 h 843493"/>
                <a:gd name="connsiteX18" fmla="*/ 733637 w 735111"/>
                <a:gd name="connsiteY18" fmla="*/ 604307 h 843493"/>
                <a:gd name="connsiteX19" fmla="*/ 705062 w 735111"/>
                <a:gd name="connsiteY19" fmla="*/ 490007 h 843493"/>
                <a:gd name="connsiteX20" fmla="*/ 651087 w 735111"/>
                <a:gd name="connsiteY20" fmla="*/ 642407 h 843493"/>
                <a:gd name="connsiteX21" fmla="*/ 574887 w 735111"/>
                <a:gd name="connsiteY21" fmla="*/ 521757 h 843493"/>
                <a:gd name="connsiteX22" fmla="*/ 536787 w 735111"/>
                <a:gd name="connsiteY22" fmla="*/ 270932 h 843493"/>
                <a:gd name="connsiteX23" fmla="*/ 482812 w 735111"/>
                <a:gd name="connsiteY23" fmla="*/ 340782 h 843493"/>
                <a:gd name="connsiteX24" fmla="*/ 432012 w 735111"/>
                <a:gd name="connsiteY24" fmla="*/ 255057 h 843493"/>
                <a:gd name="connsiteX25" fmla="*/ 444712 w 735111"/>
                <a:gd name="connsiteY25" fmla="*/ 70907 h 843493"/>
                <a:gd name="connsiteX26" fmla="*/ 251037 w 735111"/>
                <a:gd name="connsiteY26" fmla="*/ 185207 h 843493"/>
                <a:gd name="connsiteX27" fmla="*/ 276437 w 735111"/>
                <a:gd name="connsiteY27" fmla="*/ 109007 h 843493"/>
                <a:gd name="connsiteX28" fmla="*/ 216112 w 735111"/>
                <a:gd name="connsiteY28" fmla="*/ 150282 h 843493"/>
                <a:gd name="connsiteX29" fmla="*/ 187537 w 735111"/>
                <a:gd name="connsiteY29" fmla="*/ 99482 h 843493"/>
                <a:gd name="connsiteX30" fmla="*/ 212 w 735111"/>
                <a:gd name="connsiteY30" fmla="*/ 1057 h 8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5111" h="843493">
                  <a:moveTo>
                    <a:pt x="212" y="1057"/>
                  </a:moveTo>
                  <a:cubicBezTo>
                    <a:pt x="7091" y="12699"/>
                    <a:pt x="205529" y="143403"/>
                    <a:pt x="228812" y="169332"/>
                  </a:cubicBezTo>
                  <a:cubicBezTo>
                    <a:pt x="252095" y="195261"/>
                    <a:pt x="124566" y="142874"/>
                    <a:pt x="139912" y="156632"/>
                  </a:cubicBezTo>
                  <a:cubicBezTo>
                    <a:pt x="155258" y="170390"/>
                    <a:pt x="292312" y="239711"/>
                    <a:pt x="320887" y="251882"/>
                  </a:cubicBezTo>
                  <a:cubicBezTo>
                    <a:pt x="349462" y="264053"/>
                    <a:pt x="285962" y="228070"/>
                    <a:pt x="311362" y="229657"/>
                  </a:cubicBezTo>
                  <a:cubicBezTo>
                    <a:pt x="336762" y="231245"/>
                    <a:pt x="463233" y="253470"/>
                    <a:pt x="473287" y="261407"/>
                  </a:cubicBezTo>
                  <a:cubicBezTo>
                    <a:pt x="483341" y="269344"/>
                    <a:pt x="369570" y="258761"/>
                    <a:pt x="371687" y="277282"/>
                  </a:cubicBezTo>
                  <a:cubicBezTo>
                    <a:pt x="373804" y="295803"/>
                    <a:pt x="457412" y="341311"/>
                    <a:pt x="485987" y="372532"/>
                  </a:cubicBezTo>
                  <a:cubicBezTo>
                    <a:pt x="514562" y="403753"/>
                    <a:pt x="550545" y="465665"/>
                    <a:pt x="543137" y="464607"/>
                  </a:cubicBezTo>
                  <a:cubicBezTo>
                    <a:pt x="535729" y="463549"/>
                    <a:pt x="437833" y="352424"/>
                    <a:pt x="441537" y="366182"/>
                  </a:cubicBezTo>
                  <a:cubicBezTo>
                    <a:pt x="445241" y="379940"/>
                    <a:pt x="545254" y="512232"/>
                    <a:pt x="565362" y="547157"/>
                  </a:cubicBezTo>
                  <a:cubicBezTo>
                    <a:pt x="585470" y="582082"/>
                    <a:pt x="550545" y="566207"/>
                    <a:pt x="562187" y="575732"/>
                  </a:cubicBezTo>
                  <a:cubicBezTo>
                    <a:pt x="573829" y="585257"/>
                    <a:pt x="627804" y="592665"/>
                    <a:pt x="635212" y="604307"/>
                  </a:cubicBezTo>
                  <a:cubicBezTo>
                    <a:pt x="642620" y="615949"/>
                    <a:pt x="624629" y="613832"/>
                    <a:pt x="606637" y="645582"/>
                  </a:cubicBezTo>
                  <a:cubicBezTo>
                    <a:pt x="588645" y="677332"/>
                    <a:pt x="534141" y="777345"/>
                    <a:pt x="527262" y="794807"/>
                  </a:cubicBezTo>
                  <a:cubicBezTo>
                    <a:pt x="520383" y="812269"/>
                    <a:pt x="565891" y="742420"/>
                    <a:pt x="565362" y="750357"/>
                  </a:cubicBezTo>
                  <a:cubicBezTo>
                    <a:pt x="564833" y="758295"/>
                    <a:pt x="508212" y="854603"/>
                    <a:pt x="524087" y="842432"/>
                  </a:cubicBezTo>
                  <a:cubicBezTo>
                    <a:pt x="539962" y="830261"/>
                    <a:pt x="625687" y="717019"/>
                    <a:pt x="660612" y="677332"/>
                  </a:cubicBezTo>
                  <a:cubicBezTo>
                    <a:pt x="695537" y="637645"/>
                    <a:pt x="726229" y="635528"/>
                    <a:pt x="733637" y="604307"/>
                  </a:cubicBezTo>
                  <a:cubicBezTo>
                    <a:pt x="741045" y="573086"/>
                    <a:pt x="718820" y="483657"/>
                    <a:pt x="705062" y="490007"/>
                  </a:cubicBezTo>
                  <a:cubicBezTo>
                    <a:pt x="691304" y="496357"/>
                    <a:pt x="672783" y="637115"/>
                    <a:pt x="651087" y="642407"/>
                  </a:cubicBezTo>
                  <a:cubicBezTo>
                    <a:pt x="629391" y="647699"/>
                    <a:pt x="593937" y="583670"/>
                    <a:pt x="574887" y="521757"/>
                  </a:cubicBezTo>
                  <a:cubicBezTo>
                    <a:pt x="555837" y="459844"/>
                    <a:pt x="552133" y="301095"/>
                    <a:pt x="536787" y="270932"/>
                  </a:cubicBezTo>
                  <a:cubicBezTo>
                    <a:pt x="521441" y="240770"/>
                    <a:pt x="500275" y="343428"/>
                    <a:pt x="482812" y="340782"/>
                  </a:cubicBezTo>
                  <a:cubicBezTo>
                    <a:pt x="465349" y="338136"/>
                    <a:pt x="438362" y="300036"/>
                    <a:pt x="432012" y="255057"/>
                  </a:cubicBezTo>
                  <a:cubicBezTo>
                    <a:pt x="425662" y="210078"/>
                    <a:pt x="474874" y="82549"/>
                    <a:pt x="444712" y="70907"/>
                  </a:cubicBezTo>
                  <a:cubicBezTo>
                    <a:pt x="414550" y="59265"/>
                    <a:pt x="279083" y="178857"/>
                    <a:pt x="251037" y="185207"/>
                  </a:cubicBezTo>
                  <a:cubicBezTo>
                    <a:pt x="222991" y="191557"/>
                    <a:pt x="282258" y="114828"/>
                    <a:pt x="276437" y="109007"/>
                  </a:cubicBezTo>
                  <a:cubicBezTo>
                    <a:pt x="270616" y="103186"/>
                    <a:pt x="230929" y="151869"/>
                    <a:pt x="216112" y="150282"/>
                  </a:cubicBezTo>
                  <a:cubicBezTo>
                    <a:pt x="201295" y="148695"/>
                    <a:pt x="219816" y="121707"/>
                    <a:pt x="187537" y="99482"/>
                  </a:cubicBezTo>
                  <a:cubicBezTo>
                    <a:pt x="155258" y="77257"/>
                    <a:pt x="-6667" y="-10585"/>
                    <a:pt x="212" y="10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D6ECCEDB-B42C-A8A8-DE12-E2C76CDDBBFA}"/>
                </a:ext>
              </a:extLst>
            </p:cNvPr>
            <p:cNvSpPr/>
            <p:nvPr/>
          </p:nvSpPr>
          <p:spPr>
            <a:xfrm>
              <a:off x="2586584" y="7016741"/>
              <a:ext cx="579157" cy="641719"/>
            </a:xfrm>
            <a:custGeom>
              <a:avLst/>
              <a:gdLst>
                <a:gd name="connsiteX0" fmla="*/ 7391 w 579157"/>
                <a:gd name="connsiteY0" fmla="*/ 6359 h 641719"/>
                <a:gd name="connsiteX1" fmla="*/ 366166 w 579157"/>
                <a:gd name="connsiteY1" fmla="*/ 203209 h 641719"/>
                <a:gd name="connsiteX2" fmla="*/ 347116 w 579157"/>
                <a:gd name="connsiteY2" fmla="*/ 146059 h 641719"/>
                <a:gd name="connsiteX3" fmla="*/ 448716 w 579157"/>
                <a:gd name="connsiteY3" fmla="*/ 282584 h 641719"/>
                <a:gd name="connsiteX4" fmla="*/ 461416 w 579157"/>
                <a:gd name="connsiteY4" fmla="*/ 206384 h 641719"/>
                <a:gd name="connsiteX5" fmla="*/ 486816 w 579157"/>
                <a:gd name="connsiteY5" fmla="*/ 323859 h 641719"/>
                <a:gd name="connsiteX6" fmla="*/ 553491 w 579157"/>
                <a:gd name="connsiteY6" fmla="*/ 381009 h 641719"/>
                <a:gd name="connsiteX7" fmla="*/ 518566 w 579157"/>
                <a:gd name="connsiteY7" fmla="*/ 371484 h 641719"/>
                <a:gd name="connsiteX8" fmla="*/ 578891 w 579157"/>
                <a:gd name="connsiteY8" fmla="*/ 431809 h 641719"/>
                <a:gd name="connsiteX9" fmla="*/ 540791 w 579157"/>
                <a:gd name="connsiteY9" fmla="*/ 600084 h 641719"/>
                <a:gd name="connsiteX10" fmla="*/ 543966 w 579157"/>
                <a:gd name="connsiteY10" fmla="*/ 622309 h 641719"/>
                <a:gd name="connsiteX11" fmla="*/ 553491 w 579157"/>
                <a:gd name="connsiteY11" fmla="*/ 355609 h 641719"/>
                <a:gd name="connsiteX12" fmla="*/ 464591 w 579157"/>
                <a:gd name="connsiteY12" fmla="*/ 247659 h 641719"/>
                <a:gd name="connsiteX13" fmla="*/ 378866 w 579157"/>
                <a:gd name="connsiteY13" fmla="*/ 152409 h 641719"/>
                <a:gd name="connsiteX14" fmla="*/ 359816 w 579157"/>
                <a:gd name="connsiteY14" fmla="*/ 161934 h 641719"/>
                <a:gd name="connsiteX15" fmla="*/ 264566 w 579157"/>
                <a:gd name="connsiteY15" fmla="*/ 47634 h 641719"/>
                <a:gd name="connsiteX16" fmla="*/ 286791 w 579157"/>
                <a:gd name="connsiteY16" fmla="*/ 9 h 641719"/>
                <a:gd name="connsiteX17" fmla="*/ 134391 w 579157"/>
                <a:gd name="connsiteY17" fmla="*/ 50809 h 641719"/>
                <a:gd name="connsiteX18" fmla="*/ 7391 w 579157"/>
                <a:gd name="connsiteY18" fmla="*/ 6359 h 64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9157" h="641719">
                  <a:moveTo>
                    <a:pt x="7391" y="6359"/>
                  </a:moveTo>
                  <a:cubicBezTo>
                    <a:pt x="46020" y="31759"/>
                    <a:pt x="309545" y="179926"/>
                    <a:pt x="366166" y="203209"/>
                  </a:cubicBezTo>
                  <a:cubicBezTo>
                    <a:pt x="422787" y="226492"/>
                    <a:pt x="333358" y="132830"/>
                    <a:pt x="347116" y="146059"/>
                  </a:cubicBezTo>
                  <a:cubicBezTo>
                    <a:pt x="360874" y="159288"/>
                    <a:pt x="429666" y="272530"/>
                    <a:pt x="448716" y="282584"/>
                  </a:cubicBezTo>
                  <a:cubicBezTo>
                    <a:pt x="467766" y="292638"/>
                    <a:pt x="455066" y="199505"/>
                    <a:pt x="461416" y="206384"/>
                  </a:cubicBezTo>
                  <a:cubicBezTo>
                    <a:pt x="467766" y="213263"/>
                    <a:pt x="471470" y="294755"/>
                    <a:pt x="486816" y="323859"/>
                  </a:cubicBezTo>
                  <a:cubicBezTo>
                    <a:pt x="502162" y="352963"/>
                    <a:pt x="548199" y="373072"/>
                    <a:pt x="553491" y="381009"/>
                  </a:cubicBezTo>
                  <a:cubicBezTo>
                    <a:pt x="558783" y="388946"/>
                    <a:pt x="514333" y="363017"/>
                    <a:pt x="518566" y="371484"/>
                  </a:cubicBezTo>
                  <a:cubicBezTo>
                    <a:pt x="522799" y="379951"/>
                    <a:pt x="575187" y="393709"/>
                    <a:pt x="578891" y="431809"/>
                  </a:cubicBezTo>
                  <a:cubicBezTo>
                    <a:pt x="582595" y="469909"/>
                    <a:pt x="546612" y="568334"/>
                    <a:pt x="540791" y="600084"/>
                  </a:cubicBezTo>
                  <a:cubicBezTo>
                    <a:pt x="534970" y="631834"/>
                    <a:pt x="541849" y="663055"/>
                    <a:pt x="543966" y="622309"/>
                  </a:cubicBezTo>
                  <a:cubicBezTo>
                    <a:pt x="546083" y="581563"/>
                    <a:pt x="566720" y="418051"/>
                    <a:pt x="553491" y="355609"/>
                  </a:cubicBezTo>
                  <a:cubicBezTo>
                    <a:pt x="540262" y="293167"/>
                    <a:pt x="493695" y="281526"/>
                    <a:pt x="464591" y="247659"/>
                  </a:cubicBezTo>
                  <a:cubicBezTo>
                    <a:pt x="435487" y="213792"/>
                    <a:pt x="396328" y="166696"/>
                    <a:pt x="378866" y="152409"/>
                  </a:cubicBezTo>
                  <a:cubicBezTo>
                    <a:pt x="361404" y="138122"/>
                    <a:pt x="378866" y="179396"/>
                    <a:pt x="359816" y="161934"/>
                  </a:cubicBezTo>
                  <a:cubicBezTo>
                    <a:pt x="340766" y="144472"/>
                    <a:pt x="276737" y="74622"/>
                    <a:pt x="264566" y="47634"/>
                  </a:cubicBezTo>
                  <a:cubicBezTo>
                    <a:pt x="252395" y="20647"/>
                    <a:pt x="308487" y="-520"/>
                    <a:pt x="286791" y="9"/>
                  </a:cubicBezTo>
                  <a:cubicBezTo>
                    <a:pt x="265095" y="538"/>
                    <a:pt x="176724" y="46576"/>
                    <a:pt x="134391" y="50809"/>
                  </a:cubicBezTo>
                  <a:cubicBezTo>
                    <a:pt x="92058" y="55042"/>
                    <a:pt x="-31238" y="-19041"/>
                    <a:pt x="7391" y="63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908B76F2-5D23-1508-6364-6616FE166CEA}"/>
                </a:ext>
              </a:extLst>
            </p:cNvPr>
            <p:cNvSpPr/>
            <p:nvPr/>
          </p:nvSpPr>
          <p:spPr>
            <a:xfrm>
              <a:off x="1850988" y="6660653"/>
              <a:ext cx="1201611" cy="1318238"/>
            </a:xfrm>
            <a:custGeom>
              <a:avLst/>
              <a:gdLst>
                <a:gd name="connsiteX0" fmla="*/ 37 w 1201611"/>
                <a:gd name="connsiteY0" fmla="*/ 146547 h 1318238"/>
                <a:gd name="connsiteX1" fmla="*/ 200062 w 1201611"/>
                <a:gd name="connsiteY1" fmla="*/ 25897 h 1318238"/>
                <a:gd name="connsiteX2" fmla="*/ 393737 w 1201611"/>
                <a:gd name="connsiteY2" fmla="*/ 121147 h 1318238"/>
                <a:gd name="connsiteX3" fmla="*/ 415962 w 1201611"/>
                <a:gd name="connsiteY3" fmla="*/ 98922 h 1318238"/>
                <a:gd name="connsiteX4" fmla="*/ 606462 w 1201611"/>
                <a:gd name="connsiteY4" fmla="*/ 200522 h 1318238"/>
                <a:gd name="connsiteX5" fmla="*/ 625512 w 1201611"/>
                <a:gd name="connsiteY5" fmla="*/ 286247 h 1318238"/>
                <a:gd name="connsiteX6" fmla="*/ 762037 w 1201611"/>
                <a:gd name="connsiteY6" fmla="*/ 387847 h 1318238"/>
                <a:gd name="connsiteX7" fmla="*/ 720762 w 1201611"/>
                <a:gd name="connsiteY7" fmla="*/ 432297 h 1318238"/>
                <a:gd name="connsiteX8" fmla="*/ 860462 w 1201611"/>
                <a:gd name="connsiteY8" fmla="*/ 486272 h 1318238"/>
                <a:gd name="connsiteX9" fmla="*/ 974762 w 1201611"/>
                <a:gd name="connsiteY9" fmla="*/ 549772 h 1318238"/>
                <a:gd name="connsiteX10" fmla="*/ 990637 w 1201611"/>
                <a:gd name="connsiteY10" fmla="*/ 603747 h 1318238"/>
                <a:gd name="connsiteX11" fmla="*/ 1079537 w 1201611"/>
                <a:gd name="connsiteY11" fmla="*/ 714872 h 1318238"/>
                <a:gd name="connsiteX12" fmla="*/ 1060487 w 1201611"/>
                <a:gd name="connsiteY12" fmla="*/ 679947 h 1318238"/>
                <a:gd name="connsiteX13" fmla="*/ 1190662 w 1201611"/>
                <a:gd name="connsiteY13" fmla="*/ 908547 h 1318238"/>
                <a:gd name="connsiteX14" fmla="*/ 1187487 w 1201611"/>
                <a:gd name="connsiteY14" fmla="*/ 1029197 h 1318238"/>
                <a:gd name="connsiteX15" fmla="*/ 1130337 w 1201611"/>
                <a:gd name="connsiteY15" fmla="*/ 1118097 h 1318238"/>
                <a:gd name="connsiteX16" fmla="*/ 1146212 w 1201611"/>
                <a:gd name="connsiteY16" fmla="*/ 1121272 h 1318238"/>
                <a:gd name="connsiteX17" fmla="*/ 1012862 w 1201611"/>
                <a:gd name="connsiteY17" fmla="*/ 1226047 h 1318238"/>
                <a:gd name="connsiteX18" fmla="*/ 819187 w 1201611"/>
                <a:gd name="connsiteY18" fmla="*/ 1318122 h 1318238"/>
                <a:gd name="connsiteX19" fmla="*/ 1038262 w 1201611"/>
                <a:gd name="connsiteY19" fmla="*/ 1206997 h 1318238"/>
                <a:gd name="connsiteX20" fmla="*/ 1136687 w 1201611"/>
                <a:gd name="connsiteY20" fmla="*/ 1086347 h 1318238"/>
                <a:gd name="connsiteX21" fmla="*/ 1136687 w 1201611"/>
                <a:gd name="connsiteY21" fmla="*/ 806947 h 1318238"/>
                <a:gd name="connsiteX22" fmla="*/ 965237 w 1201611"/>
                <a:gd name="connsiteY22" fmla="*/ 502147 h 1318238"/>
                <a:gd name="connsiteX23" fmla="*/ 581062 w 1201611"/>
                <a:gd name="connsiteY23" fmla="*/ 260847 h 1318238"/>
                <a:gd name="connsiteX24" fmla="*/ 460412 w 1201611"/>
                <a:gd name="connsiteY24" fmla="*/ 108447 h 1318238"/>
                <a:gd name="connsiteX25" fmla="*/ 393737 w 1201611"/>
                <a:gd name="connsiteY25" fmla="*/ 92572 h 1318238"/>
                <a:gd name="connsiteX26" fmla="*/ 266737 w 1201611"/>
                <a:gd name="connsiteY26" fmla="*/ 497 h 1318238"/>
                <a:gd name="connsiteX27" fmla="*/ 184187 w 1201611"/>
                <a:gd name="connsiteY27" fmla="*/ 60822 h 1318238"/>
                <a:gd name="connsiteX28" fmla="*/ 37 w 1201611"/>
                <a:gd name="connsiteY28" fmla="*/ 146547 h 131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611" h="1318238">
                  <a:moveTo>
                    <a:pt x="37" y="146547"/>
                  </a:moveTo>
                  <a:cubicBezTo>
                    <a:pt x="2683" y="140726"/>
                    <a:pt x="134445" y="30130"/>
                    <a:pt x="200062" y="25897"/>
                  </a:cubicBezTo>
                  <a:cubicBezTo>
                    <a:pt x="265679" y="21664"/>
                    <a:pt x="357754" y="108976"/>
                    <a:pt x="393737" y="121147"/>
                  </a:cubicBezTo>
                  <a:cubicBezTo>
                    <a:pt x="429720" y="133318"/>
                    <a:pt x="380508" y="85693"/>
                    <a:pt x="415962" y="98922"/>
                  </a:cubicBezTo>
                  <a:cubicBezTo>
                    <a:pt x="451416" y="112151"/>
                    <a:pt x="571537" y="169301"/>
                    <a:pt x="606462" y="200522"/>
                  </a:cubicBezTo>
                  <a:cubicBezTo>
                    <a:pt x="641387" y="231743"/>
                    <a:pt x="599583" y="255026"/>
                    <a:pt x="625512" y="286247"/>
                  </a:cubicBezTo>
                  <a:cubicBezTo>
                    <a:pt x="651441" y="317468"/>
                    <a:pt x="746162" y="363505"/>
                    <a:pt x="762037" y="387847"/>
                  </a:cubicBezTo>
                  <a:cubicBezTo>
                    <a:pt x="777912" y="412189"/>
                    <a:pt x="704358" y="415893"/>
                    <a:pt x="720762" y="432297"/>
                  </a:cubicBezTo>
                  <a:cubicBezTo>
                    <a:pt x="737166" y="448701"/>
                    <a:pt x="818129" y="466693"/>
                    <a:pt x="860462" y="486272"/>
                  </a:cubicBezTo>
                  <a:cubicBezTo>
                    <a:pt x="902795" y="505851"/>
                    <a:pt x="953066" y="530193"/>
                    <a:pt x="974762" y="549772"/>
                  </a:cubicBezTo>
                  <a:cubicBezTo>
                    <a:pt x="996458" y="569351"/>
                    <a:pt x="973175" y="576230"/>
                    <a:pt x="990637" y="603747"/>
                  </a:cubicBezTo>
                  <a:cubicBezTo>
                    <a:pt x="1008100" y="631264"/>
                    <a:pt x="1067895" y="702172"/>
                    <a:pt x="1079537" y="714872"/>
                  </a:cubicBezTo>
                  <a:cubicBezTo>
                    <a:pt x="1091179" y="727572"/>
                    <a:pt x="1041966" y="647668"/>
                    <a:pt x="1060487" y="679947"/>
                  </a:cubicBezTo>
                  <a:cubicBezTo>
                    <a:pt x="1079008" y="712226"/>
                    <a:pt x="1169495" y="850339"/>
                    <a:pt x="1190662" y="908547"/>
                  </a:cubicBezTo>
                  <a:cubicBezTo>
                    <a:pt x="1211829" y="966755"/>
                    <a:pt x="1197541" y="994272"/>
                    <a:pt x="1187487" y="1029197"/>
                  </a:cubicBezTo>
                  <a:cubicBezTo>
                    <a:pt x="1177433" y="1064122"/>
                    <a:pt x="1137216" y="1102751"/>
                    <a:pt x="1130337" y="1118097"/>
                  </a:cubicBezTo>
                  <a:cubicBezTo>
                    <a:pt x="1123458" y="1133443"/>
                    <a:pt x="1165791" y="1103280"/>
                    <a:pt x="1146212" y="1121272"/>
                  </a:cubicBezTo>
                  <a:cubicBezTo>
                    <a:pt x="1126633" y="1139264"/>
                    <a:pt x="1067366" y="1193239"/>
                    <a:pt x="1012862" y="1226047"/>
                  </a:cubicBezTo>
                  <a:cubicBezTo>
                    <a:pt x="958358" y="1258855"/>
                    <a:pt x="814954" y="1321297"/>
                    <a:pt x="819187" y="1318122"/>
                  </a:cubicBezTo>
                  <a:cubicBezTo>
                    <a:pt x="823420" y="1314947"/>
                    <a:pt x="985345" y="1245626"/>
                    <a:pt x="1038262" y="1206997"/>
                  </a:cubicBezTo>
                  <a:cubicBezTo>
                    <a:pt x="1091179" y="1168368"/>
                    <a:pt x="1120283" y="1153022"/>
                    <a:pt x="1136687" y="1086347"/>
                  </a:cubicBezTo>
                  <a:cubicBezTo>
                    <a:pt x="1153091" y="1019672"/>
                    <a:pt x="1165262" y="904314"/>
                    <a:pt x="1136687" y="806947"/>
                  </a:cubicBezTo>
                  <a:cubicBezTo>
                    <a:pt x="1108112" y="709580"/>
                    <a:pt x="1057841" y="593164"/>
                    <a:pt x="965237" y="502147"/>
                  </a:cubicBezTo>
                  <a:cubicBezTo>
                    <a:pt x="872633" y="411130"/>
                    <a:pt x="665199" y="326464"/>
                    <a:pt x="581062" y="260847"/>
                  </a:cubicBezTo>
                  <a:cubicBezTo>
                    <a:pt x="496925" y="195230"/>
                    <a:pt x="491633" y="136493"/>
                    <a:pt x="460412" y="108447"/>
                  </a:cubicBezTo>
                  <a:cubicBezTo>
                    <a:pt x="429191" y="80401"/>
                    <a:pt x="426016" y="110564"/>
                    <a:pt x="393737" y="92572"/>
                  </a:cubicBezTo>
                  <a:cubicBezTo>
                    <a:pt x="361458" y="74580"/>
                    <a:pt x="301662" y="5789"/>
                    <a:pt x="266737" y="497"/>
                  </a:cubicBezTo>
                  <a:cubicBezTo>
                    <a:pt x="231812" y="-4795"/>
                    <a:pt x="231812" y="33305"/>
                    <a:pt x="184187" y="60822"/>
                  </a:cubicBezTo>
                  <a:cubicBezTo>
                    <a:pt x="136562" y="88339"/>
                    <a:pt x="-2609" y="152368"/>
                    <a:pt x="37" y="1465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14A020E4-193C-9BDF-3A75-9B71B8F0FDD8}"/>
                </a:ext>
              </a:extLst>
            </p:cNvPr>
            <p:cNvSpPr/>
            <p:nvPr/>
          </p:nvSpPr>
          <p:spPr>
            <a:xfrm>
              <a:off x="1891834" y="6692966"/>
              <a:ext cx="1107905" cy="1285165"/>
            </a:xfrm>
            <a:custGeom>
              <a:avLst/>
              <a:gdLst>
                <a:gd name="connsiteX0" fmla="*/ 92541 w 1107905"/>
                <a:gd name="connsiteY0" fmla="*/ 3109 h 1285165"/>
                <a:gd name="connsiteX1" fmla="*/ 32216 w 1107905"/>
                <a:gd name="connsiteY1" fmla="*/ 114234 h 1285165"/>
                <a:gd name="connsiteX2" fmla="*/ 254466 w 1107905"/>
                <a:gd name="connsiteY2" fmla="*/ 209484 h 1285165"/>
                <a:gd name="connsiteX3" fmla="*/ 317966 w 1107905"/>
                <a:gd name="connsiteY3" fmla="*/ 199959 h 1285165"/>
                <a:gd name="connsiteX4" fmla="*/ 333841 w 1107905"/>
                <a:gd name="connsiteY4" fmla="*/ 301559 h 1285165"/>
                <a:gd name="connsiteX5" fmla="*/ 387816 w 1107905"/>
                <a:gd name="connsiteY5" fmla="*/ 374584 h 1285165"/>
                <a:gd name="connsiteX6" fmla="*/ 470366 w 1107905"/>
                <a:gd name="connsiteY6" fmla="*/ 365059 h 1285165"/>
                <a:gd name="connsiteX7" fmla="*/ 451316 w 1107905"/>
                <a:gd name="connsiteY7" fmla="*/ 457134 h 1285165"/>
                <a:gd name="connsiteX8" fmla="*/ 594191 w 1107905"/>
                <a:gd name="connsiteY8" fmla="*/ 526984 h 1285165"/>
                <a:gd name="connsiteX9" fmla="*/ 581491 w 1107905"/>
                <a:gd name="connsiteY9" fmla="*/ 482534 h 1285165"/>
                <a:gd name="connsiteX10" fmla="*/ 638641 w 1107905"/>
                <a:gd name="connsiteY10" fmla="*/ 612709 h 1285165"/>
                <a:gd name="connsiteX11" fmla="*/ 797391 w 1107905"/>
                <a:gd name="connsiteY11" fmla="*/ 660334 h 1285165"/>
                <a:gd name="connsiteX12" fmla="*/ 816441 w 1107905"/>
                <a:gd name="connsiteY12" fmla="*/ 641284 h 1285165"/>
                <a:gd name="connsiteX13" fmla="*/ 908516 w 1107905"/>
                <a:gd name="connsiteY13" fmla="*/ 787334 h 1285165"/>
                <a:gd name="connsiteX14" fmla="*/ 927566 w 1107905"/>
                <a:gd name="connsiteY14" fmla="*/ 806384 h 1285165"/>
                <a:gd name="connsiteX15" fmla="*/ 991066 w 1107905"/>
                <a:gd name="connsiteY15" fmla="*/ 993709 h 1285165"/>
                <a:gd name="connsiteX16" fmla="*/ 994241 w 1107905"/>
                <a:gd name="connsiteY16" fmla="*/ 1069909 h 1285165"/>
                <a:gd name="connsiteX17" fmla="*/ 924391 w 1107905"/>
                <a:gd name="connsiteY17" fmla="*/ 1108009 h 1285165"/>
                <a:gd name="connsiteX18" fmla="*/ 806916 w 1107905"/>
                <a:gd name="connsiteY18" fmla="*/ 1282634 h 1285165"/>
                <a:gd name="connsiteX19" fmla="*/ 892641 w 1107905"/>
                <a:gd name="connsiteY19" fmla="*/ 1206434 h 1285165"/>
                <a:gd name="connsiteX20" fmla="*/ 1067266 w 1107905"/>
                <a:gd name="connsiteY20" fmla="*/ 1133409 h 1285165"/>
                <a:gd name="connsiteX21" fmla="*/ 1102191 w 1107905"/>
                <a:gd name="connsiteY21" fmla="*/ 1082609 h 1285165"/>
                <a:gd name="connsiteX22" fmla="*/ 978366 w 1107905"/>
                <a:gd name="connsiteY22" fmla="*/ 1139759 h 1285165"/>
                <a:gd name="connsiteX23" fmla="*/ 940266 w 1107905"/>
                <a:gd name="connsiteY23" fmla="*/ 892109 h 1285165"/>
                <a:gd name="connsiteX24" fmla="*/ 813266 w 1107905"/>
                <a:gd name="connsiteY24" fmla="*/ 669859 h 1285165"/>
                <a:gd name="connsiteX25" fmla="*/ 632291 w 1107905"/>
                <a:gd name="connsiteY25" fmla="*/ 596834 h 1285165"/>
                <a:gd name="connsiteX26" fmla="*/ 514816 w 1107905"/>
                <a:gd name="connsiteY26" fmla="*/ 561909 h 1285165"/>
                <a:gd name="connsiteX27" fmla="*/ 464016 w 1107905"/>
                <a:gd name="connsiteY27" fmla="*/ 542859 h 1285165"/>
                <a:gd name="connsiteX28" fmla="*/ 362416 w 1107905"/>
                <a:gd name="connsiteY28" fmla="*/ 425384 h 1285165"/>
                <a:gd name="connsiteX29" fmla="*/ 406866 w 1107905"/>
                <a:gd name="connsiteY29" fmla="*/ 419034 h 1285165"/>
                <a:gd name="connsiteX30" fmla="*/ 238591 w 1107905"/>
                <a:gd name="connsiteY30" fmla="*/ 263459 h 1285165"/>
                <a:gd name="connsiteX31" fmla="*/ 330666 w 1107905"/>
                <a:gd name="connsiteY31" fmla="*/ 282509 h 1285165"/>
                <a:gd name="connsiteX32" fmla="*/ 206841 w 1107905"/>
                <a:gd name="connsiteY32" fmla="*/ 203134 h 1285165"/>
                <a:gd name="connsiteX33" fmla="*/ 124291 w 1107905"/>
                <a:gd name="connsiteY33" fmla="*/ 193609 h 1285165"/>
                <a:gd name="connsiteX34" fmla="*/ 3641 w 1107905"/>
                <a:gd name="connsiteY34" fmla="*/ 130109 h 1285165"/>
                <a:gd name="connsiteX35" fmla="*/ 35391 w 1107905"/>
                <a:gd name="connsiteY35" fmla="*/ 38034 h 1285165"/>
                <a:gd name="connsiteX36" fmla="*/ 92541 w 1107905"/>
                <a:gd name="connsiteY36" fmla="*/ 3109 h 12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07905" h="1285165">
                  <a:moveTo>
                    <a:pt x="92541" y="3109"/>
                  </a:moveTo>
                  <a:cubicBezTo>
                    <a:pt x="92012" y="15809"/>
                    <a:pt x="5229" y="79838"/>
                    <a:pt x="32216" y="114234"/>
                  </a:cubicBezTo>
                  <a:cubicBezTo>
                    <a:pt x="59203" y="148630"/>
                    <a:pt x="206841" y="195197"/>
                    <a:pt x="254466" y="209484"/>
                  </a:cubicBezTo>
                  <a:cubicBezTo>
                    <a:pt x="302091" y="223771"/>
                    <a:pt x="304737" y="184613"/>
                    <a:pt x="317966" y="199959"/>
                  </a:cubicBezTo>
                  <a:cubicBezTo>
                    <a:pt x="331195" y="215305"/>
                    <a:pt x="322199" y="272455"/>
                    <a:pt x="333841" y="301559"/>
                  </a:cubicBezTo>
                  <a:cubicBezTo>
                    <a:pt x="345483" y="330663"/>
                    <a:pt x="365062" y="364001"/>
                    <a:pt x="387816" y="374584"/>
                  </a:cubicBezTo>
                  <a:cubicBezTo>
                    <a:pt x="410570" y="385167"/>
                    <a:pt x="459783" y="351301"/>
                    <a:pt x="470366" y="365059"/>
                  </a:cubicBezTo>
                  <a:cubicBezTo>
                    <a:pt x="480949" y="378817"/>
                    <a:pt x="430678" y="430146"/>
                    <a:pt x="451316" y="457134"/>
                  </a:cubicBezTo>
                  <a:cubicBezTo>
                    <a:pt x="471954" y="484122"/>
                    <a:pt x="572495" y="522751"/>
                    <a:pt x="594191" y="526984"/>
                  </a:cubicBezTo>
                  <a:cubicBezTo>
                    <a:pt x="615887" y="531217"/>
                    <a:pt x="574083" y="468247"/>
                    <a:pt x="581491" y="482534"/>
                  </a:cubicBezTo>
                  <a:cubicBezTo>
                    <a:pt x="588899" y="496821"/>
                    <a:pt x="602658" y="583076"/>
                    <a:pt x="638641" y="612709"/>
                  </a:cubicBezTo>
                  <a:cubicBezTo>
                    <a:pt x="674624" y="642342"/>
                    <a:pt x="767758" y="655572"/>
                    <a:pt x="797391" y="660334"/>
                  </a:cubicBezTo>
                  <a:cubicBezTo>
                    <a:pt x="827024" y="665096"/>
                    <a:pt x="797920" y="620117"/>
                    <a:pt x="816441" y="641284"/>
                  </a:cubicBezTo>
                  <a:cubicBezTo>
                    <a:pt x="834962" y="662451"/>
                    <a:pt x="889995" y="759817"/>
                    <a:pt x="908516" y="787334"/>
                  </a:cubicBezTo>
                  <a:cubicBezTo>
                    <a:pt x="927037" y="814851"/>
                    <a:pt x="913808" y="771988"/>
                    <a:pt x="927566" y="806384"/>
                  </a:cubicBezTo>
                  <a:cubicBezTo>
                    <a:pt x="941324" y="840780"/>
                    <a:pt x="979954" y="949788"/>
                    <a:pt x="991066" y="993709"/>
                  </a:cubicBezTo>
                  <a:cubicBezTo>
                    <a:pt x="1002178" y="1037630"/>
                    <a:pt x="1005353" y="1050859"/>
                    <a:pt x="994241" y="1069909"/>
                  </a:cubicBezTo>
                  <a:cubicBezTo>
                    <a:pt x="983129" y="1088959"/>
                    <a:pt x="955612" y="1072555"/>
                    <a:pt x="924391" y="1108009"/>
                  </a:cubicBezTo>
                  <a:cubicBezTo>
                    <a:pt x="893170" y="1143463"/>
                    <a:pt x="812208" y="1266230"/>
                    <a:pt x="806916" y="1282634"/>
                  </a:cubicBezTo>
                  <a:cubicBezTo>
                    <a:pt x="801624" y="1299038"/>
                    <a:pt x="849249" y="1231305"/>
                    <a:pt x="892641" y="1206434"/>
                  </a:cubicBezTo>
                  <a:cubicBezTo>
                    <a:pt x="936033" y="1181563"/>
                    <a:pt x="1032341" y="1154047"/>
                    <a:pt x="1067266" y="1133409"/>
                  </a:cubicBezTo>
                  <a:cubicBezTo>
                    <a:pt x="1102191" y="1112771"/>
                    <a:pt x="1117008" y="1081551"/>
                    <a:pt x="1102191" y="1082609"/>
                  </a:cubicBezTo>
                  <a:cubicBezTo>
                    <a:pt x="1087374" y="1083667"/>
                    <a:pt x="1005353" y="1171509"/>
                    <a:pt x="978366" y="1139759"/>
                  </a:cubicBezTo>
                  <a:cubicBezTo>
                    <a:pt x="951379" y="1108009"/>
                    <a:pt x="967783" y="970426"/>
                    <a:pt x="940266" y="892109"/>
                  </a:cubicBezTo>
                  <a:cubicBezTo>
                    <a:pt x="912749" y="813792"/>
                    <a:pt x="864595" y="719071"/>
                    <a:pt x="813266" y="669859"/>
                  </a:cubicBezTo>
                  <a:cubicBezTo>
                    <a:pt x="761937" y="620647"/>
                    <a:pt x="682033" y="614826"/>
                    <a:pt x="632291" y="596834"/>
                  </a:cubicBezTo>
                  <a:cubicBezTo>
                    <a:pt x="582549" y="578842"/>
                    <a:pt x="542862" y="570905"/>
                    <a:pt x="514816" y="561909"/>
                  </a:cubicBezTo>
                  <a:cubicBezTo>
                    <a:pt x="486770" y="552913"/>
                    <a:pt x="489416" y="565613"/>
                    <a:pt x="464016" y="542859"/>
                  </a:cubicBezTo>
                  <a:cubicBezTo>
                    <a:pt x="438616" y="520105"/>
                    <a:pt x="371941" y="446021"/>
                    <a:pt x="362416" y="425384"/>
                  </a:cubicBezTo>
                  <a:cubicBezTo>
                    <a:pt x="352891" y="404747"/>
                    <a:pt x="427504" y="446022"/>
                    <a:pt x="406866" y="419034"/>
                  </a:cubicBezTo>
                  <a:cubicBezTo>
                    <a:pt x="386228" y="392046"/>
                    <a:pt x="251291" y="286213"/>
                    <a:pt x="238591" y="263459"/>
                  </a:cubicBezTo>
                  <a:cubicBezTo>
                    <a:pt x="225891" y="240705"/>
                    <a:pt x="335958" y="292563"/>
                    <a:pt x="330666" y="282509"/>
                  </a:cubicBezTo>
                  <a:cubicBezTo>
                    <a:pt x="325374" y="272455"/>
                    <a:pt x="241237" y="217951"/>
                    <a:pt x="206841" y="203134"/>
                  </a:cubicBezTo>
                  <a:cubicBezTo>
                    <a:pt x="172445" y="188317"/>
                    <a:pt x="158158" y="205780"/>
                    <a:pt x="124291" y="193609"/>
                  </a:cubicBezTo>
                  <a:cubicBezTo>
                    <a:pt x="90424" y="181438"/>
                    <a:pt x="18458" y="156038"/>
                    <a:pt x="3641" y="130109"/>
                  </a:cubicBezTo>
                  <a:cubicBezTo>
                    <a:pt x="-11176" y="104180"/>
                    <a:pt x="23220" y="56555"/>
                    <a:pt x="35391" y="38034"/>
                  </a:cubicBezTo>
                  <a:cubicBezTo>
                    <a:pt x="47562" y="19513"/>
                    <a:pt x="93070" y="-9591"/>
                    <a:pt x="92541" y="31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2914C166-EBBF-22BB-DB99-A5EC45CC79A1}"/>
                </a:ext>
              </a:extLst>
            </p:cNvPr>
            <p:cNvSpPr/>
            <p:nvPr/>
          </p:nvSpPr>
          <p:spPr>
            <a:xfrm>
              <a:off x="2032000" y="6814138"/>
              <a:ext cx="295035" cy="179151"/>
            </a:xfrm>
            <a:custGeom>
              <a:avLst/>
              <a:gdLst>
                <a:gd name="connsiteX0" fmla="*/ 0 w 295035"/>
                <a:gd name="connsiteY0" fmla="*/ 2587 h 179151"/>
                <a:gd name="connsiteX1" fmla="*/ 234950 w 295035"/>
                <a:gd name="connsiteY1" fmla="*/ 2587 h 179151"/>
                <a:gd name="connsiteX2" fmla="*/ 273050 w 295035"/>
                <a:gd name="connsiteY2" fmla="*/ 37512 h 179151"/>
                <a:gd name="connsiteX3" fmla="*/ 266700 w 295035"/>
                <a:gd name="connsiteY3" fmla="*/ 170862 h 179151"/>
                <a:gd name="connsiteX4" fmla="*/ 273050 w 295035"/>
                <a:gd name="connsiteY4" fmla="*/ 151812 h 179151"/>
                <a:gd name="connsiteX5" fmla="*/ 292100 w 295035"/>
                <a:gd name="connsiteY5" fmla="*/ 43862 h 179151"/>
                <a:gd name="connsiteX6" fmla="*/ 203200 w 295035"/>
                <a:gd name="connsiteY6" fmla="*/ 24812 h 179151"/>
                <a:gd name="connsiteX7" fmla="*/ 158750 w 295035"/>
                <a:gd name="connsiteY7" fmla="*/ 43862 h 179151"/>
                <a:gd name="connsiteX8" fmla="*/ 168275 w 295035"/>
                <a:gd name="connsiteY8" fmla="*/ 8937 h 179151"/>
                <a:gd name="connsiteX9" fmla="*/ 50800 w 295035"/>
                <a:gd name="connsiteY9" fmla="*/ 2587 h 179151"/>
                <a:gd name="connsiteX10" fmla="*/ 0 w 295035"/>
                <a:gd name="connsiteY10" fmla="*/ 2587 h 17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035" h="179151">
                  <a:moveTo>
                    <a:pt x="0" y="2587"/>
                  </a:moveTo>
                  <a:cubicBezTo>
                    <a:pt x="30692" y="2587"/>
                    <a:pt x="189442" y="-3234"/>
                    <a:pt x="234950" y="2587"/>
                  </a:cubicBezTo>
                  <a:cubicBezTo>
                    <a:pt x="280458" y="8408"/>
                    <a:pt x="267758" y="9466"/>
                    <a:pt x="273050" y="37512"/>
                  </a:cubicBezTo>
                  <a:cubicBezTo>
                    <a:pt x="278342" y="65558"/>
                    <a:pt x="266700" y="151812"/>
                    <a:pt x="266700" y="170862"/>
                  </a:cubicBezTo>
                  <a:cubicBezTo>
                    <a:pt x="266700" y="189912"/>
                    <a:pt x="268817" y="172979"/>
                    <a:pt x="273050" y="151812"/>
                  </a:cubicBezTo>
                  <a:cubicBezTo>
                    <a:pt x="277283" y="130645"/>
                    <a:pt x="303742" y="65029"/>
                    <a:pt x="292100" y="43862"/>
                  </a:cubicBezTo>
                  <a:cubicBezTo>
                    <a:pt x="280458" y="22695"/>
                    <a:pt x="225425" y="24812"/>
                    <a:pt x="203200" y="24812"/>
                  </a:cubicBezTo>
                  <a:cubicBezTo>
                    <a:pt x="180975" y="24812"/>
                    <a:pt x="164571" y="46508"/>
                    <a:pt x="158750" y="43862"/>
                  </a:cubicBezTo>
                  <a:cubicBezTo>
                    <a:pt x="152929" y="41216"/>
                    <a:pt x="186267" y="15816"/>
                    <a:pt x="168275" y="8937"/>
                  </a:cubicBezTo>
                  <a:cubicBezTo>
                    <a:pt x="150283" y="2058"/>
                    <a:pt x="76729" y="2587"/>
                    <a:pt x="50800" y="2587"/>
                  </a:cubicBezTo>
                  <a:lnTo>
                    <a:pt x="0" y="258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4685FEE3-DF74-31E7-6ACC-73897FDBE626}"/>
                </a:ext>
              </a:extLst>
            </p:cNvPr>
            <p:cNvSpPr/>
            <p:nvPr/>
          </p:nvSpPr>
          <p:spPr>
            <a:xfrm>
              <a:off x="2419320" y="7051600"/>
              <a:ext cx="425567" cy="462839"/>
            </a:xfrm>
            <a:custGeom>
              <a:avLst/>
              <a:gdLst>
                <a:gd name="connsiteX0" fmla="*/ 31780 w 425567"/>
                <a:gd name="connsiteY0" fmla="*/ 75 h 462839"/>
                <a:gd name="connsiteX1" fmla="*/ 38130 w 425567"/>
                <a:gd name="connsiteY1" fmla="*/ 88975 h 462839"/>
                <a:gd name="connsiteX2" fmla="*/ 165130 w 425567"/>
                <a:gd name="connsiteY2" fmla="*/ 146125 h 462839"/>
                <a:gd name="connsiteX3" fmla="*/ 311180 w 425567"/>
                <a:gd name="connsiteY3" fmla="*/ 193750 h 462839"/>
                <a:gd name="connsiteX4" fmla="*/ 355630 w 425567"/>
                <a:gd name="connsiteY4" fmla="*/ 209625 h 462839"/>
                <a:gd name="connsiteX5" fmla="*/ 412780 w 425567"/>
                <a:gd name="connsiteY5" fmla="*/ 301700 h 462839"/>
                <a:gd name="connsiteX6" fmla="*/ 425480 w 425567"/>
                <a:gd name="connsiteY6" fmla="*/ 377900 h 462839"/>
                <a:gd name="connsiteX7" fmla="*/ 409605 w 425567"/>
                <a:gd name="connsiteY7" fmla="*/ 460450 h 462839"/>
                <a:gd name="connsiteX8" fmla="*/ 381030 w 425567"/>
                <a:gd name="connsiteY8" fmla="*/ 279475 h 462839"/>
                <a:gd name="connsiteX9" fmla="*/ 377855 w 425567"/>
                <a:gd name="connsiteY9" fmla="*/ 177875 h 462839"/>
                <a:gd name="connsiteX10" fmla="*/ 241330 w 425567"/>
                <a:gd name="connsiteY10" fmla="*/ 168350 h 462839"/>
                <a:gd name="connsiteX11" fmla="*/ 127030 w 425567"/>
                <a:gd name="connsiteY11" fmla="*/ 82625 h 462839"/>
                <a:gd name="connsiteX12" fmla="*/ 34955 w 425567"/>
                <a:gd name="connsiteY12" fmla="*/ 104850 h 462839"/>
                <a:gd name="connsiteX13" fmla="*/ 50830 w 425567"/>
                <a:gd name="connsiteY13" fmla="*/ 95325 h 462839"/>
                <a:gd name="connsiteX14" fmla="*/ 41305 w 425567"/>
                <a:gd name="connsiteY14" fmla="*/ 101675 h 462839"/>
                <a:gd name="connsiteX15" fmla="*/ 30 w 425567"/>
                <a:gd name="connsiteY15" fmla="*/ 104850 h 462839"/>
                <a:gd name="connsiteX16" fmla="*/ 31780 w 425567"/>
                <a:gd name="connsiteY16" fmla="*/ 75 h 4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5567" h="462839">
                  <a:moveTo>
                    <a:pt x="31780" y="75"/>
                  </a:moveTo>
                  <a:cubicBezTo>
                    <a:pt x="38130" y="-2571"/>
                    <a:pt x="15905" y="64633"/>
                    <a:pt x="38130" y="88975"/>
                  </a:cubicBezTo>
                  <a:cubicBezTo>
                    <a:pt x="60355" y="113317"/>
                    <a:pt x="119622" y="128663"/>
                    <a:pt x="165130" y="146125"/>
                  </a:cubicBezTo>
                  <a:cubicBezTo>
                    <a:pt x="210638" y="163587"/>
                    <a:pt x="279430" y="183167"/>
                    <a:pt x="311180" y="193750"/>
                  </a:cubicBezTo>
                  <a:cubicBezTo>
                    <a:pt x="342930" y="204333"/>
                    <a:pt x="338697" y="191633"/>
                    <a:pt x="355630" y="209625"/>
                  </a:cubicBezTo>
                  <a:cubicBezTo>
                    <a:pt x="372563" y="227617"/>
                    <a:pt x="401138" y="273654"/>
                    <a:pt x="412780" y="301700"/>
                  </a:cubicBezTo>
                  <a:cubicBezTo>
                    <a:pt x="424422" y="329746"/>
                    <a:pt x="426009" y="351442"/>
                    <a:pt x="425480" y="377900"/>
                  </a:cubicBezTo>
                  <a:cubicBezTo>
                    <a:pt x="424951" y="404358"/>
                    <a:pt x="417013" y="476854"/>
                    <a:pt x="409605" y="460450"/>
                  </a:cubicBezTo>
                  <a:cubicBezTo>
                    <a:pt x="402197" y="444046"/>
                    <a:pt x="386322" y="326571"/>
                    <a:pt x="381030" y="279475"/>
                  </a:cubicBezTo>
                  <a:cubicBezTo>
                    <a:pt x="375738" y="232379"/>
                    <a:pt x="401138" y="196396"/>
                    <a:pt x="377855" y="177875"/>
                  </a:cubicBezTo>
                  <a:cubicBezTo>
                    <a:pt x="354572" y="159354"/>
                    <a:pt x="283134" y="184225"/>
                    <a:pt x="241330" y="168350"/>
                  </a:cubicBezTo>
                  <a:cubicBezTo>
                    <a:pt x="199526" y="152475"/>
                    <a:pt x="161426" y="93208"/>
                    <a:pt x="127030" y="82625"/>
                  </a:cubicBezTo>
                  <a:cubicBezTo>
                    <a:pt x="92634" y="72042"/>
                    <a:pt x="47655" y="102733"/>
                    <a:pt x="34955" y="104850"/>
                  </a:cubicBezTo>
                  <a:cubicBezTo>
                    <a:pt x="22255" y="106967"/>
                    <a:pt x="49772" y="95854"/>
                    <a:pt x="50830" y="95325"/>
                  </a:cubicBezTo>
                  <a:cubicBezTo>
                    <a:pt x="51888" y="94796"/>
                    <a:pt x="49772" y="100088"/>
                    <a:pt x="41305" y="101675"/>
                  </a:cubicBezTo>
                  <a:cubicBezTo>
                    <a:pt x="32838" y="103262"/>
                    <a:pt x="1088" y="123371"/>
                    <a:pt x="30" y="104850"/>
                  </a:cubicBezTo>
                  <a:cubicBezTo>
                    <a:pt x="-1028" y="86329"/>
                    <a:pt x="25430" y="2721"/>
                    <a:pt x="31780" y="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632B2291-0CD1-1AD1-3570-172CDC29F6E5}"/>
                </a:ext>
              </a:extLst>
            </p:cNvPr>
            <p:cNvSpPr/>
            <p:nvPr/>
          </p:nvSpPr>
          <p:spPr>
            <a:xfrm>
              <a:off x="2857420" y="7311521"/>
              <a:ext cx="126400" cy="514739"/>
            </a:xfrm>
            <a:custGeom>
              <a:avLst/>
              <a:gdLst>
                <a:gd name="connsiteX0" fmla="*/ 3255 w 126400"/>
                <a:gd name="connsiteY0" fmla="*/ 3679 h 514739"/>
                <a:gd name="connsiteX1" fmla="*/ 44530 w 126400"/>
                <a:gd name="connsiteY1" fmla="*/ 146554 h 514739"/>
                <a:gd name="connsiteX2" fmla="*/ 80 w 126400"/>
                <a:gd name="connsiteY2" fmla="*/ 229104 h 514739"/>
                <a:gd name="connsiteX3" fmla="*/ 35005 w 126400"/>
                <a:gd name="connsiteY3" fmla="*/ 184654 h 514739"/>
                <a:gd name="connsiteX4" fmla="*/ 85805 w 126400"/>
                <a:gd name="connsiteY4" fmla="*/ 311654 h 514739"/>
                <a:gd name="connsiteX5" fmla="*/ 98505 w 126400"/>
                <a:gd name="connsiteY5" fmla="*/ 311654 h 514739"/>
                <a:gd name="connsiteX6" fmla="*/ 82630 w 126400"/>
                <a:gd name="connsiteY6" fmla="*/ 410079 h 514739"/>
                <a:gd name="connsiteX7" fmla="*/ 50880 w 126400"/>
                <a:gd name="connsiteY7" fmla="*/ 492629 h 514739"/>
                <a:gd name="connsiteX8" fmla="*/ 38180 w 126400"/>
                <a:gd name="connsiteY8" fmla="*/ 505329 h 514739"/>
                <a:gd name="connsiteX9" fmla="*/ 88980 w 126400"/>
                <a:gd name="connsiteY9" fmla="*/ 368804 h 514739"/>
                <a:gd name="connsiteX10" fmla="*/ 123905 w 126400"/>
                <a:gd name="connsiteY10" fmla="*/ 346579 h 514739"/>
                <a:gd name="connsiteX11" fmla="*/ 111205 w 126400"/>
                <a:gd name="connsiteY11" fmla="*/ 168779 h 514739"/>
                <a:gd name="connsiteX12" fmla="*/ 12780 w 126400"/>
                <a:gd name="connsiteY12" fmla="*/ 203704 h 514739"/>
                <a:gd name="connsiteX13" fmla="*/ 31830 w 126400"/>
                <a:gd name="connsiteY13" fmla="*/ 130679 h 514739"/>
                <a:gd name="connsiteX14" fmla="*/ 31830 w 126400"/>
                <a:gd name="connsiteY14" fmla="*/ 51304 h 514739"/>
                <a:gd name="connsiteX15" fmla="*/ 3255 w 126400"/>
                <a:gd name="connsiteY15" fmla="*/ 3679 h 5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00" h="514739">
                  <a:moveTo>
                    <a:pt x="3255" y="3679"/>
                  </a:moveTo>
                  <a:cubicBezTo>
                    <a:pt x="5372" y="19554"/>
                    <a:pt x="45059" y="108983"/>
                    <a:pt x="44530" y="146554"/>
                  </a:cubicBezTo>
                  <a:cubicBezTo>
                    <a:pt x="44001" y="184125"/>
                    <a:pt x="1667" y="222754"/>
                    <a:pt x="80" y="229104"/>
                  </a:cubicBezTo>
                  <a:cubicBezTo>
                    <a:pt x="-1508" y="235454"/>
                    <a:pt x="20717" y="170896"/>
                    <a:pt x="35005" y="184654"/>
                  </a:cubicBezTo>
                  <a:cubicBezTo>
                    <a:pt x="49293" y="198412"/>
                    <a:pt x="75222" y="290487"/>
                    <a:pt x="85805" y="311654"/>
                  </a:cubicBezTo>
                  <a:cubicBezTo>
                    <a:pt x="96388" y="332821"/>
                    <a:pt x="99034" y="295250"/>
                    <a:pt x="98505" y="311654"/>
                  </a:cubicBezTo>
                  <a:cubicBezTo>
                    <a:pt x="97976" y="328058"/>
                    <a:pt x="90568" y="379916"/>
                    <a:pt x="82630" y="410079"/>
                  </a:cubicBezTo>
                  <a:cubicBezTo>
                    <a:pt x="74692" y="440242"/>
                    <a:pt x="58288" y="476754"/>
                    <a:pt x="50880" y="492629"/>
                  </a:cubicBezTo>
                  <a:cubicBezTo>
                    <a:pt x="43472" y="508504"/>
                    <a:pt x="31830" y="525966"/>
                    <a:pt x="38180" y="505329"/>
                  </a:cubicBezTo>
                  <a:cubicBezTo>
                    <a:pt x="44530" y="484692"/>
                    <a:pt x="74693" y="395262"/>
                    <a:pt x="88980" y="368804"/>
                  </a:cubicBezTo>
                  <a:cubicBezTo>
                    <a:pt x="103267" y="342346"/>
                    <a:pt x="120201" y="379917"/>
                    <a:pt x="123905" y="346579"/>
                  </a:cubicBezTo>
                  <a:cubicBezTo>
                    <a:pt x="127609" y="313241"/>
                    <a:pt x="129726" y="192591"/>
                    <a:pt x="111205" y="168779"/>
                  </a:cubicBezTo>
                  <a:cubicBezTo>
                    <a:pt x="92684" y="144967"/>
                    <a:pt x="26009" y="210054"/>
                    <a:pt x="12780" y="203704"/>
                  </a:cubicBezTo>
                  <a:cubicBezTo>
                    <a:pt x="-449" y="197354"/>
                    <a:pt x="28655" y="156079"/>
                    <a:pt x="31830" y="130679"/>
                  </a:cubicBezTo>
                  <a:cubicBezTo>
                    <a:pt x="35005" y="105279"/>
                    <a:pt x="35005" y="75646"/>
                    <a:pt x="31830" y="51304"/>
                  </a:cubicBezTo>
                  <a:cubicBezTo>
                    <a:pt x="28655" y="26962"/>
                    <a:pt x="1138" y="-12196"/>
                    <a:pt x="3255" y="36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1EF5F04C-444A-3832-2C64-8D5367BCF86D}"/>
                </a:ext>
              </a:extLst>
            </p:cNvPr>
            <p:cNvSpPr/>
            <p:nvPr/>
          </p:nvSpPr>
          <p:spPr>
            <a:xfrm>
              <a:off x="2132313" y="7024227"/>
              <a:ext cx="725189" cy="720778"/>
            </a:xfrm>
            <a:custGeom>
              <a:avLst/>
              <a:gdLst>
                <a:gd name="connsiteX0" fmla="*/ 7637 w 725189"/>
                <a:gd name="connsiteY0" fmla="*/ 8398 h 720778"/>
                <a:gd name="connsiteX1" fmla="*/ 360062 w 725189"/>
                <a:gd name="connsiteY1" fmla="*/ 341773 h 720778"/>
                <a:gd name="connsiteX2" fmla="*/ 366412 w 725189"/>
                <a:gd name="connsiteY2" fmla="*/ 367173 h 720778"/>
                <a:gd name="connsiteX3" fmla="*/ 452137 w 725189"/>
                <a:gd name="connsiteY3" fmla="*/ 411623 h 720778"/>
                <a:gd name="connsiteX4" fmla="*/ 496587 w 725189"/>
                <a:gd name="connsiteY4" fmla="*/ 497348 h 720778"/>
                <a:gd name="connsiteX5" fmla="*/ 575962 w 725189"/>
                <a:gd name="connsiteY5" fmla="*/ 608473 h 720778"/>
                <a:gd name="connsiteX6" fmla="*/ 648987 w 725189"/>
                <a:gd name="connsiteY6" fmla="*/ 713248 h 720778"/>
                <a:gd name="connsiteX7" fmla="*/ 623587 w 725189"/>
                <a:gd name="connsiteY7" fmla="*/ 700548 h 720778"/>
                <a:gd name="connsiteX8" fmla="*/ 725187 w 725189"/>
                <a:gd name="connsiteY8" fmla="*/ 605298 h 720778"/>
                <a:gd name="connsiteX9" fmla="*/ 626762 w 725189"/>
                <a:gd name="connsiteY9" fmla="*/ 373523 h 720778"/>
                <a:gd name="connsiteX10" fmla="*/ 722012 w 725189"/>
                <a:gd name="connsiteY10" fmla="*/ 675148 h 720778"/>
                <a:gd name="connsiteX11" fmla="*/ 642637 w 725189"/>
                <a:gd name="connsiteY11" fmla="*/ 662448 h 720778"/>
                <a:gd name="connsiteX12" fmla="*/ 490237 w 725189"/>
                <a:gd name="connsiteY12" fmla="*/ 471948 h 720778"/>
                <a:gd name="connsiteX13" fmla="*/ 509287 w 725189"/>
                <a:gd name="connsiteY13" fmla="*/ 490998 h 720778"/>
                <a:gd name="connsiteX14" fmla="*/ 515637 w 725189"/>
                <a:gd name="connsiteY14" fmla="*/ 411623 h 720778"/>
                <a:gd name="connsiteX15" fmla="*/ 547387 w 725189"/>
                <a:gd name="connsiteY15" fmla="*/ 398923 h 720778"/>
                <a:gd name="connsiteX16" fmla="*/ 461662 w 725189"/>
                <a:gd name="connsiteY16" fmla="*/ 392573 h 720778"/>
                <a:gd name="connsiteX17" fmla="*/ 360062 w 725189"/>
                <a:gd name="connsiteY17" fmla="*/ 329073 h 720778"/>
                <a:gd name="connsiteX18" fmla="*/ 252112 w 725189"/>
                <a:gd name="connsiteY18" fmla="*/ 227473 h 720778"/>
                <a:gd name="connsiteX19" fmla="*/ 150512 w 725189"/>
                <a:gd name="connsiteY19" fmla="*/ 90948 h 720778"/>
                <a:gd name="connsiteX20" fmla="*/ 140987 w 725189"/>
                <a:gd name="connsiteY20" fmla="*/ 100473 h 720778"/>
                <a:gd name="connsiteX21" fmla="*/ 118762 w 725189"/>
                <a:gd name="connsiteY21" fmla="*/ 100473 h 720778"/>
                <a:gd name="connsiteX22" fmla="*/ 7637 w 725189"/>
                <a:gd name="connsiteY22" fmla="*/ 8398 h 7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5189" h="720778">
                  <a:moveTo>
                    <a:pt x="7637" y="8398"/>
                  </a:moveTo>
                  <a:cubicBezTo>
                    <a:pt x="47854" y="48615"/>
                    <a:pt x="300266" y="281977"/>
                    <a:pt x="360062" y="341773"/>
                  </a:cubicBezTo>
                  <a:cubicBezTo>
                    <a:pt x="419858" y="401569"/>
                    <a:pt x="351066" y="355531"/>
                    <a:pt x="366412" y="367173"/>
                  </a:cubicBezTo>
                  <a:cubicBezTo>
                    <a:pt x="381758" y="378815"/>
                    <a:pt x="430441" y="389927"/>
                    <a:pt x="452137" y="411623"/>
                  </a:cubicBezTo>
                  <a:cubicBezTo>
                    <a:pt x="473833" y="433319"/>
                    <a:pt x="475950" y="464540"/>
                    <a:pt x="496587" y="497348"/>
                  </a:cubicBezTo>
                  <a:cubicBezTo>
                    <a:pt x="517224" y="530156"/>
                    <a:pt x="550562" y="572490"/>
                    <a:pt x="575962" y="608473"/>
                  </a:cubicBezTo>
                  <a:cubicBezTo>
                    <a:pt x="601362" y="644456"/>
                    <a:pt x="641050" y="697902"/>
                    <a:pt x="648987" y="713248"/>
                  </a:cubicBezTo>
                  <a:cubicBezTo>
                    <a:pt x="656924" y="728594"/>
                    <a:pt x="610887" y="718540"/>
                    <a:pt x="623587" y="700548"/>
                  </a:cubicBezTo>
                  <a:cubicBezTo>
                    <a:pt x="636287" y="682556"/>
                    <a:pt x="724658" y="659802"/>
                    <a:pt x="725187" y="605298"/>
                  </a:cubicBezTo>
                  <a:cubicBezTo>
                    <a:pt x="725716" y="550794"/>
                    <a:pt x="627291" y="361881"/>
                    <a:pt x="626762" y="373523"/>
                  </a:cubicBezTo>
                  <a:cubicBezTo>
                    <a:pt x="626233" y="385165"/>
                    <a:pt x="719366" y="626994"/>
                    <a:pt x="722012" y="675148"/>
                  </a:cubicBezTo>
                  <a:cubicBezTo>
                    <a:pt x="724658" y="723302"/>
                    <a:pt x="681266" y="696315"/>
                    <a:pt x="642637" y="662448"/>
                  </a:cubicBezTo>
                  <a:cubicBezTo>
                    <a:pt x="604008" y="628581"/>
                    <a:pt x="512462" y="500523"/>
                    <a:pt x="490237" y="471948"/>
                  </a:cubicBezTo>
                  <a:cubicBezTo>
                    <a:pt x="468012" y="443373"/>
                    <a:pt x="505054" y="501052"/>
                    <a:pt x="509287" y="490998"/>
                  </a:cubicBezTo>
                  <a:cubicBezTo>
                    <a:pt x="513520" y="480944"/>
                    <a:pt x="509287" y="426969"/>
                    <a:pt x="515637" y="411623"/>
                  </a:cubicBezTo>
                  <a:cubicBezTo>
                    <a:pt x="521987" y="396277"/>
                    <a:pt x="556383" y="402098"/>
                    <a:pt x="547387" y="398923"/>
                  </a:cubicBezTo>
                  <a:cubicBezTo>
                    <a:pt x="538391" y="395748"/>
                    <a:pt x="492883" y="404215"/>
                    <a:pt x="461662" y="392573"/>
                  </a:cubicBezTo>
                  <a:cubicBezTo>
                    <a:pt x="430441" y="380931"/>
                    <a:pt x="394987" y="356590"/>
                    <a:pt x="360062" y="329073"/>
                  </a:cubicBezTo>
                  <a:cubicBezTo>
                    <a:pt x="325137" y="301556"/>
                    <a:pt x="287037" y="267160"/>
                    <a:pt x="252112" y="227473"/>
                  </a:cubicBezTo>
                  <a:cubicBezTo>
                    <a:pt x="217187" y="187786"/>
                    <a:pt x="169033" y="112115"/>
                    <a:pt x="150512" y="90948"/>
                  </a:cubicBezTo>
                  <a:cubicBezTo>
                    <a:pt x="131991" y="69781"/>
                    <a:pt x="146279" y="98886"/>
                    <a:pt x="140987" y="100473"/>
                  </a:cubicBezTo>
                  <a:cubicBezTo>
                    <a:pt x="135695" y="102060"/>
                    <a:pt x="139400" y="116348"/>
                    <a:pt x="118762" y="100473"/>
                  </a:cubicBezTo>
                  <a:cubicBezTo>
                    <a:pt x="98125" y="84598"/>
                    <a:pt x="-32580" y="-31819"/>
                    <a:pt x="7637" y="8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1F74A4F8-CA95-3B16-1B3A-572C2D412030}"/>
                </a:ext>
              </a:extLst>
            </p:cNvPr>
            <p:cNvSpPr/>
            <p:nvPr/>
          </p:nvSpPr>
          <p:spPr>
            <a:xfrm>
              <a:off x="2515145" y="7371858"/>
              <a:ext cx="346283" cy="303014"/>
            </a:xfrm>
            <a:custGeom>
              <a:avLst/>
              <a:gdLst>
                <a:gd name="connsiteX0" fmla="*/ 2630 w 346283"/>
                <a:gd name="connsiteY0" fmla="*/ 492 h 303014"/>
                <a:gd name="connsiteX1" fmla="*/ 183605 w 346283"/>
                <a:gd name="connsiteY1" fmla="*/ 60817 h 303014"/>
                <a:gd name="connsiteX2" fmla="*/ 256630 w 346283"/>
                <a:gd name="connsiteY2" fmla="*/ 168767 h 303014"/>
                <a:gd name="connsiteX3" fmla="*/ 256630 w 346283"/>
                <a:gd name="connsiteY3" fmla="*/ 156067 h 303014"/>
                <a:gd name="connsiteX4" fmla="*/ 345530 w 346283"/>
                <a:gd name="connsiteY4" fmla="*/ 302117 h 303014"/>
                <a:gd name="connsiteX5" fmla="*/ 199480 w 346283"/>
                <a:gd name="connsiteY5" fmla="*/ 76692 h 303014"/>
                <a:gd name="connsiteX6" fmla="*/ 170905 w 346283"/>
                <a:gd name="connsiteY6" fmla="*/ 25892 h 303014"/>
                <a:gd name="connsiteX7" fmla="*/ 82005 w 346283"/>
                <a:gd name="connsiteY7" fmla="*/ 32242 h 303014"/>
                <a:gd name="connsiteX8" fmla="*/ 2630 w 346283"/>
                <a:gd name="connsiteY8" fmla="*/ 492 h 30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283" h="303014">
                  <a:moveTo>
                    <a:pt x="2630" y="492"/>
                  </a:moveTo>
                  <a:cubicBezTo>
                    <a:pt x="19563" y="5254"/>
                    <a:pt x="141272" y="32771"/>
                    <a:pt x="183605" y="60817"/>
                  </a:cubicBezTo>
                  <a:cubicBezTo>
                    <a:pt x="225938" y="88863"/>
                    <a:pt x="244459" y="152892"/>
                    <a:pt x="256630" y="168767"/>
                  </a:cubicBezTo>
                  <a:cubicBezTo>
                    <a:pt x="268801" y="184642"/>
                    <a:pt x="241813" y="133842"/>
                    <a:pt x="256630" y="156067"/>
                  </a:cubicBezTo>
                  <a:cubicBezTo>
                    <a:pt x="271447" y="178292"/>
                    <a:pt x="355055" y="315346"/>
                    <a:pt x="345530" y="302117"/>
                  </a:cubicBezTo>
                  <a:cubicBezTo>
                    <a:pt x="336005" y="288888"/>
                    <a:pt x="228584" y="122730"/>
                    <a:pt x="199480" y="76692"/>
                  </a:cubicBezTo>
                  <a:cubicBezTo>
                    <a:pt x="170376" y="30654"/>
                    <a:pt x="190484" y="33300"/>
                    <a:pt x="170905" y="25892"/>
                  </a:cubicBezTo>
                  <a:cubicBezTo>
                    <a:pt x="151326" y="18484"/>
                    <a:pt x="108993" y="37534"/>
                    <a:pt x="82005" y="32242"/>
                  </a:cubicBezTo>
                  <a:cubicBezTo>
                    <a:pt x="55018" y="26950"/>
                    <a:pt x="-14303" y="-4270"/>
                    <a:pt x="2630" y="4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1EB4FC28-8E94-184E-0986-7328ADEC7E18}"/>
                </a:ext>
              </a:extLst>
            </p:cNvPr>
            <p:cNvSpPr/>
            <p:nvPr/>
          </p:nvSpPr>
          <p:spPr>
            <a:xfrm>
              <a:off x="1660020" y="6796425"/>
              <a:ext cx="307238" cy="570142"/>
            </a:xfrm>
            <a:custGeom>
              <a:avLst/>
              <a:gdLst>
                <a:gd name="connsiteX0" fmla="*/ 305305 w 307238"/>
                <a:gd name="connsiteY0" fmla="*/ 39350 h 570142"/>
                <a:gd name="connsiteX1" fmla="*/ 111630 w 307238"/>
                <a:gd name="connsiteY1" fmla="*/ 1250 h 570142"/>
                <a:gd name="connsiteX2" fmla="*/ 29080 w 307238"/>
                <a:gd name="connsiteY2" fmla="*/ 93325 h 570142"/>
                <a:gd name="connsiteX3" fmla="*/ 70355 w 307238"/>
                <a:gd name="connsiteY3" fmla="*/ 182225 h 570142"/>
                <a:gd name="connsiteX4" fmla="*/ 38605 w 307238"/>
                <a:gd name="connsiteY4" fmla="*/ 163175 h 570142"/>
                <a:gd name="connsiteX5" fmla="*/ 260855 w 307238"/>
                <a:gd name="connsiteY5" fmla="*/ 566400 h 570142"/>
                <a:gd name="connsiteX6" fmla="*/ 102105 w 307238"/>
                <a:gd name="connsiteY6" fmla="*/ 353675 h 570142"/>
                <a:gd name="connsiteX7" fmla="*/ 10030 w 307238"/>
                <a:gd name="connsiteY7" fmla="*/ 172700 h 570142"/>
                <a:gd name="connsiteX8" fmla="*/ 16380 w 307238"/>
                <a:gd name="connsiteY8" fmla="*/ 36175 h 570142"/>
                <a:gd name="connsiteX9" fmla="*/ 133855 w 307238"/>
                <a:gd name="connsiteY9" fmla="*/ 52050 h 570142"/>
                <a:gd name="connsiteX10" fmla="*/ 206880 w 307238"/>
                <a:gd name="connsiteY10" fmla="*/ 29825 h 570142"/>
                <a:gd name="connsiteX11" fmla="*/ 305305 w 307238"/>
                <a:gd name="connsiteY11" fmla="*/ 39350 h 57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238" h="570142">
                  <a:moveTo>
                    <a:pt x="305305" y="39350"/>
                  </a:moveTo>
                  <a:cubicBezTo>
                    <a:pt x="289430" y="34588"/>
                    <a:pt x="157667" y="-7746"/>
                    <a:pt x="111630" y="1250"/>
                  </a:cubicBezTo>
                  <a:cubicBezTo>
                    <a:pt x="65593" y="10246"/>
                    <a:pt x="35959" y="63163"/>
                    <a:pt x="29080" y="93325"/>
                  </a:cubicBezTo>
                  <a:cubicBezTo>
                    <a:pt x="22201" y="123487"/>
                    <a:pt x="68768" y="170583"/>
                    <a:pt x="70355" y="182225"/>
                  </a:cubicBezTo>
                  <a:cubicBezTo>
                    <a:pt x="71942" y="193867"/>
                    <a:pt x="6855" y="99146"/>
                    <a:pt x="38605" y="163175"/>
                  </a:cubicBezTo>
                  <a:cubicBezTo>
                    <a:pt x="70355" y="227204"/>
                    <a:pt x="250272" y="534650"/>
                    <a:pt x="260855" y="566400"/>
                  </a:cubicBezTo>
                  <a:cubicBezTo>
                    <a:pt x="271438" y="598150"/>
                    <a:pt x="143909" y="419292"/>
                    <a:pt x="102105" y="353675"/>
                  </a:cubicBezTo>
                  <a:cubicBezTo>
                    <a:pt x="60301" y="288058"/>
                    <a:pt x="24317" y="225617"/>
                    <a:pt x="10030" y="172700"/>
                  </a:cubicBezTo>
                  <a:cubicBezTo>
                    <a:pt x="-4258" y="119783"/>
                    <a:pt x="-4257" y="56283"/>
                    <a:pt x="16380" y="36175"/>
                  </a:cubicBezTo>
                  <a:cubicBezTo>
                    <a:pt x="37017" y="16067"/>
                    <a:pt x="102105" y="53108"/>
                    <a:pt x="133855" y="52050"/>
                  </a:cubicBezTo>
                  <a:cubicBezTo>
                    <a:pt x="165605" y="50992"/>
                    <a:pt x="178834" y="27179"/>
                    <a:pt x="206880" y="29825"/>
                  </a:cubicBezTo>
                  <a:cubicBezTo>
                    <a:pt x="234926" y="32471"/>
                    <a:pt x="321180" y="44112"/>
                    <a:pt x="305305" y="393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A538CAE9-ED7B-D6D8-B001-D1F9C8896888}"/>
                </a:ext>
              </a:extLst>
            </p:cNvPr>
            <p:cNvSpPr/>
            <p:nvPr/>
          </p:nvSpPr>
          <p:spPr>
            <a:xfrm>
              <a:off x="1978818" y="6902391"/>
              <a:ext cx="620297" cy="737422"/>
            </a:xfrm>
            <a:custGeom>
              <a:avLst/>
              <a:gdLst>
                <a:gd name="connsiteX0" fmla="*/ 227807 w 620297"/>
                <a:gd name="connsiteY0" fmla="*/ 59 h 737422"/>
                <a:gd name="connsiteX1" fmla="*/ 37307 w 620297"/>
                <a:gd name="connsiteY1" fmla="*/ 82609 h 737422"/>
                <a:gd name="connsiteX2" fmla="*/ 78582 w 620297"/>
                <a:gd name="connsiteY2" fmla="*/ 177859 h 737422"/>
                <a:gd name="connsiteX3" fmla="*/ 30957 w 620297"/>
                <a:gd name="connsiteY3" fmla="*/ 215959 h 737422"/>
                <a:gd name="connsiteX4" fmla="*/ 46832 w 620297"/>
                <a:gd name="connsiteY4" fmla="*/ 295334 h 737422"/>
                <a:gd name="connsiteX5" fmla="*/ 34132 w 620297"/>
                <a:gd name="connsiteY5" fmla="*/ 330259 h 737422"/>
                <a:gd name="connsiteX6" fmla="*/ 103982 w 620297"/>
                <a:gd name="connsiteY6" fmla="*/ 406459 h 737422"/>
                <a:gd name="connsiteX7" fmla="*/ 97632 w 620297"/>
                <a:gd name="connsiteY7" fmla="*/ 454084 h 737422"/>
                <a:gd name="connsiteX8" fmla="*/ 142082 w 620297"/>
                <a:gd name="connsiteY8" fmla="*/ 501709 h 737422"/>
                <a:gd name="connsiteX9" fmla="*/ 113507 w 620297"/>
                <a:gd name="connsiteY9" fmla="*/ 508059 h 737422"/>
                <a:gd name="connsiteX10" fmla="*/ 227807 w 620297"/>
                <a:gd name="connsiteY10" fmla="*/ 600134 h 737422"/>
                <a:gd name="connsiteX11" fmla="*/ 310357 w 620297"/>
                <a:gd name="connsiteY11" fmla="*/ 676334 h 737422"/>
                <a:gd name="connsiteX12" fmla="*/ 475457 w 620297"/>
                <a:gd name="connsiteY12" fmla="*/ 685859 h 737422"/>
                <a:gd name="connsiteX13" fmla="*/ 411957 w 620297"/>
                <a:gd name="connsiteY13" fmla="*/ 704909 h 737422"/>
                <a:gd name="connsiteX14" fmla="*/ 494507 w 620297"/>
                <a:gd name="connsiteY14" fmla="*/ 736659 h 737422"/>
                <a:gd name="connsiteX15" fmla="*/ 535782 w 620297"/>
                <a:gd name="connsiteY15" fmla="*/ 669984 h 737422"/>
                <a:gd name="connsiteX16" fmla="*/ 605632 w 620297"/>
                <a:gd name="connsiteY16" fmla="*/ 635059 h 737422"/>
                <a:gd name="connsiteX17" fmla="*/ 611982 w 620297"/>
                <a:gd name="connsiteY17" fmla="*/ 568384 h 737422"/>
                <a:gd name="connsiteX18" fmla="*/ 510382 w 620297"/>
                <a:gd name="connsiteY18" fmla="*/ 711259 h 737422"/>
                <a:gd name="connsiteX19" fmla="*/ 348457 w 620297"/>
                <a:gd name="connsiteY19" fmla="*/ 660459 h 737422"/>
                <a:gd name="connsiteX20" fmla="*/ 30957 w 620297"/>
                <a:gd name="connsiteY20" fmla="*/ 447734 h 737422"/>
                <a:gd name="connsiteX21" fmla="*/ 56357 w 620297"/>
                <a:gd name="connsiteY21" fmla="*/ 466784 h 737422"/>
                <a:gd name="connsiteX22" fmla="*/ 53182 w 620297"/>
                <a:gd name="connsiteY22" fmla="*/ 368359 h 737422"/>
                <a:gd name="connsiteX23" fmla="*/ 2382 w 620297"/>
                <a:gd name="connsiteY23" fmla="*/ 320734 h 737422"/>
                <a:gd name="connsiteX24" fmla="*/ 11907 w 620297"/>
                <a:gd name="connsiteY24" fmla="*/ 139759 h 737422"/>
                <a:gd name="connsiteX25" fmla="*/ 43657 w 620297"/>
                <a:gd name="connsiteY25" fmla="*/ 95309 h 737422"/>
                <a:gd name="connsiteX26" fmla="*/ 227807 w 620297"/>
                <a:gd name="connsiteY26" fmla="*/ 59 h 73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0297" h="737422">
                  <a:moveTo>
                    <a:pt x="227807" y="59"/>
                  </a:moveTo>
                  <a:cubicBezTo>
                    <a:pt x="226749" y="-2058"/>
                    <a:pt x="62178" y="52976"/>
                    <a:pt x="37307" y="82609"/>
                  </a:cubicBezTo>
                  <a:cubicBezTo>
                    <a:pt x="12436" y="112242"/>
                    <a:pt x="79640" y="155634"/>
                    <a:pt x="78582" y="177859"/>
                  </a:cubicBezTo>
                  <a:cubicBezTo>
                    <a:pt x="77524" y="200084"/>
                    <a:pt x="36249" y="196380"/>
                    <a:pt x="30957" y="215959"/>
                  </a:cubicBezTo>
                  <a:cubicBezTo>
                    <a:pt x="25665" y="235538"/>
                    <a:pt x="46303" y="276284"/>
                    <a:pt x="46832" y="295334"/>
                  </a:cubicBezTo>
                  <a:cubicBezTo>
                    <a:pt x="47361" y="314384"/>
                    <a:pt x="24607" y="311738"/>
                    <a:pt x="34132" y="330259"/>
                  </a:cubicBezTo>
                  <a:cubicBezTo>
                    <a:pt x="43657" y="348780"/>
                    <a:pt x="93399" y="385822"/>
                    <a:pt x="103982" y="406459"/>
                  </a:cubicBezTo>
                  <a:cubicBezTo>
                    <a:pt x="114565" y="427097"/>
                    <a:pt x="91282" y="438209"/>
                    <a:pt x="97632" y="454084"/>
                  </a:cubicBezTo>
                  <a:cubicBezTo>
                    <a:pt x="103982" y="469959"/>
                    <a:pt x="139436" y="492713"/>
                    <a:pt x="142082" y="501709"/>
                  </a:cubicBezTo>
                  <a:cubicBezTo>
                    <a:pt x="144728" y="510705"/>
                    <a:pt x="99219" y="491655"/>
                    <a:pt x="113507" y="508059"/>
                  </a:cubicBezTo>
                  <a:cubicBezTo>
                    <a:pt x="127795" y="524463"/>
                    <a:pt x="194999" y="572088"/>
                    <a:pt x="227807" y="600134"/>
                  </a:cubicBezTo>
                  <a:cubicBezTo>
                    <a:pt x="260615" y="628180"/>
                    <a:pt x="269082" y="662047"/>
                    <a:pt x="310357" y="676334"/>
                  </a:cubicBezTo>
                  <a:cubicBezTo>
                    <a:pt x="351632" y="690622"/>
                    <a:pt x="458524" y="681097"/>
                    <a:pt x="475457" y="685859"/>
                  </a:cubicBezTo>
                  <a:cubicBezTo>
                    <a:pt x="492390" y="690621"/>
                    <a:pt x="408782" y="696442"/>
                    <a:pt x="411957" y="704909"/>
                  </a:cubicBezTo>
                  <a:cubicBezTo>
                    <a:pt x="415132" y="713376"/>
                    <a:pt x="473870" y="742480"/>
                    <a:pt x="494507" y="736659"/>
                  </a:cubicBezTo>
                  <a:cubicBezTo>
                    <a:pt x="515144" y="730838"/>
                    <a:pt x="517261" y="686917"/>
                    <a:pt x="535782" y="669984"/>
                  </a:cubicBezTo>
                  <a:cubicBezTo>
                    <a:pt x="554303" y="653051"/>
                    <a:pt x="592932" y="651992"/>
                    <a:pt x="605632" y="635059"/>
                  </a:cubicBezTo>
                  <a:cubicBezTo>
                    <a:pt x="618332" y="618126"/>
                    <a:pt x="627857" y="555684"/>
                    <a:pt x="611982" y="568384"/>
                  </a:cubicBezTo>
                  <a:cubicBezTo>
                    <a:pt x="596107" y="581084"/>
                    <a:pt x="554303" y="695913"/>
                    <a:pt x="510382" y="711259"/>
                  </a:cubicBezTo>
                  <a:cubicBezTo>
                    <a:pt x="466461" y="726605"/>
                    <a:pt x="428361" y="704380"/>
                    <a:pt x="348457" y="660459"/>
                  </a:cubicBezTo>
                  <a:cubicBezTo>
                    <a:pt x="268553" y="616538"/>
                    <a:pt x="79640" y="480013"/>
                    <a:pt x="30957" y="447734"/>
                  </a:cubicBezTo>
                  <a:cubicBezTo>
                    <a:pt x="-17726" y="415455"/>
                    <a:pt x="52653" y="480013"/>
                    <a:pt x="56357" y="466784"/>
                  </a:cubicBezTo>
                  <a:cubicBezTo>
                    <a:pt x="60061" y="453555"/>
                    <a:pt x="62178" y="392701"/>
                    <a:pt x="53182" y="368359"/>
                  </a:cubicBezTo>
                  <a:cubicBezTo>
                    <a:pt x="44186" y="344017"/>
                    <a:pt x="9261" y="358834"/>
                    <a:pt x="2382" y="320734"/>
                  </a:cubicBezTo>
                  <a:cubicBezTo>
                    <a:pt x="-4497" y="282634"/>
                    <a:pt x="5028" y="177330"/>
                    <a:pt x="11907" y="139759"/>
                  </a:cubicBezTo>
                  <a:cubicBezTo>
                    <a:pt x="18786" y="102188"/>
                    <a:pt x="10320" y="113301"/>
                    <a:pt x="43657" y="95309"/>
                  </a:cubicBezTo>
                  <a:cubicBezTo>
                    <a:pt x="76994" y="77317"/>
                    <a:pt x="228865" y="2176"/>
                    <a:pt x="227807" y="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CD7B1DB5-CE07-4D75-B261-DEEB9A6DA5C2}"/>
                </a:ext>
              </a:extLst>
            </p:cNvPr>
            <p:cNvSpPr/>
            <p:nvPr/>
          </p:nvSpPr>
          <p:spPr>
            <a:xfrm>
              <a:off x="2165291" y="7105327"/>
              <a:ext cx="473161" cy="359388"/>
            </a:xfrm>
            <a:custGeom>
              <a:avLst/>
              <a:gdLst>
                <a:gd name="connsiteX0" fmla="*/ 59 w 473161"/>
                <a:gd name="connsiteY0" fmla="*/ 323 h 359388"/>
                <a:gd name="connsiteX1" fmla="*/ 209609 w 473161"/>
                <a:gd name="connsiteY1" fmla="*/ 209873 h 359388"/>
                <a:gd name="connsiteX2" fmla="*/ 206434 w 473161"/>
                <a:gd name="connsiteY2" fmla="*/ 193998 h 359388"/>
                <a:gd name="connsiteX3" fmla="*/ 155634 w 473161"/>
                <a:gd name="connsiteY3" fmla="*/ 270198 h 359388"/>
                <a:gd name="connsiteX4" fmla="*/ 247709 w 473161"/>
                <a:gd name="connsiteY4" fmla="*/ 330523 h 359388"/>
                <a:gd name="connsiteX5" fmla="*/ 250884 w 473161"/>
                <a:gd name="connsiteY5" fmla="*/ 276548 h 359388"/>
                <a:gd name="connsiteX6" fmla="*/ 473134 w 473161"/>
                <a:gd name="connsiteY6" fmla="*/ 359098 h 359388"/>
                <a:gd name="connsiteX7" fmla="*/ 235009 w 473161"/>
                <a:gd name="connsiteY7" fmla="*/ 241623 h 359388"/>
                <a:gd name="connsiteX8" fmla="*/ 149284 w 473161"/>
                <a:gd name="connsiteY8" fmla="*/ 270198 h 359388"/>
                <a:gd name="connsiteX9" fmla="*/ 187384 w 473161"/>
                <a:gd name="connsiteY9" fmla="*/ 165423 h 359388"/>
                <a:gd name="connsiteX10" fmla="*/ 59 w 473161"/>
                <a:gd name="connsiteY10" fmla="*/ 323 h 35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161" h="359388">
                  <a:moveTo>
                    <a:pt x="59" y="323"/>
                  </a:moveTo>
                  <a:cubicBezTo>
                    <a:pt x="3763" y="7731"/>
                    <a:pt x="175213" y="177594"/>
                    <a:pt x="209609" y="209873"/>
                  </a:cubicBezTo>
                  <a:cubicBezTo>
                    <a:pt x="244005" y="242152"/>
                    <a:pt x="215430" y="183944"/>
                    <a:pt x="206434" y="193998"/>
                  </a:cubicBezTo>
                  <a:cubicBezTo>
                    <a:pt x="197438" y="204052"/>
                    <a:pt x="148755" y="247444"/>
                    <a:pt x="155634" y="270198"/>
                  </a:cubicBezTo>
                  <a:cubicBezTo>
                    <a:pt x="162513" y="292952"/>
                    <a:pt x="231834" y="329465"/>
                    <a:pt x="247709" y="330523"/>
                  </a:cubicBezTo>
                  <a:cubicBezTo>
                    <a:pt x="263584" y="331581"/>
                    <a:pt x="213313" y="271786"/>
                    <a:pt x="250884" y="276548"/>
                  </a:cubicBezTo>
                  <a:cubicBezTo>
                    <a:pt x="288455" y="281310"/>
                    <a:pt x="475780" y="364919"/>
                    <a:pt x="473134" y="359098"/>
                  </a:cubicBezTo>
                  <a:cubicBezTo>
                    <a:pt x="470488" y="353277"/>
                    <a:pt x="288984" y="256440"/>
                    <a:pt x="235009" y="241623"/>
                  </a:cubicBezTo>
                  <a:cubicBezTo>
                    <a:pt x="181034" y="226806"/>
                    <a:pt x="157221" y="282898"/>
                    <a:pt x="149284" y="270198"/>
                  </a:cubicBezTo>
                  <a:cubicBezTo>
                    <a:pt x="141347" y="257498"/>
                    <a:pt x="206963" y="216223"/>
                    <a:pt x="187384" y="165423"/>
                  </a:cubicBezTo>
                  <a:cubicBezTo>
                    <a:pt x="167805" y="114623"/>
                    <a:pt x="-3645" y="-7085"/>
                    <a:pt x="59" y="3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21FB5B69-4E4A-6F66-0CBC-1CE0A27482B7}"/>
                </a:ext>
              </a:extLst>
            </p:cNvPr>
            <p:cNvSpPr/>
            <p:nvPr/>
          </p:nvSpPr>
          <p:spPr>
            <a:xfrm>
              <a:off x="1955923" y="7372869"/>
              <a:ext cx="849638" cy="591257"/>
            </a:xfrm>
            <a:custGeom>
              <a:avLst/>
              <a:gdLst>
                <a:gd name="connsiteX0" fmla="*/ 3052 w 849638"/>
                <a:gd name="connsiteY0" fmla="*/ 5831 h 591257"/>
                <a:gd name="connsiteX1" fmla="*/ 60202 w 849638"/>
                <a:gd name="connsiteY1" fmla="*/ 75681 h 591257"/>
                <a:gd name="connsiteX2" fmla="*/ 234827 w 849638"/>
                <a:gd name="connsiteY2" fmla="*/ 272531 h 591257"/>
                <a:gd name="connsiteX3" fmla="*/ 380877 w 849638"/>
                <a:gd name="connsiteY3" fmla="*/ 396356 h 591257"/>
                <a:gd name="connsiteX4" fmla="*/ 368177 w 849638"/>
                <a:gd name="connsiteY4" fmla="*/ 358256 h 591257"/>
                <a:gd name="connsiteX5" fmla="*/ 631702 w 849638"/>
                <a:gd name="connsiteY5" fmla="*/ 539231 h 591257"/>
                <a:gd name="connsiteX6" fmla="*/ 768227 w 849638"/>
                <a:gd name="connsiteY6" fmla="*/ 590031 h 591257"/>
                <a:gd name="connsiteX7" fmla="*/ 796802 w 849638"/>
                <a:gd name="connsiteY7" fmla="*/ 501131 h 591257"/>
                <a:gd name="connsiteX8" fmla="*/ 803152 w 849638"/>
                <a:gd name="connsiteY8" fmla="*/ 358256 h 591257"/>
                <a:gd name="connsiteX9" fmla="*/ 844427 w 849638"/>
                <a:gd name="connsiteY9" fmla="*/ 466206 h 591257"/>
                <a:gd name="connsiteX10" fmla="*/ 669802 w 849638"/>
                <a:gd name="connsiteY10" fmla="*/ 561456 h 591257"/>
                <a:gd name="connsiteX11" fmla="*/ 438027 w 849638"/>
                <a:gd name="connsiteY11" fmla="*/ 386831 h 591257"/>
                <a:gd name="connsiteX12" fmla="*/ 139577 w 849638"/>
                <a:gd name="connsiteY12" fmla="*/ 263006 h 591257"/>
                <a:gd name="connsiteX13" fmla="*/ 85602 w 849638"/>
                <a:gd name="connsiteY13" fmla="*/ 186806 h 591257"/>
                <a:gd name="connsiteX14" fmla="*/ 139577 w 849638"/>
                <a:gd name="connsiteY14" fmla="*/ 212206 h 591257"/>
                <a:gd name="connsiteX15" fmla="*/ 3052 w 849638"/>
                <a:gd name="connsiteY15" fmla="*/ 5831 h 59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9638" h="591257">
                  <a:moveTo>
                    <a:pt x="3052" y="5831"/>
                  </a:moveTo>
                  <a:cubicBezTo>
                    <a:pt x="-10177" y="-16923"/>
                    <a:pt x="21573" y="31231"/>
                    <a:pt x="60202" y="75681"/>
                  </a:cubicBezTo>
                  <a:cubicBezTo>
                    <a:pt x="98831" y="120131"/>
                    <a:pt x="181381" y="219085"/>
                    <a:pt x="234827" y="272531"/>
                  </a:cubicBezTo>
                  <a:cubicBezTo>
                    <a:pt x="288273" y="325977"/>
                    <a:pt x="358652" y="382068"/>
                    <a:pt x="380877" y="396356"/>
                  </a:cubicBezTo>
                  <a:cubicBezTo>
                    <a:pt x="403102" y="410644"/>
                    <a:pt x="326373" y="334444"/>
                    <a:pt x="368177" y="358256"/>
                  </a:cubicBezTo>
                  <a:cubicBezTo>
                    <a:pt x="409981" y="382069"/>
                    <a:pt x="565027" y="500602"/>
                    <a:pt x="631702" y="539231"/>
                  </a:cubicBezTo>
                  <a:cubicBezTo>
                    <a:pt x="698377" y="577860"/>
                    <a:pt x="740710" y="596381"/>
                    <a:pt x="768227" y="590031"/>
                  </a:cubicBezTo>
                  <a:cubicBezTo>
                    <a:pt x="795744" y="583681"/>
                    <a:pt x="790981" y="539760"/>
                    <a:pt x="796802" y="501131"/>
                  </a:cubicBezTo>
                  <a:cubicBezTo>
                    <a:pt x="802623" y="462502"/>
                    <a:pt x="795215" y="364077"/>
                    <a:pt x="803152" y="358256"/>
                  </a:cubicBezTo>
                  <a:cubicBezTo>
                    <a:pt x="811089" y="352435"/>
                    <a:pt x="866652" y="432339"/>
                    <a:pt x="844427" y="466206"/>
                  </a:cubicBezTo>
                  <a:cubicBezTo>
                    <a:pt x="822202" y="500073"/>
                    <a:pt x="737535" y="574685"/>
                    <a:pt x="669802" y="561456"/>
                  </a:cubicBezTo>
                  <a:cubicBezTo>
                    <a:pt x="602069" y="548227"/>
                    <a:pt x="526398" y="436573"/>
                    <a:pt x="438027" y="386831"/>
                  </a:cubicBezTo>
                  <a:cubicBezTo>
                    <a:pt x="349656" y="337089"/>
                    <a:pt x="198314" y="296343"/>
                    <a:pt x="139577" y="263006"/>
                  </a:cubicBezTo>
                  <a:cubicBezTo>
                    <a:pt x="80840" y="229669"/>
                    <a:pt x="85602" y="195273"/>
                    <a:pt x="85602" y="186806"/>
                  </a:cubicBezTo>
                  <a:cubicBezTo>
                    <a:pt x="85602" y="178339"/>
                    <a:pt x="148573" y="236548"/>
                    <a:pt x="139577" y="212206"/>
                  </a:cubicBezTo>
                  <a:cubicBezTo>
                    <a:pt x="130581" y="187864"/>
                    <a:pt x="16281" y="28585"/>
                    <a:pt x="3052" y="58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03105896-E8B0-E1A6-8A28-CFAD096106D8}"/>
                </a:ext>
              </a:extLst>
            </p:cNvPr>
            <p:cNvSpPr/>
            <p:nvPr/>
          </p:nvSpPr>
          <p:spPr>
            <a:xfrm>
              <a:off x="406604" y="8184706"/>
              <a:ext cx="498304" cy="115266"/>
            </a:xfrm>
            <a:custGeom>
              <a:avLst/>
              <a:gdLst>
                <a:gd name="connsiteX0" fmla="*/ 498271 w 498304"/>
                <a:gd name="connsiteY0" fmla="*/ 444 h 115266"/>
                <a:gd name="connsiteX1" fmla="*/ 250621 w 498304"/>
                <a:gd name="connsiteY1" fmla="*/ 32194 h 115266"/>
                <a:gd name="connsiteX2" fmla="*/ 66471 w 498304"/>
                <a:gd name="connsiteY2" fmla="*/ 86169 h 115266"/>
                <a:gd name="connsiteX3" fmla="*/ 190296 w 498304"/>
                <a:gd name="connsiteY3" fmla="*/ 73469 h 115266"/>
                <a:gd name="connsiteX4" fmla="*/ 231571 w 498304"/>
                <a:gd name="connsiteY4" fmla="*/ 108394 h 115266"/>
                <a:gd name="connsiteX5" fmla="*/ 164896 w 498304"/>
                <a:gd name="connsiteY5" fmla="*/ 54419 h 115266"/>
                <a:gd name="connsiteX6" fmla="*/ 88696 w 498304"/>
                <a:gd name="connsiteY6" fmla="*/ 57594 h 115266"/>
                <a:gd name="connsiteX7" fmla="*/ 6146 w 498304"/>
                <a:gd name="connsiteY7" fmla="*/ 114744 h 115266"/>
                <a:gd name="connsiteX8" fmla="*/ 266496 w 498304"/>
                <a:gd name="connsiteY8" fmla="*/ 19494 h 115266"/>
                <a:gd name="connsiteX9" fmla="*/ 498271 w 498304"/>
                <a:gd name="connsiteY9" fmla="*/ 444 h 1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304" h="115266">
                  <a:moveTo>
                    <a:pt x="498271" y="444"/>
                  </a:moveTo>
                  <a:cubicBezTo>
                    <a:pt x="495625" y="2561"/>
                    <a:pt x="322588" y="17907"/>
                    <a:pt x="250621" y="32194"/>
                  </a:cubicBezTo>
                  <a:cubicBezTo>
                    <a:pt x="178654" y="46481"/>
                    <a:pt x="76525" y="79290"/>
                    <a:pt x="66471" y="86169"/>
                  </a:cubicBezTo>
                  <a:cubicBezTo>
                    <a:pt x="56417" y="93048"/>
                    <a:pt x="162779" y="69765"/>
                    <a:pt x="190296" y="73469"/>
                  </a:cubicBezTo>
                  <a:cubicBezTo>
                    <a:pt x="217813" y="77173"/>
                    <a:pt x="235804" y="111569"/>
                    <a:pt x="231571" y="108394"/>
                  </a:cubicBezTo>
                  <a:cubicBezTo>
                    <a:pt x="227338" y="105219"/>
                    <a:pt x="188708" y="62886"/>
                    <a:pt x="164896" y="54419"/>
                  </a:cubicBezTo>
                  <a:cubicBezTo>
                    <a:pt x="141084" y="45952"/>
                    <a:pt x="115154" y="47540"/>
                    <a:pt x="88696" y="57594"/>
                  </a:cubicBezTo>
                  <a:cubicBezTo>
                    <a:pt x="62238" y="67648"/>
                    <a:pt x="-23487" y="121094"/>
                    <a:pt x="6146" y="114744"/>
                  </a:cubicBezTo>
                  <a:cubicBezTo>
                    <a:pt x="35779" y="108394"/>
                    <a:pt x="187650" y="35369"/>
                    <a:pt x="266496" y="19494"/>
                  </a:cubicBezTo>
                  <a:cubicBezTo>
                    <a:pt x="345342" y="3619"/>
                    <a:pt x="500917" y="-1673"/>
                    <a:pt x="498271" y="4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BFBF36F7-1FD1-5249-AA88-632E6C3DEEAC}"/>
                </a:ext>
              </a:extLst>
            </p:cNvPr>
            <p:cNvSpPr/>
            <p:nvPr/>
          </p:nvSpPr>
          <p:spPr>
            <a:xfrm>
              <a:off x="368199" y="8166100"/>
              <a:ext cx="521364" cy="124785"/>
            </a:xfrm>
            <a:custGeom>
              <a:avLst/>
              <a:gdLst>
                <a:gd name="connsiteX0" fmla="*/ 520801 w 521364"/>
                <a:gd name="connsiteY0" fmla="*/ 0 h 124785"/>
                <a:gd name="connsiteX1" fmla="*/ 187426 w 521364"/>
                <a:gd name="connsiteY1" fmla="*/ 25400 h 124785"/>
                <a:gd name="connsiteX2" fmla="*/ 3276 w 521364"/>
                <a:gd name="connsiteY2" fmla="*/ 123825 h 124785"/>
                <a:gd name="connsiteX3" fmla="*/ 82651 w 521364"/>
                <a:gd name="connsiteY3" fmla="*/ 73025 h 124785"/>
                <a:gd name="connsiteX4" fmla="*/ 247751 w 521364"/>
                <a:gd name="connsiteY4" fmla="*/ 31750 h 124785"/>
                <a:gd name="connsiteX5" fmla="*/ 222351 w 521364"/>
                <a:gd name="connsiteY5" fmla="*/ 47625 h 124785"/>
                <a:gd name="connsiteX6" fmla="*/ 266801 w 521364"/>
                <a:gd name="connsiteY6" fmla="*/ 25400 h 124785"/>
                <a:gd name="connsiteX7" fmla="*/ 520801 w 521364"/>
                <a:gd name="connsiteY7" fmla="*/ 0 h 1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364" h="124785">
                  <a:moveTo>
                    <a:pt x="520801" y="0"/>
                  </a:moveTo>
                  <a:cubicBezTo>
                    <a:pt x="507572" y="0"/>
                    <a:pt x="273680" y="4763"/>
                    <a:pt x="187426" y="25400"/>
                  </a:cubicBezTo>
                  <a:cubicBezTo>
                    <a:pt x="101172" y="46037"/>
                    <a:pt x="20738" y="115888"/>
                    <a:pt x="3276" y="123825"/>
                  </a:cubicBezTo>
                  <a:cubicBezTo>
                    <a:pt x="-14186" y="131762"/>
                    <a:pt x="41905" y="88371"/>
                    <a:pt x="82651" y="73025"/>
                  </a:cubicBezTo>
                  <a:cubicBezTo>
                    <a:pt x="123397" y="57679"/>
                    <a:pt x="224468" y="35983"/>
                    <a:pt x="247751" y="31750"/>
                  </a:cubicBezTo>
                  <a:cubicBezTo>
                    <a:pt x="271034" y="27517"/>
                    <a:pt x="219176" y="48683"/>
                    <a:pt x="222351" y="47625"/>
                  </a:cubicBezTo>
                  <a:cubicBezTo>
                    <a:pt x="225526" y="46567"/>
                    <a:pt x="223409" y="32808"/>
                    <a:pt x="266801" y="25400"/>
                  </a:cubicBezTo>
                  <a:cubicBezTo>
                    <a:pt x="310193" y="17992"/>
                    <a:pt x="534030" y="0"/>
                    <a:pt x="52080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06054B6C-4315-B2A6-C012-DCD61CD6E98C}"/>
                </a:ext>
              </a:extLst>
            </p:cNvPr>
            <p:cNvSpPr/>
            <p:nvPr/>
          </p:nvSpPr>
          <p:spPr>
            <a:xfrm>
              <a:off x="390434" y="8315307"/>
              <a:ext cx="830174" cy="140776"/>
            </a:xfrm>
            <a:custGeom>
              <a:avLst/>
              <a:gdLst>
                <a:gd name="connsiteX0" fmla="*/ 91 w 830174"/>
                <a:gd name="connsiteY0" fmla="*/ 18 h 140776"/>
                <a:gd name="connsiteX1" fmla="*/ 139791 w 830174"/>
                <a:gd name="connsiteY1" fmla="*/ 60343 h 140776"/>
                <a:gd name="connsiteX2" fmla="*/ 377916 w 830174"/>
                <a:gd name="connsiteY2" fmla="*/ 104793 h 140776"/>
                <a:gd name="connsiteX3" fmla="*/ 330291 w 830174"/>
                <a:gd name="connsiteY3" fmla="*/ 114318 h 140776"/>
                <a:gd name="connsiteX4" fmla="*/ 828766 w 830174"/>
                <a:gd name="connsiteY4" fmla="*/ 136543 h 140776"/>
                <a:gd name="connsiteX5" fmla="*/ 473166 w 830174"/>
                <a:gd name="connsiteY5" fmla="*/ 139718 h 140776"/>
                <a:gd name="connsiteX6" fmla="*/ 260441 w 830174"/>
                <a:gd name="connsiteY6" fmla="*/ 123843 h 140776"/>
                <a:gd name="connsiteX7" fmla="*/ 301716 w 830174"/>
                <a:gd name="connsiteY7" fmla="*/ 104793 h 140776"/>
                <a:gd name="connsiteX8" fmla="*/ 244566 w 830174"/>
                <a:gd name="connsiteY8" fmla="*/ 82568 h 140776"/>
                <a:gd name="connsiteX9" fmla="*/ 158841 w 830174"/>
                <a:gd name="connsiteY9" fmla="*/ 53993 h 140776"/>
                <a:gd name="connsiteX10" fmla="*/ 91 w 830174"/>
                <a:gd name="connsiteY10" fmla="*/ 18 h 14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174" h="140776">
                  <a:moveTo>
                    <a:pt x="91" y="18"/>
                  </a:moveTo>
                  <a:cubicBezTo>
                    <a:pt x="-3084" y="1076"/>
                    <a:pt x="76820" y="42881"/>
                    <a:pt x="139791" y="60343"/>
                  </a:cubicBezTo>
                  <a:cubicBezTo>
                    <a:pt x="202762" y="77806"/>
                    <a:pt x="346166" y="95797"/>
                    <a:pt x="377916" y="104793"/>
                  </a:cubicBezTo>
                  <a:cubicBezTo>
                    <a:pt x="409666" y="113789"/>
                    <a:pt x="255149" y="109026"/>
                    <a:pt x="330291" y="114318"/>
                  </a:cubicBezTo>
                  <a:cubicBezTo>
                    <a:pt x="405433" y="119610"/>
                    <a:pt x="804954" y="132310"/>
                    <a:pt x="828766" y="136543"/>
                  </a:cubicBezTo>
                  <a:cubicBezTo>
                    <a:pt x="852578" y="140776"/>
                    <a:pt x="567887" y="141835"/>
                    <a:pt x="473166" y="139718"/>
                  </a:cubicBezTo>
                  <a:cubicBezTo>
                    <a:pt x="378445" y="137601"/>
                    <a:pt x="289016" y="129664"/>
                    <a:pt x="260441" y="123843"/>
                  </a:cubicBezTo>
                  <a:cubicBezTo>
                    <a:pt x="231866" y="118022"/>
                    <a:pt x="304362" y="111672"/>
                    <a:pt x="301716" y="104793"/>
                  </a:cubicBezTo>
                  <a:cubicBezTo>
                    <a:pt x="299070" y="97914"/>
                    <a:pt x="268378" y="91035"/>
                    <a:pt x="244566" y="82568"/>
                  </a:cubicBezTo>
                  <a:cubicBezTo>
                    <a:pt x="220754" y="74101"/>
                    <a:pt x="194824" y="64047"/>
                    <a:pt x="158841" y="53993"/>
                  </a:cubicBezTo>
                  <a:cubicBezTo>
                    <a:pt x="122858" y="43939"/>
                    <a:pt x="3266" y="-1040"/>
                    <a:pt x="91" y="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03EC9386-F0C7-9F40-A4A4-06D4B23B6BEE}"/>
                </a:ext>
              </a:extLst>
            </p:cNvPr>
            <p:cNvSpPr/>
            <p:nvPr/>
          </p:nvSpPr>
          <p:spPr>
            <a:xfrm>
              <a:off x="672242" y="8219919"/>
              <a:ext cx="763411" cy="105455"/>
            </a:xfrm>
            <a:custGeom>
              <a:avLst/>
              <a:gdLst>
                <a:gd name="connsiteX0" fmla="*/ 92933 w 763411"/>
                <a:gd name="connsiteY0" fmla="*/ 54131 h 105455"/>
                <a:gd name="connsiteX1" fmla="*/ 286608 w 763411"/>
                <a:gd name="connsiteY1" fmla="*/ 79531 h 105455"/>
                <a:gd name="connsiteX2" fmla="*/ 489808 w 763411"/>
                <a:gd name="connsiteY2" fmla="*/ 44606 h 105455"/>
                <a:gd name="connsiteX3" fmla="*/ 394558 w 763411"/>
                <a:gd name="connsiteY3" fmla="*/ 104931 h 105455"/>
                <a:gd name="connsiteX4" fmla="*/ 762858 w 763411"/>
                <a:gd name="connsiteY4" fmla="*/ 3331 h 105455"/>
                <a:gd name="connsiteX5" fmla="*/ 480283 w 763411"/>
                <a:gd name="connsiteY5" fmla="*/ 76356 h 105455"/>
                <a:gd name="connsiteX6" fmla="*/ 581883 w 763411"/>
                <a:gd name="connsiteY6" fmla="*/ 156 h 105455"/>
                <a:gd name="connsiteX7" fmla="*/ 432658 w 763411"/>
                <a:gd name="connsiteY7" fmla="*/ 57306 h 105455"/>
                <a:gd name="connsiteX8" fmla="*/ 226283 w 763411"/>
                <a:gd name="connsiteY8" fmla="*/ 85881 h 105455"/>
                <a:gd name="connsiteX9" fmla="*/ 858 w 763411"/>
                <a:gd name="connsiteY9" fmla="*/ 73181 h 105455"/>
                <a:gd name="connsiteX10" fmla="*/ 312008 w 763411"/>
                <a:gd name="connsiteY10" fmla="*/ 98581 h 105455"/>
                <a:gd name="connsiteX11" fmla="*/ 92933 w 763411"/>
                <a:gd name="connsiteY11" fmla="*/ 54131 h 1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3411" h="105455">
                  <a:moveTo>
                    <a:pt x="92933" y="54131"/>
                  </a:moveTo>
                  <a:cubicBezTo>
                    <a:pt x="88700" y="50956"/>
                    <a:pt x="220462" y="81118"/>
                    <a:pt x="286608" y="79531"/>
                  </a:cubicBezTo>
                  <a:cubicBezTo>
                    <a:pt x="352754" y="77944"/>
                    <a:pt x="471816" y="40373"/>
                    <a:pt x="489808" y="44606"/>
                  </a:cubicBezTo>
                  <a:cubicBezTo>
                    <a:pt x="507800" y="48839"/>
                    <a:pt x="349050" y="111810"/>
                    <a:pt x="394558" y="104931"/>
                  </a:cubicBezTo>
                  <a:cubicBezTo>
                    <a:pt x="440066" y="98052"/>
                    <a:pt x="748570" y="8094"/>
                    <a:pt x="762858" y="3331"/>
                  </a:cubicBezTo>
                  <a:cubicBezTo>
                    <a:pt x="777146" y="-1432"/>
                    <a:pt x="510446" y="76885"/>
                    <a:pt x="480283" y="76356"/>
                  </a:cubicBezTo>
                  <a:cubicBezTo>
                    <a:pt x="450121" y="75827"/>
                    <a:pt x="589821" y="3331"/>
                    <a:pt x="581883" y="156"/>
                  </a:cubicBezTo>
                  <a:cubicBezTo>
                    <a:pt x="573945" y="-3019"/>
                    <a:pt x="491925" y="43019"/>
                    <a:pt x="432658" y="57306"/>
                  </a:cubicBezTo>
                  <a:cubicBezTo>
                    <a:pt x="373391" y="71593"/>
                    <a:pt x="298250" y="83235"/>
                    <a:pt x="226283" y="85881"/>
                  </a:cubicBezTo>
                  <a:cubicBezTo>
                    <a:pt x="154316" y="88527"/>
                    <a:pt x="-13430" y="71064"/>
                    <a:pt x="858" y="73181"/>
                  </a:cubicBezTo>
                  <a:cubicBezTo>
                    <a:pt x="15145" y="75298"/>
                    <a:pt x="296133" y="102814"/>
                    <a:pt x="312008" y="98581"/>
                  </a:cubicBezTo>
                  <a:cubicBezTo>
                    <a:pt x="327883" y="94348"/>
                    <a:pt x="97166" y="57306"/>
                    <a:pt x="92933" y="541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07B9F67D-2DC8-DE98-D6EF-E785D4C48D37}"/>
                </a:ext>
              </a:extLst>
            </p:cNvPr>
            <p:cNvSpPr/>
            <p:nvPr/>
          </p:nvSpPr>
          <p:spPr>
            <a:xfrm>
              <a:off x="1050631" y="8205786"/>
              <a:ext cx="530170" cy="171484"/>
            </a:xfrm>
            <a:custGeom>
              <a:avLst/>
              <a:gdLst>
                <a:gd name="connsiteX0" fmla="*/ 294 w 530170"/>
                <a:gd name="connsiteY0" fmla="*/ 4764 h 171484"/>
                <a:gd name="connsiteX1" fmla="*/ 238419 w 530170"/>
                <a:gd name="connsiteY1" fmla="*/ 4764 h 171484"/>
                <a:gd name="connsiteX2" fmla="*/ 371769 w 530170"/>
                <a:gd name="connsiteY2" fmla="*/ 55564 h 171484"/>
                <a:gd name="connsiteX3" fmla="*/ 355894 w 530170"/>
                <a:gd name="connsiteY3" fmla="*/ 26989 h 171484"/>
                <a:gd name="connsiteX4" fmla="*/ 473369 w 530170"/>
                <a:gd name="connsiteY4" fmla="*/ 77789 h 171484"/>
                <a:gd name="connsiteX5" fmla="*/ 463844 w 530170"/>
                <a:gd name="connsiteY5" fmla="*/ 109539 h 171484"/>
                <a:gd name="connsiteX6" fmla="*/ 349544 w 530170"/>
                <a:gd name="connsiteY6" fmla="*/ 144464 h 171484"/>
                <a:gd name="connsiteX7" fmla="*/ 209844 w 530170"/>
                <a:gd name="connsiteY7" fmla="*/ 169864 h 171484"/>
                <a:gd name="connsiteX8" fmla="*/ 508294 w 530170"/>
                <a:gd name="connsiteY8" fmla="*/ 96839 h 171484"/>
                <a:gd name="connsiteX9" fmla="*/ 492419 w 530170"/>
                <a:gd name="connsiteY9" fmla="*/ 68264 h 171484"/>
                <a:gd name="connsiteX10" fmla="*/ 371769 w 530170"/>
                <a:gd name="connsiteY10" fmla="*/ 30164 h 171484"/>
                <a:gd name="connsiteX11" fmla="*/ 327319 w 530170"/>
                <a:gd name="connsiteY11" fmla="*/ 33339 h 171484"/>
                <a:gd name="connsiteX12" fmla="*/ 251119 w 530170"/>
                <a:gd name="connsiteY12" fmla="*/ 1589 h 171484"/>
                <a:gd name="connsiteX13" fmla="*/ 190794 w 530170"/>
                <a:gd name="connsiteY13" fmla="*/ 4764 h 171484"/>
                <a:gd name="connsiteX14" fmla="*/ 294 w 530170"/>
                <a:gd name="connsiteY14" fmla="*/ 4764 h 1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170" h="171484">
                  <a:moveTo>
                    <a:pt x="294" y="4764"/>
                  </a:moveTo>
                  <a:cubicBezTo>
                    <a:pt x="8231" y="4764"/>
                    <a:pt x="176507" y="-3703"/>
                    <a:pt x="238419" y="4764"/>
                  </a:cubicBezTo>
                  <a:cubicBezTo>
                    <a:pt x="300331" y="13231"/>
                    <a:pt x="352190" y="51860"/>
                    <a:pt x="371769" y="55564"/>
                  </a:cubicBezTo>
                  <a:cubicBezTo>
                    <a:pt x="391348" y="59268"/>
                    <a:pt x="338961" y="23285"/>
                    <a:pt x="355894" y="26989"/>
                  </a:cubicBezTo>
                  <a:cubicBezTo>
                    <a:pt x="372827" y="30693"/>
                    <a:pt x="455377" y="64031"/>
                    <a:pt x="473369" y="77789"/>
                  </a:cubicBezTo>
                  <a:cubicBezTo>
                    <a:pt x="491361" y="91547"/>
                    <a:pt x="484481" y="98427"/>
                    <a:pt x="463844" y="109539"/>
                  </a:cubicBezTo>
                  <a:cubicBezTo>
                    <a:pt x="443207" y="120651"/>
                    <a:pt x="391877" y="134410"/>
                    <a:pt x="349544" y="144464"/>
                  </a:cubicBezTo>
                  <a:cubicBezTo>
                    <a:pt x="307211" y="154518"/>
                    <a:pt x="183386" y="177802"/>
                    <a:pt x="209844" y="169864"/>
                  </a:cubicBezTo>
                  <a:cubicBezTo>
                    <a:pt x="236302" y="161926"/>
                    <a:pt x="461198" y="113772"/>
                    <a:pt x="508294" y="96839"/>
                  </a:cubicBezTo>
                  <a:cubicBezTo>
                    <a:pt x="555390" y="79906"/>
                    <a:pt x="515173" y="79376"/>
                    <a:pt x="492419" y="68264"/>
                  </a:cubicBezTo>
                  <a:cubicBezTo>
                    <a:pt x="469665" y="57152"/>
                    <a:pt x="399286" y="35985"/>
                    <a:pt x="371769" y="30164"/>
                  </a:cubicBezTo>
                  <a:cubicBezTo>
                    <a:pt x="344252" y="24343"/>
                    <a:pt x="347427" y="38101"/>
                    <a:pt x="327319" y="33339"/>
                  </a:cubicBezTo>
                  <a:cubicBezTo>
                    <a:pt x="307211" y="28577"/>
                    <a:pt x="273873" y="6352"/>
                    <a:pt x="251119" y="1589"/>
                  </a:cubicBezTo>
                  <a:cubicBezTo>
                    <a:pt x="228365" y="-3174"/>
                    <a:pt x="234715" y="4235"/>
                    <a:pt x="190794" y="4764"/>
                  </a:cubicBezTo>
                  <a:cubicBezTo>
                    <a:pt x="146873" y="5293"/>
                    <a:pt x="-7643" y="4764"/>
                    <a:pt x="294" y="47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18ED3A54-E6BA-2799-55B7-3DC7518A6328}"/>
                </a:ext>
              </a:extLst>
            </p:cNvPr>
            <p:cNvSpPr/>
            <p:nvPr/>
          </p:nvSpPr>
          <p:spPr>
            <a:xfrm>
              <a:off x="1053807" y="8165338"/>
              <a:ext cx="554581" cy="223046"/>
            </a:xfrm>
            <a:custGeom>
              <a:avLst/>
              <a:gdLst>
                <a:gd name="connsiteX0" fmla="*/ 293 w 554581"/>
                <a:gd name="connsiteY0" fmla="*/ 7112 h 223046"/>
                <a:gd name="connsiteX1" fmla="*/ 203493 w 554581"/>
                <a:gd name="connsiteY1" fmla="*/ 26162 h 223046"/>
                <a:gd name="connsiteX2" fmla="*/ 336843 w 554581"/>
                <a:gd name="connsiteY2" fmla="*/ 54737 h 223046"/>
                <a:gd name="connsiteX3" fmla="*/ 333668 w 554581"/>
                <a:gd name="connsiteY3" fmla="*/ 38862 h 223046"/>
                <a:gd name="connsiteX4" fmla="*/ 470193 w 554581"/>
                <a:gd name="connsiteY4" fmla="*/ 86487 h 223046"/>
                <a:gd name="connsiteX5" fmla="*/ 460668 w 554581"/>
                <a:gd name="connsiteY5" fmla="*/ 73787 h 223046"/>
                <a:gd name="connsiteX6" fmla="*/ 527343 w 554581"/>
                <a:gd name="connsiteY6" fmla="*/ 137287 h 223046"/>
                <a:gd name="connsiteX7" fmla="*/ 498768 w 554581"/>
                <a:gd name="connsiteY7" fmla="*/ 156337 h 223046"/>
                <a:gd name="connsiteX8" fmla="*/ 260643 w 554581"/>
                <a:gd name="connsiteY8" fmla="*/ 223012 h 223046"/>
                <a:gd name="connsiteX9" fmla="*/ 540043 w 554581"/>
                <a:gd name="connsiteY9" fmla="*/ 146812 h 223046"/>
                <a:gd name="connsiteX10" fmla="*/ 508293 w 554581"/>
                <a:gd name="connsiteY10" fmla="*/ 105537 h 223046"/>
                <a:gd name="connsiteX11" fmla="*/ 451143 w 554581"/>
                <a:gd name="connsiteY11" fmla="*/ 73787 h 223046"/>
                <a:gd name="connsiteX12" fmla="*/ 270168 w 554581"/>
                <a:gd name="connsiteY12" fmla="*/ 32512 h 223046"/>
                <a:gd name="connsiteX13" fmla="*/ 308268 w 554581"/>
                <a:gd name="connsiteY13" fmla="*/ 29337 h 223046"/>
                <a:gd name="connsiteX14" fmla="*/ 219368 w 554581"/>
                <a:gd name="connsiteY14" fmla="*/ 22987 h 223046"/>
                <a:gd name="connsiteX15" fmla="*/ 251118 w 554581"/>
                <a:gd name="connsiteY15" fmla="*/ 762 h 223046"/>
                <a:gd name="connsiteX16" fmla="*/ 293 w 554581"/>
                <a:gd name="connsiteY16" fmla="*/ 7112 h 22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581" h="223046">
                  <a:moveTo>
                    <a:pt x="293" y="7112"/>
                  </a:moveTo>
                  <a:cubicBezTo>
                    <a:pt x="-7644" y="11345"/>
                    <a:pt x="147401" y="18225"/>
                    <a:pt x="203493" y="26162"/>
                  </a:cubicBezTo>
                  <a:cubicBezTo>
                    <a:pt x="259585" y="34099"/>
                    <a:pt x="336843" y="54737"/>
                    <a:pt x="336843" y="54737"/>
                  </a:cubicBezTo>
                  <a:cubicBezTo>
                    <a:pt x="358539" y="56854"/>
                    <a:pt x="311443" y="33570"/>
                    <a:pt x="333668" y="38862"/>
                  </a:cubicBezTo>
                  <a:cubicBezTo>
                    <a:pt x="355893" y="44154"/>
                    <a:pt x="470193" y="86487"/>
                    <a:pt x="470193" y="86487"/>
                  </a:cubicBezTo>
                  <a:cubicBezTo>
                    <a:pt x="491360" y="92308"/>
                    <a:pt x="451143" y="65320"/>
                    <a:pt x="460668" y="73787"/>
                  </a:cubicBezTo>
                  <a:cubicBezTo>
                    <a:pt x="470193" y="82254"/>
                    <a:pt x="527343" y="137287"/>
                    <a:pt x="527343" y="137287"/>
                  </a:cubicBezTo>
                  <a:cubicBezTo>
                    <a:pt x="533693" y="151045"/>
                    <a:pt x="543218" y="142050"/>
                    <a:pt x="498768" y="156337"/>
                  </a:cubicBezTo>
                  <a:cubicBezTo>
                    <a:pt x="454318" y="170624"/>
                    <a:pt x="253764" y="224599"/>
                    <a:pt x="260643" y="223012"/>
                  </a:cubicBezTo>
                  <a:cubicBezTo>
                    <a:pt x="267522" y="221425"/>
                    <a:pt x="498768" y="166391"/>
                    <a:pt x="540043" y="146812"/>
                  </a:cubicBezTo>
                  <a:cubicBezTo>
                    <a:pt x="581318" y="127233"/>
                    <a:pt x="523110" y="117708"/>
                    <a:pt x="508293" y="105537"/>
                  </a:cubicBezTo>
                  <a:cubicBezTo>
                    <a:pt x="493476" y="93366"/>
                    <a:pt x="490830" y="85958"/>
                    <a:pt x="451143" y="73787"/>
                  </a:cubicBezTo>
                  <a:cubicBezTo>
                    <a:pt x="411456" y="61616"/>
                    <a:pt x="293981" y="39920"/>
                    <a:pt x="270168" y="32512"/>
                  </a:cubicBezTo>
                  <a:cubicBezTo>
                    <a:pt x="246356" y="25104"/>
                    <a:pt x="316735" y="30924"/>
                    <a:pt x="308268" y="29337"/>
                  </a:cubicBezTo>
                  <a:cubicBezTo>
                    <a:pt x="299801" y="27750"/>
                    <a:pt x="228893" y="27750"/>
                    <a:pt x="219368" y="22987"/>
                  </a:cubicBezTo>
                  <a:cubicBezTo>
                    <a:pt x="209843" y="18224"/>
                    <a:pt x="289218" y="3408"/>
                    <a:pt x="251118" y="762"/>
                  </a:cubicBezTo>
                  <a:cubicBezTo>
                    <a:pt x="213018" y="-1884"/>
                    <a:pt x="8230" y="2879"/>
                    <a:pt x="293" y="71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CE0F092E-97B8-56BE-C10B-43E389ADA359}"/>
                </a:ext>
              </a:extLst>
            </p:cNvPr>
            <p:cNvSpPr/>
            <p:nvPr/>
          </p:nvSpPr>
          <p:spPr>
            <a:xfrm>
              <a:off x="1311083" y="8267456"/>
              <a:ext cx="316925" cy="194646"/>
            </a:xfrm>
            <a:custGeom>
              <a:avLst/>
              <a:gdLst>
                <a:gd name="connsiteX0" fmla="*/ 257367 w 316925"/>
                <a:gd name="connsiteY0" fmla="*/ 244 h 194646"/>
                <a:gd name="connsiteX1" fmla="*/ 292292 w 316925"/>
                <a:gd name="connsiteY1" fmla="*/ 82794 h 194646"/>
                <a:gd name="connsiteX2" fmla="*/ 260542 w 316925"/>
                <a:gd name="connsiteY2" fmla="*/ 127244 h 194646"/>
                <a:gd name="connsiteX3" fmla="*/ 282767 w 316925"/>
                <a:gd name="connsiteY3" fmla="*/ 114544 h 194646"/>
                <a:gd name="connsiteX4" fmla="*/ 3367 w 316925"/>
                <a:gd name="connsiteY4" fmla="*/ 193919 h 194646"/>
                <a:gd name="connsiteX5" fmla="*/ 139892 w 316925"/>
                <a:gd name="connsiteY5" fmla="*/ 152644 h 194646"/>
                <a:gd name="connsiteX6" fmla="*/ 314517 w 316925"/>
                <a:gd name="connsiteY6" fmla="*/ 130419 h 194646"/>
                <a:gd name="connsiteX7" fmla="*/ 244667 w 316925"/>
                <a:gd name="connsiteY7" fmla="*/ 146294 h 194646"/>
                <a:gd name="connsiteX8" fmla="*/ 289117 w 316925"/>
                <a:gd name="connsiteY8" fmla="*/ 111369 h 194646"/>
                <a:gd name="connsiteX9" fmla="*/ 257367 w 316925"/>
                <a:gd name="connsiteY9" fmla="*/ 244 h 19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925" h="194646">
                  <a:moveTo>
                    <a:pt x="257367" y="244"/>
                  </a:moveTo>
                  <a:cubicBezTo>
                    <a:pt x="257896" y="-4519"/>
                    <a:pt x="291763" y="61627"/>
                    <a:pt x="292292" y="82794"/>
                  </a:cubicBezTo>
                  <a:cubicBezTo>
                    <a:pt x="292821" y="103961"/>
                    <a:pt x="260542" y="127244"/>
                    <a:pt x="260542" y="127244"/>
                  </a:cubicBezTo>
                  <a:cubicBezTo>
                    <a:pt x="258955" y="132536"/>
                    <a:pt x="325629" y="103432"/>
                    <a:pt x="282767" y="114544"/>
                  </a:cubicBezTo>
                  <a:cubicBezTo>
                    <a:pt x="239905" y="125656"/>
                    <a:pt x="27179" y="187569"/>
                    <a:pt x="3367" y="193919"/>
                  </a:cubicBezTo>
                  <a:cubicBezTo>
                    <a:pt x="-20445" y="200269"/>
                    <a:pt x="88034" y="163227"/>
                    <a:pt x="139892" y="152644"/>
                  </a:cubicBezTo>
                  <a:cubicBezTo>
                    <a:pt x="191750" y="142061"/>
                    <a:pt x="297055" y="131477"/>
                    <a:pt x="314517" y="130419"/>
                  </a:cubicBezTo>
                  <a:cubicBezTo>
                    <a:pt x="331979" y="129361"/>
                    <a:pt x="248900" y="149469"/>
                    <a:pt x="244667" y="146294"/>
                  </a:cubicBezTo>
                  <a:cubicBezTo>
                    <a:pt x="240434" y="143119"/>
                    <a:pt x="287000" y="129890"/>
                    <a:pt x="289117" y="111369"/>
                  </a:cubicBezTo>
                  <a:cubicBezTo>
                    <a:pt x="291234" y="92848"/>
                    <a:pt x="256838" y="5007"/>
                    <a:pt x="257367" y="2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67F776DF-A8A8-2CF8-64A9-4D0A024CB36C}"/>
                </a:ext>
              </a:extLst>
            </p:cNvPr>
            <p:cNvSpPr/>
            <p:nvPr/>
          </p:nvSpPr>
          <p:spPr>
            <a:xfrm>
              <a:off x="331603" y="8293100"/>
              <a:ext cx="345279" cy="223504"/>
            </a:xfrm>
            <a:custGeom>
              <a:avLst/>
              <a:gdLst>
                <a:gd name="connsiteX0" fmla="*/ 27172 w 345279"/>
                <a:gd name="connsiteY0" fmla="*/ 0 h 223504"/>
                <a:gd name="connsiteX1" fmla="*/ 39872 w 345279"/>
                <a:gd name="connsiteY1" fmla="*/ 76200 h 223504"/>
                <a:gd name="connsiteX2" fmla="*/ 1772 w 345279"/>
                <a:gd name="connsiteY2" fmla="*/ 127000 h 223504"/>
                <a:gd name="connsiteX3" fmla="*/ 68447 w 345279"/>
                <a:gd name="connsiteY3" fmla="*/ 136525 h 223504"/>
                <a:gd name="connsiteX4" fmla="*/ 341497 w 345279"/>
                <a:gd name="connsiteY4" fmla="*/ 222250 h 223504"/>
                <a:gd name="connsiteX5" fmla="*/ 217672 w 345279"/>
                <a:gd name="connsiteY5" fmla="*/ 184150 h 223504"/>
                <a:gd name="connsiteX6" fmla="*/ 74797 w 345279"/>
                <a:gd name="connsiteY6" fmla="*/ 136525 h 223504"/>
                <a:gd name="connsiteX7" fmla="*/ 154172 w 345279"/>
                <a:gd name="connsiteY7" fmla="*/ 133350 h 223504"/>
                <a:gd name="connsiteX8" fmla="*/ 8122 w 345279"/>
                <a:gd name="connsiteY8" fmla="*/ 123825 h 223504"/>
                <a:gd name="connsiteX9" fmla="*/ 17647 w 345279"/>
                <a:gd name="connsiteY9" fmla="*/ 76200 h 223504"/>
                <a:gd name="connsiteX10" fmla="*/ 27172 w 345279"/>
                <a:gd name="connsiteY10" fmla="*/ 0 h 22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279" h="223504">
                  <a:moveTo>
                    <a:pt x="27172" y="0"/>
                  </a:moveTo>
                  <a:cubicBezTo>
                    <a:pt x="35638" y="27516"/>
                    <a:pt x="44105" y="55033"/>
                    <a:pt x="39872" y="76200"/>
                  </a:cubicBezTo>
                  <a:cubicBezTo>
                    <a:pt x="35639" y="97367"/>
                    <a:pt x="-2991" y="116946"/>
                    <a:pt x="1772" y="127000"/>
                  </a:cubicBezTo>
                  <a:cubicBezTo>
                    <a:pt x="6534" y="137054"/>
                    <a:pt x="11826" y="120650"/>
                    <a:pt x="68447" y="136525"/>
                  </a:cubicBezTo>
                  <a:cubicBezTo>
                    <a:pt x="125068" y="152400"/>
                    <a:pt x="316626" y="214313"/>
                    <a:pt x="341497" y="222250"/>
                  </a:cubicBezTo>
                  <a:cubicBezTo>
                    <a:pt x="366368" y="230187"/>
                    <a:pt x="262122" y="198437"/>
                    <a:pt x="217672" y="184150"/>
                  </a:cubicBezTo>
                  <a:cubicBezTo>
                    <a:pt x="173222" y="169863"/>
                    <a:pt x="85380" y="144992"/>
                    <a:pt x="74797" y="136525"/>
                  </a:cubicBezTo>
                  <a:cubicBezTo>
                    <a:pt x="64214" y="128058"/>
                    <a:pt x="165284" y="135467"/>
                    <a:pt x="154172" y="133350"/>
                  </a:cubicBezTo>
                  <a:cubicBezTo>
                    <a:pt x="143060" y="131233"/>
                    <a:pt x="30876" y="133350"/>
                    <a:pt x="8122" y="123825"/>
                  </a:cubicBezTo>
                  <a:cubicBezTo>
                    <a:pt x="-14632" y="114300"/>
                    <a:pt x="17647" y="76200"/>
                    <a:pt x="17647" y="76200"/>
                  </a:cubicBezTo>
                  <a:lnTo>
                    <a:pt x="2717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FA9F3633-495B-1CFC-2146-53220FD79DDD}"/>
                </a:ext>
              </a:extLst>
            </p:cNvPr>
            <p:cNvSpPr/>
            <p:nvPr/>
          </p:nvSpPr>
          <p:spPr>
            <a:xfrm>
              <a:off x="1218050" y="8343894"/>
              <a:ext cx="413625" cy="152406"/>
            </a:xfrm>
            <a:custGeom>
              <a:avLst/>
              <a:gdLst>
                <a:gd name="connsiteX0" fmla="*/ 1150 w 413625"/>
                <a:gd name="connsiteY0" fmla="*/ 152406 h 152406"/>
                <a:gd name="connsiteX1" fmla="*/ 359925 w 413625"/>
                <a:gd name="connsiteY1" fmla="*/ 92081 h 152406"/>
                <a:gd name="connsiteX2" fmla="*/ 401200 w 413625"/>
                <a:gd name="connsiteY2" fmla="*/ 47631 h 152406"/>
                <a:gd name="connsiteX3" fmla="*/ 388500 w 413625"/>
                <a:gd name="connsiteY3" fmla="*/ 6 h 152406"/>
                <a:gd name="connsiteX4" fmla="*/ 410725 w 413625"/>
                <a:gd name="connsiteY4" fmla="*/ 44456 h 152406"/>
                <a:gd name="connsiteX5" fmla="*/ 391675 w 413625"/>
                <a:gd name="connsiteY5" fmla="*/ 73031 h 152406"/>
                <a:gd name="connsiteX6" fmla="*/ 217050 w 413625"/>
                <a:gd name="connsiteY6" fmla="*/ 95256 h 152406"/>
                <a:gd name="connsiteX7" fmla="*/ 245625 w 413625"/>
                <a:gd name="connsiteY7" fmla="*/ 92081 h 152406"/>
                <a:gd name="connsiteX8" fmla="*/ 1150 w 413625"/>
                <a:gd name="connsiteY8" fmla="*/ 152406 h 1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625" h="152406">
                  <a:moveTo>
                    <a:pt x="1150" y="152406"/>
                  </a:moveTo>
                  <a:cubicBezTo>
                    <a:pt x="20200" y="152406"/>
                    <a:pt x="293250" y="109543"/>
                    <a:pt x="359925" y="92081"/>
                  </a:cubicBezTo>
                  <a:cubicBezTo>
                    <a:pt x="426600" y="74619"/>
                    <a:pt x="396437" y="62977"/>
                    <a:pt x="401200" y="47631"/>
                  </a:cubicBezTo>
                  <a:cubicBezTo>
                    <a:pt x="405963" y="32285"/>
                    <a:pt x="386913" y="535"/>
                    <a:pt x="388500" y="6"/>
                  </a:cubicBezTo>
                  <a:cubicBezTo>
                    <a:pt x="390087" y="-523"/>
                    <a:pt x="410196" y="32285"/>
                    <a:pt x="410725" y="44456"/>
                  </a:cubicBezTo>
                  <a:cubicBezTo>
                    <a:pt x="411254" y="56627"/>
                    <a:pt x="423954" y="64564"/>
                    <a:pt x="391675" y="73031"/>
                  </a:cubicBezTo>
                  <a:cubicBezTo>
                    <a:pt x="359396" y="81498"/>
                    <a:pt x="241392" y="92081"/>
                    <a:pt x="217050" y="95256"/>
                  </a:cubicBezTo>
                  <a:cubicBezTo>
                    <a:pt x="192708" y="98431"/>
                    <a:pt x="285842" y="83085"/>
                    <a:pt x="245625" y="92081"/>
                  </a:cubicBezTo>
                  <a:cubicBezTo>
                    <a:pt x="205408" y="101077"/>
                    <a:pt x="-17900" y="152406"/>
                    <a:pt x="1150" y="1524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A27BAF63-CBE6-2CBF-C3A1-46B8706BCC95}"/>
                </a:ext>
              </a:extLst>
            </p:cNvPr>
            <p:cNvSpPr/>
            <p:nvPr/>
          </p:nvSpPr>
          <p:spPr>
            <a:xfrm>
              <a:off x="486120" y="8451796"/>
              <a:ext cx="889079" cy="67165"/>
            </a:xfrm>
            <a:custGeom>
              <a:avLst/>
              <a:gdLst>
                <a:gd name="connsiteX0" fmla="*/ 2830 w 889079"/>
                <a:gd name="connsiteY0" fmla="*/ 54 h 67165"/>
                <a:gd name="connsiteX1" fmla="*/ 466380 w 889079"/>
                <a:gd name="connsiteY1" fmla="*/ 34979 h 67165"/>
                <a:gd name="connsiteX2" fmla="*/ 885480 w 889079"/>
                <a:gd name="connsiteY2" fmla="*/ 15929 h 67165"/>
                <a:gd name="connsiteX3" fmla="*/ 650530 w 889079"/>
                <a:gd name="connsiteY3" fmla="*/ 50854 h 67165"/>
                <a:gd name="connsiteX4" fmla="*/ 329855 w 889079"/>
                <a:gd name="connsiteY4" fmla="*/ 57204 h 67165"/>
                <a:gd name="connsiteX5" fmla="*/ 698155 w 889079"/>
                <a:gd name="connsiteY5" fmla="*/ 28629 h 67165"/>
                <a:gd name="connsiteX6" fmla="*/ 431455 w 889079"/>
                <a:gd name="connsiteY6" fmla="*/ 25454 h 67165"/>
                <a:gd name="connsiteX7" fmla="*/ 247305 w 889079"/>
                <a:gd name="connsiteY7" fmla="*/ 66729 h 67165"/>
                <a:gd name="connsiteX8" fmla="*/ 269530 w 889079"/>
                <a:gd name="connsiteY8" fmla="*/ 44504 h 67165"/>
                <a:gd name="connsiteX9" fmla="*/ 2830 w 889079"/>
                <a:gd name="connsiteY9" fmla="*/ 54 h 6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079" h="67165">
                  <a:moveTo>
                    <a:pt x="2830" y="54"/>
                  </a:moveTo>
                  <a:cubicBezTo>
                    <a:pt x="35638" y="-1534"/>
                    <a:pt x="319272" y="32333"/>
                    <a:pt x="466380" y="34979"/>
                  </a:cubicBezTo>
                  <a:cubicBezTo>
                    <a:pt x="613488" y="37625"/>
                    <a:pt x="854788" y="13283"/>
                    <a:pt x="885480" y="15929"/>
                  </a:cubicBezTo>
                  <a:cubicBezTo>
                    <a:pt x="916172" y="18575"/>
                    <a:pt x="743134" y="43975"/>
                    <a:pt x="650530" y="50854"/>
                  </a:cubicBezTo>
                  <a:cubicBezTo>
                    <a:pt x="557926" y="57733"/>
                    <a:pt x="321918" y="60908"/>
                    <a:pt x="329855" y="57204"/>
                  </a:cubicBezTo>
                  <a:cubicBezTo>
                    <a:pt x="337792" y="53500"/>
                    <a:pt x="681222" y="33921"/>
                    <a:pt x="698155" y="28629"/>
                  </a:cubicBezTo>
                  <a:cubicBezTo>
                    <a:pt x="715088" y="23337"/>
                    <a:pt x="506597" y="19104"/>
                    <a:pt x="431455" y="25454"/>
                  </a:cubicBezTo>
                  <a:cubicBezTo>
                    <a:pt x="356313" y="31804"/>
                    <a:pt x="274293" y="63554"/>
                    <a:pt x="247305" y="66729"/>
                  </a:cubicBezTo>
                  <a:cubicBezTo>
                    <a:pt x="220317" y="69904"/>
                    <a:pt x="306572" y="55087"/>
                    <a:pt x="269530" y="44504"/>
                  </a:cubicBezTo>
                  <a:cubicBezTo>
                    <a:pt x="232488" y="33921"/>
                    <a:pt x="-29978" y="1642"/>
                    <a:pt x="2830" y="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6A7323F3-0354-3084-35CC-F19B3BF659B0}"/>
                </a:ext>
              </a:extLst>
            </p:cNvPr>
            <p:cNvSpPr/>
            <p:nvPr/>
          </p:nvSpPr>
          <p:spPr>
            <a:xfrm>
              <a:off x="571489" y="8185150"/>
              <a:ext cx="317511" cy="114649"/>
            </a:xfrm>
            <a:custGeom>
              <a:avLst/>
              <a:gdLst>
                <a:gd name="connsiteX0" fmla="*/ 317511 w 317511"/>
                <a:gd name="connsiteY0" fmla="*/ 0 h 114649"/>
                <a:gd name="connsiteX1" fmla="*/ 127011 w 317511"/>
                <a:gd name="connsiteY1" fmla="*/ 50800 h 114649"/>
                <a:gd name="connsiteX2" fmla="*/ 11 w 317511"/>
                <a:gd name="connsiteY2" fmla="*/ 66675 h 114649"/>
                <a:gd name="connsiteX3" fmla="*/ 133361 w 317511"/>
                <a:gd name="connsiteY3" fmla="*/ 50800 h 114649"/>
                <a:gd name="connsiteX4" fmla="*/ 282586 w 317511"/>
                <a:gd name="connsiteY4" fmla="*/ 114300 h 114649"/>
                <a:gd name="connsiteX5" fmla="*/ 206386 w 317511"/>
                <a:gd name="connsiteY5" fmla="*/ 76200 h 114649"/>
                <a:gd name="connsiteX6" fmla="*/ 79386 w 317511"/>
                <a:gd name="connsiteY6" fmla="*/ 73025 h 114649"/>
                <a:gd name="connsiteX7" fmla="*/ 136536 w 317511"/>
                <a:gd name="connsiteY7" fmla="*/ 34925 h 114649"/>
                <a:gd name="connsiteX8" fmla="*/ 63511 w 317511"/>
                <a:gd name="connsiteY8" fmla="*/ 47625 h 114649"/>
                <a:gd name="connsiteX9" fmla="*/ 317511 w 317511"/>
                <a:gd name="connsiteY9" fmla="*/ 0 h 11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511" h="114649">
                  <a:moveTo>
                    <a:pt x="317511" y="0"/>
                  </a:moveTo>
                  <a:cubicBezTo>
                    <a:pt x="248719" y="19844"/>
                    <a:pt x="179928" y="39688"/>
                    <a:pt x="127011" y="50800"/>
                  </a:cubicBezTo>
                  <a:cubicBezTo>
                    <a:pt x="74094" y="61913"/>
                    <a:pt x="-1047" y="66675"/>
                    <a:pt x="11" y="66675"/>
                  </a:cubicBezTo>
                  <a:cubicBezTo>
                    <a:pt x="1069" y="66675"/>
                    <a:pt x="86265" y="42863"/>
                    <a:pt x="133361" y="50800"/>
                  </a:cubicBezTo>
                  <a:cubicBezTo>
                    <a:pt x="180457" y="58737"/>
                    <a:pt x="270415" y="110067"/>
                    <a:pt x="282586" y="114300"/>
                  </a:cubicBezTo>
                  <a:cubicBezTo>
                    <a:pt x="294757" y="118533"/>
                    <a:pt x="240253" y="83079"/>
                    <a:pt x="206386" y="76200"/>
                  </a:cubicBezTo>
                  <a:cubicBezTo>
                    <a:pt x="172519" y="69321"/>
                    <a:pt x="91028" y="79904"/>
                    <a:pt x="79386" y="73025"/>
                  </a:cubicBezTo>
                  <a:cubicBezTo>
                    <a:pt x="67744" y="66146"/>
                    <a:pt x="139182" y="39158"/>
                    <a:pt x="136536" y="34925"/>
                  </a:cubicBezTo>
                  <a:cubicBezTo>
                    <a:pt x="133890" y="30692"/>
                    <a:pt x="63511" y="47625"/>
                    <a:pt x="63511" y="47625"/>
                  </a:cubicBezTo>
                  <a:lnTo>
                    <a:pt x="317511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297794C9-6F87-D5FC-CFD6-D9E0DFD135AF}"/>
                </a:ext>
              </a:extLst>
            </p:cNvPr>
            <p:cNvSpPr/>
            <p:nvPr/>
          </p:nvSpPr>
          <p:spPr>
            <a:xfrm>
              <a:off x="398906" y="8440182"/>
              <a:ext cx="202087" cy="1652452"/>
            </a:xfrm>
            <a:custGeom>
              <a:avLst/>
              <a:gdLst>
                <a:gd name="connsiteX0" fmla="*/ 1144 w 202087"/>
                <a:gd name="connsiteY0" fmla="*/ 18018 h 1652452"/>
                <a:gd name="connsiteX1" fmla="*/ 105919 w 202087"/>
                <a:gd name="connsiteY1" fmla="*/ 1157843 h 1652452"/>
                <a:gd name="connsiteX2" fmla="*/ 109094 w 202087"/>
                <a:gd name="connsiteY2" fmla="*/ 910193 h 1652452"/>
                <a:gd name="connsiteX3" fmla="*/ 197994 w 202087"/>
                <a:gd name="connsiteY3" fmla="*/ 1608693 h 1652452"/>
                <a:gd name="connsiteX4" fmla="*/ 178944 w 202087"/>
                <a:gd name="connsiteY4" fmla="*/ 1507093 h 1652452"/>
                <a:gd name="connsiteX5" fmla="*/ 105919 w 202087"/>
                <a:gd name="connsiteY5" fmla="*/ 916543 h 1652452"/>
                <a:gd name="connsiteX6" fmla="*/ 45594 w 202087"/>
                <a:gd name="connsiteY6" fmla="*/ 227568 h 1652452"/>
                <a:gd name="connsiteX7" fmla="*/ 48769 w 202087"/>
                <a:gd name="connsiteY7" fmla="*/ 440293 h 1652452"/>
                <a:gd name="connsiteX8" fmla="*/ 1144 w 202087"/>
                <a:gd name="connsiteY8" fmla="*/ 18018 h 16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7" h="1652452">
                  <a:moveTo>
                    <a:pt x="1144" y="18018"/>
                  </a:moveTo>
                  <a:cubicBezTo>
                    <a:pt x="10669" y="137610"/>
                    <a:pt x="87927" y="1009147"/>
                    <a:pt x="105919" y="1157843"/>
                  </a:cubicBezTo>
                  <a:cubicBezTo>
                    <a:pt x="123911" y="1306539"/>
                    <a:pt x="93748" y="835051"/>
                    <a:pt x="109094" y="910193"/>
                  </a:cubicBezTo>
                  <a:cubicBezTo>
                    <a:pt x="124440" y="985335"/>
                    <a:pt x="186352" y="1509210"/>
                    <a:pt x="197994" y="1608693"/>
                  </a:cubicBezTo>
                  <a:cubicBezTo>
                    <a:pt x="209636" y="1708176"/>
                    <a:pt x="194290" y="1622451"/>
                    <a:pt x="178944" y="1507093"/>
                  </a:cubicBezTo>
                  <a:cubicBezTo>
                    <a:pt x="163598" y="1391735"/>
                    <a:pt x="128144" y="1129797"/>
                    <a:pt x="105919" y="916543"/>
                  </a:cubicBezTo>
                  <a:cubicBezTo>
                    <a:pt x="83694" y="703289"/>
                    <a:pt x="55119" y="306943"/>
                    <a:pt x="45594" y="227568"/>
                  </a:cubicBezTo>
                  <a:cubicBezTo>
                    <a:pt x="36069" y="148193"/>
                    <a:pt x="53002" y="468339"/>
                    <a:pt x="48769" y="440293"/>
                  </a:cubicBezTo>
                  <a:cubicBezTo>
                    <a:pt x="44536" y="412247"/>
                    <a:pt x="-8381" y="-101574"/>
                    <a:pt x="1144" y="180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49EA90E9-5D3F-EE60-99DA-03E804EFA358}"/>
                </a:ext>
              </a:extLst>
            </p:cNvPr>
            <p:cNvSpPr/>
            <p:nvPr/>
          </p:nvSpPr>
          <p:spPr>
            <a:xfrm>
              <a:off x="879183" y="8470845"/>
              <a:ext cx="641642" cy="98480"/>
            </a:xfrm>
            <a:custGeom>
              <a:avLst/>
              <a:gdLst>
                <a:gd name="connsiteX0" fmla="*/ 292 w 641642"/>
                <a:gd name="connsiteY0" fmla="*/ 73080 h 98480"/>
                <a:gd name="connsiteX1" fmla="*/ 413042 w 641642"/>
                <a:gd name="connsiteY1" fmla="*/ 47680 h 98480"/>
                <a:gd name="connsiteX2" fmla="*/ 308267 w 641642"/>
                <a:gd name="connsiteY2" fmla="*/ 98480 h 98480"/>
                <a:gd name="connsiteX3" fmla="*/ 470192 w 641642"/>
                <a:gd name="connsiteY3" fmla="*/ 47680 h 98480"/>
                <a:gd name="connsiteX4" fmla="*/ 641642 w 641642"/>
                <a:gd name="connsiteY4" fmla="*/ 55 h 98480"/>
                <a:gd name="connsiteX5" fmla="*/ 470192 w 641642"/>
                <a:gd name="connsiteY5" fmla="*/ 38155 h 98480"/>
                <a:gd name="connsiteX6" fmla="*/ 349542 w 641642"/>
                <a:gd name="connsiteY6" fmla="*/ 41330 h 98480"/>
                <a:gd name="connsiteX7" fmla="*/ 292 w 641642"/>
                <a:gd name="connsiteY7" fmla="*/ 73080 h 9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642" h="98480">
                  <a:moveTo>
                    <a:pt x="292" y="73080"/>
                  </a:moveTo>
                  <a:cubicBezTo>
                    <a:pt x="10875" y="74138"/>
                    <a:pt x="361713" y="43447"/>
                    <a:pt x="413042" y="47680"/>
                  </a:cubicBezTo>
                  <a:cubicBezTo>
                    <a:pt x="464371" y="51913"/>
                    <a:pt x="298742" y="98480"/>
                    <a:pt x="308267" y="98480"/>
                  </a:cubicBezTo>
                  <a:cubicBezTo>
                    <a:pt x="317792" y="98480"/>
                    <a:pt x="414630" y="64084"/>
                    <a:pt x="470192" y="47680"/>
                  </a:cubicBezTo>
                  <a:cubicBezTo>
                    <a:pt x="525754" y="31276"/>
                    <a:pt x="641642" y="1642"/>
                    <a:pt x="641642" y="55"/>
                  </a:cubicBezTo>
                  <a:cubicBezTo>
                    <a:pt x="641642" y="-1532"/>
                    <a:pt x="518875" y="31276"/>
                    <a:pt x="470192" y="38155"/>
                  </a:cubicBezTo>
                  <a:cubicBezTo>
                    <a:pt x="421509" y="45034"/>
                    <a:pt x="429975" y="32863"/>
                    <a:pt x="349542" y="41330"/>
                  </a:cubicBezTo>
                  <a:cubicBezTo>
                    <a:pt x="269109" y="49797"/>
                    <a:pt x="-10291" y="72022"/>
                    <a:pt x="292" y="730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7C37251F-2106-4F1A-F78E-19547B431432}"/>
                </a:ext>
              </a:extLst>
            </p:cNvPr>
            <p:cNvSpPr/>
            <p:nvPr/>
          </p:nvSpPr>
          <p:spPr>
            <a:xfrm>
              <a:off x="1390506" y="8458934"/>
              <a:ext cx="155899" cy="1182746"/>
            </a:xfrm>
            <a:custGeom>
              <a:avLst/>
              <a:gdLst>
                <a:gd name="connsiteX0" fmla="*/ 155719 w 155899"/>
                <a:gd name="connsiteY0" fmla="*/ 5616 h 1182746"/>
                <a:gd name="connsiteX1" fmla="*/ 73169 w 155899"/>
                <a:gd name="connsiteY1" fmla="*/ 640616 h 1182746"/>
                <a:gd name="connsiteX2" fmla="*/ 104919 w 155899"/>
                <a:gd name="connsiteY2" fmla="*/ 275491 h 1182746"/>
                <a:gd name="connsiteX3" fmla="*/ 9669 w 155899"/>
                <a:gd name="connsiteY3" fmla="*/ 1132741 h 1182746"/>
                <a:gd name="connsiteX4" fmla="*/ 9669 w 155899"/>
                <a:gd name="connsiteY4" fmla="*/ 1018441 h 1182746"/>
                <a:gd name="connsiteX5" fmla="*/ 66819 w 155899"/>
                <a:gd name="connsiteY5" fmla="*/ 497741 h 1182746"/>
                <a:gd name="connsiteX6" fmla="*/ 35069 w 155899"/>
                <a:gd name="connsiteY6" fmla="*/ 602516 h 1182746"/>
                <a:gd name="connsiteX7" fmla="*/ 101744 w 155899"/>
                <a:gd name="connsiteY7" fmla="*/ 218341 h 1182746"/>
                <a:gd name="connsiteX8" fmla="*/ 95394 w 155899"/>
                <a:gd name="connsiteY8" fmla="*/ 323116 h 1182746"/>
                <a:gd name="connsiteX9" fmla="*/ 155719 w 155899"/>
                <a:gd name="connsiteY9" fmla="*/ 5616 h 118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899" h="1182746">
                  <a:moveTo>
                    <a:pt x="155719" y="5616"/>
                  </a:moveTo>
                  <a:cubicBezTo>
                    <a:pt x="152015" y="58533"/>
                    <a:pt x="81636" y="595637"/>
                    <a:pt x="73169" y="640616"/>
                  </a:cubicBezTo>
                  <a:cubicBezTo>
                    <a:pt x="64702" y="685595"/>
                    <a:pt x="115502" y="193470"/>
                    <a:pt x="104919" y="275491"/>
                  </a:cubicBezTo>
                  <a:cubicBezTo>
                    <a:pt x="94336" y="357512"/>
                    <a:pt x="25544" y="1008916"/>
                    <a:pt x="9669" y="1132741"/>
                  </a:cubicBezTo>
                  <a:cubicBezTo>
                    <a:pt x="-6206" y="1256566"/>
                    <a:pt x="144" y="1124274"/>
                    <a:pt x="9669" y="1018441"/>
                  </a:cubicBezTo>
                  <a:cubicBezTo>
                    <a:pt x="19194" y="912608"/>
                    <a:pt x="62586" y="567062"/>
                    <a:pt x="66819" y="497741"/>
                  </a:cubicBezTo>
                  <a:cubicBezTo>
                    <a:pt x="71052" y="428420"/>
                    <a:pt x="29248" y="649083"/>
                    <a:pt x="35069" y="602516"/>
                  </a:cubicBezTo>
                  <a:cubicBezTo>
                    <a:pt x="40890" y="555949"/>
                    <a:pt x="91690" y="264908"/>
                    <a:pt x="101744" y="218341"/>
                  </a:cubicBezTo>
                  <a:cubicBezTo>
                    <a:pt x="111798" y="171774"/>
                    <a:pt x="85869" y="355924"/>
                    <a:pt x="95394" y="323116"/>
                  </a:cubicBezTo>
                  <a:cubicBezTo>
                    <a:pt x="104919" y="290308"/>
                    <a:pt x="159423" y="-47301"/>
                    <a:pt x="155719" y="56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3860E8E2-F271-71EA-7D98-ABDD084673B9}"/>
                </a:ext>
              </a:extLst>
            </p:cNvPr>
            <p:cNvSpPr/>
            <p:nvPr/>
          </p:nvSpPr>
          <p:spPr>
            <a:xfrm>
              <a:off x="615573" y="9747039"/>
              <a:ext cx="450319" cy="365844"/>
            </a:xfrm>
            <a:custGeom>
              <a:avLst/>
              <a:gdLst>
                <a:gd name="connsiteX0" fmla="*/ 377 w 450319"/>
                <a:gd name="connsiteY0" fmla="*/ 211 h 365844"/>
                <a:gd name="connsiteX1" fmla="*/ 28952 w 450319"/>
                <a:gd name="connsiteY1" fmla="*/ 289136 h 365844"/>
                <a:gd name="connsiteX2" fmla="*/ 32127 w 450319"/>
                <a:gd name="connsiteY2" fmla="*/ 308186 h 365844"/>
                <a:gd name="connsiteX3" fmla="*/ 121027 w 450319"/>
                <a:gd name="connsiteY3" fmla="*/ 358986 h 365844"/>
                <a:gd name="connsiteX4" fmla="*/ 279777 w 450319"/>
                <a:gd name="connsiteY4" fmla="*/ 365336 h 365844"/>
                <a:gd name="connsiteX5" fmla="*/ 448052 w 450319"/>
                <a:gd name="connsiteY5" fmla="*/ 358986 h 365844"/>
                <a:gd name="connsiteX6" fmla="*/ 371852 w 450319"/>
                <a:gd name="connsiteY6" fmla="*/ 346286 h 365844"/>
                <a:gd name="connsiteX7" fmla="*/ 298827 w 450319"/>
                <a:gd name="connsiteY7" fmla="*/ 352636 h 365844"/>
                <a:gd name="connsiteX8" fmla="*/ 98802 w 450319"/>
                <a:gd name="connsiteY8" fmla="*/ 343111 h 365844"/>
                <a:gd name="connsiteX9" fmla="*/ 6727 w 450319"/>
                <a:gd name="connsiteY9" fmla="*/ 305011 h 365844"/>
                <a:gd name="connsiteX10" fmla="*/ 16252 w 450319"/>
                <a:gd name="connsiteY10" fmla="*/ 305011 h 365844"/>
                <a:gd name="connsiteX11" fmla="*/ 19427 w 450319"/>
                <a:gd name="connsiteY11" fmla="*/ 197061 h 365844"/>
                <a:gd name="connsiteX12" fmla="*/ 54352 w 450319"/>
                <a:gd name="connsiteY12" fmla="*/ 241511 h 365844"/>
                <a:gd name="connsiteX13" fmla="*/ 377 w 450319"/>
                <a:gd name="connsiteY13" fmla="*/ 211 h 36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319" h="365844">
                  <a:moveTo>
                    <a:pt x="377" y="211"/>
                  </a:moveTo>
                  <a:cubicBezTo>
                    <a:pt x="-3856" y="8148"/>
                    <a:pt x="28952" y="289136"/>
                    <a:pt x="28952" y="289136"/>
                  </a:cubicBezTo>
                  <a:cubicBezTo>
                    <a:pt x="34244" y="340465"/>
                    <a:pt x="16781" y="296544"/>
                    <a:pt x="32127" y="308186"/>
                  </a:cubicBezTo>
                  <a:cubicBezTo>
                    <a:pt x="47473" y="319828"/>
                    <a:pt x="79752" y="349461"/>
                    <a:pt x="121027" y="358986"/>
                  </a:cubicBezTo>
                  <a:cubicBezTo>
                    <a:pt x="162302" y="368511"/>
                    <a:pt x="225273" y="365336"/>
                    <a:pt x="279777" y="365336"/>
                  </a:cubicBezTo>
                  <a:cubicBezTo>
                    <a:pt x="334281" y="365336"/>
                    <a:pt x="432706" y="362161"/>
                    <a:pt x="448052" y="358986"/>
                  </a:cubicBezTo>
                  <a:cubicBezTo>
                    <a:pt x="463398" y="355811"/>
                    <a:pt x="396723" y="347344"/>
                    <a:pt x="371852" y="346286"/>
                  </a:cubicBezTo>
                  <a:cubicBezTo>
                    <a:pt x="346981" y="345228"/>
                    <a:pt x="344335" y="353165"/>
                    <a:pt x="298827" y="352636"/>
                  </a:cubicBezTo>
                  <a:cubicBezTo>
                    <a:pt x="253319" y="352107"/>
                    <a:pt x="147485" y="351048"/>
                    <a:pt x="98802" y="343111"/>
                  </a:cubicBezTo>
                  <a:cubicBezTo>
                    <a:pt x="50119" y="335174"/>
                    <a:pt x="6727" y="305011"/>
                    <a:pt x="6727" y="305011"/>
                  </a:cubicBezTo>
                  <a:cubicBezTo>
                    <a:pt x="-7031" y="298661"/>
                    <a:pt x="14135" y="323003"/>
                    <a:pt x="16252" y="305011"/>
                  </a:cubicBezTo>
                  <a:cubicBezTo>
                    <a:pt x="18369" y="287019"/>
                    <a:pt x="13077" y="207644"/>
                    <a:pt x="19427" y="197061"/>
                  </a:cubicBezTo>
                  <a:cubicBezTo>
                    <a:pt x="25777" y="186478"/>
                    <a:pt x="57527" y="273261"/>
                    <a:pt x="54352" y="241511"/>
                  </a:cubicBezTo>
                  <a:cubicBezTo>
                    <a:pt x="51177" y="209761"/>
                    <a:pt x="4610" y="-7726"/>
                    <a:pt x="377" y="2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3CA6C702-C91F-3BDF-09CA-6CA328380F40}"/>
                </a:ext>
              </a:extLst>
            </p:cNvPr>
            <p:cNvSpPr/>
            <p:nvPr/>
          </p:nvSpPr>
          <p:spPr>
            <a:xfrm>
              <a:off x="557561" y="10074271"/>
              <a:ext cx="651036" cy="70930"/>
            </a:xfrm>
            <a:custGeom>
              <a:avLst/>
              <a:gdLst>
                <a:gd name="connsiteX0" fmla="*/ 1239 w 651036"/>
                <a:gd name="connsiteY0" fmla="*/ 4 h 70930"/>
                <a:gd name="connsiteX1" fmla="*/ 312389 w 651036"/>
                <a:gd name="connsiteY1" fmla="*/ 60329 h 70930"/>
                <a:gd name="connsiteX2" fmla="*/ 239364 w 651036"/>
                <a:gd name="connsiteY2" fmla="*/ 69854 h 70930"/>
                <a:gd name="connsiteX3" fmla="*/ 639414 w 651036"/>
                <a:gd name="connsiteY3" fmla="*/ 47629 h 70930"/>
                <a:gd name="connsiteX4" fmla="*/ 537814 w 651036"/>
                <a:gd name="connsiteY4" fmla="*/ 44454 h 70930"/>
                <a:gd name="connsiteX5" fmla="*/ 477489 w 651036"/>
                <a:gd name="connsiteY5" fmla="*/ 41279 h 70930"/>
                <a:gd name="connsiteX6" fmla="*/ 169514 w 651036"/>
                <a:gd name="connsiteY6" fmla="*/ 60329 h 70930"/>
                <a:gd name="connsiteX7" fmla="*/ 201264 w 651036"/>
                <a:gd name="connsiteY7" fmla="*/ 57154 h 70930"/>
                <a:gd name="connsiteX8" fmla="*/ 1239 w 651036"/>
                <a:gd name="connsiteY8" fmla="*/ 4 h 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036" h="70930">
                  <a:moveTo>
                    <a:pt x="1239" y="4"/>
                  </a:moveTo>
                  <a:cubicBezTo>
                    <a:pt x="19760" y="533"/>
                    <a:pt x="272702" y="48687"/>
                    <a:pt x="312389" y="60329"/>
                  </a:cubicBezTo>
                  <a:cubicBezTo>
                    <a:pt x="352077" y="71971"/>
                    <a:pt x="184860" y="71971"/>
                    <a:pt x="239364" y="69854"/>
                  </a:cubicBezTo>
                  <a:cubicBezTo>
                    <a:pt x="293868" y="67737"/>
                    <a:pt x="589672" y="51862"/>
                    <a:pt x="639414" y="47629"/>
                  </a:cubicBezTo>
                  <a:cubicBezTo>
                    <a:pt x="689156" y="43396"/>
                    <a:pt x="564801" y="45512"/>
                    <a:pt x="537814" y="44454"/>
                  </a:cubicBezTo>
                  <a:cubicBezTo>
                    <a:pt x="510827" y="43396"/>
                    <a:pt x="538872" y="38633"/>
                    <a:pt x="477489" y="41279"/>
                  </a:cubicBezTo>
                  <a:cubicBezTo>
                    <a:pt x="416106" y="43925"/>
                    <a:pt x="215551" y="57683"/>
                    <a:pt x="169514" y="60329"/>
                  </a:cubicBezTo>
                  <a:cubicBezTo>
                    <a:pt x="123477" y="62975"/>
                    <a:pt x="225076" y="63504"/>
                    <a:pt x="201264" y="57154"/>
                  </a:cubicBezTo>
                  <a:cubicBezTo>
                    <a:pt x="177452" y="50804"/>
                    <a:pt x="-17282" y="-525"/>
                    <a:pt x="1239" y="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517EA8D8-BAFD-9312-5E35-6124405F08BC}"/>
                </a:ext>
              </a:extLst>
            </p:cNvPr>
            <p:cNvSpPr/>
            <p:nvPr/>
          </p:nvSpPr>
          <p:spPr>
            <a:xfrm>
              <a:off x="929715" y="7331130"/>
              <a:ext cx="115744" cy="944096"/>
            </a:xfrm>
            <a:custGeom>
              <a:avLst/>
              <a:gdLst>
                <a:gd name="connsiteX0" fmla="*/ 114860 w 115744"/>
                <a:gd name="connsiteY0" fmla="*/ 15820 h 944096"/>
                <a:gd name="connsiteX1" fmla="*/ 560 w 115744"/>
                <a:gd name="connsiteY1" fmla="*/ 942920 h 944096"/>
                <a:gd name="connsiteX2" fmla="*/ 70410 w 115744"/>
                <a:gd name="connsiteY2" fmla="*/ 212670 h 944096"/>
                <a:gd name="connsiteX3" fmla="*/ 54535 w 115744"/>
                <a:gd name="connsiteY3" fmla="*/ 346020 h 944096"/>
                <a:gd name="connsiteX4" fmla="*/ 114860 w 115744"/>
                <a:gd name="connsiteY4" fmla="*/ 15820 h 94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44" h="944096">
                  <a:moveTo>
                    <a:pt x="114860" y="15820"/>
                  </a:moveTo>
                  <a:cubicBezTo>
                    <a:pt x="105864" y="115303"/>
                    <a:pt x="7968" y="910112"/>
                    <a:pt x="560" y="942920"/>
                  </a:cubicBezTo>
                  <a:cubicBezTo>
                    <a:pt x="-6848" y="975728"/>
                    <a:pt x="61414" y="312153"/>
                    <a:pt x="70410" y="212670"/>
                  </a:cubicBezTo>
                  <a:cubicBezTo>
                    <a:pt x="79406" y="113187"/>
                    <a:pt x="47656" y="374595"/>
                    <a:pt x="54535" y="346020"/>
                  </a:cubicBezTo>
                  <a:cubicBezTo>
                    <a:pt x="61414" y="317445"/>
                    <a:pt x="123856" y="-83663"/>
                    <a:pt x="114860" y="158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D413F650-B98A-746B-65DB-D68BAA47E188}"/>
                </a:ext>
              </a:extLst>
            </p:cNvPr>
            <p:cNvSpPr/>
            <p:nvPr/>
          </p:nvSpPr>
          <p:spPr>
            <a:xfrm>
              <a:off x="911203" y="7319926"/>
              <a:ext cx="214458" cy="989842"/>
            </a:xfrm>
            <a:custGeom>
              <a:avLst/>
              <a:gdLst>
                <a:gd name="connsiteX0" fmla="*/ 212747 w 214458"/>
                <a:gd name="connsiteY0" fmla="*/ 42899 h 989842"/>
                <a:gd name="connsiteX1" fmla="*/ 114322 w 214458"/>
                <a:gd name="connsiteY1" fmla="*/ 919199 h 989842"/>
                <a:gd name="connsiteX2" fmla="*/ 107972 w 214458"/>
                <a:gd name="connsiteY2" fmla="*/ 941424 h 989842"/>
                <a:gd name="connsiteX3" fmla="*/ 22 w 214458"/>
                <a:gd name="connsiteY3" fmla="*/ 982699 h 989842"/>
                <a:gd name="connsiteX4" fmla="*/ 98447 w 214458"/>
                <a:gd name="connsiteY4" fmla="*/ 966824 h 989842"/>
                <a:gd name="connsiteX5" fmla="*/ 92097 w 214458"/>
                <a:gd name="connsiteY5" fmla="*/ 766799 h 989842"/>
                <a:gd name="connsiteX6" fmla="*/ 193697 w 214458"/>
                <a:gd name="connsiteY6" fmla="*/ 338174 h 989842"/>
                <a:gd name="connsiteX7" fmla="*/ 180997 w 214458"/>
                <a:gd name="connsiteY7" fmla="*/ 385799 h 989842"/>
                <a:gd name="connsiteX8" fmla="*/ 177822 w 214458"/>
                <a:gd name="connsiteY8" fmla="*/ 157199 h 989842"/>
                <a:gd name="connsiteX9" fmla="*/ 212747 w 214458"/>
                <a:gd name="connsiteY9" fmla="*/ 42899 h 98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458" h="989842">
                  <a:moveTo>
                    <a:pt x="212747" y="42899"/>
                  </a:moveTo>
                  <a:cubicBezTo>
                    <a:pt x="202164" y="169899"/>
                    <a:pt x="114322" y="919199"/>
                    <a:pt x="114322" y="919199"/>
                  </a:cubicBezTo>
                  <a:cubicBezTo>
                    <a:pt x="96860" y="1068953"/>
                    <a:pt x="127022" y="930841"/>
                    <a:pt x="107972" y="941424"/>
                  </a:cubicBezTo>
                  <a:cubicBezTo>
                    <a:pt x="88922" y="952007"/>
                    <a:pt x="1609" y="978466"/>
                    <a:pt x="22" y="982699"/>
                  </a:cubicBezTo>
                  <a:cubicBezTo>
                    <a:pt x="-1565" y="986932"/>
                    <a:pt x="83101" y="1002807"/>
                    <a:pt x="98447" y="966824"/>
                  </a:cubicBezTo>
                  <a:cubicBezTo>
                    <a:pt x="113793" y="930841"/>
                    <a:pt x="76222" y="871574"/>
                    <a:pt x="92097" y="766799"/>
                  </a:cubicBezTo>
                  <a:cubicBezTo>
                    <a:pt x="107972" y="662024"/>
                    <a:pt x="178880" y="401674"/>
                    <a:pt x="193697" y="338174"/>
                  </a:cubicBezTo>
                  <a:cubicBezTo>
                    <a:pt x="208514" y="274674"/>
                    <a:pt x="183643" y="415961"/>
                    <a:pt x="180997" y="385799"/>
                  </a:cubicBezTo>
                  <a:cubicBezTo>
                    <a:pt x="178351" y="355637"/>
                    <a:pt x="174118" y="207999"/>
                    <a:pt x="177822" y="157199"/>
                  </a:cubicBezTo>
                  <a:cubicBezTo>
                    <a:pt x="181526" y="106399"/>
                    <a:pt x="223330" y="-84101"/>
                    <a:pt x="212747" y="428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5363761C-651E-5D02-610A-9F0844B68264}"/>
                </a:ext>
              </a:extLst>
            </p:cNvPr>
            <p:cNvSpPr/>
            <p:nvPr/>
          </p:nvSpPr>
          <p:spPr>
            <a:xfrm>
              <a:off x="1022142" y="7324725"/>
              <a:ext cx="134286" cy="19115"/>
            </a:xfrm>
            <a:custGeom>
              <a:avLst/>
              <a:gdLst>
                <a:gd name="connsiteX0" fmla="*/ 208 w 134286"/>
                <a:gd name="connsiteY0" fmla="*/ 19050 h 19115"/>
                <a:gd name="connsiteX1" fmla="*/ 79583 w 134286"/>
                <a:gd name="connsiteY1" fmla="*/ 6350 h 19115"/>
                <a:gd name="connsiteX2" fmla="*/ 133558 w 134286"/>
                <a:gd name="connsiteY2" fmla="*/ 9525 h 19115"/>
                <a:gd name="connsiteX3" fmla="*/ 104983 w 134286"/>
                <a:gd name="connsiteY3" fmla="*/ 0 h 19115"/>
                <a:gd name="connsiteX4" fmla="*/ 208 w 134286"/>
                <a:gd name="connsiteY4" fmla="*/ 19050 h 1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86" h="19115">
                  <a:moveTo>
                    <a:pt x="208" y="19050"/>
                  </a:moveTo>
                  <a:cubicBezTo>
                    <a:pt x="-4025" y="20108"/>
                    <a:pt x="57358" y="7937"/>
                    <a:pt x="79583" y="6350"/>
                  </a:cubicBezTo>
                  <a:cubicBezTo>
                    <a:pt x="101808" y="4763"/>
                    <a:pt x="129325" y="10583"/>
                    <a:pt x="133558" y="9525"/>
                  </a:cubicBezTo>
                  <a:cubicBezTo>
                    <a:pt x="137791" y="8467"/>
                    <a:pt x="122975" y="0"/>
                    <a:pt x="104983" y="0"/>
                  </a:cubicBezTo>
                  <a:cubicBezTo>
                    <a:pt x="86991" y="0"/>
                    <a:pt x="4441" y="17992"/>
                    <a:pt x="208" y="190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8C6AB2DE-E8E1-FF88-6EAD-45F36F00B2C5}"/>
                </a:ext>
              </a:extLst>
            </p:cNvPr>
            <p:cNvSpPr/>
            <p:nvPr/>
          </p:nvSpPr>
          <p:spPr>
            <a:xfrm>
              <a:off x="1015914" y="7342926"/>
              <a:ext cx="123844" cy="19912"/>
            </a:xfrm>
            <a:custGeom>
              <a:avLst/>
              <a:gdLst>
                <a:gd name="connsiteX0" fmla="*/ 86 w 123844"/>
                <a:gd name="connsiteY0" fmla="*/ 849 h 19912"/>
                <a:gd name="connsiteX1" fmla="*/ 117561 w 123844"/>
                <a:gd name="connsiteY1" fmla="*/ 19899 h 19912"/>
                <a:gd name="connsiteX2" fmla="*/ 98511 w 123844"/>
                <a:gd name="connsiteY2" fmla="*/ 4024 h 19912"/>
                <a:gd name="connsiteX3" fmla="*/ 86 w 123844"/>
                <a:gd name="connsiteY3" fmla="*/ 849 h 1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44" h="19912">
                  <a:moveTo>
                    <a:pt x="86" y="849"/>
                  </a:moveTo>
                  <a:cubicBezTo>
                    <a:pt x="3261" y="3495"/>
                    <a:pt x="117561" y="19899"/>
                    <a:pt x="117561" y="19899"/>
                  </a:cubicBezTo>
                  <a:cubicBezTo>
                    <a:pt x="133965" y="20428"/>
                    <a:pt x="114915" y="5611"/>
                    <a:pt x="98511" y="4024"/>
                  </a:cubicBezTo>
                  <a:cubicBezTo>
                    <a:pt x="82107" y="2437"/>
                    <a:pt x="-3089" y="-1797"/>
                    <a:pt x="86" y="8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6265F0F3-B725-9D3D-9E0A-6953749671B7}"/>
                </a:ext>
              </a:extLst>
            </p:cNvPr>
            <p:cNvSpPr/>
            <p:nvPr/>
          </p:nvSpPr>
          <p:spPr>
            <a:xfrm>
              <a:off x="1065613" y="9467850"/>
              <a:ext cx="880662" cy="307715"/>
            </a:xfrm>
            <a:custGeom>
              <a:avLst/>
              <a:gdLst>
                <a:gd name="connsiteX0" fmla="*/ 880662 w 880662"/>
                <a:gd name="connsiteY0" fmla="*/ 0 h 307715"/>
                <a:gd name="connsiteX1" fmla="*/ 521887 w 880662"/>
                <a:gd name="connsiteY1" fmla="*/ 127000 h 307715"/>
                <a:gd name="connsiteX2" fmla="*/ 172637 w 880662"/>
                <a:gd name="connsiteY2" fmla="*/ 254000 h 307715"/>
                <a:gd name="connsiteX3" fmla="*/ 10712 w 880662"/>
                <a:gd name="connsiteY3" fmla="*/ 304800 h 307715"/>
                <a:gd name="connsiteX4" fmla="*/ 461562 w 880662"/>
                <a:gd name="connsiteY4" fmla="*/ 174625 h 307715"/>
                <a:gd name="connsiteX5" fmla="*/ 363137 w 880662"/>
                <a:gd name="connsiteY5" fmla="*/ 212725 h 307715"/>
                <a:gd name="connsiteX6" fmla="*/ 594912 w 880662"/>
                <a:gd name="connsiteY6" fmla="*/ 98425 h 307715"/>
                <a:gd name="connsiteX7" fmla="*/ 461562 w 880662"/>
                <a:gd name="connsiteY7" fmla="*/ 152400 h 307715"/>
                <a:gd name="connsiteX8" fmla="*/ 686987 w 880662"/>
                <a:gd name="connsiteY8" fmla="*/ 53975 h 307715"/>
                <a:gd name="connsiteX9" fmla="*/ 880662 w 880662"/>
                <a:gd name="connsiteY9" fmla="*/ 0 h 30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0662" h="307715">
                  <a:moveTo>
                    <a:pt x="880662" y="0"/>
                  </a:moveTo>
                  <a:lnTo>
                    <a:pt x="521887" y="127000"/>
                  </a:lnTo>
                  <a:lnTo>
                    <a:pt x="172637" y="254000"/>
                  </a:lnTo>
                  <a:cubicBezTo>
                    <a:pt x="87441" y="283633"/>
                    <a:pt x="-37442" y="318029"/>
                    <a:pt x="10712" y="304800"/>
                  </a:cubicBezTo>
                  <a:cubicBezTo>
                    <a:pt x="58866" y="291571"/>
                    <a:pt x="402824" y="189971"/>
                    <a:pt x="461562" y="174625"/>
                  </a:cubicBezTo>
                  <a:cubicBezTo>
                    <a:pt x="520299" y="159279"/>
                    <a:pt x="340912" y="225425"/>
                    <a:pt x="363137" y="212725"/>
                  </a:cubicBezTo>
                  <a:cubicBezTo>
                    <a:pt x="385362" y="200025"/>
                    <a:pt x="578508" y="108479"/>
                    <a:pt x="594912" y="98425"/>
                  </a:cubicBezTo>
                  <a:cubicBezTo>
                    <a:pt x="611316" y="88371"/>
                    <a:pt x="446216" y="159808"/>
                    <a:pt x="461562" y="152400"/>
                  </a:cubicBezTo>
                  <a:cubicBezTo>
                    <a:pt x="476908" y="144992"/>
                    <a:pt x="619254" y="76729"/>
                    <a:pt x="686987" y="53975"/>
                  </a:cubicBezTo>
                  <a:cubicBezTo>
                    <a:pt x="754720" y="31221"/>
                    <a:pt x="811341" y="23548"/>
                    <a:pt x="880662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FA69D5DD-B511-F759-5B0D-C5F2C5D1E1F7}"/>
                </a:ext>
              </a:extLst>
            </p:cNvPr>
            <p:cNvSpPr/>
            <p:nvPr/>
          </p:nvSpPr>
          <p:spPr>
            <a:xfrm>
              <a:off x="1044575" y="9356356"/>
              <a:ext cx="904878" cy="397244"/>
            </a:xfrm>
            <a:custGeom>
              <a:avLst/>
              <a:gdLst>
                <a:gd name="connsiteX0" fmla="*/ 904875 w 904878"/>
                <a:gd name="connsiteY0" fmla="*/ 369 h 397244"/>
                <a:gd name="connsiteX1" fmla="*/ 825500 w 904878"/>
                <a:gd name="connsiteY1" fmla="*/ 92444 h 397244"/>
                <a:gd name="connsiteX2" fmla="*/ 806450 w 904878"/>
                <a:gd name="connsiteY2" fmla="*/ 127369 h 397244"/>
                <a:gd name="connsiteX3" fmla="*/ 844550 w 904878"/>
                <a:gd name="connsiteY3" fmla="*/ 114669 h 397244"/>
                <a:gd name="connsiteX4" fmla="*/ 581025 w 904878"/>
                <a:gd name="connsiteY4" fmla="*/ 213094 h 397244"/>
                <a:gd name="connsiteX5" fmla="*/ 225425 w 904878"/>
                <a:gd name="connsiteY5" fmla="*/ 314694 h 397244"/>
                <a:gd name="connsiteX6" fmla="*/ 511175 w 904878"/>
                <a:gd name="connsiteY6" fmla="*/ 203569 h 397244"/>
                <a:gd name="connsiteX7" fmla="*/ 333375 w 904878"/>
                <a:gd name="connsiteY7" fmla="*/ 295644 h 397244"/>
                <a:gd name="connsiteX8" fmla="*/ 133350 w 904878"/>
                <a:gd name="connsiteY8" fmla="*/ 352794 h 397244"/>
                <a:gd name="connsiteX9" fmla="*/ 0 w 904878"/>
                <a:gd name="connsiteY9" fmla="*/ 397244 h 397244"/>
                <a:gd name="connsiteX10" fmla="*/ 469900 w 904878"/>
                <a:gd name="connsiteY10" fmla="*/ 244844 h 397244"/>
                <a:gd name="connsiteX11" fmla="*/ 692150 w 904878"/>
                <a:gd name="connsiteY11" fmla="*/ 162294 h 397244"/>
                <a:gd name="connsiteX12" fmla="*/ 822325 w 904878"/>
                <a:gd name="connsiteY12" fmla="*/ 130544 h 397244"/>
                <a:gd name="connsiteX13" fmla="*/ 904875 w 904878"/>
                <a:gd name="connsiteY13" fmla="*/ 369 h 39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878" h="397244">
                  <a:moveTo>
                    <a:pt x="904875" y="369"/>
                  </a:moveTo>
                  <a:cubicBezTo>
                    <a:pt x="905404" y="-5981"/>
                    <a:pt x="841904" y="71277"/>
                    <a:pt x="825500" y="92444"/>
                  </a:cubicBezTo>
                  <a:cubicBezTo>
                    <a:pt x="809096" y="113611"/>
                    <a:pt x="803275" y="123665"/>
                    <a:pt x="806450" y="127369"/>
                  </a:cubicBezTo>
                  <a:cubicBezTo>
                    <a:pt x="809625" y="131073"/>
                    <a:pt x="844550" y="114669"/>
                    <a:pt x="844550" y="114669"/>
                  </a:cubicBezTo>
                  <a:cubicBezTo>
                    <a:pt x="806979" y="128957"/>
                    <a:pt x="684212" y="179757"/>
                    <a:pt x="581025" y="213094"/>
                  </a:cubicBezTo>
                  <a:cubicBezTo>
                    <a:pt x="477837" y="246432"/>
                    <a:pt x="237067" y="316281"/>
                    <a:pt x="225425" y="314694"/>
                  </a:cubicBezTo>
                  <a:cubicBezTo>
                    <a:pt x="213783" y="313107"/>
                    <a:pt x="493183" y="206744"/>
                    <a:pt x="511175" y="203569"/>
                  </a:cubicBezTo>
                  <a:cubicBezTo>
                    <a:pt x="529167" y="200394"/>
                    <a:pt x="396346" y="270773"/>
                    <a:pt x="333375" y="295644"/>
                  </a:cubicBezTo>
                  <a:cubicBezTo>
                    <a:pt x="270404" y="320515"/>
                    <a:pt x="188912" y="335861"/>
                    <a:pt x="133350" y="352794"/>
                  </a:cubicBezTo>
                  <a:cubicBezTo>
                    <a:pt x="77787" y="369727"/>
                    <a:pt x="0" y="397244"/>
                    <a:pt x="0" y="397244"/>
                  </a:cubicBezTo>
                  <a:lnTo>
                    <a:pt x="469900" y="244844"/>
                  </a:lnTo>
                  <a:cubicBezTo>
                    <a:pt x="585258" y="205686"/>
                    <a:pt x="633413" y="181344"/>
                    <a:pt x="692150" y="162294"/>
                  </a:cubicBezTo>
                  <a:cubicBezTo>
                    <a:pt x="750887" y="143244"/>
                    <a:pt x="784225" y="152240"/>
                    <a:pt x="822325" y="130544"/>
                  </a:cubicBezTo>
                  <a:cubicBezTo>
                    <a:pt x="860425" y="108848"/>
                    <a:pt x="904346" y="6719"/>
                    <a:pt x="904875" y="3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F8738688-8138-563A-AF28-C56757B3A0BA}"/>
                </a:ext>
              </a:extLst>
            </p:cNvPr>
            <p:cNvSpPr/>
            <p:nvPr/>
          </p:nvSpPr>
          <p:spPr>
            <a:xfrm>
              <a:off x="1031828" y="9718276"/>
              <a:ext cx="22625" cy="270283"/>
            </a:xfrm>
            <a:custGeom>
              <a:avLst/>
              <a:gdLst>
                <a:gd name="connsiteX0" fmla="*/ 15922 w 22625"/>
                <a:gd name="connsiteY0" fmla="*/ 399 h 270283"/>
                <a:gd name="connsiteX1" fmla="*/ 47 w 22625"/>
                <a:gd name="connsiteY1" fmla="*/ 165499 h 270283"/>
                <a:gd name="connsiteX2" fmla="*/ 22272 w 22625"/>
                <a:gd name="connsiteY2" fmla="*/ 270274 h 270283"/>
                <a:gd name="connsiteX3" fmla="*/ 12747 w 22625"/>
                <a:gd name="connsiteY3" fmla="*/ 171849 h 270283"/>
                <a:gd name="connsiteX4" fmla="*/ 47 w 22625"/>
                <a:gd name="connsiteY4" fmla="*/ 216299 h 270283"/>
                <a:gd name="connsiteX5" fmla="*/ 15922 w 22625"/>
                <a:gd name="connsiteY5" fmla="*/ 399 h 2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5" h="270283">
                  <a:moveTo>
                    <a:pt x="15922" y="399"/>
                  </a:moveTo>
                  <a:cubicBezTo>
                    <a:pt x="15922" y="-8068"/>
                    <a:pt x="-1011" y="120520"/>
                    <a:pt x="47" y="165499"/>
                  </a:cubicBezTo>
                  <a:cubicBezTo>
                    <a:pt x="1105" y="210478"/>
                    <a:pt x="20155" y="269216"/>
                    <a:pt x="22272" y="270274"/>
                  </a:cubicBezTo>
                  <a:cubicBezTo>
                    <a:pt x="24389" y="271332"/>
                    <a:pt x="16451" y="180845"/>
                    <a:pt x="12747" y="171849"/>
                  </a:cubicBezTo>
                  <a:cubicBezTo>
                    <a:pt x="9043" y="162853"/>
                    <a:pt x="576" y="241170"/>
                    <a:pt x="47" y="216299"/>
                  </a:cubicBezTo>
                  <a:cubicBezTo>
                    <a:pt x="-482" y="191428"/>
                    <a:pt x="15922" y="8866"/>
                    <a:pt x="15922" y="3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AAEC8A10-6448-6983-5BAA-07417A65D9A2}"/>
                </a:ext>
              </a:extLst>
            </p:cNvPr>
            <p:cNvSpPr/>
            <p:nvPr/>
          </p:nvSpPr>
          <p:spPr>
            <a:xfrm>
              <a:off x="1046409" y="9711501"/>
              <a:ext cx="351247" cy="329795"/>
            </a:xfrm>
            <a:custGeom>
              <a:avLst/>
              <a:gdLst>
                <a:gd name="connsiteX0" fmla="*/ 255341 w 351247"/>
                <a:gd name="connsiteY0" fmla="*/ 824 h 329795"/>
                <a:gd name="connsiteX1" fmla="*/ 20391 w 351247"/>
                <a:gd name="connsiteY1" fmla="*/ 54799 h 329795"/>
                <a:gd name="connsiteX2" fmla="*/ 14041 w 351247"/>
                <a:gd name="connsiteY2" fmla="*/ 153224 h 329795"/>
                <a:gd name="connsiteX3" fmla="*/ 36266 w 351247"/>
                <a:gd name="connsiteY3" fmla="*/ 245299 h 329795"/>
                <a:gd name="connsiteX4" fmla="*/ 125166 w 351247"/>
                <a:gd name="connsiteY4" fmla="*/ 264349 h 329795"/>
                <a:gd name="connsiteX5" fmla="*/ 341066 w 351247"/>
                <a:gd name="connsiteY5" fmla="*/ 327849 h 329795"/>
                <a:gd name="connsiteX6" fmla="*/ 287091 w 351247"/>
                <a:gd name="connsiteY6" fmla="*/ 308799 h 329795"/>
                <a:gd name="connsiteX7" fmla="*/ 33091 w 351247"/>
                <a:gd name="connsiteY7" fmla="*/ 261174 h 329795"/>
                <a:gd name="connsiteX8" fmla="*/ 29916 w 351247"/>
                <a:gd name="connsiteY8" fmla="*/ 124649 h 329795"/>
                <a:gd name="connsiteX9" fmla="*/ 23566 w 351247"/>
                <a:gd name="connsiteY9" fmla="*/ 42099 h 329795"/>
                <a:gd name="connsiteX10" fmla="*/ 87066 w 351247"/>
                <a:gd name="connsiteY10" fmla="*/ 23049 h 329795"/>
                <a:gd name="connsiteX11" fmla="*/ 255341 w 351247"/>
                <a:gd name="connsiteY11" fmla="*/ 824 h 3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247" h="329795">
                  <a:moveTo>
                    <a:pt x="255341" y="824"/>
                  </a:moveTo>
                  <a:cubicBezTo>
                    <a:pt x="244228" y="6116"/>
                    <a:pt x="60608" y="29399"/>
                    <a:pt x="20391" y="54799"/>
                  </a:cubicBezTo>
                  <a:cubicBezTo>
                    <a:pt x="-19826" y="80199"/>
                    <a:pt x="11395" y="121474"/>
                    <a:pt x="14041" y="153224"/>
                  </a:cubicBezTo>
                  <a:cubicBezTo>
                    <a:pt x="16687" y="184974"/>
                    <a:pt x="17745" y="226778"/>
                    <a:pt x="36266" y="245299"/>
                  </a:cubicBezTo>
                  <a:cubicBezTo>
                    <a:pt x="54787" y="263820"/>
                    <a:pt x="74366" y="250591"/>
                    <a:pt x="125166" y="264349"/>
                  </a:cubicBezTo>
                  <a:cubicBezTo>
                    <a:pt x="175966" y="278107"/>
                    <a:pt x="314079" y="320441"/>
                    <a:pt x="341066" y="327849"/>
                  </a:cubicBezTo>
                  <a:cubicBezTo>
                    <a:pt x="368053" y="335257"/>
                    <a:pt x="338420" y="319911"/>
                    <a:pt x="287091" y="308799"/>
                  </a:cubicBezTo>
                  <a:cubicBezTo>
                    <a:pt x="235762" y="297687"/>
                    <a:pt x="75953" y="291866"/>
                    <a:pt x="33091" y="261174"/>
                  </a:cubicBezTo>
                  <a:cubicBezTo>
                    <a:pt x="-9771" y="230482"/>
                    <a:pt x="31503" y="161161"/>
                    <a:pt x="29916" y="124649"/>
                  </a:cubicBezTo>
                  <a:cubicBezTo>
                    <a:pt x="28329" y="88137"/>
                    <a:pt x="14041" y="59032"/>
                    <a:pt x="23566" y="42099"/>
                  </a:cubicBezTo>
                  <a:cubicBezTo>
                    <a:pt x="33091" y="25166"/>
                    <a:pt x="47908" y="28870"/>
                    <a:pt x="87066" y="23049"/>
                  </a:cubicBezTo>
                  <a:cubicBezTo>
                    <a:pt x="126224" y="17228"/>
                    <a:pt x="266454" y="-4468"/>
                    <a:pt x="255341" y="82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3035BF35-E6E7-4597-3C43-D74437A2057F}"/>
                </a:ext>
              </a:extLst>
            </p:cNvPr>
            <p:cNvSpPr/>
            <p:nvPr/>
          </p:nvSpPr>
          <p:spPr>
            <a:xfrm>
              <a:off x="1140477" y="10032251"/>
              <a:ext cx="1996017" cy="302605"/>
            </a:xfrm>
            <a:custGeom>
              <a:avLst/>
              <a:gdLst>
                <a:gd name="connsiteX0" fmla="*/ 18398 w 1996017"/>
                <a:gd name="connsiteY0" fmla="*/ 3924 h 302605"/>
                <a:gd name="connsiteX1" fmla="*/ 1151873 w 1996017"/>
                <a:gd name="connsiteY1" fmla="*/ 172199 h 302605"/>
                <a:gd name="connsiteX2" fmla="*/ 1085198 w 1996017"/>
                <a:gd name="connsiteY2" fmla="*/ 172199 h 302605"/>
                <a:gd name="connsiteX3" fmla="*/ 1443973 w 1996017"/>
                <a:gd name="connsiteY3" fmla="*/ 194424 h 302605"/>
                <a:gd name="connsiteX4" fmla="*/ 1990073 w 1996017"/>
                <a:gd name="connsiteY4" fmla="*/ 299199 h 302605"/>
                <a:gd name="connsiteX5" fmla="*/ 1710673 w 1996017"/>
                <a:gd name="connsiteY5" fmla="*/ 267449 h 302605"/>
                <a:gd name="connsiteX6" fmla="*/ 1342373 w 1996017"/>
                <a:gd name="connsiteY6" fmla="*/ 172199 h 302605"/>
                <a:gd name="connsiteX7" fmla="*/ 948673 w 1996017"/>
                <a:gd name="connsiteY7" fmla="*/ 115049 h 302605"/>
                <a:gd name="connsiteX8" fmla="*/ 780398 w 1996017"/>
                <a:gd name="connsiteY8" fmla="*/ 111874 h 302605"/>
                <a:gd name="connsiteX9" fmla="*/ 472423 w 1996017"/>
                <a:gd name="connsiteY9" fmla="*/ 35674 h 302605"/>
                <a:gd name="connsiteX10" fmla="*/ 332723 w 1996017"/>
                <a:gd name="connsiteY10" fmla="*/ 32499 h 302605"/>
                <a:gd name="connsiteX11" fmla="*/ 440673 w 1996017"/>
                <a:gd name="connsiteY11" fmla="*/ 51549 h 302605"/>
                <a:gd name="connsiteX12" fmla="*/ 18398 w 1996017"/>
                <a:gd name="connsiteY12" fmla="*/ 3924 h 3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6017" h="302605">
                  <a:moveTo>
                    <a:pt x="18398" y="3924"/>
                  </a:moveTo>
                  <a:cubicBezTo>
                    <a:pt x="136931" y="24032"/>
                    <a:pt x="974073" y="144153"/>
                    <a:pt x="1151873" y="172199"/>
                  </a:cubicBezTo>
                  <a:cubicBezTo>
                    <a:pt x="1329673" y="200245"/>
                    <a:pt x="1036515" y="168495"/>
                    <a:pt x="1085198" y="172199"/>
                  </a:cubicBezTo>
                  <a:cubicBezTo>
                    <a:pt x="1133881" y="175903"/>
                    <a:pt x="1293161" y="173257"/>
                    <a:pt x="1443973" y="194424"/>
                  </a:cubicBezTo>
                  <a:cubicBezTo>
                    <a:pt x="1594785" y="215591"/>
                    <a:pt x="1945623" y="287028"/>
                    <a:pt x="1990073" y="299199"/>
                  </a:cubicBezTo>
                  <a:cubicBezTo>
                    <a:pt x="2034523" y="311370"/>
                    <a:pt x="1818623" y="288616"/>
                    <a:pt x="1710673" y="267449"/>
                  </a:cubicBezTo>
                  <a:cubicBezTo>
                    <a:pt x="1602723" y="246282"/>
                    <a:pt x="1469373" y="197599"/>
                    <a:pt x="1342373" y="172199"/>
                  </a:cubicBezTo>
                  <a:cubicBezTo>
                    <a:pt x="1215373" y="146799"/>
                    <a:pt x="1042336" y="125103"/>
                    <a:pt x="948673" y="115049"/>
                  </a:cubicBezTo>
                  <a:cubicBezTo>
                    <a:pt x="855011" y="104995"/>
                    <a:pt x="859773" y="125103"/>
                    <a:pt x="780398" y="111874"/>
                  </a:cubicBezTo>
                  <a:cubicBezTo>
                    <a:pt x="701023" y="98645"/>
                    <a:pt x="547036" y="48903"/>
                    <a:pt x="472423" y="35674"/>
                  </a:cubicBezTo>
                  <a:cubicBezTo>
                    <a:pt x="397811" y="22445"/>
                    <a:pt x="338015" y="29853"/>
                    <a:pt x="332723" y="32499"/>
                  </a:cubicBezTo>
                  <a:cubicBezTo>
                    <a:pt x="327431" y="35145"/>
                    <a:pt x="490415" y="55782"/>
                    <a:pt x="440673" y="51549"/>
                  </a:cubicBezTo>
                  <a:cubicBezTo>
                    <a:pt x="390931" y="47316"/>
                    <a:pt x="-100135" y="-16184"/>
                    <a:pt x="18398" y="392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401A985F-EB87-F0B5-51EC-1195EAF4061A}"/>
                </a:ext>
              </a:extLst>
            </p:cNvPr>
            <p:cNvSpPr/>
            <p:nvPr/>
          </p:nvSpPr>
          <p:spPr>
            <a:xfrm>
              <a:off x="1311275" y="10023475"/>
              <a:ext cx="1884378" cy="265714"/>
            </a:xfrm>
            <a:custGeom>
              <a:avLst/>
              <a:gdLst>
                <a:gd name="connsiteX0" fmla="*/ 50800 w 1884378"/>
                <a:gd name="connsiteY0" fmla="*/ 3175 h 265714"/>
                <a:gd name="connsiteX1" fmla="*/ 854075 w 1884378"/>
                <a:gd name="connsiteY1" fmla="*/ 120650 h 265714"/>
                <a:gd name="connsiteX2" fmla="*/ 1679575 w 1884378"/>
                <a:gd name="connsiteY2" fmla="*/ 247650 h 265714"/>
                <a:gd name="connsiteX3" fmla="*/ 1882775 w 1884378"/>
                <a:gd name="connsiteY3" fmla="*/ 263525 h 265714"/>
                <a:gd name="connsiteX4" fmla="*/ 1739900 w 1884378"/>
                <a:gd name="connsiteY4" fmla="*/ 234950 h 265714"/>
                <a:gd name="connsiteX5" fmla="*/ 1181100 w 1884378"/>
                <a:gd name="connsiteY5" fmla="*/ 168275 h 265714"/>
                <a:gd name="connsiteX6" fmla="*/ 581025 w 1884378"/>
                <a:gd name="connsiteY6" fmla="*/ 69850 h 265714"/>
                <a:gd name="connsiteX7" fmla="*/ 457200 w 1884378"/>
                <a:gd name="connsiteY7" fmla="*/ 79375 h 265714"/>
                <a:gd name="connsiteX8" fmla="*/ 152400 w 1884378"/>
                <a:gd name="connsiteY8" fmla="*/ 34925 h 265714"/>
                <a:gd name="connsiteX9" fmla="*/ 0 w 1884378"/>
                <a:gd name="connsiteY9" fmla="*/ 0 h 265714"/>
                <a:gd name="connsiteX10" fmla="*/ 50800 w 1884378"/>
                <a:gd name="connsiteY10" fmla="*/ 3175 h 2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4378" h="265714">
                  <a:moveTo>
                    <a:pt x="50800" y="3175"/>
                  </a:moveTo>
                  <a:lnTo>
                    <a:pt x="854075" y="120650"/>
                  </a:lnTo>
                  <a:lnTo>
                    <a:pt x="1679575" y="247650"/>
                  </a:lnTo>
                  <a:cubicBezTo>
                    <a:pt x="1851025" y="271462"/>
                    <a:pt x="1872721" y="265642"/>
                    <a:pt x="1882775" y="263525"/>
                  </a:cubicBezTo>
                  <a:cubicBezTo>
                    <a:pt x="1892829" y="261408"/>
                    <a:pt x="1856846" y="250825"/>
                    <a:pt x="1739900" y="234950"/>
                  </a:cubicBezTo>
                  <a:cubicBezTo>
                    <a:pt x="1622954" y="219075"/>
                    <a:pt x="1374246" y="195792"/>
                    <a:pt x="1181100" y="168275"/>
                  </a:cubicBezTo>
                  <a:cubicBezTo>
                    <a:pt x="987954" y="140758"/>
                    <a:pt x="701675" y="84667"/>
                    <a:pt x="581025" y="69850"/>
                  </a:cubicBezTo>
                  <a:cubicBezTo>
                    <a:pt x="460375" y="55033"/>
                    <a:pt x="528638" y="85196"/>
                    <a:pt x="457200" y="79375"/>
                  </a:cubicBezTo>
                  <a:cubicBezTo>
                    <a:pt x="385763" y="73554"/>
                    <a:pt x="228600" y="48154"/>
                    <a:pt x="152400" y="34925"/>
                  </a:cubicBezTo>
                  <a:cubicBezTo>
                    <a:pt x="76200" y="21696"/>
                    <a:pt x="0" y="0"/>
                    <a:pt x="0" y="0"/>
                  </a:cubicBezTo>
                  <a:lnTo>
                    <a:pt x="50800" y="317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A0BF3478-88EB-9ECA-14D7-81EBA720B713}"/>
                </a:ext>
              </a:extLst>
            </p:cNvPr>
            <p:cNvSpPr/>
            <p:nvPr/>
          </p:nvSpPr>
          <p:spPr>
            <a:xfrm>
              <a:off x="1046521" y="9965390"/>
              <a:ext cx="236388" cy="483674"/>
            </a:xfrm>
            <a:custGeom>
              <a:avLst/>
              <a:gdLst>
                <a:gd name="connsiteX0" fmla="*/ 1229 w 236388"/>
                <a:gd name="connsiteY0" fmla="*/ 4110 h 483674"/>
                <a:gd name="connsiteX1" fmla="*/ 121879 w 236388"/>
                <a:gd name="connsiteY1" fmla="*/ 232710 h 483674"/>
                <a:gd name="connsiteX2" fmla="*/ 115529 w 236388"/>
                <a:gd name="connsiteY2" fmla="*/ 172385 h 483674"/>
                <a:gd name="connsiteX3" fmla="*/ 207604 w 236388"/>
                <a:gd name="connsiteY3" fmla="*/ 350185 h 483674"/>
                <a:gd name="connsiteX4" fmla="*/ 188554 w 236388"/>
                <a:gd name="connsiteY4" fmla="*/ 305735 h 483674"/>
                <a:gd name="connsiteX5" fmla="*/ 236179 w 236388"/>
                <a:gd name="connsiteY5" fmla="*/ 483535 h 483674"/>
                <a:gd name="connsiteX6" fmla="*/ 166329 w 236388"/>
                <a:gd name="connsiteY6" fmla="*/ 331135 h 483674"/>
                <a:gd name="connsiteX7" fmla="*/ 64729 w 236388"/>
                <a:gd name="connsiteY7" fmla="*/ 102535 h 483674"/>
                <a:gd name="connsiteX8" fmla="*/ 1229 w 236388"/>
                <a:gd name="connsiteY8" fmla="*/ 4110 h 48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8" h="483674">
                  <a:moveTo>
                    <a:pt x="1229" y="4110"/>
                  </a:moveTo>
                  <a:cubicBezTo>
                    <a:pt x="10754" y="25806"/>
                    <a:pt x="102829" y="204664"/>
                    <a:pt x="121879" y="232710"/>
                  </a:cubicBezTo>
                  <a:cubicBezTo>
                    <a:pt x="140929" y="260756"/>
                    <a:pt x="101242" y="152806"/>
                    <a:pt x="115529" y="172385"/>
                  </a:cubicBezTo>
                  <a:cubicBezTo>
                    <a:pt x="129816" y="191964"/>
                    <a:pt x="195433" y="327960"/>
                    <a:pt x="207604" y="350185"/>
                  </a:cubicBezTo>
                  <a:cubicBezTo>
                    <a:pt x="219775" y="372410"/>
                    <a:pt x="183792" y="283510"/>
                    <a:pt x="188554" y="305735"/>
                  </a:cubicBezTo>
                  <a:cubicBezTo>
                    <a:pt x="193317" y="327960"/>
                    <a:pt x="239883" y="479302"/>
                    <a:pt x="236179" y="483535"/>
                  </a:cubicBezTo>
                  <a:cubicBezTo>
                    <a:pt x="232475" y="487768"/>
                    <a:pt x="194904" y="394635"/>
                    <a:pt x="166329" y="331135"/>
                  </a:cubicBezTo>
                  <a:cubicBezTo>
                    <a:pt x="137754" y="267635"/>
                    <a:pt x="89600" y="153864"/>
                    <a:pt x="64729" y="102535"/>
                  </a:cubicBezTo>
                  <a:cubicBezTo>
                    <a:pt x="39858" y="51206"/>
                    <a:pt x="-8296" y="-17586"/>
                    <a:pt x="1229" y="41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0401E086-B443-60C4-3693-3C5B03C9FACA}"/>
                </a:ext>
              </a:extLst>
            </p:cNvPr>
            <p:cNvSpPr/>
            <p:nvPr/>
          </p:nvSpPr>
          <p:spPr>
            <a:xfrm>
              <a:off x="1072007" y="9997082"/>
              <a:ext cx="302812" cy="160752"/>
            </a:xfrm>
            <a:custGeom>
              <a:avLst/>
              <a:gdLst>
                <a:gd name="connsiteX0" fmla="*/ 302768 w 302812"/>
                <a:gd name="connsiteY0" fmla="*/ 48618 h 160752"/>
                <a:gd name="connsiteX1" fmla="*/ 32893 w 302812"/>
                <a:gd name="connsiteY1" fmla="*/ 10518 h 160752"/>
                <a:gd name="connsiteX2" fmla="*/ 48768 w 302812"/>
                <a:gd name="connsiteY2" fmla="*/ 61318 h 160752"/>
                <a:gd name="connsiteX3" fmla="*/ 105918 w 302812"/>
                <a:gd name="connsiteY3" fmla="*/ 159743 h 160752"/>
                <a:gd name="connsiteX4" fmla="*/ 61468 w 302812"/>
                <a:gd name="connsiteY4" fmla="*/ 105768 h 160752"/>
                <a:gd name="connsiteX5" fmla="*/ 10668 w 302812"/>
                <a:gd name="connsiteY5" fmla="*/ 993 h 160752"/>
                <a:gd name="connsiteX6" fmla="*/ 302768 w 302812"/>
                <a:gd name="connsiteY6" fmla="*/ 48618 h 1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12" h="160752">
                  <a:moveTo>
                    <a:pt x="302768" y="48618"/>
                  </a:moveTo>
                  <a:cubicBezTo>
                    <a:pt x="306472" y="50205"/>
                    <a:pt x="75226" y="8401"/>
                    <a:pt x="32893" y="10518"/>
                  </a:cubicBezTo>
                  <a:cubicBezTo>
                    <a:pt x="-9440" y="12635"/>
                    <a:pt x="36597" y="36447"/>
                    <a:pt x="48768" y="61318"/>
                  </a:cubicBezTo>
                  <a:cubicBezTo>
                    <a:pt x="60939" y="86189"/>
                    <a:pt x="103801" y="152335"/>
                    <a:pt x="105918" y="159743"/>
                  </a:cubicBezTo>
                  <a:cubicBezTo>
                    <a:pt x="108035" y="167151"/>
                    <a:pt x="77343" y="132226"/>
                    <a:pt x="61468" y="105768"/>
                  </a:cubicBezTo>
                  <a:cubicBezTo>
                    <a:pt x="45593" y="79310"/>
                    <a:pt x="-26903" y="9989"/>
                    <a:pt x="10668" y="993"/>
                  </a:cubicBezTo>
                  <a:cubicBezTo>
                    <a:pt x="48239" y="-8003"/>
                    <a:pt x="299064" y="47031"/>
                    <a:pt x="302768" y="486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819A6639-823C-EFEE-7678-F59B913AD7D4}"/>
                </a:ext>
              </a:extLst>
            </p:cNvPr>
            <p:cNvSpPr/>
            <p:nvPr/>
          </p:nvSpPr>
          <p:spPr>
            <a:xfrm>
              <a:off x="1134264" y="10032492"/>
              <a:ext cx="399261" cy="256608"/>
            </a:xfrm>
            <a:custGeom>
              <a:avLst/>
              <a:gdLst>
                <a:gd name="connsiteX0" fmla="*/ 132561 w 399261"/>
                <a:gd name="connsiteY0" fmla="*/ 251333 h 256608"/>
                <a:gd name="connsiteX1" fmla="*/ 34136 w 399261"/>
                <a:gd name="connsiteY1" fmla="*/ 32258 h 256608"/>
                <a:gd name="connsiteX2" fmla="*/ 110336 w 399261"/>
                <a:gd name="connsiteY2" fmla="*/ 54483 h 256608"/>
                <a:gd name="connsiteX3" fmla="*/ 65886 w 399261"/>
                <a:gd name="connsiteY3" fmla="*/ 32258 h 256608"/>
                <a:gd name="connsiteX4" fmla="*/ 399261 w 399261"/>
                <a:gd name="connsiteY4" fmla="*/ 73533 h 256608"/>
                <a:gd name="connsiteX5" fmla="*/ 34136 w 399261"/>
                <a:gd name="connsiteY5" fmla="*/ 35433 h 256608"/>
                <a:gd name="connsiteX6" fmla="*/ 21436 w 399261"/>
                <a:gd name="connsiteY6" fmla="*/ 6858 h 256608"/>
                <a:gd name="connsiteX7" fmla="*/ 84936 w 399261"/>
                <a:gd name="connsiteY7" fmla="*/ 171958 h 256608"/>
                <a:gd name="connsiteX8" fmla="*/ 132561 w 399261"/>
                <a:gd name="connsiteY8" fmla="*/ 251333 h 25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261" h="256608">
                  <a:moveTo>
                    <a:pt x="132561" y="251333"/>
                  </a:moveTo>
                  <a:cubicBezTo>
                    <a:pt x="124094" y="228050"/>
                    <a:pt x="37840" y="65066"/>
                    <a:pt x="34136" y="32258"/>
                  </a:cubicBezTo>
                  <a:cubicBezTo>
                    <a:pt x="30432" y="-550"/>
                    <a:pt x="105044" y="54483"/>
                    <a:pt x="110336" y="54483"/>
                  </a:cubicBezTo>
                  <a:cubicBezTo>
                    <a:pt x="115628" y="54483"/>
                    <a:pt x="17732" y="29083"/>
                    <a:pt x="65886" y="32258"/>
                  </a:cubicBezTo>
                  <a:cubicBezTo>
                    <a:pt x="114040" y="35433"/>
                    <a:pt x="399261" y="73533"/>
                    <a:pt x="399261" y="73533"/>
                  </a:cubicBezTo>
                  <a:cubicBezTo>
                    <a:pt x="393969" y="74062"/>
                    <a:pt x="97107" y="46545"/>
                    <a:pt x="34136" y="35433"/>
                  </a:cubicBezTo>
                  <a:cubicBezTo>
                    <a:pt x="-28835" y="24321"/>
                    <a:pt x="12969" y="-15896"/>
                    <a:pt x="21436" y="6858"/>
                  </a:cubicBezTo>
                  <a:cubicBezTo>
                    <a:pt x="29903" y="29612"/>
                    <a:pt x="64828" y="128037"/>
                    <a:pt x="84936" y="171958"/>
                  </a:cubicBezTo>
                  <a:cubicBezTo>
                    <a:pt x="105044" y="215879"/>
                    <a:pt x="141028" y="274616"/>
                    <a:pt x="132561" y="2513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D2FDF563-F721-4164-A7A8-329D5F920B74}"/>
                </a:ext>
              </a:extLst>
            </p:cNvPr>
            <p:cNvSpPr/>
            <p:nvPr/>
          </p:nvSpPr>
          <p:spPr>
            <a:xfrm>
              <a:off x="1247775" y="10455275"/>
              <a:ext cx="1986606" cy="278011"/>
            </a:xfrm>
            <a:custGeom>
              <a:avLst/>
              <a:gdLst>
                <a:gd name="connsiteX0" fmla="*/ 0 w 1986606"/>
                <a:gd name="connsiteY0" fmla="*/ 0 h 278011"/>
                <a:gd name="connsiteX1" fmla="*/ 701675 w 1986606"/>
                <a:gd name="connsiteY1" fmla="*/ 104775 h 278011"/>
                <a:gd name="connsiteX2" fmla="*/ 1060450 w 1986606"/>
                <a:gd name="connsiteY2" fmla="*/ 161925 h 278011"/>
                <a:gd name="connsiteX3" fmla="*/ 1066800 w 1986606"/>
                <a:gd name="connsiteY3" fmla="*/ 146050 h 278011"/>
                <a:gd name="connsiteX4" fmla="*/ 1857375 w 1986606"/>
                <a:gd name="connsiteY4" fmla="*/ 263525 h 278011"/>
                <a:gd name="connsiteX5" fmla="*/ 1943100 w 1986606"/>
                <a:gd name="connsiteY5" fmla="*/ 266700 h 278011"/>
                <a:gd name="connsiteX6" fmla="*/ 1419225 w 1986606"/>
                <a:gd name="connsiteY6" fmla="*/ 177800 h 278011"/>
                <a:gd name="connsiteX7" fmla="*/ 606425 w 1986606"/>
                <a:gd name="connsiteY7" fmla="*/ 41275 h 278011"/>
                <a:gd name="connsiteX8" fmla="*/ 1190625 w 1986606"/>
                <a:gd name="connsiteY8" fmla="*/ 158750 h 278011"/>
                <a:gd name="connsiteX9" fmla="*/ 257175 w 1986606"/>
                <a:gd name="connsiteY9" fmla="*/ 3175 h 278011"/>
                <a:gd name="connsiteX10" fmla="*/ 444500 w 1986606"/>
                <a:gd name="connsiteY10" fmla="*/ 57150 h 278011"/>
                <a:gd name="connsiteX11" fmla="*/ 0 w 1986606"/>
                <a:gd name="connsiteY11" fmla="*/ 0 h 2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6606" h="278011">
                  <a:moveTo>
                    <a:pt x="0" y="0"/>
                  </a:moveTo>
                  <a:lnTo>
                    <a:pt x="701675" y="104775"/>
                  </a:lnTo>
                  <a:lnTo>
                    <a:pt x="1060450" y="161925"/>
                  </a:lnTo>
                  <a:cubicBezTo>
                    <a:pt x="1121304" y="168804"/>
                    <a:pt x="933979" y="129117"/>
                    <a:pt x="1066800" y="146050"/>
                  </a:cubicBezTo>
                  <a:cubicBezTo>
                    <a:pt x="1199621" y="162983"/>
                    <a:pt x="1711325" y="243417"/>
                    <a:pt x="1857375" y="263525"/>
                  </a:cubicBezTo>
                  <a:cubicBezTo>
                    <a:pt x="2003425" y="283633"/>
                    <a:pt x="2016125" y="280987"/>
                    <a:pt x="1943100" y="266700"/>
                  </a:cubicBezTo>
                  <a:cubicBezTo>
                    <a:pt x="1870075" y="252413"/>
                    <a:pt x="1419225" y="177800"/>
                    <a:pt x="1419225" y="177800"/>
                  </a:cubicBezTo>
                  <a:lnTo>
                    <a:pt x="606425" y="41275"/>
                  </a:lnTo>
                  <a:cubicBezTo>
                    <a:pt x="568325" y="38100"/>
                    <a:pt x="1248833" y="165100"/>
                    <a:pt x="1190625" y="158750"/>
                  </a:cubicBezTo>
                  <a:cubicBezTo>
                    <a:pt x="1132417" y="152400"/>
                    <a:pt x="381529" y="20108"/>
                    <a:pt x="257175" y="3175"/>
                  </a:cubicBezTo>
                  <a:cubicBezTo>
                    <a:pt x="132821" y="-13758"/>
                    <a:pt x="484717" y="57679"/>
                    <a:pt x="444500" y="57150"/>
                  </a:cubicBezTo>
                  <a:cubicBezTo>
                    <a:pt x="404283" y="56621"/>
                    <a:pt x="210079" y="2831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5DB4B6DD-A6C9-FA01-2CD5-3B812E42492D}"/>
                </a:ext>
              </a:extLst>
            </p:cNvPr>
            <p:cNvSpPr/>
            <p:nvPr/>
          </p:nvSpPr>
          <p:spPr>
            <a:xfrm>
              <a:off x="1276324" y="10403955"/>
              <a:ext cx="607403" cy="122402"/>
            </a:xfrm>
            <a:custGeom>
              <a:avLst/>
              <a:gdLst>
                <a:gd name="connsiteX0" fmla="*/ 26 w 607403"/>
                <a:gd name="connsiteY0" fmla="*/ 19570 h 122402"/>
                <a:gd name="connsiteX1" fmla="*/ 298476 w 607403"/>
                <a:gd name="connsiteY1" fmla="*/ 70370 h 122402"/>
                <a:gd name="connsiteX2" fmla="*/ 114326 w 607403"/>
                <a:gd name="connsiteY2" fmla="*/ 520 h 122402"/>
                <a:gd name="connsiteX3" fmla="*/ 606451 w 607403"/>
                <a:gd name="connsiteY3" fmla="*/ 114820 h 122402"/>
                <a:gd name="connsiteX4" fmla="*/ 241326 w 607403"/>
                <a:gd name="connsiteY4" fmla="*/ 111645 h 122402"/>
                <a:gd name="connsiteX5" fmla="*/ 317526 w 607403"/>
                <a:gd name="connsiteY5" fmla="*/ 111645 h 122402"/>
                <a:gd name="connsiteX6" fmla="*/ 26 w 607403"/>
                <a:gd name="connsiteY6" fmla="*/ 19570 h 12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403" h="122402">
                  <a:moveTo>
                    <a:pt x="26" y="19570"/>
                  </a:moveTo>
                  <a:cubicBezTo>
                    <a:pt x="-3149" y="12691"/>
                    <a:pt x="279426" y="73545"/>
                    <a:pt x="298476" y="70370"/>
                  </a:cubicBezTo>
                  <a:cubicBezTo>
                    <a:pt x="317526" y="67195"/>
                    <a:pt x="62997" y="-6888"/>
                    <a:pt x="114326" y="520"/>
                  </a:cubicBezTo>
                  <a:cubicBezTo>
                    <a:pt x="165655" y="7928"/>
                    <a:pt x="585284" y="96299"/>
                    <a:pt x="606451" y="114820"/>
                  </a:cubicBezTo>
                  <a:cubicBezTo>
                    <a:pt x="627618" y="133341"/>
                    <a:pt x="289480" y="112174"/>
                    <a:pt x="241326" y="111645"/>
                  </a:cubicBezTo>
                  <a:cubicBezTo>
                    <a:pt x="193172" y="111116"/>
                    <a:pt x="352980" y="122228"/>
                    <a:pt x="317526" y="111645"/>
                  </a:cubicBezTo>
                  <a:cubicBezTo>
                    <a:pt x="282072" y="101062"/>
                    <a:pt x="3201" y="26449"/>
                    <a:pt x="26" y="195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EF0B6C7A-E208-4559-F4A6-A7CC848EBCD6}"/>
                </a:ext>
              </a:extLst>
            </p:cNvPr>
            <p:cNvSpPr/>
            <p:nvPr/>
          </p:nvSpPr>
          <p:spPr>
            <a:xfrm>
              <a:off x="3132371" y="10293254"/>
              <a:ext cx="346103" cy="33192"/>
            </a:xfrm>
            <a:custGeom>
              <a:avLst/>
              <a:gdLst>
                <a:gd name="connsiteX0" fmla="*/ 1354 w 346103"/>
                <a:gd name="connsiteY0" fmla="*/ 96 h 33192"/>
                <a:gd name="connsiteX1" fmla="*/ 337904 w 346103"/>
                <a:gd name="connsiteY1" fmla="*/ 22321 h 33192"/>
                <a:gd name="connsiteX2" fmla="*/ 223604 w 346103"/>
                <a:gd name="connsiteY2" fmla="*/ 31846 h 33192"/>
                <a:gd name="connsiteX3" fmla="*/ 1354 w 346103"/>
                <a:gd name="connsiteY3" fmla="*/ 96 h 3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03" h="33192">
                  <a:moveTo>
                    <a:pt x="1354" y="96"/>
                  </a:moveTo>
                  <a:cubicBezTo>
                    <a:pt x="20404" y="-1491"/>
                    <a:pt x="300862" y="17029"/>
                    <a:pt x="337904" y="22321"/>
                  </a:cubicBezTo>
                  <a:cubicBezTo>
                    <a:pt x="374946" y="27613"/>
                    <a:pt x="277579" y="36609"/>
                    <a:pt x="223604" y="31846"/>
                  </a:cubicBezTo>
                  <a:cubicBezTo>
                    <a:pt x="169629" y="27083"/>
                    <a:pt x="-17696" y="1683"/>
                    <a:pt x="1354" y="9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D37FF9A8-91F1-4CEA-E66F-03C523E7105E}"/>
                </a:ext>
              </a:extLst>
            </p:cNvPr>
            <p:cNvSpPr/>
            <p:nvPr/>
          </p:nvSpPr>
          <p:spPr>
            <a:xfrm>
              <a:off x="3096328" y="10674205"/>
              <a:ext cx="383802" cy="102013"/>
            </a:xfrm>
            <a:custGeom>
              <a:avLst/>
              <a:gdLst>
                <a:gd name="connsiteX0" fmla="*/ 2472 w 383802"/>
                <a:gd name="connsiteY0" fmla="*/ 63645 h 102013"/>
                <a:gd name="connsiteX1" fmla="*/ 370772 w 383802"/>
                <a:gd name="connsiteY1" fmla="*/ 101745 h 102013"/>
                <a:gd name="connsiteX2" fmla="*/ 278697 w 383802"/>
                <a:gd name="connsiteY2" fmla="*/ 76345 h 102013"/>
                <a:gd name="connsiteX3" fmla="*/ 62797 w 383802"/>
                <a:gd name="connsiteY3" fmla="*/ 145 h 102013"/>
                <a:gd name="connsiteX4" fmla="*/ 202497 w 383802"/>
                <a:gd name="connsiteY4" fmla="*/ 57295 h 102013"/>
                <a:gd name="connsiteX5" fmla="*/ 2472 w 383802"/>
                <a:gd name="connsiteY5" fmla="*/ 63645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802" h="102013">
                  <a:moveTo>
                    <a:pt x="2472" y="63645"/>
                  </a:moveTo>
                  <a:cubicBezTo>
                    <a:pt x="30518" y="71053"/>
                    <a:pt x="324735" y="99628"/>
                    <a:pt x="370772" y="101745"/>
                  </a:cubicBezTo>
                  <a:cubicBezTo>
                    <a:pt x="416809" y="103862"/>
                    <a:pt x="330026" y="93278"/>
                    <a:pt x="278697" y="76345"/>
                  </a:cubicBezTo>
                  <a:cubicBezTo>
                    <a:pt x="227368" y="59412"/>
                    <a:pt x="75497" y="3320"/>
                    <a:pt x="62797" y="145"/>
                  </a:cubicBezTo>
                  <a:cubicBezTo>
                    <a:pt x="50097" y="-3030"/>
                    <a:pt x="210964" y="46712"/>
                    <a:pt x="202497" y="57295"/>
                  </a:cubicBezTo>
                  <a:cubicBezTo>
                    <a:pt x="194030" y="67878"/>
                    <a:pt x="-25574" y="56237"/>
                    <a:pt x="2472" y="636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58A47EBB-DBB6-E3AD-DDC5-3DA85F29945C}"/>
                </a:ext>
              </a:extLst>
            </p:cNvPr>
            <p:cNvSpPr/>
            <p:nvPr/>
          </p:nvSpPr>
          <p:spPr>
            <a:xfrm>
              <a:off x="3412820" y="10292993"/>
              <a:ext cx="63847" cy="477493"/>
            </a:xfrm>
            <a:custGeom>
              <a:avLst/>
              <a:gdLst>
                <a:gd name="connsiteX0" fmla="*/ 63805 w 63847"/>
                <a:gd name="connsiteY0" fmla="*/ 357 h 477493"/>
                <a:gd name="connsiteX1" fmla="*/ 28880 w 63847"/>
                <a:gd name="connsiteY1" fmla="*/ 260707 h 477493"/>
                <a:gd name="connsiteX2" fmla="*/ 13005 w 63847"/>
                <a:gd name="connsiteY2" fmla="*/ 140057 h 477493"/>
                <a:gd name="connsiteX3" fmla="*/ 305 w 63847"/>
                <a:gd name="connsiteY3" fmla="*/ 473432 h 477493"/>
                <a:gd name="connsiteX4" fmla="*/ 6655 w 63847"/>
                <a:gd name="connsiteY4" fmla="*/ 317857 h 477493"/>
                <a:gd name="connsiteX5" fmla="*/ 35230 w 63847"/>
                <a:gd name="connsiteY5" fmla="*/ 206732 h 477493"/>
                <a:gd name="connsiteX6" fmla="*/ 63805 w 63847"/>
                <a:gd name="connsiteY6" fmla="*/ 357 h 47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47" h="477493">
                  <a:moveTo>
                    <a:pt x="63805" y="357"/>
                  </a:moveTo>
                  <a:cubicBezTo>
                    <a:pt x="62747" y="9353"/>
                    <a:pt x="37347" y="237424"/>
                    <a:pt x="28880" y="260707"/>
                  </a:cubicBezTo>
                  <a:cubicBezTo>
                    <a:pt x="20413" y="283990"/>
                    <a:pt x="17767" y="104603"/>
                    <a:pt x="13005" y="140057"/>
                  </a:cubicBezTo>
                  <a:cubicBezTo>
                    <a:pt x="8243" y="175511"/>
                    <a:pt x="1363" y="443799"/>
                    <a:pt x="305" y="473432"/>
                  </a:cubicBezTo>
                  <a:cubicBezTo>
                    <a:pt x="-753" y="503065"/>
                    <a:pt x="834" y="362307"/>
                    <a:pt x="6655" y="317857"/>
                  </a:cubicBezTo>
                  <a:cubicBezTo>
                    <a:pt x="12476" y="273407"/>
                    <a:pt x="24647" y="258590"/>
                    <a:pt x="35230" y="206732"/>
                  </a:cubicBezTo>
                  <a:cubicBezTo>
                    <a:pt x="45813" y="154874"/>
                    <a:pt x="64863" y="-8639"/>
                    <a:pt x="63805" y="3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ED04E271-F919-BDF5-9E81-AE96DB03D398}"/>
                </a:ext>
              </a:extLst>
            </p:cNvPr>
            <p:cNvSpPr/>
            <p:nvPr/>
          </p:nvSpPr>
          <p:spPr>
            <a:xfrm>
              <a:off x="3441486" y="10321736"/>
              <a:ext cx="67315" cy="450240"/>
            </a:xfrm>
            <a:custGeom>
              <a:avLst/>
              <a:gdLst>
                <a:gd name="connsiteX0" fmla="*/ 54189 w 67315"/>
                <a:gd name="connsiteY0" fmla="*/ 189 h 450240"/>
                <a:gd name="connsiteX1" fmla="*/ 19264 w 67315"/>
                <a:gd name="connsiteY1" fmla="*/ 225614 h 450240"/>
                <a:gd name="connsiteX2" fmla="*/ 214 w 67315"/>
                <a:gd name="connsiteY2" fmla="*/ 441514 h 450240"/>
                <a:gd name="connsiteX3" fmla="*/ 12914 w 67315"/>
                <a:gd name="connsiteY3" fmla="*/ 374839 h 450240"/>
                <a:gd name="connsiteX4" fmla="*/ 66889 w 67315"/>
                <a:gd name="connsiteY4" fmla="*/ 73214 h 450240"/>
                <a:gd name="connsiteX5" fmla="*/ 38314 w 67315"/>
                <a:gd name="connsiteY5" fmla="*/ 184339 h 450240"/>
                <a:gd name="connsiteX6" fmla="*/ 54189 w 67315"/>
                <a:gd name="connsiteY6" fmla="*/ 189 h 4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15" h="450240">
                  <a:moveTo>
                    <a:pt x="54189" y="189"/>
                  </a:moveTo>
                  <a:cubicBezTo>
                    <a:pt x="51014" y="7068"/>
                    <a:pt x="28260" y="152060"/>
                    <a:pt x="19264" y="225614"/>
                  </a:cubicBezTo>
                  <a:cubicBezTo>
                    <a:pt x="10268" y="299168"/>
                    <a:pt x="1272" y="416643"/>
                    <a:pt x="214" y="441514"/>
                  </a:cubicBezTo>
                  <a:cubicBezTo>
                    <a:pt x="-844" y="466385"/>
                    <a:pt x="1802" y="436222"/>
                    <a:pt x="12914" y="374839"/>
                  </a:cubicBezTo>
                  <a:cubicBezTo>
                    <a:pt x="24026" y="313456"/>
                    <a:pt x="62656" y="104964"/>
                    <a:pt x="66889" y="73214"/>
                  </a:cubicBezTo>
                  <a:cubicBezTo>
                    <a:pt x="71122" y="41464"/>
                    <a:pt x="42547" y="192806"/>
                    <a:pt x="38314" y="184339"/>
                  </a:cubicBezTo>
                  <a:cubicBezTo>
                    <a:pt x="34081" y="175872"/>
                    <a:pt x="57364" y="-6690"/>
                    <a:pt x="54189" y="1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425E64D8-3F83-20F7-96C7-A6985AFCEEE1}"/>
                </a:ext>
              </a:extLst>
            </p:cNvPr>
            <p:cNvSpPr/>
            <p:nvPr/>
          </p:nvSpPr>
          <p:spPr>
            <a:xfrm>
              <a:off x="3428689" y="10451106"/>
              <a:ext cx="762959" cy="334369"/>
            </a:xfrm>
            <a:custGeom>
              <a:avLst/>
              <a:gdLst>
                <a:gd name="connsiteX0" fmla="*/ 759136 w 762959"/>
                <a:gd name="connsiteY0" fmla="*/ 994 h 334369"/>
                <a:gd name="connsiteX1" fmla="*/ 143186 w 762959"/>
                <a:gd name="connsiteY1" fmla="*/ 258169 h 334369"/>
                <a:gd name="connsiteX2" fmla="*/ 527361 w 762959"/>
                <a:gd name="connsiteY2" fmla="*/ 61319 h 334369"/>
                <a:gd name="connsiteX3" fmla="*/ 311 w 762959"/>
                <a:gd name="connsiteY3" fmla="*/ 334369 h 334369"/>
                <a:gd name="connsiteX4" fmla="*/ 616261 w 762959"/>
                <a:gd name="connsiteY4" fmla="*/ 96244 h 334369"/>
                <a:gd name="connsiteX5" fmla="*/ 413061 w 762959"/>
                <a:gd name="connsiteY5" fmla="*/ 166094 h 334369"/>
                <a:gd name="connsiteX6" fmla="*/ 759136 w 762959"/>
                <a:gd name="connsiteY6" fmla="*/ 994 h 3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959" h="334369">
                  <a:moveTo>
                    <a:pt x="759136" y="994"/>
                  </a:moveTo>
                  <a:cubicBezTo>
                    <a:pt x="714157" y="16340"/>
                    <a:pt x="181815" y="248115"/>
                    <a:pt x="143186" y="258169"/>
                  </a:cubicBezTo>
                  <a:cubicBezTo>
                    <a:pt x="104557" y="268223"/>
                    <a:pt x="551173" y="48619"/>
                    <a:pt x="527361" y="61319"/>
                  </a:cubicBezTo>
                  <a:cubicBezTo>
                    <a:pt x="503548" y="74019"/>
                    <a:pt x="-14506" y="328548"/>
                    <a:pt x="311" y="334369"/>
                  </a:cubicBezTo>
                  <a:lnTo>
                    <a:pt x="616261" y="96244"/>
                  </a:lnTo>
                  <a:cubicBezTo>
                    <a:pt x="685053" y="68198"/>
                    <a:pt x="388190" y="179323"/>
                    <a:pt x="413061" y="166094"/>
                  </a:cubicBezTo>
                  <a:cubicBezTo>
                    <a:pt x="437932" y="152865"/>
                    <a:pt x="804115" y="-14352"/>
                    <a:pt x="759136" y="9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40612480-D73C-8F0B-FF56-58AC475B7E33}"/>
                </a:ext>
              </a:extLst>
            </p:cNvPr>
            <p:cNvSpPr/>
            <p:nvPr/>
          </p:nvSpPr>
          <p:spPr>
            <a:xfrm>
              <a:off x="3476598" y="10087868"/>
              <a:ext cx="158537" cy="262635"/>
            </a:xfrm>
            <a:custGeom>
              <a:avLst/>
              <a:gdLst>
                <a:gd name="connsiteX0" fmla="*/ 27 w 158537"/>
                <a:gd name="connsiteY0" fmla="*/ 262632 h 262635"/>
                <a:gd name="connsiteX1" fmla="*/ 92102 w 158537"/>
                <a:gd name="connsiteY1" fmla="*/ 37207 h 262635"/>
                <a:gd name="connsiteX2" fmla="*/ 152427 w 158537"/>
                <a:gd name="connsiteY2" fmla="*/ 18157 h 262635"/>
                <a:gd name="connsiteX3" fmla="*/ 146077 w 158537"/>
                <a:gd name="connsiteY3" fmla="*/ 11807 h 262635"/>
                <a:gd name="connsiteX4" fmla="*/ 60352 w 158537"/>
                <a:gd name="connsiteY4" fmla="*/ 186432 h 262635"/>
                <a:gd name="connsiteX5" fmla="*/ 101627 w 158537"/>
                <a:gd name="connsiteY5" fmla="*/ 43557 h 262635"/>
                <a:gd name="connsiteX6" fmla="*/ 27 w 158537"/>
                <a:gd name="connsiteY6" fmla="*/ 262632 h 26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7" h="262635">
                  <a:moveTo>
                    <a:pt x="27" y="262632"/>
                  </a:moveTo>
                  <a:cubicBezTo>
                    <a:pt x="-1561" y="261574"/>
                    <a:pt x="66702" y="77953"/>
                    <a:pt x="92102" y="37207"/>
                  </a:cubicBezTo>
                  <a:cubicBezTo>
                    <a:pt x="117502" y="-3539"/>
                    <a:pt x="152427" y="18157"/>
                    <a:pt x="152427" y="18157"/>
                  </a:cubicBezTo>
                  <a:cubicBezTo>
                    <a:pt x="161423" y="13924"/>
                    <a:pt x="161423" y="-16239"/>
                    <a:pt x="146077" y="11807"/>
                  </a:cubicBezTo>
                  <a:cubicBezTo>
                    <a:pt x="130731" y="39853"/>
                    <a:pt x="67760" y="181140"/>
                    <a:pt x="60352" y="186432"/>
                  </a:cubicBezTo>
                  <a:cubicBezTo>
                    <a:pt x="52944" y="191724"/>
                    <a:pt x="110094" y="35090"/>
                    <a:pt x="101627" y="43557"/>
                  </a:cubicBezTo>
                  <a:cubicBezTo>
                    <a:pt x="93160" y="52024"/>
                    <a:pt x="1615" y="263690"/>
                    <a:pt x="27" y="2626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03243A99-05C9-A41E-D6E5-55C1EE6D164B}"/>
                </a:ext>
              </a:extLst>
            </p:cNvPr>
            <p:cNvSpPr/>
            <p:nvPr/>
          </p:nvSpPr>
          <p:spPr>
            <a:xfrm>
              <a:off x="3640736" y="9831695"/>
              <a:ext cx="708965" cy="300310"/>
            </a:xfrm>
            <a:custGeom>
              <a:avLst/>
              <a:gdLst>
                <a:gd name="connsiteX0" fmla="*/ 10514 w 708965"/>
                <a:gd name="connsiteY0" fmla="*/ 296555 h 300310"/>
                <a:gd name="connsiteX1" fmla="*/ 505814 w 708965"/>
                <a:gd name="connsiteY1" fmla="*/ 102880 h 300310"/>
                <a:gd name="connsiteX2" fmla="*/ 702664 w 708965"/>
                <a:gd name="connsiteY2" fmla="*/ 1280 h 300310"/>
                <a:gd name="connsiteX3" fmla="*/ 296264 w 708965"/>
                <a:gd name="connsiteY3" fmla="*/ 169555 h 300310"/>
                <a:gd name="connsiteX4" fmla="*/ 391514 w 708965"/>
                <a:gd name="connsiteY4" fmla="*/ 144155 h 300310"/>
                <a:gd name="connsiteX5" fmla="*/ 54964 w 708965"/>
                <a:gd name="connsiteY5" fmla="*/ 242580 h 300310"/>
                <a:gd name="connsiteX6" fmla="*/ 191489 w 708965"/>
                <a:gd name="connsiteY6" fmla="*/ 198130 h 300310"/>
                <a:gd name="connsiteX7" fmla="*/ 166089 w 708965"/>
                <a:gd name="connsiteY7" fmla="*/ 229880 h 300310"/>
                <a:gd name="connsiteX8" fmla="*/ 10514 w 708965"/>
                <a:gd name="connsiteY8" fmla="*/ 296555 h 3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965" h="300310">
                  <a:moveTo>
                    <a:pt x="10514" y="296555"/>
                  </a:moveTo>
                  <a:cubicBezTo>
                    <a:pt x="67135" y="275388"/>
                    <a:pt x="390456" y="152092"/>
                    <a:pt x="505814" y="102880"/>
                  </a:cubicBezTo>
                  <a:cubicBezTo>
                    <a:pt x="621172" y="53667"/>
                    <a:pt x="737589" y="-9833"/>
                    <a:pt x="702664" y="1280"/>
                  </a:cubicBezTo>
                  <a:cubicBezTo>
                    <a:pt x="667739" y="12392"/>
                    <a:pt x="348122" y="145743"/>
                    <a:pt x="296264" y="169555"/>
                  </a:cubicBezTo>
                  <a:cubicBezTo>
                    <a:pt x="244406" y="193367"/>
                    <a:pt x="431731" y="131984"/>
                    <a:pt x="391514" y="144155"/>
                  </a:cubicBezTo>
                  <a:cubicBezTo>
                    <a:pt x="351297" y="156326"/>
                    <a:pt x="88301" y="233584"/>
                    <a:pt x="54964" y="242580"/>
                  </a:cubicBezTo>
                  <a:cubicBezTo>
                    <a:pt x="21627" y="251576"/>
                    <a:pt x="172968" y="200247"/>
                    <a:pt x="191489" y="198130"/>
                  </a:cubicBezTo>
                  <a:cubicBezTo>
                    <a:pt x="210010" y="196013"/>
                    <a:pt x="188843" y="216651"/>
                    <a:pt x="166089" y="229880"/>
                  </a:cubicBezTo>
                  <a:cubicBezTo>
                    <a:pt x="143335" y="243109"/>
                    <a:pt x="-46107" y="317722"/>
                    <a:pt x="10514" y="2965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5EF78FA2-F005-1D68-3283-AF1D7F4C5FBC}"/>
                </a:ext>
              </a:extLst>
            </p:cNvPr>
            <p:cNvSpPr/>
            <p:nvPr/>
          </p:nvSpPr>
          <p:spPr>
            <a:xfrm>
              <a:off x="4121150" y="9809792"/>
              <a:ext cx="251625" cy="656695"/>
            </a:xfrm>
            <a:custGeom>
              <a:avLst/>
              <a:gdLst>
                <a:gd name="connsiteX0" fmla="*/ 0 w 251625"/>
                <a:gd name="connsiteY0" fmla="*/ 115258 h 656695"/>
                <a:gd name="connsiteX1" fmla="*/ 196850 w 251625"/>
                <a:gd name="connsiteY1" fmla="*/ 958 h 656695"/>
                <a:gd name="connsiteX2" fmla="*/ 212725 w 251625"/>
                <a:gd name="connsiteY2" fmla="*/ 58108 h 656695"/>
                <a:gd name="connsiteX3" fmla="*/ 222250 w 251625"/>
                <a:gd name="connsiteY3" fmla="*/ 13658 h 656695"/>
                <a:gd name="connsiteX4" fmla="*/ 222250 w 251625"/>
                <a:gd name="connsiteY4" fmla="*/ 124783 h 656695"/>
                <a:gd name="connsiteX5" fmla="*/ 190500 w 251625"/>
                <a:gd name="connsiteY5" fmla="*/ 226383 h 656695"/>
                <a:gd name="connsiteX6" fmla="*/ 203200 w 251625"/>
                <a:gd name="connsiteY6" fmla="*/ 185108 h 656695"/>
                <a:gd name="connsiteX7" fmla="*/ 104775 w 251625"/>
                <a:gd name="connsiteY7" fmla="*/ 464508 h 656695"/>
                <a:gd name="connsiteX8" fmla="*/ 60325 w 251625"/>
                <a:gd name="connsiteY8" fmla="*/ 651833 h 656695"/>
                <a:gd name="connsiteX9" fmla="*/ 66675 w 251625"/>
                <a:gd name="connsiteY9" fmla="*/ 566108 h 656695"/>
                <a:gd name="connsiteX10" fmla="*/ 168275 w 251625"/>
                <a:gd name="connsiteY10" fmla="*/ 197808 h 656695"/>
                <a:gd name="connsiteX11" fmla="*/ 177800 w 251625"/>
                <a:gd name="connsiteY11" fmla="*/ 156533 h 656695"/>
                <a:gd name="connsiteX12" fmla="*/ 174625 w 251625"/>
                <a:gd name="connsiteY12" fmla="*/ 229558 h 656695"/>
                <a:gd name="connsiteX13" fmla="*/ 228600 w 251625"/>
                <a:gd name="connsiteY13" fmla="*/ 54933 h 656695"/>
                <a:gd name="connsiteX14" fmla="*/ 241300 w 251625"/>
                <a:gd name="connsiteY14" fmla="*/ 16833 h 656695"/>
                <a:gd name="connsiteX15" fmla="*/ 79375 w 251625"/>
                <a:gd name="connsiteY15" fmla="*/ 61283 h 656695"/>
                <a:gd name="connsiteX16" fmla="*/ 101600 w 251625"/>
                <a:gd name="connsiteY16" fmla="*/ 45408 h 656695"/>
                <a:gd name="connsiteX17" fmla="*/ 0 w 251625"/>
                <a:gd name="connsiteY17" fmla="*/ 115258 h 6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1625" h="656695">
                  <a:moveTo>
                    <a:pt x="0" y="115258"/>
                  </a:moveTo>
                  <a:cubicBezTo>
                    <a:pt x="80698" y="62870"/>
                    <a:pt x="161396" y="10483"/>
                    <a:pt x="196850" y="958"/>
                  </a:cubicBezTo>
                  <a:cubicBezTo>
                    <a:pt x="232304" y="-8567"/>
                    <a:pt x="208492" y="55991"/>
                    <a:pt x="212725" y="58108"/>
                  </a:cubicBezTo>
                  <a:cubicBezTo>
                    <a:pt x="216958" y="60225"/>
                    <a:pt x="220663" y="2546"/>
                    <a:pt x="222250" y="13658"/>
                  </a:cubicBezTo>
                  <a:cubicBezTo>
                    <a:pt x="223837" y="24770"/>
                    <a:pt x="227542" y="89329"/>
                    <a:pt x="222250" y="124783"/>
                  </a:cubicBezTo>
                  <a:cubicBezTo>
                    <a:pt x="216958" y="160237"/>
                    <a:pt x="193675" y="216329"/>
                    <a:pt x="190500" y="226383"/>
                  </a:cubicBezTo>
                  <a:cubicBezTo>
                    <a:pt x="187325" y="236437"/>
                    <a:pt x="217487" y="145421"/>
                    <a:pt x="203200" y="185108"/>
                  </a:cubicBezTo>
                  <a:cubicBezTo>
                    <a:pt x="188913" y="224795"/>
                    <a:pt x="128588" y="386720"/>
                    <a:pt x="104775" y="464508"/>
                  </a:cubicBezTo>
                  <a:cubicBezTo>
                    <a:pt x="80962" y="542296"/>
                    <a:pt x="66675" y="634900"/>
                    <a:pt x="60325" y="651833"/>
                  </a:cubicBezTo>
                  <a:cubicBezTo>
                    <a:pt x="53975" y="668766"/>
                    <a:pt x="48683" y="641779"/>
                    <a:pt x="66675" y="566108"/>
                  </a:cubicBezTo>
                  <a:cubicBezTo>
                    <a:pt x="84667" y="490437"/>
                    <a:pt x="149754" y="266070"/>
                    <a:pt x="168275" y="197808"/>
                  </a:cubicBezTo>
                  <a:cubicBezTo>
                    <a:pt x="186796" y="129546"/>
                    <a:pt x="176742" y="151242"/>
                    <a:pt x="177800" y="156533"/>
                  </a:cubicBezTo>
                  <a:cubicBezTo>
                    <a:pt x="178858" y="161824"/>
                    <a:pt x="166158" y="246491"/>
                    <a:pt x="174625" y="229558"/>
                  </a:cubicBezTo>
                  <a:cubicBezTo>
                    <a:pt x="183092" y="212625"/>
                    <a:pt x="217488" y="90387"/>
                    <a:pt x="228600" y="54933"/>
                  </a:cubicBezTo>
                  <a:cubicBezTo>
                    <a:pt x="239713" y="19479"/>
                    <a:pt x="266171" y="15775"/>
                    <a:pt x="241300" y="16833"/>
                  </a:cubicBezTo>
                  <a:cubicBezTo>
                    <a:pt x="216429" y="17891"/>
                    <a:pt x="102658" y="56520"/>
                    <a:pt x="79375" y="61283"/>
                  </a:cubicBezTo>
                  <a:cubicBezTo>
                    <a:pt x="56092" y="66045"/>
                    <a:pt x="101600" y="45408"/>
                    <a:pt x="101600" y="45408"/>
                  </a:cubicBezTo>
                  <a:lnTo>
                    <a:pt x="0" y="11525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B5AF9BA4-B215-94E5-3AED-2B856E1345A5}"/>
                </a:ext>
              </a:extLst>
            </p:cNvPr>
            <p:cNvSpPr/>
            <p:nvPr/>
          </p:nvSpPr>
          <p:spPr>
            <a:xfrm>
              <a:off x="3947230" y="9613891"/>
              <a:ext cx="391305" cy="251041"/>
            </a:xfrm>
            <a:custGeom>
              <a:avLst/>
              <a:gdLst>
                <a:gd name="connsiteX0" fmla="*/ 2470 w 391305"/>
                <a:gd name="connsiteY0" fmla="*/ 95259 h 251041"/>
                <a:gd name="connsiteX1" fmla="*/ 323145 w 391305"/>
                <a:gd name="connsiteY1" fmla="*/ 9 h 251041"/>
                <a:gd name="connsiteX2" fmla="*/ 380295 w 391305"/>
                <a:gd name="connsiteY2" fmla="*/ 101609 h 251041"/>
                <a:gd name="connsiteX3" fmla="*/ 354895 w 391305"/>
                <a:gd name="connsiteY3" fmla="*/ 60334 h 251041"/>
                <a:gd name="connsiteX4" fmla="*/ 389820 w 391305"/>
                <a:gd name="connsiteY4" fmla="*/ 142884 h 251041"/>
                <a:gd name="connsiteX5" fmla="*/ 383470 w 391305"/>
                <a:gd name="connsiteY5" fmla="*/ 241309 h 251041"/>
                <a:gd name="connsiteX6" fmla="*/ 370770 w 391305"/>
                <a:gd name="connsiteY6" fmla="*/ 107959 h 251041"/>
                <a:gd name="connsiteX7" fmla="*/ 351720 w 391305"/>
                <a:gd name="connsiteY7" fmla="*/ 22234 h 251041"/>
                <a:gd name="connsiteX8" fmla="*/ 161220 w 391305"/>
                <a:gd name="connsiteY8" fmla="*/ 60334 h 251041"/>
                <a:gd name="connsiteX9" fmla="*/ 167570 w 391305"/>
                <a:gd name="connsiteY9" fmla="*/ 127009 h 251041"/>
                <a:gd name="connsiteX10" fmla="*/ 100895 w 391305"/>
                <a:gd name="connsiteY10" fmla="*/ 250834 h 251041"/>
                <a:gd name="connsiteX11" fmla="*/ 173920 w 391305"/>
                <a:gd name="connsiteY11" fmla="*/ 95259 h 251041"/>
                <a:gd name="connsiteX12" fmla="*/ 313620 w 391305"/>
                <a:gd name="connsiteY12" fmla="*/ 44459 h 251041"/>
                <a:gd name="connsiteX13" fmla="*/ 180270 w 391305"/>
                <a:gd name="connsiteY13" fmla="*/ 57159 h 251041"/>
                <a:gd name="connsiteX14" fmla="*/ 2470 w 391305"/>
                <a:gd name="connsiteY14" fmla="*/ 95259 h 25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305" h="251041">
                  <a:moveTo>
                    <a:pt x="2470" y="95259"/>
                  </a:moveTo>
                  <a:cubicBezTo>
                    <a:pt x="26283" y="85734"/>
                    <a:pt x="260174" y="-1049"/>
                    <a:pt x="323145" y="9"/>
                  </a:cubicBezTo>
                  <a:cubicBezTo>
                    <a:pt x="386116" y="1067"/>
                    <a:pt x="375003" y="91555"/>
                    <a:pt x="380295" y="101609"/>
                  </a:cubicBezTo>
                  <a:cubicBezTo>
                    <a:pt x="385587" y="111663"/>
                    <a:pt x="353308" y="53455"/>
                    <a:pt x="354895" y="60334"/>
                  </a:cubicBezTo>
                  <a:cubicBezTo>
                    <a:pt x="356482" y="67213"/>
                    <a:pt x="385058" y="112722"/>
                    <a:pt x="389820" y="142884"/>
                  </a:cubicBezTo>
                  <a:cubicBezTo>
                    <a:pt x="394583" y="173047"/>
                    <a:pt x="386645" y="247130"/>
                    <a:pt x="383470" y="241309"/>
                  </a:cubicBezTo>
                  <a:cubicBezTo>
                    <a:pt x="380295" y="235488"/>
                    <a:pt x="376062" y="144472"/>
                    <a:pt x="370770" y="107959"/>
                  </a:cubicBezTo>
                  <a:cubicBezTo>
                    <a:pt x="365478" y="71446"/>
                    <a:pt x="386645" y="30171"/>
                    <a:pt x="351720" y="22234"/>
                  </a:cubicBezTo>
                  <a:cubicBezTo>
                    <a:pt x="316795" y="14297"/>
                    <a:pt x="191912" y="42871"/>
                    <a:pt x="161220" y="60334"/>
                  </a:cubicBezTo>
                  <a:cubicBezTo>
                    <a:pt x="130528" y="77796"/>
                    <a:pt x="177624" y="95259"/>
                    <a:pt x="167570" y="127009"/>
                  </a:cubicBezTo>
                  <a:cubicBezTo>
                    <a:pt x="157516" y="158759"/>
                    <a:pt x="99837" y="256125"/>
                    <a:pt x="100895" y="250834"/>
                  </a:cubicBezTo>
                  <a:cubicBezTo>
                    <a:pt x="101953" y="245543"/>
                    <a:pt x="138466" y="129655"/>
                    <a:pt x="173920" y="95259"/>
                  </a:cubicBezTo>
                  <a:cubicBezTo>
                    <a:pt x="209374" y="60863"/>
                    <a:pt x="312562" y="50809"/>
                    <a:pt x="313620" y="44459"/>
                  </a:cubicBezTo>
                  <a:cubicBezTo>
                    <a:pt x="314678" y="38109"/>
                    <a:pt x="226837" y="48692"/>
                    <a:pt x="180270" y="57159"/>
                  </a:cubicBezTo>
                  <a:cubicBezTo>
                    <a:pt x="133703" y="65626"/>
                    <a:pt x="-21343" y="104784"/>
                    <a:pt x="2470" y="952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35998DB2-AC52-37D6-AF00-FEB172E4D2DC}"/>
                </a:ext>
              </a:extLst>
            </p:cNvPr>
            <p:cNvSpPr/>
            <p:nvPr/>
          </p:nvSpPr>
          <p:spPr>
            <a:xfrm>
              <a:off x="4289325" y="9594819"/>
              <a:ext cx="78957" cy="299074"/>
            </a:xfrm>
            <a:custGeom>
              <a:avLst/>
              <a:gdLst>
                <a:gd name="connsiteX0" fmla="*/ 100 w 78957"/>
                <a:gd name="connsiteY0" fmla="*/ 31 h 299074"/>
                <a:gd name="connsiteX1" fmla="*/ 60425 w 78957"/>
                <a:gd name="connsiteY1" fmla="*/ 139731 h 299074"/>
                <a:gd name="connsiteX2" fmla="*/ 76300 w 78957"/>
                <a:gd name="connsiteY2" fmla="*/ 114331 h 299074"/>
                <a:gd name="connsiteX3" fmla="*/ 63600 w 78957"/>
                <a:gd name="connsiteY3" fmla="*/ 298481 h 299074"/>
                <a:gd name="connsiteX4" fmla="*/ 69950 w 78957"/>
                <a:gd name="connsiteY4" fmla="*/ 171481 h 299074"/>
                <a:gd name="connsiteX5" fmla="*/ 76300 w 78957"/>
                <a:gd name="connsiteY5" fmla="*/ 127031 h 299074"/>
                <a:gd name="connsiteX6" fmla="*/ 100 w 78957"/>
                <a:gd name="connsiteY6" fmla="*/ 31 h 29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57" h="299074">
                  <a:moveTo>
                    <a:pt x="100" y="31"/>
                  </a:moveTo>
                  <a:cubicBezTo>
                    <a:pt x="-2546" y="2148"/>
                    <a:pt x="47725" y="120681"/>
                    <a:pt x="60425" y="139731"/>
                  </a:cubicBezTo>
                  <a:cubicBezTo>
                    <a:pt x="73125" y="158781"/>
                    <a:pt x="75771" y="87873"/>
                    <a:pt x="76300" y="114331"/>
                  </a:cubicBezTo>
                  <a:cubicBezTo>
                    <a:pt x="76829" y="140789"/>
                    <a:pt x="64658" y="288956"/>
                    <a:pt x="63600" y="298481"/>
                  </a:cubicBezTo>
                  <a:cubicBezTo>
                    <a:pt x="62542" y="308006"/>
                    <a:pt x="67833" y="200056"/>
                    <a:pt x="69950" y="171481"/>
                  </a:cubicBezTo>
                  <a:cubicBezTo>
                    <a:pt x="72067" y="142906"/>
                    <a:pt x="84238" y="149785"/>
                    <a:pt x="76300" y="127031"/>
                  </a:cubicBezTo>
                  <a:cubicBezTo>
                    <a:pt x="68363" y="104277"/>
                    <a:pt x="2746" y="-2086"/>
                    <a:pt x="100" y="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785E3860-0C3F-24E2-1CED-11CBD39B019B}"/>
                </a:ext>
              </a:extLst>
            </p:cNvPr>
            <p:cNvSpPr/>
            <p:nvPr/>
          </p:nvSpPr>
          <p:spPr>
            <a:xfrm>
              <a:off x="1955067" y="9375580"/>
              <a:ext cx="583301" cy="447943"/>
            </a:xfrm>
            <a:custGeom>
              <a:avLst/>
              <a:gdLst>
                <a:gd name="connsiteX0" fmla="*/ 733 w 583301"/>
                <a:gd name="connsiteY0" fmla="*/ 195 h 447943"/>
                <a:gd name="connsiteX1" fmla="*/ 140433 w 583301"/>
                <a:gd name="connsiteY1" fmla="*/ 139895 h 447943"/>
                <a:gd name="connsiteX2" fmla="*/ 165833 w 583301"/>
                <a:gd name="connsiteY2" fmla="*/ 206570 h 447943"/>
                <a:gd name="connsiteX3" fmla="*/ 130908 w 583301"/>
                <a:gd name="connsiteY3" fmla="*/ 346270 h 447943"/>
                <a:gd name="connsiteX4" fmla="*/ 162658 w 583301"/>
                <a:gd name="connsiteY4" fmla="*/ 231970 h 447943"/>
                <a:gd name="connsiteX5" fmla="*/ 216633 w 583301"/>
                <a:gd name="connsiteY5" fmla="*/ 168470 h 447943"/>
                <a:gd name="connsiteX6" fmla="*/ 172183 w 583301"/>
                <a:gd name="connsiteY6" fmla="*/ 330395 h 447943"/>
                <a:gd name="connsiteX7" fmla="*/ 229333 w 583301"/>
                <a:gd name="connsiteY7" fmla="*/ 216095 h 447943"/>
                <a:gd name="connsiteX8" fmla="*/ 388083 w 583301"/>
                <a:gd name="connsiteY8" fmla="*/ 251020 h 447943"/>
                <a:gd name="connsiteX9" fmla="*/ 391258 w 583301"/>
                <a:gd name="connsiteY9" fmla="*/ 317695 h 447943"/>
                <a:gd name="connsiteX10" fmla="*/ 400783 w 583301"/>
                <a:gd name="connsiteY10" fmla="*/ 447870 h 447943"/>
                <a:gd name="connsiteX11" fmla="*/ 407133 w 583301"/>
                <a:gd name="connsiteY11" fmla="*/ 298645 h 447943"/>
                <a:gd name="connsiteX12" fmla="*/ 445233 w 583301"/>
                <a:gd name="connsiteY12" fmla="*/ 276420 h 447943"/>
                <a:gd name="connsiteX13" fmla="*/ 581758 w 583301"/>
                <a:gd name="connsiteY13" fmla="*/ 378020 h 447943"/>
                <a:gd name="connsiteX14" fmla="*/ 499208 w 583301"/>
                <a:gd name="connsiteY14" fmla="*/ 285945 h 447943"/>
                <a:gd name="connsiteX15" fmla="*/ 216633 w 583301"/>
                <a:gd name="connsiteY15" fmla="*/ 158945 h 447943"/>
                <a:gd name="connsiteX16" fmla="*/ 105508 w 583301"/>
                <a:gd name="connsiteY16" fmla="*/ 336745 h 447943"/>
                <a:gd name="connsiteX17" fmla="*/ 178533 w 583301"/>
                <a:gd name="connsiteY17" fmla="*/ 200220 h 447943"/>
                <a:gd name="connsiteX18" fmla="*/ 105508 w 583301"/>
                <a:gd name="connsiteY18" fmla="*/ 143070 h 447943"/>
                <a:gd name="connsiteX19" fmla="*/ 48358 w 583301"/>
                <a:gd name="connsiteY19" fmla="*/ 76395 h 447943"/>
                <a:gd name="connsiteX20" fmla="*/ 83283 w 583301"/>
                <a:gd name="connsiteY20" fmla="*/ 108145 h 447943"/>
                <a:gd name="connsiteX21" fmla="*/ 733 w 583301"/>
                <a:gd name="connsiteY21" fmla="*/ 195 h 44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3301" h="447943">
                  <a:moveTo>
                    <a:pt x="733" y="195"/>
                  </a:moveTo>
                  <a:cubicBezTo>
                    <a:pt x="10258" y="5487"/>
                    <a:pt x="112916" y="105499"/>
                    <a:pt x="140433" y="139895"/>
                  </a:cubicBezTo>
                  <a:cubicBezTo>
                    <a:pt x="167950" y="174291"/>
                    <a:pt x="167421" y="172174"/>
                    <a:pt x="165833" y="206570"/>
                  </a:cubicBezTo>
                  <a:cubicBezTo>
                    <a:pt x="164246" y="240966"/>
                    <a:pt x="131437" y="342037"/>
                    <a:pt x="130908" y="346270"/>
                  </a:cubicBezTo>
                  <a:cubicBezTo>
                    <a:pt x="130379" y="350503"/>
                    <a:pt x="148370" y="261603"/>
                    <a:pt x="162658" y="231970"/>
                  </a:cubicBezTo>
                  <a:cubicBezTo>
                    <a:pt x="176946" y="202337"/>
                    <a:pt x="215046" y="152066"/>
                    <a:pt x="216633" y="168470"/>
                  </a:cubicBezTo>
                  <a:cubicBezTo>
                    <a:pt x="218220" y="184874"/>
                    <a:pt x="170066" y="322458"/>
                    <a:pt x="172183" y="330395"/>
                  </a:cubicBezTo>
                  <a:cubicBezTo>
                    <a:pt x="174300" y="338332"/>
                    <a:pt x="193350" y="229324"/>
                    <a:pt x="229333" y="216095"/>
                  </a:cubicBezTo>
                  <a:cubicBezTo>
                    <a:pt x="265316" y="202866"/>
                    <a:pt x="361096" y="234087"/>
                    <a:pt x="388083" y="251020"/>
                  </a:cubicBezTo>
                  <a:cubicBezTo>
                    <a:pt x="415071" y="267953"/>
                    <a:pt x="389141" y="284887"/>
                    <a:pt x="391258" y="317695"/>
                  </a:cubicBezTo>
                  <a:cubicBezTo>
                    <a:pt x="393375" y="350503"/>
                    <a:pt x="398137" y="451045"/>
                    <a:pt x="400783" y="447870"/>
                  </a:cubicBezTo>
                  <a:cubicBezTo>
                    <a:pt x="403429" y="444695"/>
                    <a:pt x="399725" y="327220"/>
                    <a:pt x="407133" y="298645"/>
                  </a:cubicBezTo>
                  <a:cubicBezTo>
                    <a:pt x="414541" y="270070"/>
                    <a:pt x="416129" y="263191"/>
                    <a:pt x="445233" y="276420"/>
                  </a:cubicBezTo>
                  <a:cubicBezTo>
                    <a:pt x="474337" y="289649"/>
                    <a:pt x="572762" y="376433"/>
                    <a:pt x="581758" y="378020"/>
                  </a:cubicBezTo>
                  <a:cubicBezTo>
                    <a:pt x="590754" y="379607"/>
                    <a:pt x="560062" y="322457"/>
                    <a:pt x="499208" y="285945"/>
                  </a:cubicBezTo>
                  <a:cubicBezTo>
                    <a:pt x="438354" y="249433"/>
                    <a:pt x="282250" y="150478"/>
                    <a:pt x="216633" y="158945"/>
                  </a:cubicBezTo>
                  <a:cubicBezTo>
                    <a:pt x="151016" y="167412"/>
                    <a:pt x="111858" y="329866"/>
                    <a:pt x="105508" y="336745"/>
                  </a:cubicBezTo>
                  <a:cubicBezTo>
                    <a:pt x="99158" y="343624"/>
                    <a:pt x="178533" y="232499"/>
                    <a:pt x="178533" y="200220"/>
                  </a:cubicBezTo>
                  <a:cubicBezTo>
                    <a:pt x="178533" y="167941"/>
                    <a:pt x="127204" y="163708"/>
                    <a:pt x="105508" y="143070"/>
                  </a:cubicBezTo>
                  <a:cubicBezTo>
                    <a:pt x="83812" y="122433"/>
                    <a:pt x="52062" y="82216"/>
                    <a:pt x="48358" y="76395"/>
                  </a:cubicBezTo>
                  <a:cubicBezTo>
                    <a:pt x="44654" y="70574"/>
                    <a:pt x="89104" y="117670"/>
                    <a:pt x="83283" y="108145"/>
                  </a:cubicBezTo>
                  <a:cubicBezTo>
                    <a:pt x="77462" y="98620"/>
                    <a:pt x="-8792" y="-5097"/>
                    <a:pt x="733" y="1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6013DC04-7A92-D12D-DD07-6B403BCA3AF0}"/>
                </a:ext>
              </a:extLst>
            </p:cNvPr>
            <p:cNvSpPr/>
            <p:nvPr/>
          </p:nvSpPr>
          <p:spPr>
            <a:xfrm>
              <a:off x="1953227" y="9330753"/>
              <a:ext cx="689360" cy="606998"/>
            </a:xfrm>
            <a:custGeom>
              <a:avLst/>
              <a:gdLst>
                <a:gd name="connsiteX0" fmla="*/ 2573 w 689360"/>
                <a:gd name="connsiteY0" fmla="*/ 572 h 606998"/>
                <a:gd name="connsiteX1" fmla="*/ 81948 w 689360"/>
                <a:gd name="connsiteY1" fmla="*/ 121222 h 606998"/>
                <a:gd name="connsiteX2" fmla="*/ 205773 w 689360"/>
                <a:gd name="connsiteY2" fmla="*/ 181547 h 606998"/>
                <a:gd name="connsiteX3" fmla="*/ 180373 w 689360"/>
                <a:gd name="connsiteY3" fmla="*/ 146622 h 606998"/>
                <a:gd name="connsiteX4" fmla="*/ 358173 w 689360"/>
                <a:gd name="connsiteY4" fmla="*/ 251397 h 606998"/>
                <a:gd name="connsiteX5" fmla="*/ 501048 w 689360"/>
                <a:gd name="connsiteY5" fmla="*/ 295847 h 606998"/>
                <a:gd name="connsiteX6" fmla="*/ 485173 w 689360"/>
                <a:gd name="connsiteY6" fmla="*/ 267272 h 606998"/>
                <a:gd name="connsiteX7" fmla="*/ 593123 w 689360"/>
                <a:gd name="connsiteY7" fmla="*/ 372047 h 606998"/>
                <a:gd name="connsiteX8" fmla="*/ 688373 w 689360"/>
                <a:gd name="connsiteY8" fmla="*/ 400622 h 606998"/>
                <a:gd name="connsiteX9" fmla="*/ 637573 w 689360"/>
                <a:gd name="connsiteY9" fmla="*/ 400622 h 606998"/>
                <a:gd name="connsiteX10" fmla="*/ 555023 w 689360"/>
                <a:gd name="connsiteY10" fmla="*/ 476822 h 606998"/>
                <a:gd name="connsiteX11" fmla="*/ 643923 w 689360"/>
                <a:gd name="connsiteY11" fmla="*/ 441897 h 606998"/>
                <a:gd name="connsiteX12" fmla="*/ 396273 w 689360"/>
                <a:gd name="connsiteY12" fmla="*/ 606997 h 606998"/>
                <a:gd name="connsiteX13" fmla="*/ 643923 w 689360"/>
                <a:gd name="connsiteY13" fmla="*/ 445072 h 606998"/>
                <a:gd name="connsiteX14" fmla="*/ 539148 w 689360"/>
                <a:gd name="connsiteY14" fmla="*/ 349822 h 606998"/>
                <a:gd name="connsiteX15" fmla="*/ 374048 w 689360"/>
                <a:gd name="connsiteY15" fmla="*/ 235522 h 606998"/>
                <a:gd name="connsiteX16" fmla="*/ 208948 w 689360"/>
                <a:gd name="connsiteY16" fmla="*/ 194247 h 606998"/>
                <a:gd name="connsiteX17" fmla="*/ 161323 w 689360"/>
                <a:gd name="connsiteY17" fmla="*/ 133922 h 606998"/>
                <a:gd name="connsiteX18" fmla="*/ 177198 w 689360"/>
                <a:gd name="connsiteY18" fmla="*/ 175197 h 606998"/>
                <a:gd name="connsiteX19" fmla="*/ 2573 w 689360"/>
                <a:gd name="connsiteY19" fmla="*/ 572 h 6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9360" h="606998">
                  <a:moveTo>
                    <a:pt x="2573" y="572"/>
                  </a:moveTo>
                  <a:cubicBezTo>
                    <a:pt x="-13302" y="-8424"/>
                    <a:pt x="48081" y="91060"/>
                    <a:pt x="81948" y="121222"/>
                  </a:cubicBezTo>
                  <a:cubicBezTo>
                    <a:pt x="115815" y="151385"/>
                    <a:pt x="189369" y="177314"/>
                    <a:pt x="205773" y="181547"/>
                  </a:cubicBezTo>
                  <a:cubicBezTo>
                    <a:pt x="222177" y="185780"/>
                    <a:pt x="154973" y="134980"/>
                    <a:pt x="180373" y="146622"/>
                  </a:cubicBezTo>
                  <a:cubicBezTo>
                    <a:pt x="205773" y="158264"/>
                    <a:pt x="304727" y="226526"/>
                    <a:pt x="358173" y="251397"/>
                  </a:cubicBezTo>
                  <a:cubicBezTo>
                    <a:pt x="411619" y="276268"/>
                    <a:pt x="479881" y="293201"/>
                    <a:pt x="501048" y="295847"/>
                  </a:cubicBezTo>
                  <a:cubicBezTo>
                    <a:pt x="522215" y="298493"/>
                    <a:pt x="469827" y="254572"/>
                    <a:pt x="485173" y="267272"/>
                  </a:cubicBezTo>
                  <a:cubicBezTo>
                    <a:pt x="500519" y="279972"/>
                    <a:pt x="559256" y="349822"/>
                    <a:pt x="593123" y="372047"/>
                  </a:cubicBezTo>
                  <a:cubicBezTo>
                    <a:pt x="626990" y="394272"/>
                    <a:pt x="680965" y="395860"/>
                    <a:pt x="688373" y="400622"/>
                  </a:cubicBezTo>
                  <a:cubicBezTo>
                    <a:pt x="695781" y="405385"/>
                    <a:pt x="659798" y="387922"/>
                    <a:pt x="637573" y="400622"/>
                  </a:cubicBezTo>
                  <a:cubicBezTo>
                    <a:pt x="615348" y="413322"/>
                    <a:pt x="553965" y="469943"/>
                    <a:pt x="555023" y="476822"/>
                  </a:cubicBezTo>
                  <a:cubicBezTo>
                    <a:pt x="556081" y="483701"/>
                    <a:pt x="670381" y="420201"/>
                    <a:pt x="643923" y="441897"/>
                  </a:cubicBezTo>
                  <a:cubicBezTo>
                    <a:pt x="617465" y="463593"/>
                    <a:pt x="396273" y="606468"/>
                    <a:pt x="396273" y="606997"/>
                  </a:cubicBezTo>
                  <a:cubicBezTo>
                    <a:pt x="396273" y="607526"/>
                    <a:pt x="620111" y="487935"/>
                    <a:pt x="643923" y="445072"/>
                  </a:cubicBezTo>
                  <a:cubicBezTo>
                    <a:pt x="667736" y="402210"/>
                    <a:pt x="584127" y="384747"/>
                    <a:pt x="539148" y="349822"/>
                  </a:cubicBezTo>
                  <a:cubicBezTo>
                    <a:pt x="494169" y="314897"/>
                    <a:pt x="429081" y="261451"/>
                    <a:pt x="374048" y="235522"/>
                  </a:cubicBezTo>
                  <a:cubicBezTo>
                    <a:pt x="319015" y="209593"/>
                    <a:pt x="244402" y="211180"/>
                    <a:pt x="208948" y="194247"/>
                  </a:cubicBezTo>
                  <a:cubicBezTo>
                    <a:pt x="173494" y="177314"/>
                    <a:pt x="166615" y="137097"/>
                    <a:pt x="161323" y="133922"/>
                  </a:cubicBezTo>
                  <a:cubicBezTo>
                    <a:pt x="156031" y="130747"/>
                    <a:pt x="201540" y="192130"/>
                    <a:pt x="177198" y="175197"/>
                  </a:cubicBezTo>
                  <a:cubicBezTo>
                    <a:pt x="152856" y="158264"/>
                    <a:pt x="18448" y="9568"/>
                    <a:pt x="2573" y="5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C93ED299-AC3C-9CE8-6951-75447D5A4F32}"/>
                </a:ext>
              </a:extLst>
            </p:cNvPr>
            <p:cNvSpPr/>
            <p:nvPr/>
          </p:nvSpPr>
          <p:spPr>
            <a:xfrm>
              <a:off x="1060021" y="9857802"/>
              <a:ext cx="292802" cy="151078"/>
            </a:xfrm>
            <a:custGeom>
              <a:avLst/>
              <a:gdLst>
                <a:gd name="connsiteX0" fmla="*/ 70279 w 292802"/>
                <a:gd name="connsiteY0" fmla="*/ 114873 h 151078"/>
                <a:gd name="connsiteX1" fmla="*/ 200454 w 292802"/>
                <a:gd name="connsiteY1" fmla="*/ 98998 h 151078"/>
                <a:gd name="connsiteX2" fmla="*/ 209979 w 292802"/>
                <a:gd name="connsiteY2" fmla="*/ 573 h 151078"/>
                <a:gd name="connsiteX3" fmla="*/ 241729 w 292802"/>
                <a:gd name="connsiteY3" fmla="*/ 149798 h 151078"/>
                <a:gd name="connsiteX4" fmla="*/ 232204 w 292802"/>
                <a:gd name="connsiteY4" fmla="*/ 73598 h 151078"/>
                <a:gd name="connsiteX5" fmla="*/ 136954 w 292802"/>
                <a:gd name="connsiteY5" fmla="*/ 89473 h 151078"/>
                <a:gd name="connsiteX6" fmla="*/ 3604 w 292802"/>
                <a:gd name="connsiteY6" fmla="*/ 124398 h 151078"/>
                <a:gd name="connsiteX7" fmla="*/ 292529 w 292802"/>
                <a:gd name="connsiteY7" fmla="*/ 86298 h 151078"/>
                <a:gd name="connsiteX8" fmla="*/ 70279 w 292802"/>
                <a:gd name="connsiteY8" fmla="*/ 114873 h 15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02" h="151078">
                  <a:moveTo>
                    <a:pt x="70279" y="114873"/>
                  </a:moveTo>
                  <a:cubicBezTo>
                    <a:pt x="54933" y="116990"/>
                    <a:pt x="177171" y="118048"/>
                    <a:pt x="200454" y="98998"/>
                  </a:cubicBezTo>
                  <a:cubicBezTo>
                    <a:pt x="223737" y="79948"/>
                    <a:pt x="203100" y="-7894"/>
                    <a:pt x="209979" y="573"/>
                  </a:cubicBezTo>
                  <a:cubicBezTo>
                    <a:pt x="216858" y="9040"/>
                    <a:pt x="238025" y="137627"/>
                    <a:pt x="241729" y="149798"/>
                  </a:cubicBezTo>
                  <a:cubicBezTo>
                    <a:pt x="245433" y="161969"/>
                    <a:pt x="249666" y="83652"/>
                    <a:pt x="232204" y="73598"/>
                  </a:cubicBezTo>
                  <a:cubicBezTo>
                    <a:pt x="214742" y="63544"/>
                    <a:pt x="175054" y="81006"/>
                    <a:pt x="136954" y="89473"/>
                  </a:cubicBezTo>
                  <a:cubicBezTo>
                    <a:pt x="98854" y="97940"/>
                    <a:pt x="-22325" y="124927"/>
                    <a:pt x="3604" y="124398"/>
                  </a:cubicBezTo>
                  <a:cubicBezTo>
                    <a:pt x="29533" y="123869"/>
                    <a:pt x="283533" y="86298"/>
                    <a:pt x="292529" y="86298"/>
                  </a:cubicBezTo>
                  <a:cubicBezTo>
                    <a:pt x="301525" y="86298"/>
                    <a:pt x="85625" y="112756"/>
                    <a:pt x="70279" y="1148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4CF67155-070E-1593-9A24-5C64A223051B}"/>
                </a:ext>
              </a:extLst>
            </p:cNvPr>
            <p:cNvSpPr/>
            <p:nvPr/>
          </p:nvSpPr>
          <p:spPr>
            <a:xfrm>
              <a:off x="1257205" y="9539677"/>
              <a:ext cx="563328" cy="499679"/>
            </a:xfrm>
            <a:custGeom>
              <a:avLst/>
              <a:gdLst>
                <a:gd name="connsiteX0" fmla="*/ 562070 w 563328"/>
                <a:gd name="connsiteY0" fmla="*/ 1198 h 499679"/>
                <a:gd name="connsiteX1" fmla="*/ 247745 w 563328"/>
                <a:gd name="connsiteY1" fmla="*/ 309173 h 499679"/>
                <a:gd name="connsiteX2" fmla="*/ 187420 w 563328"/>
                <a:gd name="connsiteY2" fmla="*/ 293298 h 499679"/>
                <a:gd name="connsiteX3" fmla="*/ 95 w 563328"/>
                <a:gd name="connsiteY3" fmla="*/ 315523 h 499679"/>
                <a:gd name="connsiteX4" fmla="*/ 162020 w 563328"/>
                <a:gd name="connsiteY4" fmla="*/ 293298 h 499679"/>
                <a:gd name="connsiteX5" fmla="*/ 171545 w 563328"/>
                <a:gd name="connsiteY5" fmla="*/ 255198 h 499679"/>
                <a:gd name="connsiteX6" fmla="*/ 181070 w 563328"/>
                <a:gd name="connsiteY6" fmla="*/ 347273 h 499679"/>
                <a:gd name="connsiteX7" fmla="*/ 146145 w 563328"/>
                <a:gd name="connsiteY7" fmla="*/ 499673 h 499679"/>
                <a:gd name="connsiteX8" fmla="*/ 187420 w 563328"/>
                <a:gd name="connsiteY8" fmla="*/ 353623 h 499679"/>
                <a:gd name="connsiteX9" fmla="*/ 263620 w 563328"/>
                <a:gd name="connsiteY9" fmla="*/ 337748 h 499679"/>
                <a:gd name="connsiteX10" fmla="*/ 406495 w 563328"/>
                <a:gd name="connsiteY10" fmla="*/ 204398 h 499679"/>
                <a:gd name="connsiteX11" fmla="*/ 314420 w 563328"/>
                <a:gd name="connsiteY11" fmla="*/ 280598 h 499679"/>
                <a:gd name="connsiteX12" fmla="*/ 463645 w 563328"/>
                <a:gd name="connsiteY12" fmla="*/ 93273 h 499679"/>
                <a:gd name="connsiteX13" fmla="*/ 362045 w 563328"/>
                <a:gd name="connsiteY13" fmla="*/ 198048 h 499679"/>
                <a:gd name="connsiteX14" fmla="*/ 562070 w 563328"/>
                <a:gd name="connsiteY14" fmla="*/ 1198 h 4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328" h="499679">
                  <a:moveTo>
                    <a:pt x="562070" y="1198"/>
                  </a:moveTo>
                  <a:cubicBezTo>
                    <a:pt x="543020" y="19719"/>
                    <a:pt x="310187" y="260490"/>
                    <a:pt x="247745" y="309173"/>
                  </a:cubicBezTo>
                  <a:cubicBezTo>
                    <a:pt x="185303" y="357856"/>
                    <a:pt x="228695" y="292240"/>
                    <a:pt x="187420" y="293298"/>
                  </a:cubicBezTo>
                  <a:cubicBezTo>
                    <a:pt x="146145" y="294356"/>
                    <a:pt x="4328" y="315523"/>
                    <a:pt x="95" y="315523"/>
                  </a:cubicBezTo>
                  <a:cubicBezTo>
                    <a:pt x="-4138" y="315523"/>
                    <a:pt x="133445" y="303352"/>
                    <a:pt x="162020" y="293298"/>
                  </a:cubicBezTo>
                  <a:cubicBezTo>
                    <a:pt x="190595" y="283244"/>
                    <a:pt x="168370" y="246202"/>
                    <a:pt x="171545" y="255198"/>
                  </a:cubicBezTo>
                  <a:cubicBezTo>
                    <a:pt x="174720" y="264194"/>
                    <a:pt x="185303" y="306527"/>
                    <a:pt x="181070" y="347273"/>
                  </a:cubicBezTo>
                  <a:cubicBezTo>
                    <a:pt x="176837" y="388019"/>
                    <a:pt x="145087" y="498615"/>
                    <a:pt x="146145" y="499673"/>
                  </a:cubicBezTo>
                  <a:cubicBezTo>
                    <a:pt x="147203" y="500731"/>
                    <a:pt x="167841" y="380610"/>
                    <a:pt x="187420" y="353623"/>
                  </a:cubicBezTo>
                  <a:cubicBezTo>
                    <a:pt x="206999" y="326636"/>
                    <a:pt x="227108" y="362619"/>
                    <a:pt x="263620" y="337748"/>
                  </a:cubicBezTo>
                  <a:cubicBezTo>
                    <a:pt x="300132" y="312877"/>
                    <a:pt x="398028" y="213923"/>
                    <a:pt x="406495" y="204398"/>
                  </a:cubicBezTo>
                  <a:cubicBezTo>
                    <a:pt x="414962" y="194873"/>
                    <a:pt x="304895" y="299119"/>
                    <a:pt x="314420" y="280598"/>
                  </a:cubicBezTo>
                  <a:cubicBezTo>
                    <a:pt x="323945" y="262077"/>
                    <a:pt x="455707" y="107031"/>
                    <a:pt x="463645" y="93273"/>
                  </a:cubicBezTo>
                  <a:cubicBezTo>
                    <a:pt x="471582" y="79515"/>
                    <a:pt x="346170" y="211277"/>
                    <a:pt x="362045" y="198048"/>
                  </a:cubicBezTo>
                  <a:cubicBezTo>
                    <a:pt x="377920" y="184819"/>
                    <a:pt x="581120" y="-17323"/>
                    <a:pt x="562070" y="11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EDBEAB36-AB63-B8AD-D781-D074CE6EC237}"/>
                </a:ext>
              </a:extLst>
            </p:cNvPr>
            <p:cNvSpPr/>
            <p:nvPr/>
          </p:nvSpPr>
          <p:spPr>
            <a:xfrm>
              <a:off x="1495381" y="9870931"/>
              <a:ext cx="770977" cy="287607"/>
            </a:xfrm>
            <a:custGeom>
              <a:avLst/>
              <a:gdLst>
                <a:gd name="connsiteX0" fmla="*/ 44 w 770977"/>
                <a:gd name="connsiteY0" fmla="*/ 144 h 287607"/>
                <a:gd name="connsiteX1" fmla="*/ 279444 w 770977"/>
                <a:gd name="connsiteY1" fmla="*/ 143019 h 287607"/>
                <a:gd name="connsiteX2" fmla="*/ 492169 w 770977"/>
                <a:gd name="connsiteY2" fmla="*/ 225569 h 287607"/>
                <a:gd name="connsiteX3" fmla="*/ 327069 w 770977"/>
                <a:gd name="connsiteY3" fmla="*/ 187469 h 287607"/>
                <a:gd name="connsiteX4" fmla="*/ 762044 w 770977"/>
                <a:gd name="connsiteY4" fmla="*/ 285894 h 287607"/>
                <a:gd name="connsiteX5" fmla="*/ 587419 w 770977"/>
                <a:gd name="connsiteY5" fmla="*/ 235094 h 287607"/>
                <a:gd name="connsiteX6" fmla="*/ 196894 w 770977"/>
                <a:gd name="connsiteY6" fmla="*/ 54119 h 287607"/>
                <a:gd name="connsiteX7" fmla="*/ 257219 w 770977"/>
                <a:gd name="connsiteY7" fmla="*/ 114444 h 287607"/>
                <a:gd name="connsiteX8" fmla="*/ 44 w 770977"/>
                <a:gd name="connsiteY8" fmla="*/ 144 h 2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977" h="287607">
                  <a:moveTo>
                    <a:pt x="44" y="144"/>
                  </a:moveTo>
                  <a:cubicBezTo>
                    <a:pt x="3748" y="4906"/>
                    <a:pt x="197423" y="105448"/>
                    <a:pt x="279444" y="143019"/>
                  </a:cubicBezTo>
                  <a:cubicBezTo>
                    <a:pt x="361465" y="180590"/>
                    <a:pt x="484232" y="218161"/>
                    <a:pt x="492169" y="225569"/>
                  </a:cubicBezTo>
                  <a:cubicBezTo>
                    <a:pt x="500107" y="232977"/>
                    <a:pt x="327069" y="187469"/>
                    <a:pt x="327069" y="187469"/>
                  </a:cubicBezTo>
                  <a:lnTo>
                    <a:pt x="762044" y="285894"/>
                  </a:lnTo>
                  <a:cubicBezTo>
                    <a:pt x="805436" y="293832"/>
                    <a:pt x="681611" y="273723"/>
                    <a:pt x="587419" y="235094"/>
                  </a:cubicBezTo>
                  <a:cubicBezTo>
                    <a:pt x="493227" y="196465"/>
                    <a:pt x="251927" y="74227"/>
                    <a:pt x="196894" y="54119"/>
                  </a:cubicBezTo>
                  <a:cubicBezTo>
                    <a:pt x="141861" y="34011"/>
                    <a:pt x="287910" y="119206"/>
                    <a:pt x="257219" y="114444"/>
                  </a:cubicBezTo>
                  <a:cubicBezTo>
                    <a:pt x="226528" y="109682"/>
                    <a:pt x="-3660" y="-4618"/>
                    <a:pt x="44" y="1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D5BD17BE-7E4A-F69A-8552-1F2D4F73D52A}"/>
                </a:ext>
              </a:extLst>
            </p:cNvPr>
            <p:cNvSpPr/>
            <p:nvPr/>
          </p:nvSpPr>
          <p:spPr>
            <a:xfrm>
              <a:off x="2202222" y="9866626"/>
              <a:ext cx="182381" cy="308393"/>
            </a:xfrm>
            <a:custGeom>
              <a:avLst/>
              <a:gdLst>
                <a:gd name="connsiteX0" fmla="*/ 1228 w 182381"/>
                <a:gd name="connsiteY0" fmla="*/ 306074 h 308393"/>
                <a:gd name="connsiteX1" fmla="*/ 175853 w 182381"/>
                <a:gd name="connsiteY1" fmla="*/ 7624 h 308393"/>
                <a:gd name="connsiteX2" fmla="*/ 140928 w 182381"/>
                <a:gd name="connsiteY2" fmla="*/ 93349 h 308393"/>
                <a:gd name="connsiteX3" fmla="*/ 99653 w 182381"/>
                <a:gd name="connsiteY3" fmla="*/ 144149 h 308393"/>
                <a:gd name="connsiteX4" fmla="*/ 1228 w 182381"/>
                <a:gd name="connsiteY4" fmla="*/ 306074 h 30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81" h="308393">
                  <a:moveTo>
                    <a:pt x="1228" y="306074"/>
                  </a:moveTo>
                  <a:cubicBezTo>
                    <a:pt x="13928" y="283320"/>
                    <a:pt x="152570" y="43078"/>
                    <a:pt x="175853" y="7624"/>
                  </a:cubicBezTo>
                  <a:cubicBezTo>
                    <a:pt x="199136" y="-27830"/>
                    <a:pt x="153628" y="70595"/>
                    <a:pt x="140928" y="93349"/>
                  </a:cubicBezTo>
                  <a:cubicBezTo>
                    <a:pt x="128228" y="116103"/>
                    <a:pt x="121349" y="110811"/>
                    <a:pt x="99653" y="144149"/>
                  </a:cubicBezTo>
                  <a:cubicBezTo>
                    <a:pt x="77957" y="177486"/>
                    <a:pt x="-11472" y="328828"/>
                    <a:pt x="1228" y="3060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2558FCD7-38FE-8A4A-B8D5-42F1A547A63A}"/>
                </a:ext>
              </a:extLst>
            </p:cNvPr>
            <p:cNvSpPr/>
            <p:nvPr/>
          </p:nvSpPr>
          <p:spPr>
            <a:xfrm>
              <a:off x="2209768" y="9835181"/>
              <a:ext cx="371236" cy="356573"/>
            </a:xfrm>
            <a:custGeom>
              <a:avLst/>
              <a:gdLst>
                <a:gd name="connsiteX0" fmla="*/ 32 w 371236"/>
                <a:gd name="connsiteY0" fmla="*/ 356569 h 356573"/>
                <a:gd name="connsiteX1" fmla="*/ 139732 w 371236"/>
                <a:gd name="connsiteY1" fmla="*/ 137494 h 356573"/>
                <a:gd name="connsiteX2" fmla="*/ 212757 w 371236"/>
                <a:gd name="connsiteY2" fmla="*/ 93044 h 356573"/>
                <a:gd name="connsiteX3" fmla="*/ 212757 w 371236"/>
                <a:gd name="connsiteY3" fmla="*/ 169244 h 356573"/>
                <a:gd name="connsiteX4" fmla="*/ 250857 w 371236"/>
                <a:gd name="connsiteY4" fmla="*/ 42244 h 356573"/>
                <a:gd name="connsiteX5" fmla="*/ 339757 w 371236"/>
                <a:gd name="connsiteY5" fmla="*/ 32719 h 356573"/>
                <a:gd name="connsiteX6" fmla="*/ 365157 w 371236"/>
                <a:gd name="connsiteY6" fmla="*/ 969 h 356573"/>
                <a:gd name="connsiteX7" fmla="*/ 234982 w 371236"/>
                <a:gd name="connsiteY7" fmla="*/ 73994 h 356573"/>
                <a:gd name="connsiteX8" fmla="*/ 206407 w 371236"/>
                <a:gd name="connsiteY8" fmla="*/ 124794 h 356573"/>
                <a:gd name="connsiteX9" fmla="*/ 127032 w 371236"/>
                <a:gd name="connsiteY9" fmla="*/ 143844 h 356573"/>
                <a:gd name="connsiteX10" fmla="*/ 32 w 371236"/>
                <a:gd name="connsiteY10" fmla="*/ 356569 h 3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236" h="356573">
                  <a:moveTo>
                    <a:pt x="32" y="356569"/>
                  </a:moveTo>
                  <a:cubicBezTo>
                    <a:pt x="2149" y="355511"/>
                    <a:pt x="104278" y="181415"/>
                    <a:pt x="139732" y="137494"/>
                  </a:cubicBezTo>
                  <a:cubicBezTo>
                    <a:pt x="175186" y="93573"/>
                    <a:pt x="200586" y="87752"/>
                    <a:pt x="212757" y="93044"/>
                  </a:cubicBezTo>
                  <a:cubicBezTo>
                    <a:pt x="224928" y="98336"/>
                    <a:pt x="206407" y="177711"/>
                    <a:pt x="212757" y="169244"/>
                  </a:cubicBezTo>
                  <a:cubicBezTo>
                    <a:pt x="219107" y="160777"/>
                    <a:pt x="229690" y="64998"/>
                    <a:pt x="250857" y="42244"/>
                  </a:cubicBezTo>
                  <a:cubicBezTo>
                    <a:pt x="272024" y="19490"/>
                    <a:pt x="320707" y="39598"/>
                    <a:pt x="339757" y="32719"/>
                  </a:cubicBezTo>
                  <a:cubicBezTo>
                    <a:pt x="358807" y="25840"/>
                    <a:pt x="382619" y="-5910"/>
                    <a:pt x="365157" y="969"/>
                  </a:cubicBezTo>
                  <a:cubicBezTo>
                    <a:pt x="347695" y="7848"/>
                    <a:pt x="261440" y="53356"/>
                    <a:pt x="234982" y="73994"/>
                  </a:cubicBezTo>
                  <a:cubicBezTo>
                    <a:pt x="208524" y="94632"/>
                    <a:pt x="224399" y="113152"/>
                    <a:pt x="206407" y="124794"/>
                  </a:cubicBezTo>
                  <a:cubicBezTo>
                    <a:pt x="188415" y="136436"/>
                    <a:pt x="155607" y="109977"/>
                    <a:pt x="127032" y="143844"/>
                  </a:cubicBezTo>
                  <a:cubicBezTo>
                    <a:pt x="98457" y="177711"/>
                    <a:pt x="-2085" y="357627"/>
                    <a:pt x="32" y="3565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6A1697E1-9495-5F8D-7823-E25025E539F1}"/>
                </a:ext>
              </a:extLst>
            </p:cNvPr>
            <p:cNvSpPr/>
            <p:nvPr/>
          </p:nvSpPr>
          <p:spPr>
            <a:xfrm>
              <a:off x="2590560" y="9724002"/>
              <a:ext cx="1064867" cy="121146"/>
            </a:xfrm>
            <a:custGeom>
              <a:avLst/>
              <a:gdLst>
                <a:gd name="connsiteX0" fmla="*/ 3415 w 1064867"/>
                <a:gd name="connsiteY0" fmla="*/ 1023 h 121146"/>
                <a:gd name="connsiteX1" fmla="*/ 158990 w 1064867"/>
                <a:gd name="connsiteY1" fmla="*/ 54998 h 121146"/>
                <a:gd name="connsiteX2" fmla="*/ 301865 w 1064867"/>
                <a:gd name="connsiteY2" fmla="*/ 35948 h 121146"/>
                <a:gd name="connsiteX3" fmla="*/ 238365 w 1064867"/>
                <a:gd name="connsiteY3" fmla="*/ 35948 h 121146"/>
                <a:gd name="connsiteX4" fmla="*/ 397115 w 1064867"/>
                <a:gd name="connsiteY4" fmla="*/ 29598 h 121146"/>
                <a:gd name="connsiteX5" fmla="*/ 613015 w 1064867"/>
                <a:gd name="connsiteY5" fmla="*/ 67698 h 121146"/>
                <a:gd name="connsiteX6" fmla="*/ 616190 w 1064867"/>
                <a:gd name="connsiteY6" fmla="*/ 51823 h 121146"/>
                <a:gd name="connsiteX7" fmla="*/ 676515 w 1064867"/>
                <a:gd name="connsiteY7" fmla="*/ 61348 h 121146"/>
                <a:gd name="connsiteX8" fmla="*/ 768590 w 1064867"/>
                <a:gd name="connsiteY8" fmla="*/ 96273 h 121146"/>
                <a:gd name="connsiteX9" fmla="*/ 1063865 w 1064867"/>
                <a:gd name="connsiteY9" fmla="*/ 118498 h 121146"/>
                <a:gd name="connsiteX10" fmla="*/ 847965 w 1064867"/>
                <a:gd name="connsiteY10" fmla="*/ 108973 h 121146"/>
                <a:gd name="connsiteX11" fmla="*/ 409815 w 1064867"/>
                <a:gd name="connsiteY11" fmla="*/ 13723 h 121146"/>
                <a:gd name="connsiteX12" fmla="*/ 241540 w 1064867"/>
                <a:gd name="connsiteY12" fmla="*/ 39123 h 121146"/>
                <a:gd name="connsiteX13" fmla="*/ 168515 w 1064867"/>
                <a:gd name="connsiteY13" fmla="*/ 32773 h 121146"/>
                <a:gd name="connsiteX14" fmla="*/ 197090 w 1064867"/>
                <a:gd name="connsiteY14" fmla="*/ 74048 h 121146"/>
                <a:gd name="connsiteX15" fmla="*/ 60565 w 1064867"/>
                <a:gd name="connsiteY15" fmla="*/ 23248 h 121146"/>
                <a:gd name="connsiteX16" fmla="*/ 3415 w 1064867"/>
                <a:gd name="connsiteY16" fmla="*/ 1023 h 12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4867" h="121146">
                  <a:moveTo>
                    <a:pt x="3415" y="1023"/>
                  </a:moveTo>
                  <a:cubicBezTo>
                    <a:pt x="19819" y="6315"/>
                    <a:pt x="109248" y="49177"/>
                    <a:pt x="158990" y="54998"/>
                  </a:cubicBezTo>
                  <a:cubicBezTo>
                    <a:pt x="208732" y="60819"/>
                    <a:pt x="288636" y="39123"/>
                    <a:pt x="301865" y="35948"/>
                  </a:cubicBezTo>
                  <a:cubicBezTo>
                    <a:pt x="315094" y="32773"/>
                    <a:pt x="222490" y="37006"/>
                    <a:pt x="238365" y="35948"/>
                  </a:cubicBezTo>
                  <a:cubicBezTo>
                    <a:pt x="254240" y="34890"/>
                    <a:pt x="334673" y="24306"/>
                    <a:pt x="397115" y="29598"/>
                  </a:cubicBezTo>
                  <a:cubicBezTo>
                    <a:pt x="459557" y="34890"/>
                    <a:pt x="613015" y="67698"/>
                    <a:pt x="613015" y="67698"/>
                  </a:cubicBezTo>
                  <a:cubicBezTo>
                    <a:pt x="649527" y="71402"/>
                    <a:pt x="605607" y="52881"/>
                    <a:pt x="616190" y="51823"/>
                  </a:cubicBezTo>
                  <a:cubicBezTo>
                    <a:pt x="626773" y="50765"/>
                    <a:pt x="651115" y="53940"/>
                    <a:pt x="676515" y="61348"/>
                  </a:cubicBezTo>
                  <a:cubicBezTo>
                    <a:pt x="701915" y="68756"/>
                    <a:pt x="704032" y="86748"/>
                    <a:pt x="768590" y="96273"/>
                  </a:cubicBezTo>
                  <a:cubicBezTo>
                    <a:pt x="833148" y="105798"/>
                    <a:pt x="1050636" y="116381"/>
                    <a:pt x="1063865" y="118498"/>
                  </a:cubicBezTo>
                  <a:cubicBezTo>
                    <a:pt x="1077094" y="120615"/>
                    <a:pt x="956973" y="126436"/>
                    <a:pt x="847965" y="108973"/>
                  </a:cubicBezTo>
                  <a:cubicBezTo>
                    <a:pt x="738957" y="91510"/>
                    <a:pt x="510886" y="25365"/>
                    <a:pt x="409815" y="13723"/>
                  </a:cubicBezTo>
                  <a:cubicBezTo>
                    <a:pt x="308744" y="2081"/>
                    <a:pt x="281757" y="35948"/>
                    <a:pt x="241540" y="39123"/>
                  </a:cubicBezTo>
                  <a:cubicBezTo>
                    <a:pt x="201323" y="42298"/>
                    <a:pt x="175923" y="26952"/>
                    <a:pt x="168515" y="32773"/>
                  </a:cubicBezTo>
                  <a:cubicBezTo>
                    <a:pt x="161107" y="38594"/>
                    <a:pt x="215082" y="75636"/>
                    <a:pt x="197090" y="74048"/>
                  </a:cubicBezTo>
                  <a:cubicBezTo>
                    <a:pt x="179098" y="72461"/>
                    <a:pt x="87552" y="34360"/>
                    <a:pt x="60565" y="23248"/>
                  </a:cubicBezTo>
                  <a:cubicBezTo>
                    <a:pt x="33578" y="12136"/>
                    <a:pt x="-12989" y="-4269"/>
                    <a:pt x="3415" y="10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1A85E287-E11E-ACD5-0061-EF4701B6272E}"/>
                </a:ext>
              </a:extLst>
            </p:cNvPr>
            <p:cNvSpPr/>
            <p:nvPr/>
          </p:nvSpPr>
          <p:spPr>
            <a:xfrm>
              <a:off x="3347050" y="9851995"/>
              <a:ext cx="291551" cy="482528"/>
            </a:xfrm>
            <a:custGeom>
              <a:avLst/>
              <a:gdLst>
                <a:gd name="connsiteX0" fmla="*/ 291500 w 291551"/>
                <a:gd name="connsiteY0" fmla="*/ 30 h 482528"/>
                <a:gd name="connsiteX1" fmla="*/ 145450 w 291551"/>
                <a:gd name="connsiteY1" fmla="*/ 247680 h 482528"/>
                <a:gd name="connsiteX2" fmla="*/ 2575 w 291551"/>
                <a:gd name="connsiteY2" fmla="*/ 476280 h 482528"/>
                <a:gd name="connsiteX3" fmla="*/ 62900 w 291551"/>
                <a:gd name="connsiteY3" fmla="*/ 390555 h 482528"/>
                <a:gd name="connsiteX4" fmla="*/ 180375 w 291551"/>
                <a:gd name="connsiteY4" fmla="*/ 104805 h 482528"/>
                <a:gd name="connsiteX5" fmla="*/ 129575 w 291551"/>
                <a:gd name="connsiteY5" fmla="*/ 263555 h 482528"/>
                <a:gd name="connsiteX6" fmla="*/ 291500 w 291551"/>
                <a:gd name="connsiteY6" fmla="*/ 30 h 48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551" h="482528">
                  <a:moveTo>
                    <a:pt x="291500" y="30"/>
                  </a:moveTo>
                  <a:cubicBezTo>
                    <a:pt x="294146" y="-2616"/>
                    <a:pt x="193604" y="168305"/>
                    <a:pt x="145450" y="247680"/>
                  </a:cubicBezTo>
                  <a:cubicBezTo>
                    <a:pt x="97296" y="327055"/>
                    <a:pt x="16333" y="452468"/>
                    <a:pt x="2575" y="476280"/>
                  </a:cubicBezTo>
                  <a:cubicBezTo>
                    <a:pt x="-11183" y="500092"/>
                    <a:pt x="33267" y="452467"/>
                    <a:pt x="62900" y="390555"/>
                  </a:cubicBezTo>
                  <a:cubicBezTo>
                    <a:pt x="92533" y="328643"/>
                    <a:pt x="169262" y="125972"/>
                    <a:pt x="180375" y="104805"/>
                  </a:cubicBezTo>
                  <a:cubicBezTo>
                    <a:pt x="191487" y="83638"/>
                    <a:pt x="112642" y="278901"/>
                    <a:pt x="129575" y="263555"/>
                  </a:cubicBezTo>
                  <a:cubicBezTo>
                    <a:pt x="146508" y="248209"/>
                    <a:pt x="288854" y="2676"/>
                    <a:pt x="291500" y="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7F05DE25-34D2-BA0C-CDEA-BD8B30347758}"/>
                </a:ext>
              </a:extLst>
            </p:cNvPr>
            <p:cNvSpPr/>
            <p:nvPr/>
          </p:nvSpPr>
          <p:spPr>
            <a:xfrm>
              <a:off x="3458875" y="9847651"/>
              <a:ext cx="167219" cy="352410"/>
            </a:xfrm>
            <a:custGeom>
              <a:avLst/>
              <a:gdLst>
                <a:gd name="connsiteX0" fmla="*/ 166975 w 167219"/>
                <a:gd name="connsiteY0" fmla="*/ 1199 h 352410"/>
                <a:gd name="connsiteX1" fmla="*/ 78075 w 167219"/>
                <a:gd name="connsiteY1" fmla="*/ 109149 h 352410"/>
                <a:gd name="connsiteX2" fmla="*/ 1875 w 167219"/>
                <a:gd name="connsiteY2" fmla="*/ 344099 h 352410"/>
                <a:gd name="connsiteX3" fmla="*/ 33625 w 167219"/>
                <a:gd name="connsiteY3" fmla="*/ 277424 h 352410"/>
                <a:gd name="connsiteX4" fmla="*/ 144750 w 167219"/>
                <a:gd name="connsiteY4" fmla="*/ 64699 h 352410"/>
                <a:gd name="connsiteX5" fmla="*/ 62200 w 167219"/>
                <a:gd name="connsiteY5" fmla="*/ 163124 h 352410"/>
                <a:gd name="connsiteX6" fmla="*/ 87600 w 167219"/>
                <a:gd name="connsiteY6" fmla="*/ 115499 h 352410"/>
                <a:gd name="connsiteX7" fmla="*/ 49500 w 167219"/>
                <a:gd name="connsiteY7" fmla="*/ 172649 h 352410"/>
                <a:gd name="connsiteX8" fmla="*/ 166975 w 167219"/>
                <a:gd name="connsiteY8" fmla="*/ 1199 h 35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19" h="352410">
                  <a:moveTo>
                    <a:pt x="166975" y="1199"/>
                  </a:moveTo>
                  <a:cubicBezTo>
                    <a:pt x="171738" y="-9384"/>
                    <a:pt x="105592" y="51999"/>
                    <a:pt x="78075" y="109149"/>
                  </a:cubicBezTo>
                  <a:cubicBezTo>
                    <a:pt x="50558" y="166299"/>
                    <a:pt x="9283" y="316053"/>
                    <a:pt x="1875" y="344099"/>
                  </a:cubicBezTo>
                  <a:cubicBezTo>
                    <a:pt x="-5533" y="372145"/>
                    <a:pt x="9812" y="323991"/>
                    <a:pt x="33625" y="277424"/>
                  </a:cubicBezTo>
                  <a:cubicBezTo>
                    <a:pt x="57437" y="230857"/>
                    <a:pt x="139988" y="83749"/>
                    <a:pt x="144750" y="64699"/>
                  </a:cubicBezTo>
                  <a:cubicBezTo>
                    <a:pt x="149512" y="45649"/>
                    <a:pt x="71725" y="154657"/>
                    <a:pt x="62200" y="163124"/>
                  </a:cubicBezTo>
                  <a:cubicBezTo>
                    <a:pt x="52675" y="171591"/>
                    <a:pt x="89717" y="113911"/>
                    <a:pt x="87600" y="115499"/>
                  </a:cubicBezTo>
                  <a:cubicBezTo>
                    <a:pt x="85483" y="117087"/>
                    <a:pt x="36271" y="190641"/>
                    <a:pt x="49500" y="172649"/>
                  </a:cubicBezTo>
                  <a:cubicBezTo>
                    <a:pt x="62729" y="154657"/>
                    <a:pt x="162212" y="11782"/>
                    <a:pt x="166975" y="11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2B7F1386-AE0F-5DFD-0E94-ABFA72E4561C}"/>
                </a:ext>
              </a:extLst>
            </p:cNvPr>
            <p:cNvSpPr/>
            <p:nvPr/>
          </p:nvSpPr>
          <p:spPr>
            <a:xfrm>
              <a:off x="3459811" y="10327467"/>
              <a:ext cx="566273" cy="404285"/>
            </a:xfrm>
            <a:custGeom>
              <a:avLst/>
              <a:gdLst>
                <a:gd name="connsiteX0" fmla="*/ 86664 w 566273"/>
                <a:gd name="connsiteY0" fmla="*/ 808 h 404285"/>
                <a:gd name="connsiteX1" fmla="*/ 32689 w 566273"/>
                <a:gd name="connsiteY1" fmla="*/ 331008 h 404285"/>
                <a:gd name="connsiteX2" fmla="*/ 67614 w 566273"/>
                <a:gd name="connsiteY2" fmla="*/ 296083 h 404285"/>
                <a:gd name="connsiteX3" fmla="*/ 39039 w 566273"/>
                <a:gd name="connsiteY3" fmla="*/ 362758 h 404285"/>
                <a:gd name="connsiteX4" fmla="*/ 207314 w 566273"/>
                <a:gd name="connsiteY4" fmla="*/ 299258 h 404285"/>
                <a:gd name="connsiteX5" fmla="*/ 105714 w 566273"/>
                <a:gd name="connsiteY5" fmla="*/ 365933 h 404285"/>
                <a:gd name="connsiteX6" fmla="*/ 566089 w 566273"/>
                <a:gd name="connsiteY6" fmla="*/ 111933 h 404285"/>
                <a:gd name="connsiteX7" fmla="*/ 159689 w 566273"/>
                <a:gd name="connsiteY7" fmla="*/ 321483 h 404285"/>
                <a:gd name="connsiteX8" fmla="*/ 4114 w 566273"/>
                <a:gd name="connsiteY8" fmla="*/ 404033 h 404285"/>
                <a:gd name="connsiteX9" fmla="*/ 48564 w 566273"/>
                <a:gd name="connsiteY9" fmla="*/ 299258 h 404285"/>
                <a:gd name="connsiteX10" fmla="*/ 86664 w 566273"/>
                <a:gd name="connsiteY10" fmla="*/ 184958 h 404285"/>
                <a:gd name="connsiteX11" fmla="*/ 64439 w 566273"/>
                <a:gd name="connsiteY11" fmla="*/ 235758 h 404285"/>
                <a:gd name="connsiteX12" fmla="*/ 86664 w 566273"/>
                <a:gd name="connsiteY12" fmla="*/ 808 h 40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273" h="404285">
                  <a:moveTo>
                    <a:pt x="86664" y="808"/>
                  </a:moveTo>
                  <a:cubicBezTo>
                    <a:pt x="81372" y="16683"/>
                    <a:pt x="35864" y="281796"/>
                    <a:pt x="32689" y="331008"/>
                  </a:cubicBezTo>
                  <a:cubicBezTo>
                    <a:pt x="29514" y="380220"/>
                    <a:pt x="66556" y="290792"/>
                    <a:pt x="67614" y="296083"/>
                  </a:cubicBezTo>
                  <a:cubicBezTo>
                    <a:pt x="68672" y="301374"/>
                    <a:pt x="15756" y="362229"/>
                    <a:pt x="39039" y="362758"/>
                  </a:cubicBezTo>
                  <a:cubicBezTo>
                    <a:pt x="62322" y="363287"/>
                    <a:pt x="196202" y="298729"/>
                    <a:pt x="207314" y="299258"/>
                  </a:cubicBezTo>
                  <a:cubicBezTo>
                    <a:pt x="218426" y="299787"/>
                    <a:pt x="45918" y="397154"/>
                    <a:pt x="105714" y="365933"/>
                  </a:cubicBezTo>
                  <a:cubicBezTo>
                    <a:pt x="165510" y="334712"/>
                    <a:pt x="557093" y="119341"/>
                    <a:pt x="566089" y="111933"/>
                  </a:cubicBezTo>
                  <a:cubicBezTo>
                    <a:pt x="575085" y="104525"/>
                    <a:pt x="253351" y="272800"/>
                    <a:pt x="159689" y="321483"/>
                  </a:cubicBezTo>
                  <a:cubicBezTo>
                    <a:pt x="66027" y="370166"/>
                    <a:pt x="22635" y="407737"/>
                    <a:pt x="4114" y="404033"/>
                  </a:cubicBezTo>
                  <a:cubicBezTo>
                    <a:pt x="-14407" y="400329"/>
                    <a:pt x="34806" y="335770"/>
                    <a:pt x="48564" y="299258"/>
                  </a:cubicBezTo>
                  <a:cubicBezTo>
                    <a:pt x="62322" y="262746"/>
                    <a:pt x="84018" y="195541"/>
                    <a:pt x="86664" y="184958"/>
                  </a:cubicBezTo>
                  <a:cubicBezTo>
                    <a:pt x="89310" y="174375"/>
                    <a:pt x="63381" y="263804"/>
                    <a:pt x="64439" y="235758"/>
                  </a:cubicBezTo>
                  <a:cubicBezTo>
                    <a:pt x="65497" y="207712"/>
                    <a:pt x="91956" y="-15067"/>
                    <a:pt x="86664" y="80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A534B822-2A81-FF49-52AE-8539DFC34FF1}"/>
                </a:ext>
              </a:extLst>
            </p:cNvPr>
            <p:cNvSpPr/>
            <p:nvPr/>
          </p:nvSpPr>
          <p:spPr>
            <a:xfrm>
              <a:off x="3543227" y="9871066"/>
              <a:ext cx="388823" cy="283204"/>
            </a:xfrm>
            <a:custGeom>
              <a:avLst/>
              <a:gdLst>
                <a:gd name="connsiteX0" fmla="*/ 66748 w 388823"/>
                <a:gd name="connsiteY0" fmla="*/ 9 h 283204"/>
                <a:gd name="connsiteX1" fmla="*/ 222323 w 388823"/>
                <a:gd name="connsiteY1" fmla="*/ 41284 h 283204"/>
                <a:gd name="connsiteX2" fmla="*/ 295348 w 388823"/>
                <a:gd name="connsiteY2" fmla="*/ 120659 h 283204"/>
                <a:gd name="connsiteX3" fmla="*/ 254073 w 388823"/>
                <a:gd name="connsiteY3" fmla="*/ 114309 h 283204"/>
                <a:gd name="connsiteX4" fmla="*/ 155648 w 388823"/>
                <a:gd name="connsiteY4" fmla="*/ 184159 h 283204"/>
                <a:gd name="connsiteX5" fmla="*/ 73 w 388823"/>
                <a:gd name="connsiteY5" fmla="*/ 282584 h 283204"/>
                <a:gd name="connsiteX6" fmla="*/ 133423 w 388823"/>
                <a:gd name="connsiteY6" fmla="*/ 228609 h 283204"/>
                <a:gd name="connsiteX7" fmla="*/ 384248 w 388823"/>
                <a:gd name="connsiteY7" fmla="*/ 120659 h 283204"/>
                <a:gd name="connsiteX8" fmla="*/ 295348 w 388823"/>
                <a:gd name="connsiteY8" fmla="*/ 161934 h 283204"/>
                <a:gd name="connsiteX9" fmla="*/ 292173 w 388823"/>
                <a:gd name="connsiteY9" fmla="*/ 139709 h 283204"/>
                <a:gd name="connsiteX10" fmla="*/ 250898 w 388823"/>
                <a:gd name="connsiteY10" fmla="*/ 146059 h 283204"/>
                <a:gd name="connsiteX11" fmla="*/ 85798 w 388823"/>
                <a:gd name="connsiteY11" fmla="*/ 203209 h 283204"/>
                <a:gd name="connsiteX12" fmla="*/ 254073 w 388823"/>
                <a:gd name="connsiteY12" fmla="*/ 104784 h 283204"/>
                <a:gd name="connsiteX13" fmla="*/ 225498 w 388823"/>
                <a:gd name="connsiteY13" fmla="*/ 44459 h 283204"/>
                <a:gd name="connsiteX14" fmla="*/ 66748 w 388823"/>
                <a:gd name="connsiteY14" fmla="*/ 9 h 28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823" h="283204">
                  <a:moveTo>
                    <a:pt x="66748" y="9"/>
                  </a:moveTo>
                  <a:cubicBezTo>
                    <a:pt x="66219" y="-520"/>
                    <a:pt x="184223" y="21176"/>
                    <a:pt x="222323" y="41284"/>
                  </a:cubicBezTo>
                  <a:cubicBezTo>
                    <a:pt x="260423" y="61392"/>
                    <a:pt x="290056" y="108488"/>
                    <a:pt x="295348" y="120659"/>
                  </a:cubicBezTo>
                  <a:cubicBezTo>
                    <a:pt x="300640" y="132830"/>
                    <a:pt x="277356" y="103726"/>
                    <a:pt x="254073" y="114309"/>
                  </a:cubicBezTo>
                  <a:cubicBezTo>
                    <a:pt x="230790" y="124892"/>
                    <a:pt x="197981" y="156113"/>
                    <a:pt x="155648" y="184159"/>
                  </a:cubicBezTo>
                  <a:cubicBezTo>
                    <a:pt x="113315" y="212205"/>
                    <a:pt x="3777" y="275176"/>
                    <a:pt x="73" y="282584"/>
                  </a:cubicBezTo>
                  <a:cubicBezTo>
                    <a:pt x="-3631" y="289992"/>
                    <a:pt x="133423" y="228609"/>
                    <a:pt x="133423" y="228609"/>
                  </a:cubicBezTo>
                  <a:lnTo>
                    <a:pt x="384248" y="120659"/>
                  </a:lnTo>
                  <a:cubicBezTo>
                    <a:pt x="411235" y="109547"/>
                    <a:pt x="310694" y="158759"/>
                    <a:pt x="295348" y="161934"/>
                  </a:cubicBezTo>
                  <a:cubicBezTo>
                    <a:pt x="280002" y="165109"/>
                    <a:pt x="299581" y="142355"/>
                    <a:pt x="292173" y="139709"/>
                  </a:cubicBezTo>
                  <a:cubicBezTo>
                    <a:pt x="284765" y="137063"/>
                    <a:pt x="285294" y="135476"/>
                    <a:pt x="250898" y="146059"/>
                  </a:cubicBezTo>
                  <a:cubicBezTo>
                    <a:pt x="216502" y="156642"/>
                    <a:pt x="85269" y="210088"/>
                    <a:pt x="85798" y="203209"/>
                  </a:cubicBezTo>
                  <a:cubicBezTo>
                    <a:pt x="86327" y="196330"/>
                    <a:pt x="230790" y="131242"/>
                    <a:pt x="254073" y="104784"/>
                  </a:cubicBezTo>
                  <a:cubicBezTo>
                    <a:pt x="277356" y="78326"/>
                    <a:pt x="256719" y="59805"/>
                    <a:pt x="225498" y="44459"/>
                  </a:cubicBezTo>
                  <a:cubicBezTo>
                    <a:pt x="194277" y="29113"/>
                    <a:pt x="67277" y="538"/>
                    <a:pt x="66748" y="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AE6147D2-616C-99FD-79AA-3982844450B1}"/>
                </a:ext>
              </a:extLst>
            </p:cNvPr>
            <p:cNvSpPr/>
            <p:nvPr/>
          </p:nvSpPr>
          <p:spPr>
            <a:xfrm>
              <a:off x="3520324" y="9826611"/>
              <a:ext cx="387856" cy="190090"/>
            </a:xfrm>
            <a:custGeom>
              <a:avLst/>
              <a:gdLst>
                <a:gd name="connsiteX0" fmla="*/ 751 w 387856"/>
                <a:gd name="connsiteY0" fmla="*/ 47639 h 190090"/>
                <a:gd name="connsiteX1" fmla="*/ 197601 w 387856"/>
                <a:gd name="connsiteY1" fmla="*/ 22239 h 190090"/>
                <a:gd name="connsiteX2" fmla="*/ 321426 w 387856"/>
                <a:gd name="connsiteY2" fmla="*/ 92089 h 190090"/>
                <a:gd name="connsiteX3" fmla="*/ 280151 w 387856"/>
                <a:gd name="connsiteY3" fmla="*/ 57164 h 190090"/>
                <a:gd name="connsiteX4" fmla="*/ 384926 w 387856"/>
                <a:gd name="connsiteY4" fmla="*/ 187339 h 190090"/>
                <a:gd name="connsiteX5" fmla="*/ 350001 w 387856"/>
                <a:gd name="connsiteY5" fmla="*/ 139714 h 190090"/>
                <a:gd name="connsiteX6" fmla="*/ 257926 w 387856"/>
                <a:gd name="connsiteY6" fmla="*/ 66689 h 190090"/>
                <a:gd name="connsiteX7" fmla="*/ 194426 w 387856"/>
                <a:gd name="connsiteY7" fmla="*/ 25414 h 190090"/>
                <a:gd name="connsiteX8" fmla="*/ 149976 w 387856"/>
                <a:gd name="connsiteY8" fmla="*/ 14 h 190090"/>
                <a:gd name="connsiteX9" fmla="*/ 130926 w 387856"/>
                <a:gd name="connsiteY9" fmla="*/ 22239 h 190090"/>
                <a:gd name="connsiteX10" fmla="*/ 751 w 387856"/>
                <a:gd name="connsiteY10" fmla="*/ 47639 h 19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856" h="190090">
                  <a:moveTo>
                    <a:pt x="751" y="47639"/>
                  </a:moveTo>
                  <a:cubicBezTo>
                    <a:pt x="11863" y="47639"/>
                    <a:pt x="144155" y="14831"/>
                    <a:pt x="197601" y="22239"/>
                  </a:cubicBezTo>
                  <a:cubicBezTo>
                    <a:pt x="251047" y="29647"/>
                    <a:pt x="307668" y="86268"/>
                    <a:pt x="321426" y="92089"/>
                  </a:cubicBezTo>
                  <a:cubicBezTo>
                    <a:pt x="335184" y="97910"/>
                    <a:pt x="269568" y="41289"/>
                    <a:pt x="280151" y="57164"/>
                  </a:cubicBezTo>
                  <a:cubicBezTo>
                    <a:pt x="290734" y="73039"/>
                    <a:pt x="373284" y="173581"/>
                    <a:pt x="384926" y="187339"/>
                  </a:cubicBezTo>
                  <a:cubicBezTo>
                    <a:pt x="396568" y="201097"/>
                    <a:pt x="371168" y="159822"/>
                    <a:pt x="350001" y="139714"/>
                  </a:cubicBezTo>
                  <a:cubicBezTo>
                    <a:pt x="328834" y="119606"/>
                    <a:pt x="283855" y="85739"/>
                    <a:pt x="257926" y="66689"/>
                  </a:cubicBezTo>
                  <a:cubicBezTo>
                    <a:pt x="231997" y="47639"/>
                    <a:pt x="212417" y="36526"/>
                    <a:pt x="194426" y="25414"/>
                  </a:cubicBezTo>
                  <a:cubicBezTo>
                    <a:pt x="176435" y="14302"/>
                    <a:pt x="160559" y="543"/>
                    <a:pt x="149976" y="14"/>
                  </a:cubicBezTo>
                  <a:cubicBezTo>
                    <a:pt x="139393" y="-515"/>
                    <a:pt x="156855" y="13772"/>
                    <a:pt x="130926" y="22239"/>
                  </a:cubicBezTo>
                  <a:cubicBezTo>
                    <a:pt x="104997" y="30706"/>
                    <a:pt x="-10361" y="47639"/>
                    <a:pt x="751" y="476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A4D0E437-8561-EEC7-4879-97960F74C9BC}"/>
                </a:ext>
              </a:extLst>
            </p:cNvPr>
            <p:cNvSpPr/>
            <p:nvPr/>
          </p:nvSpPr>
          <p:spPr>
            <a:xfrm>
              <a:off x="3927201" y="9639020"/>
              <a:ext cx="153325" cy="360311"/>
            </a:xfrm>
            <a:custGeom>
              <a:avLst/>
              <a:gdLst>
                <a:gd name="connsiteX0" fmla="*/ 130449 w 153325"/>
                <a:gd name="connsiteY0" fmla="*/ 280 h 360311"/>
                <a:gd name="connsiteX1" fmla="*/ 38374 w 153325"/>
                <a:gd name="connsiteY1" fmla="*/ 273330 h 360311"/>
                <a:gd name="connsiteX2" fmla="*/ 274 w 153325"/>
                <a:gd name="connsiteY2" fmla="*/ 359055 h 360311"/>
                <a:gd name="connsiteX3" fmla="*/ 28849 w 153325"/>
                <a:gd name="connsiteY3" fmla="*/ 311430 h 360311"/>
                <a:gd name="connsiteX4" fmla="*/ 152674 w 153325"/>
                <a:gd name="connsiteY4" fmla="*/ 143155 h 360311"/>
                <a:gd name="connsiteX5" fmla="*/ 79649 w 153325"/>
                <a:gd name="connsiteY5" fmla="*/ 219355 h 360311"/>
                <a:gd name="connsiteX6" fmla="*/ 130449 w 153325"/>
                <a:gd name="connsiteY6" fmla="*/ 280 h 3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25" h="360311">
                  <a:moveTo>
                    <a:pt x="130449" y="280"/>
                  </a:moveTo>
                  <a:cubicBezTo>
                    <a:pt x="123570" y="9276"/>
                    <a:pt x="60070" y="213534"/>
                    <a:pt x="38374" y="273330"/>
                  </a:cubicBezTo>
                  <a:cubicBezTo>
                    <a:pt x="16678" y="333126"/>
                    <a:pt x="1861" y="352705"/>
                    <a:pt x="274" y="359055"/>
                  </a:cubicBezTo>
                  <a:cubicBezTo>
                    <a:pt x="-1314" y="365405"/>
                    <a:pt x="3449" y="347413"/>
                    <a:pt x="28849" y="311430"/>
                  </a:cubicBezTo>
                  <a:cubicBezTo>
                    <a:pt x="54249" y="275447"/>
                    <a:pt x="144207" y="158501"/>
                    <a:pt x="152674" y="143155"/>
                  </a:cubicBezTo>
                  <a:cubicBezTo>
                    <a:pt x="161141" y="127809"/>
                    <a:pt x="84412" y="236818"/>
                    <a:pt x="79649" y="219355"/>
                  </a:cubicBezTo>
                  <a:cubicBezTo>
                    <a:pt x="74886" y="201892"/>
                    <a:pt x="137328" y="-8716"/>
                    <a:pt x="130449" y="2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58DF89DD-5C6C-3486-321A-36772114F9F9}"/>
                </a:ext>
              </a:extLst>
            </p:cNvPr>
            <p:cNvSpPr/>
            <p:nvPr/>
          </p:nvSpPr>
          <p:spPr>
            <a:xfrm>
              <a:off x="2596763" y="9544760"/>
              <a:ext cx="255249" cy="226937"/>
            </a:xfrm>
            <a:custGeom>
              <a:avLst/>
              <a:gdLst>
                <a:gd name="connsiteX0" fmla="*/ 387 w 255249"/>
                <a:gd name="connsiteY0" fmla="*/ 224715 h 226937"/>
                <a:gd name="connsiteX1" fmla="*/ 165487 w 255249"/>
                <a:gd name="connsiteY1" fmla="*/ 113590 h 226937"/>
                <a:gd name="connsiteX2" fmla="*/ 149612 w 255249"/>
                <a:gd name="connsiteY2" fmla="*/ 177090 h 226937"/>
                <a:gd name="connsiteX3" fmla="*/ 133737 w 255249"/>
                <a:gd name="connsiteY3" fmla="*/ 218365 h 226937"/>
                <a:gd name="connsiteX4" fmla="*/ 254387 w 255249"/>
                <a:gd name="connsiteY4" fmla="*/ 2465 h 226937"/>
                <a:gd name="connsiteX5" fmla="*/ 184537 w 255249"/>
                <a:gd name="connsiteY5" fmla="*/ 104065 h 226937"/>
                <a:gd name="connsiteX6" fmla="*/ 121037 w 255249"/>
                <a:gd name="connsiteY6" fmla="*/ 145340 h 226937"/>
                <a:gd name="connsiteX7" fmla="*/ 387 w 255249"/>
                <a:gd name="connsiteY7" fmla="*/ 224715 h 2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249" h="226937">
                  <a:moveTo>
                    <a:pt x="387" y="224715"/>
                  </a:moveTo>
                  <a:cubicBezTo>
                    <a:pt x="7795" y="219423"/>
                    <a:pt x="140616" y="121527"/>
                    <a:pt x="165487" y="113590"/>
                  </a:cubicBezTo>
                  <a:cubicBezTo>
                    <a:pt x="190358" y="105653"/>
                    <a:pt x="154904" y="159628"/>
                    <a:pt x="149612" y="177090"/>
                  </a:cubicBezTo>
                  <a:cubicBezTo>
                    <a:pt x="144320" y="194552"/>
                    <a:pt x="116274" y="247469"/>
                    <a:pt x="133737" y="218365"/>
                  </a:cubicBezTo>
                  <a:cubicBezTo>
                    <a:pt x="151200" y="189261"/>
                    <a:pt x="245920" y="21515"/>
                    <a:pt x="254387" y="2465"/>
                  </a:cubicBezTo>
                  <a:cubicBezTo>
                    <a:pt x="262854" y="-16585"/>
                    <a:pt x="206762" y="80253"/>
                    <a:pt x="184537" y="104065"/>
                  </a:cubicBezTo>
                  <a:cubicBezTo>
                    <a:pt x="162312" y="127877"/>
                    <a:pt x="148024" y="128936"/>
                    <a:pt x="121037" y="145340"/>
                  </a:cubicBezTo>
                  <a:cubicBezTo>
                    <a:pt x="94050" y="161744"/>
                    <a:pt x="-7021" y="230007"/>
                    <a:pt x="387" y="2247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14F8A73D-3FAF-315C-CD16-863C407E649A}"/>
                </a:ext>
              </a:extLst>
            </p:cNvPr>
            <p:cNvSpPr/>
            <p:nvPr/>
          </p:nvSpPr>
          <p:spPr>
            <a:xfrm>
              <a:off x="2822303" y="9547171"/>
              <a:ext cx="92479" cy="228872"/>
            </a:xfrm>
            <a:custGeom>
              <a:avLst/>
              <a:gdLst>
                <a:gd name="connsiteX0" fmla="*/ 272 w 92479"/>
                <a:gd name="connsiteY0" fmla="*/ 54 h 228872"/>
                <a:gd name="connsiteX1" fmla="*/ 57422 w 92479"/>
                <a:gd name="connsiteY1" fmla="*/ 50854 h 228872"/>
                <a:gd name="connsiteX2" fmla="*/ 16147 w 92479"/>
                <a:gd name="connsiteY2" fmla="*/ 225479 h 228872"/>
                <a:gd name="connsiteX3" fmla="*/ 54247 w 92479"/>
                <a:gd name="connsiteY3" fmla="*/ 155629 h 228872"/>
                <a:gd name="connsiteX4" fmla="*/ 89172 w 92479"/>
                <a:gd name="connsiteY4" fmla="*/ 25454 h 228872"/>
                <a:gd name="connsiteX5" fmla="*/ 85997 w 92479"/>
                <a:gd name="connsiteY5" fmla="*/ 57204 h 228872"/>
                <a:gd name="connsiteX6" fmla="*/ 272 w 92479"/>
                <a:gd name="connsiteY6" fmla="*/ 54 h 22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9" h="228872">
                  <a:moveTo>
                    <a:pt x="272" y="54"/>
                  </a:moveTo>
                  <a:cubicBezTo>
                    <a:pt x="-4490" y="-1004"/>
                    <a:pt x="54776" y="13283"/>
                    <a:pt x="57422" y="50854"/>
                  </a:cubicBezTo>
                  <a:cubicBezTo>
                    <a:pt x="60068" y="88425"/>
                    <a:pt x="16676" y="208017"/>
                    <a:pt x="16147" y="225479"/>
                  </a:cubicBezTo>
                  <a:cubicBezTo>
                    <a:pt x="15618" y="242941"/>
                    <a:pt x="42076" y="188966"/>
                    <a:pt x="54247" y="155629"/>
                  </a:cubicBezTo>
                  <a:cubicBezTo>
                    <a:pt x="66418" y="122292"/>
                    <a:pt x="83880" y="41858"/>
                    <a:pt x="89172" y="25454"/>
                  </a:cubicBezTo>
                  <a:cubicBezTo>
                    <a:pt x="94464" y="9050"/>
                    <a:pt x="93405" y="57733"/>
                    <a:pt x="85997" y="57204"/>
                  </a:cubicBezTo>
                  <a:cubicBezTo>
                    <a:pt x="78589" y="56675"/>
                    <a:pt x="5034" y="1112"/>
                    <a:pt x="272" y="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C36F96AB-24EA-8A2F-5325-4134758DD704}"/>
                </a:ext>
              </a:extLst>
            </p:cNvPr>
            <p:cNvSpPr/>
            <p:nvPr/>
          </p:nvSpPr>
          <p:spPr>
            <a:xfrm>
              <a:off x="2857415" y="9403859"/>
              <a:ext cx="265299" cy="366193"/>
            </a:xfrm>
            <a:custGeom>
              <a:avLst/>
              <a:gdLst>
                <a:gd name="connsiteX0" fmla="*/ 85 w 265299"/>
                <a:gd name="connsiteY0" fmla="*/ 365616 h 366193"/>
                <a:gd name="connsiteX1" fmla="*/ 123910 w 265299"/>
                <a:gd name="connsiteY1" fmla="*/ 102091 h 366193"/>
                <a:gd name="connsiteX2" fmla="*/ 206460 w 265299"/>
                <a:gd name="connsiteY2" fmla="*/ 491 h 366193"/>
                <a:gd name="connsiteX3" fmla="*/ 247735 w 265299"/>
                <a:gd name="connsiteY3" fmla="*/ 137016 h 366193"/>
                <a:gd name="connsiteX4" fmla="*/ 263610 w 265299"/>
                <a:gd name="connsiteY4" fmla="*/ 89391 h 366193"/>
                <a:gd name="connsiteX5" fmla="*/ 235035 w 265299"/>
                <a:gd name="connsiteY5" fmla="*/ 168766 h 366193"/>
                <a:gd name="connsiteX6" fmla="*/ 257260 w 265299"/>
                <a:gd name="connsiteY6" fmla="*/ 108441 h 366193"/>
                <a:gd name="connsiteX7" fmla="*/ 184235 w 265299"/>
                <a:gd name="connsiteY7" fmla="*/ 203691 h 366193"/>
                <a:gd name="connsiteX8" fmla="*/ 108035 w 265299"/>
                <a:gd name="connsiteY8" fmla="*/ 327516 h 366193"/>
                <a:gd name="connsiteX9" fmla="*/ 254085 w 265299"/>
                <a:gd name="connsiteY9" fmla="*/ 121141 h 366193"/>
                <a:gd name="connsiteX10" fmla="*/ 241385 w 265299"/>
                <a:gd name="connsiteY10" fmla="*/ 13191 h 366193"/>
                <a:gd name="connsiteX11" fmla="*/ 130260 w 265299"/>
                <a:gd name="connsiteY11" fmla="*/ 121141 h 366193"/>
                <a:gd name="connsiteX12" fmla="*/ 104860 w 265299"/>
                <a:gd name="connsiteY12" fmla="*/ 171941 h 366193"/>
                <a:gd name="connsiteX13" fmla="*/ 85 w 265299"/>
                <a:gd name="connsiteY13" fmla="*/ 365616 h 36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299" h="366193">
                  <a:moveTo>
                    <a:pt x="85" y="365616"/>
                  </a:moveTo>
                  <a:cubicBezTo>
                    <a:pt x="3260" y="353974"/>
                    <a:pt x="89514" y="162945"/>
                    <a:pt x="123910" y="102091"/>
                  </a:cubicBezTo>
                  <a:cubicBezTo>
                    <a:pt x="158306" y="41237"/>
                    <a:pt x="185823" y="-5330"/>
                    <a:pt x="206460" y="491"/>
                  </a:cubicBezTo>
                  <a:cubicBezTo>
                    <a:pt x="227097" y="6312"/>
                    <a:pt x="238210" y="122199"/>
                    <a:pt x="247735" y="137016"/>
                  </a:cubicBezTo>
                  <a:cubicBezTo>
                    <a:pt x="257260" y="151833"/>
                    <a:pt x="265727" y="84099"/>
                    <a:pt x="263610" y="89391"/>
                  </a:cubicBezTo>
                  <a:cubicBezTo>
                    <a:pt x="261493" y="94683"/>
                    <a:pt x="236093" y="165591"/>
                    <a:pt x="235035" y="168766"/>
                  </a:cubicBezTo>
                  <a:cubicBezTo>
                    <a:pt x="233977" y="171941"/>
                    <a:pt x="265727" y="102620"/>
                    <a:pt x="257260" y="108441"/>
                  </a:cubicBezTo>
                  <a:cubicBezTo>
                    <a:pt x="248793" y="114262"/>
                    <a:pt x="209106" y="167179"/>
                    <a:pt x="184235" y="203691"/>
                  </a:cubicBezTo>
                  <a:cubicBezTo>
                    <a:pt x="159364" y="240203"/>
                    <a:pt x="96393" y="341274"/>
                    <a:pt x="108035" y="327516"/>
                  </a:cubicBezTo>
                  <a:cubicBezTo>
                    <a:pt x="119677" y="313758"/>
                    <a:pt x="231860" y="173528"/>
                    <a:pt x="254085" y="121141"/>
                  </a:cubicBezTo>
                  <a:cubicBezTo>
                    <a:pt x="276310" y="68754"/>
                    <a:pt x="262022" y="13191"/>
                    <a:pt x="241385" y="13191"/>
                  </a:cubicBezTo>
                  <a:cubicBezTo>
                    <a:pt x="220748" y="13191"/>
                    <a:pt x="153014" y="94683"/>
                    <a:pt x="130260" y="121141"/>
                  </a:cubicBezTo>
                  <a:cubicBezTo>
                    <a:pt x="107506" y="147599"/>
                    <a:pt x="126556" y="134370"/>
                    <a:pt x="104860" y="171941"/>
                  </a:cubicBezTo>
                  <a:cubicBezTo>
                    <a:pt x="83164" y="209512"/>
                    <a:pt x="-3090" y="377258"/>
                    <a:pt x="85" y="3656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C4CECCB5-2474-C2F3-BACB-2BACCEE49FA8}"/>
                </a:ext>
              </a:extLst>
            </p:cNvPr>
            <p:cNvSpPr/>
            <p:nvPr/>
          </p:nvSpPr>
          <p:spPr>
            <a:xfrm>
              <a:off x="2925631" y="9499555"/>
              <a:ext cx="128756" cy="213207"/>
            </a:xfrm>
            <a:custGeom>
              <a:avLst/>
              <a:gdLst>
                <a:gd name="connsiteX0" fmla="*/ 109669 w 128756"/>
                <a:gd name="connsiteY0" fmla="*/ 45 h 213207"/>
                <a:gd name="connsiteX1" fmla="*/ 77919 w 128756"/>
                <a:gd name="connsiteY1" fmla="*/ 117520 h 213207"/>
                <a:gd name="connsiteX2" fmla="*/ 128719 w 128756"/>
                <a:gd name="connsiteY2" fmla="*/ 60370 h 213207"/>
                <a:gd name="connsiteX3" fmla="*/ 68394 w 128756"/>
                <a:gd name="connsiteY3" fmla="*/ 136570 h 213207"/>
                <a:gd name="connsiteX4" fmla="*/ 17594 w 128756"/>
                <a:gd name="connsiteY4" fmla="*/ 184195 h 213207"/>
                <a:gd name="connsiteX5" fmla="*/ 4894 w 128756"/>
                <a:gd name="connsiteY5" fmla="*/ 209595 h 213207"/>
                <a:gd name="connsiteX6" fmla="*/ 93794 w 128756"/>
                <a:gd name="connsiteY6" fmla="*/ 104820 h 213207"/>
                <a:gd name="connsiteX7" fmla="*/ 109669 w 128756"/>
                <a:gd name="connsiteY7" fmla="*/ 45 h 21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756" h="213207">
                  <a:moveTo>
                    <a:pt x="109669" y="45"/>
                  </a:moveTo>
                  <a:cubicBezTo>
                    <a:pt x="107023" y="2162"/>
                    <a:pt x="74744" y="107466"/>
                    <a:pt x="77919" y="117520"/>
                  </a:cubicBezTo>
                  <a:cubicBezTo>
                    <a:pt x="81094" y="127574"/>
                    <a:pt x="130306" y="57195"/>
                    <a:pt x="128719" y="60370"/>
                  </a:cubicBezTo>
                  <a:cubicBezTo>
                    <a:pt x="127132" y="63545"/>
                    <a:pt x="86915" y="115933"/>
                    <a:pt x="68394" y="136570"/>
                  </a:cubicBezTo>
                  <a:cubicBezTo>
                    <a:pt x="49873" y="157207"/>
                    <a:pt x="28177" y="172024"/>
                    <a:pt x="17594" y="184195"/>
                  </a:cubicBezTo>
                  <a:cubicBezTo>
                    <a:pt x="7011" y="196366"/>
                    <a:pt x="-7806" y="222824"/>
                    <a:pt x="4894" y="209595"/>
                  </a:cubicBezTo>
                  <a:cubicBezTo>
                    <a:pt x="17594" y="196366"/>
                    <a:pt x="68394" y="138687"/>
                    <a:pt x="93794" y="104820"/>
                  </a:cubicBezTo>
                  <a:cubicBezTo>
                    <a:pt x="119194" y="70953"/>
                    <a:pt x="112315" y="-2072"/>
                    <a:pt x="109669" y="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F417C16E-747F-2729-F077-AB99947BE76B}"/>
                </a:ext>
              </a:extLst>
            </p:cNvPr>
            <p:cNvSpPr/>
            <p:nvPr/>
          </p:nvSpPr>
          <p:spPr>
            <a:xfrm>
              <a:off x="2997198" y="9556661"/>
              <a:ext cx="213964" cy="219369"/>
            </a:xfrm>
            <a:custGeom>
              <a:avLst/>
              <a:gdLst>
                <a:gd name="connsiteX0" fmla="*/ 88902 w 213964"/>
                <a:gd name="connsiteY0" fmla="*/ 89 h 219369"/>
                <a:gd name="connsiteX1" fmla="*/ 133352 w 213964"/>
                <a:gd name="connsiteY1" fmla="*/ 95339 h 219369"/>
                <a:gd name="connsiteX2" fmla="*/ 146052 w 213964"/>
                <a:gd name="connsiteY2" fmla="*/ 111214 h 219369"/>
                <a:gd name="connsiteX3" fmla="*/ 88902 w 213964"/>
                <a:gd name="connsiteY3" fmla="*/ 168364 h 219369"/>
                <a:gd name="connsiteX4" fmla="*/ 41277 w 213964"/>
                <a:gd name="connsiteY4" fmla="*/ 215989 h 219369"/>
                <a:gd name="connsiteX5" fmla="*/ 149227 w 213964"/>
                <a:gd name="connsiteY5" fmla="*/ 130264 h 219369"/>
                <a:gd name="connsiteX6" fmla="*/ 212727 w 213964"/>
                <a:gd name="connsiteY6" fmla="*/ 146139 h 219369"/>
                <a:gd name="connsiteX7" fmla="*/ 190502 w 213964"/>
                <a:gd name="connsiteY7" fmla="*/ 219164 h 219369"/>
                <a:gd name="connsiteX8" fmla="*/ 180977 w 213964"/>
                <a:gd name="connsiteY8" fmla="*/ 120739 h 219369"/>
                <a:gd name="connsiteX9" fmla="*/ 142877 w 213964"/>
                <a:gd name="connsiteY9" fmla="*/ 104864 h 219369"/>
                <a:gd name="connsiteX10" fmla="*/ 101602 w 213964"/>
                <a:gd name="connsiteY10" fmla="*/ 92164 h 219369"/>
                <a:gd name="connsiteX11" fmla="*/ 2 w 213964"/>
                <a:gd name="connsiteY11" fmla="*/ 184239 h 219369"/>
                <a:gd name="connsiteX12" fmla="*/ 104777 w 213964"/>
                <a:gd name="connsiteY12" fmla="*/ 79464 h 219369"/>
                <a:gd name="connsiteX13" fmla="*/ 88902 w 213964"/>
                <a:gd name="connsiteY13" fmla="*/ 89 h 2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964" h="219369">
                  <a:moveTo>
                    <a:pt x="88902" y="89"/>
                  </a:moveTo>
                  <a:cubicBezTo>
                    <a:pt x="93664" y="2735"/>
                    <a:pt x="123827" y="76818"/>
                    <a:pt x="133352" y="95339"/>
                  </a:cubicBezTo>
                  <a:cubicBezTo>
                    <a:pt x="142877" y="113860"/>
                    <a:pt x="153460" y="99043"/>
                    <a:pt x="146052" y="111214"/>
                  </a:cubicBezTo>
                  <a:cubicBezTo>
                    <a:pt x="138644" y="123385"/>
                    <a:pt x="88902" y="168364"/>
                    <a:pt x="88902" y="168364"/>
                  </a:cubicBezTo>
                  <a:cubicBezTo>
                    <a:pt x="71440" y="185826"/>
                    <a:pt x="31223" y="222339"/>
                    <a:pt x="41277" y="215989"/>
                  </a:cubicBezTo>
                  <a:cubicBezTo>
                    <a:pt x="51331" y="209639"/>
                    <a:pt x="120652" y="141906"/>
                    <a:pt x="149227" y="130264"/>
                  </a:cubicBezTo>
                  <a:cubicBezTo>
                    <a:pt x="177802" y="118622"/>
                    <a:pt x="205848" y="131322"/>
                    <a:pt x="212727" y="146139"/>
                  </a:cubicBezTo>
                  <a:cubicBezTo>
                    <a:pt x="219606" y="160956"/>
                    <a:pt x="195794" y="223397"/>
                    <a:pt x="190502" y="219164"/>
                  </a:cubicBezTo>
                  <a:cubicBezTo>
                    <a:pt x="185210" y="214931"/>
                    <a:pt x="188914" y="139789"/>
                    <a:pt x="180977" y="120739"/>
                  </a:cubicBezTo>
                  <a:cubicBezTo>
                    <a:pt x="173040" y="101689"/>
                    <a:pt x="156106" y="109626"/>
                    <a:pt x="142877" y="104864"/>
                  </a:cubicBezTo>
                  <a:cubicBezTo>
                    <a:pt x="129648" y="100102"/>
                    <a:pt x="125414" y="78935"/>
                    <a:pt x="101602" y="92164"/>
                  </a:cubicBezTo>
                  <a:cubicBezTo>
                    <a:pt x="77790" y="105393"/>
                    <a:pt x="-527" y="186356"/>
                    <a:pt x="2" y="184239"/>
                  </a:cubicBezTo>
                  <a:cubicBezTo>
                    <a:pt x="531" y="182122"/>
                    <a:pt x="88902" y="104864"/>
                    <a:pt x="104777" y="79464"/>
                  </a:cubicBezTo>
                  <a:cubicBezTo>
                    <a:pt x="120652" y="54064"/>
                    <a:pt x="84140" y="-2557"/>
                    <a:pt x="88902" y="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D2181F0D-80E3-B805-3782-2BF1C7C2BA85}"/>
                </a:ext>
              </a:extLst>
            </p:cNvPr>
            <p:cNvSpPr/>
            <p:nvPr/>
          </p:nvSpPr>
          <p:spPr>
            <a:xfrm>
              <a:off x="3076409" y="9486848"/>
              <a:ext cx="193934" cy="187603"/>
            </a:xfrm>
            <a:custGeom>
              <a:avLst/>
              <a:gdLst>
                <a:gd name="connsiteX0" fmla="*/ 166 w 193934"/>
                <a:gd name="connsiteY0" fmla="*/ 66727 h 187603"/>
                <a:gd name="connsiteX1" fmla="*/ 89066 w 193934"/>
                <a:gd name="connsiteY1" fmla="*/ 114352 h 187603"/>
                <a:gd name="connsiteX2" fmla="*/ 92241 w 193934"/>
                <a:gd name="connsiteY2" fmla="*/ 187377 h 187603"/>
                <a:gd name="connsiteX3" fmla="*/ 127166 w 193934"/>
                <a:gd name="connsiteY3" fmla="*/ 136577 h 187603"/>
                <a:gd name="connsiteX4" fmla="*/ 165266 w 193934"/>
                <a:gd name="connsiteY4" fmla="*/ 117527 h 187603"/>
                <a:gd name="connsiteX5" fmla="*/ 193841 w 193934"/>
                <a:gd name="connsiteY5" fmla="*/ 52 h 187603"/>
                <a:gd name="connsiteX6" fmla="*/ 155741 w 193934"/>
                <a:gd name="connsiteY6" fmla="*/ 133402 h 187603"/>
                <a:gd name="connsiteX7" fmla="*/ 114466 w 193934"/>
                <a:gd name="connsiteY7" fmla="*/ 149277 h 187603"/>
                <a:gd name="connsiteX8" fmla="*/ 166 w 193934"/>
                <a:gd name="connsiteY8" fmla="*/ 66727 h 18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34" h="187603">
                  <a:moveTo>
                    <a:pt x="166" y="66727"/>
                  </a:moveTo>
                  <a:cubicBezTo>
                    <a:pt x="-4067" y="60906"/>
                    <a:pt x="73720" y="94244"/>
                    <a:pt x="89066" y="114352"/>
                  </a:cubicBezTo>
                  <a:cubicBezTo>
                    <a:pt x="104412" y="134460"/>
                    <a:pt x="85891" y="183673"/>
                    <a:pt x="92241" y="187377"/>
                  </a:cubicBezTo>
                  <a:cubicBezTo>
                    <a:pt x="98591" y="191081"/>
                    <a:pt x="114995" y="148219"/>
                    <a:pt x="127166" y="136577"/>
                  </a:cubicBezTo>
                  <a:cubicBezTo>
                    <a:pt x="139337" y="124935"/>
                    <a:pt x="154154" y="140281"/>
                    <a:pt x="165266" y="117527"/>
                  </a:cubicBezTo>
                  <a:cubicBezTo>
                    <a:pt x="176378" y="94773"/>
                    <a:pt x="195429" y="-2594"/>
                    <a:pt x="193841" y="52"/>
                  </a:cubicBezTo>
                  <a:cubicBezTo>
                    <a:pt x="192254" y="2698"/>
                    <a:pt x="168970" y="108531"/>
                    <a:pt x="155741" y="133402"/>
                  </a:cubicBezTo>
                  <a:cubicBezTo>
                    <a:pt x="142512" y="158273"/>
                    <a:pt x="132987" y="158273"/>
                    <a:pt x="114466" y="149277"/>
                  </a:cubicBezTo>
                  <a:cubicBezTo>
                    <a:pt x="95945" y="140281"/>
                    <a:pt x="4399" y="72548"/>
                    <a:pt x="166" y="667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D24950E8-1A8B-3FE4-711A-75134476D554}"/>
                </a:ext>
              </a:extLst>
            </p:cNvPr>
            <p:cNvSpPr/>
            <p:nvPr/>
          </p:nvSpPr>
          <p:spPr>
            <a:xfrm>
              <a:off x="3104552" y="9455078"/>
              <a:ext cx="149857" cy="168897"/>
            </a:xfrm>
            <a:custGeom>
              <a:avLst/>
              <a:gdLst>
                <a:gd name="connsiteX0" fmla="*/ 598 w 149857"/>
                <a:gd name="connsiteY0" fmla="*/ 139772 h 168897"/>
                <a:gd name="connsiteX1" fmla="*/ 86323 w 149857"/>
                <a:gd name="connsiteY1" fmla="*/ 9597 h 168897"/>
                <a:gd name="connsiteX2" fmla="*/ 121248 w 149857"/>
                <a:gd name="connsiteY2" fmla="*/ 44522 h 168897"/>
                <a:gd name="connsiteX3" fmla="*/ 124423 w 149857"/>
                <a:gd name="connsiteY3" fmla="*/ 72 h 168897"/>
                <a:gd name="connsiteX4" fmla="*/ 130773 w 149857"/>
                <a:gd name="connsiteY4" fmla="*/ 57222 h 168897"/>
                <a:gd name="connsiteX5" fmla="*/ 124423 w 149857"/>
                <a:gd name="connsiteY5" fmla="*/ 168347 h 168897"/>
                <a:gd name="connsiteX6" fmla="*/ 149823 w 149857"/>
                <a:gd name="connsiteY6" fmla="*/ 6422 h 168897"/>
                <a:gd name="connsiteX7" fmla="*/ 118073 w 149857"/>
                <a:gd name="connsiteY7" fmla="*/ 44522 h 168897"/>
                <a:gd name="connsiteX8" fmla="*/ 51398 w 149857"/>
                <a:gd name="connsiteY8" fmla="*/ 92147 h 168897"/>
                <a:gd name="connsiteX9" fmla="*/ 598 w 149857"/>
                <a:gd name="connsiteY9" fmla="*/ 139772 h 16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857" h="168897">
                  <a:moveTo>
                    <a:pt x="598" y="139772"/>
                  </a:moveTo>
                  <a:cubicBezTo>
                    <a:pt x="6419" y="126014"/>
                    <a:pt x="66215" y="25472"/>
                    <a:pt x="86323" y="9597"/>
                  </a:cubicBezTo>
                  <a:cubicBezTo>
                    <a:pt x="106431" y="-6278"/>
                    <a:pt x="114898" y="46109"/>
                    <a:pt x="121248" y="44522"/>
                  </a:cubicBezTo>
                  <a:cubicBezTo>
                    <a:pt x="127598" y="42934"/>
                    <a:pt x="122835" y="-2045"/>
                    <a:pt x="124423" y="72"/>
                  </a:cubicBezTo>
                  <a:cubicBezTo>
                    <a:pt x="126011" y="2189"/>
                    <a:pt x="130773" y="29176"/>
                    <a:pt x="130773" y="57222"/>
                  </a:cubicBezTo>
                  <a:cubicBezTo>
                    <a:pt x="130773" y="85268"/>
                    <a:pt x="121248" y="176814"/>
                    <a:pt x="124423" y="168347"/>
                  </a:cubicBezTo>
                  <a:cubicBezTo>
                    <a:pt x="127598" y="159880"/>
                    <a:pt x="150881" y="27059"/>
                    <a:pt x="149823" y="6422"/>
                  </a:cubicBezTo>
                  <a:cubicBezTo>
                    <a:pt x="148765" y="-14215"/>
                    <a:pt x="134477" y="30234"/>
                    <a:pt x="118073" y="44522"/>
                  </a:cubicBezTo>
                  <a:cubicBezTo>
                    <a:pt x="101669" y="58810"/>
                    <a:pt x="69919" y="79976"/>
                    <a:pt x="51398" y="92147"/>
                  </a:cubicBezTo>
                  <a:cubicBezTo>
                    <a:pt x="32877" y="104318"/>
                    <a:pt x="-5223" y="153530"/>
                    <a:pt x="598" y="1397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3D5D81F8-8EC1-EDF3-35FF-36671DAEF0D3}"/>
                </a:ext>
              </a:extLst>
            </p:cNvPr>
            <p:cNvSpPr/>
            <p:nvPr/>
          </p:nvSpPr>
          <p:spPr>
            <a:xfrm>
              <a:off x="3114556" y="9512294"/>
              <a:ext cx="311329" cy="293777"/>
            </a:xfrm>
            <a:custGeom>
              <a:avLst/>
              <a:gdLst>
                <a:gd name="connsiteX0" fmla="*/ 119 w 311329"/>
                <a:gd name="connsiteY0" fmla="*/ 209556 h 293777"/>
                <a:gd name="connsiteX1" fmla="*/ 257294 w 311329"/>
                <a:gd name="connsiteY1" fmla="*/ 31756 h 293777"/>
                <a:gd name="connsiteX2" fmla="*/ 206494 w 311329"/>
                <a:gd name="connsiteY2" fmla="*/ 101606 h 293777"/>
                <a:gd name="connsiteX3" fmla="*/ 168394 w 311329"/>
                <a:gd name="connsiteY3" fmla="*/ 174631 h 293777"/>
                <a:gd name="connsiteX4" fmla="*/ 79494 w 311329"/>
                <a:gd name="connsiteY4" fmla="*/ 292106 h 293777"/>
                <a:gd name="connsiteX5" fmla="*/ 244594 w 311329"/>
                <a:gd name="connsiteY5" fmla="*/ 79381 h 293777"/>
                <a:gd name="connsiteX6" fmla="*/ 311269 w 311329"/>
                <a:gd name="connsiteY6" fmla="*/ 6 h 293777"/>
                <a:gd name="connsiteX7" fmla="*/ 235069 w 311329"/>
                <a:gd name="connsiteY7" fmla="*/ 82556 h 293777"/>
                <a:gd name="connsiteX8" fmla="*/ 152519 w 311329"/>
                <a:gd name="connsiteY8" fmla="*/ 136531 h 293777"/>
                <a:gd name="connsiteX9" fmla="*/ 222369 w 311329"/>
                <a:gd name="connsiteY9" fmla="*/ 69856 h 293777"/>
                <a:gd name="connsiteX10" fmla="*/ 119 w 311329"/>
                <a:gd name="connsiteY10" fmla="*/ 209556 h 2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329" h="293777">
                  <a:moveTo>
                    <a:pt x="119" y="209556"/>
                  </a:moveTo>
                  <a:cubicBezTo>
                    <a:pt x="5940" y="203206"/>
                    <a:pt x="222898" y="49748"/>
                    <a:pt x="257294" y="31756"/>
                  </a:cubicBezTo>
                  <a:cubicBezTo>
                    <a:pt x="291690" y="13764"/>
                    <a:pt x="221311" y="77794"/>
                    <a:pt x="206494" y="101606"/>
                  </a:cubicBezTo>
                  <a:cubicBezTo>
                    <a:pt x="191677" y="125418"/>
                    <a:pt x="189561" y="142881"/>
                    <a:pt x="168394" y="174631"/>
                  </a:cubicBezTo>
                  <a:cubicBezTo>
                    <a:pt x="147227" y="206381"/>
                    <a:pt x="66794" y="307981"/>
                    <a:pt x="79494" y="292106"/>
                  </a:cubicBezTo>
                  <a:cubicBezTo>
                    <a:pt x="92194" y="276231"/>
                    <a:pt x="205965" y="128064"/>
                    <a:pt x="244594" y="79381"/>
                  </a:cubicBezTo>
                  <a:cubicBezTo>
                    <a:pt x="283223" y="30698"/>
                    <a:pt x="312856" y="-523"/>
                    <a:pt x="311269" y="6"/>
                  </a:cubicBezTo>
                  <a:cubicBezTo>
                    <a:pt x="309682" y="535"/>
                    <a:pt x="261527" y="59802"/>
                    <a:pt x="235069" y="82556"/>
                  </a:cubicBezTo>
                  <a:cubicBezTo>
                    <a:pt x="208611" y="105310"/>
                    <a:pt x="154636" y="138648"/>
                    <a:pt x="152519" y="136531"/>
                  </a:cubicBezTo>
                  <a:cubicBezTo>
                    <a:pt x="150402" y="134414"/>
                    <a:pt x="241948" y="58744"/>
                    <a:pt x="222369" y="69856"/>
                  </a:cubicBezTo>
                  <a:cubicBezTo>
                    <a:pt x="202790" y="80968"/>
                    <a:pt x="-5702" y="215906"/>
                    <a:pt x="119" y="2095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C08DE340-4943-D33A-8FB2-8C16272C29ED}"/>
                </a:ext>
              </a:extLst>
            </p:cNvPr>
            <p:cNvSpPr/>
            <p:nvPr/>
          </p:nvSpPr>
          <p:spPr>
            <a:xfrm>
              <a:off x="3279694" y="9536825"/>
              <a:ext cx="177901" cy="284032"/>
            </a:xfrm>
            <a:custGeom>
              <a:avLst/>
              <a:gdLst>
                <a:gd name="connsiteX0" fmla="*/ 81 w 177901"/>
                <a:gd name="connsiteY0" fmla="*/ 283450 h 284032"/>
                <a:gd name="connsiteX1" fmla="*/ 152481 w 177901"/>
                <a:gd name="connsiteY1" fmla="*/ 61200 h 284032"/>
                <a:gd name="connsiteX2" fmla="*/ 177881 w 177901"/>
                <a:gd name="connsiteY2" fmla="*/ 875 h 284032"/>
                <a:gd name="connsiteX3" fmla="*/ 155656 w 177901"/>
                <a:gd name="connsiteY3" fmla="*/ 92950 h 284032"/>
                <a:gd name="connsiteX4" fmla="*/ 98506 w 177901"/>
                <a:gd name="connsiteY4" fmla="*/ 181850 h 284032"/>
                <a:gd name="connsiteX5" fmla="*/ 130256 w 177901"/>
                <a:gd name="connsiteY5" fmla="*/ 127875 h 284032"/>
                <a:gd name="connsiteX6" fmla="*/ 81 w 177901"/>
                <a:gd name="connsiteY6" fmla="*/ 283450 h 28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01" h="284032">
                  <a:moveTo>
                    <a:pt x="81" y="283450"/>
                  </a:moveTo>
                  <a:cubicBezTo>
                    <a:pt x="3785" y="272338"/>
                    <a:pt x="122848" y="108296"/>
                    <a:pt x="152481" y="61200"/>
                  </a:cubicBezTo>
                  <a:cubicBezTo>
                    <a:pt x="182114" y="14104"/>
                    <a:pt x="177352" y="-4417"/>
                    <a:pt x="177881" y="875"/>
                  </a:cubicBezTo>
                  <a:cubicBezTo>
                    <a:pt x="178410" y="6167"/>
                    <a:pt x="168885" y="62788"/>
                    <a:pt x="155656" y="92950"/>
                  </a:cubicBezTo>
                  <a:cubicBezTo>
                    <a:pt x="142427" y="123112"/>
                    <a:pt x="102739" y="176029"/>
                    <a:pt x="98506" y="181850"/>
                  </a:cubicBezTo>
                  <a:cubicBezTo>
                    <a:pt x="94273" y="187671"/>
                    <a:pt x="139781" y="112529"/>
                    <a:pt x="130256" y="127875"/>
                  </a:cubicBezTo>
                  <a:cubicBezTo>
                    <a:pt x="120731" y="143221"/>
                    <a:pt x="-3623" y="294562"/>
                    <a:pt x="81" y="2834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7335A59F-CC13-9F84-6300-0FB6E30BBFF7}"/>
                </a:ext>
              </a:extLst>
            </p:cNvPr>
            <p:cNvSpPr/>
            <p:nvPr/>
          </p:nvSpPr>
          <p:spPr>
            <a:xfrm>
              <a:off x="3362012" y="9365797"/>
              <a:ext cx="183511" cy="375136"/>
            </a:xfrm>
            <a:custGeom>
              <a:avLst/>
              <a:gdLst>
                <a:gd name="connsiteX0" fmla="*/ 130488 w 183511"/>
                <a:gd name="connsiteY0" fmla="*/ 453 h 375136"/>
                <a:gd name="connsiteX1" fmla="*/ 155888 w 183511"/>
                <a:gd name="connsiteY1" fmla="*/ 130628 h 375136"/>
                <a:gd name="connsiteX2" fmla="*/ 155888 w 183511"/>
                <a:gd name="connsiteY2" fmla="*/ 178253 h 375136"/>
                <a:gd name="connsiteX3" fmla="*/ 124138 w 183511"/>
                <a:gd name="connsiteY3" fmla="*/ 117928 h 375136"/>
                <a:gd name="connsiteX4" fmla="*/ 38413 w 183511"/>
                <a:gd name="connsiteY4" fmla="*/ 203653 h 375136"/>
                <a:gd name="connsiteX5" fmla="*/ 114613 w 183511"/>
                <a:gd name="connsiteY5" fmla="*/ 159203 h 375136"/>
                <a:gd name="connsiteX6" fmla="*/ 120963 w 183511"/>
                <a:gd name="connsiteY6" fmla="*/ 184603 h 375136"/>
                <a:gd name="connsiteX7" fmla="*/ 313 w 183511"/>
                <a:gd name="connsiteY7" fmla="*/ 375103 h 375136"/>
                <a:gd name="connsiteX8" fmla="*/ 162238 w 183511"/>
                <a:gd name="connsiteY8" fmla="*/ 168728 h 375136"/>
                <a:gd name="connsiteX9" fmla="*/ 181288 w 183511"/>
                <a:gd name="connsiteY9" fmla="*/ 35378 h 375136"/>
                <a:gd name="connsiteX10" fmla="*/ 159063 w 183511"/>
                <a:gd name="connsiteY10" fmla="*/ 86178 h 375136"/>
                <a:gd name="connsiteX11" fmla="*/ 130488 w 183511"/>
                <a:gd name="connsiteY11" fmla="*/ 453 h 3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511" h="375136">
                  <a:moveTo>
                    <a:pt x="130488" y="453"/>
                  </a:moveTo>
                  <a:cubicBezTo>
                    <a:pt x="129959" y="7861"/>
                    <a:pt x="151655" y="100995"/>
                    <a:pt x="155888" y="130628"/>
                  </a:cubicBezTo>
                  <a:cubicBezTo>
                    <a:pt x="160121" y="160261"/>
                    <a:pt x="161180" y="180370"/>
                    <a:pt x="155888" y="178253"/>
                  </a:cubicBezTo>
                  <a:cubicBezTo>
                    <a:pt x="150596" y="176136"/>
                    <a:pt x="143717" y="113695"/>
                    <a:pt x="124138" y="117928"/>
                  </a:cubicBezTo>
                  <a:cubicBezTo>
                    <a:pt x="104559" y="122161"/>
                    <a:pt x="40000" y="196774"/>
                    <a:pt x="38413" y="203653"/>
                  </a:cubicBezTo>
                  <a:cubicBezTo>
                    <a:pt x="36826" y="210532"/>
                    <a:pt x="100855" y="162378"/>
                    <a:pt x="114613" y="159203"/>
                  </a:cubicBezTo>
                  <a:cubicBezTo>
                    <a:pt x="128371" y="156028"/>
                    <a:pt x="140013" y="148620"/>
                    <a:pt x="120963" y="184603"/>
                  </a:cubicBezTo>
                  <a:cubicBezTo>
                    <a:pt x="101913" y="220586"/>
                    <a:pt x="-6566" y="377749"/>
                    <a:pt x="313" y="375103"/>
                  </a:cubicBezTo>
                  <a:cubicBezTo>
                    <a:pt x="7192" y="372457"/>
                    <a:pt x="132076" y="225349"/>
                    <a:pt x="162238" y="168728"/>
                  </a:cubicBezTo>
                  <a:cubicBezTo>
                    <a:pt x="192400" y="112107"/>
                    <a:pt x="181817" y="49136"/>
                    <a:pt x="181288" y="35378"/>
                  </a:cubicBezTo>
                  <a:cubicBezTo>
                    <a:pt x="180759" y="21620"/>
                    <a:pt x="165413" y="93586"/>
                    <a:pt x="159063" y="86178"/>
                  </a:cubicBezTo>
                  <a:cubicBezTo>
                    <a:pt x="152713" y="78770"/>
                    <a:pt x="131017" y="-6955"/>
                    <a:pt x="130488" y="4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68279286-26FF-11F4-7E0B-FBA6074F173B}"/>
                </a:ext>
              </a:extLst>
            </p:cNvPr>
            <p:cNvSpPr/>
            <p:nvPr/>
          </p:nvSpPr>
          <p:spPr>
            <a:xfrm>
              <a:off x="3387672" y="9361011"/>
              <a:ext cx="285815" cy="462440"/>
            </a:xfrm>
            <a:custGeom>
              <a:avLst/>
              <a:gdLst>
                <a:gd name="connsiteX0" fmla="*/ 76253 w 285815"/>
                <a:gd name="connsiteY0" fmla="*/ 46514 h 462440"/>
                <a:gd name="connsiteX1" fmla="*/ 181028 w 285815"/>
                <a:gd name="connsiteY1" fmla="*/ 2064 h 462440"/>
                <a:gd name="connsiteX2" fmla="*/ 193728 w 285815"/>
                <a:gd name="connsiteY2" fmla="*/ 106839 h 462440"/>
                <a:gd name="connsiteX3" fmla="*/ 285803 w 285815"/>
                <a:gd name="connsiteY3" fmla="*/ 119539 h 462440"/>
                <a:gd name="connsiteX4" fmla="*/ 200078 w 285815"/>
                <a:gd name="connsiteY4" fmla="*/ 141764 h 462440"/>
                <a:gd name="connsiteX5" fmla="*/ 149278 w 285815"/>
                <a:gd name="connsiteY5" fmla="*/ 240189 h 462440"/>
                <a:gd name="connsiteX6" fmla="*/ 181028 w 285815"/>
                <a:gd name="connsiteY6" fmla="*/ 227489 h 462440"/>
                <a:gd name="connsiteX7" fmla="*/ 123878 w 285815"/>
                <a:gd name="connsiteY7" fmla="*/ 306864 h 462440"/>
                <a:gd name="connsiteX8" fmla="*/ 53 w 285815"/>
                <a:gd name="connsiteY8" fmla="*/ 462439 h 462440"/>
                <a:gd name="connsiteX9" fmla="*/ 139753 w 285815"/>
                <a:gd name="connsiteY9" fmla="*/ 303689 h 462440"/>
                <a:gd name="connsiteX10" fmla="*/ 120703 w 285815"/>
                <a:gd name="connsiteY10" fmla="*/ 227489 h 462440"/>
                <a:gd name="connsiteX11" fmla="*/ 155628 w 285815"/>
                <a:gd name="connsiteY11" fmla="*/ 224314 h 462440"/>
                <a:gd name="connsiteX12" fmla="*/ 209603 w 285815"/>
                <a:gd name="connsiteY12" fmla="*/ 87789 h 462440"/>
                <a:gd name="connsiteX13" fmla="*/ 225478 w 285815"/>
                <a:gd name="connsiteY13" fmla="*/ 14764 h 462440"/>
                <a:gd name="connsiteX14" fmla="*/ 168328 w 285815"/>
                <a:gd name="connsiteY14" fmla="*/ 2064 h 462440"/>
                <a:gd name="connsiteX15" fmla="*/ 76253 w 285815"/>
                <a:gd name="connsiteY15" fmla="*/ 46514 h 4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815" h="462440">
                  <a:moveTo>
                    <a:pt x="76253" y="46514"/>
                  </a:moveTo>
                  <a:cubicBezTo>
                    <a:pt x="78370" y="46514"/>
                    <a:pt x="161449" y="-7990"/>
                    <a:pt x="181028" y="2064"/>
                  </a:cubicBezTo>
                  <a:cubicBezTo>
                    <a:pt x="200607" y="12118"/>
                    <a:pt x="176266" y="87260"/>
                    <a:pt x="193728" y="106839"/>
                  </a:cubicBezTo>
                  <a:cubicBezTo>
                    <a:pt x="211190" y="126418"/>
                    <a:pt x="284745" y="113718"/>
                    <a:pt x="285803" y="119539"/>
                  </a:cubicBezTo>
                  <a:cubicBezTo>
                    <a:pt x="286861" y="125360"/>
                    <a:pt x="222832" y="121656"/>
                    <a:pt x="200078" y="141764"/>
                  </a:cubicBezTo>
                  <a:cubicBezTo>
                    <a:pt x="177324" y="161872"/>
                    <a:pt x="152453" y="225902"/>
                    <a:pt x="149278" y="240189"/>
                  </a:cubicBezTo>
                  <a:cubicBezTo>
                    <a:pt x="146103" y="254476"/>
                    <a:pt x="185261" y="216377"/>
                    <a:pt x="181028" y="227489"/>
                  </a:cubicBezTo>
                  <a:cubicBezTo>
                    <a:pt x="176795" y="238602"/>
                    <a:pt x="154040" y="267706"/>
                    <a:pt x="123878" y="306864"/>
                  </a:cubicBezTo>
                  <a:cubicBezTo>
                    <a:pt x="93716" y="346022"/>
                    <a:pt x="-2593" y="462968"/>
                    <a:pt x="53" y="462439"/>
                  </a:cubicBezTo>
                  <a:cubicBezTo>
                    <a:pt x="2699" y="461910"/>
                    <a:pt x="119645" y="342847"/>
                    <a:pt x="139753" y="303689"/>
                  </a:cubicBezTo>
                  <a:cubicBezTo>
                    <a:pt x="159861" y="264531"/>
                    <a:pt x="120703" y="227489"/>
                    <a:pt x="120703" y="227489"/>
                  </a:cubicBezTo>
                  <a:cubicBezTo>
                    <a:pt x="123349" y="214260"/>
                    <a:pt x="140811" y="247597"/>
                    <a:pt x="155628" y="224314"/>
                  </a:cubicBezTo>
                  <a:cubicBezTo>
                    <a:pt x="170445" y="201031"/>
                    <a:pt x="197961" y="122714"/>
                    <a:pt x="209603" y="87789"/>
                  </a:cubicBezTo>
                  <a:cubicBezTo>
                    <a:pt x="221245" y="52864"/>
                    <a:pt x="232357" y="29051"/>
                    <a:pt x="225478" y="14764"/>
                  </a:cubicBezTo>
                  <a:cubicBezTo>
                    <a:pt x="218599" y="476"/>
                    <a:pt x="190024" y="-2698"/>
                    <a:pt x="168328" y="2064"/>
                  </a:cubicBezTo>
                  <a:cubicBezTo>
                    <a:pt x="146632" y="6826"/>
                    <a:pt x="74136" y="46514"/>
                    <a:pt x="76253" y="465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820F5085-63A3-1E7A-9969-679B8A2E236A}"/>
                </a:ext>
              </a:extLst>
            </p:cNvPr>
            <p:cNvSpPr/>
            <p:nvPr/>
          </p:nvSpPr>
          <p:spPr>
            <a:xfrm>
              <a:off x="3467100" y="9502525"/>
              <a:ext cx="247660" cy="333659"/>
            </a:xfrm>
            <a:custGeom>
              <a:avLst/>
              <a:gdLst>
                <a:gd name="connsiteX0" fmla="*/ 165100 w 247660"/>
                <a:gd name="connsiteY0" fmla="*/ 250 h 333659"/>
                <a:gd name="connsiteX1" fmla="*/ 190500 w 247660"/>
                <a:gd name="connsiteY1" fmla="*/ 70100 h 333659"/>
                <a:gd name="connsiteX2" fmla="*/ 155575 w 247660"/>
                <a:gd name="connsiteY2" fmla="*/ 117725 h 333659"/>
                <a:gd name="connsiteX3" fmla="*/ 41275 w 247660"/>
                <a:gd name="connsiteY3" fmla="*/ 133600 h 333659"/>
                <a:gd name="connsiteX4" fmla="*/ 127000 w 247660"/>
                <a:gd name="connsiteY4" fmla="*/ 114550 h 333659"/>
                <a:gd name="connsiteX5" fmla="*/ 79375 w 247660"/>
                <a:gd name="connsiteY5" fmla="*/ 238375 h 333659"/>
                <a:gd name="connsiteX6" fmla="*/ 0 w 247660"/>
                <a:gd name="connsiteY6" fmla="*/ 333625 h 333659"/>
                <a:gd name="connsiteX7" fmla="*/ 79375 w 247660"/>
                <a:gd name="connsiteY7" fmla="*/ 247900 h 333659"/>
                <a:gd name="connsiteX8" fmla="*/ 171450 w 247660"/>
                <a:gd name="connsiteY8" fmla="*/ 127250 h 333659"/>
                <a:gd name="connsiteX9" fmla="*/ 212725 w 247660"/>
                <a:gd name="connsiteY9" fmla="*/ 82800 h 333659"/>
                <a:gd name="connsiteX10" fmla="*/ 247650 w 247660"/>
                <a:gd name="connsiteY10" fmla="*/ 9775 h 333659"/>
                <a:gd name="connsiteX11" fmla="*/ 215900 w 247660"/>
                <a:gd name="connsiteY11" fmla="*/ 44700 h 333659"/>
                <a:gd name="connsiteX12" fmla="*/ 165100 w 247660"/>
                <a:gd name="connsiteY12" fmla="*/ 250 h 3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660" h="333659">
                  <a:moveTo>
                    <a:pt x="165100" y="250"/>
                  </a:moveTo>
                  <a:cubicBezTo>
                    <a:pt x="160867" y="4483"/>
                    <a:pt x="192087" y="50521"/>
                    <a:pt x="190500" y="70100"/>
                  </a:cubicBezTo>
                  <a:cubicBezTo>
                    <a:pt x="188913" y="89679"/>
                    <a:pt x="180446" y="107142"/>
                    <a:pt x="155575" y="117725"/>
                  </a:cubicBezTo>
                  <a:cubicBezTo>
                    <a:pt x="130704" y="128308"/>
                    <a:pt x="46037" y="134129"/>
                    <a:pt x="41275" y="133600"/>
                  </a:cubicBezTo>
                  <a:cubicBezTo>
                    <a:pt x="36512" y="133071"/>
                    <a:pt x="120650" y="97088"/>
                    <a:pt x="127000" y="114550"/>
                  </a:cubicBezTo>
                  <a:cubicBezTo>
                    <a:pt x="133350" y="132012"/>
                    <a:pt x="100542" y="201863"/>
                    <a:pt x="79375" y="238375"/>
                  </a:cubicBezTo>
                  <a:cubicBezTo>
                    <a:pt x="58208" y="274887"/>
                    <a:pt x="0" y="332038"/>
                    <a:pt x="0" y="333625"/>
                  </a:cubicBezTo>
                  <a:cubicBezTo>
                    <a:pt x="0" y="335212"/>
                    <a:pt x="50800" y="282296"/>
                    <a:pt x="79375" y="247900"/>
                  </a:cubicBezTo>
                  <a:cubicBezTo>
                    <a:pt x="107950" y="213504"/>
                    <a:pt x="149225" y="154767"/>
                    <a:pt x="171450" y="127250"/>
                  </a:cubicBezTo>
                  <a:cubicBezTo>
                    <a:pt x="193675" y="99733"/>
                    <a:pt x="200025" y="102379"/>
                    <a:pt x="212725" y="82800"/>
                  </a:cubicBezTo>
                  <a:cubicBezTo>
                    <a:pt x="225425" y="63221"/>
                    <a:pt x="247121" y="16125"/>
                    <a:pt x="247650" y="9775"/>
                  </a:cubicBezTo>
                  <a:cubicBezTo>
                    <a:pt x="248179" y="3425"/>
                    <a:pt x="229129" y="42583"/>
                    <a:pt x="215900" y="44700"/>
                  </a:cubicBezTo>
                  <a:cubicBezTo>
                    <a:pt x="202671" y="46817"/>
                    <a:pt x="169333" y="-3983"/>
                    <a:pt x="165100" y="2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3704E40F-5915-D5A4-CBA1-91D690B28389}"/>
                </a:ext>
              </a:extLst>
            </p:cNvPr>
            <p:cNvSpPr/>
            <p:nvPr/>
          </p:nvSpPr>
          <p:spPr>
            <a:xfrm>
              <a:off x="3517625" y="9444655"/>
              <a:ext cx="283944" cy="395306"/>
            </a:xfrm>
            <a:custGeom>
              <a:avLst/>
              <a:gdLst>
                <a:gd name="connsiteX0" fmla="*/ 275 w 283944"/>
                <a:gd name="connsiteY0" fmla="*/ 80345 h 395306"/>
                <a:gd name="connsiteX1" fmla="*/ 168550 w 283944"/>
                <a:gd name="connsiteY1" fmla="*/ 58120 h 395306"/>
                <a:gd name="connsiteX2" fmla="*/ 149500 w 283944"/>
                <a:gd name="connsiteY2" fmla="*/ 112095 h 395306"/>
                <a:gd name="connsiteX3" fmla="*/ 254275 w 283944"/>
                <a:gd name="connsiteY3" fmla="*/ 32720 h 395306"/>
                <a:gd name="connsiteX4" fmla="*/ 117750 w 283944"/>
                <a:gd name="connsiteY4" fmla="*/ 216870 h 395306"/>
                <a:gd name="connsiteX5" fmla="*/ 275 w 283944"/>
                <a:gd name="connsiteY5" fmla="*/ 394670 h 395306"/>
                <a:gd name="connsiteX6" fmla="*/ 82825 w 283944"/>
                <a:gd name="connsiteY6" fmla="*/ 280370 h 395306"/>
                <a:gd name="connsiteX7" fmla="*/ 279675 w 283944"/>
                <a:gd name="connsiteY7" fmla="*/ 13670 h 395306"/>
                <a:gd name="connsiteX8" fmla="*/ 209825 w 283944"/>
                <a:gd name="connsiteY8" fmla="*/ 39070 h 395306"/>
                <a:gd name="connsiteX9" fmla="*/ 111400 w 283944"/>
                <a:gd name="connsiteY9" fmla="*/ 42245 h 395306"/>
                <a:gd name="connsiteX10" fmla="*/ 174900 w 283944"/>
                <a:gd name="connsiteY10" fmla="*/ 61295 h 395306"/>
                <a:gd name="connsiteX11" fmla="*/ 275 w 283944"/>
                <a:gd name="connsiteY11" fmla="*/ 80345 h 39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944" h="395306">
                  <a:moveTo>
                    <a:pt x="275" y="80345"/>
                  </a:moveTo>
                  <a:cubicBezTo>
                    <a:pt x="-783" y="79816"/>
                    <a:pt x="143679" y="52828"/>
                    <a:pt x="168550" y="58120"/>
                  </a:cubicBezTo>
                  <a:cubicBezTo>
                    <a:pt x="193421" y="63412"/>
                    <a:pt x="135213" y="116328"/>
                    <a:pt x="149500" y="112095"/>
                  </a:cubicBezTo>
                  <a:cubicBezTo>
                    <a:pt x="163787" y="107862"/>
                    <a:pt x="259567" y="15258"/>
                    <a:pt x="254275" y="32720"/>
                  </a:cubicBezTo>
                  <a:cubicBezTo>
                    <a:pt x="248983" y="50182"/>
                    <a:pt x="160083" y="156545"/>
                    <a:pt x="117750" y="216870"/>
                  </a:cubicBezTo>
                  <a:cubicBezTo>
                    <a:pt x="75417" y="277195"/>
                    <a:pt x="6096" y="384087"/>
                    <a:pt x="275" y="394670"/>
                  </a:cubicBezTo>
                  <a:cubicBezTo>
                    <a:pt x="-5546" y="405253"/>
                    <a:pt x="82825" y="280370"/>
                    <a:pt x="82825" y="280370"/>
                  </a:cubicBezTo>
                  <a:cubicBezTo>
                    <a:pt x="129392" y="216870"/>
                    <a:pt x="258508" y="53887"/>
                    <a:pt x="279675" y="13670"/>
                  </a:cubicBezTo>
                  <a:cubicBezTo>
                    <a:pt x="300842" y="-26547"/>
                    <a:pt x="237871" y="34308"/>
                    <a:pt x="209825" y="39070"/>
                  </a:cubicBezTo>
                  <a:cubicBezTo>
                    <a:pt x="181779" y="43832"/>
                    <a:pt x="117221" y="38541"/>
                    <a:pt x="111400" y="42245"/>
                  </a:cubicBezTo>
                  <a:cubicBezTo>
                    <a:pt x="105579" y="45949"/>
                    <a:pt x="190775" y="54945"/>
                    <a:pt x="174900" y="61295"/>
                  </a:cubicBezTo>
                  <a:cubicBezTo>
                    <a:pt x="159025" y="67645"/>
                    <a:pt x="1333" y="80874"/>
                    <a:pt x="275" y="803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59B466D8-32C9-B1BE-7BAF-E2F1D8B65152}"/>
                </a:ext>
              </a:extLst>
            </p:cNvPr>
            <p:cNvSpPr/>
            <p:nvPr/>
          </p:nvSpPr>
          <p:spPr>
            <a:xfrm>
              <a:off x="3593413" y="9435949"/>
              <a:ext cx="236596" cy="409726"/>
            </a:xfrm>
            <a:custGeom>
              <a:avLst/>
              <a:gdLst>
                <a:gd name="connsiteX0" fmla="*/ 134037 w 236596"/>
                <a:gd name="connsiteY0" fmla="*/ 151 h 409726"/>
                <a:gd name="connsiteX1" fmla="*/ 235637 w 236596"/>
                <a:gd name="connsiteY1" fmla="*/ 92226 h 409726"/>
                <a:gd name="connsiteX2" fmla="*/ 181662 w 236596"/>
                <a:gd name="connsiteY2" fmla="*/ 184301 h 409726"/>
                <a:gd name="connsiteX3" fmla="*/ 124512 w 236596"/>
                <a:gd name="connsiteY3" fmla="*/ 273201 h 409726"/>
                <a:gd name="connsiteX4" fmla="*/ 687 w 236596"/>
                <a:gd name="connsiteY4" fmla="*/ 409726 h 409726"/>
                <a:gd name="connsiteX5" fmla="*/ 76887 w 236596"/>
                <a:gd name="connsiteY5" fmla="*/ 273201 h 409726"/>
                <a:gd name="connsiteX6" fmla="*/ 127687 w 236596"/>
                <a:gd name="connsiteY6" fmla="*/ 197001 h 409726"/>
                <a:gd name="connsiteX7" fmla="*/ 108637 w 236596"/>
                <a:gd name="connsiteY7" fmla="*/ 139851 h 409726"/>
                <a:gd name="connsiteX8" fmla="*/ 143562 w 236596"/>
                <a:gd name="connsiteY8" fmla="*/ 197001 h 409726"/>
                <a:gd name="connsiteX9" fmla="*/ 213412 w 236596"/>
                <a:gd name="connsiteY9" fmla="*/ 114451 h 409726"/>
                <a:gd name="connsiteX10" fmla="*/ 134037 w 236596"/>
                <a:gd name="connsiteY10" fmla="*/ 151 h 40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96" h="409726">
                  <a:moveTo>
                    <a:pt x="134037" y="151"/>
                  </a:moveTo>
                  <a:cubicBezTo>
                    <a:pt x="137741" y="-3553"/>
                    <a:pt x="227700" y="61534"/>
                    <a:pt x="235637" y="92226"/>
                  </a:cubicBezTo>
                  <a:cubicBezTo>
                    <a:pt x="243574" y="122918"/>
                    <a:pt x="200183" y="154139"/>
                    <a:pt x="181662" y="184301"/>
                  </a:cubicBezTo>
                  <a:cubicBezTo>
                    <a:pt x="163141" y="214464"/>
                    <a:pt x="154674" y="235630"/>
                    <a:pt x="124512" y="273201"/>
                  </a:cubicBezTo>
                  <a:cubicBezTo>
                    <a:pt x="94350" y="310772"/>
                    <a:pt x="8624" y="409726"/>
                    <a:pt x="687" y="409726"/>
                  </a:cubicBezTo>
                  <a:cubicBezTo>
                    <a:pt x="-7250" y="409726"/>
                    <a:pt x="55720" y="308655"/>
                    <a:pt x="76887" y="273201"/>
                  </a:cubicBezTo>
                  <a:cubicBezTo>
                    <a:pt x="98054" y="237747"/>
                    <a:pt x="122395" y="219226"/>
                    <a:pt x="127687" y="197001"/>
                  </a:cubicBezTo>
                  <a:cubicBezTo>
                    <a:pt x="132979" y="174776"/>
                    <a:pt x="105991" y="139851"/>
                    <a:pt x="108637" y="139851"/>
                  </a:cubicBezTo>
                  <a:cubicBezTo>
                    <a:pt x="111283" y="139851"/>
                    <a:pt x="126100" y="201234"/>
                    <a:pt x="143562" y="197001"/>
                  </a:cubicBezTo>
                  <a:cubicBezTo>
                    <a:pt x="161024" y="192768"/>
                    <a:pt x="207062" y="146730"/>
                    <a:pt x="213412" y="114451"/>
                  </a:cubicBezTo>
                  <a:cubicBezTo>
                    <a:pt x="219762" y="82172"/>
                    <a:pt x="130333" y="3855"/>
                    <a:pt x="134037" y="1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92F46D7D-B2BF-41BA-FFBB-E5BB8FF121DE}"/>
                </a:ext>
              </a:extLst>
            </p:cNvPr>
            <p:cNvSpPr/>
            <p:nvPr/>
          </p:nvSpPr>
          <p:spPr>
            <a:xfrm>
              <a:off x="3543300" y="9664869"/>
              <a:ext cx="505383" cy="313829"/>
            </a:xfrm>
            <a:custGeom>
              <a:avLst/>
              <a:gdLst>
                <a:gd name="connsiteX0" fmla="*/ 0 w 505383"/>
                <a:gd name="connsiteY0" fmla="*/ 206206 h 313829"/>
                <a:gd name="connsiteX1" fmla="*/ 469900 w 505383"/>
                <a:gd name="connsiteY1" fmla="*/ 15706 h 313829"/>
                <a:gd name="connsiteX2" fmla="*/ 431800 w 505383"/>
                <a:gd name="connsiteY2" fmla="*/ 60156 h 313829"/>
                <a:gd name="connsiteX3" fmla="*/ 381000 w 505383"/>
                <a:gd name="connsiteY3" fmla="*/ 180806 h 313829"/>
                <a:gd name="connsiteX4" fmla="*/ 482600 w 505383"/>
                <a:gd name="connsiteY4" fmla="*/ 50631 h 313829"/>
                <a:gd name="connsiteX5" fmla="*/ 412750 w 505383"/>
                <a:gd name="connsiteY5" fmla="*/ 241131 h 313829"/>
                <a:gd name="connsiteX6" fmla="*/ 323850 w 505383"/>
                <a:gd name="connsiteY6" fmla="*/ 301456 h 313829"/>
                <a:gd name="connsiteX7" fmla="*/ 504825 w 505383"/>
                <a:gd name="connsiteY7" fmla="*/ 15706 h 313829"/>
                <a:gd name="connsiteX8" fmla="*/ 377825 w 505383"/>
                <a:gd name="connsiteY8" fmla="*/ 41106 h 313829"/>
                <a:gd name="connsiteX9" fmla="*/ 301625 w 505383"/>
                <a:gd name="connsiteY9" fmla="*/ 72856 h 313829"/>
                <a:gd name="connsiteX10" fmla="*/ 0 w 505383"/>
                <a:gd name="connsiteY10" fmla="*/ 206206 h 3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383" h="313829">
                  <a:moveTo>
                    <a:pt x="0" y="206206"/>
                  </a:moveTo>
                  <a:cubicBezTo>
                    <a:pt x="198966" y="123127"/>
                    <a:pt x="397933" y="40048"/>
                    <a:pt x="469900" y="15706"/>
                  </a:cubicBezTo>
                  <a:cubicBezTo>
                    <a:pt x="541867" y="-8636"/>
                    <a:pt x="446617" y="32639"/>
                    <a:pt x="431800" y="60156"/>
                  </a:cubicBezTo>
                  <a:cubicBezTo>
                    <a:pt x="416983" y="87673"/>
                    <a:pt x="372533" y="182393"/>
                    <a:pt x="381000" y="180806"/>
                  </a:cubicBezTo>
                  <a:cubicBezTo>
                    <a:pt x="389467" y="179219"/>
                    <a:pt x="477308" y="40577"/>
                    <a:pt x="482600" y="50631"/>
                  </a:cubicBezTo>
                  <a:cubicBezTo>
                    <a:pt x="487892" y="60685"/>
                    <a:pt x="439208" y="199327"/>
                    <a:pt x="412750" y="241131"/>
                  </a:cubicBezTo>
                  <a:cubicBezTo>
                    <a:pt x="386292" y="282935"/>
                    <a:pt x="308504" y="339027"/>
                    <a:pt x="323850" y="301456"/>
                  </a:cubicBezTo>
                  <a:cubicBezTo>
                    <a:pt x="339196" y="263885"/>
                    <a:pt x="495829" y="59098"/>
                    <a:pt x="504825" y="15706"/>
                  </a:cubicBezTo>
                  <a:cubicBezTo>
                    <a:pt x="513821" y="-27686"/>
                    <a:pt x="411692" y="31581"/>
                    <a:pt x="377825" y="41106"/>
                  </a:cubicBezTo>
                  <a:cubicBezTo>
                    <a:pt x="343958" y="50631"/>
                    <a:pt x="301625" y="72856"/>
                    <a:pt x="301625" y="72856"/>
                  </a:cubicBezTo>
                  <a:lnTo>
                    <a:pt x="0" y="20620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0EECAAFD-00F1-69DC-2EB3-9B1FCBE62FD5}"/>
                </a:ext>
              </a:extLst>
            </p:cNvPr>
            <p:cNvSpPr/>
            <p:nvPr/>
          </p:nvSpPr>
          <p:spPr>
            <a:xfrm>
              <a:off x="3749637" y="9566143"/>
              <a:ext cx="252580" cy="207091"/>
            </a:xfrm>
            <a:custGeom>
              <a:avLst/>
              <a:gdLst>
                <a:gd name="connsiteX0" fmla="*/ 38 w 252580"/>
                <a:gd name="connsiteY0" fmla="*/ 206507 h 207091"/>
                <a:gd name="connsiteX1" fmla="*/ 114338 w 252580"/>
                <a:gd name="connsiteY1" fmla="*/ 16007 h 207091"/>
                <a:gd name="connsiteX2" fmla="*/ 171488 w 252580"/>
                <a:gd name="connsiteY2" fmla="*/ 47757 h 207091"/>
                <a:gd name="connsiteX3" fmla="*/ 155613 w 252580"/>
                <a:gd name="connsiteY3" fmla="*/ 16007 h 207091"/>
                <a:gd name="connsiteX4" fmla="*/ 250863 w 252580"/>
                <a:gd name="connsiteY4" fmla="*/ 57282 h 207091"/>
                <a:gd name="connsiteX5" fmla="*/ 215938 w 252580"/>
                <a:gd name="connsiteY5" fmla="*/ 95382 h 207091"/>
                <a:gd name="connsiteX6" fmla="*/ 203238 w 252580"/>
                <a:gd name="connsiteY6" fmla="*/ 114432 h 207091"/>
                <a:gd name="connsiteX7" fmla="*/ 200063 w 252580"/>
                <a:gd name="connsiteY7" fmla="*/ 54107 h 207091"/>
                <a:gd name="connsiteX8" fmla="*/ 130213 w 252580"/>
                <a:gd name="connsiteY8" fmla="*/ 132 h 207091"/>
                <a:gd name="connsiteX9" fmla="*/ 117513 w 252580"/>
                <a:gd name="connsiteY9" fmla="*/ 69982 h 207091"/>
                <a:gd name="connsiteX10" fmla="*/ 98463 w 252580"/>
                <a:gd name="connsiteY10" fmla="*/ 120782 h 207091"/>
                <a:gd name="connsiteX11" fmla="*/ 101638 w 252580"/>
                <a:gd name="connsiteY11" fmla="*/ 76332 h 207091"/>
                <a:gd name="connsiteX12" fmla="*/ 38 w 252580"/>
                <a:gd name="connsiteY12" fmla="*/ 206507 h 20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80" h="207091">
                  <a:moveTo>
                    <a:pt x="38" y="206507"/>
                  </a:moveTo>
                  <a:cubicBezTo>
                    <a:pt x="2155" y="196453"/>
                    <a:pt x="85763" y="42465"/>
                    <a:pt x="114338" y="16007"/>
                  </a:cubicBezTo>
                  <a:cubicBezTo>
                    <a:pt x="142913" y="-10451"/>
                    <a:pt x="164609" y="47757"/>
                    <a:pt x="171488" y="47757"/>
                  </a:cubicBezTo>
                  <a:cubicBezTo>
                    <a:pt x="178367" y="47757"/>
                    <a:pt x="142384" y="14420"/>
                    <a:pt x="155613" y="16007"/>
                  </a:cubicBezTo>
                  <a:cubicBezTo>
                    <a:pt x="168842" y="17594"/>
                    <a:pt x="240809" y="44053"/>
                    <a:pt x="250863" y="57282"/>
                  </a:cubicBezTo>
                  <a:cubicBezTo>
                    <a:pt x="260917" y="70511"/>
                    <a:pt x="223875" y="85857"/>
                    <a:pt x="215938" y="95382"/>
                  </a:cubicBezTo>
                  <a:cubicBezTo>
                    <a:pt x="208001" y="104907"/>
                    <a:pt x="205884" y="121311"/>
                    <a:pt x="203238" y="114432"/>
                  </a:cubicBezTo>
                  <a:cubicBezTo>
                    <a:pt x="200592" y="107553"/>
                    <a:pt x="212234" y="73157"/>
                    <a:pt x="200063" y="54107"/>
                  </a:cubicBezTo>
                  <a:cubicBezTo>
                    <a:pt x="187892" y="35057"/>
                    <a:pt x="143971" y="-2514"/>
                    <a:pt x="130213" y="132"/>
                  </a:cubicBezTo>
                  <a:cubicBezTo>
                    <a:pt x="116455" y="2778"/>
                    <a:pt x="122805" y="49874"/>
                    <a:pt x="117513" y="69982"/>
                  </a:cubicBezTo>
                  <a:cubicBezTo>
                    <a:pt x="112221" y="90090"/>
                    <a:pt x="101109" y="119724"/>
                    <a:pt x="98463" y="120782"/>
                  </a:cubicBezTo>
                  <a:cubicBezTo>
                    <a:pt x="95817" y="121840"/>
                    <a:pt x="118571" y="58870"/>
                    <a:pt x="101638" y="76332"/>
                  </a:cubicBezTo>
                  <a:cubicBezTo>
                    <a:pt x="84705" y="93794"/>
                    <a:pt x="-2079" y="216561"/>
                    <a:pt x="38" y="2065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ACB457CD-9FF7-423D-68C1-66FEB10F951A}"/>
                </a:ext>
              </a:extLst>
            </p:cNvPr>
            <p:cNvSpPr/>
            <p:nvPr/>
          </p:nvSpPr>
          <p:spPr>
            <a:xfrm>
              <a:off x="4841875" y="5756098"/>
              <a:ext cx="1676975" cy="35649"/>
            </a:xfrm>
            <a:custGeom>
              <a:avLst/>
              <a:gdLst>
                <a:gd name="connsiteX0" fmla="*/ 0 w 1676975"/>
                <a:gd name="connsiteY0" fmla="*/ 177 h 35649"/>
                <a:gd name="connsiteX1" fmla="*/ 889000 w 1676975"/>
                <a:gd name="connsiteY1" fmla="*/ 9702 h 35649"/>
                <a:gd name="connsiteX2" fmla="*/ 787400 w 1676975"/>
                <a:gd name="connsiteY2" fmla="*/ 9702 h 35649"/>
                <a:gd name="connsiteX3" fmla="*/ 1374775 w 1676975"/>
                <a:gd name="connsiteY3" fmla="*/ 16052 h 35649"/>
                <a:gd name="connsiteX4" fmla="*/ 1311275 w 1676975"/>
                <a:gd name="connsiteY4" fmla="*/ 19227 h 35649"/>
                <a:gd name="connsiteX5" fmla="*/ 1676400 w 1676975"/>
                <a:gd name="connsiteY5" fmla="*/ 31927 h 35649"/>
                <a:gd name="connsiteX6" fmla="*/ 1384300 w 1676975"/>
                <a:gd name="connsiteY6" fmla="*/ 35102 h 35649"/>
                <a:gd name="connsiteX7" fmla="*/ 952500 w 1676975"/>
                <a:gd name="connsiteY7" fmla="*/ 22402 h 35649"/>
                <a:gd name="connsiteX8" fmla="*/ 428625 w 1676975"/>
                <a:gd name="connsiteY8" fmla="*/ 9702 h 35649"/>
                <a:gd name="connsiteX9" fmla="*/ 269875 w 1676975"/>
                <a:gd name="connsiteY9" fmla="*/ 19227 h 35649"/>
                <a:gd name="connsiteX10" fmla="*/ 438150 w 1676975"/>
                <a:gd name="connsiteY10" fmla="*/ 19227 h 35649"/>
                <a:gd name="connsiteX11" fmla="*/ 0 w 1676975"/>
                <a:gd name="connsiteY11" fmla="*/ 177 h 3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975" h="35649">
                  <a:moveTo>
                    <a:pt x="0" y="177"/>
                  </a:moveTo>
                  <a:cubicBezTo>
                    <a:pt x="75142" y="-1411"/>
                    <a:pt x="757767" y="8115"/>
                    <a:pt x="889000" y="9702"/>
                  </a:cubicBezTo>
                  <a:cubicBezTo>
                    <a:pt x="1020233" y="11289"/>
                    <a:pt x="787400" y="9702"/>
                    <a:pt x="787400" y="9702"/>
                  </a:cubicBezTo>
                  <a:lnTo>
                    <a:pt x="1374775" y="16052"/>
                  </a:lnTo>
                  <a:cubicBezTo>
                    <a:pt x="1462087" y="17639"/>
                    <a:pt x="1261004" y="16581"/>
                    <a:pt x="1311275" y="19227"/>
                  </a:cubicBezTo>
                  <a:cubicBezTo>
                    <a:pt x="1361546" y="21873"/>
                    <a:pt x="1664229" y="29281"/>
                    <a:pt x="1676400" y="31927"/>
                  </a:cubicBezTo>
                  <a:cubicBezTo>
                    <a:pt x="1688571" y="34573"/>
                    <a:pt x="1504950" y="36690"/>
                    <a:pt x="1384300" y="35102"/>
                  </a:cubicBezTo>
                  <a:cubicBezTo>
                    <a:pt x="1263650" y="33515"/>
                    <a:pt x="952500" y="22402"/>
                    <a:pt x="952500" y="22402"/>
                  </a:cubicBezTo>
                  <a:lnTo>
                    <a:pt x="428625" y="9702"/>
                  </a:lnTo>
                  <a:cubicBezTo>
                    <a:pt x="314854" y="9173"/>
                    <a:pt x="268288" y="17640"/>
                    <a:pt x="269875" y="19227"/>
                  </a:cubicBezTo>
                  <a:cubicBezTo>
                    <a:pt x="271462" y="20814"/>
                    <a:pt x="485246" y="21344"/>
                    <a:pt x="438150" y="19227"/>
                  </a:cubicBezTo>
                  <a:lnTo>
                    <a:pt x="0" y="17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728271DD-8325-07F4-6E36-68540098EE9E}"/>
                </a:ext>
              </a:extLst>
            </p:cNvPr>
            <p:cNvSpPr/>
            <p:nvPr/>
          </p:nvSpPr>
          <p:spPr>
            <a:xfrm>
              <a:off x="4822825" y="5734050"/>
              <a:ext cx="1813651" cy="44646"/>
            </a:xfrm>
            <a:custGeom>
              <a:avLst/>
              <a:gdLst>
                <a:gd name="connsiteX0" fmla="*/ 0 w 1813651"/>
                <a:gd name="connsiteY0" fmla="*/ 0 h 44646"/>
                <a:gd name="connsiteX1" fmla="*/ 777875 w 1813651"/>
                <a:gd name="connsiteY1" fmla="*/ 12700 h 44646"/>
                <a:gd name="connsiteX2" fmla="*/ 1323975 w 1813651"/>
                <a:gd name="connsiteY2" fmla="*/ 28575 h 44646"/>
                <a:gd name="connsiteX3" fmla="*/ 1270000 w 1813651"/>
                <a:gd name="connsiteY3" fmla="*/ 25400 h 44646"/>
                <a:gd name="connsiteX4" fmla="*/ 1644650 w 1813651"/>
                <a:gd name="connsiteY4" fmla="*/ 28575 h 44646"/>
                <a:gd name="connsiteX5" fmla="*/ 1806575 w 1813651"/>
                <a:gd name="connsiteY5" fmla="*/ 34925 h 44646"/>
                <a:gd name="connsiteX6" fmla="*/ 1428750 w 1813651"/>
                <a:gd name="connsiteY6" fmla="*/ 44450 h 44646"/>
                <a:gd name="connsiteX7" fmla="*/ 584200 w 1813651"/>
                <a:gd name="connsiteY7" fmla="*/ 25400 h 44646"/>
                <a:gd name="connsiteX8" fmla="*/ 650875 w 1813651"/>
                <a:gd name="connsiteY8" fmla="*/ 19050 h 44646"/>
                <a:gd name="connsiteX9" fmla="*/ 203200 w 1813651"/>
                <a:gd name="connsiteY9" fmla="*/ 19050 h 44646"/>
                <a:gd name="connsiteX10" fmla="*/ 0 w 1813651"/>
                <a:gd name="connsiteY10" fmla="*/ 0 h 4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651" h="44646">
                  <a:moveTo>
                    <a:pt x="0" y="0"/>
                  </a:moveTo>
                  <a:lnTo>
                    <a:pt x="777875" y="12700"/>
                  </a:lnTo>
                  <a:lnTo>
                    <a:pt x="1323975" y="28575"/>
                  </a:lnTo>
                  <a:cubicBezTo>
                    <a:pt x="1405996" y="30692"/>
                    <a:pt x="1270000" y="25400"/>
                    <a:pt x="1270000" y="25400"/>
                  </a:cubicBezTo>
                  <a:lnTo>
                    <a:pt x="1644650" y="28575"/>
                  </a:lnTo>
                  <a:cubicBezTo>
                    <a:pt x="1734079" y="30162"/>
                    <a:pt x="1842558" y="32279"/>
                    <a:pt x="1806575" y="34925"/>
                  </a:cubicBezTo>
                  <a:cubicBezTo>
                    <a:pt x="1770592" y="37571"/>
                    <a:pt x="1632479" y="46037"/>
                    <a:pt x="1428750" y="44450"/>
                  </a:cubicBezTo>
                  <a:cubicBezTo>
                    <a:pt x="1225021" y="42863"/>
                    <a:pt x="713846" y="29633"/>
                    <a:pt x="584200" y="25400"/>
                  </a:cubicBezTo>
                  <a:cubicBezTo>
                    <a:pt x="454554" y="21167"/>
                    <a:pt x="714375" y="20108"/>
                    <a:pt x="650875" y="19050"/>
                  </a:cubicBezTo>
                  <a:cubicBezTo>
                    <a:pt x="587375" y="17992"/>
                    <a:pt x="308504" y="21167"/>
                    <a:pt x="203200" y="19050"/>
                  </a:cubicBezTo>
                  <a:cubicBezTo>
                    <a:pt x="97896" y="16933"/>
                    <a:pt x="58473" y="1164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887A891E-8C8C-FF60-DEC3-D3D6392BA2E0}"/>
                </a:ext>
              </a:extLst>
            </p:cNvPr>
            <p:cNvSpPr/>
            <p:nvPr/>
          </p:nvSpPr>
          <p:spPr>
            <a:xfrm>
              <a:off x="4691862" y="5714899"/>
              <a:ext cx="99219" cy="1171305"/>
            </a:xfrm>
            <a:custGeom>
              <a:avLst/>
              <a:gdLst>
                <a:gd name="connsiteX0" fmla="*/ 99213 w 99219"/>
                <a:gd name="connsiteY0" fmla="*/ 9626 h 1171305"/>
                <a:gd name="connsiteX1" fmla="*/ 61113 w 99219"/>
                <a:gd name="connsiteY1" fmla="*/ 816076 h 1171305"/>
                <a:gd name="connsiteX2" fmla="*/ 51588 w 99219"/>
                <a:gd name="connsiteY2" fmla="*/ 606526 h 1171305"/>
                <a:gd name="connsiteX3" fmla="*/ 788 w 99219"/>
                <a:gd name="connsiteY3" fmla="*/ 1168501 h 1171305"/>
                <a:gd name="connsiteX4" fmla="*/ 23013 w 99219"/>
                <a:gd name="connsiteY4" fmla="*/ 797026 h 1171305"/>
                <a:gd name="connsiteX5" fmla="*/ 54763 w 99219"/>
                <a:gd name="connsiteY5" fmla="*/ 219176 h 1171305"/>
                <a:gd name="connsiteX6" fmla="*/ 57938 w 99219"/>
                <a:gd name="connsiteY6" fmla="*/ 362051 h 1171305"/>
                <a:gd name="connsiteX7" fmla="*/ 99213 w 99219"/>
                <a:gd name="connsiteY7" fmla="*/ 9626 h 117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19" h="1171305">
                  <a:moveTo>
                    <a:pt x="99213" y="9626"/>
                  </a:moveTo>
                  <a:cubicBezTo>
                    <a:pt x="99742" y="85297"/>
                    <a:pt x="69050" y="716593"/>
                    <a:pt x="61113" y="816076"/>
                  </a:cubicBezTo>
                  <a:cubicBezTo>
                    <a:pt x="53175" y="915559"/>
                    <a:pt x="61642" y="547789"/>
                    <a:pt x="51588" y="606526"/>
                  </a:cubicBezTo>
                  <a:cubicBezTo>
                    <a:pt x="41534" y="665263"/>
                    <a:pt x="5550" y="1136751"/>
                    <a:pt x="788" y="1168501"/>
                  </a:cubicBezTo>
                  <a:cubicBezTo>
                    <a:pt x="-3974" y="1200251"/>
                    <a:pt x="14017" y="955247"/>
                    <a:pt x="23013" y="797026"/>
                  </a:cubicBezTo>
                  <a:cubicBezTo>
                    <a:pt x="32009" y="638805"/>
                    <a:pt x="48942" y="291672"/>
                    <a:pt x="54763" y="219176"/>
                  </a:cubicBezTo>
                  <a:cubicBezTo>
                    <a:pt x="60584" y="146680"/>
                    <a:pt x="52646" y="395918"/>
                    <a:pt x="57938" y="362051"/>
                  </a:cubicBezTo>
                  <a:cubicBezTo>
                    <a:pt x="63230" y="328184"/>
                    <a:pt x="98684" y="-66045"/>
                    <a:pt x="99213" y="96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696E8AD8-FB38-C84A-CB20-01CCAB1797FA}"/>
                </a:ext>
              </a:extLst>
            </p:cNvPr>
            <p:cNvSpPr/>
            <p:nvPr/>
          </p:nvSpPr>
          <p:spPr>
            <a:xfrm>
              <a:off x="4722340" y="5779676"/>
              <a:ext cx="116377" cy="1129804"/>
            </a:xfrm>
            <a:custGeom>
              <a:avLst/>
              <a:gdLst>
                <a:gd name="connsiteX0" fmla="*/ 116360 w 116377"/>
                <a:gd name="connsiteY0" fmla="*/ 1999 h 1129804"/>
                <a:gd name="connsiteX1" fmla="*/ 59210 w 116377"/>
                <a:gd name="connsiteY1" fmla="*/ 668749 h 1129804"/>
                <a:gd name="connsiteX2" fmla="*/ 59210 w 116377"/>
                <a:gd name="connsiteY2" fmla="*/ 656049 h 1129804"/>
                <a:gd name="connsiteX3" fmla="*/ 2060 w 116377"/>
                <a:gd name="connsiteY3" fmla="*/ 1106899 h 1129804"/>
                <a:gd name="connsiteX4" fmla="*/ 17935 w 116377"/>
                <a:gd name="connsiteY4" fmla="*/ 992599 h 1129804"/>
                <a:gd name="connsiteX5" fmla="*/ 68735 w 116377"/>
                <a:gd name="connsiteY5" fmla="*/ 386174 h 1129804"/>
                <a:gd name="connsiteX6" fmla="*/ 65560 w 116377"/>
                <a:gd name="connsiteY6" fmla="*/ 459199 h 1129804"/>
                <a:gd name="connsiteX7" fmla="*/ 116360 w 116377"/>
                <a:gd name="connsiteY7" fmla="*/ 1999 h 112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77" h="1129804">
                  <a:moveTo>
                    <a:pt x="116360" y="1999"/>
                  </a:moveTo>
                  <a:cubicBezTo>
                    <a:pt x="115302" y="36924"/>
                    <a:pt x="68735" y="559741"/>
                    <a:pt x="59210" y="668749"/>
                  </a:cubicBezTo>
                  <a:cubicBezTo>
                    <a:pt x="49685" y="777757"/>
                    <a:pt x="68735" y="583024"/>
                    <a:pt x="59210" y="656049"/>
                  </a:cubicBezTo>
                  <a:cubicBezTo>
                    <a:pt x="49685" y="729074"/>
                    <a:pt x="8939" y="1050807"/>
                    <a:pt x="2060" y="1106899"/>
                  </a:cubicBezTo>
                  <a:cubicBezTo>
                    <a:pt x="-4819" y="1162991"/>
                    <a:pt x="6823" y="1112720"/>
                    <a:pt x="17935" y="992599"/>
                  </a:cubicBezTo>
                  <a:cubicBezTo>
                    <a:pt x="29047" y="872478"/>
                    <a:pt x="60798" y="475074"/>
                    <a:pt x="68735" y="386174"/>
                  </a:cubicBezTo>
                  <a:cubicBezTo>
                    <a:pt x="76672" y="297274"/>
                    <a:pt x="60268" y="517936"/>
                    <a:pt x="65560" y="459199"/>
                  </a:cubicBezTo>
                  <a:cubicBezTo>
                    <a:pt x="70852" y="400462"/>
                    <a:pt x="117418" y="-32926"/>
                    <a:pt x="116360" y="19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3CEFBD28-7FC0-A1BA-772B-B0C5C413D816}"/>
                </a:ext>
              </a:extLst>
            </p:cNvPr>
            <p:cNvSpPr/>
            <p:nvPr/>
          </p:nvSpPr>
          <p:spPr>
            <a:xfrm>
              <a:off x="4676559" y="6889750"/>
              <a:ext cx="41491" cy="882652"/>
            </a:xfrm>
            <a:custGeom>
              <a:avLst/>
              <a:gdLst>
                <a:gd name="connsiteX0" fmla="*/ 41491 w 41491"/>
                <a:gd name="connsiteY0" fmla="*/ 0 h 882652"/>
                <a:gd name="connsiteX1" fmla="*/ 216 w 41491"/>
                <a:gd name="connsiteY1" fmla="*/ 882650 h 882652"/>
                <a:gd name="connsiteX2" fmla="*/ 41491 w 41491"/>
                <a:gd name="connsiteY2" fmla="*/ 0 h 88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91" h="882652">
                  <a:moveTo>
                    <a:pt x="41491" y="0"/>
                  </a:moveTo>
                  <a:cubicBezTo>
                    <a:pt x="41491" y="0"/>
                    <a:pt x="-3488" y="881063"/>
                    <a:pt x="216" y="882650"/>
                  </a:cubicBezTo>
                  <a:cubicBezTo>
                    <a:pt x="3920" y="884237"/>
                    <a:pt x="41491" y="0"/>
                    <a:pt x="4149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01C14F0F-62BF-F614-8298-6AC5CD06C05A}"/>
                </a:ext>
              </a:extLst>
            </p:cNvPr>
            <p:cNvSpPr/>
            <p:nvPr/>
          </p:nvSpPr>
          <p:spPr>
            <a:xfrm>
              <a:off x="4647897" y="6847267"/>
              <a:ext cx="61009" cy="1170771"/>
            </a:xfrm>
            <a:custGeom>
              <a:avLst/>
              <a:gdLst>
                <a:gd name="connsiteX0" fmla="*/ 60628 w 61009"/>
                <a:gd name="connsiteY0" fmla="*/ 4383 h 1170771"/>
                <a:gd name="connsiteX1" fmla="*/ 41578 w 61009"/>
                <a:gd name="connsiteY1" fmla="*/ 569533 h 1170771"/>
                <a:gd name="connsiteX2" fmla="*/ 303 w 61009"/>
                <a:gd name="connsiteY2" fmla="*/ 1160083 h 1170771"/>
                <a:gd name="connsiteX3" fmla="*/ 22528 w 61009"/>
                <a:gd name="connsiteY3" fmla="*/ 896558 h 1170771"/>
                <a:gd name="connsiteX4" fmla="*/ 16178 w 61009"/>
                <a:gd name="connsiteY4" fmla="*/ 236158 h 1170771"/>
                <a:gd name="connsiteX5" fmla="*/ 25703 w 61009"/>
                <a:gd name="connsiteY5" fmla="*/ 302833 h 1170771"/>
                <a:gd name="connsiteX6" fmla="*/ 60628 w 61009"/>
                <a:gd name="connsiteY6" fmla="*/ 4383 h 11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09" h="1170771">
                  <a:moveTo>
                    <a:pt x="60628" y="4383"/>
                  </a:moveTo>
                  <a:cubicBezTo>
                    <a:pt x="63274" y="48833"/>
                    <a:pt x="51632" y="376916"/>
                    <a:pt x="41578" y="569533"/>
                  </a:cubicBezTo>
                  <a:cubicBezTo>
                    <a:pt x="31524" y="762150"/>
                    <a:pt x="3478" y="1105579"/>
                    <a:pt x="303" y="1160083"/>
                  </a:cubicBezTo>
                  <a:cubicBezTo>
                    <a:pt x="-2872" y="1214587"/>
                    <a:pt x="19882" y="1050545"/>
                    <a:pt x="22528" y="896558"/>
                  </a:cubicBezTo>
                  <a:cubicBezTo>
                    <a:pt x="25174" y="742571"/>
                    <a:pt x="15649" y="335112"/>
                    <a:pt x="16178" y="236158"/>
                  </a:cubicBezTo>
                  <a:cubicBezTo>
                    <a:pt x="16707" y="137204"/>
                    <a:pt x="19353" y="338287"/>
                    <a:pt x="25703" y="302833"/>
                  </a:cubicBezTo>
                  <a:cubicBezTo>
                    <a:pt x="32053" y="267379"/>
                    <a:pt x="57982" y="-40067"/>
                    <a:pt x="60628" y="43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AB43C204-E0DA-0BDE-DF6B-888FED73AC89}"/>
                </a:ext>
              </a:extLst>
            </p:cNvPr>
            <p:cNvSpPr/>
            <p:nvPr/>
          </p:nvSpPr>
          <p:spPr>
            <a:xfrm>
              <a:off x="4654454" y="7880919"/>
              <a:ext cx="33604" cy="977800"/>
            </a:xfrm>
            <a:custGeom>
              <a:avLst/>
              <a:gdLst>
                <a:gd name="connsiteX0" fmla="*/ 22321 w 33604"/>
                <a:gd name="connsiteY0" fmla="*/ 59756 h 977800"/>
                <a:gd name="connsiteX1" fmla="*/ 96 w 33604"/>
                <a:gd name="connsiteY1" fmla="*/ 977331 h 977800"/>
                <a:gd name="connsiteX2" fmla="*/ 31846 w 33604"/>
                <a:gd name="connsiteY2" fmla="*/ 183581 h 977800"/>
                <a:gd name="connsiteX3" fmla="*/ 22321 w 33604"/>
                <a:gd name="connsiteY3" fmla="*/ 59756 h 9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04" h="977800">
                  <a:moveTo>
                    <a:pt x="22321" y="59756"/>
                  </a:moveTo>
                  <a:cubicBezTo>
                    <a:pt x="17029" y="192048"/>
                    <a:pt x="-1491" y="956694"/>
                    <a:pt x="96" y="977331"/>
                  </a:cubicBezTo>
                  <a:cubicBezTo>
                    <a:pt x="1683" y="997968"/>
                    <a:pt x="26025" y="331748"/>
                    <a:pt x="31846" y="183581"/>
                  </a:cubicBezTo>
                  <a:cubicBezTo>
                    <a:pt x="37667" y="35414"/>
                    <a:pt x="27613" y="-72536"/>
                    <a:pt x="22321" y="597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71794E86-F9C4-0185-B728-418D32D01359}"/>
                </a:ext>
              </a:extLst>
            </p:cNvPr>
            <p:cNvSpPr/>
            <p:nvPr/>
          </p:nvSpPr>
          <p:spPr>
            <a:xfrm>
              <a:off x="4627629" y="7983306"/>
              <a:ext cx="33271" cy="956049"/>
            </a:xfrm>
            <a:custGeom>
              <a:avLst/>
              <a:gdLst>
                <a:gd name="connsiteX0" fmla="*/ 33271 w 33271"/>
                <a:gd name="connsiteY0" fmla="*/ 11344 h 956049"/>
                <a:gd name="connsiteX1" fmla="*/ 1521 w 33271"/>
                <a:gd name="connsiteY1" fmla="*/ 951144 h 956049"/>
                <a:gd name="connsiteX2" fmla="*/ 4696 w 33271"/>
                <a:gd name="connsiteY2" fmla="*/ 382819 h 956049"/>
                <a:gd name="connsiteX3" fmla="*/ 1521 w 33271"/>
                <a:gd name="connsiteY3" fmla="*/ 427269 h 956049"/>
                <a:gd name="connsiteX4" fmla="*/ 33271 w 33271"/>
                <a:gd name="connsiteY4" fmla="*/ 11344 h 95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1" h="956049">
                  <a:moveTo>
                    <a:pt x="33271" y="11344"/>
                  </a:moveTo>
                  <a:cubicBezTo>
                    <a:pt x="33271" y="98656"/>
                    <a:pt x="6283" y="889232"/>
                    <a:pt x="1521" y="951144"/>
                  </a:cubicBezTo>
                  <a:cubicBezTo>
                    <a:pt x="-3242" y="1013057"/>
                    <a:pt x="4696" y="470131"/>
                    <a:pt x="4696" y="382819"/>
                  </a:cubicBezTo>
                  <a:cubicBezTo>
                    <a:pt x="4696" y="295507"/>
                    <a:pt x="-2183" y="487065"/>
                    <a:pt x="1521" y="427269"/>
                  </a:cubicBezTo>
                  <a:cubicBezTo>
                    <a:pt x="5225" y="367473"/>
                    <a:pt x="33271" y="-75968"/>
                    <a:pt x="33271" y="113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C2E75DA6-0F39-37F2-A5AE-D1CE0A3A0566}"/>
                </a:ext>
              </a:extLst>
            </p:cNvPr>
            <p:cNvSpPr/>
            <p:nvPr/>
          </p:nvSpPr>
          <p:spPr>
            <a:xfrm>
              <a:off x="4568825" y="8959163"/>
              <a:ext cx="77622" cy="1463839"/>
            </a:xfrm>
            <a:custGeom>
              <a:avLst/>
              <a:gdLst>
                <a:gd name="connsiteX0" fmla="*/ 57150 w 77622"/>
                <a:gd name="connsiteY0" fmla="*/ 51487 h 1463839"/>
                <a:gd name="connsiteX1" fmla="*/ 57150 w 77622"/>
                <a:gd name="connsiteY1" fmla="*/ 105462 h 1463839"/>
                <a:gd name="connsiteX2" fmla="*/ 6350 w 77622"/>
                <a:gd name="connsiteY2" fmla="*/ 959537 h 1463839"/>
                <a:gd name="connsiteX3" fmla="*/ 12700 w 77622"/>
                <a:gd name="connsiteY3" fmla="*/ 953187 h 1463839"/>
                <a:gd name="connsiteX4" fmla="*/ 0 w 77622"/>
                <a:gd name="connsiteY4" fmla="*/ 1413562 h 1463839"/>
                <a:gd name="connsiteX5" fmla="*/ 12700 w 77622"/>
                <a:gd name="connsiteY5" fmla="*/ 1321487 h 1463839"/>
                <a:gd name="connsiteX6" fmla="*/ 76200 w 77622"/>
                <a:gd name="connsiteY6" fmla="*/ 257862 h 1463839"/>
                <a:gd name="connsiteX7" fmla="*/ 57150 w 77622"/>
                <a:gd name="connsiteY7" fmla="*/ 451537 h 1463839"/>
                <a:gd name="connsiteX8" fmla="*/ 57150 w 77622"/>
                <a:gd name="connsiteY8" fmla="*/ 51487 h 14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22" h="1463839">
                  <a:moveTo>
                    <a:pt x="57150" y="51487"/>
                  </a:moveTo>
                  <a:cubicBezTo>
                    <a:pt x="57150" y="-6192"/>
                    <a:pt x="65617" y="-45880"/>
                    <a:pt x="57150" y="105462"/>
                  </a:cubicBezTo>
                  <a:cubicBezTo>
                    <a:pt x="48683" y="256804"/>
                    <a:pt x="6350" y="959537"/>
                    <a:pt x="6350" y="959537"/>
                  </a:cubicBezTo>
                  <a:cubicBezTo>
                    <a:pt x="-1058" y="1100825"/>
                    <a:pt x="13758" y="877516"/>
                    <a:pt x="12700" y="953187"/>
                  </a:cubicBezTo>
                  <a:cubicBezTo>
                    <a:pt x="11642" y="1028858"/>
                    <a:pt x="0" y="1352179"/>
                    <a:pt x="0" y="1413562"/>
                  </a:cubicBezTo>
                  <a:cubicBezTo>
                    <a:pt x="0" y="1474945"/>
                    <a:pt x="0" y="1514104"/>
                    <a:pt x="12700" y="1321487"/>
                  </a:cubicBezTo>
                  <a:cubicBezTo>
                    <a:pt x="25400" y="1128870"/>
                    <a:pt x="68792" y="402854"/>
                    <a:pt x="76200" y="257862"/>
                  </a:cubicBezTo>
                  <a:cubicBezTo>
                    <a:pt x="83608" y="112870"/>
                    <a:pt x="59796" y="485933"/>
                    <a:pt x="57150" y="451537"/>
                  </a:cubicBezTo>
                  <a:cubicBezTo>
                    <a:pt x="54504" y="417141"/>
                    <a:pt x="57150" y="109166"/>
                    <a:pt x="57150" y="514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87DD40A7-5971-4046-7020-DDD750966D4E}"/>
                </a:ext>
              </a:extLst>
            </p:cNvPr>
            <p:cNvSpPr/>
            <p:nvPr/>
          </p:nvSpPr>
          <p:spPr>
            <a:xfrm>
              <a:off x="4474303" y="10359329"/>
              <a:ext cx="2166628" cy="194579"/>
            </a:xfrm>
            <a:custGeom>
              <a:avLst/>
              <a:gdLst>
                <a:gd name="connsiteX0" fmla="*/ 24672 w 2166628"/>
                <a:gd name="connsiteY0" fmla="*/ 696 h 194579"/>
                <a:gd name="connsiteX1" fmla="*/ 1462947 w 2166628"/>
                <a:gd name="connsiteY1" fmla="*/ 134046 h 194579"/>
                <a:gd name="connsiteX2" fmla="*/ 1266097 w 2166628"/>
                <a:gd name="connsiteY2" fmla="*/ 124521 h 194579"/>
                <a:gd name="connsiteX3" fmla="*/ 2155097 w 2166628"/>
                <a:gd name="connsiteY3" fmla="*/ 194371 h 194579"/>
                <a:gd name="connsiteX4" fmla="*/ 1682022 w 2166628"/>
                <a:gd name="connsiteY4" fmla="*/ 143571 h 194579"/>
                <a:gd name="connsiteX5" fmla="*/ 424722 w 2166628"/>
                <a:gd name="connsiteY5" fmla="*/ 73721 h 194579"/>
                <a:gd name="connsiteX6" fmla="*/ 542197 w 2166628"/>
                <a:gd name="connsiteY6" fmla="*/ 80071 h 194579"/>
                <a:gd name="connsiteX7" fmla="*/ 24672 w 2166628"/>
                <a:gd name="connsiteY7" fmla="*/ 696 h 1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6628" h="194579">
                  <a:moveTo>
                    <a:pt x="24672" y="696"/>
                  </a:moveTo>
                  <a:cubicBezTo>
                    <a:pt x="178130" y="9692"/>
                    <a:pt x="1256043" y="113408"/>
                    <a:pt x="1462947" y="134046"/>
                  </a:cubicBezTo>
                  <a:cubicBezTo>
                    <a:pt x="1669851" y="154684"/>
                    <a:pt x="1266097" y="124521"/>
                    <a:pt x="1266097" y="124521"/>
                  </a:cubicBezTo>
                  <a:lnTo>
                    <a:pt x="2155097" y="194371"/>
                  </a:lnTo>
                  <a:cubicBezTo>
                    <a:pt x="2224418" y="197546"/>
                    <a:pt x="1970418" y="163679"/>
                    <a:pt x="1682022" y="143571"/>
                  </a:cubicBezTo>
                  <a:cubicBezTo>
                    <a:pt x="1393626" y="123463"/>
                    <a:pt x="424722" y="73721"/>
                    <a:pt x="424722" y="73721"/>
                  </a:cubicBezTo>
                  <a:cubicBezTo>
                    <a:pt x="234751" y="63138"/>
                    <a:pt x="603051" y="87479"/>
                    <a:pt x="542197" y="80071"/>
                  </a:cubicBezTo>
                  <a:cubicBezTo>
                    <a:pt x="481343" y="72663"/>
                    <a:pt x="-128786" y="-8300"/>
                    <a:pt x="24672" y="69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B1DD3613-AE49-C491-7EFD-53E4D62A187C}"/>
                </a:ext>
              </a:extLst>
            </p:cNvPr>
            <p:cNvSpPr/>
            <p:nvPr/>
          </p:nvSpPr>
          <p:spPr>
            <a:xfrm>
              <a:off x="4595977" y="10204448"/>
              <a:ext cx="1998498" cy="322464"/>
            </a:xfrm>
            <a:custGeom>
              <a:avLst/>
              <a:gdLst>
                <a:gd name="connsiteX0" fmla="*/ 45873 w 1998498"/>
                <a:gd name="connsiteY0" fmla="*/ 2 h 322464"/>
                <a:gd name="connsiteX1" fmla="*/ 26823 w 1998498"/>
                <a:gd name="connsiteY1" fmla="*/ 101602 h 322464"/>
                <a:gd name="connsiteX2" fmla="*/ 468148 w 1998498"/>
                <a:gd name="connsiteY2" fmla="*/ 161927 h 322464"/>
                <a:gd name="connsiteX3" fmla="*/ 410998 w 1998498"/>
                <a:gd name="connsiteY3" fmla="*/ 168277 h 322464"/>
                <a:gd name="connsiteX4" fmla="*/ 1157123 w 1998498"/>
                <a:gd name="connsiteY4" fmla="*/ 231777 h 322464"/>
                <a:gd name="connsiteX5" fmla="*/ 1042823 w 1998498"/>
                <a:gd name="connsiteY5" fmla="*/ 241302 h 322464"/>
                <a:gd name="connsiteX6" fmla="*/ 1833398 w 1998498"/>
                <a:gd name="connsiteY6" fmla="*/ 314327 h 322464"/>
                <a:gd name="connsiteX7" fmla="*/ 1998498 w 1998498"/>
                <a:gd name="connsiteY7" fmla="*/ 320677 h 322464"/>
                <a:gd name="connsiteX8" fmla="*/ 1468273 w 1998498"/>
                <a:gd name="connsiteY8" fmla="*/ 288927 h 322464"/>
                <a:gd name="connsiteX9" fmla="*/ 366548 w 1998498"/>
                <a:gd name="connsiteY9" fmla="*/ 187327 h 322464"/>
                <a:gd name="connsiteX10" fmla="*/ 464973 w 1998498"/>
                <a:gd name="connsiteY10" fmla="*/ 171452 h 322464"/>
                <a:gd name="connsiteX11" fmla="*/ 26823 w 1998498"/>
                <a:gd name="connsiteY11" fmla="*/ 136527 h 322464"/>
                <a:gd name="connsiteX12" fmla="*/ 141123 w 1998498"/>
                <a:gd name="connsiteY12" fmla="*/ 120652 h 322464"/>
                <a:gd name="connsiteX13" fmla="*/ 20473 w 1998498"/>
                <a:gd name="connsiteY13" fmla="*/ 98427 h 322464"/>
                <a:gd name="connsiteX14" fmla="*/ 45873 w 1998498"/>
                <a:gd name="connsiteY14" fmla="*/ 2 h 32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8498" h="322464">
                  <a:moveTo>
                    <a:pt x="45873" y="2"/>
                  </a:moveTo>
                  <a:cubicBezTo>
                    <a:pt x="46931" y="531"/>
                    <a:pt x="-43556" y="74615"/>
                    <a:pt x="26823" y="101602"/>
                  </a:cubicBezTo>
                  <a:cubicBezTo>
                    <a:pt x="97202" y="128590"/>
                    <a:pt x="404119" y="150814"/>
                    <a:pt x="468148" y="161927"/>
                  </a:cubicBezTo>
                  <a:cubicBezTo>
                    <a:pt x="532177" y="173040"/>
                    <a:pt x="296169" y="156635"/>
                    <a:pt x="410998" y="168277"/>
                  </a:cubicBezTo>
                  <a:cubicBezTo>
                    <a:pt x="525827" y="179919"/>
                    <a:pt x="1051819" y="219606"/>
                    <a:pt x="1157123" y="231777"/>
                  </a:cubicBezTo>
                  <a:cubicBezTo>
                    <a:pt x="1262427" y="243948"/>
                    <a:pt x="930111" y="227544"/>
                    <a:pt x="1042823" y="241302"/>
                  </a:cubicBezTo>
                  <a:cubicBezTo>
                    <a:pt x="1155535" y="255060"/>
                    <a:pt x="1674119" y="301098"/>
                    <a:pt x="1833398" y="314327"/>
                  </a:cubicBezTo>
                  <a:cubicBezTo>
                    <a:pt x="1992677" y="327556"/>
                    <a:pt x="1998498" y="320677"/>
                    <a:pt x="1998498" y="320677"/>
                  </a:cubicBezTo>
                  <a:cubicBezTo>
                    <a:pt x="1937644" y="316444"/>
                    <a:pt x="1740265" y="311152"/>
                    <a:pt x="1468273" y="288927"/>
                  </a:cubicBezTo>
                  <a:cubicBezTo>
                    <a:pt x="1196281" y="266702"/>
                    <a:pt x="533765" y="206906"/>
                    <a:pt x="366548" y="187327"/>
                  </a:cubicBezTo>
                  <a:cubicBezTo>
                    <a:pt x="199331" y="167748"/>
                    <a:pt x="521594" y="179919"/>
                    <a:pt x="464973" y="171452"/>
                  </a:cubicBezTo>
                  <a:cubicBezTo>
                    <a:pt x="408352" y="162985"/>
                    <a:pt x="80798" y="144994"/>
                    <a:pt x="26823" y="136527"/>
                  </a:cubicBezTo>
                  <a:cubicBezTo>
                    <a:pt x="-27152" y="128060"/>
                    <a:pt x="142181" y="127002"/>
                    <a:pt x="141123" y="120652"/>
                  </a:cubicBezTo>
                  <a:cubicBezTo>
                    <a:pt x="140065" y="114302"/>
                    <a:pt x="40052" y="114831"/>
                    <a:pt x="20473" y="98427"/>
                  </a:cubicBezTo>
                  <a:cubicBezTo>
                    <a:pt x="894" y="82023"/>
                    <a:pt x="44815" y="-527"/>
                    <a:pt x="45873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2AC1C7FB-0695-DD16-4723-BF6FF2E9666F}"/>
                </a:ext>
              </a:extLst>
            </p:cNvPr>
            <p:cNvSpPr/>
            <p:nvPr/>
          </p:nvSpPr>
          <p:spPr>
            <a:xfrm>
              <a:off x="6592003" y="10535121"/>
              <a:ext cx="2012247" cy="164629"/>
            </a:xfrm>
            <a:custGeom>
              <a:avLst/>
              <a:gdLst>
                <a:gd name="connsiteX0" fmla="*/ 27872 w 2012247"/>
                <a:gd name="connsiteY0" fmla="*/ 5879 h 164629"/>
                <a:gd name="connsiteX1" fmla="*/ 148522 w 2012247"/>
                <a:gd name="connsiteY1" fmla="*/ 5879 h 164629"/>
                <a:gd name="connsiteX2" fmla="*/ 2012247 w 2012247"/>
                <a:gd name="connsiteY2" fmla="*/ 164629 h 164629"/>
                <a:gd name="connsiteX3" fmla="*/ 1456622 w 2012247"/>
                <a:gd name="connsiteY3" fmla="*/ 120179 h 164629"/>
                <a:gd name="connsiteX4" fmla="*/ 339022 w 2012247"/>
                <a:gd name="connsiteY4" fmla="*/ 43979 h 164629"/>
                <a:gd name="connsiteX5" fmla="*/ 383472 w 2012247"/>
                <a:gd name="connsiteY5" fmla="*/ 63029 h 164629"/>
                <a:gd name="connsiteX6" fmla="*/ 27872 w 2012247"/>
                <a:gd name="connsiteY6" fmla="*/ 5879 h 16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2247" h="164629">
                  <a:moveTo>
                    <a:pt x="27872" y="5879"/>
                  </a:moveTo>
                  <a:cubicBezTo>
                    <a:pt x="-77168" y="-7350"/>
                    <a:pt x="148522" y="5879"/>
                    <a:pt x="148522" y="5879"/>
                  </a:cubicBezTo>
                  <a:lnTo>
                    <a:pt x="2012247" y="164629"/>
                  </a:lnTo>
                  <a:lnTo>
                    <a:pt x="1456622" y="120179"/>
                  </a:lnTo>
                  <a:lnTo>
                    <a:pt x="339022" y="43979"/>
                  </a:lnTo>
                  <a:cubicBezTo>
                    <a:pt x="160164" y="34454"/>
                    <a:pt x="441151" y="65146"/>
                    <a:pt x="383472" y="63029"/>
                  </a:cubicBezTo>
                  <a:cubicBezTo>
                    <a:pt x="325793" y="60912"/>
                    <a:pt x="159370" y="46095"/>
                    <a:pt x="27872" y="58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417F9DCF-2C38-4654-7BF6-5E44FEFBBA8E}"/>
                </a:ext>
              </a:extLst>
            </p:cNvPr>
            <p:cNvSpPr/>
            <p:nvPr/>
          </p:nvSpPr>
          <p:spPr>
            <a:xfrm>
              <a:off x="7679219" y="10601325"/>
              <a:ext cx="1672424" cy="176049"/>
            </a:xfrm>
            <a:custGeom>
              <a:avLst/>
              <a:gdLst>
                <a:gd name="connsiteX0" fmla="*/ 32856 w 1672424"/>
                <a:gd name="connsiteY0" fmla="*/ 0 h 176049"/>
                <a:gd name="connsiteX1" fmla="*/ 90006 w 1672424"/>
                <a:gd name="connsiteY1" fmla="*/ 15875 h 176049"/>
                <a:gd name="connsiteX2" fmla="*/ 1563206 w 1672424"/>
                <a:gd name="connsiteY2" fmla="*/ 79375 h 176049"/>
                <a:gd name="connsiteX3" fmla="*/ 1499706 w 1672424"/>
                <a:gd name="connsiteY3" fmla="*/ 3175 h 176049"/>
                <a:gd name="connsiteX4" fmla="*/ 1671156 w 1672424"/>
                <a:gd name="connsiteY4" fmla="*/ 161925 h 176049"/>
                <a:gd name="connsiteX5" fmla="*/ 1582256 w 1672424"/>
                <a:gd name="connsiteY5" fmla="*/ 168275 h 176049"/>
                <a:gd name="connsiteX6" fmla="*/ 302731 w 1672424"/>
                <a:gd name="connsiteY6" fmla="*/ 73025 h 176049"/>
                <a:gd name="connsiteX7" fmla="*/ 1363181 w 1672424"/>
                <a:gd name="connsiteY7" fmla="*/ 101600 h 176049"/>
                <a:gd name="connsiteX8" fmla="*/ 686906 w 1672424"/>
                <a:gd name="connsiteY8" fmla="*/ 57150 h 176049"/>
                <a:gd name="connsiteX9" fmla="*/ 32856 w 1672424"/>
                <a:gd name="connsiteY9" fmla="*/ 0 h 17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2424" h="176049">
                  <a:moveTo>
                    <a:pt x="32856" y="0"/>
                  </a:moveTo>
                  <a:cubicBezTo>
                    <a:pt x="-66098" y="1323"/>
                    <a:pt x="90006" y="15875"/>
                    <a:pt x="90006" y="15875"/>
                  </a:cubicBezTo>
                  <a:lnTo>
                    <a:pt x="1563206" y="79375"/>
                  </a:lnTo>
                  <a:cubicBezTo>
                    <a:pt x="1798156" y="77258"/>
                    <a:pt x="1481714" y="-10583"/>
                    <a:pt x="1499706" y="3175"/>
                  </a:cubicBezTo>
                  <a:cubicBezTo>
                    <a:pt x="1517698" y="16933"/>
                    <a:pt x="1657398" y="134408"/>
                    <a:pt x="1671156" y="161925"/>
                  </a:cubicBezTo>
                  <a:cubicBezTo>
                    <a:pt x="1684914" y="189442"/>
                    <a:pt x="1582256" y="168275"/>
                    <a:pt x="1582256" y="168275"/>
                  </a:cubicBezTo>
                  <a:lnTo>
                    <a:pt x="302731" y="73025"/>
                  </a:lnTo>
                  <a:cubicBezTo>
                    <a:pt x="266219" y="61913"/>
                    <a:pt x="1299152" y="104246"/>
                    <a:pt x="1363181" y="101600"/>
                  </a:cubicBezTo>
                  <a:cubicBezTo>
                    <a:pt x="1427210" y="98954"/>
                    <a:pt x="908627" y="68792"/>
                    <a:pt x="686906" y="57150"/>
                  </a:cubicBezTo>
                  <a:cubicBezTo>
                    <a:pt x="465185" y="45508"/>
                    <a:pt x="249020" y="38629"/>
                    <a:pt x="3285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772824DD-AAE9-C03F-B925-92175872A374}"/>
                </a:ext>
              </a:extLst>
            </p:cNvPr>
            <p:cNvSpPr/>
            <p:nvPr/>
          </p:nvSpPr>
          <p:spPr>
            <a:xfrm>
              <a:off x="9326899" y="10000758"/>
              <a:ext cx="195890" cy="788640"/>
            </a:xfrm>
            <a:custGeom>
              <a:avLst/>
              <a:gdLst>
                <a:gd name="connsiteX0" fmla="*/ 194926 w 195890"/>
                <a:gd name="connsiteY0" fmla="*/ 492 h 788640"/>
                <a:gd name="connsiteX1" fmla="*/ 1251 w 195890"/>
                <a:gd name="connsiteY1" fmla="*/ 762492 h 788640"/>
                <a:gd name="connsiteX2" fmla="*/ 115551 w 195890"/>
                <a:gd name="connsiteY2" fmla="*/ 571992 h 788640"/>
                <a:gd name="connsiteX3" fmla="*/ 194926 w 195890"/>
                <a:gd name="connsiteY3" fmla="*/ 178292 h 788640"/>
                <a:gd name="connsiteX4" fmla="*/ 61576 w 195890"/>
                <a:gd name="connsiteY4" fmla="*/ 638667 h 788640"/>
                <a:gd name="connsiteX5" fmla="*/ 194926 w 195890"/>
                <a:gd name="connsiteY5" fmla="*/ 492 h 7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890" h="788640">
                  <a:moveTo>
                    <a:pt x="194926" y="492"/>
                  </a:moveTo>
                  <a:cubicBezTo>
                    <a:pt x="184872" y="21130"/>
                    <a:pt x="14480" y="667242"/>
                    <a:pt x="1251" y="762492"/>
                  </a:cubicBezTo>
                  <a:cubicBezTo>
                    <a:pt x="-11978" y="857742"/>
                    <a:pt x="83272" y="669358"/>
                    <a:pt x="115551" y="571992"/>
                  </a:cubicBezTo>
                  <a:cubicBezTo>
                    <a:pt x="147830" y="474626"/>
                    <a:pt x="203922" y="167180"/>
                    <a:pt x="194926" y="178292"/>
                  </a:cubicBezTo>
                  <a:cubicBezTo>
                    <a:pt x="185930" y="189404"/>
                    <a:pt x="59459" y="663009"/>
                    <a:pt x="61576" y="638667"/>
                  </a:cubicBezTo>
                  <a:cubicBezTo>
                    <a:pt x="63693" y="614325"/>
                    <a:pt x="204980" y="-20146"/>
                    <a:pt x="194926" y="4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D8045211-71FD-1922-1147-DBCD652ADC54}"/>
                </a:ext>
              </a:extLst>
            </p:cNvPr>
            <p:cNvSpPr/>
            <p:nvPr/>
          </p:nvSpPr>
          <p:spPr>
            <a:xfrm>
              <a:off x="8593924" y="5692689"/>
              <a:ext cx="877200" cy="1132540"/>
            </a:xfrm>
            <a:custGeom>
              <a:avLst/>
              <a:gdLst>
                <a:gd name="connsiteX0" fmla="*/ 877101 w 877200"/>
                <a:gd name="connsiteY0" fmla="*/ 86 h 1132540"/>
                <a:gd name="connsiteX1" fmla="*/ 64301 w 877200"/>
                <a:gd name="connsiteY1" fmla="*/ 98511 h 1132540"/>
                <a:gd name="connsiteX2" fmla="*/ 470701 w 877200"/>
                <a:gd name="connsiteY2" fmla="*/ 98511 h 1132540"/>
                <a:gd name="connsiteX3" fmla="*/ 35726 w 877200"/>
                <a:gd name="connsiteY3" fmla="*/ 104861 h 1132540"/>
                <a:gd name="connsiteX4" fmla="*/ 686601 w 877200"/>
                <a:gd name="connsiteY4" fmla="*/ 101686 h 1132540"/>
                <a:gd name="connsiteX5" fmla="*/ 683426 w 877200"/>
                <a:gd name="connsiteY5" fmla="*/ 149311 h 1132540"/>
                <a:gd name="connsiteX6" fmla="*/ 689776 w 877200"/>
                <a:gd name="connsiteY6" fmla="*/ 381086 h 1132540"/>
                <a:gd name="connsiteX7" fmla="*/ 686601 w 877200"/>
                <a:gd name="connsiteY7" fmla="*/ 1124036 h 1132540"/>
                <a:gd name="connsiteX8" fmla="*/ 680251 w 877200"/>
                <a:gd name="connsiteY8" fmla="*/ 743036 h 1132540"/>
                <a:gd name="connsiteX9" fmla="*/ 692951 w 877200"/>
                <a:gd name="connsiteY9" fmla="*/ 123911 h 1132540"/>
                <a:gd name="connsiteX10" fmla="*/ 546901 w 877200"/>
                <a:gd name="connsiteY10" fmla="*/ 111211 h 1132540"/>
                <a:gd name="connsiteX11" fmla="*/ 3976 w 877200"/>
                <a:gd name="connsiteY11" fmla="*/ 117561 h 1132540"/>
                <a:gd name="connsiteX12" fmla="*/ 877101 w 877200"/>
                <a:gd name="connsiteY12" fmla="*/ 86 h 113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200" h="1132540">
                  <a:moveTo>
                    <a:pt x="877101" y="86"/>
                  </a:moveTo>
                  <a:cubicBezTo>
                    <a:pt x="887155" y="-3089"/>
                    <a:pt x="132034" y="82107"/>
                    <a:pt x="64301" y="98511"/>
                  </a:cubicBezTo>
                  <a:cubicBezTo>
                    <a:pt x="-3432" y="114915"/>
                    <a:pt x="475463" y="97453"/>
                    <a:pt x="470701" y="98511"/>
                  </a:cubicBezTo>
                  <a:cubicBezTo>
                    <a:pt x="465939" y="99569"/>
                    <a:pt x="35726" y="104861"/>
                    <a:pt x="35726" y="104861"/>
                  </a:cubicBezTo>
                  <a:cubicBezTo>
                    <a:pt x="71709" y="105390"/>
                    <a:pt x="578651" y="94278"/>
                    <a:pt x="686601" y="101686"/>
                  </a:cubicBezTo>
                  <a:cubicBezTo>
                    <a:pt x="794551" y="109094"/>
                    <a:pt x="682897" y="102744"/>
                    <a:pt x="683426" y="149311"/>
                  </a:cubicBezTo>
                  <a:cubicBezTo>
                    <a:pt x="683955" y="195878"/>
                    <a:pt x="689247" y="218632"/>
                    <a:pt x="689776" y="381086"/>
                  </a:cubicBezTo>
                  <a:cubicBezTo>
                    <a:pt x="690305" y="543540"/>
                    <a:pt x="688188" y="1063711"/>
                    <a:pt x="686601" y="1124036"/>
                  </a:cubicBezTo>
                  <a:cubicBezTo>
                    <a:pt x="685014" y="1184361"/>
                    <a:pt x="679193" y="909723"/>
                    <a:pt x="680251" y="743036"/>
                  </a:cubicBezTo>
                  <a:cubicBezTo>
                    <a:pt x="681309" y="576349"/>
                    <a:pt x="715176" y="229215"/>
                    <a:pt x="692951" y="123911"/>
                  </a:cubicBezTo>
                  <a:cubicBezTo>
                    <a:pt x="670726" y="18607"/>
                    <a:pt x="546901" y="111211"/>
                    <a:pt x="546901" y="111211"/>
                  </a:cubicBezTo>
                  <a:cubicBezTo>
                    <a:pt x="432072" y="110153"/>
                    <a:pt x="-48412" y="132907"/>
                    <a:pt x="3976" y="117561"/>
                  </a:cubicBezTo>
                  <a:cubicBezTo>
                    <a:pt x="56363" y="102215"/>
                    <a:pt x="867047" y="3261"/>
                    <a:pt x="877101" y="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2A7F7977-57EF-FF9C-1F3A-9623BC9BD682}"/>
                </a:ext>
              </a:extLst>
            </p:cNvPr>
            <p:cNvSpPr/>
            <p:nvPr/>
          </p:nvSpPr>
          <p:spPr>
            <a:xfrm>
              <a:off x="9134305" y="5793643"/>
              <a:ext cx="127391" cy="1029629"/>
            </a:xfrm>
            <a:custGeom>
              <a:avLst/>
              <a:gdLst>
                <a:gd name="connsiteX0" fmla="*/ 170 w 127391"/>
                <a:gd name="connsiteY0" fmla="*/ 35657 h 1029629"/>
                <a:gd name="connsiteX1" fmla="*/ 92245 w 127391"/>
                <a:gd name="connsiteY1" fmla="*/ 38832 h 1029629"/>
                <a:gd name="connsiteX2" fmla="*/ 111295 w 127391"/>
                <a:gd name="connsiteY2" fmla="*/ 35657 h 1029629"/>
                <a:gd name="connsiteX3" fmla="*/ 117645 w 127391"/>
                <a:gd name="connsiteY3" fmla="*/ 111857 h 1029629"/>
                <a:gd name="connsiteX4" fmla="*/ 101770 w 127391"/>
                <a:gd name="connsiteY4" fmla="*/ 1029432 h 1029629"/>
                <a:gd name="connsiteX5" fmla="*/ 127170 w 127391"/>
                <a:gd name="connsiteY5" fmla="*/ 26132 h 1029629"/>
                <a:gd name="connsiteX6" fmla="*/ 114470 w 127391"/>
                <a:gd name="connsiteY6" fmla="*/ 276957 h 1029629"/>
                <a:gd name="connsiteX7" fmla="*/ 120820 w 127391"/>
                <a:gd name="connsiteY7" fmla="*/ 86457 h 1029629"/>
                <a:gd name="connsiteX8" fmla="*/ 170 w 127391"/>
                <a:gd name="connsiteY8" fmla="*/ 35657 h 102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1" h="1029629">
                  <a:moveTo>
                    <a:pt x="170" y="35657"/>
                  </a:moveTo>
                  <a:cubicBezTo>
                    <a:pt x="-4593" y="27719"/>
                    <a:pt x="92245" y="38832"/>
                    <a:pt x="92245" y="38832"/>
                  </a:cubicBezTo>
                  <a:cubicBezTo>
                    <a:pt x="110766" y="38832"/>
                    <a:pt x="107062" y="23486"/>
                    <a:pt x="111295" y="35657"/>
                  </a:cubicBezTo>
                  <a:cubicBezTo>
                    <a:pt x="115528" y="47828"/>
                    <a:pt x="119232" y="-53772"/>
                    <a:pt x="117645" y="111857"/>
                  </a:cubicBezTo>
                  <a:cubicBezTo>
                    <a:pt x="116058" y="277486"/>
                    <a:pt x="100183" y="1043719"/>
                    <a:pt x="101770" y="1029432"/>
                  </a:cubicBezTo>
                  <a:cubicBezTo>
                    <a:pt x="103357" y="1015145"/>
                    <a:pt x="125053" y="151544"/>
                    <a:pt x="127170" y="26132"/>
                  </a:cubicBezTo>
                  <a:cubicBezTo>
                    <a:pt x="129287" y="-99280"/>
                    <a:pt x="115528" y="266903"/>
                    <a:pt x="114470" y="276957"/>
                  </a:cubicBezTo>
                  <a:cubicBezTo>
                    <a:pt x="113412" y="287011"/>
                    <a:pt x="133520" y="122970"/>
                    <a:pt x="120820" y="86457"/>
                  </a:cubicBezTo>
                  <a:cubicBezTo>
                    <a:pt x="108120" y="49945"/>
                    <a:pt x="4933" y="43595"/>
                    <a:pt x="170" y="356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D8833A5B-1989-CC57-5638-7AF72DB35D1A}"/>
                </a:ext>
              </a:extLst>
            </p:cNvPr>
            <p:cNvSpPr/>
            <p:nvPr/>
          </p:nvSpPr>
          <p:spPr>
            <a:xfrm>
              <a:off x="9253737" y="6733051"/>
              <a:ext cx="61717" cy="1077123"/>
            </a:xfrm>
            <a:custGeom>
              <a:avLst/>
              <a:gdLst>
                <a:gd name="connsiteX0" fmla="*/ 33138 w 61717"/>
                <a:gd name="connsiteY0" fmla="*/ 55099 h 1077123"/>
                <a:gd name="connsiteX1" fmla="*/ 33138 w 61717"/>
                <a:gd name="connsiteY1" fmla="*/ 121774 h 1077123"/>
                <a:gd name="connsiteX2" fmla="*/ 20438 w 61717"/>
                <a:gd name="connsiteY2" fmla="*/ 1074274 h 1077123"/>
                <a:gd name="connsiteX3" fmla="*/ 1388 w 61717"/>
                <a:gd name="connsiteY3" fmla="*/ 436099 h 1077123"/>
                <a:gd name="connsiteX4" fmla="*/ 61713 w 61717"/>
                <a:gd name="connsiteY4" fmla="*/ 1055224 h 1077123"/>
                <a:gd name="connsiteX5" fmla="*/ 4563 w 61717"/>
                <a:gd name="connsiteY5" fmla="*/ 347199 h 1077123"/>
                <a:gd name="connsiteX6" fmla="*/ 10913 w 61717"/>
                <a:gd name="connsiteY6" fmla="*/ 512299 h 1077123"/>
                <a:gd name="connsiteX7" fmla="*/ 33138 w 61717"/>
                <a:gd name="connsiteY7" fmla="*/ 55099 h 107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17" h="1077123">
                  <a:moveTo>
                    <a:pt x="33138" y="55099"/>
                  </a:moveTo>
                  <a:cubicBezTo>
                    <a:pt x="36842" y="-9988"/>
                    <a:pt x="35255" y="-48088"/>
                    <a:pt x="33138" y="121774"/>
                  </a:cubicBezTo>
                  <a:cubicBezTo>
                    <a:pt x="31021" y="291636"/>
                    <a:pt x="25730" y="1021887"/>
                    <a:pt x="20438" y="1074274"/>
                  </a:cubicBezTo>
                  <a:cubicBezTo>
                    <a:pt x="15146" y="1126661"/>
                    <a:pt x="-5491" y="439274"/>
                    <a:pt x="1388" y="436099"/>
                  </a:cubicBezTo>
                  <a:cubicBezTo>
                    <a:pt x="8267" y="432924"/>
                    <a:pt x="61184" y="1070041"/>
                    <a:pt x="61713" y="1055224"/>
                  </a:cubicBezTo>
                  <a:cubicBezTo>
                    <a:pt x="62242" y="1040407"/>
                    <a:pt x="13030" y="437687"/>
                    <a:pt x="4563" y="347199"/>
                  </a:cubicBezTo>
                  <a:cubicBezTo>
                    <a:pt x="-3904" y="256712"/>
                    <a:pt x="4563" y="565216"/>
                    <a:pt x="10913" y="512299"/>
                  </a:cubicBezTo>
                  <a:cubicBezTo>
                    <a:pt x="17263" y="459382"/>
                    <a:pt x="29434" y="120186"/>
                    <a:pt x="33138" y="550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7A553C17-40A4-F916-F5F6-5CD5DE26D686}"/>
                </a:ext>
              </a:extLst>
            </p:cNvPr>
            <p:cNvSpPr/>
            <p:nvPr/>
          </p:nvSpPr>
          <p:spPr>
            <a:xfrm>
              <a:off x="9253784" y="7755461"/>
              <a:ext cx="39589" cy="1443592"/>
            </a:xfrm>
            <a:custGeom>
              <a:avLst/>
              <a:gdLst>
                <a:gd name="connsiteX0" fmla="*/ 14041 w 39589"/>
                <a:gd name="connsiteY0" fmla="*/ 77264 h 1443592"/>
                <a:gd name="connsiteX1" fmla="*/ 39441 w 39589"/>
                <a:gd name="connsiteY1" fmla="*/ 1442514 h 1443592"/>
                <a:gd name="connsiteX2" fmla="*/ 1341 w 39589"/>
                <a:gd name="connsiteY2" fmla="*/ 302689 h 1443592"/>
                <a:gd name="connsiteX3" fmla="*/ 14041 w 39589"/>
                <a:gd name="connsiteY3" fmla="*/ 77264 h 144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89" h="1443592">
                  <a:moveTo>
                    <a:pt x="14041" y="77264"/>
                  </a:moveTo>
                  <a:cubicBezTo>
                    <a:pt x="20391" y="267235"/>
                    <a:pt x="41558" y="1404943"/>
                    <a:pt x="39441" y="1442514"/>
                  </a:cubicBezTo>
                  <a:cubicBezTo>
                    <a:pt x="37324" y="1480085"/>
                    <a:pt x="6633" y="524939"/>
                    <a:pt x="1341" y="302689"/>
                  </a:cubicBezTo>
                  <a:cubicBezTo>
                    <a:pt x="-3951" y="80439"/>
                    <a:pt x="7691" y="-112707"/>
                    <a:pt x="14041" y="772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C7AC29B4-5F43-C8F6-FE14-9DE50D5BB49E}"/>
                </a:ext>
              </a:extLst>
            </p:cNvPr>
            <p:cNvSpPr/>
            <p:nvPr/>
          </p:nvSpPr>
          <p:spPr>
            <a:xfrm>
              <a:off x="9299575" y="7752532"/>
              <a:ext cx="19739" cy="1530282"/>
            </a:xfrm>
            <a:custGeom>
              <a:avLst/>
              <a:gdLst>
                <a:gd name="connsiteX0" fmla="*/ 0 w 19739"/>
                <a:gd name="connsiteY0" fmla="*/ 29393 h 1530282"/>
                <a:gd name="connsiteX1" fmla="*/ 19050 w 19739"/>
                <a:gd name="connsiteY1" fmla="*/ 1474018 h 1530282"/>
                <a:gd name="connsiteX2" fmla="*/ 15875 w 19739"/>
                <a:gd name="connsiteY2" fmla="*/ 1156518 h 1530282"/>
                <a:gd name="connsiteX3" fmla="*/ 19050 w 19739"/>
                <a:gd name="connsiteY3" fmla="*/ 410393 h 1530282"/>
                <a:gd name="connsiteX4" fmla="*/ 19050 w 19739"/>
                <a:gd name="connsiteY4" fmla="*/ 492943 h 1530282"/>
                <a:gd name="connsiteX5" fmla="*/ 0 w 19739"/>
                <a:gd name="connsiteY5" fmla="*/ 29393 h 1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39" h="1530282">
                  <a:moveTo>
                    <a:pt x="0" y="29393"/>
                  </a:moveTo>
                  <a:cubicBezTo>
                    <a:pt x="0" y="192905"/>
                    <a:pt x="16404" y="1286164"/>
                    <a:pt x="19050" y="1474018"/>
                  </a:cubicBezTo>
                  <a:cubicBezTo>
                    <a:pt x="21696" y="1661872"/>
                    <a:pt x="15875" y="1333789"/>
                    <a:pt x="15875" y="1156518"/>
                  </a:cubicBezTo>
                  <a:cubicBezTo>
                    <a:pt x="15875" y="979247"/>
                    <a:pt x="18521" y="520989"/>
                    <a:pt x="19050" y="410393"/>
                  </a:cubicBezTo>
                  <a:cubicBezTo>
                    <a:pt x="19579" y="299797"/>
                    <a:pt x="20108" y="550622"/>
                    <a:pt x="19050" y="492943"/>
                  </a:cubicBezTo>
                  <a:cubicBezTo>
                    <a:pt x="17992" y="435264"/>
                    <a:pt x="0" y="-134119"/>
                    <a:pt x="0" y="293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801AEBA2-7642-9545-177D-DD8E03BED5F9}"/>
                </a:ext>
              </a:extLst>
            </p:cNvPr>
            <p:cNvSpPr/>
            <p:nvPr/>
          </p:nvSpPr>
          <p:spPr>
            <a:xfrm>
              <a:off x="9289817" y="9163382"/>
              <a:ext cx="51400" cy="1433984"/>
            </a:xfrm>
            <a:custGeom>
              <a:avLst/>
              <a:gdLst>
                <a:gd name="connsiteX0" fmla="*/ 233 w 51400"/>
                <a:gd name="connsiteY0" fmla="*/ 9193 h 1433984"/>
                <a:gd name="connsiteX1" fmla="*/ 22458 w 51400"/>
                <a:gd name="connsiteY1" fmla="*/ 1336343 h 1433984"/>
                <a:gd name="connsiteX2" fmla="*/ 25633 w 51400"/>
                <a:gd name="connsiteY2" fmla="*/ 1253793 h 1433984"/>
                <a:gd name="connsiteX3" fmla="*/ 51033 w 51400"/>
                <a:gd name="connsiteY3" fmla="*/ 612443 h 1433984"/>
                <a:gd name="connsiteX4" fmla="*/ 38333 w 51400"/>
                <a:gd name="connsiteY4" fmla="*/ 742618 h 1433984"/>
                <a:gd name="connsiteX5" fmla="*/ 233 w 51400"/>
                <a:gd name="connsiteY5" fmla="*/ 9193 h 14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00" h="1433984">
                  <a:moveTo>
                    <a:pt x="233" y="9193"/>
                  </a:moveTo>
                  <a:cubicBezTo>
                    <a:pt x="-2413" y="108147"/>
                    <a:pt x="18225" y="1128910"/>
                    <a:pt x="22458" y="1336343"/>
                  </a:cubicBezTo>
                  <a:cubicBezTo>
                    <a:pt x="26691" y="1543776"/>
                    <a:pt x="20871" y="1374443"/>
                    <a:pt x="25633" y="1253793"/>
                  </a:cubicBezTo>
                  <a:cubicBezTo>
                    <a:pt x="30395" y="1133143"/>
                    <a:pt x="48916" y="697639"/>
                    <a:pt x="51033" y="612443"/>
                  </a:cubicBezTo>
                  <a:cubicBezTo>
                    <a:pt x="53150" y="527247"/>
                    <a:pt x="45741" y="844747"/>
                    <a:pt x="38333" y="742618"/>
                  </a:cubicBezTo>
                  <a:cubicBezTo>
                    <a:pt x="30925" y="640489"/>
                    <a:pt x="2879" y="-89761"/>
                    <a:pt x="233" y="91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9272E260-9876-E43C-22E9-BE63BA41BB5B}"/>
                </a:ext>
              </a:extLst>
            </p:cNvPr>
            <p:cNvSpPr/>
            <p:nvPr/>
          </p:nvSpPr>
          <p:spPr>
            <a:xfrm>
              <a:off x="9109063" y="5706407"/>
              <a:ext cx="379540" cy="795213"/>
            </a:xfrm>
            <a:custGeom>
              <a:avLst/>
              <a:gdLst>
                <a:gd name="connsiteX0" fmla="*/ 12 w 379540"/>
                <a:gd name="connsiteY0" fmla="*/ 107018 h 795213"/>
                <a:gd name="connsiteX1" fmla="*/ 320687 w 379540"/>
                <a:gd name="connsiteY1" fmla="*/ 27643 h 795213"/>
                <a:gd name="connsiteX2" fmla="*/ 333387 w 379540"/>
                <a:gd name="connsiteY2" fmla="*/ 189568 h 795213"/>
                <a:gd name="connsiteX3" fmla="*/ 349262 w 379540"/>
                <a:gd name="connsiteY3" fmla="*/ 116543 h 795213"/>
                <a:gd name="connsiteX4" fmla="*/ 368312 w 379540"/>
                <a:gd name="connsiteY4" fmla="*/ 792818 h 795213"/>
                <a:gd name="connsiteX5" fmla="*/ 377837 w 379540"/>
                <a:gd name="connsiteY5" fmla="*/ 329268 h 795213"/>
                <a:gd name="connsiteX6" fmla="*/ 333387 w 379540"/>
                <a:gd name="connsiteY6" fmla="*/ 5418 h 795213"/>
                <a:gd name="connsiteX7" fmla="*/ 12 w 379540"/>
                <a:gd name="connsiteY7" fmla="*/ 107018 h 7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40" h="795213">
                  <a:moveTo>
                    <a:pt x="12" y="107018"/>
                  </a:moveTo>
                  <a:cubicBezTo>
                    <a:pt x="-2105" y="110722"/>
                    <a:pt x="265125" y="13885"/>
                    <a:pt x="320687" y="27643"/>
                  </a:cubicBezTo>
                  <a:cubicBezTo>
                    <a:pt x="376250" y="41401"/>
                    <a:pt x="328624" y="174751"/>
                    <a:pt x="333387" y="189568"/>
                  </a:cubicBezTo>
                  <a:cubicBezTo>
                    <a:pt x="338150" y="204385"/>
                    <a:pt x="343441" y="16001"/>
                    <a:pt x="349262" y="116543"/>
                  </a:cubicBezTo>
                  <a:cubicBezTo>
                    <a:pt x="355083" y="217085"/>
                    <a:pt x="363550" y="757364"/>
                    <a:pt x="368312" y="792818"/>
                  </a:cubicBezTo>
                  <a:cubicBezTo>
                    <a:pt x="373074" y="828272"/>
                    <a:pt x="383658" y="460501"/>
                    <a:pt x="377837" y="329268"/>
                  </a:cubicBezTo>
                  <a:cubicBezTo>
                    <a:pt x="372016" y="198035"/>
                    <a:pt x="400062" y="38755"/>
                    <a:pt x="333387" y="5418"/>
                  </a:cubicBezTo>
                  <a:cubicBezTo>
                    <a:pt x="266712" y="-27920"/>
                    <a:pt x="2129" y="103314"/>
                    <a:pt x="12" y="1070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C86D9F57-A488-DBA2-37D6-A778B8AAD78B}"/>
                </a:ext>
              </a:extLst>
            </p:cNvPr>
            <p:cNvSpPr/>
            <p:nvPr/>
          </p:nvSpPr>
          <p:spPr>
            <a:xfrm>
              <a:off x="9429476" y="6480710"/>
              <a:ext cx="44805" cy="1630591"/>
            </a:xfrm>
            <a:custGeom>
              <a:avLst/>
              <a:gdLst>
                <a:gd name="connsiteX0" fmla="*/ 274 w 44805"/>
                <a:gd name="connsiteY0" fmla="*/ 43915 h 1630591"/>
                <a:gd name="connsiteX1" fmla="*/ 25674 w 44805"/>
                <a:gd name="connsiteY1" fmla="*/ 1513940 h 1630591"/>
                <a:gd name="connsiteX2" fmla="*/ 19324 w 44805"/>
                <a:gd name="connsiteY2" fmla="*/ 1396465 h 1630591"/>
                <a:gd name="connsiteX3" fmla="*/ 32024 w 44805"/>
                <a:gd name="connsiteY3" fmla="*/ 269340 h 1630591"/>
                <a:gd name="connsiteX4" fmla="*/ 44724 w 44805"/>
                <a:gd name="connsiteY4" fmla="*/ 374115 h 1630591"/>
                <a:gd name="connsiteX5" fmla="*/ 274 w 44805"/>
                <a:gd name="connsiteY5" fmla="*/ 43915 h 163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05" h="1630591">
                  <a:moveTo>
                    <a:pt x="274" y="43915"/>
                  </a:moveTo>
                  <a:cubicBezTo>
                    <a:pt x="-2901" y="233886"/>
                    <a:pt x="22499" y="1288515"/>
                    <a:pt x="25674" y="1513940"/>
                  </a:cubicBezTo>
                  <a:cubicBezTo>
                    <a:pt x="28849" y="1739365"/>
                    <a:pt x="18266" y="1603898"/>
                    <a:pt x="19324" y="1396465"/>
                  </a:cubicBezTo>
                  <a:cubicBezTo>
                    <a:pt x="20382" y="1189032"/>
                    <a:pt x="27791" y="439732"/>
                    <a:pt x="32024" y="269340"/>
                  </a:cubicBezTo>
                  <a:cubicBezTo>
                    <a:pt x="36257" y="98948"/>
                    <a:pt x="45782" y="408511"/>
                    <a:pt x="44724" y="374115"/>
                  </a:cubicBezTo>
                  <a:cubicBezTo>
                    <a:pt x="43666" y="339719"/>
                    <a:pt x="3449" y="-146056"/>
                    <a:pt x="274" y="439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F662051B-342B-FB72-1DA3-9C0A56C966C4}"/>
                </a:ext>
              </a:extLst>
            </p:cNvPr>
            <p:cNvSpPr/>
            <p:nvPr/>
          </p:nvSpPr>
          <p:spPr>
            <a:xfrm>
              <a:off x="9480077" y="6794531"/>
              <a:ext cx="14242" cy="1522088"/>
            </a:xfrm>
            <a:custGeom>
              <a:avLst/>
              <a:gdLst>
                <a:gd name="connsiteX0" fmla="*/ 13173 w 14242"/>
                <a:gd name="connsiteY0" fmla="*/ 28544 h 1522088"/>
                <a:gd name="connsiteX1" fmla="*/ 13173 w 14242"/>
                <a:gd name="connsiteY1" fmla="*/ 1422369 h 1522088"/>
                <a:gd name="connsiteX2" fmla="*/ 9998 w 14242"/>
                <a:gd name="connsiteY2" fmla="*/ 1314419 h 1522088"/>
                <a:gd name="connsiteX3" fmla="*/ 473 w 14242"/>
                <a:gd name="connsiteY3" fmla="*/ 546069 h 1522088"/>
                <a:gd name="connsiteX4" fmla="*/ 13173 w 14242"/>
                <a:gd name="connsiteY4" fmla="*/ 28544 h 152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2" h="1522088">
                  <a:moveTo>
                    <a:pt x="13173" y="28544"/>
                  </a:moveTo>
                  <a:cubicBezTo>
                    <a:pt x="15290" y="174594"/>
                    <a:pt x="13702" y="1208057"/>
                    <a:pt x="13173" y="1422369"/>
                  </a:cubicBezTo>
                  <a:cubicBezTo>
                    <a:pt x="12644" y="1636681"/>
                    <a:pt x="12115" y="1460469"/>
                    <a:pt x="9998" y="1314419"/>
                  </a:cubicBezTo>
                  <a:cubicBezTo>
                    <a:pt x="7881" y="1168369"/>
                    <a:pt x="3648" y="758265"/>
                    <a:pt x="473" y="546069"/>
                  </a:cubicBezTo>
                  <a:cubicBezTo>
                    <a:pt x="-2702" y="333873"/>
                    <a:pt x="11056" y="-117506"/>
                    <a:pt x="13173" y="285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B5222E8E-60F7-6917-5E65-23610FCFAB14}"/>
                </a:ext>
              </a:extLst>
            </p:cNvPr>
            <p:cNvSpPr/>
            <p:nvPr/>
          </p:nvSpPr>
          <p:spPr>
            <a:xfrm>
              <a:off x="9470780" y="8156383"/>
              <a:ext cx="16252" cy="1267483"/>
            </a:xfrm>
            <a:custGeom>
              <a:avLst/>
              <a:gdLst>
                <a:gd name="connsiteX0" fmla="*/ 9770 w 16252"/>
                <a:gd name="connsiteY0" fmla="*/ 9717 h 1267483"/>
                <a:gd name="connsiteX1" fmla="*/ 16120 w 16252"/>
                <a:gd name="connsiteY1" fmla="*/ 1228917 h 1267483"/>
                <a:gd name="connsiteX2" fmla="*/ 12945 w 16252"/>
                <a:gd name="connsiteY2" fmla="*/ 936817 h 1267483"/>
                <a:gd name="connsiteX3" fmla="*/ 245 w 16252"/>
                <a:gd name="connsiteY3" fmla="*/ 670117 h 1267483"/>
                <a:gd name="connsiteX4" fmla="*/ 9770 w 16252"/>
                <a:gd name="connsiteY4" fmla="*/ 9717 h 126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" h="1267483">
                  <a:moveTo>
                    <a:pt x="9770" y="9717"/>
                  </a:moveTo>
                  <a:cubicBezTo>
                    <a:pt x="12416" y="102850"/>
                    <a:pt x="15591" y="1074400"/>
                    <a:pt x="16120" y="1228917"/>
                  </a:cubicBezTo>
                  <a:cubicBezTo>
                    <a:pt x="16649" y="1383434"/>
                    <a:pt x="15591" y="1029950"/>
                    <a:pt x="12945" y="936817"/>
                  </a:cubicBezTo>
                  <a:cubicBezTo>
                    <a:pt x="10299" y="843684"/>
                    <a:pt x="-1872" y="820400"/>
                    <a:pt x="245" y="670117"/>
                  </a:cubicBezTo>
                  <a:cubicBezTo>
                    <a:pt x="2362" y="519834"/>
                    <a:pt x="7124" y="-83416"/>
                    <a:pt x="9770" y="97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C24FA98D-E615-C52A-8BD4-20C0369160DF}"/>
                </a:ext>
              </a:extLst>
            </p:cNvPr>
            <p:cNvSpPr/>
            <p:nvPr/>
          </p:nvSpPr>
          <p:spPr>
            <a:xfrm>
              <a:off x="9464408" y="8082607"/>
              <a:ext cx="55176" cy="1457397"/>
            </a:xfrm>
            <a:custGeom>
              <a:avLst/>
              <a:gdLst>
                <a:gd name="connsiteX0" fmla="*/ 32017 w 55176"/>
                <a:gd name="connsiteY0" fmla="*/ 943 h 1457397"/>
                <a:gd name="connsiteX1" fmla="*/ 54242 w 55176"/>
                <a:gd name="connsiteY1" fmla="*/ 1375718 h 1457397"/>
                <a:gd name="connsiteX2" fmla="*/ 267 w 55176"/>
                <a:gd name="connsiteY2" fmla="*/ 1162993 h 1457397"/>
                <a:gd name="connsiteX3" fmla="*/ 32017 w 55176"/>
                <a:gd name="connsiteY3" fmla="*/ 943 h 14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76" h="1457397">
                  <a:moveTo>
                    <a:pt x="32017" y="943"/>
                  </a:moveTo>
                  <a:cubicBezTo>
                    <a:pt x="41013" y="36397"/>
                    <a:pt x="59534" y="1182043"/>
                    <a:pt x="54242" y="1375718"/>
                  </a:cubicBezTo>
                  <a:cubicBezTo>
                    <a:pt x="48950" y="1569393"/>
                    <a:pt x="3442" y="1386301"/>
                    <a:pt x="267" y="1162993"/>
                  </a:cubicBezTo>
                  <a:cubicBezTo>
                    <a:pt x="-2908" y="939685"/>
                    <a:pt x="23021" y="-34511"/>
                    <a:pt x="32017" y="9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B73679EF-1CD9-CAA9-2B2C-D64B38B7947E}"/>
                </a:ext>
              </a:extLst>
            </p:cNvPr>
            <p:cNvSpPr/>
            <p:nvPr/>
          </p:nvSpPr>
          <p:spPr>
            <a:xfrm>
              <a:off x="9486361" y="9564873"/>
              <a:ext cx="23072" cy="601362"/>
            </a:xfrm>
            <a:custGeom>
              <a:avLst/>
              <a:gdLst>
                <a:gd name="connsiteX0" fmla="*/ 539 w 23072"/>
                <a:gd name="connsiteY0" fmla="*/ 10927 h 601362"/>
                <a:gd name="connsiteX1" fmla="*/ 3714 w 23072"/>
                <a:gd name="connsiteY1" fmla="*/ 576077 h 601362"/>
                <a:gd name="connsiteX2" fmla="*/ 3714 w 23072"/>
                <a:gd name="connsiteY2" fmla="*/ 464952 h 601362"/>
                <a:gd name="connsiteX3" fmla="*/ 22764 w 23072"/>
                <a:gd name="connsiteY3" fmla="*/ 122052 h 601362"/>
                <a:gd name="connsiteX4" fmla="*/ 16414 w 23072"/>
                <a:gd name="connsiteY4" fmla="*/ 195077 h 601362"/>
                <a:gd name="connsiteX5" fmla="*/ 539 w 23072"/>
                <a:gd name="connsiteY5" fmla="*/ 10927 h 60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2" h="601362">
                  <a:moveTo>
                    <a:pt x="539" y="10927"/>
                  </a:moveTo>
                  <a:cubicBezTo>
                    <a:pt x="-1578" y="74427"/>
                    <a:pt x="3185" y="500406"/>
                    <a:pt x="3714" y="576077"/>
                  </a:cubicBezTo>
                  <a:cubicBezTo>
                    <a:pt x="4243" y="651748"/>
                    <a:pt x="539" y="540623"/>
                    <a:pt x="3714" y="464952"/>
                  </a:cubicBezTo>
                  <a:cubicBezTo>
                    <a:pt x="6889" y="389281"/>
                    <a:pt x="20647" y="167031"/>
                    <a:pt x="22764" y="122052"/>
                  </a:cubicBezTo>
                  <a:cubicBezTo>
                    <a:pt x="24881" y="77073"/>
                    <a:pt x="15356" y="209364"/>
                    <a:pt x="16414" y="195077"/>
                  </a:cubicBezTo>
                  <a:cubicBezTo>
                    <a:pt x="17472" y="180790"/>
                    <a:pt x="2656" y="-52573"/>
                    <a:pt x="539" y="109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0F047DB6-FD6E-5DB9-0670-67F2CF8AA8BC}"/>
                </a:ext>
              </a:extLst>
            </p:cNvPr>
            <p:cNvSpPr/>
            <p:nvPr/>
          </p:nvSpPr>
          <p:spPr>
            <a:xfrm>
              <a:off x="9326680" y="9420420"/>
              <a:ext cx="186581" cy="700754"/>
            </a:xfrm>
            <a:custGeom>
              <a:avLst/>
              <a:gdLst>
                <a:gd name="connsiteX0" fmla="*/ 17345 w 186581"/>
                <a:gd name="connsiteY0" fmla="*/ 2980 h 700754"/>
                <a:gd name="connsiteX1" fmla="*/ 52270 w 186581"/>
                <a:gd name="connsiteY1" fmla="*/ 441130 h 700754"/>
                <a:gd name="connsiteX2" fmla="*/ 33220 w 186581"/>
                <a:gd name="connsiteY2" fmla="*/ 406205 h 700754"/>
                <a:gd name="connsiteX3" fmla="*/ 185620 w 186581"/>
                <a:gd name="connsiteY3" fmla="*/ 698305 h 700754"/>
                <a:gd name="connsiteX4" fmla="*/ 93545 w 186581"/>
                <a:gd name="connsiteY4" fmla="*/ 536380 h 700754"/>
                <a:gd name="connsiteX5" fmla="*/ 1470 w 186581"/>
                <a:gd name="connsiteY5" fmla="*/ 364930 h 700754"/>
                <a:gd name="connsiteX6" fmla="*/ 36395 w 186581"/>
                <a:gd name="connsiteY6" fmla="*/ 447480 h 700754"/>
                <a:gd name="connsiteX7" fmla="*/ 30045 w 186581"/>
                <a:gd name="connsiteY7" fmla="*/ 256980 h 700754"/>
                <a:gd name="connsiteX8" fmla="*/ 17345 w 186581"/>
                <a:gd name="connsiteY8" fmla="*/ 2980 h 70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81" h="700754">
                  <a:moveTo>
                    <a:pt x="17345" y="2980"/>
                  </a:moveTo>
                  <a:cubicBezTo>
                    <a:pt x="21049" y="33672"/>
                    <a:pt x="49624" y="373926"/>
                    <a:pt x="52270" y="441130"/>
                  </a:cubicBezTo>
                  <a:cubicBezTo>
                    <a:pt x="54916" y="508334"/>
                    <a:pt x="10995" y="363343"/>
                    <a:pt x="33220" y="406205"/>
                  </a:cubicBezTo>
                  <a:cubicBezTo>
                    <a:pt x="55445" y="449067"/>
                    <a:pt x="175566" y="676609"/>
                    <a:pt x="185620" y="698305"/>
                  </a:cubicBezTo>
                  <a:cubicBezTo>
                    <a:pt x="195674" y="720001"/>
                    <a:pt x="124237" y="591943"/>
                    <a:pt x="93545" y="536380"/>
                  </a:cubicBezTo>
                  <a:cubicBezTo>
                    <a:pt x="62853" y="480818"/>
                    <a:pt x="10995" y="379747"/>
                    <a:pt x="1470" y="364930"/>
                  </a:cubicBezTo>
                  <a:cubicBezTo>
                    <a:pt x="-8055" y="350113"/>
                    <a:pt x="31633" y="465472"/>
                    <a:pt x="36395" y="447480"/>
                  </a:cubicBezTo>
                  <a:cubicBezTo>
                    <a:pt x="41158" y="429488"/>
                    <a:pt x="30045" y="326830"/>
                    <a:pt x="30045" y="256980"/>
                  </a:cubicBezTo>
                  <a:cubicBezTo>
                    <a:pt x="30045" y="187130"/>
                    <a:pt x="13641" y="-27712"/>
                    <a:pt x="17345" y="29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378D9DC4-4B54-7596-1E23-3E723617ED66}"/>
                </a:ext>
              </a:extLst>
            </p:cNvPr>
            <p:cNvSpPr/>
            <p:nvPr/>
          </p:nvSpPr>
          <p:spPr>
            <a:xfrm>
              <a:off x="5014349" y="5660898"/>
              <a:ext cx="434184" cy="82714"/>
            </a:xfrm>
            <a:custGeom>
              <a:avLst/>
              <a:gdLst>
                <a:gd name="connsiteX0" fmla="*/ 433951 w 434184"/>
                <a:gd name="connsiteY0" fmla="*/ 82677 h 82714"/>
                <a:gd name="connsiteX1" fmla="*/ 199001 w 434184"/>
                <a:gd name="connsiteY1" fmla="*/ 47752 h 82714"/>
                <a:gd name="connsiteX2" fmla="*/ 5326 w 434184"/>
                <a:gd name="connsiteY2" fmla="*/ 127 h 82714"/>
                <a:gd name="connsiteX3" fmla="*/ 52951 w 434184"/>
                <a:gd name="connsiteY3" fmla="*/ 35052 h 82714"/>
                <a:gd name="connsiteX4" fmla="*/ 37076 w 434184"/>
                <a:gd name="connsiteY4" fmla="*/ 73152 h 82714"/>
                <a:gd name="connsiteX5" fmla="*/ 40251 w 434184"/>
                <a:gd name="connsiteY5" fmla="*/ 38227 h 82714"/>
                <a:gd name="connsiteX6" fmla="*/ 205351 w 434184"/>
                <a:gd name="connsiteY6" fmla="*/ 44577 h 82714"/>
                <a:gd name="connsiteX7" fmla="*/ 154551 w 434184"/>
                <a:gd name="connsiteY7" fmla="*/ 54102 h 82714"/>
                <a:gd name="connsiteX8" fmla="*/ 433951 w 434184"/>
                <a:gd name="connsiteY8" fmla="*/ 82677 h 8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184" h="82714">
                  <a:moveTo>
                    <a:pt x="433951" y="82677"/>
                  </a:moveTo>
                  <a:cubicBezTo>
                    <a:pt x="441359" y="81619"/>
                    <a:pt x="270438" y="61510"/>
                    <a:pt x="199001" y="47752"/>
                  </a:cubicBezTo>
                  <a:cubicBezTo>
                    <a:pt x="127564" y="33994"/>
                    <a:pt x="29668" y="2244"/>
                    <a:pt x="5326" y="127"/>
                  </a:cubicBezTo>
                  <a:cubicBezTo>
                    <a:pt x="-19016" y="-1990"/>
                    <a:pt x="47659" y="22881"/>
                    <a:pt x="52951" y="35052"/>
                  </a:cubicBezTo>
                  <a:cubicBezTo>
                    <a:pt x="58243" y="47223"/>
                    <a:pt x="39193" y="72623"/>
                    <a:pt x="37076" y="73152"/>
                  </a:cubicBezTo>
                  <a:cubicBezTo>
                    <a:pt x="34959" y="73681"/>
                    <a:pt x="12205" y="42989"/>
                    <a:pt x="40251" y="38227"/>
                  </a:cubicBezTo>
                  <a:cubicBezTo>
                    <a:pt x="68297" y="33465"/>
                    <a:pt x="186301" y="41931"/>
                    <a:pt x="205351" y="44577"/>
                  </a:cubicBezTo>
                  <a:cubicBezTo>
                    <a:pt x="224401" y="47223"/>
                    <a:pt x="115922" y="46164"/>
                    <a:pt x="154551" y="54102"/>
                  </a:cubicBezTo>
                  <a:cubicBezTo>
                    <a:pt x="193180" y="62039"/>
                    <a:pt x="426543" y="83735"/>
                    <a:pt x="433951" y="8267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4044CAB3-849F-F278-02DA-419E6547A089}"/>
                </a:ext>
              </a:extLst>
            </p:cNvPr>
            <p:cNvSpPr/>
            <p:nvPr/>
          </p:nvSpPr>
          <p:spPr>
            <a:xfrm>
              <a:off x="5118476" y="5695385"/>
              <a:ext cx="1255086" cy="22874"/>
            </a:xfrm>
            <a:custGeom>
              <a:avLst/>
              <a:gdLst>
                <a:gd name="connsiteX0" fmla="*/ 5974 w 1255086"/>
                <a:gd name="connsiteY0" fmla="*/ 565 h 22874"/>
                <a:gd name="connsiteX1" fmla="*/ 1091824 w 1255086"/>
                <a:gd name="connsiteY1" fmla="*/ 6915 h 22874"/>
                <a:gd name="connsiteX2" fmla="*/ 948949 w 1255086"/>
                <a:gd name="connsiteY2" fmla="*/ 10090 h 22874"/>
                <a:gd name="connsiteX3" fmla="*/ 1253749 w 1255086"/>
                <a:gd name="connsiteY3" fmla="*/ 16440 h 22874"/>
                <a:gd name="connsiteX4" fmla="*/ 806074 w 1255086"/>
                <a:gd name="connsiteY4" fmla="*/ 16440 h 22874"/>
                <a:gd name="connsiteX5" fmla="*/ 421899 w 1255086"/>
                <a:gd name="connsiteY5" fmla="*/ 6915 h 22874"/>
                <a:gd name="connsiteX6" fmla="*/ 644149 w 1255086"/>
                <a:gd name="connsiteY6" fmla="*/ 22790 h 22874"/>
                <a:gd name="connsiteX7" fmla="*/ 5974 w 1255086"/>
                <a:gd name="connsiteY7" fmla="*/ 565 h 2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086" h="22874">
                  <a:moveTo>
                    <a:pt x="5974" y="565"/>
                  </a:moveTo>
                  <a:cubicBezTo>
                    <a:pt x="80586" y="-2081"/>
                    <a:pt x="934662" y="5328"/>
                    <a:pt x="1091824" y="6915"/>
                  </a:cubicBezTo>
                  <a:cubicBezTo>
                    <a:pt x="1248986" y="8502"/>
                    <a:pt x="921962" y="8503"/>
                    <a:pt x="948949" y="10090"/>
                  </a:cubicBezTo>
                  <a:cubicBezTo>
                    <a:pt x="975936" y="11677"/>
                    <a:pt x="1277561" y="15382"/>
                    <a:pt x="1253749" y="16440"/>
                  </a:cubicBezTo>
                  <a:cubicBezTo>
                    <a:pt x="1229937" y="17498"/>
                    <a:pt x="944716" y="18028"/>
                    <a:pt x="806074" y="16440"/>
                  </a:cubicBezTo>
                  <a:cubicBezTo>
                    <a:pt x="667432" y="14853"/>
                    <a:pt x="448886" y="5857"/>
                    <a:pt x="421899" y="6915"/>
                  </a:cubicBezTo>
                  <a:cubicBezTo>
                    <a:pt x="394912" y="7973"/>
                    <a:pt x="709236" y="21203"/>
                    <a:pt x="644149" y="22790"/>
                  </a:cubicBezTo>
                  <a:cubicBezTo>
                    <a:pt x="579062" y="24377"/>
                    <a:pt x="-68638" y="3211"/>
                    <a:pt x="5974" y="5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50E89307-1277-97FC-D5EB-6B63763C9AE6}"/>
                </a:ext>
              </a:extLst>
            </p:cNvPr>
            <p:cNvSpPr/>
            <p:nvPr/>
          </p:nvSpPr>
          <p:spPr>
            <a:xfrm>
              <a:off x="5057775" y="5666997"/>
              <a:ext cx="1367814" cy="19428"/>
            </a:xfrm>
            <a:custGeom>
              <a:avLst/>
              <a:gdLst>
                <a:gd name="connsiteX0" fmla="*/ 0 w 1367814"/>
                <a:gd name="connsiteY0" fmla="*/ 19428 h 19428"/>
                <a:gd name="connsiteX1" fmla="*/ 942975 w 1367814"/>
                <a:gd name="connsiteY1" fmla="*/ 378 h 19428"/>
                <a:gd name="connsiteX2" fmla="*/ 920750 w 1367814"/>
                <a:gd name="connsiteY2" fmla="*/ 6728 h 19428"/>
                <a:gd name="connsiteX3" fmla="*/ 1365250 w 1367814"/>
                <a:gd name="connsiteY3" fmla="*/ 6728 h 19428"/>
                <a:gd name="connsiteX4" fmla="*/ 1114425 w 1367814"/>
                <a:gd name="connsiteY4" fmla="*/ 19428 h 19428"/>
                <a:gd name="connsiteX5" fmla="*/ 498475 w 1367814"/>
                <a:gd name="connsiteY5" fmla="*/ 16253 h 19428"/>
                <a:gd name="connsiteX6" fmla="*/ 0 w 1367814"/>
                <a:gd name="connsiteY6" fmla="*/ 19428 h 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814" h="19428">
                  <a:moveTo>
                    <a:pt x="0" y="19428"/>
                  </a:moveTo>
                  <a:cubicBezTo>
                    <a:pt x="74083" y="16782"/>
                    <a:pt x="789517" y="2495"/>
                    <a:pt x="942975" y="378"/>
                  </a:cubicBezTo>
                  <a:cubicBezTo>
                    <a:pt x="1096433" y="-1739"/>
                    <a:pt x="850371" y="5670"/>
                    <a:pt x="920750" y="6728"/>
                  </a:cubicBezTo>
                  <a:cubicBezTo>
                    <a:pt x="991129" y="7786"/>
                    <a:pt x="1332971" y="4611"/>
                    <a:pt x="1365250" y="6728"/>
                  </a:cubicBezTo>
                  <a:cubicBezTo>
                    <a:pt x="1397529" y="8845"/>
                    <a:pt x="1114425" y="19428"/>
                    <a:pt x="1114425" y="19428"/>
                  </a:cubicBezTo>
                  <a:lnTo>
                    <a:pt x="498475" y="16253"/>
                  </a:lnTo>
                  <a:lnTo>
                    <a:pt x="0" y="1942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6B418A5B-E8B6-E664-0A8B-0249469A132E}"/>
                </a:ext>
              </a:extLst>
            </p:cNvPr>
            <p:cNvSpPr/>
            <p:nvPr/>
          </p:nvSpPr>
          <p:spPr>
            <a:xfrm>
              <a:off x="6577082" y="5772009"/>
              <a:ext cx="1736293" cy="63926"/>
            </a:xfrm>
            <a:custGeom>
              <a:avLst/>
              <a:gdLst>
                <a:gd name="connsiteX0" fmla="*/ 55493 w 1736293"/>
                <a:gd name="connsiteY0" fmla="*/ 22366 h 63926"/>
                <a:gd name="connsiteX1" fmla="*/ 1665218 w 1736293"/>
                <a:gd name="connsiteY1" fmla="*/ 12841 h 63926"/>
                <a:gd name="connsiteX2" fmla="*/ 1341368 w 1736293"/>
                <a:gd name="connsiteY2" fmla="*/ 41416 h 63926"/>
                <a:gd name="connsiteX3" fmla="*/ 344418 w 1736293"/>
                <a:gd name="connsiteY3" fmla="*/ 63641 h 63926"/>
                <a:gd name="connsiteX4" fmla="*/ 1357243 w 1736293"/>
                <a:gd name="connsiteY4" fmla="*/ 25541 h 63926"/>
                <a:gd name="connsiteX5" fmla="*/ 465068 w 1736293"/>
                <a:gd name="connsiteY5" fmla="*/ 141 h 63926"/>
                <a:gd name="connsiteX6" fmla="*/ 55493 w 1736293"/>
                <a:gd name="connsiteY6" fmla="*/ 22366 h 6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93" h="63926">
                  <a:moveTo>
                    <a:pt x="55493" y="22366"/>
                  </a:moveTo>
                  <a:lnTo>
                    <a:pt x="1665218" y="12841"/>
                  </a:lnTo>
                  <a:cubicBezTo>
                    <a:pt x="1879530" y="16016"/>
                    <a:pt x="1561501" y="32949"/>
                    <a:pt x="1341368" y="41416"/>
                  </a:cubicBezTo>
                  <a:cubicBezTo>
                    <a:pt x="1121235" y="49883"/>
                    <a:pt x="341772" y="66287"/>
                    <a:pt x="344418" y="63641"/>
                  </a:cubicBezTo>
                  <a:cubicBezTo>
                    <a:pt x="347064" y="60995"/>
                    <a:pt x="1337135" y="36124"/>
                    <a:pt x="1357243" y="25541"/>
                  </a:cubicBezTo>
                  <a:cubicBezTo>
                    <a:pt x="1377351" y="14958"/>
                    <a:pt x="686260" y="2258"/>
                    <a:pt x="465068" y="141"/>
                  </a:cubicBezTo>
                  <a:cubicBezTo>
                    <a:pt x="243876" y="-1976"/>
                    <a:pt x="-144532" y="20249"/>
                    <a:pt x="55493" y="2236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7B665CEC-D38C-8C52-F4F4-63A7C4CF8D69}"/>
                </a:ext>
              </a:extLst>
            </p:cNvPr>
            <p:cNvSpPr/>
            <p:nvPr/>
          </p:nvSpPr>
          <p:spPr>
            <a:xfrm>
              <a:off x="7800678" y="5768949"/>
              <a:ext cx="1034076" cy="66934"/>
            </a:xfrm>
            <a:custGeom>
              <a:avLst/>
              <a:gdLst>
                <a:gd name="connsiteX0" fmla="*/ 6647 w 1034076"/>
                <a:gd name="connsiteY0" fmla="*/ 66701 h 66934"/>
                <a:gd name="connsiteX1" fmla="*/ 1000422 w 1034076"/>
                <a:gd name="connsiteY1" fmla="*/ 44476 h 66934"/>
                <a:gd name="connsiteX2" fmla="*/ 771822 w 1034076"/>
                <a:gd name="connsiteY2" fmla="*/ 41301 h 66934"/>
                <a:gd name="connsiteX3" fmla="*/ 482897 w 1034076"/>
                <a:gd name="connsiteY3" fmla="*/ 26 h 66934"/>
                <a:gd name="connsiteX4" fmla="*/ 711497 w 1034076"/>
                <a:gd name="connsiteY4" fmla="*/ 34951 h 66934"/>
                <a:gd name="connsiteX5" fmla="*/ 571797 w 1034076"/>
                <a:gd name="connsiteY5" fmla="*/ 28601 h 66934"/>
                <a:gd name="connsiteX6" fmla="*/ 6647 w 1034076"/>
                <a:gd name="connsiteY6" fmla="*/ 66701 h 6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076" h="66934">
                  <a:moveTo>
                    <a:pt x="6647" y="66701"/>
                  </a:moveTo>
                  <a:cubicBezTo>
                    <a:pt x="78084" y="69347"/>
                    <a:pt x="872893" y="48709"/>
                    <a:pt x="1000422" y="44476"/>
                  </a:cubicBezTo>
                  <a:cubicBezTo>
                    <a:pt x="1127951" y="40243"/>
                    <a:pt x="858076" y="48709"/>
                    <a:pt x="771822" y="41301"/>
                  </a:cubicBezTo>
                  <a:cubicBezTo>
                    <a:pt x="685568" y="33893"/>
                    <a:pt x="492951" y="1084"/>
                    <a:pt x="482897" y="26"/>
                  </a:cubicBezTo>
                  <a:cubicBezTo>
                    <a:pt x="472843" y="-1032"/>
                    <a:pt x="696680" y="30188"/>
                    <a:pt x="711497" y="34951"/>
                  </a:cubicBezTo>
                  <a:cubicBezTo>
                    <a:pt x="726314" y="39714"/>
                    <a:pt x="682922" y="21193"/>
                    <a:pt x="571797" y="28601"/>
                  </a:cubicBezTo>
                  <a:cubicBezTo>
                    <a:pt x="460672" y="36009"/>
                    <a:pt x="-64790" y="64055"/>
                    <a:pt x="6647" y="6670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C1FF2844-3AA7-0048-6C8A-C8F2B1AB87C7}"/>
                </a:ext>
              </a:extLst>
            </p:cNvPr>
            <p:cNvSpPr/>
            <p:nvPr/>
          </p:nvSpPr>
          <p:spPr>
            <a:xfrm>
              <a:off x="6584950" y="5680075"/>
              <a:ext cx="1046546" cy="50880"/>
            </a:xfrm>
            <a:custGeom>
              <a:avLst/>
              <a:gdLst>
                <a:gd name="connsiteX0" fmla="*/ 0 w 1046546"/>
                <a:gd name="connsiteY0" fmla="*/ 19050 h 50880"/>
                <a:gd name="connsiteX1" fmla="*/ 1044575 w 1046546"/>
                <a:gd name="connsiteY1" fmla="*/ 15875 h 50880"/>
                <a:gd name="connsiteX2" fmla="*/ 273050 w 1046546"/>
                <a:gd name="connsiteY2" fmla="*/ 50800 h 50880"/>
                <a:gd name="connsiteX3" fmla="*/ 682625 w 1046546"/>
                <a:gd name="connsiteY3" fmla="*/ 25400 h 50880"/>
                <a:gd name="connsiteX4" fmla="*/ 866775 w 1046546"/>
                <a:gd name="connsiteY4" fmla="*/ 22225 h 50880"/>
                <a:gd name="connsiteX5" fmla="*/ 450850 w 1046546"/>
                <a:gd name="connsiteY5" fmla="*/ 22225 h 50880"/>
                <a:gd name="connsiteX6" fmla="*/ 285750 w 1046546"/>
                <a:gd name="connsiteY6" fmla="*/ 9525 h 50880"/>
                <a:gd name="connsiteX7" fmla="*/ 485775 w 1046546"/>
                <a:gd name="connsiteY7" fmla="*/ 0 h 50880"/>
                <a:gd name="connsiteX8" fmla="*/ 0 w 1046546"/>
                <a:gd name="connsiteY8" fmla="*/ 19050 h 5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6546" h="50880">
                  <a:moveTo>
                    <a:pt x="0" y="19050"/>
                  </a:moveTo>
                  <a:lnTo>
                    <a:pt x="1044575" y="15875"/>
                  </a:lnTo>
                  <a:cubicBezTo>
                    <a:pt x="1090083" y="21167"/>
                    <a:pt x="333375" y="49213"/>
                    <a:pt x="273050" y="50800"/>
                  </a:cubicBezTo>
                  <a:cubicBezTo>
                    <a:pt x="212725" y="52387"/>
                    <a:pt x="583671" y="30163"/>
                    <a:pt x="682625" y="25400"/>
                  </a:cubicBezTo>
                  <a:cubicBezTo>
                    <a:pt x="781579" y="20637"/>
                    <a:pt x="905404" y="22754"/>
                    <a:pt x="866775" y="22225"/>
                  </a:cubicBezTo>
                  <a:cubicBezTo>
                    <a:pt x="828146" y="21696"/>
                    <a:pt x="547688" y="24342"/>
                    <a:pt x="450850" y="22225"/>
                  </a:cubicBezTo>
                  <a:cubicBezTo>
                    <a:pt x="354013" y="20108"/>
                    <a:pt x="279929" y="13229"/>
                    <a:pt x="285750" y="9525"/>
                  </a:cubicBezTo>
                  <a:cubicBezTo>
                    <a:pt x="291571" y="5821"/>
                    <a:pt x="485775" y="0"/>
                    <a:pt x="485775" y="0"/>
                  </a:cubicBezTo>
                  <a:lnTo>
                    <a:pt x="0" y="1905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D11AD347-7642-72F9-53A4-0DDF97BB08A2}"/>
                </a:ext>
              </a:extLst>
            </p:cNvPr>
            <p:cNvSpPr/>
            <p:nvPr/>
          </p:nvSpPr>
          <p:spPr>
            <a:xfrm>
              <a:off x="7823200" y="5682398"/>
              <a:ext cx="1618834" cy="121504"/>
            </a:xfrm>
            <a:custGeom>
              <a:avLst/>
              <a:gdLst>
                <a:gd name="connsiteX0" fmla="*/ 0 w 1618834"/>
                <a:gd name="connsiteY0" fmla="*/ 13552 h 121504"/>
                <a:gd name="connsiteX1" fmla="*/ 69850 w 1618834"/>
                <a:gd name="connsiteY1" fmla="*/ 16727 h 121504"/>
                <a:gd name="connsiteX2" fmla="*/ 1479550 w 1618834"/>
                <a:gd name="connsiteY2" fmla="*/ 852 h 121504"/>
                <a:gd name="connsiteX3" fmla="*/ 1558925 w 1618834"/>
                <a:gd name="connsiteY3" fmla="*/ 4027 h 121504"/>
                <a:gd name="connsiteX4" fmla="*/ 1406525 w 1618834"/>
                <a:gd name="connsiteY4" fmla="*/ 19902 h 121504"/>
                <a:gd name="connsiteX5" fmla="*/ 495300 w 1618834"/>
                <a:gd name="connsiteY5" fmla="*/ 121502 h 121504"/>
                <a:gd name="connsiteX6" fmla="*/ 1362075 w 1618834"/>
                <a:gd name="connsiteY6" fmla="*/ 23077 h 121504"/>
                <a:gd name="connsiteX7" fmla="*/ 596900 w 1618834"/>
                <a:gd name="connsiteY7" fmla="*/ 29427 h 121504"/>
                <a:gd name="connsiteX8" fmla="*/ 977900 w 1618834"/>
                <a:gd name="connsiteY8" fmla="*/ 26252 h 121504"/>
                <a:gd name="connsiteX9" fmla="*/ 752475 w 1618834"/>
                <a:gd name="connsiteY9" fmla="*/ 38952 h 121504"/>
                <a:gd name="connsiteX10" fmla="*/ 396875 w 1618834"/>
                <a:gd name="connsiteY10" fmla="*/ 35777 h 121504"/>
                <a:gd name="connsiteX11" fmla="*/ 0 w 1618834"/>
                <a:gd name="connsiteY11" fmla="*/ 13552 h 12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8834" h="121504">
                  <a:moveTo>
                    <a:pt x="0" y="13552"/>
                  </a:moveTo>
                  <a:lnTo>
                    <a:pt x="69850" y="16727"/>
                  </a:lnTo>
                  <a:lnTo>
                    <a:pt x="1479550" y="852"/>
                  </a:lnTo>
                  <a:cubicBezTo>
                    <a:pt x="1727729" y="-1265"/>
                    <a:pt x="1571096" y="852"/>
                    <a:pt x="1558925" y="4027"/>
                  </a:cubicBezTo>
                  <a:cubicBezTo>
                    <a:pt x="1546754" y="7202"/>
                    <a:pt x="1406525" y="19902"/>
                    <a:pt x="1406525" y="19902"/>
                  </a:cubicBezTo>
                  <a:lnTo>
                    <a:pt x="495300" y="121502"/>
                  </a:lnTo>
                  <a:cubicBezTo>
                    <a:pt x="487892" y="122031"/>
                    <a:pt x="1345142" y="38423"/>
                    <a:pt x="1362075" y="23077"/>
                  </a:cubicBezTo>
                  <a:cubicBezTo>
                    <a:pt x="1379008" y="7731"/>
                    <a:pt x="596900" y="29427"/>
                    <a:pt x="596900" y="29427"/>
                  </a:cubicBezTo>
                  <a:lnTo>
                    <a:pt x="977900" y="26252"/>
                  </a:lnTo>
                  <a:lnTo>
                    <a:pt x="752475" y="38952"/>
                  </a:lnTo>
                  <a:lnTo>
                    <a:pt x="396875" y="35777"/>
                  </a:lnTo>
                  <a:cubicBezTo>
                    <a:pt x="274638" y="32602"/>
                    <a:pt x="146844" y="26252"/>
                    <a:pt x="0" y="135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153459DD-5ED4-B993-AC00-7A3EC3DC844C}"/>
                </a:ext>
              </a:extLst>
            </p:cNvPr>
            <p:cNvSpPr/>
            <p:nvPr/>
          </p:nvSpPr>
          <p:spPr>
            <a:xfrm>
              <a:off x="6339887" y="4405505"/>
              <a:ext cx="576022" cy="1403204"/>
            </a:xfrm>
            <a:custGeom>
              <a:avLst/>
              <a:gdLst>
                <a:gd name="connsiteX0" fmla="*/ 562563 w 576022"/>
                <a:gd name="connsiteY0" fmla="*/ 20445 h 1403204"/>
                <a:gd name="connsiteX1" fmla="*/ 527638 w 576022"/>
                <a:gd name="connsiteY1" fmla="*/ 58545 h 1403204"/>
                <a:gd name="connsiteX2" fmla="*/ 232363 w 576022"/>
                <a:gd name="connsiteY2" fmla="*/ 483995 h 1403204"/>
                <a:gd name="connsiteX3" fmla="*/ 381588 w 576022"/>
                <a:gd name="connsiteY3" fmla="*/ 214120 h 1403204"/>
                <a:gd name="connsiteX4" fmla="*/ 206963 w 576022"/>
                <a:gd name="connsiteY4" fmla="*/ 541145 h 1403204"/>
                <a:gd name="connsiteX5" fmla="*/ 216488 w 576022"/>
                <a:gd name="connsiteY5" fmla="*/ 490345 h 1403204"/>
                <a:gd name="connsiteX6" fmla="*/ 57738 w 576022"/>
                <a:gd name="connsiteY6" fmla="*/ 1068195 h 1403204"/>
                <a:gd name="connsiteX7" fmla="*/ 67263 w 576022"/>
                <a:gd name="connsiteY7" fmla="*/ 1030095 h 1403204"/>
                <a:gd name="connsiteX8" fmla="*/ 16463 w 576022"/>
                <a:gd name="connsiteY8" fmla="*/ 1398395 h 1403204"/>
                <a:gd name="connsiteX9" fmla="*/ 19638 w 576022"/>
                <a:gd name="connsiteY9" fmla="*/ 1182495 h 1403204"/>
                <a:gd name="connsiteX10" fmla="*/ 241888 w 576022"/>
                <a:gd name="connsiteY10" fmla="*/ 404620 h 1403204"/>
                <a:gd name="connsiteX11" fmla="*/ 203788 w 576022"/>
                <a:gd name="connsiteY11" fmla="*/ 518920 h 1403204"/>
                <a:gd name="connsiteX12" fmla="*/ 391113 w 576022"/>
                <a:gd name="connsiteY12" fmla="*/ 188720 h 1403204"/>
                <a:gd name="connsiteX13" fmla="*/ 391113 w 576022"/>
                <a:gd name="connsiteY13" fmla="*/ 217295 h 1403204"/>
                <a:gd name="connsiteX14" fmla="*/ 562563 w 576022"/>
                <a:gd name="connsiteY14" fmla="*/ 20445 h 14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022" h="1403204">
                  <a:moveTo>
                    <a:pt x="562563" y="20445"/>
                  </a:moveTo>
                  <a:cubicBezTo>
                    <a:pt x="585317" y="-6013"/>
                    <a:pt x="582671" y="-18713"/>
                    <a:pt x="527638" y="58545"/>
                  </a:cubicBezTo>
                  <a:cubicBezTo>
                    <a:pt x="472605" y="135803"/>
                    <a:pt x="256705" y="458066"/>
                    <a:pt x="232363" y="483995"/>
                  </a:cubicBezTo>
                  <a:cubicBezTo>
                    <a:pt x="208021" y="509924"/>
                    <a:pt x="385821" y="204595"/>
                    <a:pt x="381588" y="214120"/>
                  </a:cubicBezTo>
                  <a:cubicBezTo>
                    <a:pt x="377355" y="223645"/>
                    <a:pt x="234480" y="495108"/>
                    <a:pt x="206963" y="541145"/>
                  </a:cubicBezTo>
                  <a:cubicBezTo>
                    <a:pt x="179446" y="587183"/>
                    <a:pt x="241359" y="402503"/>
                    <a:pt x="216488" y="490345"/>
                  </a:cubicBezTo>
                  <a:cubicBezTo>
                    <a:pt x="191617" y="578187"/>
                    <a:pt x="82609" y="978237"/>
                    <a:pt x="57738" y="1068195"/>
                  </a:cubicBezTo>
                  <a:cubicBezTo>
                    <a:pt x="32867" y="1158153"/>
                    <a:pt x="74142" y="975062"/>
                    <a:pt x="67263" y="1030095"/>
                  </a:cubicBezTo>
                  <a:cubicBezTo>
                    <a:pt x="60384" y="1085128"/>
                    <a:pt x="24400" y="1372995"/>
                    <a:pt x="16463" y="1398395"/>
                  </a:cubicBezTo>
                  <a:cubicBezTo>
                    <a:pt x="8526" y="1423795"/>
                    <a:pt x="-17933" y="1348124"/>
                    <a:pt x="19638" y="1182495"/>
                  </a:cubicBezTo>
                  <a:cubicBezTo>
                    <a:pt x="57209" y="1016866"/>
                    <a:pt x="211196" y="515216"/>
                    <a:pt x="241888" y="404620"/>
                  </a:cubicBezTo>
                  <a:cubicBezTo>
                    <a:pt x="272580" y="294024"/>
                    <a:pt x="178917" y="554903"/>
                    <a:pt x="203788" y="518920"/>
                  </a:cubicBezTo>
                  <a:cubicBezTo>
                    <a:pt x="228659" y="482937"/>
                    <a:pt x="359892" y="238991"/>
                    <a:pt x="391113" y="188720"/>
                  </a:cubicBezTo>
                  <a:cubicBezTo>
                    <a:pt x="422334" y="138449"/>
                    <a:pt x="365713" y="243224"/>
                    <a:pt x="391113" y="217295"/>
                  </a:cubicBezTo>
                  <a:cubicBezTo>
                    <a:pt x="416513" y="191366"/>
                    <a:pt x="539809" y="46903"/>
                    <a:pt x="562563" y="204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80615A6E-E198-44D4-8238-6D5FCBF09279}"/>
                </a:ext>
              </a:extLst>
            </p:cNvPr>
            <p:cNvSpPr/>
            <p:nvPr/>
          </p:nvSpPr>
          <p:spPr>
            <a:xfrm>
              <a:off x="6412619" y="4696020"/>
              <a:ext cx="287618" cy="1114265"/>
            </a:xfrm>
            <a:custGeom>
              <a:avLst/>
              <a:gdLst>
                <a:gd name="connsiteX0" fmla="*/ 286631 w 287618"/>
                <a:gd name="connsiteY0" fmla="*/ 9330 h 1114265"/>
                <a:gd name="connsiteX1" fmla="*/ 70731 w 287618"/>
                <a:gd name="connsiteY1" fmla="*/ 618930 h 1114265"/>
                <a:gd name="connsiteX2" fmla="*/ 165981 w 287618"/>
                <a:gd name="connsiteY2" fmla="*/ 288730 h 1114265"/>
                <a:gd name="connsiteX3" fmla="*/ 13581 w 287618"/>
                <a:gd name="connsiteY3" fmla="*/ 676080 h 1114265"/>
                <a:gd name="connsiteX4" fmla="*/ 45331 w 287618"/>
                <a:gd name="connsiteY4" fmla="*/ 631630 h 1114265"/>
                <a:gd name="connsiteX5" fmla="*/ 4056 w 287618"/>
                <a:gd name="connsiteY5" fmla="*/ 1101530 h 1114265"/>
                <a:gd name="connsiteX6" fmla="*/ 23106 w 287618"/>
                <a:gd name="connsiteY6" fmla="*/ 907855 h 1114265"/>
                <a:gd name="connsiteX7" fmla="*/ 194556 w 287618"/>
                <a:gd name="connsiteY7" fmla="*/ 155380 h 1114265"/>
                <a:gd name="connsiteX8" fmla="*/ 153281 w 287618"/>
                <a:gd name="connsiteY8" fmla="*/ 244280 h 1114265"/>
                <a:gd name="connsiteX9" fmla="*/ 286631 w 287618"/>
                <a:gd name="connsiteY9" fmla="*/ 9330 h 111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618" h="1114265">
                  <a:moveTo>
                    <a:pt x="286631" y="9330"/>
                  </a:moveTo>
                  <a:cubicBezTo>
                    <a:pt x="272873" y="71772"/>
                    <a:pt x="90839" y="572363"/>
                    <a:pt x="70731" y="618930"/>
                  </a:cubicBezTo>
                  <a:cubicBezTo>
                    <a:pt x="50623" y="665497"/>
                    <a:pt x="175506" y="279205"/>
                    <a:pt x="165981" y="288730"/>
                  </a:cubicBezTo>
                  <a:cubicBezTo>
                    <a:pt x="156456" y="298255"/>
                    <a:pt x="33689" y="618930"/>
                    <a:pt x="13581" y="676080"/>
                  </a:cubicBezTo>
                  <a:cubicBezTo>
                    <a:pt x="-6527" y="733230"/>
                    <a:pt x="46918" y="560722"/>
                    <a:pt x="45331" y="631630"/>
                  </a:cubicBezTo>
                  <a:cubicBezTo>
                    <a:pt x="43743" y="702538"/>
                    <a:pt x="7760" y="1055493"/>
                    <a:pt x="4056" y="1101530"/>
                  </a:cubicBezTo>
                  <a:cubicBezTo>
                    <a:pt x="352" y="1147567"/>
                    <a:pt x="-8644" y="1065547"/>
                    <a:pt x="23106" y="907855"/>
                  </a:cubicBezTo>
                  <a:cubicBezTo>
                    <a:pt x="54856" y="750163"/>
                    <a:pt x="172860" y="265976"/>
                    <a:pt x="194556" y="155380"/>
                  </a:cubicBezTo>
                  <a:cubicBezTo>
                    <a:pt x="216252" y="44784"/>
                    <a:pt x="140581" y="271267"/>
                    <a:pt x="153281" y="244280"/>
                  </a:cubicBezTo>
                  <a:cubicBezTo>
                    <a:pt x="165981" y="217293"/>
                    <a:pt x="300389" y="-53112"/>
                    <a:pt x="286631" y="93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FAC5E8A0-EAC0-9ABE-F4CC-07A951C9890D}"/>
                </a:ext>
              </a:extLst>
            </p:cNvPr>
            <p:cNvSpPr/>
            <p:nvPr/>
          </p:nvSpPr>
          <p:spPr>
            <a:xfrm>
              <a:off x="6486248" y="4464532"/>
              <a:ext cx="410816" cy="1262398"/>
            </a:xfrm>
            <a:custGeom>
              <a:avLst/>
              <a:gdLst>
                <a:gd name="connsiteX0" fmla="*/ 397152 w 410816"/>
                <a:gd name="connsiteY0" fmla="*/ 24918 h 1262398"/>
                <a:gd name="connsiteX1" fmla="*/ 111402 w 410816"/>
                <a:gd name="connsiteY1" fmla="*/ 463068 h 1262398"/>
                <a:gd name="connsiteX2" fmla="*/ 44727 w 410816"/>
                <a:gd name="connsiteY2" fmla="*/ 786918 h 1262398"/>
                <a:gd name="connsiteX3" fmla="*/ 16152 w 410816"/>
                <a:gd name="connsiteY3" fmla="*/ 1240943 h 1262398"/>
                <a:gd name="connsiteX4" fmla="*/ 6627 w 410816"/>
                <a:gd name="connsiteY4" fmla="*/ 1120293 h 1262398"/>
                <a:gd name="connsiteX5" fmla="*/ 117752 w 410816"/>
                <a:gd name="connsiteY5" fmla="*/ 523393 h 1262398"/>
                <a:gd name="connsiteX6" fmla="*/ 314602 w 410816"/>
                <a:gd name="connsiteY6" fmla="*/ 136043 h 1262398"/>
                <a:gd name="connsiteX7" fmla="*/ 251102 w 410816"/>
                <a:gd name="connsiteY7" fmla="*/ 215418 h 1262398"/>
                <a:gd name="connsiteX8" fmla="*/ 355877 w 410816"/>
                <a:gd name="connsiteY8" fmla="*/ 69368 h 1262398"/>
                <a:gd name="connsiteX9" fmla="*/ 397152 w 410816"/>
                <a:gd name="connsiteY9" fmla="*/ 24918 h 12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816" h="1262398">
                  <a:moveTo>
                    <a:pt x="397152" y="24918"/>
                  </a:moveTo>
                  <a:cubicBezTo>
                    <a:pt x="356406" y="90535"/>
                    <a:pt x="170139" y="336068"/>
                    <a:pt x="111402" y="463068"/>
                  </a:cubicBezTo>
                  <a:cubicBezTo>
                    <a:pt x="52664" y="590068"/>
                    <a:pt x="60602" y="657272"/>
                    <a:pt x="44727" y="786918"/>
                  </a:cubicBezTo>
                  <a:cubicBezTo>
                    <a:pt x="28852" y="916564"/>
                    <a:pt x="22502" y="1185381"/>
                    <a:pt x="16152" y="1240943"/>
                  </a:cubicBezTo>
                  <a:cubicBezTo>
                    <a:pt x="9802" y="1296505"/>
                    <a:pt x="-10306" y="1239885"/>
                    <a:pt x="6627" y="1120293"/>
                  </a:cubicBezTo>
                  <a:cubicBezTo>
                    <a:pt x="23560" y="1000701"/>
                    <a:pt x="66423" y="687435"/>
                    <a:pt x="117752" y="523393"/>
                  </a:cubicBezTo>
                  <a:cubicBezTo>
                    <a:pt x="169081" y="359351"/>
                    <a:pt x="292377" y="187372"/>
                    <a:pt x="314602" y="136043"/>
                  </a:cubicBezTo>
                  <a:cubicBezTo>
                    <a:pt x="336827" y="84714"/>
                    <a:pt x="244223" y="226530"/>
                    <a:pt x="251102" y="215418"/>
                  </a:cubicBezTo>
                  <a:cubicBezTo>
                    <a:pt x="257981" y="204306"/>
                    <a:pt x="335240" y="97943"/>
                    <a:pt x="355877" y="69368"/>
                  </a:cubicBezTo>
                  <a:cubicBezTo>
                    <a:pt x="376514" y="40793"/>
                    <a:pt x="437898" y="-40699"/>
                    <a:pt x="397152" y="249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5EA5B958-7F1C-85E2-CDBE-C71605C3E809}"/>
                </a:ext>
              </a:extLst>
            </p:cNvPr>
            <p:cNvSpPr/>
            <p:nvPr/>
          </p:nvSpPr>
          <p:spPr>
            <a:xfrm>
              <a:off x="6539935" y="4377919"/>
              <a:ext cx="664483" cy="1354820"/>
            </a:xfrm>
            <a:custGeom>
              <a:avLst/>
              <a:gdLst>
                <a:gd name="connsiteX0" fmla="*/ 664140 w 664483"/>
                <a:gd name="connsiteY0" fmla="*/ 406 h 1354820"/>
                <a:gd name="connsiteX1" fmla="*/ 432365 w 664483"/>
                <a:gd name="connsiteY1" fmla="*/ 76606 h 1354820"/>
                <a:gd name="connsiteX2" fmla="*/ 206940 w 664483"/>
                <a:gd name="connsiteY2" fmla="*/ 336956 h 1354820"/>
                <a:gd name="connsiteX3" fmla="*/ 79940 w 664483"/>
                <a:gd name="connsiteY3" fmla="*/ 676681 h 1354820"/>
                <a:gd name="connsiteX4" fmla="*/ 13265 w 664483"/>
                <a:gd name="connsiteY4" fmla="*/ 946556 h 1354820"/>
                <a:gd name="connsiteX5" fmla="*/ 22790 w 664483"/>
                <a:gd name="connsiteY5" fmla="*/ 921156 h 1354820"/>
                <a:gd name="connsiteX6" fmla="*/ 565 w 664483"/>
                <a:gd name="connsiteY6" fmla="*/ 1267231 h 1354820"/>
                <a:gd name="connsiteX7" fmla="*/ 6915 w 664483"/>
                <a:gd name="connsiteY7" fmla="*/ 1352956 h 1354820"/>
                <a:gd name="connsiteX8" fmla="*/ 10090 w 664483"/>
                <a:gd name="connsiteY8" fmla="*/ 1213256 h 1354820"/>
                <a:gd name="connsiteX9" fmla="*/ 79940 w 664483"/>
                <a:gd name="connsiteY9" fmla="*/ 521106 h 1354820"/>
                <a:gd name="connsiteX10" fmla="*/ 330765 w 664483"/>
                <a:gd name="connsiteY10" fmla="*/ 159156 h 1354820"/>
                <a:gd name="connsiteX11" fmla="*/ 305365 w 664483"/>
                <a:gd name="connsiteY11" fmla="*/ 178206 h 1354820"/>
                <a:gd name="connsiteX12" fmla="*/ 479990 w 664483"/>
                <a:gd name="connsiteY12" fmla="*/ 51206 h 1354820"/>
                <a:gd name="connsiteX13" fmla="*/ 664140 w 664483"/>
                <a:gd name="connsiteY13" fmla="*/ 406 h 13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483" h="1354820">
                  <a:moveTo>
                    <a:pt x="664140" y="406"/>
                  </a:moveTo>
                  <a:cubicBezTo>
                    <a:pt x="656203" y="4639"/>
                    <a:pt x="508565" y="20514"/>
                    <a:pt x="432365" y="76606"/>
                  </a:cubicBezTo>
                  <a:cubicBezTo>
                    <a:pt x="356165" y="132698"/>
                    <a:pt x="265677" y="236944"/>
                    <a:pt x="206940" y="336956"/>
                  </a:cubicBezTo>
                  <a:cubicBezTo>
                    <a:pt x="148202" y="436969"/>
                    <a:pt x="112219" y="575081"/>
                    <a:pt x="79940" y="676681"/>
                  </a:cubicBezTo>
                  <a:cubicBezTo>
                    <a:pt x="47661" y="778281"/>
                    <a:pt x="22790" y="905810"/>
                    <a:pt x="13265" y="946556"/>
                  </a:cubicBezTo>
                  <a:cubicBezTo>
                    <a:pt x="3740" y="987302"/>
                    <a:pt x="24907" y="867710"/>
                    <a:pt x="22790" y="921156"/>
                  </a:cubicBezTo>
                  <a:cubicBezTo>
                    <a:pt x="20673" y="974602"/>
                    <a:pt x="3211" y="1195264"/>
                    <a:pt x="565" y="1267231"/>
                  </a:cubicBezTo>
                  <a:cubicBezTo>
                    <a:pt x="-2081" y="1339198"/>
                    <a:pt x="5328" y="1361952"/>
                    <a:pt x="6915" y="1352956"/>
                  </a:cubicBezTo>
                  <a:cubicBezTo>
                    <a:pt x="8502" y="1343960"/>
                    <a:pt x="-2081" y="1351898"/>
                    <a:pt x="10090" y="1213256"/>
                  </a:cubicBezTo>
                  <a:cubicBezTo>
                    <a:pt x="22261" y="1074614"/>
                    <a:pt x="26494" y="696789"/>
                    <a:pt x="79940" y="521106"/>
                  </a:cubicBezTo>
                  <a:cubicBezTo>
                    <a:pt x="133386" y="345423"/>
                    <a:pt x="293194" y="216306"/>
                    <a:pt x="330765" y="159156"/>
                  </a:cubicBezTo>
                  <a:cubicBezTo>
                    <a:pt x="368336" y="102006"/>
                    <a:pt x="305365" y="178206"/>
                    <a:pt x="305365" y="178206"/>
                  </a:cubicBezTo>
                  <a:cubicBezTo>
                    <a:pt x="330236" y="160214"/>
                    <a:pt x="419665" y="76606"/>
                    <a:pt x="479990" y="51206"/>
                  </a:cubicBezTo>
                  <a:cubicBezTo>
                    <a:pt x="540315" y="25806"/>
                    <a:pt x="672077" y="-3827"/>
                    <a:pt x="664140" y="4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65F84EDD-9EFF-1B33-99A7-C997FC24023A}"/>
                </a:ext>
              </a:extLst>
            </p:cNvPr>
            <p:cNvSpPr/>
            <p:nvPr/>
          </p:nvSpPr>
          <p:spPr>
            <a:xfrm>
              <a:off x="6826637" y="4382000"/>
              <a:ext cx="697294" cy="285584"/>
            </a:xfrm>
            <a:custGeom>
              <a:avLst/>
              <a:gdLst>
                <a:gd name="connsiteX0" fmla="*/ 75813 w 697294"/>
                <a:gd name="connsiteY0" fmla="*/ 123325 h 285584"/>
                <a:gd name="connsiteX1" fmla="*/ 310763 w 697294"/>
                <a:gd name="connsiteY1" fmla="*/ 37600 h 285584"/>
                <a:gd name="connsiteX2" fmla="*/ 412363 w 697294"/>
                <a:gd name="connsiteY2" fmla="*/ 75700 h 285584"/>
                <a:gd name="connsiteX3" fmla="*/ 444113 w 697294"/>
                <a:gd name="connsiteY3" fmla="*/ 63000 h 285584"/>
                <a:gd name="connsiteX4" fmla="*/ 694938 w 697294"/>
                <a:gd name="connsiteY4" fmla="*/ 285250 h 285584"/>
                <a:gd name="connsiteX5" fmla="*/ 558413 w 697294"/>
                <a:gd name="connsiteY5" fmla="*/ 110625 h 285584"/>
                <a:gd name="connsiteX6" fmla="*/ 367913 w 697294"/>
                <a:gd name="connsiteY6" fmla="*/ 2675 h 285584"/>
                <a:gd name="connsiteX7" fmla="*/ 209163 w 697294"/>
                <a:gd name="connsiteY7" fmla="*/ 43950 h 285584"/>
                <a:gd name="connsiteX8" fmla="*/ 5963 w 697294"/>
                <a:gd name="connsiteY8" fmla="*/ 164600 h 285584"/>
                <a:gd name="connsiteX9" fmla="*/ 75813 w 697294"/>
                <a:gd name="connsiteY9" fmla="*/ 123325 h 2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294" h="285584">
                  <a:moveTo>
                    <a:pt x="75813" y="123325"/>
                  </a:moveTo>
                  <a:cubicBezTo>
                    <a:pt x="126613" y="102158"/>
                    <a:pt x="254671" y="45537"/>
                    <a:pt x="310763" y="37600"/>
                  </a:cubicBezTo>
                  <a:cubicBezTo>
                    <a:pt x="366855" y="29663"/>
                    <a:pt x="390138" y="71467"/>
                    <a:pt x="412363" y="75700"/>
                  </a:cubicBezTo>
                  <a:cubicBezTo>
                    <a:pt x="434588" y="79933"/>
                    <a:pt x="397017" y="28075"/>
                    <a:pt x="444113" y="63000"/>
                  </a:cubicBezTo>
                  <a:cubicBezTo>
                    <a:pt x="491209" y="97925"/>
                    <a:pt x="675888" y="277313"/>
                    <a:pt x="694938" y="285250"/>
                  </a:cubicBezTo>
                  <a:cubicBezTo>
                    <a:pt x="713988" y="293187"/>
                    <a:pt x="612917" y="157721"/>
                    <a:pt x="558413" y="110625"/>
                  </a:cubicBezTo>
                  <a:cubicBezTo>
                    <a:pt x="503909" y="63529"/>
                    <a:pt x="426121" y="13787"/>
                    <a:pt x="367913" y="2675"/>
                  </a:cubicBezTo>
                  <a:cubicBezTo>
                    <a:pt x="309705" y="-8438"/>
                    <a:pt x="269488" y="16963"/>
                    <a:pt x="209163" y="43950"/>
                  </a:cubicBezTo>
                  <a:cubicBezTo>
                    <a:pt x="148838" y="70937"/>
                    <a:pt x="27659" y="154017"/>
                    <a:pt x="5963" y="164600"/>
                  </a:cubicBezTo>
                  <a:cubicBezTo>
                    <a:pt x="-15733" y="175183"/>
                    <a:pt x="25013" y="144492"/>
                    <a:pt x="75813" y="1233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9A20D554-068A-E317-75C0-30E4A777F0AB}"/>
                </a:ext>
              </a:extLst>
            </p:cNvPr>
            <p:cNvSpPr/>
            <p:nvPr/>
          </p:nvSpPr>
          <p:spPr>
            <a:xfrm>
              <a:off x="7511289" y="4648854"/>
              <a:ext cx="159732" cy="1162465"/>
            </a:xfrm>
            <a:custGeom>
              <a:avLst/>
              <a:gdLst>
                <a:gd name="connsiteX0" fmla="*/ 761 w 159732"/>
                <a:gd name="connsiteY0" fmla="*/ 8871 h 1162465"/>
                <a:gd name="connsiteX1" fmla="*/ 153161 w 159732"/>
                <a:gd name="connsiteY1" fmla="*/ 532746 h 1162465"/>
                <a:gd name="connsiteX2" fmla="*/ 134111 w 159732"/>
                <a:gd name="connsiteY2" fmla="*/ 504171 h 1162465"/>
                <a:gd name="connsiteX3" fmla="*/ 153161 w 159732"/>
                <a:gd name="connsiteY3" fmla="*/ 862946 h 1162465"/>
                <a:gd name="connsiteX4" fmla="*/ 159511 w 159732"/>
                <a:gd name="connsiteY4" fmla="*/ 1155046 h 1162465"/>
                <a:gd name="connsiteX5" fmla="*/ 149986 w 159732"/>
                <a:gd name="connsiteY5" fmla="*/ 1002646 h 1162465"/>
                <a:gd name="connsiteX6" fmla="*/ 96011 w 159732"/>
                <a:gd name="connsiteY6" fmla="*/ 259696 h 1162465"/>
                <a:gd name="connsiteX7" fmla="*/ 761 w 159732"/>
                <a:gd name="connsiteY7" fmla="*/ 8871 h 116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32" h="1162465">
                  <a:moveTo>
                    <a:pt x="761" y="8871"/>
                  </a:moveTo>
                  <a:cubicBezTo>
                    <a:pt x="10286" y="54379"/>
                    <a:pt x="130936" y="450196"/>
                    <a:pt x="153161" y="532746"/>
                  </a:cubicBezTo>
                  <a:cubicBezTo>
                    <a:pt x="175386" y="615296"/>
                    <a:pt x="134111" y="449138"/>
                    <a:pt x="134111" y="504171"/>
                  </a:cubicBezTo>
                  <a:cubicBezTo>
                    <a:pt x="134111" y="559204"/>
                    <a:pt x="148928" y="754467"/>
                    <a:pt x="153161" y="862946"/>
                  </a:cubicBezTo>
                  <a:cubicBezTo>
                    <a:pt x="157394" y="971425"/>
                    <a:pt x="160040" y="1131763"/>
                    <a:pt x="159511" y="1155046"/>
                  </a:cubicBezTo>
                  <a:cubicBezTo>
                    <a:pt x="158982" y="1178329"/>
                    <a:pt x="160569" y="1151871"/>
                    <a:pt x="149986" y="1002646"/>
                  </a:cubicBezTo>
                  <a:cubicBezTo>
                    <a:pt x="139403" y="853421"/>
                    <a:pt x="118236" y="419504"/>
                    <a:pt x="96011" y="259696"/>
                  </a:cubicBezTo>
                  <a:cubicBezTo>
                    <a:pt x="73786" y="99888"/>
                    <a:pt x="-8764" y="-36637"/>
                    <a:pt x="761" y="88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CA043257-D377-1EAF-595F-FC16B8D492B8}"/>
                </a:ext>
              </a:extLst>
            </p:cNvPr>
            <p:cNvSpPr/>
            <p:nvPr/>
          </p:nvSpPr>
          <p:spPr>
            <a:xfrm>
              <a:off x="6825671" y="4356934"/>
              <a:ext cx="748638" cy="273548"/>
            </a:xfrm>
            <a:custGeom>
              <a:avLst/>
              <a:gdLst>
                <a:gd name="connsiteX0" fmla="*/ 579 w 748638"/>
                <a:gd name="connsiteY0" fmla="*/ 142041 h 273548"/>
                <a:gd name="connsiteX1" fmla="*/ 279979 w 748638"/>
                <a:gd name="connsiteY1" fmla="*/ 8691 h 273548"/>
                <a:gd name="connsiteX2" fmla="*/ 546679 w 748638"/>
                <a:gd name="connsiteY2" fmla="*/ 72191 h 273548"/>
                <a:gd name="connsiteX3" fmla="*/ 537154 w 748638"/>
                <a:gd name="connsiteY3" fmla="*/ 62666 h 273548"/>
                <a:gd name="connsiteX4" fmla="*/ 746704 w 748638"/>
                <a:gd name="connsiteY4" fmla="*/ 272216 h 273548"/>
                <a:gd name="connsiteX5" fmla="*/ 629229 w 748638"/>
                <a:gd name="connsiteY5" fmla="*/ 145216 h 273548"/>
                <a:gd name="connsiteX6" fmla="*/ 426029 w 748638"/>
                <a:gd name="connsiteY6" fmla="*/ 5516 h 273548"/>
                <a:gd name="connsiteX7" fmla="*/ 241879 w 748638"/>
                <a:gd name="connsiteY7" fmla="*/ 40441 h 273548"/>
                <a:gd name="connsiteX8" fmla="*/ 206954 w 748638"/>
                <a:gd name="connsiteY8" fmla="*/ 2341 h 273548"/>
                <a:gd name="connsiteX9" fmla="*/ 579 w 748638"/>
                <a:gd name="connsiteY9" fmla="*/ 142041 h 27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638" h="273548">
                  <a:moveTo>
                    <a:pt x="579" y="142041"/>
                  </a:moveTo>
                  <a:cubicBezTo>
                    <a:pt x="12750" y="143099"/>
                    <a:pt x="188962" y="20333"/>
                    <a:pt x="279979" y="8691"/>
                  </a:cubicBezTo>
                  <a:cubicBezTo>
                    <a:pt x="370996" y="-2951"/>
                    <a:pt x="503817" y="63195"/>
                    <a:pt x="546679" y="72191"/>
                  </a:cubicBezTo>
                  <a:cubicBezTo>
                    <a:pt x="589542" y="81187"/>
                    <a:pt x="537154" y="62666"/>
                    <a:pt x="537154" y="62666"/>
                  </a:cubicBezTo>
                  <a:lnTo>
                    <a:pt x="746704" y="272216"/>
                  </a:lnTo>
                  <a:cubicBezTo>
                    <a:pt x="762050" y="285974"/>
                    <a:pt x="682675" y="189666"/>
                    <a:pt x="629229" y="145216"/>
                  </a:cubicBezTo>
                  <a:cubicBezTo>
                    <a:pt x="575783" y="100766"/>
                    <a:pt x="490587" y="22979"/>
                    <a:pt x="426029" y="5516"/>
                  </a:cubicBezTo>
                  <a:cubicBezTo>
                    <a:pt x="361471" y="-11947"/>
                    <a:pt x="278391" y="40970"/>
                    <a:pt x="241879" y="40441"/>
                  </a:cubicBezTo>
                  <a:cubicBezTo>
                    <a:pt x="205367" y="39912"/>
                    <a:pt x="242408" y="-11417"/>
                    <a:pt x="206954" y="2341"/>
                  </a:cubicBezTo>
                  <a:cubicBezTo>
                    <a:pt x="171500" y="16099"/>
                    <a:pt x="-11592" y="140983"/>
                    <a:pt x="579" y="1420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5B51D53C-F769-4773-A55E-1E18D21BA323}"/>
                </a:ext>
              </a:extLst>
            </p:cNvPr>
            <p:cNvSpPr/>
            <p:nvPr/>
          </p:nvSpPr>
          <p:spPr>
            <a:xfrm>
              <a:off x="7555484" y="4639919"/>
              <a:ext cx="173512" cy="1125153"/>
            </a:xfrm>
            <a:custGeom>
              <a:avLst/>
              <a:gdLst>
                <a:gd name="connsiteX0" fmla="*/ 1016 w 173512"/>
                <a:gd name="connsiteY0" fmla="*/ 8281 h 1125153"/>
                <a:gd name="connsiteX1" fmla="*/ 137541 w 173512"/>
                <a:gd name="connsiteY1" fmla="*/ 503581 h 1125153"/>
                <a:gd name="connsiteX2" fmla="*/ 172466 w 173512"/>
                <a:gd name="connsiteY2" fmla="*/ 1119531 h 1125153"/>
                <a:gd name="connsiteX3" fmla="*/ 156591 w 173512"/>
                <a:gd name="connsiteY3" fmla="*/ 776631 h 1125153"/>
                <a:gd name="connsiteX4" fmla="*/ 80391 w 173512"/>
                <a:gd name="connsiteY4" fmla="*/ 236881 h 1125153"/>
                <a:gd name="connsiteX5" fmla="*/ 1016 w 173512"/>
                <a:gd name="connsiteY5" fmla="*/ 8281 h 11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512" h="1125153">
                  <a:moveTo>
                    <a:pt x="1016" y="8281"/>
                  </a:moveTo>
                  <a:cubicBezTo>
                    <a:pt x="10541" y="52731"/>
                    <a:pt x="108966" y="318373"/>
                    <a:pt x="137541" y="503581"/>
                  </a:cubicBezTo>
                  <a:cubicBezTo>
                    <a:pt x="166116" y="688789"/>
                    <a:pt x="169291" y="1074023"/>
                    <a:pt x="172466" y="1119531"/>
                  </a:cubicBezTo>
                  <a:cubicBezTo>
                    <a:pt x="175641" y="1165039"/>
                    <a:pt x="171937" y="923739"/>
                    <a:pt x="156591" y="776631"/>
                  </a:cubicBezTo>
                  <a:cubicBezTo>
                    <a:pt x="141245" y="629523"/>
                    <a:pt x="109495" y="367056"/>
                    <a:pt x="80391" y="236881"/>
                  </a:cubicBezTo>
                  <a:cubicBezTo>
                    <a:pt x="51287" y="106706"/>
                    <a:pt x="-8509" y="-36169"/>
                    <a:pt x="1016" y="828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9886D053-1314-FB45-9CD6-C44E56B016DC}"/>
                </a:ext>
              </a:extLst>
            </p:cNvPr>
            <p:cNvSpPr/>
            <p:nvPr/>
          </p:nvSpPr>
          <p:spPr>
            <a:xfrm>
              <a:off x="7405192" y="4435801"/>
              <a:ext cx="409628" cy="1314433"/>
            </a:xfrm>
            <a:custGeom>
              <a:avLst/>
              <a:gdLst>
                <a:gd name="connsiteX0" fmla="*/ 2083 w 409628"/>
                <a:gd name="connsiteY0" fmla="*/ 2849 h 1314433"/>
                <a:gd name="connsiteX1" fmla="*/ 227508 w 409628"/>
                <a:gd name="connsiteY1" fmla="*/ 244149 h 1314433"/>
                <a:gd name="connsiteX2" fmla="*/ 395783 w 409628"/>
                <a:gd name="connsiteY2" fmla="*/ 993449 h 1314433"/>
                <a:gd name="connsiteX3" fmla="*/ 398958 w 409628"/>
                <a:gd name="connsiteY3" fmla="*/ 1314124 h 1314433"/>
                <a:gd name="connsiteX4" fmla="*/ 389433 w 409628"/>
                <a:gd name="connsiteY4" fmla="*/ 1041074 h 1314433"/>
                <a:gd name="connsiteX5" fmla="*/ 332283 w 409628"/>
                <a:gd name="connsiteY5" fmla="*/ 504499 h 1314433"/>
                <a:gd name="connsiteX6" fmla="*/ 237033 w 409628"/>
                <a:gd name="connsiteY6" fmla="*/ 244149 h 1314433"/>
                <a:gd name="connsiteX7" fmla="*/ 122733 w 409628"/>
                <a:gd name="connsiteY7" fmla="*/ 120324 h 1314433"/>
                <a:gd name="connsiteX8" fmla="*/ 2083 w 409628"/>
                <a:gd name="connsiteY8" fmla="*/ 2849 h 131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628" h="1314433">
                  <a:moveTo>
                    <a:pt x="2083" y="2849"/>
                  </a:moveTo>
                  <a:cubicBezTo>
                    <a:pt x="19545" y="23486"/>
                    <a:pt x="161891" y="79049"/>
                    <a:pt x="227508" y="244149"/>
                  </a:cubicBezTo>
                  <a:cubicBezTo>
                    <a:pt x="293125" y="409249"/>
                    <a:pt x="367208" y="815120"/>
                    <a:pt x="395783" y="993449"/>
                  </a:cubicBezTo>
                  <a:cubicBezTo>
                    <a:pt x="424358" y="1171778"/>
                    <a:pt x="400016" y="1306187"/>
                    <a:pt x="398958" y="1314124"/>
                  </a:cubicBezTo>
                  <a:cubicBezTo>
                    <a:pt x="397900" y="1322061"/>
                    <a:pt x="400545" y="1176011"/>
                    <a:pt x="389433" y="1041074"/>
                  </a:cubicBezTo>
                  <a:cubicBezTo>
                    <a:pt x="378321" y="906137"/>
                    <a:pt x="357683" y="637320"/>
                    <a:pt x="332283" y="504499"/>
                  </a:cubicBezTo>
                  <a:cubicBezTo>
                    <a:pt x="306883" y="371678"/>
                    <a:pt x="271958" y="308178"/>
                    <a:pt x="237033" y="244149"/>
                  </a:cubicBezTo>
                  <a:cubicBezTo>
                    <a:pt x="202108" y="180120"/>
                    <a:pt x="164008" y="161599"/>
                    <a:pt x="122733" y="120324"/>
                  </a:cubicBezTo>
                  <a:cubicBezTo>
                    <a:pt x="81458" y="79049"/>
                    <a:pt x="-15379" y="-17788"/>
                    <a:pt x="2083" y="28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5980EE88-9F8E-53B8-144A-7A326E58F817}"/>
                </a:ext>
              </a:extLst>
            </p:cNvPr>
            <p:cNvSpPr/>
            <p:nvPr/>
          </p:nvSpPr>
          <p:spPr>
            <a:xfrm>
              <a:off x="7561356" y="4636467"/>
              <a:ext cx="206808" cy="1135096"/>
            </a:xfrm>
            <a:custGeom>
              <a:avLst/>
              <a:gdLst>
                <a:gd name="connsiteX0" fmla="*/ 1494 w 206808"/>
                <a:gd name="connsiteY0" fmla="*/ 8558 h 1135096"/>
                <a:gd name="connsiteX1" fmla="*/ 169769 w 206808"/>
                <a:gd name="connsiteY1" fmla="*/ 510208 h 1135096"/>
                <a:gd name="connsiteX2" fmla="*/ 201519 w 206808"/>
                <a:gd name="connsiteY2" fmla="*/ 767383 h 1135096"/>
                <a:gd name="connsiteX3" fmla="*/ 195169 w 206808"/>
                <a:gd name="connsiteY3" fmla="*/ 1113458 h 1135096"/>
                <a:gd name="connsiteX4" fmla="*/ 204694 w 206808"/>
                <a:gd name="connsiteY4" fmla="*/ 1011858 h 1135096"/>
                <a:gd name="connsiteX5" fmla="*/ 147544 w 206808"/>
                <a:gd name="connsiteY5" fmla="*/ 307008 h 1135096"/>
                <a:gd name="connsiteX6" fmla="*/ 90394 w 206808"/>
                <a:gd name="connsiteY6" fmla="*/ 202233 h 1135096"/>
                <a:gd name="connsiteX7" fmla="*/ 1494 w 206808"/>
                <a:gd name="connsiteY7" fmla="*/ 8558 h 11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808" h="1135096">
                  <a:moveTo>
                    <a:pt x="1494" y="8558"/>
                  </a:moveTo>
                  <a:cubicBezTo>
                    <a:pt x="14723" y="59887"/>
                    <a:pt x="136432" y="383737"/>
                    <a:pt x="169769" y="510208"/>
                  </a:cubicBezTo>
                  <a:cubicBezTo>
                    <a:pt x="203106" y="636679"/>
                    <a:pt x="197286" y="666841"/>
                    <a:pt x="201519" y="767383"/>
                  </a:cubicBezTo>
                  <a:cubicBezTo>
                    <a:pt x="205752" y="867925"/>
                    <a:pt x="194640" y="1072712"/>
                    <a:pt x="195169" y="1113458"/>
                  </a:cubicBezTo>
                  <a:cubicBezTo>
                    <a:pt x="195698" y="1154204"/>
                    <a:pt x="212632" y="1146266"/>
                    <a:pt x="204694" y="1011858"/>
                  </a:cubicBezTo>
                  <a:cubicBezTo>
                    <a:pt x="196756" y="877450"/>
                    <a:pt x="166594" y="441946"/>
                    <a:pt x="147544" y="307008"/>
                  </a:cubicBezTo>
                  <a:cubicBezTo>
                    <a:pt x="128494" y="172071"/>
                    <a:pt x="114206" y="253033"/>
                    <a:pt x="90394" y="202233"/>
                  </a:cubicBezTo>
                  <a:cubicBezTo>
                    <a:pt x="66582" y="151433"/>
                    <a:pt x="-11735" y="-42771"/>
                    <a:pt x="1494" y="85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C604074A-2289-555E-870F-9679263AA476}"/>
                </a:ext>
              </a:extLst>
            </p:cNvPr>
            <p:cNvSpPr/>
            <p:nvPr/>
          </p:nvSpPr>
          <p:spPr>
            <a:xfrm>
              <a:off x="5807000" y="7231363"/>
              <a:ext cx="552378" cy="747020"/>
            </a:xfrm>
            <a:custGeom>
              <a:avLst/>
              <a:gdLst>
                <a:gd name="connsiteX0" fmla="*/ 75 w 552378"/>
                <a:gd name="connsiteY0" fmla="*/ 10812 h 747020"/>
                <a:gd name="connsiteX1" fmla="*/ 152475 w 552378"/>
                <a:gd name="connsiteY1" fmla="*/ 17162 h 747020"/>
                <a:gd name="connsiteX2" fmla="*/ 136600 w 552378"/>
                <a:gd name="connsiteY2" fmla="*/ 191787 h 747020"/>
                <a:gd name="connsiteX3" fmla="*/ 158825 w 552378"/>
                <a:gd name="connsiteY3" fmla="*/ 541037 h 747020"/>
                <a:gd name="connsiteX4" fmla="*/ 295350 w 552378"/>
                <a:gd name="connsiteY4" fmla="*/ 712487 h 747020"/>
                <a:gd name="connsiteX5" fmla="*/ 460450 w 552378"/>
                <a:gd name="connsiteY5" fmla="*/ 709312 h 747020"/>
                <a:gd name="connsiteX6" fmla="*/ 508075 w 552378"/>
                <a:gd name="connsiteY6" fmla="*/ 598187 h 747020"/>
                <a:gd name="connsiteX7" fmla="*/ 539825 w 552378"/>
                <a:gd name="connsiteY7" fmla="*/ 55262 h 747020"/>
                <a:gd name="connsiteX8" fmla="*/ 543000 w 552378"/>
                <a:gd name="connsiteY8" fmla="*/ 331487 h 747020"/>
                <a:gd name="connsiteX9" fmla="*/ 549350 w 552378"/>
                <a:gd name="connsiteY9" fmla="*/ 531512 h 747020"/>
                <a:gd name="connsiteX10" fmla="*/ 489025 w 552378"/>
                <a:gd name="connsiteY10" fmla="*/ 706137 h 747020"/>
                <a:gd name="connsiteX11" fmla="*/ 279475 w 552378"/>
                <a:gd name="connsiteY11" fmla="*/ 725187 h 747020"/>
                <a:gd name="connsiteX12" fmla="*/ 142950 w 552378"/>
                <a:gd name="connsiteY12" fmla="*/ 442612 h 747020"/>
                <a:gd name="connsiteX13" fmla="*/ 190575 w 552378"/>
                <a:gd name="connsiteY13" fmla="*/ 125112 h 747020"/>
                <a:gd name="connsiteX14" fmla="*/ 174700 w 552378"/>
                <a:gd name="connsiteY14" fmla="*/ 55262 h 747020"/>
                <a:gd name="connsiteX15" fmla="*/ 75 w 552378"/>
                <a:gd name="connsiteY15" fmla="*/ 10812 h 74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378" h="747020">
                  <a:moveTo>
                    <a:pt x="75" y="10812"/>
                  </a:moveTo>
                  <a:cubicBezTo>
                    <a:pt x="-3629" y="4462"/>
                    <a:pt x="129721" y="-13000"/>
                    <a:pt x="152475" y="17162"/>
                  </a:cubicBezTo>
                  <a:cubicBezTo>
                    <a:pt x="175229" y="47324"/>
                    <a:pt x="135542" y="104475"/>
                    <a:pt x="136600" y="191787"/>
                  </a:cubicBezTo>
                  <a:cubicBezTo>
                    <a:pt x="137658" y="279099"/>
                    <a:pt x="132367" y="454254"/>
                    <a:pt x="158825" y="541037"/>
                  </a:cubicBezTo>
                  <a:cubicBezTo>
                    <a:pt x="185283" y="627820"/>
                    <a:pt x="245079" y="684441"/>
                    <a:pt x="295350" y="712487"/>
                  </a:cubicBezTo>
                  <a:cubicBezTo>
                    <a:pt x="345621" y="740533"/>
                    <a:pt x="424996" y="728362"/>
                    <a:pt x="460450" y="709312"/>
                  </a:cubicBezTo>
                  <a:cubicBezTo>
                    <a:pt x="495904" y="690262"/>
                    <a:pt x="494846" y="707195"/>
                    <a:pt x="508075" y="598187"/>
                  </a:cubicBezTo>
                  <a:cubicBezTo>
                    <a:pt x="521304" y="489179"/>
                    <a:pt x="534004" y="99712"/>
                    <a:pt x="539825" y="55262"/>
                  </a:cubicBezTo>
                  <a:cubicBezTo>
                    <a:pt x="545646" y="10812"/>
                    <a:pt x="541413" y="252112"/>
                    <a:pt x="543000" y="331487"/>
                  </a:cubicBezTo>
                  <a:cubicBezTo>
                    <a:pt x="544587" y="410862"/>
                    <a:pt x="558346" y="469070"/>
                    <a:pt x="549350" y="531512"/>
                  </a:cubicBezTo>
                  <a:cubicBezTo>
                    <a:pt x="540354" y="593954"/>
                    <a:pt x="534004" y="673858"/>
                    <a:pt x="489025" y="706137"/>
                  </a:cubicBezTo>
                  <a:cubicBezTo>
                    <a:pt x="444046" y="738416"/>
                    <a:pt x="337154" y="769108"/>
                    <a:pt x="279475" y="725187"/>
                  </a:cubicBezTo>
                  <a:cubicBezTo>
                    <a:pt x="221796" y="681266"/>
                    <a:pt x="157767" y="542624"/>
                    <a:pt x="142950" y="442612"/>
                  </a:cubicBezTo>
                  <a:cubicBezTo>
                    <a:pt x="128133" y="342600"/>
                    <a:pt x="185283" y="189670"/>
                    <a:pt x="190575" y="125112"/>
                  </a:cubicBezTo>
                  <a:cubicBezTo>
                    <a:pt x="195867" y="60554"/>
                    <a:pt x="206450" y="72195"/>
                    <a:pt x="174700" y="55262"/>
                  </a:cubicBezTo>
                  <a:cubicBezTo>
                    <a:pt x="142950" y="38329"/>
                    <a:pt x="3779" y="17162"/>
                    <a:pt x="75" y="108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B3CEAF7E-3F4A-ADC3-DE8B-322D52F60616}"/>
                </a:ext>
              </a:extLst>
            </p:cNvPr>
            <p:cNvSpPr/>
            <p:nvPr/>
          </p:nvSpPr>
          <p:spPr>
            <a:xfrm>
              <a:off x="5805730" y="7206463"/>
              <a:ext cx="550760" cy="848234"/>
            </a:xfrm>
            <a:custGeom>
              <a:avLst/>
              <a:gdLst>
                <a:gd name="connsiteX0" fmla="*/ 87070 w 550760"/>
                <a:gd name="connsiteY0" fmla="*/ 3962 h 848234"/>
                <a:gd name="connsiteX1" fmla="*/ 48970 w 550760"/>
                <a:gd name="connsiteY1" fmla="*/ 337337 h 848234"/>
                <a:gd name="connsiteX2" fmla="*/ 58495 w 550760"/>
                <a:gd name="connsiteY2" fmla="*/ 591337 h 848234"/>
                <a:gd name="connsiteX3" fmla="*/ 128345 w 550760"/>
                <a:gd name="connsiteY3" fmla="*/ 724687 h 848234"/>
                <a:gd name="connsiteX4" fmla="*/ 341070 w 550760"/>
                <a:gd name="connsiteY4" fmla="*/ 838987 h 848234"/>
                <a:gd name="connsiteX5" fmla="*/ 449020 w 550760"/>
                <a:gd name="connsiteY5" fmla="*/ 832637 h 848234"/>
                <a:gd name="connsiteX6" fmla="*/ 550620 w 550760"/>
                <a:gd name="connsiteY6" fmla="*/ 762787 h 848234"/>
                <a:gd name="connsiteX7" fmla="*/ 426795 w 550760"/>
                <a:gd name="connsiteY7" fmla="*/ 832637 h 848234"/>
                <a:gd name="connsiteX8" fmla="*/ 191845 w 550760"/>
                <a:gd name="connsiteY8" fmla="*/ 800887 h 848234"/>
                <a:gd name="connsiteX9" fmla="*/ 4520 w 550760"/>
                <a:gd name="connsiteY9" fmla="*/ 581812 h 848234"/>
                <a:gd name="connsiteX10" fmla="*/ 55320 w 550760"/>
                <a:gd name="connsiteY10" fmla="*/ 270662 h 848234"/>
                <a:gd name="connsiteX11" fmla="*/ 23570 w 550760"/>
                <a:gd name="connsiteY11" fmla="*/ 159537 h 848234"/>
                <a:gd name="connsiteX12" fmla="*/ 87070 w 550760"/>
                <a:gd name="connsiteY12" fmla="*/ 3962 h 84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0760" h="848234">
                  <a:moveTo>
                    <a:pt x="87070" y="3962"/>
                  </a:moveTo>
                  <a:cubicBezTo>
                    <a:pt x="91303" y="33595"/>
                    <a:pt x="53732" y="239441"/>
                    <a:pt x="48970" y="337337"/>
                  </a:cubicBezTo>
                  <a:cubicBezTo>
                    <a:pt x="44208" y="435233"/>
                    <a:pt x="45266" y="526779"/>
                    <a:pt x="58495" y="591337"/>
                  </a:cubicBezTo>
                  <a:cubicBezTo>
                    <a:pt x="71724" y="655895"/>
                    <a:pt x="81249" y="683412"/>
                    <a:pt x="128345" y="724687"/>
                  </a:cubicBezTo>
                  <a:cubicBezTo>
                    <a:pt x="175441" y="765962"/>
                    <a:pt x="287624" y="820995"/>
                    <a:pt x="341070" y="838987"/>
                  </a:cubicBezTo>
                  <a:cubicBezTo>
                    <a:pt x="394516" y="856979"/>
                    <a:pt x="414095" y="845337"/>
                    <a:pt x="449020" y="832637"/>
                  </a:cubicBezTo>
                  <a:cubicBezTo>
                    <a:pt x="483945" y="819937"/>
                    <a:pt x="554324" y="762787"/>
                    <a:pt x="550620" y="762787"/>
                  </a:cubicBezTo>
                  <a:cubicBezTo>
                    <a:pt x="546916" y="762787"/>
                    <a:pt x="486591" y="826287"/>
                    <a:pt x="426795" y="832637"/>
                  </a:cubicBezTo>
                  <a:cubicBezTo>
                    <a:pt x="366999" y="838987"/>
                    <a:pt x="262224" y="842691"/>
                    <a:pt x="191845" y="800887"/>
                  </a:cubicBezTo>
                  <a:cubicBezTo>
                    <a:pt x="121466" y="759083"/>
                    <a:pt x="27274" y="670183"/>
                    <a:pt x="4520" y="581812"/>
                  </a:cubicBezTo>
                  <a:cubicBezTo>
                    <a:pt x="-18234" y="493441"/>
                    <a:pt x="52145" y="341041"/>
                    <a:pt x="55320" y="270662"/>
                  </a:cubicBezTo>
                  <a:cubicBezTo>
                    <a:pt x="58495" y="200283"/>
                    <a:pt x="21453" y="199754"/>
                    <a:pt x="23570" y="159537"/>
                  </a:cubicBezTo>
                  <a:cubicBezTo>
                    <a:pt x="25687" y="119320"/>
                    <a:pt x="82837" y="-25671"/>
                    <a:pt x="87070" y="39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2656AE10-E775-7121-AAFC-7A6D303DA97F}"/>
                </a:ext>
              </a:extLst>
            </p:cNvPr>
            <p:cNvSpPr/>
            <p:nvPr/>
          </p:nvSpPr>
          <p:spPr>
            <a:xfrm>
              <a:off x="6232437" y="7261410"/>
              <a:ext cx="260289" cy="793943"/>
            </a:xfrm>
            <a:custGeom>
              <a:avLst/>
              <a:gdLst>
                <a:gd name="connsiteX0" fmla="*/ 88 w 260289"/>
                <a:gd name="connsiteY0" fmla="*/ 2990 h 793943"/>
                <a:gd name="connsiteX1" fmla="*/ 219163 w 260289"/>
                <a:gd name="connsiteY1" fmla="*/ 15690 h 793943"/>
                <a:gd name="connsiteX2" fmla="*/ 209638 w 260289"/>
                <a:gd name="connsiteY2" fmla="*/ 123640 h 793943"/>
                <a:gd name="connsiteX3" fmla="*/ 193763 w 260289"/>
                <a:gd name="connsiteY3" fmla="*/ 631640 h 793943"/>
                <a:gd name="connsiteX4" fmla="*/ 215988 w 260289"/>
                <a:gd name="connsiteY4" fmla="*/ 774515 h 793943"/>
                <a:gd name="connsiteX5" fmla="*/ 235038 w 260289"/>
                <a:gd name="connsiteY5" fmla="*/ 793565 h 793943"/>
                <a:gd name="connsiteX6" fmla="*/ 104863 w 260289"/>
                <a:gd name="connsiteY6" fmla="*/ 787215 h 793943"/>
                <a:gd name="connsiteX7" fmla="*/ 50888 w 260289"/>
                <a:gd name="connsiteY7" fmla="*/ 787215 h 793943"/>
                <a:gd name="connsiteX8" fmla="*/ 108038 w 260289"/>
                <a:gd name="connsiteY8" fmla="*/ 758640 h 793943"/>
                <a:gd name="connsiteX9" fmla="*/ 88988 w 260289"/>
                <a:gd name="connsiteY9" fmla="*/ 669740 h 793943"/>
                <a:gd name="connsiteX10" fmla="*/ 108038 w 260289"/>
                <a:gd name="connsiteY10" fmla="*/ 755465 h 793943"/>
                <a:gd name="connsiteX11" fmla="*/ 165188 w 260289"/>
                <a:gd name="connsiteY11" fmla="*/ 771340 h 793943"/>
                <a:gd name="connsiteX12" fmla="*/ 200113 w 260289"/>
                <a:gd name="connsiteY12" fmla="*/ 644340 h 793943"/>
                <a:gd name="connsiteX13" fmla="*/ 222338 w 260289"/>
                <a:gd name="connsiteY13" fmla="*/ 91890 h 793943"/>
                <a:gd name="connsiteX14" fmla="*/ 247738 w 260289"/>
                <a:gd name="connsiteY14" fmla="*/ 9340 h 793943"/>
                <a:gd name="connsiteX15" fmla="*/ 88 w 260289"/>
                <a:gd name="connsiteY15" fmla="*/ 2990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289" h="793943">
                  <a:moveTo>
                    <a:pt x="88" y="2990"/>
                  </a:moveTo>
                  <a:cubicBezTo>
                    <a:pt x="-4674" y="4048"/>
                    <a:pt x="184238" y="-4418"/>
                    <a:pt x="219163" y="15690"/>
                  </a:cubicBezTo>
                  <a:cubicBezTo>
                    <a:pt x="254088" y="35798"/>
                    <a:pt x="213871" y="20982"/>
                    <a:pt x="209638" y="123640"/>
                  </a:cubicBezTo>
                  <a:cubicBezTo>
                    <a:pt x="205405" y="226298"/>
                    <a:pt x="192705" y="523161"/>
                    <a:pt x="193763" y="631640"/>
                  </a:cubicBezTo>
                  <a:cubicBezTo>
                    <a:pt x="194821" y="740119"/>
                    <a:pt x="209109" y="747528"/>
                    <a:pt x="215988" y="774515"/>
                  </a:cubicBezTo>
                  <a:cubicBezTo>
                    <a:pt x="222867" y="801502"/>
                    <a:pt x="253559" y="791448"/>
                    <a:pt x="235038" y="793565"/>
                  </a:cubicBezTo>
                  <a:cubicBezTo>
                    <a:pt x="216517" y="795682"/>
                    <a:pt x="135555" y="788273"/>
                    <a:pt x="104863" y="787215"/>
                  </a:cubicBezTo>
                  <a:cubicBezTo>
                    <a:pt x="74171" y="786157"/>
                    <a:pt x="50359" y="791978"/>
                    <a:pt x="50888" y="787215"/>
                  </a:cubicBezTo>
                  <a:cubicBezTo>
                    <a:pt x="51417" y="782453"/>
                    <a:pt x="101688" y="778219"/>
                    <a:pt x="108038" y="758640"/>
                  </a:cubicBezTo>
                  <a:cubicBezTo>
                    <a:pt x="114388" y="739061"/>
                    <a:pt x="88988" y="670269"/>
                    <a:pt x="88988" y="669740"/>
                  </a:cubicBezTo>
                  <a:cubicBezTo>
                    <a:pt x="88988" y="669211"/>
                    <a:pt x="95338" y="738532"/>
                    <a:pt x="108038" y="755465"/>
                  </a:cubicBezTo>
                  <a:cubicBezTo>
                    <a:pt x="120738" y="772398"/>
                    <a:pt x="149842" y="789861"/>
                    <a:pt x="165188" y="771340"/>
                  </a:cubicBezTo>
                  <a:cubicBezTo>
                    <a:pt x="180534" y="752819"/>
                    <a:pt x="190588" y="757582"/>
                    <a:pt x="200113" y="644340"/>
                  </a:cubicBezTo>
                  <a:cubicBezTo>
                    <a:pt x="209638" y="531098"/>
                    <a:pt x="214401" y="197723"/>
                    <a:pt x="222338" y="91890"/>
                  </a:cubicBezTo>
                  <a:cubicBezTo>
                    <a:pt x="230275" y="-13943"/>
                    <a:pt x="284250" y="24686"/>
                    <a:pt x="247738" y="9340"/>
                  </a:cubicBezTo>
                  <a:cubicBezTo>
                    <a:pt x="211226" y="-6006"/>
                    <a:pt x="4850" y="1932"/>
                    <a:pt x="88" y="29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03095C8A-F101-AFF7-AEFE-FD0310989305}"/>
                </a:ext>
              </a:extLst>
            </p:cNvPr>
            <p:cNvSpPr/>
            <p:nvPr/>
          </p:nvSpPr>
          <p:spPr>
            <a:xfrm>
              <a:off x="6526272" y="7229585"/>
              <a:ext cx="43230" cy="819820"/>
            </a:xfrm>
            <a:custGeom>
              <a:avLst/>
              <a:gdLst>
                <a:gd name="connsiteX0" fmla="*/ 42803 w 43230"/>
                <a:gd name="connsiteY0" fmla="*/ 6240 h 819820"/>
                <a:gd name="connsiteX1" fmla="*/ 23753 w 43230"/>
                <a:gd name="connsiteY1" fmla="*/ 815865 h 819820"/>
                <a:gd name="connsiteX2" fmla="*/ 1528 w 43230"/>
                <a:gd name="connsiteY2" fmla="*/ 320565 h 819820"/>
                <a:gd name="connsiteX3" fmla="*/ 4703 w 43230"/>
                <a:gd name="connsiteY3" fmla="*/ 434865 h 819820"/>
                <a:gd name="connsiteX4" fmla="*/ 42803 w 43230"/>
                <a:gd name="connsiteY4" fmla="*/ 6240 h 81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30" h="819820">
                  <a:moveTo>
                    <a:pt x="42803" y="6240"/>
                  </a:moveTo>
                  <a:cubicBezTo>
                    <a:pt x="45978" y="69740"/>
                    <a:pt x="30632" y="763478"/>
                    <a:pt x="23753" y="815865"/>
                  </a:cubicBezTo>
                  <a:cubicBezTo>
                    <a:pt x="16874" y="868253"/>
                    <a:pt x="4703" y="384065"/>
                    <a:pt x="1528" y="320565"/>
                  </a:cubicBezTo>
                  <a:cubicBezTo>
                    <a:pt x="-1647" y="257065"/>
                    <a:pt x="470" y="486194"/>
                    <a:pt x="4703" y="434865"/>
                  </a:cubicBezTo>
                  <a:cubicBezTo>
                    <a:pt x="8936" y="383536"/>
                    <a:pt x="39628" y="-57260"/>
                    <a:pt x="42803" y="6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1BE01576-82E8-D248-7E2D-6AAF95C2577D}"/>
                </a:ext>
              </a:extLst>
            </p:cNvPr>
            <p:cNvSpPr/>
            <p:nvPr/>
          </p:nvSpPr>
          <p:spPr>
            <a:xfrm>
              <a:off x="6538818" y="7267054"/>
              <a:ext cx="230343" cy="294366"/>
            </a:xfrm>
            <a:custGeom>
              <a:avLst/>
              <a:gdLst>
                <a:gd name="connsiteX0" fmla="*/ 1682 w 230343"/>
                <a:gd name="connsiteY0" fmla="*/ 19571 h 294366"/>
                <a:gd name="connsiteX1" fmla="*/ 227107 w 230343"/>
                <a:gd name="connsiteY1" fmla="*/ 22746 h 294366"/>
                <a:gd name="connsiteX2" fmla="*/ 135032 w 230343"/>
                <a:gd name="connsiteY2" fmla="*/ 13221 h 294366"/>
                <a:gd name="connsiteX3" fmla="*/ 135032 w 230343"/>
                <a:gd name="connsiteY3" fmla="*/ 29096 h 294366"/>
                <a:gd name="connsiteX4" fmla="*/ 125507 w 230343"/>
                <a:gd name="connsiteY4" fmla="*/ 292621 h 294366"/>
                <a:gd name="connsiteX5" fmla="*/ 154082 w 230343"/>
                <a:gd name="connsiteY5" fmla="*/ 137046 h 294366"/>
                <a:gd name="connsiteX6" fmla="*/ 125507 w 230343"/>
                <a:gd name="connsiteY6" fmla="*/ 6871 h 294366"/>
                <a:gd name="connsiteX7" fmla="*/ 1682 w 230343"/>
                <a:gd name="connsiteY7" fmla="*/ 19571 h 29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343" h="294366">
                  <a:moveTo>
                    <a:pt x="1682" y="19571"/>
                  </a:moveTo>
                  <a:cubicBezTo>
                    <a:pt x="18615" y="22217"/>
                    <a:pt x="204882" y="23804"/>
                    <a:pt x="227107" y="22746"/>
                  </a:cubicBezTo>
                  <a:cubicBezTo>
                    <a:pt x="249332" y="21688"/>
                    <a:pt x="150378" y="12163"/>
                    <a:pt x="135032" y="13221"/>
                  </a:cubicBezTo>
                  <a:cubicBezTo>
                    <a:pt x="119686" y="14279"/>
                    <a:pt x="136620" y="-17471"/>
                    <a:pt x="135032" y="29096"/>
                  </a:cubicBezTo>
                  <a:cubicBezTo>
                    <a:pt x="133445" y="75663"/>
                    <a:pt x="122332" y="274629"/>
                    <a:pt x="125507" y="292621"/>
                  </a:cubicBezTo>
                  <a:cubicBezTo>
                    <a:pt x="128682" y="310613"/>
                    <a:pt x="154082" y="184671"/>
                    <a:pt x="154082" y="137046"/>
                  </a:cubicBezTo>
                  <a:cubicBezTo>
                    <a:pt x="154082" y="89421"/>
                    <a:pt x="150378" y="26979"/>
                    <a:pt x="125507" y="6871"/>
                  </a:cubicBezTo>
                  <a:cubicBezTo>
                    <a:pt x="100636" y="-13237"/>
                    <a:pt x="-15251" y="16925"/>
                    <a:pt x="1682" y="195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377DE5EB-984C-B3D0-B2B3-164AF79CC81B}"/>
                </a:ext>
              </a:extLst>
            </p:cNvPr>
            <p:cNvSpPr/>
            <p:nvPr/>
          </p:nvSpPr>
          <p:spPr>
            <a:xfrm>
              <a:off x="6508567" y="7468151"/>
              <a:ext cx="649472" cy="625493"/>
            </a:xfrm>
            <a:custGeom>
              <a:avLst/>
              <a:gdLst>
                <a:gd name="connsiteX0" fmla="*/ 183 w 649472"/>
                <a:gd name="connsiteY0" fmla="*/ 593174 h 625493"/>
                <a:gd name="connsiteX1" fmla="*/ 127183 w 649472"/>
                <a:gd name="connsiteY1" fmla="*/ 602699 h 625493"/>
                <a:gd name="connsiteX2" fmla="*/ 133533 w 649472"/>
                <a:gd name="connsiteY2" fmla="*/ 545549 h 625493"/>
                <a:gd name="connsiteX3" fmla="*/ 343083 w 649472"/>
                <a:gd name="connsiteY3" fmla="*/ 624924 h 625493"/>
                <a:gd name="connsiteX4" fmla="*/ 473258 w 649472"/>
                <a:gd name="connsiteY4" fmla="*/ 577299 h 625493"/>
                <a:gd name="connsiteX5" fmla="*/ 584383 w 649472"/>
                <a:gd name="connsiteY5" fmla="*/ 504274 h 625493"/>
                <a:gd name="connsiteX6" fmla="*/ 641533 w 649472"/>
                <a:gd name="connsiteY6" fmla="*/ 326474 h 625493"/>
                <a:gd name="connsiteX7" fmla="*/ 581208 w 649472"/>
                <a:gd name="connsiteY7" fmla="*/ 97874 h 625493"/>
                <a:gd name="connsiteX8" fmla="*/ 390708 w 649472"/>
                <a:gd name="connsiteY8" fmla="*/ 2624 h 625493"/>
                <a:gd name="connsiteX9" fmla="*/ 190683 w 649472"/>
                <a:gd name="connsiteY9" fmla="*/ 31199 h 625493"/>
                <a:gd name="connsiteX10" fmla="*/ 149408 w 649472"/>
                <a:gd name="connsiteY10" fmla="*/ 78824 h 625493"/>
                <a:gd name="connsiteX11" fmla="*/ 416108 w 649472"/>
                <a:gd name="connsiteY11" fmla="*/ 34374 h 625493"/>
                <a:gd name="connsiteX12" fmla="*/ 520883 w 649472"/>
                <a:gd name="connsiteY12" fmla="*/ 75649 h 625493"/>
                <a:gd name="connsiteX13" fmla="*/ 600258 w 649472"/>
                <a:gd name="connsiteY13" fmla="*/ 278849 h 625493"/>
                <a:gd name="connsiteX14" fmla="*/ 644708 w 649472"/>
                <a:gd name="connsiteY14" fmla="*/ 488399 h 625493"/>
                <a:gd name="connsiteX15" fmla="*/ 485958 w 649472"/>
                <a:gd name="connsiteY15" fmla="*/ 567774 h 625493"/>
                <a:gd name="connsiteX16" fmla="*/ 343083 w 649472"/>
                <a:gd name="connsiteY16" fmla="*/ 596349 h 625493"/>
                <a:gd name="connsiteX17" fmla="*/ 133533 w 649472"/>
                <a:gd name="connsiteY17" fmla="*/ 459824 h 625493"/>
                <a:gd name="connsiteX18" fmla="*/ 124008 w 649472"/>
                <a:gd name="connsiteY18" fmla="*/ 389974 h 625493"/>
                <a:gd name="connsiteX19" fmla="*/ 98608 w 649472"/>
                <a:gd name="connsiteY19" fmla="*/ 605874 h 625493"/>
                <a:gd name="connsiteX20" fmla="*/ 183 w 649472"/>
                <a:gd name="connsiteY20" fmla="*/ 593174 h 62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9472" h="625493">
                  <a:moveTo>
                    <a:pt x="183" y="593174"/>
                  </a:moveTo>
                  <a:cubicBezTo>
                    <a:pt x="4946" y="592645"/>
                    <a:pt x="104958" y="610637"/>
                    <a:pt x="127183" y="602699"/>
                  </a:cubicBezTo>
                  <a:cubicBezTo>
                    <a:pt x="149408" y="594762"/>
                    <a:pt x="97550" y="541845"/>
                    <a:pt x="133533" y="545549"/>
                  </a:cubicBezTo>
                  <a:cubicBezTo>
                    <a:pt x="169516" y="549253"/>
                    <a:pt x="286462" y="619632"/>
                    <a:pt x="343083" y="624924"/>
                  </a:cubicBezTo>
                  <a:cubicBezTo>
                    <a:pt x="399704" y="630216"/>
                    <a:pt x="433041" y="597407"/>
                    <a:pt x="473258" y="577299"/>
                  </a:cubicBezTo>
                  <a:cubicBezTo>
                    <a:pt x="513475" y="557191"/>
                    <a:pt x="556337" y="546078"/>
                    <a:pt x="584383" y="504274"/>
                  </a:cubicBezTo>
                  <a:cubicBezTo>
                    <a:pt x="612429" y="462470"/>
                    <a:pt x="642062" y="394207"/>
                    <a:pt x="641533" y="326474"/>
                  </a:cubicBezTo>
                  <a:cubicBezTo>
                    <a:pt x="641004" y="258741"/>
                    <a:pt x="623012" y="151849"/>
                    <a:pt x="581208" y="97874"/>
                  </a:cubicBezTo>
                  <a:cubicBezTo>
                    <a:pt x="539404" y="43899"/>
                    <a:pt x="455796" y="13737"/>
                    <a:pt x="390708" y="2624"/>
                  </a:cubicBezTo>
                  <a:cubicBezTo>
                    <a:pt x="325620" y="-8489"/>
                    <a:pt x="230900" y="18499"/>
                    <a:pt x="190683" y="31199"/>
                  </a:cubicBezTo>
                  <a:cubicBezTo>
                    <a:pt x="150466" y="43899"/>
                    <a:pt x="111837" y="78295"/>
                    <a:pt x="149408" y="78824"/>
                  </a:cubicBezTo>
                  <a:cubicBezTo>
                    <a:pt x="186979" y="79353"/>
                    <a:pt x="354196" y="34903"/>
                    <a:pt x="416108" y="34374"/>
                  </a:cubicBezTo>
                  <a:cubicBezTo>
                    <a:pt x="478020" y="33845"/>
                    <a:pt x="490191" y="34903"/>
                    <a:pt x="520883" y="75649"/>
                  </a:cubicBezTo>
                  <a:cubicBezTo>
                    <a:pt x="551575" y="116395"/>
                    <a:pt x="579620" y="210057"/>
                    <a:pt x="600258" y="278849"/>
                  </a:cubicBezTo>
                  <a:cubicBezTo>
                    <a:pt x="620896" y="347641"/>
                    <a:pt x="663758" y="440245"/>
                    <a:pt x="644708" y="488399"/>
                  </a:cubicBezTo>
                  <a:cubicBezTo>
                    <a:pt x="625658" y="536553"/>
                    <a:pt x="536229" y="549782"/>
                    <a:pt x="485958" y="567774"/>
                  </a:cubicBezTo>
                  <a:cubicBezTo>
                    <a:pt x="435687" y="585766"/>
                    <a:pt x="401820" y="614341"/>
                    <a:pt x="343083" y="596349"/>
                  </a:cubicBezTo>
                  <a:cubicBezTo>
                    <a:pt x="284346" y="578357"/>
                    <a:pt x="170045" y="494220"/>
                    <a:pt x="133533" y="459824"/>
                  </a:cubicBezTo>
                  <a:cubicBezTo>
                    <a:pt x="97021" y="425428"/>
                    <a:pt x="129829" y="365632"/>
                    <a:pt x="124008" y="389974"/>
                  </a:cubicBezTo>
                  <a:cubicBezTo>
                    <a:pt x="118187" y="414316"/>
                    <a:pt x="112366" y="571478"/>
                    <a:pt x="98608" y="605874"/>
                  </a:cubicBezTo>
                  <a:cubicBezTo>
                    <a:pt x="84850" y="640270"/>
                    <a:pt x="-4580" y="593703"/>
                    <a:pt x="183" y="5931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5EE89F3D-B06E-72BF-5C54-A3A54F7F2919}"/>
                </a:ext>
              </a:extLst>
            </p:cNvPr>
            <p:cNvSpPr/>
            <p:nvPr/>
          </p:nvSpPr>
          <p:spPr>
            <a:xfrm>
              <a:off x="6644890" y="7584575"/>
              <a:ext cx="165614" cy="408196"/>
            </a:xfrm>
            <a:custGeom>
              <a:avLst/>
              <a:gdLst>
                <a:gd name="connsiteX0" fmla="*/ 165485 w 165614"/>
                <a:gd name="connsiteY0" fmla="*/ 500 h 408196"/>
                <a:gd name="connsiteX1" fmla="*/ 44835 w 165614"/>
                <a:gd name="connsiteY1" fmla="*/ 83050 h 408196"/>
                <a:gd name="connsiteX2" fmla="*/ 19435 w 165614"/>
                <a:gd name="connsiteY2" fmla="*/ 254500 h 408196"/>
                <a:gd name="connsiteX3" fmla="*/ 6735 w 165614"/>
                <a:gd name="connsiteY3" fmla="*/ 238625 h 408196"/>
                <a:gd name="connsiteX4" fmla="*/ 130560 w 165614"/>
                <a:gd name="connsiteY4" fmla="*/ 406900 h 408196"/>
                <a:gd name="connsiteX5" fmla="*/ 54360 w 165614"/>
                <a:gd name="connsiteY5" fmla="*/ 311650 h 408196"/>
                <a:gd name="connsiteX6" fmla="*/ 6735 w 165614"/>
                <a:gd name="connsiteY6" fmla="*/ 222750 h 408196"/>
                <a:gd name="connsiteX7" fmla="*/ 19435 w 165614"/>
                <a:gd name="connsiteY7" fmla="*/ 117975 h 408196"/>
                <a:gd name="connsiteX8" fmla="*/ 165485 w 165614"/>
                <a:gd name="connsiteY8" fmla="*/ 500 h 40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4" h="408196">
                  <a:moveTo>
                    <a:pt x="165485" y="500"/>
                  </a:moveTo>
                  <a:cubicBezTo>
                    <a:pt x="169718" y="-5321"/>
                    <a:pt x="69177" y="40717"/>
                    <a:pt x="44835" y="83050"/>
                  </a:cubicBezTo>
                  <a:cubicBezTo>
                    <a:pt x="20493" y="125383"/>
                    <a:pt x="25785" y="228571"/>
                    <a:pt x="19435" y="254500"/>
                  </a:cubicBezTo>
                  <a:cubicBezTo>
                    <a:pt x="13085" y="280429"/>
                    <a:pt x="-11786" y="213225"/>
                    <a:pt x="6735" y="238625"/>
                  </a:cubicBezTo>
                  <a:cubicBezTo>
                    <a:pt x="25256" y="264025"/>
                    <a:pt x="122623" y="394729"/>
                    <a:pt x="130560" y="406900"/>
                  </a:cubicBezTo>
                  <a:cubicBezTo>
                    <a:pt x="138497" y="419071"/>
                    <a:pt x="74997" y="342342"/>
                    <a:pt x="54360" y="311650"/>
                  </a:cubicBezTo>
                  <a:cubicBezTo>
                    <a:pt x="33723" y="280958"/>
                    <a:pt x="12556" y="255029"/>
                    <a:pt x="6735" y="222750"/>
                  </a:cubicBezTo>
                  <a:cubicBezTo>
                    <a:pt x="914" y="190471"/>
                    <a:pt x="-2790" y="153958"/>
                    <a:pt x="19435" y="117975"/>
                  </a:cubicBezTo>
                  <a:cubicBezTo>
                    <a:pt x="41660" y="81992"/>
                    <a:pt x="161252" y="6321"/>
                    <a:pt x="165485" y="5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E75D3513-A15C-5E8B-D1D6-FDBFCBB202C3}"/>
                </a:ext>
              </a:extLst>
            </p:cNvPr>
            <p:cNvSpPr/>
            <p:nvPr/>
          </p:nvSpPr>
          <p:spPr>
            <a:xfrm>
              <a:off x="6736601" y="7575550"/>
              <a:ext cx="327784" cy="409756"/>
            </a:xfrm>
            <a:custGeom>
              <a:avLst/>
              <a:gdLst>
                <a:gd name="connsiteX0" fmla="*/ 749 w 327784"/>
                <a:gd name="connsiteY0" fmla="*/ 38100 h 409756"/>
                <a:gd name="connsiteX1" fmla="*/ 70599 w 327784"/>
                <a:gd name="connsiteY1" fmla="*/ 41275 h 409756"/>
                <a:gd name="connsiteX2" fmla="*/ 210299 w 327784"/>
                <a:gd name="connsiteY2" fmla="*/ 38100 h 409756"/>
                <a:gd name="connsiteX3" fmla="*/ 289674 w 327784"/>
                <a:gd name="connsiteY3" fmla="*/ 177800 h 409756"/>
                <a:gd name="connsiteX4" fmla="*/ 222999 w 327784"/>
                <a:gd name="connsiteY4" fmla="*/ 323850 h 409756"/>
                <a:gd name="connsiteX5" fmla="*/ 64249 w 327784"/>
                <a:gd name="connsiteY5" fmla="*/ 409575 h 409756"/>
                <a:gd name="connsiteX6" fmla="*/ 264274 w 327784"/>
                <a:gd name="connsiteY6" fmla="*/ 342900 h 409756"/>
                <a:gd name="connsiteX7" fmla="*/ 327774 w 327784"/>
                <a:gd name="connsiteY7" fmla="*/ 225425 h 409756"/>
                <a:gd name="connsiteX8" fmla="*/ 261099 w 327784"/>
                <a:gd name="connsiteY8" fmla="*/ 41275 h 409756"/>
                <a:gd name="connsiteX9" fmla="*/ 111874 w 327784"/>
                <a:gd name="connsiteY9" fmla="*/ 0 h 409756"/>
                <a:gd name="connsiteX10" fmla="*/ 749 w 327784"/>
                <a:gd name="connsiteY10" fmla="*/ 38100 h 40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784" h="409756">
                  <a:moveTo>
                    <a:pt x="749" y="38100"/>
                  </a:moveTo>
                  <a:cubicBezTo>
                    <a:pt x="-6130" y="44979"/>
                    <a:pt x="35674" y="41275"/>
                    <a:pt x="70599" y="41275"/>
                  </a:cubicBezTo>
                  <a:cubicBezTo>
                    <a:pt x="105524" y="41275"/>
                    <a:pt x="173787" y="15346"/>
                    <a:pt x="210299" y="38100"/>
                  </a:cubicBezTo>
                  <a:cubicBezTo>
                    <a:pt x="246811" y="60854"/>
                    <a:pt x="287557" y="130175"/>
                    <a:pt x="289674" y="177800"/>
                  </a:cubicBezTo>
                  <a:cubicBezTo>
                    <a:pt x="291791" y="225425"/>
                    <a:pt x="260570" y="285221"/>
                    <a:pt x="222999" y="323850"/>
                  </a:cubicBezTo>
                  <a:cubicBezTo>
                    <a:pt x="185428" y="362479"/>
                    <a:pt x="57370" y="406400"/>
                    <a:pt x="64249" y="409575"/>
                  </a:cubicBezTo>
                  <a:cubicBezTo>
                    <a:pt x="71128" y="412750"/>
                    <a:pt x="220353" y="373592"/>
                    <a:pt x="264274" y="342900"/>
                  </a:cubicBezTo>
                  <a:cubicBezTo>
                    <a:pt x="308195" y="312208"/>
                    <a:pt x="328303" y="275696"/>
                    <a:pt x="327774" y="225425"/>
                  </a:cubicBezTo>
                  <a:cubicBezTo>
                    <a:pt x="327245" y="175154"/>
                    <a:pt x="297082" y="78846"/>
                    <a:pt x="261099" y="41275"/>
                  </a:cubicBezTo>
                  <a:cubicBezTo>
                    <a:pt x="225116" y="3704"/>
                    <a:pt x="153149" y="0"/>
                    <a:pt x="111874" y="0"/>
                  </a:cubicBezTo>
                  <a:cubicBezTo>
                    <a:pt x="70599" y="0"/>
                    <a:pt x="7628" y="31221"/>
                    <a:pt x="749" y="381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F5405DCE-36BC-2CEE-B648-FE86266BF6B3}"/>
                </a:ext>
              </a:extLst>
            </p:cNvPr>
            <p:cNvSpPr/>
            <p:nvPr/>
          </p:nvSpPr>
          <p:spPr>
            <a:xfrm>
              <a:off x="7167244" y="7502391"/>
              <a:ext cx="566673" cy="593082"/>
            </a:xfrm>
            <a:custGeom>
              <a:avLst/>
              <a:gdLst>
                <a:gd name="connsiteX0" fmla="*/ 265431 w 566673"/>
                <a:gd name="connsiteY0" fmla="*/ 134 h 593082"/>
                <a:gd name="connsiteX1" fmla="*/ 106681 w 566673"/>
                <a:gd name="connsiteY1" fmla="*/ 104909 h 593082"/>
                <a:gd name="connsiteX2" fmla="*/ 55881 w 566673"/>
                <a:gd name="connsiteY2" fmla="*/ 266834 h 593082"/>
                <a:gd name="connsiteX3" fmla="*/ 71756 w 566673"/>
                <a:gd name="connsiteY3" fmla="*/ 441459 h 593082"/>
                <a:gd name="connsiteX4" fmla="*/ 205106 w 566673"/>
                <a:gd name="connsiteY4" fmla="*/ 571634 h 593082"/>
                <a:gd name="connsiteX5" fmla="*/ 341631 w 566673"/>
                <a:gd name="connsiteY5" fmla="*/ 584334 h 593082"/>
                <a:gd name="connsiteX6" fmla="*/ 481331 w 566673"/>
                <a:gd name="connsiteY6" fmla="*/ 543059 h 593082"/>
                <a:gd name="connsiteX7" fmla="*/ 516256 w 566673"/>
                <a:gd name="connsiteY7" fmla="*/ 498609 h 593082"/>
                <a:gd name="connsiteX8" fmla="*/ 471806 w 566673"/>
                <a:gd name="connsiteY8" fmla="*/ 409709 h 593082"/>
                <a:gd name="connsiteX9" fmla="*/ 554356 w 566673"/>
                <a:gd name="connsiteY9" fmla="*/ 482734 h 593082"/>
                <a:gd name="connsiteX10" fmla="*/ 528956 w 566673"/>
                <a:gd name="connsiteY10" fmla="*/ 533534 h 593082"/>
                <a:gd name="connsiteX11" fmla="*/ 211456 w 566673"/>
                <a:gd name="connsiteY11" fmla="*/ 590684 h 593082"/>
                <a:gd name="connsiteX12" fmla="*/ 55881 w 566673"/>
                <a:gd name="connsiteY12" fmla="*/ 447809 h 593082"/>
                <a:gd name="connsiteX13" fmla="*/ 36831 w 566673"/>
                <a:gd name="connsiteY13" fmla="*/ 139834 h 593082"/>
                <a:gd name="connsiteX14" fmla="*/ 1906 w 566673"/>
                <a:gd name="connsiteY14" fmla="*/ 190634 h 593082"/>
                <a:gd name="connsiteX15" fmla="*/ 100331 w 566673"/>
                <a:gd name="connsiteY15" fmla="*/ 69984 h 593082"/>
                <a:gd name="connsiteX16" fmla="*/ 52706 w 566673"/>
                <a:gd name="connsiteY16" fmla="*/ 82684 h 593082"/>
                <a:gd name="connsiteX17" fmla="*/ 265431 w 566673"/>
                <a:gd name="connsiteY17" fmla="*/ 134 h 59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6673" h="593082">
                  <a:moveTo>
                    <a:pt x="265431" y="134"/>
                  </a:moveTo>
                  <a:cubicBezTo>
                    <a:pt x="274427" y="3838"/>
                    <a:pt x="141606" y="60459"/>
                    <a:pt x="106681" y="104909"/>
                  </a:cubicBezTo>
                  <a:cubicBezTo>
                    <a:pt x="71756" y="149359"/>
                    <a:pt x="61702" y="210742"/>
                    <a:pt x="55881" y="266834"/>
                  </a:cubicBezTo>
                  <a:cubicBezTo>
                    <a:pt x="50060" y="322926"/>
                    <a:pt x="46885" y="390659"/>
                    <a:pt x="71756" y="441459"/>
                  </a:cubicBezTo>
                  <a:cubicBezTo>
                    <a:pt x="96627" y="492259"/>
                    <a:pt x="160127" y="547822"/>
                    <a:pt x="205106" y="571634"/>
                  </a:cubicBezTo>
                  <a:cubicBezTo>
                    <a:pt x="250085" y="595447"/>
                    <a:pt x="295594" y="589097"/>
                    <a:pt x="341631" y="584334"/>
                  </a:cubicBezTo>
                  <a:cubicBezTo>
                    <a:pt x="387669" y="579572"/>
                    <a:pt x="452227" y="557346"/>
                    <a:pt x="481331" y="543059"/>
                  </a:cubicBezTo>
                  <a:cubicBezTo>
                    <a:pt x="510435" y="528772"/>
                    <a:pt x="517843" y="520834"/>
                    <a:pt x="516256" y="498609"/>
                  </a:cubicBezTo>
                  <a:cubicBezTo>
                    <a:pt x="514669" y="476384"/>
                    <a:pt x="465456" y="412355"/>
                    <a:pt x="471806" y="409709"/>
                  </a:cubicBezTo>
                  <a:cubicBezTo>
                    <a:pt x="478156" y="407063"/>
                    <a:pt x="544831" y="462097"/>
                    <a:pt x="554356" y="482734"/>
                  </a:cubicBezTo>
                  <a:cubicBezTo>
                    <a:pt x="563881" y="503371"/>
                    <a:pt x="586106" y="515542"/>
                    <a:pt x="528956" y="533534"/>
                  </a:cubicBezTo>
                  <a:cubicBezTo>
                    <a:pt x="471806" y="551526"/>
                    <a:pt x="290302" y="604971"/>
                    <a:pt x="211456" y="590684"/>
                  </a:cubicBezTo>
                  <a:cubicBezTo>
                    <a:pt x="132610" y="576397"/>
                    <a:pt x="84985" y="522951"/>
                    <a:pt x="55881" y="447809"/>
                  </a:cubicBezTo>
                  <a:cubicBezTo>
                    <a:pt x="26777" y="372667"/>
                    <a:pt x="45827" y="182697"/>
                    <a:pt x="36831" y="139834"/>
                  </a:cubicBezTo>
                  <a:cubicBezTo>
                    <a:pt x="27835" y="96972"/>
                    <a:pt x="-8677" y="202276"/>
                    <a:pt x="1906" y="190634"/>
                  </a:cubicBezTo>
                  <a:cubicBezTo>
                    <a:pt x="12489" y="178992"/>
                    <a:pt x="91864" y="87976"/>
                    <a:pt x="100331" y="69984"/>
                  </a:cubicBezTo>
                  <a:cubicBezTo>
                    <a:pt x="108798" y="51992"/>
                    <a:pt x="20956" y="94855"/>
                    <a:pt x="52706" y="82684"/>
                  </a:cubicBezTo>
                  <a:cubicBezTo>
                    <a:pt x="84456" y="70513"/>
                    <a:pt x="256435" y="-3570"/>
                    <a:pt x="265431" y="13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ED977F79-D614-DE84-1369-CC345FE91563}"/>
                </a:ext>
              </a:extLst>
            </p:cNvPr>
            <p:cNvSpPr/>
            <p:nvPr/>
          </p:nvSpPr>
          <p:spPr>
            <a:xfrm>
              <a:off x="7492960" y="7505517"/>
              <a:ext cx="258973" cy="352657"/>
            </a:xfrm>
            <a:custGeom>
              <a:avLst/>
              <a:gdLst>
                <a:gd name="connsiteX0" fmla="*/ 40 w 258973"/>
                <a:gd name="connsiteY0" fmla="*/ 183 h 352657"/>
                <a:gd name="connsiteX1" fmla="*/ 155615 w 258973"/>
                <a:gd name="connsiteY1" fmla="*/ 95433 h 352657"/>
                <a:gd name="connsiteX2" fmla="*/ 155615 w 258973"/>
                <a:gd name="connsiteY2" fmla="*/ 79558 h 352657"/>
                <a:gd name="connsiteX3" fmla="*/ 209590 w 258973"/>
                <a:gd name="connsiteY3" fmla="*/ 174808 h 352657"/>
                <a:gd name="connsiteX4" fmla="*/ 209590 w 258973"/>
                <a:gd name="connsiteY4" fmla="*/ 130358 h 352657"/>
                <a:gd name="connsiteX5" fmla="*/ 234990 w 258973"/>
                <a:gd name="connsiteY5" fmla="*/ 244658 h 352657"/>
                <a:gd name="connsiteX6" fmla="*/ 241340 w 258973"/>
                <a:gd name="connsiteY6" fmla="*/ 352608 h 352657"/>
                <a:gd name="connsiteX7" fmla="*/ 250865 w 258973"/>
                <a:gd name="connsiteY7" fmla="*/ 257358 h 352657"/>
                <a:gd name="connsiteX8" fmla="*/ 247690 w 258973"/>
                <a:gd name="connsiteY8" fmla="*/ 168458 h 352657"/>
                <a:gd name="connsiteX9" fmla="*/ 114340 w 258973"/>
                <a:gd name="connsiteY9" fmla="*/ 38283 h 352657"/>
                <a:gd name="connsiteX10" fmla="*/ 95290 w 258973"/>
                <a:gd name="connsiteY10" fmla="*/ 22408 h 352657"/>
                <a:gd name="connsiteX11" fmla="*/ 139740 w 258973"/>
                <a:gd name="connsiteY11" fmla="*/ 70033 h 352657"/>
                <a:gd name="connsiteX12" fmla="*/ 40 w 258973"/>
                <a:gd name="connsiteY12" fmla="*/ 183 h 35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973" h="352657">
                  <a:moveTo>
                    <a:pt x="40" y="183"/>
                  </a:moveTo>
                  <a:cubicBezTo>
                    <a:pt x="2686" y="4416"/>
                    <a:pt x="129686" y="82204"/>
                    <a:pt x="155615" y="95433"/>
                  </a:cubicBezTo>
                  <a:cubicBezTo>
                    <a:pt x="181544" y="108662"/>
                    <a:pt x="146619" y="66329"/>
                    <a:pt x="155615" y="79558"/>
                  </a:cubicBezTo>
                  <a:cubicBezTo>
                    <a:pt x="164611" y="92787"/>
                    <a:pt x="200594" y="166341"/>
                    <a:pt x="209590" y="174808"/>
                  </a:cubicBezTo>
                  <a:cubicBezTo>
                    <a:pt x="218586" y="183275"/>
                    <a:pt x="205357" y="118716"/>
                    <a:pt x="209590" y="130358"/>
                  </a:cubicBezTo>
                  <a:cubicBezTo>
                    <a:pt x="213823" y="142000"/>
                    <a:pt x="229698" y="207616"/>
                    <a:pt x="234990" y="244658"/>
                  </a:cubicBezTo>
                  <a:cubicBezTo>
                    <a:pt x="240282" y="281700"/>
                    <a:pt x="238694" y="350491"/>
                    <a:pt x="241340" y="352608"/>
                  </a:cubicBezTo>
                  <a:cubicBezTo>
                    <a:pt x="243986" y="354725"/>
                    <a:pt x="249807" y="288050"/>
                    <a:pt x="250865" y="257358"/>
                  </a:cubicBezTo>
                  <a:cubicBezTo>
                    <a:pt x="251923" y="226666"/>
                    <a:pt x="270444" y="204970"/>
                    <a:pt x="247690" y="168458"/>
                  </a:cubicBezTo>
                  <a:cubicBezTo>
                    <a:pt x="224936" y="131946"/>
                    <a:pt x="139740" y="62625"/>
                    <a:pt x="114340" y="38283"/>
                  </a:cubicBezTo>
                  <a:cubicBezTo>
                    <a:pt x="88940" y="13941"/>
                    <a:pt x="91057" y="17116"/>
                    <a:pt x="95290" y="22408"/>
                  </a:cubicBezTo>
                  <a:cubicBezTo>
                    <a:pt x="99523" y="27700"/>
                    <a:pt x="153498" y="73737"/>
                    <a:pt x="139740" y="70033"/>
                  </a:cubicBezTo>
                  <a:cubicBezTo>
                    <a:pt x="125982" y="66329"/>
                    <a:pt x="-2606" y="-4050"/>
                    <a:pt x="40" y="1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D57E6671-B054-157E-8417-87875BA6F364}"/>
                </a:ext>
              </a:extLst>
            </p:cNvPr>
            <p:cNvSpPr/>
            <p:nvPr/>
          </p:nvSpPr>
          <p:spPr>
            <a:xfrm>
              <a:off x="7295853" y="7580550"/>
              <a:ext cx="382627" cy="172944"/>
            </a:xfrm>
            <a:custGeom>
              <a:avLst/>
              <a:gdLst>
                <a:gd name="connsiteX0" fmla="*/ 297 w 382627"/>
                <a:gd name="connsiteY0" fmla="*/ 156925 h 172944"/>
                <a:gd name="connsiteX1" fmla="*/ 114597 w 382627"/>
                <a:gd name="connsiteY1" fmla="*/ 45800 h 172944"/>
                <a:gd name="connsiteX2" fmla="*/ 238422 w 382627"/>
                <a:gd name="connsiteY2" fmla="*/ 58500 h 172944"/>
                <a:gd name="connsiteX3" fmla="*/ 378122 w 382627"/>
                <a:gd name="connsiteY3" fmla="*/ 172800 h 172944"/>
                <a:gd name="connsiteX4" fmla="*/ 336847 w 382627"/>
                <a:gd name="connsiteY4" fmla="*/ 80725 h 172944"/>
                <a:gd name="connsiteX5" fmla="*/ 222547 w 382627"/>
                <a:gd name="connsiteY5" fmla="*/ 7700 h 172944"/>
                <a:gd name="connsiteX6" fmla="*/ 86022 w 382627"/>
                <a:gd name="connsiteY6" fmla="*/ 17225 h 172944"/>
                <a:gd name="connsiteX7" fmla="*/ 297 w 382627"/>
                <a:gd name="connsiteY7" fmla="*/ 156925 h 17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627" h="172944">
                  <a:moveTo>
                    <a:pt x="297" y="156925"/>
                  </a:moveTo>
                  <a:cubicBezTo>
                    <a:pt x="5059" y="161687"/>
                    <a:pt x="74910" y="62204"/>
                    <a:pt x="114597" y="45800"/>
                  </a:cubicBezTo>
                  <a:cubicBezTo>
                    <a:pt x="154284" y="29396"/>
                    <a:pt x="194501" y="37333"/>
                    <a:pt x="238422" y="58500"/>
                  </a:cubicBezTo>
                  <a:cubicBezTo>
                    <a:pt x="282343" y="79667"/>
                    <a:pt x="361718" y="169096"/>
                    <a:pt x="378122" y="172800"/>
                  </a:cubicBezTo>
                  <a:cubicBezTo>
                    <a:pt x="394526" y="176504"/>
                    <a:pt x="362776" y="108242"/>
                    <a:pt x="336847" y="80725"/>
                  </a:cubicBezTo>
                  <a:cubicBezTo>
                    <a:pt x="310918" y="53208"/>
                    <a:pt x="264351" y="18283"/>
                    <a:pt x="222547" y="7700"/>
                  </a:cubicBezTo>
                  <a:cubicBezTo>
                    <a:pt x="180743" y="-2883"/>
                    <a:pt x="123063" y="-5000"/>
                    <a:pt x="86022" y="17225"/>
                  </a:cubicBezTo>
                  <a:cubicBezTo>
                    <a:pt x="48981" y="39450"/>
                    <a:pt x="-4465" y="152163"/>
                    <a:pt x="297" y="1569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4DACD1AA-B602-28CF-8D0B-FFA22ED83E4A}"/>
                </a:ext>
              </a:extLst>
            </p:cNvPr>
            <p:cNvSpPr/>
            <p:nvPr/>
          </p:nvSpPr>
          <p:spPr>
            <a:xfrm>
              <a:off x="7272343" y="7747000"/>
              <a:ext cx="452920" cy="38100"/>
            </a:xfrm>
            <a:custGeom>
              <a:avLst/>
              <a:gdLst>
                <a:gd name="connsiteX0" fmla="*/ 1582 w 452920"/>
                <a:gd name="connsiteY0" fmla="*/ 6350 h 38100"/>
                <a:gd name="connsiteX1" fmla="*/ 430207 w 452920"/>
                <a:gd name="connsiteY1" fmla="*/ 38100 h 38100"/>
                <a:gd name="connsiteX2" fmla="*/ 382582 w 452920"/>
                <a:gd name="connsiteY2" fmla="*/ 6350 h 38100"/>
                <a:gd name="connsiteX3" fmla="*/ 287332 w 452920"/>
                <a:gd name="connsiteY3" fmla="*/ 0 h 38100"/>
                <a:gd name="connsiteX4" fmla="*/ 1582 w 452920"/>
                <a:gd name="connsiteY4" fmla="*/ 63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920" h="38100">
                  <a:moveTo>
                    <a:pt x="1582" y="6350"/>
                  </a:moveTo>
                  <a:cubicBezTo>
                    <a:pt x="25394" y="12700"/>
                    <a:pt x="366707" y="38100"/>
                    <a:pt x="430207" y="38100"/>
                  </a:cubicBezTo>
                  <a:cubicBezTo>
                    <a:pt x="493707" y="38100"/>
                    <a:pt x="406394" y="12700"/>
                    <a:pt x="382582" y="6350"/>
                  </a:cubicBezTo>
                  <a:cubicBezTo>
                    <a:pt x="358770" y="0"/>
                    <a:pt x="345011" y="0"/>
                    <a:pt x="287332" y="0"/>
                  </a:cubicBezTo>
                  <a:cubicBezTo>
                    <a:pt x="229653" y="0"/>
                    <a:pt x="-22230" y="0"/>
                    <a:pt x="1582" y="63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AB3CAA2D-5C63-3E0E-EEDF-039C3AA5B3A9}"/>
                </a:ext>
              </a:extLst>
            </p:cNvPr>
            <p:cNvSpPr/>
            <p:nvPr/>
          </p:nvSpPr>
          <p:spPr>
            <a:xfrm>
              <a:off x="7286621" y="7811251"/>
              <a:ext cx="479429" cy="193290"/>
            </a:xfrm>
            <a:custGeom>
              <a:avLst/>
              <a:gdLst>
                <a:gd name="connsiteX0" fmla="*/ 479429 w 479429"/>
                <a:gd name="connsiteY0" fmla="*/ 46874 h 193290"/>
                <a:gd name="connsiteX1" fmla="*/ 111129 w 479429"/>
                <a:gd name="connsiteY1" fmla="*/ 34174 h 193290"/>
                <a:gd name="connsiteX2" fmla="*/ 9529 w 479429"/>
                <a:gd name="connsiteY2" fmla="*/ 18299 h 193290"/>
                <a:gd name="connsiteX3" fmla="*/ 19054 w 479429"/>
                <a:gd name="connsiteY3" fmla="*/ 43699 h 193290"/>
                <a:gd name="connsiteX4" fmla="*/ 88904 w 479429"/>
                <a:gd name="connsiteY4" fmla="*/ 138949 h 193290"/>
                <a:gd name="connsiteX5" fmla="*/ 234954 w 479429"/>
                <a:gd name="connsiteY5" fmla="*/ 192924 h 193290"/>
                <a:gd name="connsiteX6" fmla="*/ 355604 w 479429"/>
                <a:gd name="connsiteY6" fmla="*/ 113549 h 193290"/>
                <a:gd name="connsiteX7" fmla="*/ 307979 w 479429"/>
                <a:gd name="connsiteY7" fmla="*/ 170699 h 193290"/>
                <a:gd name="connsiteX8" fmla="*/ 101604 w 479429"/>
                <a:gd name="connsiteY8" fmla="*/ 173874 h 193290"/>
                <a:gd name="connsiteX9" fmla="*/ 4 w 479429"/>
                <a:gd name="connsiteY9" fmla="*/ 2424 h 193290"/>
                <a:gd name="connsiteX10" fmla="*/ 104779 w 479429"/>
                <a:gd name="connsiteY10" fmla="*/ 69099 h 193290"/>
                <a:gd name="connsiteX11" fmla="*/ 111129 w 479429"/>
                <a:gd name="connsiteY11" fmla="*/ 11949 h 193290"/>
                <a:gd name="connsiteX12" fmla="*/ 479429 w 479429"/>
                <a:gd name="connsiteY12" fmla="*/ 46874 h 1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9429" h="193290">
                  <a:moveTo>
                    <a:pt x="479429" y="46874"/>
                  </a:moveTo>
                  <a:cubicBezTo>
                    <a:pt x="479429" y="50578"/>
                    <a:pt x="189446" y="38936"/>
                    <a:pt x="111129" y="34174"/>
                  </a:cubicBezTo>
                  <a:cubicBezTo>
                    <a:pt x="32812" y="29412"/>
                    <a:pt x="24875" y="16711"/>
                    <a:pt x="9529" y="18299"/>
                  </a:cubicBezTo>
                  <a:cubicBezTo>
                    <a:pt x="-5817" y="19886"/>
                    <a:pt x="5825" y="23591"/>
                    <a:pt x="19054" y="43699"/>
                  </a:cubicBezTo>
                  <a:cubicBezTo>
                    <a:pt x="32283" y="63807"/>
                    <a:pt x="52921" y="114078"/>
                    <a:pt x="88904" y="138949"/>
                  </a:cubicBezTo>
                  <a:cubicBezTo>
                    <a:pt x="124887" y="163820"/>
                    <a:pt x="190504" y="197157"/>
                    <a:pt x="234954" y="192924"/>
                  </a:cubicBezTo>
                  <a:cubicBezTo>
                    <a:pt x="279404" y="188691"/>
                    <a:pt x="343433" y="117253"/>
                    <a:pt x="355604" y="113549"/>
                  </a:cubicBezTo>
                  <a:cubicBezTo>
                    <a:pt x="367775" y="109845"/>
                    <a:pt x="350312" y="160645"/>
                    <a:pt x="307979" y="170699"/>
                  </a:cubicBezTo>
                  <a:cubicBezTo>
                    <a:pt x="265646" y="180753"/>
                    <a:pt x="152933" y="201920"/>
                    <a:pt x="101604" y="173874"/>
                  </a:cubicBezTo>
                  <a:cubicBezTo>
                    <a:pt x="50275" y="145828"/>
                    <a:pt x="-525" y="19886"/>
                    <a:pt x="4" y="2424"/>
                  </a:cubicBezTo>
                  <a:cubicBezTo>
                    <a:pt x="533" y="-15038"/>
                    <a:pt x="86258" y="67512"/>
                    <a:pt x="104779" y="69099"/>
                  </a:cubicBezTo>
                  <a:cubicBezTo>
                    <a:pt x="123300" y="70686"/>
                    <a:pt x="47100" y="20416"/>
                    <a:pt x="111129" y="11949"/>
                  </a:cubicBezTo>
                  <a:cubicBezTo>
                    <a:pt x="175158" y="3482"/>
                    <a:pt x="479429" y="43170"/>
                    <a:pt x="479429" y="468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0C884531-5D71-D675-2465-ACA58E562678}"/>
                </a:ext>
              </a:extLst>
            </p:cNvPr>
            <p:cNvSpPr/>
            <p:nvPr/>
          </p:nvSpPr>
          <p:spPr>
            <a:xfrm>
              <a:off x="7822406" y="7537790"/>
              <a:ext cx="37957" cy="551407"/>
            </a:xfrm>
            <a:custGeom>
              <a:avLst/>
              <a:gdLst>
                <a:gd name="connsiteX0" fmla="*/ 3969 w 37957"/>
                <a:gd name="connsiteY0" fmla="*/ 6010 h 551407"/>
                <a:gd name="connsiteX1" fmla="*/ 3969 w 37957"/>
                <a:gd name="connsiteY1" fmla="*/ 548935 h 551407"/>
                <a:gd name="connsiteX2" fmla="*/ 35719 w 37957"/>
                <a:gd name="connsiteY2" fmla="*/ 209210 h 551407"/>
                <a:gd name="connsiteX3" fmla="*/ 35719 w 37957"/>
                <a:gd name="connsiteY3" fmla="*/ 253660 h 551407"/>
                <a:gd name="connsiteX4" fmla="*/ 3969 w 37957"/>
                <a:gd name="connsiteY4" fmla="*/ 6010 h 55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57" h="551407">
                  <a:moveTo>
                    <a:pt x="3969" y="6010"/>
                  </a:moveTo>
                  <a:cubicBezTo>
                    <a:pt x="-1323" y="55222"/>
                    <a:pt x="-1323" y="515068"/>
                    <a:pt x="3969" y="548935"/>
                  </a:cubicBezTo>
                  <a:cubicBezTo>
                    <a:pt x="9261" y="582802"/>
                    <a:pt x="30427" y="258422"/>
                    <a:pt x="35719" y="209210"/>
                  </a:cubicBezTo>
                  <a:cubicBezTo>
                    <a:pt x="41011" y="159998"/>
                    <a:pt x="35190" y="282235"/>
                    <a:pt x="35719" y="253660"/>
                  </a:cubicBezTo>
                  <a:cubicBezTo>
                    <a:pt x="36248" y="225085"/>
                    <a:pt x="9261" y="-43202"/>
                    <a:pt x="3969" y="60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B4FFC096-AE5A-7192-C0EB-E2C50BF57D6D}"/>
                </a:ext>
              </a:extLst>
            </p:cNvPr>
            <p:cNvSpPr/>
            <p:nvPr/>
          </p:nvSpPr>
          <p:spPr>
            <a:xfrm>
              <a:off x="7800926" y="7478153"/>
              <a:ext cx="328739" cy="183156"/>
            </a:xfrm>
            <a:custGeom>
              <a:avLst/>
              <a:gdLst>
                <a:gd name="connsiteX0" fmla="*/ 49 w 328739"/>
                <a:gd name="connsiteY0" fmla="*/ 56122 h 183156"/>
                <a:gd name="connsiteX1" fmla="*/ 123874 w 328739"/>
                <a:gd name="connsiteY1" fmla="*/ 49772 h 183156"/>
                <a:gd name="connsiteX2" fmla="*/ 133399 w 328739"/>
                <a:gd name="connsiteY2" fmla="*/ 2147 h 183156"/>
                <a:gd name="connsiteX3" fmla="*/ 120699 w 328739"/>
                <a:gd name="connsiteY3" fmla="*/ 129147 h 183156"/>
                <a:gd name="connsiteX4" fmla="*/ 241349 w 328739"/>
                <a:gd name="connsiteY4" fmla="*/ 56122 h 183156"/>
                <a:gd name="connsiteX5" fmla="*/ 269924 w 328739"/>
                <a:gd name="connsiteY5" fmla="*/ 49772 h 183156"/>
                <a:gd name="connsiteX6" fmla="*/ 320724 w 328739"/>
                <a:gd name="connsiteY6" fmla="*/ 65647 h 183156"/>
                <a:gd name="connsiteX7" fmla="*/ 327074 w 328739"/>
                <a:gd name="connsiteY7" fmla="*/ 183122 h 183156"/>
                <a:gd name="connsiteX8" fmla="*/ 304849 w 328739"/>
                <a:gd name="connsiteY8" fmla="*/ 52947 h 183156"/>
                <a:gd name="connsiteX9" fmla="*/ 181024 w 328739"/>
                <a:gd name="connsiteY9" fmla="*/ 119622 h 183156"/>
                <a:gd name="connsiteX10" fmla="*/ 130224 w 328739"/>
                <a:gd name="connsiteY10" fmla="*/ 65647 h 183156"/>
                <a:gd name="connsiteX11" fmla="*/ 139749 w 328739"/>
                <a:gd name="connsiteY11" fmla="*/ 43422 h 183156"/>
                <a:gd name="connsiteX12" fmla="*/ 49 w 328739"/>
                <a:gd name="connsiteY12" fmla="*/ 56122 h 18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39" h="183156">
                  <a:moveTo>
                    <a:pt x="49" y="56122"/>
                  </a:moveTo>
                  <a:cubicBezTo>
                    <a:pt x="-2597" y="57180"/>
                    <a:pt x="101649" y="58768"/>
                    <a:pt x="123874" y="49772"/>
                  </a:cubicBezTo>
                  <a:cubicBezTo>
                    <a:pt x="146099" y="40776"/>
                    <a:pt x="133928" y="-11082"/>
                    <a:pt x="133399" y="2147"/>
                  </a:cubicBezTo>
                  <a:cubicBezTo>
                    <a:pt x="132870" y="15376"/>
                    <a:pt x="102707" y="120151"/>
                    <a:pt x="120699" y="129147"/>
                  </a:cubicBezTo>
                  <a:cubicBezTo>
                    <a:pt x="138691" y="138143"/>
                    <a:pt x="216478" y="69351"/>
                    <a:pt x="241349" y="56122"/>
                  </a:cubicBezTo>
                  <a:cubicBezTo>
                    <a:pt x="266220" y="42893"/>
                    <a:pt x="256695" y="48185"/>
                    <a:pt x="269924" y="49772"/>
                  </a:cubicBezTo>
                  <a:cubicBezTo>
                    <a:pt x="283153" y="51359"/>
                    <a:pt x="311199" y="43422"/>
                    <a:pt x="320724" y="65647"/>
                  </a:cubicBezTo>
                  <a:cubicBezTo>
                    <a:pt x="330249" y="87872"/>
                    <a:pt x="329720" y="185239"/>
                    <a:pt x="327074" y="183122"/>
                  </a:cubicBezTo>
                  <a:cubicBezTo>
                    <a:pt x="324428" y="181005"/>
                    <a:pt x="329191" y="63530"/>
                    <a:pt x="304849" y="52947"/>
                  </a:cubicBezTo>
                  <a:cubicBezTo>
                    <a:pt x="280507" y="42364"/>
                    <a:pt x="210128" y="117505"/>
                    <a:pt x="181024" y="119622"/>
                  </a:cubicBezTo>
                  <a:cubicBezTo>
                    <a:pt x="151920" y="121739"/>
                    <a:pt x="137103" y="78347"/>
                    <a:pt x="130224" y="65647"/>
                  </a:cubicBezTo>
                  <a:cubicBezTo>
                    <a:pt x="123345" y="52947"/>
                    <a:pt x="158270" y="43951"/>
                    <a:pt x="139749" y="43422"/>
                  </a:cubicBezTo>
                  <a:cubicBezTo>
                    <a:pt x="121228" y="42893"/>
                    <a:pt x="2695" y="55064"/>
                    <a:pt x="49" y="561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77F79AB9-6BA7-8B0B-915A-8D271D62ED18}"/>
                </a:ext>
              </a:extLst>
            </p:cNvPr>
            <p:cNvSpPr/>
            <p:nvPr/>
          </p:nvSpPr>
          <p:spPr>
            <a:xfrm>
              <a:off x="7778743" y="7606950"/>
              <a:ext cx="378343" cy="508296"/>
            </a:xfrm>
            <a:custGeom>
              <a:avLst/>
              <a:gdLst>
                <a:gd name="connsiteX0" fmla="*/ 374657 w 378343"/>
                <a:gd name="connsiteY0" fmla="*/ 13050 h 508296"/>
                <a:gd name="connsiteX1" fmla="*/ 219082 w 378343"/>
                <a:gd name="connsiteY1" fmla="*/ 38450 h 508296"/>
                <a:gd name="connsiteX2" fmla="*/ 152407 w 378343"/>
                <a:gd name="connsiteY2" fmla="*/ 194025 h 508296"/>
                <a:gd name="connsiteX3" fmla="*/ 155582 w 378343"/>
                <a:gd name="connsiteY3" fmla="*/ 140050 h 508296"/>
                <a:gd name="connsiteX4" fmla="*/ 130182 w 378343"/>
                <a:gd name="connsiteY4" fmla="*/ 397225 h 508296"/>
                <a:gd name="connsiteX5" fmla="*/ 133357 w 378343"/>
                <a:gd name="connsiteY5" fmla="*/ 384525 h 508296"/>
                <a:gd name="connsiteX6" fmla="*/ 168282 w 378343"/>
                <a:gd name="connsiteY6" fmla="*/ 498825 h 508296"/>
                <a:gd name="connsiteX7" fmla="*/ 215907 w 378343"/>
                <a:gd name="connsiteY7" fmla="*/ 502000 h 508296"/>
                <a:gd name="connsiteX8" fmla="*/ 142882 w 378343"/>
                <a:gd name="connsiteY8" fmla="*/ 502000 h 508296"/>
                <a:gd name="connsiteX9" fmla="*/ 7 w 378343"/>
                <a:gd name="connsiteY9" fmla="*/ 502000 h 508296"/>
                <a:gd name="connsiteX10" fmla="*/ 136532 w 378343"/>
                <a:gd name="connsiteY10" fmla="*/ 479775 h 508296"/>
                <a:gd name="connsiteX11" fmla="*/ 152407 w 378343"/>
                <a:gd name="connsiteY11" fmla="*/ 409925 h 508296"/>
                <a:gd name="connsiteX12" fmla="*/ 165107 w 378343"/>
                <a:gd name="connsiteY12" fmla="*/ 79725 h 508296"/>
                <a:gd name="connsiteX13" fmla="*/ 254007 w 378343"/>
                <a:gd name="connsiteY13" fmla="*/ 3525 h 508296"/>
                <a:gd name="connsiteX14" fmla="*/ 323857 w 378343"/>
                <a:gd name="connsiteY14" fmla="*/ 13050 h 508296"/>
                <a:gd name="connsiteX15" fmla="*/ 374657 w 378343"/>
                <a:gd name="connsiteY15" fmla="*/ 13050 h 5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343" h="508296">
                  <a:moveTo>
                    <a:pt x="374657" y="13050"/>
                  </a:moveTo>
                  <a:cubicBezTo>
                    <a:pt x="357195" y="17283"/>
                    <a:pt x="256124" y="8287"/>
                    <a:pt x="219082" y="38450"/>
                  </a:cubicBezTo>
                  <a:cubicBezTo>
                    <a:pt x="182040" y="68613"/>
                    <a:pt x="162990" y="177092"/>
                    <a:pt x="152407" y="194025"/>
                  </a:cubicBezTo>
                  <a:cubicBezTo>
                    <a:pt x="141824" y="210958"/>
                    <a:pt x="159286" y="106183"/>
                    <a:pt x="155582" y="140050"/>
                  </a:cubicBezTo>
                  <a:cubicBezTo>
                    <a:pt x="151878" y="173917"/>
                    <a:pt x="133886" y="356479"/>
                    <a:pt x="130182" y="397225"/>
                  </a:cubicBezTo>
                  <a:cubicBezTo>
                    <a:pt x="126478" y="437971"/>
                    <a:pt x="127007" y="367592"/>
                    <a:pt x="133357" y="384525"/>
                  </a:cubicBezTo>
                  <a:cubicBezTo>
                    <a:pt x="139707" y="401458"/>
                    <a:pt x="154524" y="479246"/>
                    <a:pt x="168282" y="498825"/>
                  </a:cubicBezTo>
                  <a:cubicBezTo>
                    <a:pt x="182040" y="518404"/>
                    <a:pt x="220140" y="501471"/>
                    <a:pt x="215907" y="502000"/>
                  </a:cubicBezTo>
                  <a:cubicBezTo>
                    <a:pt x="211674" y="502529"/>
                    <a:pt x="142882" y="502000"/>
                    <a:pt x="142882" y="502000"/>
                  </a:cubicBezTo>
                  <a:cubicBezTo>
                    <a:pt x="106899" y="502000"/>
                    <a:pt x="1065" y="505704"/>
                    <a:pt x="7" y="502000"/>
                  </a:cubicBezTo>
                  <a:cubicBezTo>
                    <a:pt x="-1051" y="498296"/>
                    <a:pt x="111132" y="495121"/>
                    <a:pt x="136532" y="479775"/>
                  </a:cubicBezTo>
                  <a:cubicBezTo>
                    <a:pt x="161932" y="464429"/>
                    <a:pt x="147644" y="476600"/>
                    <a:pt x="152407" y="409925"/>
                  </a:cubicBezTo>
                  <a:cubicBezTo>
                    <a:pt x="157169" y="343250"/>
                    <a:pt x="148174" y="147458"/>
                    <a:pt x="165107" y="79725"/>
                  </a:cubicBezTo>
                  <a:cubicBezTo>
                    <a:pt x="182040" y="11992"/>
                    <a:pt x="227549" y="14638"/>
                    <a:pt x="254007" y="3525"/>
                  </a:cubicBezTo>
                  <a:cubicBezTo>
                    <a:pt x="280465" y="-7588"/>
                    <a:pt x="304807" y="10933"/>
                    <a:pt x="323857" y="13050"/>
                  </a:cubicBezTo>
                  <a:cubicBezTo>
                    <a:pt x="342907" y="15167"/>
                    <a:pt x="392119" y="8817"/>
                    <a:pt x="374657" y="130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EDD09371-0749-9CD4-3E72-E4FEF6B6D022}"/>
                </a:ext>
              </a:extLst>
            </p:cNvPr>
            <p:cNvSpPr/>
            <p:nvPr/>
          </p:nvSpPr>
          <p:spPr>
            <a:xfrm>
              <a:off x="5800725" y="8204200"/>
              <a:ext cx="621931" cy="166142"/>
            </a:xfrm>
            <a:custGeom>
              <a:avLst/>
              <a:gdLst>
                <a:gd name="connsiteX0" fmla="*/ 0 w 621931"/>
                <a:gd name="connsiteY0" fmla="*/ 0 h 166142"/>
                <a:gd name="connsiteX1" fmla="*/ 508000 w 621931"/>
                <a:gd name="connsiteY1" fmla="*/ 38100 h 166142"/>
                <a:gd name="connsiteX2" fmla="*/ 434975 w 621931"/>
                <a:gd name="connsiteY2" fmla="*/ 31750 h 166142"/>
                <a:gd name="connsiteX3" fmla="*/ 574675 w 621931"/>
                <a:gd name="connsiteY3" fmla="*/ 53975 h 166142"/>
                <a:gd name="connsiteX4" fmla="*/ 581025 w 621931"/>
                <a:gd name="connsiteY4" fmla="*/ 149225 h 166142"/>
                <a:gd name="connsiteX5" fmla="*/ 587375 w 621931"/>
                <a:gd name="connsiteY5" fmla="*/ 161925 h 166142"/>
                <a:gd name="connsiteX6" fmla="*/ 492125 w 621931"/>
                <a:gd name="connsiteY6" fmla="*/ 149225 h 166142"/>
                <a:gd name="connsiteX7" fmla="*/ 136525 w 621931"/>
                <a:gd name="connsiteY7" fmla="*/ 146050 h 166142"/>
                <a:gd name="connsiteX8" fmla="*/ 581025 w 621931"/>
                <a:gd name="connsiteY8" fmla="*/ 158750 h 166142"/>
                <a:gd name="connsiteX9" fmla="*/ 574675 w 621931"/>
                <a:gd name="connsiteY9" fmla="*/ 15875 h 166142"/>
                <a:gd name="connsiteX10" fmla="*/ 339725 w 621931"/>
                <a:gd name="connsiteY10" fmla="*/ 6350 h 166142"/>
                <a:gd name="connsiteX11" fmla="*/ 0 w 621931"/>
                <a:gd name="connsiteY11" fmla="*/ 0 h 16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931" h="166142">
                  <a:moveTo>
                    <a:pt x="0" y="0"/>
                  </a:moveTo>
                  <a:lnTo>
                    <a:pt x="508000" y="38100"/>
                  </a:lnTo>
                  <a:cubicBezTo>
                    <a:pt x="580496" y="43392"/>
                    <a:pt x="423862" y="29104"/>
                    <a:pt x="434975" y="31750"/>
                  </a:cubicBezTo>
                  <a:cubicBezTo>
                    <a:pt x="446088" y="34396"/>
                    <a:pt x="550333" y="34396"/>
                    <a:pt x="574675" y="53975"/>
                  </a:cubicBezTo>
                  <a:cubicBezTo>
                    <a:pt x="599017" y="73554"/>
                    <a:pt x="578908" y="131233"/>
                    <a:pt x="581025" y="149225"/>
                  </a:cubicBezTo>
                  <a:cubicBezTo>
                    <a:pt x="583142" y="167217"/>
                    <a:pt x="602192" y="161925"/>
                    <a:pt x="587375" y="161925"/>
                  </a:cubicBezTo>
                  <a:cubicBezTo>
                    <a:pt x="572558" y="161925"/>
                    <a:pt x="567267" y="151871"/>
                    <a:pt x="492125" y="149225"/>
                  </a:cubicBezTo>
                  <a:cubicBezTo>
                    <a:pt x="416983" y="146579"/>
                    <a:pt x="121708" y="144463"/>
                    <a:pt x="136525" y="146050"/>
                  </a:cubicBezTo>
                  <a:cubicBezTo>
                    <a:pt x="151342" y="147637"/>
                    <a:pt x="508000" y="180446"/>
                    <a:pt x="581025" y="158750"/>
                  </a:cubicBezTo>
                  <a:cubicBezTo>
                    <a:pt x="654050" y="137054"/>
                    <a:pt x="614892" y="41275"/>
                    <a:pt x="574675" y="15875"/>
                  </a:cubicBezTo>
                  <a:cubicBezTo>
                    <a:pt x="534458" y="-9525"/>
                    <a:pt x="339725" y="6350"/>
                    <a:pt x="339725" y="6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5DE40264-1FA0-4DED-D8F9-68D4795757E2}"/>
                </a:ext>
              </a:extLst>
            </p:cNvPr>
            <p:cNvSpPr/>
            <p:nvPr/>
          </p:nvSpPr>
          <p:spPr>
            <a:xfrm>
              <a:off x="5712885" y="8176116"/>
              <a:ext cx="667579" cy="859537"/>
            </a:xfrm>
            <a:custGeom>
              <a:avLst/>
              <a:gdLst>
                <a:gd name="connsiteX0" fmla="*/ 97365 w 667579"/>
                <a:gd name="connsiteY0" fmla="*/ 2684 h 859537"/>
                <a:gd name="connsiteX1" fmla="*/ 103715 w 667579"/>
                <a:gd name="connsiteY1" fmla="*/ 440834 h 859537"/>
                <a:gd name="connsiteX2" fmla="*/ 94190 w 667579"/>
                <a:gd name="connsiteY2" fmla="*/ 694834 h 859537"/>
                <a:gd name="connsiteX3" fmla="*/ 122765 w 667579"/>
                <a:gd name="connsiteY3" fmla="*/ 774209 h 859537"/>
                <a:gd name="connsiteX4" fmla="*/ 17990 w 667579"/>
                <a:gd name="connsiteY4" fmla="*/ 818659 h 859537"/>
                <a:gd name="connsiteX5" fmla="*/ 551390 w 667579"/>
                <a:gd name="connsiteY5" fmla="*/ 828184 h 859537"/>
                <a:gd name="connsiteX6" fmla="*/ 605365 w 667579"/>
                <a:gd name="connsiteY6" fmla="*/ 847234 h 859537"/>
                <a:gd name="connsiteX7" fmla="*/ 624415 w 667579"/>
                <a:gd name="connsiteY7" fmla="*/ 710709 h 859537"/>
                <a:gd name="connsiteX8" fmla="*/ 640290 w 667579"/>
                <a:gd name="connsiteY8" fmla="*/ 844059 h 859537"/>
                <a:gd name="connsiteX9" fmla="*/ 633940 w 667579"/>
                <a:gd name="connsiteY9" fmla="*/ 853584 h 859537"/>
                <a:gd name="connsiteX10" fmla="*/ 214840 w 667579"/>
                <a:gd name="connsiteY10" fmla="*/ 815484 h 859537"/>
                <a:gd name="connsiteX11" fmla="*/ 113240 w 667579"/>
                <a:gd name="connsiteY11" fmla="*/ 771034 h 859537"/>
                <a:gd name="connsiteX12" fmla="*/ 138640 w 667579"/>
                <a:gd name="connsiteY12" fmla="*/ 478934 h 859537"/>
                <a:gd name="connsiteX13" fmla="*/ 138640 w 667579"/>
                <a:gd name="connsiteY13" fmla="*/ 75709 h 859537"/>
                <a:gd name="connsiteX14" fmla="*/ 91015 w 667579"/>
                <a:gd name="connsiteY14" fmla="*/ 247159 h 859537"/>
                <a:gd name="connsiteX15" fmla="*/ 97365 w 667579"/>
                <a:gd name="connsiteY15" fmla="*/ 2684 h 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7579" h="859537">
                  <a:moveTo>
                    <a:pt x="97365" y="2684"/>
                  </a:moveTo>
                  <a:cubicBezTo>
                    <a:pt x="99482" y="34963"/>
                    <a:pt x="104244" y="325476"/>
                    <a:pt x="103715" y="440834"/>
                  </a:cubicBezTo>
                  <a:cubicBezTo>
                    <a:pt x="103186" y="556192"/>
                    <a:pt x="91015" y="639272"/>
                    <a:pt x="94190" y="694834"/>
                  </a:cubicBezTo>
                  <a:cubicBezTo>
                    <a:pt x="97365" y="750396"/>
                    <a:pt x="135465" y="753572"/>
                    <a:pt x="122765" y="774209"/>
                  </a:cubicBezTo>
                  <a:cubicBezTo>
                    <a:pt x="110065" y="794846"/>
                    <a:pt x="-53447" y="809663"/>
                    <a:pt x="17990" y="818659"/>
                  </a:cubicBezTo>
                  <a:cubicBezTo>
                    <a:pt x="89427" y="827655"/>
                    <a:pt x="453494" y="823422"/>
                    <a:pt x="551390" y="828184"/>
                  </a:cubicBezTo>
                  <a:cubicBezTo>
                    <a:pt x="649286" y="832946"/>
                    <a:pt x="593194" y="866813"/>
                    <a:pt x="605365" y="847234"/>
                  </a:cubicBezTo>
                  <a:cubicBezTo>
                    <a:pt x="617536" y="827655"/>
                    <a:pt x="618594" y="711238"/>
                    <a:pt x="624415" y="710709"/>
                  </a:cubicBezTo>
                  <a:cubicBezTo>
                    <a:pt x="630236" y="710180"/>
                    <a:pt x="638702" y="820246"/>
                    <a:pt x="640290" y="844059"/>
                  </a:cubicBezTo>
                  <a:cubicBezTo>
                    <a:pt x="641878" y="867872"/>
                    <a:pt x="704848" y="858346"/>
                    <a:pt x="633940" y="853584"/>
                  </a:cubicBezTo>
                  <a:cubicBezTo>
                    <a:pt x="563032" y="848822"/>
                    <a:pt x="301623" y="829242"/>
                    <a:pt x="214840" y="815484"/>
                  </a:cubicBezTo>
                  <a:cubicBezTo>
                    <a:pt x="128057" y="801726"/>
                    <a:pt x="125940" y="827126"/>
                    <a:pt x="113240" y="771034"/>
                  </a:cubicBezTo>
                  <a:cubicBezTo>
                    <a:pt x="100540" y="714942"/>
                    <a:pt x="134407" y="594821"/>
                    <a:pt x="138640" y="478934"/>
                  </a:cubicBezTo>
                  <a:cubicBezTo>
                    <a:pt x="142873" y="363047"/>
                    <a:pt x="146578" y="114338"/>
                    <a:pt x="138640" y="75709"/>
                  </a:cubicBezTo>
                  <a:cubicBezTo>
                    <a:pt x="130703" y="37080"/>
                    <a:pt x="95248" y="254567"/>
                    <a:pt x="91015" y="247159"/>
                  </a:cubicBezTo>
                  <a:cubicBezTo>
                    <a:pt x="86782" y="239751"/>
                    <a:pt x="95248" y="-29595"/>
                    <a:pt x="97365" y="26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5D58A156-C9A4-630C-6B9A-A7838265E83B}"/>
                </a:ext>
              </a:extLst>
            </p:cNvPr>
            <p:cNvSpPr/>
            <p:nvPr/>
          </p:nvSpPr>
          <p:spPr>
            <a:xfrm>
              <a:off x="5924237" y="8327965"/>
              <a:ext cx="437930" cy="374748"/>
            </a:xfrm>
            <a:custGeom>
              <a:avLst/>
              <a:gdLst>
                <a:gd name="connsiteX0" fmla="*/ 38413 w 437930"/>
                <a:gd name="connsiteY0" fmla="*/ 60 h 374748"/>
                <a:gd name="connsiteX1" fmla="*/ 44763 w 437930"/>
                <a:gd name="connsiteY1" fmla="*/ 139760 h 374748"/>
                <a:gd name="connsiteX2" fmla="*/ 51113 w 437930"/>
                <a:gd name="connsiteY2" fmla="*/ 117535 h 374748"/>
                <a:gd name="connsiteX3" fmla="*/ 35238 w 437930"/>
                <a:gd name="connsiteY3" fmla="*/ 206435 h 374748"/>
                <a:gd name="connsiteX4" fmla="*/ 313 w 437930"/>
                <a:gd name="connsiteY4" fmla="*/ 304860 h 374748"/>
                <a:gd name="connsiteX5" fmla="*/ 57463 w 437930"/>
                <a:gd name="connsiteY5" fmla="*/ 219135 h 374748"/>
                <a:gd name="connsiteX6" fmla="*/ 314638 w 437930"/>
                <a:gd name="connsiteY6" fmla="*/ 219135 h 374748"/>
                <a:gd name="connsiteX7" fmla="*/ 413063 w 437930"/>
                <a:gd name="connsiteY7" fmla="*/ 228660 h 374748"/>
                <a:gd name="connsiteX8" fmla="*/ 400363 w 437930"/>
                <a:gd name="connsiteY8" fmla="*/ 257235 h 374748"/>
                <a:gd name="connsiteX9" fmla="*/ 428938 w 437930"/>
                <a:gd name="connsiteY9" fmla="*/ 374710 h 374748"/>
                <a:gd name="connsiteX10" fmla="*/ 425763 w 437930"/>
                <a:gd name="connsiteY10" fmla="*/ 269935 h 374748"/>
                <a:gd name="connsiteX11" fmla="*/ 292413 w 437930"/>
                <a:gd name="connsiteY11" fmla="*/ 254060 h 374748"/>
                <a:gd name="connsiteX12" fmla="*/ 66988 w 437930"/>
                <a:gd name="connsiteY12" fmla="*/ 231835 h 374748"/>
                <a:gd name="connsiteX13" fmla="*/ 35238 w 437930"/>
                <a:gd name="connsiteY13" fmla="*/ 139760 h 374748"/>
                <a:gd name="connsiteX14" fmla="*/ 32063 w 437930"/>
                <a:gd name="connsiteY14" fmla="*/ 158810 h 374748"/>
                <a:gd name="connsiteX15" fmla="*/ 38413 w 437930"/>
                <a:gd name="connsiteY15" fmla="*/ 60 h 37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930" h="374748">
                  <a:moveTo>
                    <a:pt x="38413" y="60"/>
                  </a:moveTo>
                  <a:cubicBezTo>
                    <a:pt x="40530" y="-3115"/>
                    <a:pt x="42646" y="120181"/>
                    <a:pt x="44763" y="139760"/>
                  </a:cubicBezTo>
                  <a:cubicBezTo>
                    <a:pt x="46880" y="159339"/>
                    <a:pt x="52700" y="106423"/>
                    <a:pt x="51113" y="117535"/>
                  </a:cubicBezTo>
                  <a:cubicBezTo>
                    <a:pt x="49526" y="128647"/>
                    <a:pt x="43705" y="175214"/>
                    <a:pt x="35238" y="206435"/>
                  </a:cubicBezTo>
                  <a:cubicBezTo>
                    <a:pt x="26771" y="237656"/>
                    <a:pt x="-3391" y="302743"/>
                    <a:pt x="313" y="304860"/>
                  </a:cubicBezTo>
                  <a:cubicBezTo>
                    <a:pt x="4017" y="306977"/>
                    <a:pt x="5076" y="233422"/>
                    <a:pt x="57463" y="219135"/>
                  </a:cubicBezTo>
                  <a:cubicBezTo>
                    <a:pt x="109850" y="204848"/>
                    <a:pt x="255371" y="217548"/>
                    <a:pt x="314638" y="219135"/>
                  </a:cubicBezTo>
                  <a:cubicBezTo>
                    <a:pt x="373905" y="220722"/>
                    <a:pt x="413063" y="228660"/>
                    <a:pt x="413063" y="228660"/>
                  </a:cubicBezTo>
                  <a:cubicBezTo>
                    <a:pt x="427351" y="235010"/>
                    <a:pt x="397717" y="232893"/>
                    <a:pt x="400363" y="257235"/>
                  </a:cubicBezTo>
                  <a:cubicBezTo>
                    <a:pt x="403009" y="281577"/>
                    <a:pt x="424705" y="372593"/>
                    <a:pt x="428938" y="374710"/>
                  </a:cubicBezTo>
                  <a:cubicBezTo>
                    <a:pt x="433171" y="376827"/>
                    <a:pt x="448517" y="290043"/>
                    <a:pt x="425763" y="269935"/>
                  </a:cubicBezTo>
                  <a:cubicBezTo>
                    <a:pt x="403009" y="249827"/>
                    <a:pt x="292413" y="254060"/>
                    <a:pt x="292413" y="254060"/>
                  </a:cubicBezTo>
                  <a:cubicBezTo>
                    <a:pt x="232617" y="247710"/>
                    <a:pt x="109851" y="250885"/>
                    <a:pt x="66988" y="231835"/>
                  </a:cubicBezTo>
                  <a:cubicBezTo>
                    <a:pt x="24125" y="212785"/>
                    <a:pt x="41059" y="151931"/>
                    <a:pt x="35238" y="139760"/>
                  </a:cubicBezTo>
                  <a:cubicBezTo>
                    <a:pt x="29417" y="127589"/>
                    <a:pt x="32063" y="175214"/>
                    <a:pt x="32063" y="158810"/>
                  </a:cubicBezTo>
                  <a:cubicBezTo>
                    <a:pt x="32063" y="142406"/>
                    <a:pt x="36296" y="3235"/>
                    <a:pt x="38413" y="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193039BD-3298-34A5-E69B-C36B871F6CA3}"/>
                </a:ext>
              </a:extLst>
            </p:cNvPr>
            <p:cNvSpPr/>
            <p:nvPr/>
          </p:nvSpPr>
          <p:spPr>
            <a:xfrm>
              <a:off x="5905340" y="8623260"/>
              <a:ext cx="446191" cy="261589"/>
            </a:xfrm>
            <a:custGeom>
              <a:avLst/>
              <a:gdLst>
                <a:gd name="connsiteX0" fmla="*/ 444660 w 446191"/>
                <a:gd name="connsiteY0" fmla="*/ 63540 h 261589"/>
                <a:gd name="connsiteX1" fmla="*/ 41435 w 446191"/>
                <a:gd name="connsiteY1" fmla="*/ 44490 h 261589"/>
                <a:gd name="connsiteX2" fmla="*/ 89060 w 446191"/>
                <a:gd name="connsiteY2" fmla="*/ 34965 h 261589"/>
                <a:gd name="connsiteX3" fmla="*/ 54135 w 446191"/>
                <a:gd name="connsiteY3" fmla="*/ 76240 h 261589"/>
                <a:gd name="connsiteX4" fmla="*/ 66835 w 446191"/>
                <a:gd name="connsiteY4" fmla="*/ 234990 h 261589"/>
                <a:gd name="connsiteX5" fmla="*/ 19210 w 446191"/>
                <a:gd name="connsiteY5" fmla="*/ 219115 h 261589"/>
                <a:gd name="connsiteX6" fmla="*/ 431960 w 446191"/>
                <a:gd name="connsiteY6" fmla="*/ 247690 h 261589"/>
                <a:gd name="connsiteX7" fmla="*/ 317660 w 446191"/>
                <a:gd name="connsiteY7" fmla="*/ 260390 h 261589"/>
                <a:gd name="connsiteX8" fmla="*/ 60485 w 446191"/>
                <a:gd name="connsiteY8" fmla="*/ 244515 h 261589"/>
                <a:gd name="connsiteX9" fmla="*/ 60485 w 446191"/>
                <a:gd name="connsiteY9" fmla="*/ 114340 h 261589"/>
                <a:gd name="connsiteX10" fmla="*/ 76360 w 446191"/>
                <a:gd name="connsiteY10" fmla="*/ 34965 h 261589"/>
                <a:gd name="connsiteX11" fmla="*/ 263685 w 446191"/>
                <a:gd name="connsiteY11" fmla="*/ 40 h 261589"/>
                <a:gd name="connsiteX12" fmla="*/ 184310 w 446191"/>
                <a:gd name="connsiteY12" fmla="*/ 28615 h 261589"/>
                <a:gd name="connsiteX13" fmla="*/ 444660 w 446191"/>
                <a:gd name="connsiteY13" fmla="*/ 63540 h 26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191" h="261589">
                  <a:moveTo>
                    <a:pt x="444660" y="63540"/>
                  </a:moveTo>
                  <a:cubicBezTo>
                    <a:pt x="420848" y="66186"/>
                    <a:pt x="100702" y="49252"/>
                    <a:pt x="41435" y="44490"/>
                  </a:cubicBezTo>
                  <a:cubicBezTo>
                    <a:pt x="-17832" y="39727"/>
                    <a:pt x="86943" y="29673"/>
                    <a:pt x="89060" y="34965"/>
                  </a:cubicBezTo>
                  <a:cubicBezTo>
                    <a:pt x="91177" y="40257"/>
                    <a:pt x="57839" y="42902"/>
                    <a:pt x="54135" y="76240"/>
                  </a:cubicBezTo>
                  <a:cubicBezTo>
                    <a:pt x="50431" y="109578"/>
                    <a:pt x="72656" y="211177"/>
                    <a:pt x="66835" y="234990"/>
                  </a:cubicBezTo>
                  <a:cubicBezTo>
                    <a:pt x="61014" y="258803"/>
                    <a:pt x="-41644" y="216998"/>
                    <a:pt x="19210" y="219115"/>
                  </a:cubicBezTo>
                  <a:cubicBezTo>
                    <a:pt x="80064" y="221232"/>
                    <a:pt x="382218" y="240811"/>
                    <a:pt x="431960" y="247690"/>
                  </a:cubicBezTo>
                  <a:cubicBezTo>
                    <a:pt x="481702" y="254569"/>
                    <a:pt x="379572" y="260919"/>
                    <a:pt x="317660" y="260390"/>
                  </a:cubicBezTo>
                  <a:cubicBezTo>
                    <a:pt x="255748" y="259861"/>
                    <a:pt x="103347" y="268857"/>
                    <a:pt x="60485" y="244515"/>
                  </a:cubicBezTo>
                  <a:cubicBezTo>
                    <a:pt x="17623" y="220173"/>
                    <a:pt x="57839" y="149265"/>
                    <a:pt x="60485" y="114340"/>
                  </a:cubicBezTo>
                  <a:cubicBezTo>
                    <a:pt x="63131" y="79415"/>
                    <a:pt x="42493" y="54015"/>
                    <a:pt x="76360" y="34965"/>
                  </a:cubicBezTo>
                  <a:cubicBezTo>
                    <a:pt x="110227" y="15915"/>
                    <a:pt x="245694" y="1098"/>
                    <a:pt x="263685" y="40"/>
                  </a:cubicBezTo>
                  <a:cubicBezTo>
                    <a:pt x="281676" y="-1018"/>
                    <a:pt x="161556" y="19090"/>
                    <a:pt x="184310" y="28615"/>
                  </a:cubicBezTo>
                  <a:cubicBezTo>
                    <a:pt x="207064" y="38140"/>
                    <a:pt x="468472" y="60894"/>
                    <a:pt x="444660" y="635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F484EBFE-7FFF-D2F8-EE33-FC2B47014243}"/>
                </a:ext>
              </a:extLst>
            </p:cNvPr>
            <p:cNvSpPr/>
            <p:nvPr/>
          </p:nvSpPr>
          <p:spPr>
            <a:xfrm>
              <a:off x="6360629" y="8435975"/>
              <a:ext cx="558463" cy="613648"/>
            </a:xfrm>
            <a:custGeom>
              <a:avLst/>
              <a:gdLst>
                <a:gd name="connsiteX0" fmla="*/ 557696 w 558463"/>
                <a:gd name="connsiteY0" fmla="*/ 57150 h 613648"/>
                <a:gd name="connsiteX1" fmla="*/ 310046 w 558463"/>
                <a:gd name="connsiteY1" fmla="*/ 6350 h 613648"/>
                <a:gd name="connsiteX2" fmla="*/ 119546 w 558463"/>
                <a:gd name="connsiteY2" fmla="*/ 63500 h 613648"/>
                <a:gd name="connsiteX3" fmla="*/ 122721 w 558463"/>
                <a:gd name="connsiteY3" fmla="*/ 117475 h 613648"/>
                <a:gd name="connsiteX4" fmla="*/ 78271 w 558463"/>
                <a:gd name="connsiteY4" fmla="*/ 190500 h 613648"/>
                <a:gd name="connsiteX5" fmla="*/ 154471 w 558463"/>
                <a:gd name="connsiteY5" fmla="*/ 406400 h 613648"/>
                <a:gd name="connsiteX6" fmla="*/ 84621 w 558463"/>
                <a:gd name="connsiteY6" fmla="*/ 390525 h 613648"/>
                <a:gd name="connsiteX7" fmla="*/ 198921 w 558463"/>
                <a:gd name="connsiteY7" fmla="*/ 571500 h 613648"/>
                <a:gd name="connsiteX8" fmla="*/ 329096 w 558463"/>
                <a:gd name="connsiteY8" fmla="*/ 609600 h 613648"/>
                <a:gd name="connsiteX9" fmla="*/ 551346 w 558463"/>
                <a:gd name="connsiteY9" fmla="*/ 533400 h 613648"/>
                <a:gd name="connsiteX10" fmla="*/ 437046 w 558463"/>
                <a:gd name="connsiteY10" fmla="*/ 606425 h 613648"/>
                <a:gd name="connsiteX11" fmla="*/ 217971 w 558463"/>
                <a:gd name="connsiteY11" fmla="*/ 574675 h 613648"/>
                <a:gd name="connsiteX12" fmla="*/ 8421 w 558463"/>
                <a:gd name="connsiteY12" fmla="*/ 285750 h 613648"/>
                <a:gd name="connsiteX13" fmla="*/ 52871 w 558463"/>
                <a:gd name="connsiteY13" fmla="*/ 215900 h 613648"/>
                <a:gd name="connsiteX14" fmla="*/ 160821 w 558463"/>
                <a:gd name="connsiteY14" fmla="*/ 63500 h 613648"/>
                <a:gd name="connsiteX15" fmla="*/ 224321 w 558463"/>
                <a:gd name="connsiteY15" fmla="*/ 0 h 613648"/>
                <a:gd name="connsiteX16" fmla="*/ 557696 w 558463"/>
                <a:gd name="connsiteY16" fmla="*/ 57150 h 6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463" h="613648">
                  <a:moveTo>
                    <a:pt x="557696" y="57150"/>
                  </a:moveTo>
                  <a:cubicBezTo>
                    <a:pt x="571983" y="58208"/>
                    <a:pt x="383071" y="5292"/>
                    <a:pt x="310046" y="6350"/>
                  </a:cubicBezTo>
                  <a:cubicBezTo>
                    <a:pt x="237021" y="7408"/>
                    <a:pt x="150767" y="44979"/>
                    <a:pt x="119546" y="63500"/>
                  </a:cubicBezTo>
                  <a:cubicBezTo>
                    <a:pt x="88325" y="82021"/>
                    <a:pt x="129600" y="96309"/>
                    <a:pt x="122721" y="117475"/>
                  </a:cubicBezTo>
                  <a:cubicBezTo>
                    <a:pt x="115842" y="138641"/>
                    <a:pt x="72979" y="142346"/>
                    <a:pt x="78271" y="190500"/>
                  </a:cubicBezTo>
                  <a:cubicBezTo>
                    <a:pt x="83563" y="238654"/>
                    <a:pt x="153413" y="373063"/>
                    <a:pt x="154471" y="406400"/>
                  </a:cubicBezTo>
                  <a:cubicBezTo>
                    <a:pt x="155529" y="439737"/>
                    <a:pt x="77213" y="363008"/>
                    <a:pt x="84621" y="390525"/>
                  </a:cubicBezTo>
                  <a:cubicBezTo>
                    <a:pt x="92029" y="418042"/>
                    <a:pt x="158175" y="534988"/>
                    <a:pt x="198921" y="571500"/>
                  </a:cubicBezTo>
                  <a:cubicBezTo>
                    <a:pt x="239667" y="608012"/>
                    <a:pt x="270359" y="615950"/>
                    <a:pt x="329096" y="609600"/>
                  </a:cubicBezTo>
                  <a:cubicBezTo>
                    <a:pt x="387833" y="603250"/>
                    <a:pt x="533354" y="533929"/>
                    <a:pt x="551346" y="533400"/>
                  </a:cubicBezTo>
                  <a:cubicBezTo>
                    <a:pt x="569338" y="532871"/>
                    <a:pt x="492608" y="599546"/>
                    <a:pt x="437046" y="606425"/>
                  </a:cubicBezTo>
                  <a:cubicBezTo>
                    <a:pt x="381484" y="613304"/>
                    <a:pt x="289409" y="628121"/>
                    <a:pt x="217971" y="574675"/>
                  </a:cubicBezTo>
                  <a:cubicBezTo>
                    <a:pt x="146533" y="521229"/>
                    <a:pt x="35938" y="345546"/>
                    <a:pt x="8421" y="285750"/>
                  </a:cubicBezTo>
                  <a:cubicBezTo>
                    <a:pt x="-19096" y="225954"/>
                    <a:pt x="27471" y="252942"/>
                    <a:pt x="52871" y="215900"/>
                  </a:cubicBezTo>
                  <a:cubicBezTo>
                    <a:pt x="78271" y="178858"/>
                    <a:pt x="132246" y="99483"/>
                    <a:pt x="160821" y="63500"/>
                  </a:cubicBezTo>
                  <a:cubicBezTo>
                    <a:pt x="189396" y="27517"/>
                    <a:pt x="163467" y="0"/>
                    <a:pt x="224321" y="0"/>
                  </a:cubicBezTo>
                  <a:cubicBezTo>
                    <a:pt x="285175" y="0"/>
                    <a:pt x="543409" y="56092"/>
                    <a:pt x="557696" y="571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17DE3CDB-AC8F-8115-15C0-1590613CB6E1}"/>
                </a:ext>
              </a:extLst>
            </p:cNvPr>
            <p:cNvSpPr/>
            <p:nvPr/>
          </p:nvSpPr>
          <p:spPr>
            <a:xfrm>
              <a:off x="6539088" y="8556182"/>
              <a:ext cx="182387" cy="397504"/>
            </a:xfrm>
            <a:custGeom>
              <a:avLst/>
              <a:gdLst>
                <a:gd name="connsiteX0" fmla="*/ 131587 w 182387"/>
                <a:gd name="connsiteY0" fmla="*/ 443 h 397504"/>
                <a:gd name="connsiteX1" fmla="*/ 33162 w 182387"/>
                <a:gd name="connsiteY1" fmla="*/ 121093 h 397504"/>
                <a:gd name="connsiteX2" fmla="*/ 74437 w 182387"/>
                <a:gd name="connsiteY2" fmla="*/ 289368 h 397504"/>
                <a:gd name="connsiteX3" fmla="*/ 182387 w 182387"/>
                <a:gd name="connsiteY3" fmla="*/ 397318 h 397504"/>
                <a:gd name="connsiteX4" fmla="*/ 74437 w 182387"/>
                <a:gd name="connsiteY4" fmla="*/ 311593 h 397504"/>
                <a:gd name="connsiteX5" fmla="*/ 4587 w 182387"/>
                <a:gd name="connsiteY5" fmla="*/ 175068 h 397504"/>
                <a:gd name="connsiteX6" fmla="*/ 17287 w 182387"/>
                <a:gd name="connsiteY6" fmla="*/ 82993 h 397504"/>
                <a:gd name="connsiteX7" fmla="*/ 131587 w 182387"/>
                <a:gd name="connsiteY7" fmla="*/ 443 h 3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387" h="397504">
                  <a:moveTo>
                    <a:pt x="131587" y="443"/>
                  </a:moveTo>
                  <a:cubicBezTo>
                    <a:pt x="134233" y="6793"/>
                    <a:pt x="42687" y="72939"/>
                    <a:pt x="33162" y="121093"/>
                  </a:cubicBezTo>
                  <a:cubicBezTo>
                    <a:pt x="23637" y="169247"/>
                    <a:pt x="49566" y="243331"/>
                    <a:pt x="74437" y="289368"/>
                  </a:cubicBezTo>
                  <a:cubicBezTo>
                    <a:pt x="99308" y="335405"/>
                    <a:pt x="182387" y="393614"/>
                    <a:pt x="182387" y="397318"/>
                  </a:cubicBezTo>
                  <a:cubicBezTo>
                    <a:pt x="182387" y="401022"/>
                    <a:pt x="104070" y="348635"/>
                    <a:pt x="74437" y="311593"/>
                  </a:cubicBezTo>
                  <a:cubicBezTo>
                    <a:pt x="44804" y="274551"/>
                    <a:pt x="14112" y="213168"/>
                    <a:pt x="4587" y="175068"/>
                  </a:cubicBezTo>
                  <a:cubicBezTo>
                    <a:pt x="-4938" y="136968"/>
                    <a:pt x="883" y="108393"/>
                    <a:pt x="17287" y="82993"/>
                  </a:cubicBezTo>
                  <a:cubicBezTo>
                    <a:pt x="33691" y="57593"/>
                    <a:pt x="128941" y="-5907"/>
                    <a:pt x="131587" y="4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45532BEE-C1E8-5C2A-EF13-21A976EAF04F}"/>
                </a:ext>
              </a:extLst>
            </p:cNvPr>
            <p:cNvSpPr/>
            <p:nvPr/>
          </p:nvSpPr>
          <p:spPr>
            <a:xfrm>
              <a:off x="6708789" y="8533839"/>
              <a:ext cx="223480" cy="400699"/>
            </a:xfrm>
            <a:custGeom>
              <a:avLst/>
              <a:gdLst>
                <a:gd name="connsiteX0" fmla="*/ 6336 w 223480"/>
                <a:gd name="connsiteY0" fmla="*/ 6911 h 400699"/>
                <a:gd name="connsiteX1" fmla="*/ 63486 w 223480"/>
                <a:gd name="connsiteY1" fmla="*/ 32311 h 400699"/>
                <a:gd name="connsiteX2" fmla="*/ 171436 w 223480"/>
                <a:gd name="connsiteY2" fmla="*/ 98986 h 400699"/>
                <a:gd name="connsiteX3" fmla="*/ 190486 w 223480"/>
                <a:gd name="connsiteY3" fmla="*/ 254561 h 400699"/>
                <a:gd name="connsiteX4" fmla="*/ 126986 w 223480"/>
                <a:gd name="connsiteY4" fmla="*/ 346636 h 400699"/>
                <a:gd name="connsiteX5" fmla="*/ 15861 w 223480"/>
                <a:gd name="connsiteY5" fmla="*/ 400611 h 400699"/>
                <a:gd name="connsiteX6" fmla="*/ 184136 w 223480"/>
                <a:gd name="connsiteY6" fmla="*/ 352986 h 400699"/>
                <a:gd name="connsiteX7" fmla="*/ 212711 w 223480"/>
                <a:gd name="connsiteY7" fmla="*/ 156136 h 400699"/>
                <a:gd name="connsiteX8" fmla="*/ 6336 w 223480"/>
                <a:gd name="connsiteY8" fmla="*/ 6911 h 40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80" h="400699">
                  <a:moveTo>
                    <a:pt x="6336" y="6911"/>
                  </a:moveTo>
                  <a:cubicBezTo>
                    <a:pt x="-18535" y="-13726"/>
                    <a:pt x="35969" y="16965"/>
                    <a:pt x="63486" y="32311"/>
                  </a:cubicBezTo>
                  <a:cubicBezTo>
                    <a:pt x="91003" y="47657"/>
                    <a:pt x="150269" y="61944"/>
                    <a:pt x="171436" y="98986"/>
                  </a:cubicBezTo>
                  <a:cubicBezTo>
                    <a:pt x="192603" y="136028"/>
                    <a:pt x="197894" y="213286"/>
                    <a:pt x="190486" y="254561"/>
                  </a:cubicBezTo>
                  <a:cubicBezTo>
                    <a:pt x="183078" y="295836"/>
                    <a:pt x="156090" y="322294"/>
                    <a:pt x="126986" y="346636"/>
                  </a:cubicBezTo>
                  <a:cubicBezTo>
                    <a:pt x="97882" y="370978"/>
                    <a:pt x="6336" y="399553"/>
                    <a:pt x="15861" y="400611"/>
                  </a:cubicBezTo>
                  <a:cubicBezTo>
                    <a:pt x="25386" y="401669"/>
                    <a:pt x="151328" y="393732"/>
                    <a:pt x="184136" y="352986"/>
                  </a:cubicBezTo>
                  <a:cubicBezTo>
                    <a:pt x="216944" y="312240"/>
                    <a:pt x="237053" y="212757"/>
                    <a:pt x="212711" y="156136"/>
                  </a:cubicBezTo>
                  <a:cubicBezTo>
                    <a:pt x="188369" y="99515"/>
                    <a:pt x="31207" y="27548"/>
                    <a:pt x="6336" y="69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2D60A546-5668-E893-9F1D-93BC3A9429FE}"/>
                </a:ext>
              </a:extLst>
            </p:cNvPr>
            <p:cNvSpPr/>
            <p:nvPr/>
          </p:nvSpPr>
          <p:spPr>
            <a:xfrm>
              <a:off x="6864350" y="8408575"/>
              <a:ext cx="192137" cy="662996"/>
            </a:xfrm>
            <a:custGeom>
              <a:avLst/>
              <a:gdLst>
                <a:gd name="connsiteX0" fmla="*/ 38100 w 192137"/>
                <a:gd name="connsiteY0" fmla="*/ 141700 h 662996"/>
                <a:gd name="connsiteX1" fmla="*/ 50800 w 192137"/>
                <a:gd name="connsiteY1" fmla="*/ 59150 h 662996"/>
                <a:gd name="connsiteX2" fmla="*/ 44450 w 192137"/>
                <a:gd name="connsiteY2" fmla="*/ 52800 h 662996"/>
                <a:gd name="connsiteX3" fmla="*/ 155575 w 192137"/>
                <a:gd name="connsiteY3" fmla="*/ 59150 h 662996"/>
                <a:gd name="connsiteX4" fmla="*/ 165100 w 192137"/>
                <a:gd name="connsiteY4" fmla="*/ 119475 h 662996"/>
                <a:gd name="connsiteX5" fmla="*/ 152400 w 192137"/>
                <a:gd name="connsiteY5" fmla="*/ 376650 h 662996"/>
                <a:gd name="connsiteX6" fmla="*/ 171450 w 192137"/>
                <a:gd name="connsiteY6" fmla="*/ 624300 h 662996"/>
                <a:gd name="connsiteX7" fmla="*/ 104775 w 192137"/>
                <a:gd name="connsiteY7" fmla="*/ 614775 h 662996"/>
                <a:gd name="connsiteX8" fmla="*/ 25400 w 192137"/>
                <a:gd name="connsiteY8" fmla="*/ 624300 h 662996"/>
                <a:gd name="connsiteX9" fmla="*/ 79375 w 192137"/>
                <a:gd name="connsiteY9" fmla="*/ 497300 h 662996"/>
                <a:gd name="connsiteX10" fmla="*/ 0 w 192137"/>
                <a:gd name="connsiteY10" fmla="*/ 605250 h 662996"/>
                <a:gd name="connsiteX11" fmla="*/ 79375 w 192137"/>
                <a:gd name="connsiteY11" fmla="*/ 656050 h 662996"/>
                <a:gd name="connsiteX12" fmla="*/ 174625 w 192137"/>
                <a:gd name="connsiteY12" fmla="*/ 649700 h 662996"/>
                <a:gd name="connsiteX13" fmla="*/ 165100 w 192137"/>
                <a:gd name="connsiteY13" fmla="*/ 538575 h 662996"/>
                <a:gd name="connsiteX14" fmla="*/ 187325 w 192137"/>
                <a:gd name="connsiteY14" fmla="*/ 36925 h 662996"/>
                <a:gd name="connsiteX15" fmla="*/ 57150 w 192137"/>
                <a:gd name="connsiteY15" fmla="*/ 49625 h 662996"/>
                <a:gd name="connsiteX16" fmla="*/ 38100 w 192137"/>
                <a:gd name="connsiteY16" fmla="*/ 141700 h 6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137" h="662996">
                  <a:moveTo>
                    <a:pt x="38100" y="141700"/>
                  </a:moveTo>
                  <a:cubicBezTo>
                    <a:pt x="37042" y="143288"/>
                    <a:pt x="50800" y="59150"/>
                    <a:pt x="50800" y="59150"/>
                  </a:cubicBezTo>
                  <a:cubicBezTo>
                    <a:pt x="51858" y="44333"/>
                    <a:pt x="26988" y="52800"/>
                    <a:pt x="44450" y="52800"/>
                  </a:cubicBezTo>
                  <a:cubicBezTo>
                    <a:pt x="61912" y="52800"/>
                    <a:pt x="135467" y="48038"/>
                    <a:pt x="155575" y="59150"/>
                  </a:cubicBezTo>
                  <a:cubicBezTo>
                    <a:pt x="175683" y="70262"/>
                    <a:pt x="165629" y="66558"/>
                    <a:pt x="165100" y="119475"/>
                  </a:cubicBezTo>
                  <a:cubicBezTo>
                    <a:pt x="164571" y="172392"/>
                    <a:pt x="151342" y="292513"/>
                    <a:pt x="152400" y="376650"/>
                  </a:cubicBezTo>
                  <a:cubicBezTo>
                    <a:pt x="153458" y="460787"/>
                    <a:pt x="179387" y="584613"/>
                    <a:pt x="171450" y="624300"/>
                  </a:cubicBezTo>
                  <a:cubicBezTo>
                    <a:pt x="163513" y="663987"/>
                    <a:pt x="129117" y="614775"/>
                    <a:pt x="104775" y="614775"/>
                  </a:cubicBezTo>
                  <a:cubicBezTo>
                    <a:pt x="80433" y="614775"/>
                    <a:pt x="29633" y="643879"/>
                    <a:pt x="25400" y="624300"/>
                  </a:cubicBezTo>
                  <a:cubicBezTo>
                    <a:pt x="21167" y="604721"/>
                    <a:pt x="83608" y="500475"/>
                    <a:pt x="79375" y="497300"/>
                  </a:cubicBezTo>
                  <a:cubicBezTo>
                    <a:pt x="75142" y="494125"/>
                    <a:pt x="0" y="578792"/>
                    <a:pt x="0" y="605250"/>
                  </a:cubicBezTo>
                  <a:cubicBezTo>
                    <a:pt x="0" y="631708"/>
                    <a:pt x="50271" y="648642"/>
                    <a:pt x="79375" y="656050"/>
                  </a:cubicBezTo>
                  <a:cubicBezTo>
                    <a:pt x="108479" y="663458"/>
                    <a:pt x="160338" y="669279"/>
                    <a:pt x="174625" y="649700"/>
                  </a:cubicBezTo>
                  <a:cubicBezTo>
                    <a:pt x="188912" y="630121"/>
                    <a:pt x="162983" y="640704"/>
                    <a:pt x="165100" y="538575"/>
                  </a:cubicBezTo>
                  <a:cubicBezTo>
                    <a:pt x="167217" y="436446"/>
                    <a:pt x="205317" y="118417"/>
                    <a:pt x="187325" y="36925"/>
                  </a:cubicBezTo>
                  <a:cubicBezTo>
                    <a:pt x="169333" y="-44567"/>
                    <a:pt x="75671" y="31633"/>
                    <a:pt x="57150" y="49625"/>
                  </a:cubicBezTo>
                  <a:cubicBezTo>
                    <a:pt x="38629" y="67617"/>
                    <a:pt x="39158" y="140112"/>
                    <a:pt x="38100" y="1417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03008A31-B78C-6E0C-51F5-4E445847D443}"/>
                </a:ext>
              </a:extLst>
            </p:cNvPr>
            <p:cNvSpPr/>
            <p:nvPr/>
          </p:nvSpPr>
          <p:spPr>
            <a:xfrm>
              <a:off x="7086519" y="8412062"/>
              <a:ext cx="438643" cy="671613"/>
            </a:xfrm>
            <a:custGeom>
              <a:avLst/>
              <a:gdLst>
                <a:gd name="connsiteX0" fmla="*/ 81 w 438643"/>
                <a:gd name="connsiteY0" fmla="*/ 1688 h 671613"/>
                <a:gd name="connsiteX1" fmla="*/ 22306 w 438643"/>
                <a:gd name="connsiteY1" fmla="*/ 169963 h 671613"/>
                <a:gd name="connsiteX2" fmla="*/ 9606 w 438643"/>
                <a:gd name="connsiteY2" fmla="*/ 189013 h 671613"/>
                <a:gd name="connsiteX3" fmla="*/ 114381 w 438643"/>
                <a:gd name="connsiteY3" fmla="*/ 192188 h 671613"/>
                <a:gd name="connsiteX4" fmla="*/ 123906 w 438643"/>
                <a:gd name="connsiteY4" fmla="*/ 363638 h 671613"/>
                <a:gd name="connsiteX5" fmla="*/ 114381 w 438643"/>
                <a:gd name="connsiteY5" fmla="*/ 493813 h 671613"/>
                <a:gd name="connsiteX6" fmla="*/ 133431 w 438643"/>
                <a:gd name="connsiteY6" fmla="*/ 592238 h 671613"/>
                <a:gd name="connsiteX7" fmla="*/ 212806 w 438643"/>
                <a:gd name="connsiteY7" fmla="*/ 655738 h 671613"/>
                <a:gd name="connsiteX8" fmla="*/ 435056 w 438643"/>
                <a:gd name="connsiteY8" fmla="*/ 671613 h 671613"/>
                <a:gd name="connsiteX9" fmla="*/ 339806 w 438643"/>
                <a:gd name="connsiteY9" fmla="*/ 655738 h 671613"/>
                <a:gd name="connsiteX10" fmla="*/ 203281 w 438643"/>
                <a:gd name="connsiteY10" fmla="*/ 623988 h 671613"/>
                <a:gd name="connsiteX11" fmla="*/ 165181 w 438643"/>
                <a:gd name="connsiteY11" fmla="*/ 500163 h 671613"/>
                <a:gd name="connsiteX12" fmla="*/ 162006 w 438643"/>
                <a:gd name="connsiteY12" fmla="*/ 189013 h 671613"/>
                <a:gd name="connsiteX13" fmla="*/ 139781 w 438643"/>
                <a:gd name="connsiteY13" fmla="*/ 293788 h 671613"/>
                <a:gd name="connsiteX14" fmla="*/ 133431 w 438643"/>
                <a:gd name="connsiteY14" fmla="*/ 163613 h 671613"/>
                <a:gd name="connsiteX15" fmla="*/ 57231 w 438643"/>
                <a:gd name="connsiteY15" fmla="*/ 154088 h 671613"/>
                <a:gd name="connsiteX16" fmla="*/ 31831 w 438643"/>
                <a:gd name="connsiteY16" fmla="*/ 87413 h 671613"/>
                <a:gd name="connsiteX17" fmla="*/ 81 w 438643"/>
                <a:gd name="connsiteY17" fmla="*/ 1688 h 6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643" h="671613">
                  <a:moveTo>
                    <a:pt x="81" y="1688"/>
                  </a:moveTo>
                  <a:cubicBezTo>
                    <a:pt x="-1506" y="15446"/>
                    <a:pt x="20719" y="138742"/>
                    <a:pt x="22306" y="169963"/>
                  </a:cubicBezTo>
                  <a:cubicBezTo>
                    <a:pt x="23893" y="201184"/>
                    <a:pt x="-5740" y="185309"/>
                    <a:pt x="9606" y="189013"/>
                  </a:cubicBezTo>
                  <a:cubicBezTo>
                    <a:pt x="24952" y="192717"/>
                    <a:pt x="95331" y="163084"/>
                    <a:pt x="114381" y="192188"/>
                  </a:cubicBezTo>
                  <a:cubicBezTo>
                    <a:pt x="133431" y="221292"/>
                    <a:pt x="123906" y="313367"/>
                    <a:pt x="123906" y="363638"/>
                  </a:cubicBezTo>
                  <a:cubicBezTo>
                    <a:pt x="123906" y="413909"/>
                    <a:pt x="112793" y="455713"/>
                    <a:pt x="114381" y="493813"/>
                  </a:cubicBezTo>
                  <a:cubicBezTo>
                    <a:pt x="115969" y="531913"/>
                    <a:pt x="117027" y="565251"/>
                    <a:pt x="133431" y="592238"/>
                  </a:cubicBezTo>
                  <a:cubicBezTo>
                    <a:pt x="149835" y="619225"/>
                    <a:pt x="162535" y="642509"/>
                    <a:pt x="212806" y="655738"/>
                  </a:cubicBezTo>
                  <a:cubicBezTo>
                    <a:pt x="263077" y="668967"/>
                    <a:pt x="413889" y="671613"/>
                    <a:pt x="435056" y="671613"/>
                  </a:cubicBezTo>
                  <a:cubicBezTo>
                    <a:pt x="456223" y="671613"/>
                    <a:pt x="378435" y="663676"/>
                    <a:pt x="339806" y="655738"/>
                  </a:cubicBezTo>
                  <a:cubicBezTo>
                    <a:pt x="301177" y="647801"/>
                    <a:pt x="232385" y="649917"/>
                    <a:pt x="203281" y="623988"/>
                  </a:cubicBezTo>
                  <a:cubicBezTo>
                    <a:pt x="174177" y="598059"/>
                    <a:pt x="172060" y="572659"/>
                    <a:pt x="165181" y="500163"/>
                  </a:cubicBezTo>
                  <a:cubicBezTo>
                    <a:pt x="158302" y="427667"/>
                    <a:pt x="166239" y="223409"/>
                    <a:pt x="162006" y="189013"/>
                  </a:cubicBezTo>
                  <a:cubicBezTo>
                    <a:pt x="157773" y="154617"/>
                    <a:pt x="144543" y="298021"/>
                    <a:pt x="139781" y="293788"/>
                  </a:cubicBezTo>
                  <a:cubicBezTo>
                    <a:pt x="135019" y="289555"/>
                    <a:pt x="147189" y="186896"/>
                    <a:pt x="133431" y="163613"/>
                  </a:cubicBezTo>
                  <a:cubicBezTo>
                    <a:pt x="119673" y="140330"/>
                    <a:pt x="74164" y="166788"/>
                    <a:pt x="57231" y="154088"/>
                  </a:cubicBezTo>
                  <a:cubicBezTo>
                    <a:pt x="40298" y="141388"/>
                    <a:pt x="39239" y="112813"/>
                    <a:pt x="31831" y="87413"/>
                  </a:cubicBezTo>
                  <a:cubicBezTo>
                    <a:pt x="24423" y="62013"/>
                    <a:pt x="1668" y="-12070"/>
                    <a:pt x="81" y="16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098AEF06-2A52-E9C9-E639-E683D7C4D020}"/>
                </a:ext>
              </a:extLst>
            </p:cNvPr>
            <p:cNvSpPr/>
            <p:nvPr/>
          </p:nvSpPr>
          <p:spPr>
            <a:xfrm>
              <a:off x="7099292" y="8295906"/>
              <a:ext cx="431939" cy="360613"/>
            </a:xfrm>
            <a:custGeom>
              <a:avLst/>
              <a:gdLst>
                <a:gd name="connsiteX0" fmla="*/ 8 w 431939"/>
                <a:gd name="connsiteY0" fmla="*/ 184519 h 360613"/>
                <a:gd name="connsiteX1" fmla="*/ 114308 w 431939"/>
                <a:gd name="connsiteY1" fmla="*/ 190869 h 360613"/>
                <a:gd name="connsiteX2" fmla="*/ 117483 w 431939"/>
                <a:gd name="connsiteY2" fmla="*/ 111494 h 360613"/>
                <a:gd name="connsiteX3" fmla="*/ 123833 w 431939"/>
                <a:gd name="connsiteY3" fmla="*/ 9894 h 360613"/>
                <a:gd name="connsiteX4" fmla="*/ 219083 w 431939"/>
                <a:gd name="connsiteY4" fmla="*/ 22594 h 360613"/>
                <a:gd name="connsiteX5" fmla="*/ 276233 w 431939"/>
                <a:gd name="connsiteY5" fmla="*/ 28944 h 360613"/>
                <a:gd name="connsiteX6" fmla="*/ 263533 w 431939"/>
                <a:gd name="connsiteY6" fmla="*/ 63869 h 360613"/>
                <a:gd name="connsiteX7" fmla="*/ 257183 w 431939"/>
                <a:gd name="connsiteY7" fmla="*/ 155944 h 360613"/>
                <a:gd name="connsiteX8" fmla="*/ 273058 w 431939"/>
                <a:gd name="connsiteY8" fmla="*/ 187694 h 360613"/>
                <a:gd name="connsiteX9" fmla="*/ 374658 w 431939"/>
                <a:gd name="connsiteY9" fmla="*/ 200394 h 360613"/>
                <a:gd name="connsiteX10" fmla="*/ 387358 w 431939"/>
                <a:gd name="connsiteY10" fmla="*/ 209919 h 360613"/>
                <a:gd name="connsiteX11" fmla="*/ 406408 w 431939"/>
                <a:gd name="connsiteY11" fmla="*/ 295644 h 360613"/>
                <a:gd name="connsiteX12" fmla="*/ 409583 w 431939"/>
                <a:gd name="connsiteY12" fmla="*/ 359144 h 360613"/>
                <a:gd name="connsiteX13" fmla="*/ 425458 w 431939"/>
                <a:gd name="connsiteY13" fmla="*/ 232144 h 360613"/>
                <a:gd name="connsiteX14" fmla="*/ 288933 w 431939"/>
                <a:gd name="connsiteY14" fmla="*/ 190869 h 360613"/>
                <a:gd name="connsiteX15" fmla="*/ 257183 w 431939"/>
                <a:gd name="connsiteY15" fmla="*/ 25769 h 360613"/>
                <a:gd name="connsiteX16" fmla="*/ 101608 w 431939"/>
                <a:gd name="connsiteY16" fmla="*/ 3544 h 360613"/>
                <a:gd name="connsiteX17" fmla="*/ 133358 w 431939"/>
                <a:gd name="connsiteY17" fmla="*/ 57519 h 360613"/>
                <a:gd name="connsiteX18" fmla="*/ 149233 w 431939"/>
                <a:gd name="connsiteY18" fmla="*/ 136894 h 360613"/>
                <a:gd name="connsiteX19" fmla="*/ 79383 w 431939"/>
                <a:gd name="connsiteY19" fmla="*/ 155944 h 360613"/>
                <a:gd name="connsiteX20" fmla="*/ 107958 w 431939"/>
                <a:gd name="connsiteY20" fmla="*/ 178169 h 360613"/>
                <a:gd name="connsiteX21" fmla="*/ 8 w 431939"/>
                <a:gd name="connsiteY21" fmla="*/ 184519 h 36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939" h="360613">
                  <a:moveTo>
                    <a:pt x="8" y="184519"/>
                  </a:moveTo>
                  <a:cubicBezTo>
                    <a:pt x="1066" y="186636"/>
                    <a:pt x="94729" y="203040"/>
                    <a:pt x="114308" y="190869"/>
                  </a:cubicBezTo>
                  <a:cubicBezTo>
                    <a:pt x="133887" y="178698"/>
                    <a:pt x="115896" y="141656"/>
                    <a:pt x="117483" y="111494"/>
                  </a:cubicBezTo>
                  <a:cubicBezTo>
                    <a:pt x="119070" y="81332"/>
                    <a:pt x="106900" y="24711"/>
                    <a:pt x="123833" y="9894"/>
                  </a:cubicBezTo>
                  <a:cubicBezTo>
                    <a:pt x="140766" y="-4923"/>
                    <a:pt x="193683" y="19419"/>
                    <a:pt x="219083" y="22594"/>
                  </a:cubicBezTo>
                  <a:cubicBezTo>
                    <a:pt x="244483" y="25769"/>
                    <a:pt x="276233" y="28944"/>
                    <a:pt x="276233" y="28944"/>
                  </a:cubicBezTo>
                  <a:cubicBezTo>
                    <a:pt x="283641" y="35823"/>
                    <a:pt x="266708" y="42702"/>
                    <a:pt x="263533" y="63869"/>
                  </a:cubicBezTo>
                  <a:cubicBezTo>
                    <a:pt x="260358" y="85036"/>
                    <a:pt x="255596" y="135307"/>
                    <a:pt x="257183" y="155944"/>
                  </a:cubicBezTo>
                  <a:cubicBezTo>
                    <a:pt x="258770" y="176581"/>
                    <a:pt x="253479" y="180286"/>
                    <a:pt x="273058" y="187694"/>
                  </a:cubicBezTo>
                  <a:cubicBezTo>
                    <a:pt x="292637" y="195102"/>
                    <a:pt x="355608" y="196690"/>
                    <a:pt x="374658" y="200394"/>
                  </a:cubicBezTo>
                  <a:cubicBezTo>
                    <a:pt x="393708" y="204098"/>
                    <a:pt x="382066" y="194044"/>
                    <a:pt x="387358" y="209919"/>
                  </a:cubicBezTo>
                  <a:cubicBezTo>
                    <a:pt x="392650" y="225794"/>
                    <a:pt x="402704" y="270773"/>
                    <a:pt x="406408" y="295644"/>
                  </a:cubicBezTo>
                  <a:cubicBezTo>
                    <a:pt x="410112" y="320515"/>
                    <a:pt x="406408" y="369727"/>
                    <a:pt x="409583" y="359144"/>
                  </a:cubicBezTo>
                  <a:cubicBezTo>
                    <a:pt x="412758" y="348561"/>
                    <a:pt x="445566" y="260190"/>
                    <a:pt x="425458" y="232144"/>
                  </a:cubicBezTo>
                  <a:cubicBezTo>
                    <a:pt x="405350" y="204098"/>
                    <a:pt x="316979" y="225265"/>
                    <a:pt x="288933" y="190869"/>
                  </a:cubicBezTo>
                  <a:cubicBezTo>
                    <a:pt x="260887" y="156473"/>
                    <a:pt x="288404" y="56990"/>
                    <a:pt x="257183" y="25769"/>
                  </a:cubicBezTo>
                  <a:cubicBezTo>
                    <a:pt x="225962" y="-5452"/>
                    <a:pt x="122245" y="-1748"/>
                    <a:pt x="101608" y="3544"/>
                  </a:cubicBezTo>
                  <a:cubicBezTo>
                    <a:pt x="80971" y="8836"/>
                    <a:pt x="125421" y="35294"/>
                    <a:pt x="133358" y="57519"/>
                  </a:cubicBezTo>
                  <a:cubicBezTo>
                    <a:pt x="141296" y="79744"/>
                    <a:pt x="158229" y="120490"/>
                    <a:pt x="149233" y="136894"/>
                  </a:cubicBezTo>
                  <a:cubicBezTo>
                    <a:pt x="140237" y="153298"/>
                    <a:pt x="86262" y="149065"/>
                    <a:pt x="79383" y="155944"/>
                  </a:cubicBezTo>
                  <a:cubicBezTo>
                    <a:pt x="72504" y="162823"/>
                    <a:pt x="121716" y="172348"/>
                    <a:pt x="107958" y="178169"/>
                  </a:cubicBezTo>
                  <a:cubicBezTo>
                    <a:pt x="94200" y="183990"/>
                    <a:pt x="-1050" y="182402"/>
                    <a:pt x="8" y="1845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4BEFB6AC-2428-D0AE-AB5F-D3921B398B10}"/>
                </a:ext>
              </a:extLst>
            </p:cNvPr>
            <p:cNvSpPr/>
            <p:nvPr/>
          </p:nvSpPr>
          <p:spPr>
            <a:xfrm>
              <a:off x="7303413" y="8586199"/>
              <a:ext cx="224513" cy="514658"/>
            </a:xfrm>
            <a:custGeom>
              <a:avLst/>
              <a:gdLst>
                <a:gd name="connsiteX0" fmla="*/ 224512 w 224513"/>
                <a:gd name="connsiteY0" fmla="*/ 30751 h 514658"/>
                <a:gd name="connsiteX1" fmla="*/ 8612 w 224513"/>
                <a:gd name="connsiteY1" fmla="*/ 33926 h 514658"/>
                <a:gd name="connsiteX2" fmla="*/ 43537 w 224513"/>
                <a:gd name="connsiteY2" fmla="*/ 2176 h 514658"/>
                <a:gd name="connsiteX3" fmla="*/ 49887 w 224513"/>
                <a:gd name="connsiteY3" fmla="*/ 103776 h 514658"/>
                <a:gd name="connsiteX4" fmla="*/ 37187 w 224513"/>
                <a:gd name="connsiteY4" fmla="*/ 291101 h 514658"/>
                <a:gd name="connsiteX5" fmla="*/ 126087 w 224513"/>
                <a:gd name="connsiteY5" fmla="*/ 345076 h 514658"/>
                <a:gd name="connsiteX6" fmla="*/ 78462 w 224513"/>
                <a:gd name="connsiteY6" fmla="*/ 345076 h 514658"/>
                <a:gd name="connsiteX7" fmla="*/ 202287 w 224513"/>
                <a:gd name="connsiteY7" fmla="*/ 351426 h 514658"/>
                <a:gd name="connsiteX8" fmla="*/ 183237 w 224513"/>
                <a:gd name="connsiteY8" fmla="*/ 386351 h 514658"/>
                <a:gd name="connsiteX9" fmla="*/ 186412 w 224513"/>
                <a:gd name="connsiteY9" fmla="*/ 513351 h 514658"/>
                <a:gd name="connsiteX10" fmla="*/ 202287 w 224513"/>
                <a:gd name="connsiteY10" fmla="*/ 449851 h 514658"/>
                <a:gd name="connsiteX11" fmla="*/ 202287 w 224513"/>
                <a:gd name="connsiteY11" fmla="*/ 408576 h 514658"/>
                <a:gd name="connsiteX12" fmla="*/ 59412 w 224513"/>
                <a:gd name="connsiteY12" fmla="*/ 376826 h 514658"/>
                <a:gd name="connsiteX13" fmla="*/ 27662 w 224513"/>
                <a:gd name="connsiteY13" fmla="*/ 179976 h 514658"/>
                <a:gd name="connsiteX14" fmla="*/ 40362 w 224513"/>
                <a:gd name="connsiteY14" fmla="*/ 24401 h 514658"/>
                <a:gd name="connsiteX15" fmla="*/ 11787 w 224513"/>
                <a:gd name="connsiteY15" fmla="*/ 18051 h 514658"/>
                <a:gd name="connsiteX16" fmla="*/ 224512 w 224513"/>
                <a:gd name="connsiteY16" fmla="*/ 30751 h 51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513" h="514658">
                  <a:moveTo>
                    <a:pt x="224512" y="30751"/>
                  </a:moveTo>
                  <a:cubicBezTo>
                    <a:pt x="223983" y="33397"/>
                    <a:pt x="38774" y="38689"/>
                    <a:pt x="8612" y="33926"/>
                  </a:cubicBezTo>
                  <a:cubicBezTo>
                    <a:pt x="-21551" y="29163"/>
                    <a:pt x="36658" y="-9466"/>
                    <a:pt x="43537" y="2176"/>
                  </a:cubicBezTo>
                  <a:cubicBezTo>
                    <a:pt x="50416" y="13818"/>
                    <a:pt x="50945" y="55622"/>
                    <a:pt x="49887" y="103776"/>
                  </a:cubicBezTo>
                  <a:cubicBezTo>
                    <a:pt x="48829" y="151930"/>
                    <a:pt x="24487" y="250884"/>
                    <a:pt x="37187" y="291101"/>
                  </a:cubicBezTo>
                  <a:cubicBezTo>
                    <a:pt x="49887" y="331318"/>
                    <a:pt x="119208" y="336080"/>
                    <a:pt x="126087" y="345076"/>
                  </a:cubicBezTo>
                  <a:cubicBezTo>
                    <a:pt x="132966" y="354072"/>
                    <a:pt x="65762" y="344018"/>
                    <a:pt x="78462" y="345076"/>
                  </a:cubicBezTo>
                  <a:cubicBezTo>
                    <a:pt x="91162" y="346134"/>
                    <a:pt x="184825" y="344547"/>
                    <a:pt x="202287" y="351426"/>
                  </a:cubicBezTo>
                  <a:cubicBezTo>
                    <a:pt x="219749" y="358305"/>
                    <a:pt x="185883" y="359364"/>
                    <a:pt x="183237" y="386351"/>
                  </a:cubicBezTo>
                  <a:cubicBezTo>
                    <a:pt x="180591" y="413339"/>
                    <a:pt x="183237" y="502768"/>
                    <a:pt x="186412" y="513351"/>
                  </a:cubicBezTo>
                  <a:cubicBezTo>
                    <a:pt x="189587" y="523934"/>
                    <a:pt x="199641" y="467314"/>
                    <a:pt x="202287" y="449851"/>
                  </a:cubicBezTo>
                  <a:cubicBezTo>
                    <a:pt x="204933" y="432388"/>
                    <a:pt x="226100" y="420747"/>
                    <a:pt x="202287" y="408576"/>
                  </a:cubicBezTo>
                  <a:cubicBezTo>
                    <a:pt x="178474" y="396405"/>
                    <a:pt x="88516" y="414926"/>
                    <a:pt x="59412" y="376826"/>
                  </a:cubicBezTo>
                  <a:cubicBezTo>
                    <a:pt x="30308" y="338726"/>
                    <a:pt x="30837" y="238714"/>
                    <a:pt x="27662" y="179976"/>
                  </a:cubicBezTo>
                  <a:cubicBezTo>
                    <a:pt x="24487" y="121239"/>
                    <a:pt x="43008" y="51389"/>
                    <a:pt x="40362" y="24401"/>
                  </a:cubicBezTo>
                  <a:cubicBezTo>
                    <a:pt x="37716" y="-2587"/>
                    <a:pt x="-11496" y="18051"/>
                    <a:pt x="11787" y="18051"/>
                  </a:cubicBezTo>
                  <a:cubicBezTo>
                    <a:pt x="35070" y="18051"/>
                    <a:pt x="225041" y="28105"/>
                    <a:pt x="224512" y="307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A82EA52D-4511-4342-876E-F8AD309C5F47}"/>
                </a:ext>
              </a:extLst>
            </p:cNvPr>
            <p:cNvSpPr/>
            <p:nvPr/>
          </p:nvSpPr>
          <p:spPr>
            <a:xfrm>
              <a:off x="7565799" y="8482342"/>
              <a:ext cx="559026" cy="351991"/>
            </a:xfrm>
            <a:custGeom>
              <a:avLst/>
              <a:gdLst>
                <a:gd name="connsiteX0" fmla="*/ 339951 w 559026"/>
                <a:gd name="connsiteY0" fmla="*/ 217158 h 351991"/>
                <a:gd name="connsiteX1" fmla="*/ 517751 w 559026"/>
                <a:gd name="connsiteY1" fmla="*/ 210808 h 351991"/>
                <a:gd name="connsiteX2" fmla="*/ 514576 w 559026"/>
                <a:gd name="connsiteY2" fmla="*/ 156833 h 351991"/>
                <a:gd name="connsiteX3" fmla="*/ 428851 w 559026"/>
                <a:gd name="connsiteY3" fmla="*/ 39358 h 351991"/>
                <a:gd name="connsiteX4" fmla="*/ 295501 w 559026"/>
                <a:gd name="connsiteY4" fmla="*/ 1258 h 351991"/>
                <a:gd name="connsiteX5" fmla="*/ 136751 w 559026"/>
                <a:gd name="connsiteY5" fmla="*/ 17133 h 351991"/>
                <a:gd name="connsiteX6" fmla="*/ 19276 w 559026"/>
                <a:gd name="connsiteY6" fmla="*/ 93333 h 351991"/>
                <a:gd name="connsiteX7" fmla="*/ 9751 w 559026"/>
                <a:gd name="connsiteY7" fmla="*/ 131433 h 351991"/>
                <a:gd name="connsiteX8" fmla="*/ 3401 w 559026"/>
                <a:gd name="connsiteY8" fmla="*/ 226683 h 351991"/>
                <a:gd name="connsiteX9" fmla="*/ 66901 w 559026"/>
                <a:gd name="connsiteY9" fmla="*/ 315583 h 351991"/>
                <a:gd name="connsiteX10" fmla="*/ 146276 w 559026"/>
                <a:gd name="connsiteY10" fmla="*/ 350508 h 351991"/>
                <a:gd name="connsiteX11" fmla="*/ 63726 w 559026"/>
                <a:gd name="connsiteY11" fmla="*/ 271133 h 351991"/>
                <a:gd name="connsiteX12" fmla="*/ 12926 w 559026"/>
                <a:gd name="connsiteY12" fmla="*/ 217158 h 351991"/>
                <a:gd name="connsiteX13" fmla="*/ 63726 w 559026"/>
                <a:gd name="connsiteY13" fmla="*/ 55233 h 351991"/>
                <a:gd name="connsiteX14" fmla="*/ 155801 w 559026"/>
                <a:gd name="connsiteY14" fmla="*/ 13958 h 351991"/>
                <a:gd name="connsiteX15" fmla="*/ 276451 w 559026"/>
                <a:gd name="connsiteY15" fmla="*/ 20308 h 351991"/>
                <a:gd name="connsiteX16" fmla="*/ 308201 w 559026"/>
                <a:gd name="connsiteY16" fmla="*/ 4433 h 351991"/>
                <a:gd name="connsiteX17" fmla="*/ 495526 w 559026"/>
                <a:gd name="connsiteY17" fmla="*/ 90158 h 351991"/>
                <a:gd name="connsiteX18" fmla="*/ 559026 w 559026"/>
                <a:gd name="connsiteY18" fmla="*/ 201283 h 351991"/>
                <a:gd name="connsiteX19" fmla="*/ 495526 w 559026"/>
                <a:gd name="connsiteY19" fmla="*/ 239383 h 351991"/>
                <a:gd name="connsiteX20" fmla="*/ 339951 w 559026"/>
                <a:gd name="connsiteY20" fmla="*/ 217158 h 3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9026" h="351991">
                  <a:moveTo>
                    <a:pt x="339951" y="217158"/>
                  </a:moveTo>
                  <a:cubicBezTo>
                    <a:pt x="343655" y="212396"/>
                    <a:pt x="488647" y="220862"/>
                    <a:pt x="517751" y="210808"/>
                  </a:cubicBezTo>
                  <a:cubicBezTo>
                    <a:pt x="546855" y="200754"/>
                    <a:pt x="529393" y="185408"/>
                    <a:pt x="514576" y="156833"/>
                  </a:cubicBezTo>
                  <a:cubicBezTo>
                    <a:pt x="499759" y="128258"/>
                    <a:pt x="465364" y="65287"/>
                    <a:pt x="428851" y="39358"/>
                  </a:cubicBezTo>
                  <a:cubicBezTo>
                    <a:pt x="392338" y="13429"/>
                    <a:pt x="344184" y="4962"/>
                    <a:pt x="295501" y="1258"/>
                  </a:cubicBezTo>
                  <a:cubicBezTo>
                    <a:pt x="246818" y="-2446"/>
                    <a:pt x="182789" y="1787"/>
                    <a:pt x="136751" y="17133"/>
                  </a:cubicBezTo>
                  <a:cubicBezTo>
                    <a:pt x="90713" y="32479"/>
                    <a:pt x="40442" y="74283"/>
                    <a:pt x="19276" y="93333"/>
                  </a:cubicBezTo>
                  <a:cubicBezTo>
                    <a:pt x="-1890" y="112383"/>
                    <a:pt x="12397" y="109208"/>
                    <a:pt x="9751" y="131433"/>
                  </a:cubicBezTo>
                  <a:cubicBezTo>
                    <a:pt x="7105" y="153658"/>
                    <a:pt x="-6124" y="195991"/>
                    <a:pt x="3401" y="226683"/>
                  </a:cubicBezTo>
                  <a:cubicBezTo>
                    <a:pt x="12926" y="257375"/>
                    <a:pt x="43089" y="294946"/>
                    <a:pt x="66901" y="315583"/>
                  </a:cubicBezTo>
                  <a:cubicBezTo>
                    <a:pt x="90713" y="336220"/>
                    <a:pt x="146805" y="357916"/>
                    <a:pt x="146276" y="350508"/>
                  </a:cubicBezTo>
                  <a:cubicBezTo>
                    <a:pt x="145747" y="343100"/>
                    <a:pt x="85951" y="293358"/>
                    <a:pt x="63726" y="271133"/>
                  </a:cubicBezTo>
                  <a:cubicBezTo>
                    <a:pt x="41501" y="248908"/>
                    <a:pt x="12926" y="253141"/>
                    <a:pt x="12926" y="217158"/>
                  </a:cubicBezTo>
                  <a:cubicBezTo>
                    <a:pt x="12926" y="181175"/>
                    <a:pt x="39914" y="89100"/>
                    <a:pt x="63726" y="55233"/>
                  </a:cubicBezTo>
                  <a:cubicBezTo>
                    <a:pt x="87538" y="21366"/>
                    <a:pt x="120347" y="19779"/>
                    <a:pt x="155801" y="13958"/>
                  </a:cubicBezTo>
                  <a:cubicBezTo>
                    <a:pt x="191255" y="8137"/>
                    <a:pt x="251051" y="21895"/>
                    <a:pt x="276451" y="20308"/>
                  </a:cubicBezTo>
                  <a:cubicBezTo>
                    <a:pt x="301851" y="18720"/>
                    <a:pt x="271689" y="-7209"/>
                    <a:pt x="308201" y="4433"/>
                  </a:cubicBezTo>
                  <a:cubicBezTo>
                    <a:pt x="344713" y="16075"/>
                    <a:pt x="453722" y="57350"/>
                    <a:pt x="495526" y="90158"/>
                  </a:cubicBezTo>
                  <a:cubicBezTo>
                    <a:pt x="537330" y="122966"/>
                    <a:pt x="559026" y="176412"/>
                    <a:pt x="559026" y="201283"/>
                  </a:cubicBezTo>
                  <a:cubicBezTo>
                    <a:pt x="559026" y="226154"/>
                    <a:pt x="531509" y="235679"/>
                    <a:pt x="495526" y="239383"/>
                  </a:cubicBezTo>
                  <a:cubicBezTo>
                    <a:pt x="459543" y="243087"/>
                    <a:pt x="336247" y="221920"/>
                    <a:pt x="339951" y="2171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6BF0F536-E79B-7655-7DAC-BCCD208F6CE0}"/>
                </a:ext>
              </a:extLst>
            </p:cNvPr>
            <p:cNvSpPr/>
            <p:nvPr/>
          </p:nvSpPr>
          <p:spPr>
            <a:xfrm>
              <a:off x="7673973" y="8565922"/>
              <a:ext cx="282701" cy="146315"/>
            </a:xfrm>
            <a:custGeom>
              <a:avLst/>
              <a:gdLst>
                <a:gd name="connsiteX0" fmla="*/ 2 w 282701"/>
                <a:gd name="connsiteY0" fmla="*/ 63728 h 146315"/>
                <a:gd name="connsiteX1" fmla="*/ 123827 w 282701"/>
                <a:gd name="connsiteY1" fmla="*/ 12928 h 146315"/>
                <a:gd name="connsiteX2" fmla="*/ 228602 w 282701"/>
                <a:gd name="connsiteY2" fmla="*/ 51028 h 146315"/>
                <a:gd name="connsiteX3" fmla="*/ 231777 w 282701"/>
                <a:gd name="connsiteY3" fmla="*/ 22453 h 146315"/>
                <a:gd name="connsiteX4" fmla="*/ 282577 w 282701"/>
                <a:gd name="connsiteY4" fmla="*/ 146278 h 146315"/>
                <a:gd name="connsiteX5" fmla="*/ 244477 w 282701"/>
                <a:gd name="connsiteY5" fmla="*/ 35153 h 146315"/>
                <a:gd name="connsiteX6" fmla="*/ 193677 w 282701"/>
                <a:gd name="connsiteY6" fmla="*/ 228 h 146315"/>
                <a:gd name="connsiteX7" fmla="*/ 120652 w 282701"/>
                <a:gd name="connsiteY7" fmla="*/ 47853 h 146315"/>
                <a:gd name="connsiteX8" fmla="*/ 2 w 282701"/>
                <a:gd name="connsiteY8" fmla="*/ 63728 h 1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701" h="146315">
                  <a:moveTo>
                    <a:pt x="2" y="63728"/>
                  </a:moveTo>
                  <a:cubicBezTo>
                    <a:pt x="531" y="57907"/>
                    <a:pt x="85727" y="15045"/>
                    <a:pt x="123827" y="12928"/>
                  </a:cubicBezTo>
                  <a:cubicBezTo>
                    <a:pt x="161927" y="10811"/>
                    <a:pt x="210610" y="49440"/>
                    <a:pt x="228602" y="51028"/>
                  </a:cubicBezTo>
                  <a:cubicBezTo>
                    <a:pt x="246594" y="52615"/>
                    <a:pt x="222781" y="6578"/>
                    <a:pt x="231777" y="22453"/>
                  </a:cubicBezTo>
                  <a:cubicBezTo>
                    <a:pt x="240773" y="38328"/>
                    <a:pt x="280460" y="144161"/>
                    <a:pt x="282577" y="146278"/>
                  </a:cubicBezTo>
                  <a:cubicBezTo>
                    <a:pt x="284694" y="148395"/>
                    <a:pt x="259294" y="59495"/>
                    <a:pt x="244477" y="35153"/>
                  </a:cubicBezTo>
                  <a:cubicBezTo>
                    <a:pt x="229660" y="10811"/>
                    <a:pt x="214314" y="-1889"/>
                    <a:pt x="193677" y="228"/>
                  </a:cubicBezTo>
                  <a:cubicBezTo>
                    <a:pt x="173040" y="2345"/>
                    <a:pt x="153460" y="36740"/>
                    <a:pt x="120652" y="47853"/>
                  </a:cubicBezTo>
                  <a:cubicBezTo>
                    <a:pt x="87844" y="58965"/>
                    <a:pt x="-527" y="69549"/>
                    <a:pt x="2" y="637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A73BDB0A-15A6-5549-A9A1-46C32B744FBA}"/>
                </a:ext>
              </a:extLst>
            </p:cNvPr>
            <p:cNvSpPr/>
            <p:nvPr/>
          </p:nvSpPr>
          <p:spPr>
            <a:xfrm>
              <a:off x="7694462" y="8613762"/>
              <a:ext cx="400766" cy="333455"/>
            </a:xfrm>
            <a:custGeom>
              <a:avLst/>
              <a:gdLst>
                <a:gd name="connsiteX0" fmla="*/ 1738 w 400766"/>
                <a:gd name="connsiteY0" fmla="*/ 13 h 333455"/>
                <a:gd name="connsiteX1" fmla="*/ 33488 w 400766"/>
                <a:gd name="connsiteY1" fmla="*/ 85738 h 333455"/>
                <a:gd name="connsiteX2" fmla="*/ 220813 w 400766"/>
                <a:gd name="connsiteY2" fmla="*/ 146063 h 333455"/>
                <a:gd name="connsiteX3" fmla="*/ 306538 w 400766"/>
                <a:gd name="connsiteY3" fmla="*/ 190513 h 333455"/>
                <a:gd name="connsiteX4" fmla="*/ 360513 w 400766"/>
                <a:gd name="connsiteY4" fmla="*/ 244488 h 333455"/>
                <a:gd name="connsiteX5" fmla="*/ 379563 w 400766"/>
                <a:gd name="connsiteY5" fmla="*/ 333388 h 333455"/>
                <a:gd name="connsiteX6" fmla="*/ 398613 w 400766"/>
                <a:gd name="connsiteY6" fmla="*/ 257188 h 333455"/>
                <a:gd name="connsiteX7" fmla="*/ 325588 w 400766"/>
                <a:gd name="connsiteY7" fmla="*/ 152413 h 333455"/>
                <a:gd name="connsiteX8" fmla="*/ 96988 w 400766"/>
                <a:gd name="connsiteY8" fmla="*/ 114313 h 333455"/>
                <a:gd name="connsiteX9" fmla="*/ 55713 w 400766"/>
                <a:gd name="connsiteY9" fmla="*/ 92088 h 333455"/>
                <a:gd name="connsiteX10" fmla="*/ 1738 w 400766"/>
                <a:gd name="connsiteY10" fmla="*/ 13 h 33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766" h="333455">
                  <a:moveTo>
                    <a:pt x="1738" y="13"/>
                  </a:moveTo>
                  <a:cubicBezTo>
                    <a:pt x="-1966" y="-1045"/>
                    <a:pt x="-3025" y="61396"/>
                    <a:pt x="33488" y="85738"/>
                  </a:cubicBezTo>
                  <a:cubicBezTo>
                    <a:pt x="70001" y="110080"/>
                    <a:pt x="175305" y="128601"/>
                    <a:pt x="220813" y="146063"/>
                  </a:cubicBezTo>
                  <a:cubicBezTo>
                    <a:pt x="266321" y="163525"/>
                    <a:pt x="283255" y="174109"/>
                    <a:pt x="306538" y="190513"/>
                  </a:cubicBezTo>
                  <a:cubicBezTo>
                    <a:pt x="329821" y="206917"/>
                    <a:pt x="348342" y="220676"/>
                    <a:pt x="360513" y="244488"/>
                  </a:cubicBezTo>
                  <a:cubicBezTo>
                    <a:pt x="372684" y="268301"/>
                    <a:pt x="373213" y="331271"/>
                    <a:pt x="379563" y="333388"/>
                  </a:cubicBezTo>
                  <a:cubicBezTo>
                    <a:pt x="385913" y="335505"/>
                    <a:pt x="407609" y="287351"/>
                    <a:pt x="398613" y="257188"/>
                  </a:cubicBezTo>
                  <a:cubicBezTo>
                    <a:pt x="389617" y="227026"/>
                    <a:pt x="375859" y="176225"/>
                    <a:pt x="325588" y="152413"/>
                  </a:cubicBezTo>
                  <a:cubicBezTo>
                    <a:pt x="275317" y="128601"/>
                    <a:pt x="141967" y="124367"/>
                    <a:pt x="96988" y="114313"/>
                  </a:cubicBezTo>
                  <a:cubicBezTo>
                    <a:pt x="52009" y="104259"/>
                    <a:pt x="66825" y="106904"/>
                    <a:pt x="55713" y="92088"/>
                  </a:cubicBezTo>
                  <a:cubicBezTo>
                    <a:pt x="44601" y="77272"/>
                    <a:pt x="5442" y="1071"/>
                    <a:pt x="1738" y="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BEDB8632-8FDC-55B1-8F59-9F348B22EB76}"/>
                </a:ext>
              </a:extLst>
            </p:cNvPr>
            <p:cNvSpPr/>
            <p:nvPr/>
          </p:nvSpPr>
          <p:spPr>
            <a:xfrm>
              <a:off x="7670791" y="8803765"/>
              <a:ext cx="327070" cy="213446"/>
            </a:xfrm>
            <a:custGeom>
              <a:avLst/>
              <a:gdLst>
                <a:gd name="connsiteX0" fmla="*/ 31759 w 327070"/>
                <a:gd name="connsiteY0" fmla="*/ 510 h 213446"/>
                <a:gd name="connsiteX1" fmla="*/ 73034 w 327070"/>
                <a:gd name="connsiteY1" fmla="*/ 35435 h 213446"/>
                <a:gd name="connsiteX2" fmla="*/ 279409 w 327070"/>
                <a:gd name="connsiteY2" fmla="*/ 130685 h 213446"/>
                <a:gd name="connsiteX3" fmla="*/ 244484 w 327070"/>
                <a:gd name="connsiteY3" fmla="*/ 184660 h 213446"/>
                <a:gd name="connsiteX4" fmla="*/ 120659 w 327070"/>
                <a:gd name="connsiteY4" fmla="*/ 187835 h 213446"/>
                <a:gd name="connsiteX5" fmla="*/ 41284 w 327070"/>
                <a:gd name="connsiteY5" fmla="*/ 130685 h 213446"/>
                <a:gd name="connsiteX6" fmla="*/ 9 w 327070"/>
                <a:gd name="connsiteY6" fmla="*/ 76710 h 213446"/>
                <a:gd name="connsiteX7" fmla="*/ 44459 w 327070"/>
                <a:gd name="connsiteY7" fmla="*/ 146560 h 213446"/>
                <a:gd name="connsiteX8" fmla="*/ 165109 w 327070"/>
                <a:gd name="connsiteY8" fmla="*/ 213235 h 213446"/>
                <a:gd name="connsiteX9" fmla="*/ 307984 w 327070"/>
                <a:gd name="connsiteY9" fmla="*/ 165610 h 213446"/>
                <a:gd name="connsiteX10" fmla="*/ 311159 w 327070"/>
                <a:gd name="connsiteY10" fmla="*/ 108460 h 213446"/>
                <a:gd name="connsiteX11" fmla="*/ 174634 w 327070"/>
                <a:gd name="connsiteY11" fmla="*/ 25910 h 213446"/>
                <a:gd name="connsiteX12" fmla="*/ 234959 w 327070"/>
                <a:gd name="connsiteY12" fmla="*/ 57660 h 213446"/>
                <a:gd name="connsiteX13" fmla="*/ 31759 w 327070"/>
                <a:gd name="connsiteY13" fmla="*/ 510 h 21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070" h="213446">
                  <a:moveTo>
                    <a:pt x="31759" y="510"/>
                  </a:moveTo>
                  <a:cubicBezTo>
                    <a:pt x="4772" y="-3194"/>
                    <a:pt x="31759" y="13739"/>
                    <a:pt x="73034" y="35435"/>
                  </a:cubicBezTo>
                  <a:cubicBezTo>
                    <a:pt x="114309" y="57131"/>
                    <a:pt x="250834" y="105814"/>
                    <a:pt x="279409" y="130685"/>
                  </a:cubicBezTo>
                  <a:cubicBezTo>
                    <a:pt x="307984" y="155556"/>
                    <a:pt x="270942" y="175135"/>
                    <a:pt x="244484" y="184660"/>
                  </a:cubicBezTo>
                  <a:cubicBezTo>
                    <a:pt x="218026" y="194185"/>
                    <a:pt x="154526" y="196831"/>
                    <a:pt x="120659" y="187835"/>
                  </a:cubicBezTo>
                  <a:cubicBezTo>
                    <a:pt x="86792" y="178839"/>
                    <a:pt x="61392" y="149206"/>
                    <a:pt x="41284" y="130685"/>
                  </a:cubicBezTo>
                  <a:cubicBezTo>
                    <a:pt x="21176" y="112164"/>
                    <a:pt x="-520" y="74064"/>
                    <a:pt x="9" y="76710"/>
                  </a:cubicBezTo>
                  <a:cubicBezTo>
                    <a:pt x="538" y="79356"/>
                    <a:pt x="16942" y="123806"/>
                    <a:pt x="44459" y="146560"/>
                  </a:cubicBezTo>
                  <a:cubicBezTo>
                    <a:pt x="71976" y="169314"/>
                    <a:pt x="121188" y="210060"/>
                    <a:pt x="165109" y="213235"/>
                  </a:cubicBezTo>
                  <a:cubicBezTo>
                    <a:pt x="209030" y="216410"/>
                    <a:pt x="283642" y="183073"/>
                    <a:pt x="307984" y="165610"/>
                  </a:cubicBezTo>
                  <a:cubicBezTo>
                    <a:pt x="332326" y="148147"/>
                    <a:pt x="333384" y="131743"/>
                    <a:pt x="311159" y="108460"/>
                  </a:cubicBezTo>
                  <a:cubicBezTo>
                    <a:pt x="288934" y="85177"/>
                    <a:pt x="187334" y="34377"/>
                    <a:pt x="174634" y="25910"/>
                  </a:cubicBezTo>
                  <a:cubicBezTo>
                    <a:pt x="161934" y="17443"/>
                    <a:pt x="252951" y="59777"/>
                    <a:pt x="234959" y="57660"/>
                  </a:cubicBezTo>
                  <a:cubicBezTo>
                    <a:pt x="216967" y="55543"/>
                    <a:pt x="58746" y="4214"/>
                    <a:pt x="31759" y="5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0222DE5C-77E7-7A46-25E8-4D0B2DDE5198}"/>
                </a:ext>
              </a:extLst>
            </p:cNvPr>
            <p:cNvSpPr/>
            <p:nvPr/>
          </p:nvSpPr>
          <p:spPr>
            <a:xfrm>
              <a:off x="7527641" y="8924677"/>
              <a:ext cx="582428" cy="191366"/>
            </a:xfrm>
            <a:custGeom>
              <a:avLst/>
              <a:gdLst>
                <a:gd name="connsiteX0" fmla="*/ 284 w 582428"/>
                <a:gd name="connsiteY0" fmla="*/ 248 h 191366"/>
                <a:gd name="connsiteX1" fmla="*/ 76484 w 582428"/>
                <a:gd name="connsiteY1" fmla="*/ 101848 h 191366"/>
                <a:gd name="connsiteX2" fmla="*/ 282859 w 582428"/>
                <a:gd name="connsiteY2" fmla="*/ 187573 h 191366"/>
                <a:gd name="connsiteX3" fmla="*/ 371759 w 582428"/>
                <a:gd name="connsiteY3" fmla="*/ 171698 h 191366"/>
                <a:gd name="connsiteX4" fmla="*/ 447959 w 582428"/>
                <a:gd name="connsiteY4" fmla="*/ 130423 h 191366"/>
                <a:gd name="connsiteX5" fmla="*/ 505109 w 582428"/>
                <a:gd name="connsiteY5" fmla="*/ 143123 h 191366"/>
                <a:gd name="connsiteX6" fmla="*/ 581309 w 582428"/>
                <a:gd name="connsiteY6" fmla="*/ 9773 h 191366"/>
                <a:gd name="connsiteX7" fmla="*/ 546384 w 582428"/>
                <a:gd name="connsiteY7" fmla="*/ 73273 h 191366"/>
                <a:gd name="connsiteX8" fmla="*/ 489234 w 582428"/>
                <a:gd name="connsiteY8" fmla="*/ 146298 h 191366"/>
                <a:gd name="connsiteX9" fmla="*/ 257459 w 582428"/>
                <a:gd name="connsiteY9" fmla="*/ 187573 h 191366"/>
                <a:gd name="connsiteX10" fmla="*/ 98709 w 582428"/>
                <a:gd name="connsiteY10" fmla="*/ 76448 h 191366"/>
                <a:gd name="connsiteX11" fmla="*/ 284 w 582428"/>
                <a:gd name="connsiteY11" fmla="*/ 248 h 19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2428" h="191366">
                  <a:moveTo>
                    <a:pt x="284" y="248"/>
                  </a:moveTo>
                  <a:cubicBezTo>
                    <a:pt x="-3420" y="4481"/>
                    <a:pt x="29388" y="70627"/>
                    <a:pt x="76484" y="101848"/>
                  </a:cubicBezTo>
                  <a:cubicBezTo>
                    <a:pt x="123580" y="133069"/>
                    <a:pt x="233647" y="175931"/>
                    <a:pt x="282859" y="187573"/>
                  </a:cubicBezTo>
                  <a:cubicBezTo>
                    <a:pt x="332072" y="199215"/>
                    <a:pt x="344242" y="181223"/>
                    <a:pt x="371759" y="171698"/>
                  </a:cubicBezTo>
                  <a:cubicBezTo>
                    <a:pt x="399276" y="162173"/>
                    <a:pt x="425734" y="135186"/>
                    <a:pt x="447959" y="130423"/>
                  </a:cubicBezTo>
                  <a:cubicBezTo>
                    <a:pt x="470184" y="125661"/>
                    <a:pt x="482884" y="163231"/>
                    <a:pt x="505109" y="143123"/>
                  </a:cubicBezTo>
                  <a:cubicBezTo>
                    <a:pt x="527334" y="123015"/>
                    <a:pt x="574430" y="21415"/>
                    <a:pt x="581309" y="9773"/>
                  </a:cubicBezTo>
                  <a:cubicBezTo>
                    <a:pt x="588188" y="-1869"/>
                    <a:pt x="561730" y="50519"/>
                    <a:pt x="546384" y="73273"/>
                  </a:cubicBezTo>
                  <a:cubicBezTo>
                    <a:pt x="531038" y="96027"/>
                    <a:pt x="537388" y="127248"/>
                    <a:pt x="489234" y="146298"/>
                  </a:cubicBezTo>
                  <a:cubicBezTo>
                    <a:pt x="441080" y="165348"/>
                    <a:pt x="322546" y="199215"/>
                    <a:pt x="257459" y="187573"/>
                  </a:cubicBezTo>
                  <a:cubicBezTo>
                    <a:pt x="192372" y="175931"/>
                    <a:pt x="136280" y="106081"/>
                    <a:pt x="98709" y="76448"/>
                  </a:cubicBezTo>
                  <a:cubicBezTo>
                    <a:pt x="61138" y="46815"/>
                    <a:pt x="3988" y="-3985"/>
                    <a:pt x="284" y="24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3B0DD361-7630-E9A0-4365-4F0C0C6B4167}"/>
                </a:ext>
              </a:extLst>
            </p:cNvPr>
            <p:cNvSpPr/>
            <p:nvPr/>
          </p:nvSpPr>
          <p:spPr>
            <a:xfrm>
              <a:off x="7502054" y="8897144"/>
              <a:ext cx="230910" cy="21895"/>
            </a:xfrm>
            <a:custGeom>
              <a:avLst/>
              <a:gdLst>
                <a:gd name="connsiteX0" fmla="*/ 471 w 230910"/>
                <a:gd name="connsiteY0" fmla="*/ 2381 h 21895"/>
                <a:gd name="connsiteX1" fmla="*/ 222721 w 230910"/>
                <a:gd name="connsiteY1" fmla="*/ 2381 h 21895"/>
                <a:gd name="connsiteX2" fmla="*/ 165571 w 230910"/>
                <a:gd name="connsiteY2" fmla="*/ 21431 h 21895"/>
                <a:gd name="connsiteX3" fmla="*/ 471 w 230910"/>
                <a:gd name="connsiteY3" fmla="*/ 2381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10" h="21895">
                  <a:moveTo>
                    <a:pt x="471" y="2381"/>
                  </a:moveTo>
                  <a:cubicBezTo>
                    <a:pt x="9996" y="-794"/>
                    <a:pt x="195204" y="-794"/>
                    <a:pt x="222721" y="2381"/>
                  </a:cubicBezTo>
                  <a:cubicBezTo>
                    <a:pt x="250238" y="5556"/>
                    <a:pt x="202613" y="17727"/>
                    <a:pt x="165571" y="21431"/>
                  </a:cubicBezTo>
                  <a:cubicBezTo>
                    <a:pt x="128529" y="25135"/>
                    <a:pt x="-9054" y="5556"/>
                    <a:pt x="471" y="238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A484BF23-6EE8-BF1A-02AB-2CD6891BB5E7}"/>
                </a:ext>
              </a:extLst>
            </p:cNvPr>
            <p:cNvSpPr/>
            <p:nvPr/>
          </p:nvSpPr>
          <p:spPr>
            <a:xfrm>
              <a:off x="7953169" y="8841365"/>
              <a:ext cx="169439" cy="271023"/>
            </a:xfrm>
            <a:custGeom>
              <a:avLst/>
              <a:gdLst>
                <a:gd name="connsiteX0" fmla="*/ 165306 w 169439"/>
                <a:gd name="connsiteY0" fmla="*/ 1010 h 271023"/>
                <a:gd name="connsiteX1" fmla="*/ 101806 w 169439"/>
                <a:gd name="connsiteY1" fmla="*/ 140710 h 271023"/>
                <a:gd name="connsiteX2" fmla="*/ 206 w 169439"/>
                <a:gd name="connsiteY2" fmla="*/ 270885 h 271023"/>
                <a:gd name="connsiteX3" fmla="*/ 130381 w 169439"/>
                <a:gd name="connsiteY3" fmla="*/ 166110 h 271023"/>
                <a:gd name="connsiteX4" fmla="*/ 127206 w 169439"/>
                <a:gd name="connsiteY4" fmla="*/ 181985 h 271023"/>
                <a:gd name="connsiteX5" fmla="*/ 114506 w 169439"/>
                <a:gd name="connsiteY5" fmla="*/ 147060 h 271023"/>
                <a:gd name="connsiteX6" fmla="*/ 158956 w 169439"/>
                <a:gd name="connsiteY6" fmla="*/ 80385 h 271023"/>
                <a:gd name="connsiteX7" fmla="*/ 165306 w 169439"/>
                <a:gd name="connsiteY7" fmla="*/ 1010 h 27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9" h="271023">
                  <a:moveTo>
                    <a:pt x="165306" y="1010"/>
                  </a:moveTo>
                  <a:cubicBezTo>
                    <a:pt x="155781" y="11064"/>
                    <a:pt x="129323" y="95731"/>
                    <a:pt x="101806" y="140710"/>
                  </a:cubicBezTo>
                  <a:cubicBezTo>
                    <a:pt x="74289" y="185689"/>
                    <a:pt x="-4556" y="266652"/>
                    <a:pt x="206" y="270885"/>
                  </a:cubicBezTo>
                  <a:cubicBezTo>
                    <a:pt x="4968" y="275118"/>
                    <a:pt x="109214" y="180927"/>
                    <a:pt x="130381" y="166110"/>
                  </a:cubicBezTo>
                  <a:cubicBezTo>
                    <a:pt x="151548" y="151293"/>
                    <a:pt x="129852" y="185160"/>
                    <a:pt x="127206" y="181985"/>
                  </a:cubicBezTo>
                  <a:cubicBezTo>
                    <a:pt x="124560" y="178810"/>
                    <a:pt x="109214" y="163993"/>
                    <a:pt x="114506" y="147060"/>
                  </a:cubicBezTo>
                  <a:cubicBezTo>
                    <a:pt x="119798" y="130127"/>
                    <a:pt x="152077" y="102081"/>
                    <a:pt x="158956" y="80385"/>
                  </a:cubicBezTo>
                  <a:cubicBezTo>
                    <a:pt x="165835" y="58689"/>
                    <a:pt x="174831" y="-9044"/>
                    <a:pt x="165306" y="10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42173610-8061-E3CE-AF1F-20406C20BC64}"/>
                </a:ext>
              </a:extLst>
            </p:cNvPr>
            <p:cNvSpPr/>
            <p:nvPr/>
          </p:nvSpPr>
          <p:spPr>
            <a:xfrm>
              <a:off x="-16579" y="9403732"/>
              <a:ext cx="530105" cy="34488"/>
            </a:xfrm>
            <a:custGeom>
              <a:avLst/>
              <a:gdLst>
                <a:gd name="connsiteX0" fmla="*/ 3879 w 530105"/>
                <a:gd name="connsiteY0" fmla="*/ 32368 h 34488"/>
                <a:gd name="connsiteX1" fmla="*/ 515054 w 530105"/>
                <a:gd name="connsiteY1" fmla="*/ 29193 h 34488"/>
                <a:gd name="connsiteX2" fmla="*/ 384879 w 530105"/>
                <a:gd name="connsiteY2" fmla="*/ 3793 h 34488"/>
                <a:gd name="connsiteX3" fmla="*/ 286454 w 530105"/>
                <a:gd name="connsiteY3" fmla="*/ 3793 h 34488"/>
                <a:gd name="connsiteX4" fmla="*/ 3879 w 530105"/>
                <a:gd name="connsiteY4" fmla="*/ 32368 h 3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05" h="34488">
                  <a:moveTo>
                    <a:pt x="3879" y="32368"/>
                  </a:moveTo>
                  <a:cubicBezTo>
                    <a:pt x="41979" y="36601"/>
                    <a:pt x="451554" y="33955"/>
                    <a:pt x="515054" y="29193"/>
                  </a:cubicBezTo>
                  <a:cubicBezTo>
                    <a:pt x="578554" y="24431"/>
                    <a:pt x="422979" y="8026"/>
                    <a:pt x="384879" y="3793"/>
                  </a:cubicBezTo>
                  <a:cubicBezTo>
                    <a:pt x="346779" y="-440"/>
                    <a:pt x="353658" y="-2028"/>
                    <a:pt x="286454" y="3793"/>
                  </a:cubicBezTo>
                  <a:cubicBezTo>
                    <a:pt x="219250" y="9614"/>
                    <a:pt x="-34221" y="28135"/>
                    <a:pt x="3879" y="323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A294250D-88FC-B635-DD63-7A1F07A6D116}"/>
                </a:ext>
              </a:extLst>
            </p:cNvPr>
            <p:cNvSpPr/>
            <p:nvPr/>
          </p:nvSpPr>
          <p:spPr>
            <a:xfrm>
              <a:off x="2200140" y="3806754"/>
              <a:ext cx="538839" cy="177943"/>
            </a:xfrm>
            <a:custGeom>
              <a:avLst/>
              <a:gdLst>
                <a:gd name="connsiteX0" fmla="*/ 135 w 538839"/>
                <a:gd name="connsiteY0" fmla="*/ 177871 h 177943"/>
                <a:gd name="connsiteX1" fmla="*/ 76335 w 538839"/>
                <a:gd name="connsiteY1" fmla="*/ 108021 h 177943"/>
                <a:gd name="connsiteX2" fmla="*/ 38235 w 538839"/>
                <a:gd name="connsiteY2" fmla="*/ 123896 h 177943"/>
                <a:gd name="connsiteX3" fmla="*/ 54110 w 538839"/>
                <a:gd name="connsiteY3" fmla="*/ 69921 h 177943"/>
                <a:gd name="connsiteX4" fmla="*/ 89035 w 538839"/>
                <a:gd name="connsiteY4" fmla="*/ 69921 h 177943"/>
                <a:gd name="connsiteX5" fmla="*/ 123960 w 538839"/>
                <a:gd name="connsiteY5" fmla="*/ 38171 h 177943"/>
                <a:gd name="connsiteX6" fmla="*/ 69985 w 538839"/>
                <a:gd name="connsiteY6" fmla="*/ 71 h 177943"/>
                <a:gd name="connsiteX7" fmla="*/ 136660 w 538839"/>
                <a:gd name="connsiteY7" fmla="*/ 28646 h 177943"/>
                <a:gd name="connsiteX8" fmla="*/ 219210 w 538839"/>
                <a:gd name="connsiteY8" fmla="*/ 28646 h 177943"/>
                <a:gd name="connsiteX9" fmla="*/ 295410 w 538839"/>
                <a:gd name="connsiteY9" fmla="*/ 47696 h 177943"/>
                <a:gd name="connsiteX10" fmla="*/ 273185 w 538839"/>
                <a:gd name="connsiteY10" fmla="*/ 22296 h 177943"/>
                <a:gd name="connsiteX11" fmla="*/ 368435 w 538839"/>
                <a:gd name="connsiteY11" fmla="*/ 73096 h 177943"/>
                <a:gd name="connsiteX12" fmla="*/ 400185 w 538839"/>
                <a:gd name="connsiteY12" fmla="*/ 85796 h 177943"/>
                <a:gd name="connsiteX13" fmla="*/ 362085 w 538839"/>
                <a:gd name="connsiteY13" fmla="*/ 63571 h 177943"/>
                <a:gd name="connsiteX14" fmla="*/ 393835 w 538839"/>
                <a:gd name="connsiteY14" fmla="*/ 104846 h 177943"/>
                <a:gd name="connsiteX15" fmla="*/ 495435 w 538839"/>
                <a:gd name="connsiteY15" fmla="*/ 108021 h 177943"/>
                <a:gd name="connsiteX16" fmla="*/ 536710 w 538839"/>
                <a:gd name="connsiteY16" fmla="*/ 104846 h 177943"/>
                <a:gd name="connsiteX17" fmla="*/ 435110 w 538839"/>
                <a:gd name="connsiteY17" fmla="*/ 104846 h 177943"/>
                <a:gd name="connsiteX18" fmla="*/ 276360 w 538839"/>
                <a:gd name="connsiteY18" fmla="*/ 123896 h 177943"/>
                <a:gd name="connsiteX19" fmla="*/ 289060 w 538839"/>
                <a:gd name="connsiteY19" fmla="*/ 88971 h 177943"/>
                <a:gd name="connsiteX20" fmla="*/ 216035 w 538839"/>
                <a:gd name="connsiteY20" fmla="*/ 22296 h 177943"/>
                <a:gd name="connsiteX21" fmla="*/ 95385 w 538839"/>
                <a:gd name="connsiteY21" fmla="*/ 34996 h 177943"/>
                <a:gd name="connsiteX22" fmla="*/ 50935 w 538839"/>
                <a:gd name="connsiteY22" fmla="*/ 69921 h 177943"/>
                <a:gd name="connsiteX23" fmla="*/ 82685 w 538839"/>
                <a:gd name="connsiteY23" fmla="*/ 69921 h 177943"/>
                <a:gd name="connsiteX24" fmla="*/ 98560 w 538839"/>
                <a:gd name="connsiteY24" fmla="*/ 120721 h 177943"/>
                <a:gd name="connsiteX25" fmla="*/ 135 w 538839"/>
                <a:gd name="connsiteY25" fmla="*/ 177871 h 1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839" h="177943">
                  <a:moveTo>
                    <a:pt x="135" y="177871"/>
                  </a:moveTo>
                  <a:cubicBezTo>
                    <a:pt x="-3569" y="175754"/>
                    <a:pt x="69985" y="117017"/>
                    <a:pt x="76335" y="108021"/>
                  </a:cubicBezTo>
                  <a:cubicBezTo>
                    <a:pt x="82685" y="99025"/>
                    <a:pt x="41939" y="130246"/>
                    <a:pt x="38235" y="123896"/>
                  </a:cubicBezTo>
                  <a:cubicBezTo>
                    <a:pt x="34531" y="117546"/>
                    <a:pt x="45643" y="78917"/>
                    <a:pt x="54110" y="69921"/>
                  </a:cubicBezTo>
                  <a:cubicBezTo>
                    <a:pt x="62577" y="60925"/>
                    <a:pt x="77393" y="75213"/>
                    <a:pt x="89035" y="69921"/>
                  </a:cubicBezTo>
                  <a:cubicBezTo>
                    <a:pt x="100677" y="64629"/>
                    <a:pt x="127135" y="49813"/>
                    <a:pt x="123960" y="38171"/>
                  </a:cubicBezTo>
                  <a:cubicBezTo>
                    <a:pt x="120785" y="26529"/>
                    <a:pt x="67868" y="1659"/>
                    <a:pt x="69985" y="71"/>
                  </a:cubicBezTo>
                  <a:cubicBezTo>
                    <a:pt x="72102" y="-1517"/>
                    <a:pt x="111789" y="23884"/>
                    <a:pt x="136660" y="28646"/>
                  </a:cubicBezTo>
                  <a:cubicBezTo>
                    <a:pt x="161531" y="33408"/>
                    <a:pt x="192752" y="25471"/>
                    <a:pt x="219210" y="28646"/>
                  </a:cubicBezTo>
                  <a:cubicBezTo>
                    <a:pt x="245668" y="31821"/>
                    <a:pt x="286414" y="48754"/>
                    <a:pt x="295410" y="47696"/>
                  </a:cubicBezTo>
                  <a:cubicBezTo>
                    <a:pt x="304406" y="46638"/>
                    <a:pt x="261014" y="18063"/>
                    <a:pt x="273185" y="22296"/>
                  </a:cubicBezTo>
                  <a:cubicBezTo>
                    <a:pt x="285356" y="26529"/>
                    <a:pt x="347268" y="62513"/>
                    <a:pt x="368435" y="73096"/>
                  </a:cubicBezTo>
                  <a:cubicBezTo>
                    <a:pt x="389602" y="83679"/>
                    <a:pt x="401243" y="87384"/>
                    <a:pt x="400185" y="85796"/>
                  </a:cubicBezTo>
                  <a:cubicBezTo>
                    <a:pt x="399127" y="84208"/>
                    <a:pt x="363143" y="60396"/>
                    <a:pt x="362085" y="63571"/>
                  </a:cubicBezTo>
                  <a:cubicBezTo>
                    <a:pt x="361027" y="66746"/>
                    <a:pt x="371610" y="97438"/>
                    <a:pt x="393835" y="104846"/>
                  </a:cubicBezTo>
                  <a:cubicBezTo>
                    <a:pt x="416060" y="112254"/>
                    <a:pt x="471623" y="108021"/>
                    <a:pt x="495435" y="108021"/>
                  </a:cubicBezTo>
                  <a:cubicBezTo>
                    <a:pt x="519247" y="108021"/>
                    <a:pt x="546764" y="105375"/>
                    <a:pt x="536710" y="104846"/>
                  </a:cubicBezTo>
                  <a:cubicBezTo>
                    <a:pt x="526656" y="104317"/>
                    <a:pt x="478502" y="101671"/>
                    <a:pt x="435110" y="104846"/>
                  </a:cubicBezTo>
                  <a:cubicBezTo>
                    <a:pt x="391718" y="108021"/>
                    <a:pt x="300702" y="126542"/>
                    <a:pt x="276360" y="123896"/>
                  </a:cubicBezTo>
                  <a:cubicBezTo>
                    <a:pt x="252018" y="121250"/>
                    <a:pt x="299114" y="105904"/>
                    <a:pt x="289060" y="88971"/>
                  </a:cubicBezTo>
                  <a:cubicBezTo>
                    <a:pt x="279006" y="72038"/>
                    <a:pt x="248314" y="31292"/>
                    <a:pt x="216035" y="22296"/>
                  </a:cubicBezTo>
                  <a:cubicBezTo>
                    <a:pt x="183756" y="13300"/>
                    <a:pt x="122901" y="27059"/>
                    <a:pt x="95385" y="34996"/>
                  </a:cubicBezTo>
                  <a:cubicBezTo>
                    <a:pt x="67869" y="42933"/>
                    <a:pt x="53052" y="64100"/>
                    <a:pt x="50935" y="69921"/>
                  </a:cubicBezTo>
                  <a:cubicBezTo>
                    <a:pt x="48818" y="75742"/>
                    <a:pt x="74748" y="61454"/>
                    <a:pt x="82685" y="69921"/>
                  </a:cubicBezTo>
                  <a:cubicBezTo>
                    <a:pt x="90623" y="78388"/>
                    <a:pt x="111260" y="106433"/>
                    <a:pt x="98560" y="120721"/>
                  </a:cubicBezTo>
                  <a:cubicBezTo>
                    <a:pt x="85860" y="135008"/>
                    <a:pt x="3839" y="179988"/>
                    <a:pt x="135" y="1778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DAF267D-213B-9A70-2862-DF9EF400D1B9}"/>
                </a:ext>
              </a:extLst>
            </p:cNvPr>
            <p:cNvSpPr/>
            <p:nvPr/>
          </p:nvSpPr>
          <p:spPr>
            <a:xfrm>
              <a:off x="2206006" y="3809646"/>
              <a:ext cx="194306" cy="127365"/>
            </a:xfrm>
            <a:custGeom>
              <a:avLst/>
              <a:gdLst>
                <a:gd name="connsiteX0" fmla="*/ 619 w 194306"/>
                <a:gd name="connsiteY0" fmla="*/ 127354 h 127365"/>
                <a:gd name="connsiteX1" fmla="*/ 70469 w 194306"/>
                <a:gd name="connsiteY1" fmla="*/ 38454 h 127365"/>
                <a:gd name="connsiteX2" fmla="*/ 172069 w 194306"/>
                <a:gd name="connsiteY2" fmla="*/ 13054 h 127365"/>
                <a:gd name="connsiteX3" fmla="*/ 127619 w 194306"/>
                <a:gd name="connsiteY3" fmla="*/ 13054 h 127365"/>
                <a:gd name="connsiteX4" fmla="*/ 194294 w 194306"/>
                <a:gd name="connsiteY4" fmla="*/ 354 h 127365"/>
                <a:gd name="connsiteX5" fmla="*/ 121269 w 194306"/>
                <a:gd name="connsiteY5" fmla="*/ 3529 h 127365"/>
                <a:gd name="connsiteX6" fmla="*/ 57769 w 194306"/>
                <a:gd name="connsiteY6" fmla="*/ 3529 h 127365"/>
                <a:gd name="connsiteX7" fmla="*/ 70469 w 194306"/>
                <a:gd name="connsiteY7" fmla="*/ 19404 h 127365"/>
                <a:gd name="connsiteX8" fmla="*/ 22844 w 194306"/>
                <a:gd name="connsiteY8" fmla="*/ 54329 h 127365"/>
                <a:gd name="connsiteX9" fmla="*/ 35544 w 194306"/>
                <a:gd name="connsiteY9" fmla="*/ 44804 h 127365"/>
                <a:gd name="connsiteX10" fmla="*/ 619 w 194306"/>
                <a:gd name="connsiteY10" fmla="*/ 127354 h 12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06" h="127365">
                  <a:moveTo>
                    <a:pt x="619" y="127354"/>
                  </a:moveTo>
                  <a:cubicBezTo>
                    <a:pt x="6440" y="126296"/>
                    <a:pt x="41894" y="57504"/>
                    <a:pt x="70469" y="38454"/>
                  </a:cubicBezTo>
                  <a:cubicBezTo>
                    <a:pt x="99044" y="19404"/>
                    <a:pt x="162544" y="17287"/>
                    <a:pt x="172069" y="13054"/>
                  </a:cubicBezTo>
                  <a:cubicBezTo>
                    <a:pt x="181594" y="8821"/>
                    <a:pt x="123915" y="15171"/>
                    <a:pt x="127619" y="13054"/>
                  </a:cubicBezTo>
                  <a:cubicBezTo>
                    <a:pt x="131323" y="10937"/>
                    <a:pt x="195352" y="1942"/>
                    <a:pt x="194294" y="354"/>
                  </a:cubicBezTo>
                  <a:cubicBezTo>
                    <a:pt x="193236" y="-1234"/>
                    <a:pt x="144023" y="3000"/>
                    <a:pt x="121269" y="3529"/>
                  </a:cubicBezTo>
                  <a:cubicBezTo>
                    <a:pt x="98515" y="4058"/>
                    <a:pt x="57769" y="3529"/>
                    <a:pt x="57769" y="3529"/>
                  </a:cubicBezTo>
                  <a:cubicBezTo>
                    <a:pt x="49302" y="6175"/>
                    <a:pt x="76290" y="10937"/>
                    <a:pt x="70469" y="19404"/>
                  </a:cubicBezTo>
                  <a:cubicBezTo>
                    <a:pt x="64648" y="27871"/>
                    <a:pt x="22844" y="54329"/>
                    <a:pt x="22844" y="54329"/>
                  </a:cubicBezTo>
                  <a:cubicBezTo>
                    <a:pt x="17023" y="58562"/>
                    <a:pt x="39248" y="35808"/>
                    <a:pt x="35544" y="44804"/>
                  </a:cubicBezTo>
                  <a:cubicBezTo>
                    <a:pt x="31840" y="53800"/>
                    <a:pt x="-5202" y="128412"/>
                    <a:pt x="619" y="1273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1A4E5DF4-9A82-488F-F621-DB22BA47E6FB}"/>
                </a:ext>
              </a:extLst>
            </p:cNvPr>
            <p:cNvSpPr/>
            <p:nvPr/>
          </p:nvSpPr>
          <p:spPr>
            <a:xfrm>
              <a:off x="2324095" y="3797757"/>
              <a:ext cx="378761" cy="129718"/>
            </a:xfrm>
            <a:custGeom>
              <a:avLst/>
              <a:gdLst>
                <a:gd name="connsiteX0" fmla="*/ 5 w 378761"/>
                <a:gd name="connsiteY0" fmla="*/ 21768 h 129718"/>
                <a:gd name="connsiteX1" fmla="*/ 69855 w 378761"/>
                <a:gd name="connsiteY1" fmla="*/ 24943 h 129718"/>
                <a:gd name="connsiteX2" fmla="*/ 187330 w 378761"/>
                <a:gd name="connsiteY2" fmla="*/ 66218 h 129718"/>
                <a:gd name="connsiteX3" fmla="*/ 190505 w 378761"/>
                <a:gd name="connsiteY3" fmla="*/ 82093 h 129718"/>
                <a:gd name="connsiteX4" fmla="*/ 244480 w 378761"/>
                <a:gd name="connsiteY4" fmla="*/ 110668 h 129718"/>
                <a:gd name="connsiteX5" fmla="*/ 225430 w 378761"/>
                <a:gd name="connsiteY5" fmla="*/ 120193 h 129718"/>
                <a:gd name="connsiteX6" fmla="*/ 273055 w 378761"/>
                <a:gd name="connsiteY6" fmla="*/ 126543 h 129718"/>
                <a:gd name="connsiteX7" fmla="*/ 228605 w 378761"/>
                <a:gd name="connsiteY7" fmla="*/ 129718 h 129718"/>
                <a:gd name="connsiteX8" fmla="*/ 377830 w 378761"/>
                <a:gd name="connsiteY8" fmla="*/ 120193 h 129718"/>
                <a:gd name="connsiteX9" fmla="*/ 288930 w 378761"/>
                <a:gd name="connsiteY9" fmla="*/ 113843 h 129718"/>
                <a:gd name="connsiteX10" fmla="*/ 228605 w 378761"/>
                <a:gd name="connsiteY10" fmla="*/ 75743 h 129718"/>
                <a:gd name="connsiteX11" fmla="*/ 317505 w 378761"/>
                <a:gd name="connsiteY11" fmla="*/ 97968 h 129718"/>
                <a:gd name="connsiteX12" fmla="*/ 231780 w 378761"/>
                <a:gd name="connsiteY12" fmla="*/ 69393 h 129718"/>
                <a:gd name="connsiteX13" fmla="*/ 85730 w 378761"/>
                <a:gd name="connsiteY13" fmla="*/ 2718 h 129718"/>
                <a:gd name="connsiteX14" fmla="*/ 123830 w 378761"/>
                <a:gd name="connsiteY14" fmla="*/ 12243 h 129718"/>
                <a:gd name="connsiteX15" fmla="*/ 73030 w 378761"/>
                <a:gd name="connsiteY15" fmla="*/ 5893 h 129718"/>
                <a:gd name="connsiteX16" fmla="*/ 5 w 378761"/>
                <a:gd name="connsiteY16" fmla="*/ 21768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761" h="129718">
                  <a:moveTo>
                    <a:pt x="5" y="21768"/>
                  </a:moveTo>
                  <a:cubicBezTo>
                    <a:pt x="-524" y="24943"/>
                    <a:pt x="38634" y="17535"/>
                    <a:pt x="69855" y="24943"/>
                  </a:cubicBezTo>
                  <a:cubicBezTo>
                    <a:pt x="101076" y="32351"/>
                    <a:pt x="167222" y="56693"/>
                    <a:pt x="187330" y="66218"/>
                  </a:cubicBezTo>
                  <a:cubicBezTo>
                    <a:pt x="207438" y="75743"/>
                    <a:pt x="180980" y="74685"/>
                    <a:pt x="190505" y="82093"/>
                  </a:cubicBezTo>
                  <a:cubicBezTo>
                    <a:pt x="200030" y="89501"/>
                    <a:pt x="244480" y="110668"/>
                    <a:pt x="244480" y="110668"/>
                  </a:cubicBezTo>
                  <a:cubicBezTo>
                    <a:pt x="250301" y="117018"/>
                    <a:pt x="220668" y="117547"/>
                    <a:pt x="225430" y="120193"/>
                  </a:cubicBezTo>
                  <a:cubicBezTo>
                    <a:pt x="230192" y="122839"/>
                    <a:pt x="272526" y="124956"/>
                    <a:pt x="273055" y="126543"/>
                  </a:cubicBezTo>
                  <a:cubicBezTo>
                    <a:pt x="273584" y="128130"/>
                    <a:pt x="228605" y="129718"/>
                    <a:pt x="228605" y="129718"/>
                  </a:cubicBezTo>
                  <a:cubicBezTo>
                    <a:pt x="246067" y="128660"/>
                    <a:pt x="367776" y="122839"/>
                    <a:pt x="377830" y="120193"/>
                  </a:cubicBezTo>
                  <a:cubicBezTo>
                    <a:pt x="387884" y="117547"/>
                    <a:pt x="313801" y="121251"/>
                    <a:pt x="288930" y="113843"/>
                  </a:cubicBezTo>
                  <a:cubicBezTo>
                    <a:pt x="264059" y="106435"/>
                    <a:pt x="223843" y="78389"/>
                    <a:pt x="228605" y="75743"/>
                  </a:cubicBezTo>
                  <a:cubicBezTo>
                    <a:pt x="233367" y="73097"/>
                    <a:pt x="316976" y="99026"/>
                    <a:pt x="317505" y="97968"/>
                  </a:cubicBezTo>
                  <a:cubicBezTo>
                    <a:pt x="318034" y="96910"/>
                    <a:pt x="270409" y="85268"/>
                    <a:pt x="231780" y="69393"/>
                  </a:cubicBezTo>
                  <a:cubicBezTo>
                    <a:pt x="193151" y="53518"/>
                    <a:pt x="103722" y="12243"/>
                    <a:pt x="85730" y="2718"/>
                  </a:cubicBezTo>
                  <a:cubicBezTo>
                    <a:pt x="67738" y="-6807"/>
                    <a:pt x="125947" y="11714"/>
                    <a:pt x="123830" y="12243"/>
                  </a:cubicBezTo>
                  <a:cubicBezTo>
                    <a:pt x="121713" y="12772"/>
                    <a:pt x="92609" y="6951"/>
                    <a:pt x="73030" y="5893"/>
                  </a:cubicBezTo>
                  <a:cubicBezTo>
                    <a:pt x="53451" y="4835"/>
                    <a:pt x="534" y="18593"/>
                    <a:pt x="5" y="217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672FF3B-1D75-A5EE-5E22-C150970C4ECC}"/>
                </a:ext>
              </a:extLst>
            </p:cNvPr>
            <p:cNvSpPr/>
            <p:nvPr/>
          </p:nvSpPr>
          <p:spPr>
            <a:xfrm>
              <a:off x="2225657" y="3924300"/>
              <a:ext cx="340290" cy="31812"/>
            </a:xfrm>
            <a:custGeom>
              <a:avLst/>
              <a:gdLst>
                <a:gd name="connsiteX0" fmla="*/ 18 w 340290"/>
                <a:gd name="connsiteY0" fmla="*/ 9525 h 31812"/>
                <a:gd name="connsiteX1" fmla="*/ 120668 w 340290"/>
                <a:gd name="connsiteY1" fmla="*/ 25400 h 31812"/>
                <a:gd name="connsiteX2" fmla="*/ 193693 w 340290"/>
                <a:gd name="connsiteY2" fmla="*/ 19050 h 31812"/>
                <a:gd name="connsiteX3" fmla="*/ 73043 w 340290"/>
                <a:gd name="connsiteY3" fmla="*/ 31750 h 31812"/>
                <a:gd name="connsiteX4" fmla="*/ 336568 w 340290"/>
                <a:gd name="connsiteY4" fmla="*/ 12700 h 31812"/>
                <a:gd name="connsiteX5" fmla="*/ 234968 w 340290"/>
                <a:gd name="connsiteY5" fmla="*/ 12700 h 31812"/>
                <a:gd name="connsiteX6" fmla="*/ 127018 w 340290"/>
                <a:gd name="connsiteY6" fmla="*/ 12700 h 31812"/>
                <a:gd name="connsiteX7" fmla="*/ 92093 w 340290"/>
                <a:gd name="connsiteY7" fmla="*/ 0 h 31812"/>
                <a:gd name="connsiteX8" fmla="*/ 111143 w 340290"/>
                <a:gd name="connsiteY8" fmla="*/ 12700 h 31812"/>
                <a:gd name="connsiteX9" fmla="*/ 18 w 340290"/>
                <a:gd name="connsiteY9" fmla="*/ 9525 h 3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290" h="31812">
                  <a:moveTo>
                    <a:pt x="18" y="9525"/>
                  </a:moveTo>
                  <a:cubicBezTo>
                    <a:pt x="1606" y="11642"/>
                    <a:pt x="88389" y="23813"/>
                    <a:pt x="120668" y="25400"/>
                  </a:cubicBezTo>
                  <a:cubicBezTo>
                    <a:pt x="152947" y="26987"/>
                    <a:pt x="201630" y="17992"/>
                    <a:pt x="193693" y="19050"/>
                  </a:cubicBezTo>
                  <a:cubicBezTo>
                    <a:pt x="185756" y="20108"/>
                    <a:pt x="49231" y="32808"/>
                    <a:pt x="73043" y="31750"/>
                  </a:cubicBezTo>
                  <a:cubicBezTo>
                    <a:pt x="96855" y="30692"/>
                    <a:pt x="309580" y="15875"/>
                    <a:pt x="336568" y="12700"/>
                  </a:cubicBezTo>
                  <a:cubicBezTo>
                    <a:pt x="363556" y="9525"/>
                    <a:pt x="234968" y="12700"/>
                    <a:pt x="234968" y="12700"/>
                  </a:cubicBezTo>
                  <a:cubicBezTo>
                    <a:pt x="200043" y="12700"/>
                    <a:pt x="150831" y="14817"/>
                    <a:pt x="127018" y="12700"/>
                  </a:cubicBezTo>
                  <a:cubicBezTo>
                    <a:pt x="103205" y="10583"/>
                    <a:pt x="94739" y="0"/>
                    <a:pt x="92093" y="0"/>
                  </a:cubicBezTo>
                  <a:cubicBezTo>
                    <a:pt x="89447" y="0"/>
                    <a:pt x="121197" y="9525"/>
                    <a:pt x="111143" y="12700"/>
                  </a:cubicBezTo>
                  <a:cubicBezTo>
                    <a:pt x="101089" y="15875"/>
                    <a:pt x="-1570" y="7408"/>
                    <a:pt x="18" y="95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DF64833-51A1-F7E8-E3B9-41B2B66B4BA1}"/>
                </a:ext>
              </a:extLst>
            </p:cNvPr>
            <p:cNvSpPr/>
            <p:nvPr/>
          </p:nvSpPr>
          <p:spPr>
            <a:xfrm>
              <a:off x="2372591" y="3819352"/>
              <a:ext cx="151793" cy="124017"/>
            </a:xfrm>
            <a:custGeom>
              <a:avLst/>
              <a:gdLst>
                <a:gd name="connsiteX0" fmla="*/ 15009 w 151793"/>
                <a:gd name="connsiteY0" fmla="*/ 173 h 124017"/>
                <a:gd name="connsiteX1" fmla="*/ 81684 w 151793"/>
                <a:gd name="connsiteY1" fmla="*/ 50973 h 124017"/>
                <a:gd name="connsiteX2" fmla="*/ 107084 w 151793"/>
                <a:gd name="connsiteY2" fmla="*/ 76373 h 124017"/>
                <a:gd name="connsiteX3" fmla="*/ 2309 w 151793"/>
                <a:gd name="connsiteY3" fmla="*/ 101773 h 124017"/>
                <a:gd name="connsiteX4" fmla="*/ 53109 w 151793"/>
                <a:gd name="connsiteY4" fmla="*/ 101773 h 124017"/>
                <a:gd name="connsiteX5" fmla="*/ 2309 w 151793"/>
                <a:gd name="connsiteY5" fmla="*/ 123998 h 124017"/>
                <a:gd name="connsiteX6" fmla="*/ 145184 w 151793"/>
                <a:gd name="connsiteY6" fmla="*/ 104948 h 124017"/>
                <a:gd name="connsiteX7" fmla="*/ 119784 w 151793"/>
                <a:gd name="connsiteY7" fmla="*/ 70023 h 124017"/>
                <a:gd name="connsiteX8" fmla="*/ 15009 w 151793"/>
                <a:gd name="connsiteY8" fmla="*/ 173 h 12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93" h="124017">
                  <a:moveTo>
                    <a:pt x="15009" y="173"/>
                  </a:moveTo>
                  <a:cubicBezTo>
                    <a:pt x="8659" y="-3002"/>
                    <a:pt x="66338" y="38273"/>
                    <a:pt x="81684" y="50973"/>
                  </a:cubicBezTo>
                  <a:cubicBezTo>
                    <a:pt x="97030" y="63673"/>
                    <a:pt x="120313" y="67906"/>
                    <a:pt x="107084" y="76373"/>
                  </a:cubicBezTo>
                  <a:cubicBezTo>
                    <a:pt x="93855" y="84840"/>
                    <a:pt x="11305" y="97540"/>
                    <a:pt x="2309" y="101773"/>
                  </a:cubicBezTo>
                  <a:cubicBezTo>
                    <a:pt x="-6687" y="106006"/>
                    <a:pt x="53109" y="98069"/>
                    <a:pt x="53109" y="101773"/>
                  </a:cubicBezTo>
                  <a:cubicBezTo>
                    <a:pt x="53109" y="105477"/>
                    <a:pt x="-13037" y="123469"/>
                    <a:pt x="2309" y="123998"/>
                  </a:cubicBezTo>
                  <a:cubicBezTo>
                    <a:pt x="17655" y="124527"/>
                    <a:pt x="125605" y="113944"/>
                    <a:pt x="145184" y="104948"/>
                  </a:cubicBezTo>
                  <a:cubicBezTo>
                    <a:pt x="164763" y="95952"/>
                    <a:pt x="136188" y="84311"/>
                    <a:pt x="119784" y="70023"/>
                  </a:cubicBezTo>
                  <a:cubicBezTo>
                    <a:pt x="103380" y="55735"/>
                    <a:pt x="21359" y="3348"/>
                    <a:pt x="15009" y="1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E52DA81-5EFC-2A83-E711-111D552D9A2A}"/>
                </a:ext>
              </a:extLst>
            </p:cNvPr>
            <p:cNvSpPr/>
            <p:nvPr/>
          </p:nvSpPr>
          <p:spPr>
            <a:xfrm>
              <a:off x="2298897" y="3810767"/>
              <a:ext cx="161745" cy="121664"/>
            </a:xfrm>
            <a:custGeom>
              <a:avLst/>
              <a:gdLst>
                <a:gd name="connsiteX0" fmla="*/ 18853 w 161745"/>
                <a:gd name="connsiteY0" fmla="*/ 8758 h 121664"/>
                <a:gd name="connsiteX1" fmla="*/ 2978 w 161745"/>
                <a:gd name="connsiteY1" fmla="*/ 91308 h 121664"/>
                <a:gd name="connsiteX2" fmla="*/ 9328 w 161745"/>
                <a:gd name="connsiteY2" fmla="*/ 119883 h 121664"/>
                <a:gd name="connsiteX3" fmla="*/ 91878 w 161745"/>
                <a:gd name="connsiteY3" fmla="*/ 116708 h 121664"/>
                <a:gd name="connsiteX4" fmla="*/ 114103 w 161745"/>
                <a:gd name="connsiteY4" fmla="*/ 100833 h 121664"/>
                <a:gd name="connsiteX5" fmla="*/ 142678 w 161745"/>
                <a:gd name="connsiteY5" fmla="*/ 62733 h 121664"/>
                <a:gd name="connsiteX6" fmla="*/ 161728 w 161745"/>
                <a:gd name="connsiteY6" fmla="*/ 37333 h 121664"/>
                <a:gd name="connsiteX7" fmla="*/ 139503 w 161745"/>
                <a:gd name="connsiteY7" fmla="*/ 8758 h 121664"/>
                <a:gd name="connsiteX8" fmla="*/ 98228 w 161745"/>
                <a:gd name="connsiteY8" fmla="*/ 2408 h 121664"/>
                <a:gd name="connsiteX9" fmla="*/ 18853 w 161745"/>
                <a:gd name="connsiteY9" fmla="*/ 8758 h 1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45" h="121664">
                  <a:moveTo>
                    <a:pt x="18853" y="8758"/>
                  </a:moveTo>
                  <a:cubicBezTo>
                    <a:pt x="2978" y="23575"/>
                    <a:pt x="4565" y="72787"/>
                    <a:pt x="2978" y="91308"/>
                  </a:cubicBezTo>
                  <a:cubicBezTo>
                    <a:pt x="1391" y="109829"/>
                    <a:pt x="-5489" y="115650"/>
                    <a:pt x="9328" y="119883"/>
                  </a:cubicBezTo>
                  <a:cubicBezTo>
                    <a:pt x="24145" y="124116"/>
                    <a:pt x="74416" y="119883"/>
                    <a:pt x="91878" y="116708"/>
                  </a:cubicBezTo>
                  <a:cubicBezTo>
                    <a:pt x="109341" y="113533"/>
                    <a:pt x="105636" y="109829"/>
                    <a:pt x="114103" y="100833"/>
                  </a:cubicBezTo>
                  <a:cubicBezTo>
                    <a:pt x="122570" y="91837"/>
                    <a:pt x="142678" y="62733"/>
                    <a:pt x="142678" y="62733"/>
                  </a:cubicBezTo>
                  <a:cubicBezTo>
                    <a:pt x="150615" y="52150"/>
                    <a:pt x="162257" y="46329"/>
                    <a:pt x="161728" y="37333"/>
                  </a:cubicBezTo>
                  <a:cubicBezTo>
                    <a:pt x="161199" y="28337"/>
                    <a:pt x="150086" y="14579"/>
                    <a:pt x="139503" y="8758"/>
                  </a:cubicBezTo>
                  <a:cubicBezTo>
                    <a:pt x="128920" y="2937"/>
                    <a:pt x="111986" y="2408"/>
                    <a:pt x="98228" y="2408"/>
                  </a:cubicBezTo>
                  <a:cubicBezTo>
                    <a:pt x="84470" y="2408"/>
                    <a:pt x="34728" y="-6059"/>
                    <a:pt x="18853" y="87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BA425EA9-6D2D-F487-49BD-E4F6B77FB5EA}"/>
                </a:ext>
              </a:extLst>
            </p:cNvPr>
            <p:cNvSpPr/>
            <p:nvPr/>
          </p:nvSpPr>
          <p:spPr>
            <a:xfrm>
              <a:off x="2189822" y="3933735"/>
              <a:ext cx="259170" cy="60975"/>
            </a:xfrm>
            <a:custGeom>
              <a:avLst/>
              <a:gdLst>
                <a:gd name="connsiteX0" fmla="*/ 4103 w 259170"/>
                <a:gd name="connsiteY0" fmla="*/ 60415 h 60975"/>
                <a:gd name="connsiteX1" fmla="*/ 254928 w 259170"/>
                <a:gd name="connsiteY1" fmla="*/ 3265 h 60975"/>
                <a:gd name="connsiteX2" fmla="*/ 156503 w 259170"/>
                <a:gd name="connsiteY2" fmla="*/ 19140 h 60975"/>
                <a:gd name="connsiteX3" fmla="*/ 86653 w 259170"/>
                <a:gd name="connsiteY3" fmla="*/ 90 h 60975"/>
                <a:gd name="connsiteX4" fmla="*/ 131103 w 259170"/>
                <a:gd name="connsiteY4" fmla="*/ 12790 h 60975"/>
                <a:gd name="connsiteX5" fmla="*/ 99353 w 259170"/>
                <a:gd name="connsiteY5" fmla="*/ 31840 h 60975"/>
                <a:gd name="connsiteX6" fmla="*/ 4103 w 259170"/>
                <a:gd name="connsiteY6" fmla="*/ 60415 h 6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70" h="60975">
                  <a:moveTo>
                    <a:pt x="4103" y="60415"/>
                  </a:moveTo>
                  <a:cubicBezTo>
                    <a:pt x="30032" y="55653"/>
                    <a:pt x="229528" y="10144"/>
                    <a:pt x="254928" y="3265"/>
                  </a:cubicBezTo>
                  <a:cubicBezTo>
                    <a:pt x="280328" y="-3614"/>
                    <a:pt x="184549" y="19669"/>
                    <a:pt x="156503" y="19140"/>
                  </a:cubicBezTo>
                  <a:cubicBezTo>
                    <a:pt x="128457" y="18611"/>
                    <a:pt x="90886" y="1148"/>
                    <a:pt x="86653" y="90"/>
                  </a:cubicBezTo>
                  <a:cubicBezTo>
                    <a:pt x="82420" y="-968"/>
                    <a:pt x="128986" y="7498"/>
                    <a:pt x="131103" y="12790"/>
                  </a:cubicBezTo>
                  <a:cubicBezTo>
                    <a:pt x="133220" y="18082"/>
                    <a:pt x="115757" y="25490"/>
                    <a:pt x="99353" y="31840"/>
                  </a:cubicBezTo>
                  <a:cubicBezTo>
                    <a:pt x="82949" y="38190"/>
                    <a:pt x="-21826" y="65177"/>
                    <a:pt x="4103" y="60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月 11">
              <a:extLst>
                <a:ext uri="{FF2B5EF4-FFF2-40B4-BE49-F238E27FC236}">
                  <a16:creationId xmlns:a16="http://schemas.microsoft.com/office/drawing/2014/main" id="{3A510643-AD14-25D2-6C0F-894F2BA7636B}"/>
                </a:ext>
              </a:extLst>
            </p:cNvPr>
            <p:cNvSpPr/>
            <p:nvPr/>
          </p:nvSpPr>
          <p:spPr>
            <a:xfrm rot="14118621">
              <a:off x="2344174" y="3852571"/>
              <a:ext cx="62190" cy="725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7F7D12F-9120-BBA5-618D-D7B58350BBB7}"/>
                </a:ext>
              </a:extLst>
            </p:cNvPr>
            <p:cNvSpPr/>
            <p:nvPr/>
          </p:nvSpPr>
          <p:spPr>
            <a:xfrm>
              <a:off x="2374881" y="3927297"/>
              <a:ext cx="369882" cy="35103"/>
            </a:xfrm>
            <a:custGeom>
              <a:avLst/>
              <a:gdLst>
                <a:gd name="connsiteX0" fmla="*/ 19 w 369882"/>
                <a:gd name="connsiteY0" fmla="*/ 19228 h 35103"/>
                <a:gd name="connsiteX1" fmla="*/ 203219 w 369882"/>
                <a:gd name="connsiteY1" fmla="*/ 35103 h 35103"/>
                <a:gd name="connsiteX2" fmla="*/ 171469 w 369882"/>
                <a:gd name="connsiteY2" fmla="*/ 19228 h 35103"/>
                <a:gd name="connsiteX3" fmla="*/ 368319 w 369882"/>
                <a:gd name="connsiteY3" fmla="*/ 3353 h 35103"/>
                <a:gd name="connsiteX4" fmla="*/ 257194 w 369882"/>
                <a:gd name="connsiteY4" fmla="*/ 178 h 35103"/>
                <a:gd name="connsiteX5" fmla="*/ 139719 w 369882"/>
                <a:gd name="connsiteY5" fmla="*/ 6528 h 35103"/>
                <a:gd name="connsiteX6" fmla="*/ 190519 w 369882"/>
                <a:gd name="connsiteY6" fmla="*/ 19228 h 35103"/>
                <a:gd name="connsiteX7" fmla="*/ 19 w 369882"/>
                <a:gd name="connsiteY7" fmla="*/ 19228 h 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882" h="35103">
                  <a:moveTo>
                    <a:pt x="19" y="19228"/>
                  </a:moveTo>
                  <a:cubicBezTo>
                    <a:pt x="2136" y="21874"/>
                    <a:pt x="174644" y="35103"/>
                    <a:pt x="203219" y="35103"/>
                  </a:cubicBezTo>
                  <a:cubicBezTo>
                    <a:pt x="231794" y="35103"/>
                    <a:pt x="143952" y="24520"/>
                    <a:pt x="171469" y="19228"/>
                  </a:cubicBezTo>
                  <a:cubicBezTo>
                    <a:pt x="198986" y="13936"/>
                    <a:pt x="354032" y="6528"/>
                    <a:pt x="368319" y="3353"/>
                  </a:cubicBezTo>
                  <a:cubicBezTo>
                    <a:pt x="382606" y="178"/>
                    <a:pt x="295294" y="-351"/>
                    <a:pt x="257194" y="178"/>
                  </a:cubicBezTo>
                  <a:cubicBezTo>
                    <a:pt x="219094" y="707"/>
                    <a:pt x="150832" y="3353"/>
                    <a:pt x="139719" y="6528"/>
                  </a:cubicBezTo>
                  <a:cubicBezTo>
                    <a:pt x="128606" y="9703"/>
                    <a:pt x="208511" y="16053"/>
                    <a:pt x="190519" y="19228"/>
                  </a:cubicBezTo>
                  <a:cubicBezTo>
                    <a:pt x="172527" y="22403"/>
                    <a:pt x="-2098" y="16582"/>
                    <a:pt x="19" y="192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1F905F2-3A95-9B91-A105-1B5804F75B68}"/>
                </a:ext>
              </a:extLst>
            </p:cNvPr>
            <p:cNvSpPr/>
            <p:nvPr/>
          </p:nvSpPr>
          <p:spPr>
            <a:xfrm>
              <a:off x="2424503" y="3930185"/>
              <a:ext cx="197138" cy="57656"/>
            </a:xfrm>
            <a:custGeom>
              <a:avLst/>
              <a:gdLst>
                <a:gd name="connsiteX0" fmla="*/ 1197 w 197138"/>
                <a:gd name="connsiteY0" fmla="*/ 57615 h 57656"/>
                <a:gd name="connsiteX1" fmla="*/ 194872 w 197138"/>
                <a:gd name="connsiteY1" fmla="*/ 465 h 57656"/>
                <a:gd name="connsiteX2" fmla="*/ 112322 w 197138"/>
                <a:gd name="connsiteY2" fmla="*/ 29040 h 57656"/>
                <a:gd name="connsiteX3" fmla="*/ 112322 w 197138"/>
                <a:gd name="connsiteY3" fmla="*/ 9990 h 57656"/>
                <a:gd name="connsiteX4" fmla="*/ 1197 w 197138"/>
                <a:gd name="connsiteY4" fmla="*/ 57615 h 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38" h="57656">
                  <a:moveTo>
                    <a:pt x="1197" y="57615"/>
                  </a:moveTo>
                  <a:cubicBezTo>
                    <a:pt x="14955" y="56028"/>
                    <a:pt x="176351" y="5228"/>
                    <a:pt x="194872" y="465"/>
                  </a:cubicBezTo>
                  <a:cubicBezTo>
                    <a:pt x="213393" y="-4298"/>
                    <a:pt x="112322" y="29040"/>
                    <a:pt x="112322" y="29040"/>
                  </a:cubicBezTo>
                  <a:cubicBezTo>
                    <a:pt x="98564" y="30627"/>
                    <a:pt x="128197" y="5228"/>
                    <a:pt x="112322" y="9990"/>
                  </a:cubicBezTo>
                  <a:cubicBezTo>
                    <a:pt x="96447" y="14752"/>
                    <a:pt x="-12561" y="59202"/>
                    <a:pt x="1197" y="576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40E3801-04AC-A6CB-03E1-04ED89E3A06E}"/>
                </a:ext>
              </a:extLst>
            </p:cNvPr>
            <p:cNvSpPr/>
            <p:nvPr/>
          </p:nvSpPr>
          <p:spPr>
            <a:xfrm>
              <a:off x="2257035" y="3746419"/>
              <a:ext cx="231095" cy="66761"/>
            </a:xfrm>
            <a:custGeom>
              <a:avLst/>
              <a:gdLst>
                <a:gd name="connsiteX0" fmla="*/ 390 w 231095"/>
                <a:gd name="connsiteY0" fmla="*/ 66756 h 66761"/>
                <a:gd name="connsiteX1" fmla="*/ 114690 w 231095"/>
                <a:gd name="connsiteY1" fmla="*/ 28656 h 66761"/>
                <a:gd name="connsiteX2" fmla="*/ 228990 w 231095"/>
                <a:gd name="connsiteY2" fmla="*/ 44531 h 66761"/>
                <a:gd name="connsiteX3" fmla="*/ 184540 w 231095"/>
                <a:gd name="connsiteY3" fmla="*/ 19131 h 66761"/>
                <a:gd name="connsiteX4" fmla="*/ 130565 w 231095"/>
                <a:gd name="connsiteY4" fmla="*/ 81 h 66761"/>
                <a:gd name="connsiteX5" fmla="*/ 149615 w 231095"/>
                <a:gd name="connsiteY5" fmla="*/ 12781 h 66761"/>
                <a:gd name="connsiteX6" fmla="*/ 79765 w 231095"/>
                <a:gd name="connsiteY6" fmla="*/ 25481 h 66761"/>
                <a:gd name="connsiteX7" fmla="*/ 390 w 231095"/>
                <a:gd name="connsiteY7" fmla="*/ 66756 h 6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95" h="66761">
                  <a:moveTo>
                    <a:pt x="390" y="66756"/>
                  </a:moveTo>
                  <a:cubicBezTo>
                    <a:pt x="6211" y="67285"/>
                    <a:pt x="76590" y="32360"/>
                    <a:pt x="114690" y="28656"/>
                  </a:cubicBezTo>
                  <a:cubicBezTo>
                    <a:pt x="152790" y="24952"/>
                    <a:pt x="217348" y="46118"/>
                    <a:pt x="228990" y="44531"/>
                  </a:cubicBezTo>
                  <a:cubicBezTo>
                    <a:pt x="240632" y="42944"/>
                    <a:pt x="200944" y="26539"/>
                    <a:pt x="184540" y="19131"/>
                  </a:cubicBezTo>
                  <a:cubicBezTo>
                    <a:pt x="168136" y="11723"/>
                    <a:pt x="130565" y="81"/>
                    <a:pt x="130565" y="81"/>
                  </a:cubicBezTo>
                  <a:cubicBezTo>
                    <a:pt x="124744" y="-977"/>
                    <a:pt x="158082" y="8548"/>
                    <a:pt x="149615" y="12781"/>
                  </a:cubicBezTo>
                  <a:cubicBezTo>
                    <a:pt x="141148" y="17014"/>
                    <a:pt x="104107" y="15427"/>
                    <a:pt x="79765" y="25481"/>
                  </a:cubicBezTo>
                  <a:cubicBezTo>
                    <a:pt x="55423" y="35535"/>
                    <a:pt x="-5431" y="66227"/>
                    <a:pt x="390" y="6675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1AE45C5-A0C3-0B74-AC82-E0C9D7083C0F}"/>
                </a:ext>
              </a:extLst>
            </p:cNvPr>
            <p:cNvSpPr/>
            <p:nvPr/>
          </p:nvSpPr>
          <p:spPr>
            <a:xfrm>
              <a:off x="2466209" y="3787730"/>
              <a:ext cx="253171" cy="74840"/>
            </a:xfrm>
            <a:custGeom>
              <a:avLst/>
              <a:gdLst>
                <a:gd name="connsiteX0" fmla="*/ 766 w 253171"/>
                <a:gd name="connsiteY0" fmla="*/ 45 h 74840"/>
                <a:gd name="connsiteX1" fmla="*/ 76966 w 253171"/>
                <a:gd name="connsiteY1" fmla="*/ 50845 h 74840"/>
                <a:gd name="connsiteX2" fmla="*/ 124591 w 253171"/>
                <a:gd name="connsiteY2" fmla="*/ 73070 h 74840"/>
                <a:gd name="connsiteX3" fmla="*/ 251591 w 253171"/>
                <a:gd name="connsiteY3" fmla="*/ 73070 h 74840"/>
                <a:gd name="connsiteX4" fmla="*/ 188091 w 253171"/>
                <a:gd name="connsiteY4" fmla="*/ 69895 h 74840"/>
                <a:gd name="connsiteX5" fmla="*/ 76966 w 253171"/>
                <a:gd name="connsiteY5" fmla="*/ 28620 h 74840"/>
                <a:gd name="connsiteX6" fmla="*/ 127766 w 253171"/>
                <a:gd name="connsiteY6" fmla="*/ 60370 h 74840"/>
                <a:gd name="connsiteX7" fmla="*/ 766 w 253171"/>
                <a:gd name="connsiteY7" fmla="*/ 45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171" h="74840">
                  <a:moveTo>
                    <a:pt x="766" y="45"/>
                  </a:moveTo>
                  <a:cubicBezTo>
                    <a:pt x="-7701" y="-1542"/>
                    <a:pt x="56329" y="38674"/>
                    <a:pt x="76966" y="50845"/>
                  </a:cubicBezTo>
                  <a:cubicBezTo>
                    <a:pt x="97603" y="63016"/>
                    <a:pt x="95487" y="69366"/>
                    <a:pt x="124591" y="73070"/>
                  </a:cubicBezTo>
                  <a:cubicBezTo>
                    <a:pt x="153695" y="76774"/>
                    <a:pt x="241008" y="73599"/>
                    <a:pt x="251591" y="73070"/>
                  </a:cubicBezTo>
                  <a:cubicBezTo>
                    <a:pt x="262174" y="72541"/>
                    <a:pt x="217195" y="77303"/>
                    <a:pt x="188091" y="69895"/>
                  </a:cubicBezTo>
                  <a:cubicBezTo>
                    <a:pt x="158987" y="62487"/>
                    <a:pt x="87020" y="30207"/>
                    <a:pt x="76966" y="28620"/>
                  </a:cubicBezTo>
                  <a:cubicBezTo>
                    <a:pt x="66912" y="27033"/>
                    <a:pt x="134645" y="62487"/>
                    <a:pt x="127766" y="60370"/>
                  </a:cubicBezTo>
                  <a:cubicBezTo>
                    <a:pt x="120887" y="58253"/>
                    <a:pt x="9233" y="1632"/>
                    <a:pt x="766" y="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81FC627B-1185-53F6-E569-424FFD1ADE27}"/>
                </a:ext>
              </a:extLst>
            </p:cNvPr>
            <p:cNvSpPr/>
            <p:nvPr/>
          </p:nvSpPr>
          <p:spPr>
            <a:xfrm>
              <a:off x="2304002" y="3714739"/>
              <a:ext cx="209791" cy="31761"/>
            </a:xfrm>
            <a:custGeom>
              <a:avLst/>
              <a:gdLst>
                <a:gd name="connsiteX0" fmla="*/ 1048 w 209791"/>
                <a:gd name="connsiteY0" fmla="*/ 25411 h 31761"/>
                <a:gd name="connsiteX1" fmla="*/ 204248 w 209791"/>
                <a:gd name="connsiteY1" fmla="*/ 31761 h 31761"/>
                <a:gd name="connsiteX2" fmla="*/ 150273 w 209791"/>
                <a:gd name="connsiteY2" fmla="*/ 25411 h 31761"/>
                <a:gd name="connsiteX3" fmla="*/ 128048 w 209791"/>
                <a:gd name="connsiteY3" fmla="*/ 11 h 31761"/>
                <a:gd name="connsiteX4" fmla="*/ 124873 w 209791"/>
                <a:gd name="connsiteY4" fmla="*/ 22236 h 31761"/>
                <a:gd name="connsiteX5" fmla="*/ 1048 w 209791"/>
                <a:gd name="connsiteY5" fmla="*/ 25411 h 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91" h="31761">
                  <a:moveTo>
                    <a:pt x="1048" y="25411"/>
                  </a:moveTo>
                  <a:cubicBezTo>
                    <a:pt x="14277" y="26998"/>
                    <a:pt x="179377" y="31761"/>
                    <a:pt x="204248" y="31761"/>
                  </a:cubicBezTo>
                  <a:cubicBezTo>
                    <a:pt x="229119" y="31761"/>
                    <a:pt x="162973" y="30703"/>
                    <a:pt x="150273" y="25411"/>
                  </a:cubicBezTo>
                  <a:cubicBezTo>
                    <a:pt x="137573" y="20119"/>
                    <a:pt x="132281" y="540"/>
                    <a:pt x="128048" y="11"/>
                  </a:cubicBezTo>
                  <a:cubicBezTo>
                    <a:pt x="123815" y="-518"/>
                    <a:pt x="146040" y="17474"/>
                    <a:pt x="124873" y="22236"/>
                  </a:cubicBezTo>
                  <a:cubicBezTo>
                    <a:pt x="103706" y="26998"/>
                    <a:pt x="-12181" y="23824"/>
                    <a:pt x="1048" y="254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DDBAA4BB-4B72-DFEF-74AF-EED433F435E2}"/>
                </a:ext>
              </a:extLst>
            </p:cNvPr>
            <p:cNvSpPr/>
            <p:nvPr/>
          </p:nvSpPr>
          <p:spPr>
            <a:xfrm>
              <a:off x="2476297" y="3752313"/>
              <a:ext cx="222688" cy="95799"/>
            </a:xfrm>
            <a:custGeom>
              <a:avLst/>
              <a:gdLst>
                <a:gd name="connsiteX0" fmla="*/ 203 w 222688"/>
                <a:gd name="connsiteY0" fmla="*/ 537 h 95799"/>
                <a:gd name="connsiteX1" fmla="*/ 114503 w 222688"/>
                <a:gd name="connsiteY1" fmla="*/ 64037 h 95799"/>
                <a:gd name="connsiteX2" fmla="*/ 149428 w 222688"/>
                <a:gd name="connsiteY2" fmla="*/ 95787 h 95799"/>
                <a:gd name="connsiteX3" fmla="*/ 120853 w 222688"/>
                <a:gd name="connsiteY3" fmla="*/ 60862 h 95799"/>
                <a:gd name="connsiteX4" fmla="*/ 155778 w 222688"/>
                <a:gd name="connsiteY4" fmla="*/ 51337 h 95799"/>
                <a:gd name="connsiteX5" fmla="*/ 222453 w 222688"/>
                <a:gd name="connsiteY5" fmla="*/ 67212 h 95799"/>
                <a:gd name="connsiteX6" fmla="*/ 130378 w 222688"/>
                <a:gd name="connsiteY6" fmla="*/ 57687 h 95799"/>
                <a:gd name="connsiteX7" fmla="*/ 73228 w 222688"/>
                <a:gd name="connsiteY7" fmla="*/ 19587 h 95799"/>
                <a:gd name="connsiteX8" fmla="*/ 85928 w 222688"/>
                <a:gd name="connsiteY8" fmla="*/ 32287 h 95799"/>
                <a:gd name="connsiteX9" fmla="*/ 203 w 222688"/>
                <a:gd name="connsiteY9" fmla="*/ 537 h 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688" h="95799">
                  <a:moveTo>
                    <a:pt x="203" y="537"/>
                  </a:moveTo>
                  <a:cubicBezTo>
                    <a:pt x="4966" y="5829"/>
                    <a:pt x="89632" y="48162"/>
                    <a:pt x="114503" y="64037"/>
                  </a:cubicBezTo>
                  <a:cubicBezTo>
                    <a:pt x="139374" y="79912"/>
                    <a:pt x="148370" y="96316"/>
                    <a:pt x="149428" y="95787"/>
                  </a:cubicBezTo>
                  <a:cubicBezTo>
                    <a:pt x="150486" y="95258"/>
                    <a:pt x="119795" y="68270"/>
                    <a:pt x="120853" y="60862"/>
                  </a:cubicBezTo>
                  <a:cubicBezTo>
                    <a:pt x="121911" y="53454"/>
                    <a:pt x="138845" y="50279"/>
                    <a:pt x="155778" y="51337"/>
                  </a:cubicBezTo>
                  <a:cubicBezTo>
                    <a:pt x="172711" y="52395"/>
                    <a:pt x="226686" y="66154"/>
                    <a:pt x="222453" y="67212"/>
                  </a:cubicBezTo>
                  <a:cubicBezTo>
                    <a:pt x="218220" y="68270"/>
                    <a:pt x="155249" y="65624"/>
                    <a:pt x="130378" y="57687"/>
                  </a:cubicBezTo>
                  <a:cubicBezTo>
                    <a:pt x="105507" y="49750"/>
                    <a:pt x="73228" y="19587"/>
                    <a:pt x="73228" y="19587"/>
                  </a:cubicBezTo>
                  <a:cubicBezTo>
                    <a:pt x="65820" y="15354"/>
                    <a:pt x="95982" y="33874"/>
                    <a:pt x="85928" y="32287"/>
                  </a:cubicBezTo>
                  <a:cubicBezTo>
                    <a:pt x="75874" y="30700"/>
                    <a:pt x="-4560" y="-4755"/>
                    <a:pt x="203" y="537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BBC1FBFC-8D8A-C13B-473C-8C410BE9C90D}"/>
                </a:ext>
              </a:extLst>
            </p:cNvPr>
            <p:cNvSpPr/>
            <p:nvPr/>
          </p:nvSpPr>
          <p:spPr>
            <a:xfrm>
              <a:off x="2136635" y="3873458"/>
              <a:ext cx="105032" cy="174713"/>
            </a:xfrm>
            <a:custGeom>
              <a:avLst/>
              <a:gdLst>
                <a:gd name="connsiteX0" fmla="*/ 44590 w 105032"/>
                <a:gd name="connsiteY0" fmla="*/ 42 h 174713"/>
                <a:gd name="connsiteX1" fmla="*/ 31890 w 105032"/>
                <a:gd name="connsiteY1" fmla="*/ 95292 h 174713"/>
                <a:gd name="connsiteX2" fmla="*/ 38240 w 105032"/>
                <a:gd name="connsiteY2" fmla="*/ 123867 h 174713"/>
                <a:gd name="connsiteX3" fmla="*/ 140 w 105032"/>
                <a:gd name="connsiteY3" fmla="*/ 174667 h 174713"/>
                <a:gd name="connsiteX4" fmla="*/ 54115 w 105032"/>
                <a:gd name="connsiteY4" fmla="*/ 114342 h 174713"/>
                <a:gd name="connsiteX5" fmla="*/ 104915 w 105032"/>
                <a:gd name="connsiteY5" fmla="*/ 152442 h 174713"/>
                <a:gd name="connsiteX6" fmla="*/ 66815 w 105032"/>
                <a:gd name="connsiteY6" fmla="*/ 114342 h 174713"/>
                <a:gd name="connsiteX7" fmla="*/ 25540 w 105032"/>
                <a:gd name="connsiteY7" fmla="*/ 117517 h 174713"/>
                <a:gd name="connsiteX8" fmla="*/ 16015 w 105032"/>
                <a:gd name="connsiteY8" fmla="*/ 69892 h 174713"/>
                <a:gd name="connsiteX9" fmla="*/ 16015 w 105032"/>
                <a:gd name="connsiteY9" fmla="*/ 107992 h 174713"/>
                <a:gd name="connsiteX10" fmla="*/ 44590 w 105032"/>
                <a:gd name="connsiteY10" fmla="*/ 42 h 1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032" h="174713">
                  <a:moveTo>
                    <a:pt x="44590" y="42"/>
                  </a:moveTo>
                  <a:cubicBezTo>
                    <a:pt x="47236" y="-2075"/>
                    <a:pt x="32948" y="74655"/>
                    <a:pt x="31890" y="95292"/>
                  </a:cubicBezTo>
                  <a:cubicBezTo>
                    <a:pt x="30832" y="115929"/>
                    <a:pt x="43532" y="110638"/>
                    <a:pt x="38240" y="123867"/>
                  </a:cubicBezTo>
                  <a:cubicBezTo>
                    <a:pt x="32948" y="137096"/>
                    <a:pt x="-2506" y="176255"/>
                    <a:pt x="140" y="174667"/>
                  </a:cubicBezTo>
                  <a:cubicBezTo>
                    <a:pt x="2786" y="173080"/>
                    <a:pt x="36653" y="118046"/>
                    <a:pt x="54115" y="114342"/>
                  </a:cubicBezTo>
                  <a:cubicBezTo>
                    <a:pt x="71577" y="110638"/>
                    <a:pt x="102798" y="152442"/>
                    <a:pt x="104915" y="152442"/>
                  </a:cubicBezTo>
                  <a:cubicBezTo>
                    <a:pt x="107032" y="152442"/>
                    <a:pt x="80044" y="120163"/>
                    <a:pt x="66815" y="114342"/>
                  </a:cubicBezTo>
                  <a:cubicBezTo>
                    <a:pt x="53586" y="108521"/>
                    <a:pt x="34007" y="124925"/>
                    <a:pt x="25540" y="117517"/>
                  </a:cubicBezTo>
                  <a:cubicBezTo>
                    <a:pt x="17073" y="110109"/>
                    <a:pt x="17602" y="71479"/>
                    <a:pt x="16015" y="69892"/>
                  </a:cubicBezTo>
                  <a:cubicBezTo>
                    <a:pt x="14428" y="68305"/>
                    <a:pt x="11252" y="115400"/>
                    <a:pt x="16015" y="107992"/>
                  </a:cubicBezTo>
                  <a:cubicBezTo>
                    <a:pt x="20777" y="100584"/>
                    <a:pt x="41944" y="2159"/>
                    <a:pt x="44590" y="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23A7F22-6B6C-B232-97B2-BC87F0F03CE3}"/>
                </a:ext>
              </a:extLst>
            </p:cNvPr>
            <p:cNvSpPr/>
            <p:nvPr/>
          </p:nvSpPr>
          <p:spPr>
            <a:xfrm>
              <a:off x="2572588" y="3873475"/>
              <a:ext cx="252702" cy="12745"/>
            </a:xfrm>
            <a:custGeom>
              <a:avLst/>
              <a:gdLst>
                <a:gd name="connsiteX0" fmla="*/ 2337 w 252702"/>
                <a:gd name="connsiteY0" fmla="*/ 3200 h 12745"/>
                <a:gd name="connsiteX1" fmla="*/ 249987 w 252702"/>
                <a:gd name="connsiteY1" fmla="*/ 12725 h 12745"/>
                <a:gd name="connsiteX2" fmla="*/ 138862 w 252702"/>
                <a:gd name="connsiteY2" fmla="*/ 25 h 12745"/>
                <a:gd name="connsiteX3" fmla="*/ 211887 w 252702"/>
                <a:gd name="connsiteY3" fmla="*/ 9550 h 12745"/>
                <a:gd name="connsiteX4" fmla="*/ 129337 w 252702"/>
                <a:gd name="connsiteY4" fmla="*/ 12725 h 12745"/>
                <a:gd name="connsiteX5" fmla="*/ 2337 w 252702"/>
                <a:gd name="connsiteY5" fmla="*/ 3200 h 1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702" h="12745">
                  <a:moveTo>
                    <a:pt x="2337" y="3200"/>
                  </a:moveTo>
                  <a:cubicBezTo>
                    <a:pt x="22445" y="3200"/>
                    <a:pt x="227233" y="13254"/>
                    <a:pt x="249987" y="12725"/>
                  </a:cubicBezTo>
                  <a:cubicBezTo>
                    <a:pt x="272741" y="12196"/>
                    <a:pt x="145212" y="554"/>
                    <a:pt x="138862" y="25"/>
                  </a:cubicBezTo>
                  <a:cubicBezTo>
                    <a:pt x="132512" y="-504"/>
                    <a:pt x="213475" y="7433"/>
                    <a:pt x="211887" y="9550"/>
                  </a:cubicBezTo>
                  <a:cubicBezTo>
                    <a:pt x="210299" y="11667"/>
                    <a:pt x="161087" y="12196"/>
                    <a:pt x="129337" y="12725"/>
                  </a:cubicBezTo>
                  <a:cubicBezTo>
                    <a:pt x="97587" y="13254"/>
                    <a:pt x="-17771" y="3200"/>
                    <a:pt x="2337" y="32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0478279F-5AE5-DCCD-56A9-5A11FE4E98CD}"/>
                </a:ext>
              </a:extLst>
            </p:cNvPr>
            <p:cNvSpPr/>
            <p:nvPr/>
          </p:nvSpPr>
          <p:spPr>
            <a:xfrm>
              <a:off x="2276455" y="3796766"/>
              <a:ext cx="361387" cy="133545"/>
            </a:xfrm>
            <a:custGeom>
              <a:avLst/>
              <a:gdLst>
                <a:gd name="connsiteX0" fmla="*/ 20 w 361387"/>
                <a:gd name="connsiteY0" fmla="*/ 25934 h 133545"/>
                <a:gd name="connsiteX1" fmla="*/ 127020 w 361387"/>
                <a:gd name="connsiteY1" fmla="*/ 10059 h 133545"/>
                <a:gd name="connsiteX2" fmla="*/ 222270 w 361387"/>
                <a:gd name="connsiteY2" fmla="*/ 38634 h 133545"/>
                <a:gd name="connsiteX3" fmla="*/ 206395 w 361387"/>
                <a:gd name="connsiteY3" fmla="*/ 32284 h 133545"/>
                <a:gd name="connsiteX4" fmla="*/ 260370 w 361387"/>
                <a:gd name="connsiteY4" fmla="*/ 83084 h 133545"/>
                <a:gd name="connsiteX5" fmla="*/ 276245 w 361387"/>
                <a:gd name="connsiteY5" fmla="*/ 92609 h 133545"/>
                <a:gd name="connsiteX6" fmla="*/ 263545 w 361387"/>
                <a:gd name="connsiteY6" fmla="*/ 70384 h 133545"/>
                <a:gd name="connsiteX7" fmla="*/ 349270 w 361387"/>
                <a:gd name="connsiteY7" fmla="*/ 127534 h 133545"/>
                <a:gd name="connsiteX8" fmla="*/ 358795 w 361387"/>
                <a:gd name="connsiteY8" fmla="*/ 127534 h 133545"/>
                <a:gd name="connsiteX9" fmla="*/ 330220 w 361387"/>
                <a:gd name="connsiteY9" fmla="*/ 89434 h 133545"/>
                <a:gd name="connsiteX10" fmla="*/ 254020 w 361387"/>
                <a:gd name="connsiteY10" fmla="*/ 44984 h 133545"/>
                <a:gd name="connsiteX11" fmla="*/ 136545 w 361387"/>
                <a:gd name="connsiteY11" fmla="*/ 534 h 133545"/>
                <a:gd name="connsiteX12" fmla="*/ 20 w 361387"/>
                <a:gd name="connsiteY12" fmla="*/ 25934 h 13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387" h="133545">
                  <a:moveTo>
                    <a:pt x="20" y="25934"/>
                  </a:moveTo>
                  <a:cubicBezTo>
                    <a:pt x="-1567" y="27521"/>
                    <a:pt x="89978" y="7942"/>
                    <a:pt x="127020" y="10059"/>
                  </a:cubicBezTo>
                  <a:cubicBezTo>
                    <a:pt x="164062" y="12176"/>
                    <a:pt x="222270" y="38634"/>
                    <a:pt x="222270" y="38634"/>
                  </a:cubicBezTo>
                  <a:cubicBezTo>
                    <a:pt x="235499" y="42338"/>
                    <a:pt x="200045" y="24876"/>
                    <a:pt x="206395" y="32284"/>
                  </a:cubicBezTo>
                  <a:cubicBezTo>
                    <a:pt x="212745" y="39692"/>
                    <a:pt x="260370" y="83084"/>
                    <a:pt x="260370" y="83084"/>
                  </a:cubicBezTo>
                  <a:cubicBezTo>
                    <a:pt x="272012" y="93138"/>
                    <a:pt x="275716" y="94726"/>
                    <a:pt x="276245" y="92609"/>
                  </a:cubicBezTo>
                  <a:cubicBezTo>
                    <a:pt x="276774" y="90492"/>
                    <a:pt x="251374" y="64563"/>
                    <a:pt x="263545" y="70384"/>
                  </a:cubicBezTo>
                  <a:cubicBezTo>
                    <a:pt x="275716" y="76205"/>
                    <a:pt x="333395" y="118009"/>
                    <a:pt x="349270" y="127534"/>
                  </a:cubicBezTo>
                  <a:cubicBezTo>
                    <a:pt x="365145" y="137059"/>
                    <a:pt x="361970" y="133884"/>
                    <a:pt x="358795" y="127534"/>
                  </a:cubicBezTo>
                  <a:cubicBezTo>
                    <a:pt x="355620" y="121184"/>
                    <a:pt x="347682" y="103192"/>
                    <a:pt x="330220" y="89434"/>
                  </a:cubicBezTo>
                  <a:cubicBezTo>
                    <a:pt x="312758" y="75676"/>
                    <a:pt x="286299" y="59801"/>
                    <a:pt x="254020" y="44984"/>
                  </a:cubicBezTo>
                  <a:cubicBezTo>
                    <a:pt x="221741" y="30167"/>
                    <a:pt x="173058" y="5296"/>
                    <a:pt x="136545" y="534"/>
                  </a:cubicBezTo>
                  <a:cubicBezTo>
                    <a:pt x="100033" y="-4229"/>
                    <a:pt x="1607" y="24347"/>
                    <a:pt x="20" y="2593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481EB17-5D23-6BF7-44E1-C8E70402D3F8}"/>
                </a:ext>
              </a:extLst>
            </p:cNvPr>
            <p:cNvSpPr/>
            <p:nvPr/>
          </p:nvSpPr>
          <p:spPr>
            <a:xfrm>
              <a:off x="1447797" y="3921012"/>
              <a:ext cx="165358" cy="156110"/>
            </a:xfrm>
            <a:custGeom>
              <a:avLst/>
              <a:gdLst>
                <a:gd name="connsiteX0" fmla="*/ 85728 w 165358"/>
                <a:gd name="connsiteY0" fmla="*/ 155688 h 156110"/>
                <a:gd name="connsiteX1" fmla="*/ 155578 w 165358"/>
                <a:gd name="connsiteY1" fmla="*/ 104888 h 156110"/>
                <a:gd name="connsiteX2" fmla="*/ 101603 w 165358"/>
                <a:gd name="connsiteY2" fmla="*/ 95363 h 156110"/>
                <a:gd name="connsiteX3" fmla="*/ 120653 w 165358"/>
                <a:gd name="connsiteY3" fmla="*/ 41388 h 156110"/>
                <a:gd name="connsiteX4" fmla="*/ 165103 w 165358"/>
                <a:gd name="connsiteY4" fmla="*/ 6463 h 156110"/>
                <a:gd name="connsiteX5" fmla="*/ 98428 w 165358"/>
                <a:gd name="connsiteY5" fmla="*/ 35038 h 156110"/>
                <a:gd name="connsiteX6" fmla="*/ 44453 w 165358"/>
                <a:gd name="connsiteY6" fmla="*/ 113 h 156110"/>
                <a:gd name="connsiteX7" fmla="*/ 79378 w 165358"/>
                <a:gd name="connsiteY7" fmla="*/ 25513 h 156110"/>
                <a:gd name="connsiteX8" fmla="*/ 85728 w 165358"/>
                <a:gd name="connsiteY8" fmla="*/ 69963 h 156110"/>
                <a:gd name="connsiteX9" fmla="*/ 47628 w 165358"/>
                <a:gd name="connsiteY9" fmla="*/ 28688 h 156110"/>
                <a:gd name="connsiteX10" fmla="*/ 69853 w 165358"/>
                <a:gd name="connsiteY10" fmla="*/ 69963 h 156110"/>
                <a:gd name="connsiteX11" fmla="*/ 73028 w 165358"/>
                <a:gd name="connsiteY11" fmla="*/ 98538 h 156110"/>
                <a:gd name="connsiteX12" fmla="*/ 3 w 165358"/>
                <a:gd name="connsiteY12" fmla="*/ 73138 h 156110"/>
                <a:gd name="connsiteX13" fmla="*/ 85728 w 165358"/>
                <a:gd name="connsiteY13" fmla="*/ 155688 h 15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358" h="156110">
                  <a:moveTo>
                    <a:pt x="85728" y="155688"/>
                  </a:moveTo>
                  <a:cubicBezTo>
                    <a:pt x="111657" y="160980"/>
                    <a:pt x="152932" y="114942"/>
                    <a:pt x="155578" y="104888"/>
                  </a:cubicBezTo>
                  <a:cubicBezTo>
                    <a:pt x="158224" y="94834"/>
                    <a:pt x="107424" y="105946"/>
                    <a:pt x="101603" y="95363"/>
                  </a:cubicBezTo>
                  <a:cubicBezTo>
                    <a:pt x="95782" y="84780"/>
                    <a:pt x="110070" y="56205"/>
                    <a:pt x="120653" y="41388"/>
                  </a:cubicBezTo>
                  <a:cubicBezTo>
                    <a:pt x="131236" y="26571"/>
                    <a:pt x="168807" y="7521"/>
                    <a:pt x="165103" y="6463"/>
                  </a:cubicBezTo>
                  <a:cubicBezTo>
                    <a:pt x="161399" y="5405"/>
                    <a:pt x="118536" y="36096"/>
                    <a:pt x="98428" y="35038"/>
                  </a:cubicBezTo>
                  <a:cubicBezTo>
                    <a:pt x="78320" y="33980"/>
                    <a:pt x="47628" y="1700"/>
                    <a:pt x="44453" y="113"/>
                  </a:cubicBezTo>
                  <a:cubicBezTo>
                    <a:pt x="41278" y="-1474"/>
                    <a:pt x="72499" y="13871"/>
                    <a:pt x="79378" y="25513"/>
                  </a:cubicBezTo>
                  <a:cubicBezTo>
                    <a:pt x="86257" y="37155"/>
                    <a:pt x="91020" y="69434"/>
                    <a:pt x="85728" y="69963"/>
                  </a:cubicBezTo>
                  <a:cubicBezTo>
                    <a:pt x="80436" y="70492"/>
                    <a:pt x="50274" y="28688"/>
                    <a:pt x="47628" y="28688"/>
                  </a:cubicBezTo>
                  <a:cubicBezTo>
                    <a:pt x="44982" y="28688"/>
                    <a:pt x="65620" y="58321"/>
                    <a:pt x="69853" y="69963"/>
                  </a:cubicBezTo>
                  <a:cubicBezTo>
                    <a:pt x="74086" y="81605"/>
                    <a:pt x="84670" y="98009"/>
                    <a:pt x="73028" y="98538"/>
                  </a:cubicBezTo>
                  <a:cubicBezTo>
                    <a:pt x="61386" y="99067"/>
                    <a:pt x="-526" y="70492"/>
                    <a:pt x="3" y="73138"/>
                  </a:cubicBezTo>
                  <a:cubicBezTo>
                    <a:pt x="532" y="75784"/>
                    <a:pt x="59799" y="150396"/>
                    <a:pt x="85728" y="1556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8C03AB0-E064-318A-485F-0F3915BAA898}"/>
                </a:ext>
              </a:extLst>
            </p:cNvPr>
            <p:cNvSpPr/>
            <p:nvPr/>
          </p:nvSpPr>
          <p:spPr>
            <a:xfrm>
              <a:off x="1571407" y="3935164"/>
              <a:ext cx="302051" cy="84426"/>
            </a:xfrm>
            <a:custGeom>
              <a:avLst/>
              <a:gdLst>
                <a:gd name="connsiteX0" fmla="*/ 218 w 302051"/>
                <a:gd name="connsiteY0" fmla="*/ 8186 h 84426"/>
                <a:gd name="connsiteX1" fmla="*/ 152618 w 302051"/>
                <a:gd name="connsiteY1" fmla="*/ 27236 h 84426"/>
                <a:gd name="connsiteX2" fmla="*/ 133568 w 302051"/>
                <a:gd name="connsiteY2" fmla="*/ 8186 h 84426"/>
                <a:gd name="connsiteX3" fmla="*/ 247868 w 302051"/>
                <a:gd name="connsiteY3" fmla="*/ 65336 h 84426"/>
                <a:gd name="connsiteX4" fmla="*/ 206593 w 302051"/>
                <a:gd name="connsiteY4" fmla="*/ 36761 h 84426"/>
                <a:gd name="connsiteX5" fmla="*/ 301843 w 302051"/>
                <a:gd name="connsiteY5" fmla="*/ 84386 h 84426"/>
                <a:gd name="connsiteX6" fmla="*/ 228818 w 302051"/>
                <a:gd name="connsiteY6" fmla="*/ 27236 h 84426"/>
                <a:gd name="connsiteX7" fmla="*/ 120868 w 302051"/>
                <a:gd name="connsiteY7" fmla="*/ 1836 h 84426"/>
                <a:gd name="connsiteX8" fmla="*/ 218 w 302051"/>
                <a:gd name="connsiteY8" fmla="*/ 8186 h 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051" h="84426">
                  <a:moveTo>
                    <a:pt x="218" y="8186"/>
                  </a:moveTo>
                  <a:cubicBezTo>
                    <a:pt x="5510" y="12419"/>
                    <a:pt x="152618" y="27236"/>
                    <a:pt x="152618" y="27236"/>
                  </a:cubicBezTo>
                  <a:cubicBezTo>
                    <a:pt x="174843" y="27236"/>
                    <a:pt x="117693" y="1836"/>
                    <a:pt x="133568" y="8186"/>
                  </a:cubicBezTo>
                  <a:cubicBezTo>
                    <a:pt x="149443" y="14536"/>
                    <a:pt x="235697" y="60574"/>
                    <a:pt x="247868" y="65336"/>
                  </a:cubicBezTo>
                  <a:cubicBezTo>
                    <a:pt x="260039" y="70098"/>
                    <a:pt x="197597" y="33586"/>
                    <a:pt x="206593" y="36761"/>
                  </a:cubicBezTo>
                  <a:cubicBezTo>
                    <a:pt x="215589" y="39936"/>
                    <a:pt x="298139" y="85973"/>
                    <a:pt x="301843" y="84386"/>
                  </a:cubicBezTo>
                  <a:cubicBezTo>
                    <a:pt x="305547" y="82799"/>
                    <a:pt x="258980" y="40994"/>
                    <a:pt x="228818" y="27236"/>
                  </a:cubicBezTo>
                  <a:cubicBezTo>
                    <a:pt x="198656" y="13478"/>
                    <a:pt x="154735" y="7128"/>
                    <a:pt x="120868" y="1836"/>
                  </a:cubicBezTo>
                  <a:cubicBezTo>
                    <a:pt x="87001" y="-3456"/>
                    <a:pt x="-5074" y="3953"/>
                    <a:pt x="218" y="8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597D86C-44F0-73DA-58D3-1B636DE1ACEC}"/>
                </a:ext>
              </a:extLst>
            </p:cNvPr>
            <p:cNvSpPr/>
            <p:nvPr/>
          </p:nvSpPr>
          <p:spPr>
            <a:xfrm>
              <a:off x="1555750" y="3962400"/>
              <a:ext cx="267711" cy="79375"/>
            </a:xfrm>
            <a:custGeom>
              <a:avLst/>
              <a:gdLst>
                <a:gd name="connsiteX0" fmla="*/ 0 w 267711"/>
                <a:gd name="connsiteY0" fmla="*/ 79375 h 79375"/>
                <a:gd name="connsiteX1" fmla="*/ 171450 w 267711"/>
                <a:gd name="connsiteY1" fmla="*/ 63500 h 79375"/>
                <a:gd name="connsiteX2" fmla="*/ 114300 w 267711"/>
                <a:gd name="connsiteY2" fmla="*/ 57150 h 79375"/>
                <a:gd name="connsiteX3" fmla="*/ 228600 w 267711"/>
                <a:gd name="connsiteY3" fmla="*/ 57150 h 79375"/>
                <a:gd name="connsiteX4" fmla="*/ 250825 w 267711"/>
                <a:gd name="connsiteY4" fmla="*/ 41275 h 79375"/>
                <a:gd name="connsiteX5" fmla="*/ 222250 w 267711"/>
                <a:gd name="connsiteY5" fmla="*/ 0 h 79375"/>
                <a:gd name="connsiteX6" fmla="*/ 254000 w 267711"/>
                <a:gd name="connsiteY6" fmla="*/ 41275 h 79375"/>
                <a:gd name="connsiteX7" fmla="*/ 263525 w 267711"/>
                <a:gd name="connsiteY7" fmla="*/ 50800 h 79375"/>
                <a:gd name="connsiteX8" fmla="*/ 187325 w 267711"/>
                <a:gd name="connsiteY8" fmla="*/ 44450 h 79375"/>
                <a:gd name="connsiteX9" fmla="*/ 146050 w 267711"/>
                <a:gd name="connsiteY9" fmla="*/ 50800 h 79375"/>
                <a:gd name="connsiteX10" fmla="*/ 0 w 267711"/>
                <a:gd name="connsiteY10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711" h="79375">
                  <a:moveTo>
                    <a:pt x="0" y="79375"/>
                  </a:moveTo>
                  <a:cubicBezTo>
                    <a:pt x="76200" y="73289"/>
                    <a:pt x="152400" y="67204"/>
                    <a:pt x="171450" y="63500"/>
                  </a:cubicBezTo>
                  <a:cubicBezTo>
                    <a:pt x="190500" y="59796"/>
                    <a:pt x="104775" y="58208"/>
                    <a:pt x="114300" y="57150"/>
                  </a:cubicBezTo>
                  <a:cubicBezTo>
                    <a:pt x="123825" y="56092"/>
                    <a:pt x="205846" y="59796"/>
                    <a:pt x="228600" y="57150"/>
                  </a:cubicBezTo>
                  <a:cubicBezTo>
                    <a:pt x="251354" y="54504"/>
                    <a:pt x="251883" y="50800"/>
                    <a:pt x="250825" y="41275"/>
                  </a:cubicBezTo>
                  <a:cubicBezTo>
                    <a:pt x="249767" y="31750"/>
                    <a:pt x="221721" y="0"/>
                    <a:pt x="222250" y="0"/>
                  </a:cubicBezTo>
                  <a:cubicBezTo>
                    <a:pt x="222779" y="0"/>
                    <a:pt x="254000" y="41275"/>
                    <a:pt x="254000" y="41275"/>
                  </a:cubicBezTo>
                  <a:cubicBezTo>
                    <a:pt x="260879" y="49742"/>
                    <a:pt x="274637" y="50271"/>
                    <a:pt x="263525" y="50800"/>
                  </a:cubicBezTo>
                  <a:cubicBezTo>
                    <a:pt x="252413" y="51329"/>
                    <a:pt x="206904" y="44450"/>
                    <a:pt x="187325" y="44450"/>
                  </a:cubicBezTo>
                  <a:cubicBezTo>
                    <a:pt x="167746" y="44450"/>
                    <a:pt x="146050" y="50800"/>
                    <a:pt x="146050" y="50800"/>
                  </a:cubicBezTo>
                  <a:lnTo>
                    <a:pt x="0" y="7937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D7465DF-0573-6A95-39F1-D0D70E404639}"/>
                </a:ext>
              </a:extLst>
            </p:cNvPr>
            <p:cNvSpPr/>
            <p:nvPr/>
          </p:nvSpPr>
          <p:spPr>
            <a:xfrm>
              <a:off x="1514428" y="4009923"/>
              <a:ext cx="374726" cy="85872"/>
            </a:xfrm>
            <a:custGeom>
              <a:avLst/>
              <a:gdLst>
                <a:gd name="connsiteX0" fmla="*/ 47 w 374726"/>
                <a:gd name="connsiteY0" fmla="*/ 85827 h 85872"/>
                <a:gd name="connsiteX1" fmla="*/ 107997 w 374726"/>
                <a:gd name="connsiteY1" fmla="*/ 38202 h 85872"/>
                <a:gd name="connsiteX2" fmla="*/ 222297 w 374726"/>
                <a:gd name="connsiteY2" fmla="*/ 31852 h 85872"/>
                <a:gd name="connsiteX3" fmla="*/ 187372 w 374726"/>
                <a:gd name="connsiteY3" fmla="*/ 41377 h 85872"/>
                <a:gd name="connsiteX4" fmla="*/ 257222 w 374726"/>
                <a:gd name="connsiteY4" fmla="*/ 28677 h 85872"/>
                <a:gd name="connsiteX5" fmla="*/ 225472 w 374726"/>
                <a:gd name="connsiteY5" fmla="*/ 19152 h 85872"/>
                <a:gd name="connsiteX6" fmla="*/ 311197 w 374726"/>
                <a:gd name="connsiteY6" fmla="*/ 9627 h 85872"/>
                <a:gd name="connsiteX7" fmla="*/ 374697 w 374726"/>
                <a:gd name="connsiteY7" fmla="*/ 102 h 85872"/>
                <a:gd name="connsiteX8" fmla="*/ 317547 w 374726"/>
                <a:gd name="connsiteY8" fmla="*/ 15977 h 85872"/>
                <a:gd name="connsiteX9" fmla="*/ 193722 w 374726"/>
                <a:gd name="connsiteY9" fmla="*/ 12802 h 85872"/>
                <a:gd name="connsiteX10" fmla="*/ 95297 w 374726"/>
                <a:gd name="connsiteY10" fmla="*/ 28677 h 85872"/>
                <a:gd name="connsiteX11" fmla="*/ 47 w 374726"/>
                <a:gd name="connsiteY11" fmla="*/ 85827 h 8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726" h="85872">
                  <a:moveTo>
                    <a:pt x="47" y="85827"/>
                  </a:moveTo>
                  <a:cubicBezTo>
                    <a:pt x="2164" y="87415"/>
                    <a:pt x="70955" y="47198"/>
                    <a:pt x="107997" y="38202"/>
                  </a:cubicBezTo>
                  <a:cubicBezTo>
                    <a:pt x="145039" y="29206"/>
                    <a:pt x="209068" y="31323"/>
                    <a:pt x="222297" y="31852"/>
                  </a:cubicBezTo>
                  <a:cubicBezTo>
                    <a:pt x="235526" y="32381"/>
                    <a:pt x="181551" y="41906"/>
                    <a:pt x="187372" y="41377"/>
                  </a:cubicBezTo>
                  <a:cubicBezTo>
                    <a:pt x="193193" y="40848"/>
                    <a:pt x="250872" y="32381"/>
                    <a:pt x="257222" y="28677"/>
                  </a:cubicBezTo>
                  <a:cubicBezTo>
                    <a:pt x="263572" y="24973"/>
                    <a:pt x="216476" y="22327"/>
                    <a:pt x="225472" y="19152"/>
                  </a:cubicBezTo>
                  <a:cubicBezTo>
                    <a:pt x="234468" y="15977"/>
                    <a:pt x="286326" y="12802"/>
                    <a:pt x="311197" y="9627"/>
                  </a:cubicBezTo>
                  <a:cubicBezTo>
                    <a:pt x="336068" y="6452"/>
                    <a:pt x="373639" y="-956"/>
                    <a:pt x="374697" y="102"/>
                  </a:cubicBezTo>
                  <a:cubicBezTo>
                    <a:pt x="375755" y="1160"/>
                    <a:pt x="347709" y="13860"/>
                    <a:pt x="317547" y="15977"/>
                  </a:cubicBezTo>
                  <a:cubicBezTo>
                    <a:pt x="287385" y="18094"/>
                    <a:pt x="230764" y="10685"/>
                    <a:pt x="193722" y="12802"/>
                  </a:cubicBezTo>
                  <a:cubicBezTo>
                    <a:pt x="156680" y="14919"/>
                    <a:pt x="122814" y="16506"/>
                    <a:pt x="95297" y="28677"/>
                  </a:cubicBezTo>
                  <a:cubicBezTo>
                    <a:pt x="67780" y="40848"/>
                    <a:pt x="-2070" y="84239"/>
                    <a:pt x="47" y="858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E8F2FB3-7E44-18F9-ED31-C64D64AC52C8}"/>
                </a:ext>
              </a:extLst>
            </p:cNvPr>
            <p:cNvSpPr/>
            <p:nvPr/>
          </p:nvSpPr>
          <p:spPr>
            <a:xfrm>
              <a:off x="1542630" y="3932372"/>
              <a:ext cx="190680" cy="103836"/>
            </a:xfrm>
            <a:custGeom>
              <a:avLst/>
              <a:gdLst>
                <a:gd name="connsiteX0" fmla="*/ 9945 w 190680"/>
                <a:gd name="connsiteY0" fmla="*/ 99878 h 103836"/>
                <a:gd name="connsiteX1" fmla="*/ 162345 w 190680"/>
                <a:gd name="connsiteY1" fmla="*/ 90353 h 103836"/>
                <a:gd name="connsiteX2" fmla="*/ 168695 w 190680"/>
                <a:gd name="connsiteY2" fmla="*/ 58603 h 103836"/>
                <a:gd name="connsiteX3" fmla="*/ 187745 w 190680"/>
                <a:gd name="connsiteY3" fmla="*/ 17328 h 103836"/>
                <a:gd name="connsiteX4" fmla="*/ 98845 w 190680"/>
                <a:gd name="connsiteY4" fmla="*/ 4628 h 103836"/>
                <a:gd name="connsiteX5" fmla="*/ 51220 w 190680"/>
                <a:gd name="connsiteY5" fmla="*/ 1453 h 103836"/>
                <a:gd name="connsiteX6" fmla="*/ 19470 w 190680"/>
                <a:gd name="connsiteY6" fmla="*/ 26853 h 103836"/>
                <a:gd name="connsiteX7" fmla="*/ 9945 w 190680"/>
                <a:gd name="connsiteY7" fmla="*/ 99878 h 10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680" h="103836">
                  <a:moveTo>
                    <a:pt x="9945" y="99878"/>
                  </a:moveTo>
                  <a:cubicBezTo>
                    <a:pt x="33757" y="110461"/>
                    <a:pt x="135887" y="97232"/>
                    <a:pt x="162345" y="90353"/>
                  </a:cubicBezTo>
                  <a:cubicBezTo>
                    <a:pt x="188803" y="83474"/>
                    <a:pt x="164462" y="70774"/>
                    <a:pt x="168695" y="58603"/>
                  </a:cubicBezTo>
                  <a:cubicBezTo>
                    <a:pt x="172928" y="46432"/>
                    <a:pt x="199387" y="26324"/>
                    <a:pt x="187745" y="17328"/>
                  </a:cubicBezTo>
                  <a:cubicBezTo>
                    <a:pt x="176103" y="8332"/>
                    <a:pt x="121599" y="7274"/>
                    <a:pt x="98845" y="4628"/>
                  </a:cubicBezTo>
                  <a:cubicBezTo>
                    <a:pt x="76091" y="1982"/>
                    <a:pt x="64449" y="-2251"/>
                    <a:pt x="51220" y="1453"/>
                  </a:cubicBezTo>
                  <a:cubicBezTo>
                    <a:pt x="37991" y="5157"/>
                    <a:pt x="27407" y="11507"/>
                    <a:pt x="19470" y="26853"/>
                  </a:cubicBezTo>
                  <a:cubicBezTo>
                    <a:pt x="11533" y="42199"/>
                    <a:pt x="-13867" y="89295"/>
                    <a:pt x="9945" y="99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月 26">
              <a:extLst>
                <a:ext uri="{FF2B5EF4-FFF2-40B4-BE49-F238E27FC236}">
                  <a16:creationId xmlns:a16="http://schemas.microsoft.com/office/drawing/2014/main" id="{7BDD910C-873C-E7C5-46C4-237E4264D064}"/>
                </a:ext>
              </a:extLst>
            </p:cNvPr>
            <p:cNvSpPr/>
            <p:nvPr/>
          </p:nvSpPr>
          <p:spPr>
            <a:xfrm rot="15233697">
              <a:off x="1597916" y="3952523"/>
              <a:ext cx="62190" cy="725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D6C8EAB-2684-D8F4-D839-445B16ABC8F2}"/>
                </a:ext>
              </a:extLst>
            </p:cNvPr>
            <p:cNvSpPr/>
            <p:nvPr/>
          </p:nvSpPr>
          <p:spPr>
            <a:xfrm>
              <a:off x="1504514" y="3872076"/>
              <a:ext cx="358305" cy="90630"/>
            </a:xfrm>
            <a:custGeom>
              <a:avLst/>
              <a:gdLst>
                <a:gd name="connsiteX0" fmla="*/ 436 w 358305"/>
                <a:gd name="connsiteY0" fmla="*/ 90324 h 90630"/>
                <a:gd name="connsiteX1" fmla="*/ 70286 w 358305"/>
                <a:gd name="connsiteY1" fmla="*/ 10949 h 90630"/>
                <a:gd name="connsiteX2" fmla="*/ 60761 w 358305"/>
                <a:gd name="connsiteY2" fmla="*/ 26824 h 90630"/>
                <a:gd name="connsiteX3" fmla="*/ 111561 w 358305"/>
                <a:gd name="connsiteY3" fmla="*/ 1424 h 90630"/>
                <a:gd name="connsiteX4" fmla="*/ 95686 w 358305"/>
                <a:gd name="connsiteY4" fmla="*/ 4599 h 90630"/>
                <a:gd name="connsiteX5" fmla="*/ 206811 w 358305"/>
                <a:gd name="connsiteY5" fmla="*/ 7774 h 90630"/>
                <a:gd name="connsiteX6" fmla="*/ 171886 w 358305"/>
                <a:gd name="connsiteY6" fmla="*/ 1424 h 90630"/>
                <a:gd name="connsiteX7" fmla="*/ 238561 w 358305"/>
                <a:gd name="connsiteY7" fmla="*/ 39524 h 90630"/>
                <a:gd name="connsiteX8" fmla="*/ 238561 w 358305"/>
                <a:gd name="connsiteY8" fmla="*/ 39524 h 90630"/>
                <a:gd name="connsiteX9" fmla="*/ 356036 w 358305"/>
                <a:gd name="connsiteY9" fmla="*/ 90324 h 90630"/>
                <a:gd name="connsiteX10" fmla="*/ 305236 w 358305"/>
                <a:gd name="connsiteY10" fmla="*/ 58574 h 90630"/>
                <a:gd name="connsiteX11" fmla="*/ 175061 w 358305"/>
                <a:gd name="connsiteY11" fmla="*/ 14124 h 90630"/>
                <a:gd name="connsiteX12" fmla="*/ 86161 w 358305"/>
                <a:gd name="connsiteY12" fmla="*/ 29999 h 90630"/>
                <a:gd name="connsiteX13" fmla="*/ 111561 w 358305"/>
                <a:gd name="connsiteY13" fmla="*/ 10949 h 90630"/>
                <a:gd name="connsiteX14" fmla="*/ 436 w 358305"/>
                <a:gd name="connsiteY14" fmla="*/ 90324 h 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305" h="90630">
                  <a:moveTo>
                    <a:pt x="436" y="90324"/>
                  </a:moveTo>
                  <a:cubicBezTo>
                    <a:pt x="-6443" y="90324"/>
                    <a:pt x="70286" y="10949"/>
                    <a:pt x="70286" y="10949"/>
                  </a:cubicBezTo>
                  <a:cubicBezTo>
                    <a:pt x="80340" y="366"/>
                    <a:pt x="53882" y="28411"/>
                    <a:pt x="60761" y="26824"/>
                  </a:cubicBezTo>
                  <a:cubicBezTo>
                    <a:pt x="67640" y="25237"/>
                    <a:pt x="111561" y="1424"/>
                    <a:pt x="111561" y="1424"/>
                  </a:cubicBezTo>
                  <a:cubicBezTo>
                    <a:pt x="117382" y="-2280"/>
                    <a:pt x="79811" y="3541"/>
                    <a:pt x="95686" y="4599"/>
                  </a:cubicBezTo>
                  <a:cubicBezTo>
                    <a:pt x="111561" y="5657"/>
                    <a:pt x="194111" y="8303"/>
                    <a:pt x="206811" y="7774"/>
                  </a:cubicBezTo>
                  <a:cubicBezTo>
                    <a:pt x="219511" y="7245"/>
                    <a:pt x="166594" y="-3868"/>
                    <a:pt x="171886" y="1424"/>
                  </a:cubicBezTo>
                  <a:cubicBezTo>
                    <a:pt x="177178" y="6716"/>
                    <a:pt x="238561" y="39524"/>
                    <a:pt x="238561" y="39524"/>
                  </a:cubicBezTo>
                  <a:lnTo>
                    <a:pt x="238561" y="39524"/>
                  </a:lnTo>
                  <a:cubicBezTo>
                    <a:pt x="258140" y="47991"/>
                    <a:pt x="344923" y="87149"/>
                    <a:pt x="356036" y="90324"/>
                  </a:cubicBezTo>
                  <a:cubicBezTo>
                    <a:pt x="367149" y="93499"/>
                    <a:pt x="335399" y="71274"/>
                    <a:pt x="305236" y="58574"/>
                  </a:cubicBezTo>
                  <a:cubicBezTo>
                    <a:pt x="275074" y="45874"/>
                    <a:pt x="211574" y="18886"/>
                    <a:pt x="175061" y="14124"/>
                  </a:cubicBezTo>
                  <a:cubicBezTo>
                    <a:pt x="138549" y="9361"/>
                    <a:pt x="96744" y="30528"/>
                    <a:pt x="86161" y="29999"/>
                  </a:cubicBezTo>
                  <a:cubicBezTo>
                    <a:pt x="75578" y="29470"/>
                    <a:pt x="125848" y="1424"/>
                    <a:pt x="111561" y="10949"/>
                  </a:cubicBezTo>
                  <a:cubicBezTo>
                    <a:pt x="97274" y="20474"/>
                    <a:pt x="7315" y="90324"/>
                    <a:pt x="436" y="9032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4566B01-62EB-478F-5408-7676E7E08D3E}"/>
                </a:ext>
              </a:extLst>
            </p:cNvPr>
            <p:cNvSpPr/>
            <p:nvPr/>
          </p:nvSpPr>
          <p:spPr>
            <a:xfrm>
              <a:off x="1527175" y="3913680"/>
              <a:ext cx="254063" cy="26917"/>
            </a:xfrm>
            <a:custGeom>
              <a:avLst/>
              <a:gdLst>
                <a:gd name="connsiteX0" fmla="*/ 0 w 254063"/>
                <a:gd name="connsiteY0" fmla="*/ 4270 h 26917"/>
                <a:gd name="connsiteX1" fmla="*/ 228600 w 254063"/>
                <a:gd name="connsiteY1" fmla="*/ 16970 h 26917"/>
                <a:gd name="connsiteX2" fmla="*/ 200025 w 254063"/>
                <a:gd name="connsiteY2" fmla="*/ 16970 h 26917"/>
                <a:gd name="connsiteX3" fmla="*/ 254000 w 254063"/>
                <a:gd name="connsiteY3" fmla="*/ 26495 h 26917"/>
                <a:gd name="connsiteX4" fmla="*/ 209550 w 254063"/>
                <a:gd name="connsiteY4" fmla="*/ 1095 h 26917"/>
                <a:gd name="connsiteX5" fmla="*/ 149225 w 254063"/>
                <a:gd name="connsiteY5" fmla="*/ 4270 h 26917"/>
                <a:gd name="connsiteX6" fmla="*/ 0 w 254063"/>
                <a:gd name="connsiteY6" fmla="*/ 4270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63" h="26917">
                  <a:moveTo>
                    <a:pt x="0" y="4270"/>
                  </a:moveTo>
                  <a:lnTo>
                    <a:pt x="228600" y="16970"/>
                  </a:lnTo>
                  <a:cubicBezTo>
                    <a:pt x="261937" y="19087"/>
                    <a:pt x="195792" y="15383"/>
                    <a:pt x="200025" y="16970"/>
                  </a:cubicBezTo>
                  <a:cubicBezTo>
                    <a:pt x="204258" y="18557"/>
                    <a:pt x="252413" y="29141"/>
                    <a:pt x="254000" y="26495"/>
                  </a:cubicBezTo>
                  <a:cubicBezTo>
                    <a:pt x="255588" y="23849"/>
                    <a:pt x="227012" y="4799"/>
                    <a:pt x="209550" y="1095"/>
                  </a:cubicBezTo>
                  <a:cubicBezTo>
                    <a:pt x="192088" y="-2609"/>
                    <a:pt x="149225" y="4270"/>
                    <a:pt x="149225" y="4270"/>
                  </a:cubicBezTo>
                  <a:lnTo>
                    <a:pt x="0" y="427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A7418C6-E47F-85FB-ABFB-152E8A60873F}"/>
                </a:ext>
              </a:extLst>
            </p:cNvPr>
            <p:cNvSpPr/>
            <p:nvPr/>
          </p:nvSpPr>
          <p:spPr>
            <a:xfrm>
              <a:off x="1492238" y="3683000"/>
              <a:ext cx="297734" cy="83172"/>
            </a:xfrm>
            <a:custGeom>
              <a:avLst/>
              <a:gdLst>
                <a:gd name="connsiteX0" fmla="*/ 12 w 297734"/>
                <a:gd name="connsiteY0" fmla="*/ 15875 h 83172"/>
                <a:gd name="connsiteX1" fmla="*/ 171462 w 297734"/>
                <a:gd name="connsiteY1" fmla="*/ 15875 h 83172"/>
                <a:gd name="connsiteX2" fmla="*/ 146062 w 297734"/>
                <a:gd name="connsiteY2" fmla="*/ 12700 h 83172"/>
                <a:gd name="connsiteX3" fmla="*/ 219087 w 297734"/>
                <a:gd name="connsiteY3" fmla="*/ 0 h 83172"/>
                <a:gd name="connsiteX4" fmla="*/ 228612 w 297734"/>
                <a:gd name="connsiteY4" fmla="*/ 25400 h 83172"/>
                <a:gd name="connsiteX5" fmla="*/ 295287 w 297734"/>
                <a:gd name="connsiteY5" fmla="*/ 82550 h 83172"/>
                <a:gd name="connsiteX6" fmla="*/ 276237 w 297734"/>
                <a:gd name="connsiteY6" fmla="*/ 53975 h 83172"/>
                <a:gd name="connsiteX7" fmla="*/ 209562 w 297734"/>
                <a:gd name="connsiteY7" fmla="*/ 25400 h 83172"/>
                <a:gd name="connsiteX8" fmla="*/ 180987 w 297734"/>
                <a:gd name="connsiteY8" fmla="*/ 3175 h 83172"/>
                <a:gd name="connsiteX9" fmla="*/ 12 w 297734"/>
                <a:gd name="connsiteY9" fmla="*/ 15875 h 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34" h="83172">
                  <a:moveTo>
                    <a:pt x="12" y="15875"/>
                  </a:moveTo>
                  <a:cubicBezTo>
                    <a:pt x="-1576" y="17992"/>
                    <a:pt x="147120" y="16404"/>
                    <a:pt x="171462" y="15875"/>
                  </a:cubicBezTo>
                  <a:cubicBezTo>
                    <a:pt x="195804" y="15346"/>
                    <a:pt x="138125" y="15346"/>
                    <a:pt x="146062" y="12700"/>
                  </a:cubicBezTo>
                  <a:cubicBezTo>
                    <a:pt x="153999" y="10054"/>
                    <a:pt x="219087" y="0"/>
                    <a:pt x="219087" y="0"/>
                  </a:cubicBezTo>
                  <a:cubicBezTo>
                    <a:pt x="232845" y="2117"/>
                    <a:pt x="215912" y="11642"/>
                    <a:pt x="228612" y="25400"/>
                  </a:cubicBezTo>
                  <a:cubicBezTo>
                    <a:pt x="241312" y="39158"/>
                    <a:pt x="287350" y="77788"/>
                    <a:pt x="295287" y="82550"/>
                  </a:cubicBezTo>
                  <a:cubicBezTo>
                    <a:pt x="303225" y="87313"/>
                    <a:pt x="290524" y="63500"/>
                    <a:pt x="276237" y="53975"/>
                  </a:cubicBezTo>
                  <a:cubicBezTo>
                    <a:pt x="261950" y="44450"/>
                    <a:pt x="225437" y="33867"/>
                    <a:pt x="209562" y="25400"/>
                  </a:cubicBezTo>
                  <a:cubicBezTo>
                    <a:pt x="193687" y="16933"/>
                    <a:pt x="214324" y="3704"/>
                    <a:pt x="180987" y="3175"/>
                  </a:cubicBezTo>
                  <a:cubicBezTo>
                    <a:pt x="147650" y="2646"/>
                    <a:pt x="1600" y="13758"/>
                    <a:pt x="12" y="158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2E00BE5-D77A-458E-C299-E30933EF4F28}"/>
                </a:ext>
              </a:extLst>
            </p:cNvPr>
            <p:cNvSpPr/>
            <p:nvPr/>
          </p:nvSpPr>
          <p:spPr>
            <a:xfrm>
              <a:off x="1488741" y="3704870"/>
              <a:ext cx="263970" cy="80762"/>
            </a:xfrm>
            <a:custGeom>
              <a:avLst/>
              <a:gdLst>
                <a:gd name="connsiteX0" fmla="*/ 334 w 263970"/>
                <a:gd name="connsiteY0" fmla="*/ 6705 h 80762"/>
                <a:gd name="connsiteX1" fmla="*/ 206709 w 263970"/>
                <a:gd name="connsiteY1" fmla="*/ 13055 h 80762"/>
                <a:gd name="connsiteX2" fmla="*/ 206709 w 263970"/>
                <a:gd name="connsiteY2" fmla="*/ 28930 h 80762"/>
                <a:gd name="connsiteX3" fmla="*/ 260684 w 263970"/>
                <a:gd name="connsiteY3" fmla="*/ 35280 h 80762"/>
                <a:gd name="connsiteX4" fmla="*/ 130509 w 263970"/>
                <a:gd name="connsiteY4" fmla="*/ 63855 h 80762"/>
                <a:gd name="connsiteX5" fmla="*/ 216234 w 263970"/>
                <a:gd name="connsiteY5" fmla="*/ 54330 h 80762"/>
                <a:gd name="connsiteX6" fmla="*/ 263859 w 263970"/>
                <a:gd name="connsiteY6" fmla="*/ 79730 h 80762"/>
                <a:gd name="connsiteX7" fmla="*/ 228934 w 263970"/>
                <a:gd name="connsiteY7" fmla="*/ 13055 h 80762"/>
                <a:gd name="connsiteX8" fmla="*/ 213059 w 263970"/>
                <a:gd name="connsiteY8" fmla="*/ 355 h 80762"/>
                <a:gd name="connsiteX9" fmla="*/ 159084 w 263970"/>
                <a:gd name="connsiteY9" fmla="*/ 19405 h 80762"/>
                <a:gd name="connsiteX10" fmla="*/ 334 w 263970"/>
                <a:gd name="connsiteY10" fmla="*/ 6705 h 8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70" h="80762">
                  <a:moveTo>
                    <a:pt x="334" y="6705"/>
                  </a:moveTo>
                  <a:cubicBezTo>
                    <a:pt x="8271" y="5647"/>
                    <a:pt x="206709" y="13055"/>
                    <a:pt x="206709" y="13055"/>
                  </a:cubicBezTo>
                  <a:cubicBezTo>
                    <a:pt x="241105" y="16759"/>
                    <a:pt x="197713" y="25226"/>
                    <a:pt x="206709" y="28930"/>
                  </a:cubicBezTo>
                  <a:cubicBezTo>
                    <a:pt x="215705" y="32634"/>
                    <a:pt x="273384" y="29459"/>
                    <a:pt x="260684" y="35280"/>
                  </a:cubicBezTo>
                  <a:cubicBezTo>
                    <a:pt x="247984" y="41101"/>
                    <a:pt x="137917" y="60680"/>
                    <a:pt x="130509" y="63855"/>
                  </a:cubicBezTo>
                  <a:cubicBezTo>
                    <a:pt x="123101" y="67030"/>
                    <a:pt x="194009" y="51684"/>
                    <a:pt x="216234" y="54330"/>
                  </a:cubicBezTo>
                  <a:cubicBezTo>
                    <a:pt x="238459" y="56976"/>
                    <a:pt x="261742" y="86609"/>
                    <a:pt x="263859" y="79730"/>
                  </a:cubicBezTo>
                  <a:cubicBezTo>
                    <a:pt x="265976" y="72851"/>
                    <a:pt x="237401" y="26284"/>
                    <a:pt x="228934" y="13055"/>
                  </a:cubicBezTo>
                  <a:cubicBezTo>
                    <a:pt x="220467" y="-174"/>
                    <a:pt x="224701" y="-703"/>
                    <a:pt x="213059" y="355"/>
                  </a:cubicBezTo>
                  <a:cubicBezTo>
                    <a:pt x="201417" y="1413"/>
                    <a:pt x="190305" y="16759"/>
                    <a:pt x="159084" y="19405"/>
                  </a:cubicBezTo>
                  <a:cubicBezTo>
                    <a:pt x="127863" y="22051"/>
                    <a:pt x="-7603" y="7763"/>
                    <a:pt x="334" y="670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582B53B-5AE8-3F89-91A5-56EE116EE620}"/>
                </a:ext>
              </a:extLst>
            </p:cNvPr>
            <p:cNvSpPr/>
            <p:nvPr/>
          </p:nvSpPr>
          <p:spPr>
            <a:xfrm>
              <a:off x="2114424" y="3571787"/>
              <a:ext cx="362107" cy="194314"/>
            </a:xfrm>
            <a:custGeom>
              <a:avLst/>
              <a:gdLst>
                <a:gd name="connsiteX0" fmla="*/ 126 w 362107"/>
                <a:gd name="connsiteY0" fmla="*/ 95338 h 194314"/>
                <a:gd name="connsiteX1" fmla="*/ 41401 w 362107"/>
                <a:gd name="connsiteY1" fmla="*/ 133438 h 194314"/>
                <a:gd name="connsiteX2" fmla="*/ 25526 w 362107"/>
                <a:gd name="connsiteY2" fmla="*/ 193763 h 194314"/>
                <a:gd name="connsiteX3" fmla="*/ 111251 w 362107"/>
                <a:gd name="connsiteY3" fmla="*/ 95338 h 194314"/>
                <a:gd name="connsiteX4" fmla="*/ 111251 w 362107"/>
                <a:gd name="connsiteY4" fmla="*/ 146138 h 194314"/>
                <a:gd name="connsiteX5" fmla="*/ 174751 w 362107"/>
                <a:gd name="connsiteY5" fmla="*/ 117563 h 194314"/>
                <a:gd name="connsiteX6" fmla="*/ 136651 w 362107"/>
                <a:gd name="connsiteY6" fmla="*/ 155663 h 194314"/>
                <a:gd name="connsiteX7" fmla="*/ 257301 w 362107"/>
                <a:gd name="connsiteY7" fmla="*/ 104863 h 194314"/>
                <a:gd name="connsiteX8" fmla="*/ 200151 w 362107"/>
                <a:gd name="connsiteY8" fmla="*/ 104863 h 194314"/>
                <a:gd name="connsiteX9" fmla="*/ 174751 w 362107"/>
                <a:gd name="connsiteY9" fmla="*/ 82638 h 194314"/>
                <a:gd name="connsiteX10" fmla="*/ 254126 w 362107"/>
                <a:gd name="connsiteY10" fmla="*/ 54063 h 194314"/>
                <a:gd name="connsiteX11" fmla="*/ 343026 w 362107"/>
                <a:gd name="connsiteY11" fmla="*/ 3263 h 194314"/>
                <a:gd name="connsiteX12" fmla="*/ 257301 w 362107"/>
                <a:gd name="connsiteY12" fmla="*/ 35013 h 194314"/>
                <a:gd name="connsiteX13" fmla="*/ 362076 w 362107"/>
                <a:gd name="connsiteY13" fmla="*/ 88 h 194314"/>
                <a:gd name="connsiteX14" fmla="*/ 244601 w 362107"/>
                <a:gd name="connsiteY14" fmla="*/ 47713 h 194314"/>
                <a:gd name="connsiteX15" fmla="*/ 171576 w 362107"/>
                <a:gd name="connsiteY15" fmla="*/ 104863 h 194314"/>
                <a:gd name="connsiteX16" fmla="*/ 247776 w 362107"/>
                <a:gd name="connsiteY16" fmla="*/ 111213 h 194314"/>
                <a:gd name="connsiteX17" fmla="*/ 146176 w 362107"/>
                <a:gd name="connsiteY17" fmla="*/ 142963 h 194314"/>
                <a:gd name="connsiteX18" fmla="*/ 85851 w 362107"/>
                <a:gd name="connsiteY18" fmla="*/ 139788 h 194314"/>
                <a:gd name="connsiteX19" fmla="*/ 89026 w 362107"/>
                <a:gd name="connsiteY19" fmla="*/ 133438 h 194314"/>
                <a:gd name="connsiteX20" fmla="*/ 57276 w 362107"/>
                <a:gd name="connsiteY20" fmla="*/ 165188 h 194314"/>
                <a:gd name="connsiteX21" fmla="*/ 126 w 362107"/>
                <a:gd name="connsiteY21" fmla="*/ 95338 h 19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2107" h="194314">
                  <a:moveTo>
                    <a:pt x="126" y="95338"/>
                  </a:moveTo>
                  <a:cubicBezTo>
                    <a:pt x="-2520" y="90046"/>
                    <a:pt x="37168" y="117034"/>
                    <a:pt x="41401" y="133438"/>
                  </a:cubicBezTo>
                  <a:cubicBezTo>
                    <a:pt x="45634" y="149842"/>
                    <a:pt x="13884" y="200113"/>
                    <a:pt x="25526" y="193763"/>
                  </a:cubicBezTo>
                  <a:cubicBezTo>
                    <a:pt x="37168" y="187413"/>
                    <a:pt x="96964" y="103275"/>
                    <a:pt x="111251" y="95338"/>
                  </a:cubicBezTo>
                  <a:cubicBezTo>
                    <a:pt x="125538" y="87401"/>
                    <a:pt x="100668" y="142434"/>
                    <a:pt x="111251" y="146138"/>
                  </a:cubicBezTo>
                  <a:cubicBezTo>
                    <a:pt x="121834" y="149842"/>
                    <a:pt x="170518" y="115976"/>
                    <a:pt x="174751" y="117563"/>
                  </a:cubicBezTo>
                  <a:cubicBezTo>
                    <a:pt x="178984" y="119150"/>
                    <a:pt x="122893" y="157780"/>
                    <a:pt x="136651" y="155663"/>
                  </a:cubicBezTo>
                  <a:cubicBezTo>
                    <a:pt x="150409" y="153546"/>
                    <a:pt x="246718" y="113330"/>
                    <a:pt x="257301" y="104863"/>
                  </a:cubicBezTo>
                  <a:cubicBezTo>
                    <a:pt x="267884" y="96396"/>
                    <a:pt x="213909" y="108567"/>
                    <a:pt x="200151" y="104863"/>
                  </a:cubicBezTo>
                  <a:cubicBezTo>
                    <a:pt x="186393" y="101159"/>
                    <a:pt x="165755" y="91105"/>
                    <a:pt x="174751" y="82638"/>
                  </a:cubicBezTo>
                  <a:cubicBezTo>
                    <a:pt x="183747" y="74171"/>
                    <a:pt x="226080" y="67292"/>
                    <a:pt x="254126" y="54063"/>
                  </a:cubicBezTo>
                  <a:cubicBezTo>
                    <a:pt x="282172" y="40834"/>
                    <a:pt x="342497" y="6438"/>
                    <a:pt x="343026" y="3263"/>
                  </a:cubicBezTo>
                  <a:cubicBezTo>
                    <a:pt x="343555" y="88"/>
                    <a:pt x="254126" y="35542"/>
                    <a:pt x="257301" y="35013"/>
                  </a:cubicBezTo>
                  <a:cubicBezTo>
                    <a:pt x="260476" y="34484"/>
                    <a:pt x="364193" y="-2029"/>
                    <a:pt x="362076" y="88"/>
                  </a:cubicBezTo>
                  <a:cubicBezTo>
                    <a:pt x="359959" y="2205"/>
                    <a:pt x="276351" y="30251"/>
                    <a:pt x="244601" y="47713"/>
                  </a:cubicBezTo>
                  <a:cubicBezTo>
                    <a:pt x="212851" y="65175"/>
                    <a:pt x="171047" y="94280"/>
                    <a:pt x="171576" y="104863"/>
                  </a:cubicBezTo>
                  <a:cubicBezTo>
                    <a:pt x="172105" y="115446"/>
                    <a:pt x="252009" y="104863"/>
                    <a:pt x="247776" y="111213"/>
                  </a:cubicBezTo>
                  <a:cubicBezTo>
                    <a:pt x="243543" y="117563"/>
                    <a:pt x="173163" y="138201"/>
                    <a:pt x="146176" y="142963"/>
                  </a:cubicBezTo>
                  <a:cubicBezTo>
                    <a:pt x="119189" y="147725"/>
                    <a:pt x="95376" y="141376"/>
                    <a:pt x="85851" y="139788"/>
                  </a:cubicBezTo>
                  <a:cubicBezTo>
                    <a:pt x="76326" y="138201"/>
                    <a:pt x="93788" y="129205"/>
                    <a:pt x="89026" y="133438"/>
                  </a:cubicBezTo>
                  <a:cubicBezTo>
                    <a:pt x="84264" y="137671"/>
                    <a:pt x="69447" y="167305"/>
                    <a:pt x="57276" y="165188"/>
                  </a:cubicBezTo>
                  <a:cubicBezTo>
                    <a:pt x="45105" y="163071"/>
                    <a:pt x="2772" y="100630"/>
                    <a:pt x="126" y="953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979F5F7-C61C-B4C4-4FB3-3F1D128A6BA2}"/>
                </a:ext>
              </a:extLst>
            </p:cNvPr>
            <p:cNvSpPr/>
            <p:nvPr/>
          </p:nvSpPr>
          <p:spPr>
            <a:xfrm>
              <a:off x="2142805" y="3562350"/>
              <a:ext cx="356866" cy="139705"/>
            </a:xfrm>
            <a:custGeom>
              <a:avLst/>
              <a:gdLst>
                <a:gd name="connsiteX0" fmla="*/ 320 w 356866"/>
                <a:gd name="connsiteY0" fmla="*/ 123825 h 139705"/>
                <a:gd name="connsiteX1" fmla="*/ 95570 w 356866"/>
                <a:gd name="connsiteY1" fmla="*/ 50800 h 139705"/>
                <a:gd name="connsiteX2" fmla="*/ 54295 w 356866"/>
                <a:gd name="connsiteY2" fmla="*/ 98425 h 139705"/>
                <a:gd name="connsiteX3" fmla="*/ 108270 w 356866"/>
                <a:gd name="connsiteY3" fmla="*/ 50800 h 139705"/>
                <a:gd name="connsiteX4" fmla="*/ 76520 w 356866"/>
                <a:gd name="connsiteY4" fmla="*/ 127000 h 139705"/>
                <a:gd name="connsiteX5" fmla="*/ 146370 w 356866"/>
                <a:gd name="connsiteY5" fmla="*/ 25400 h 139705"/>
                <a:gd name="connsiteX6" fmla="*/ 155895 w 356866"/>
                <a:gd name="connsiteY6" fmla="*/ 44450 h 139705"/>
                <a:gd name="connsiteX7" fmla="*/ 216220 w 356866"/>
                <a:gd name="connsiteY7" fmla="*/ 41275 h 139705"/>
                <a:gd name="connsiteX8" fmla="*/ 127320 w 356866"/>
                <a:gd name="connsiteY8" fmla="*/ 57150 h 139705"/>
                <a:gd name="connsiteX9" fmla="*/ 282895 w 356866"/>
                <a:gd name="connsiteY9" fmla="*/ 31750 h 139705"/>
                <a:gd name="connsiteX10" fmla="*/ 232095 w 356866"/>
                <a:gd name="connsiteY10" fmla="*/ 22225 h 139705"/>
                <a:gd name="connsiteX11" fmla="*/ 355920 w 356866"/>
                <a:gd name="connsiteY11" fmla="*/ 0 h 139705"/>
                <a:gd name="connsiteX12" fmla="*/ 282895 w 356866"/>
                <a:gd name="connsiteY12" fmla="*/ 22225 h 139705"/>
                <a:gd name="connsiteX13" fmla="*/ 168595 w 356866"/>
                <a:gd name="connsiteY13" fmla="*/ 53975 h 139705"/>
                <a:gd name="connsiteX14" fmla="*/ 105095 w 356866"/>
                <a:gd name="connsiteY14" fmla="*/ 111125 h 139705"/>
                <a:gd name="connsiteX15" fmla="*/ 89220 w 356866"/>
                <a:gd name="connsiteY15" fmla="*/ 95250 h 139705"/>
                <a:gd name="connsiteX16" fmla="*/ 60645 w 356866"/>
                <a:gd name="connsiteY16" fmla="*/ 139700 h 139705"/>
                <a:gd name="connsiteX17" fmla="*/ 63820 w 356866"/>
                <a:gd name="connsiteY17" fmla="*/ 92075 h 139705"/>
                <a:gd name="connsiteX18" fmla="*/ 320 w 356866"/>
                <a:gd name="connsiteY18" fmla="*/ 123825 h 1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866" h="139705">
                  <a:moveTo>
                    <a:pt x="320" y="123825"/>
                  </a:moveTo>
                  <a:cubicBezTo>
                    <a:pt x="5612" y="116946"/>
                    <a:pt x="86574" y="55033"/>
                    <a:pt x="95570" y="50800"/>
                  </a:cubicBezTo>
                  <a:cubicBezTo>
                    <a:pt x="104566" y="46567"/>
                    <a:pt x="52178" y="98425"/>
                    <a:pt x="54295" y="98425"/>
                  </a:cubicBezTo>
                  <a:cubicBezTo>
                    <a:pt x="56412" y="98425"/>
                    <a:pt x="104566" y="46038"/>
                    <a:pt x="108270" y="50800"/>
                  </a:cubicBezTo>
                  <a:cubicBezTo>
                    <a:pt x="111974" y="55562"/>
                    <a:pt x="70170" y="131233"/>
                    <a:pt x="76520" y="127000"/>
                  </a:cubicBezTo>
                  <a:cubicBezTo>
                    <a:pt x="82870" y="122767"/>
                    <a:pt x="133141" y="39158"/>
                    <a:pt x="146370" y="25400"/>
                  </a:cubicBezTo>
                  <a:cubicBezTo>
                    <a:pt x="159599" y="11642"/>
                    <a:pt x="144253" y="41804"/>
                    <a:pt x="155895" y="44450"/>
                  </a:cubicBezTo>
                  <a:cubicBezTo>
                    <a:pt x="167537" y="47096"/>
                    <a:pt x="220982" y="39158"/>
                    <a:pt x="216220" y="41275"/>
                  </a:cubicBezTo>
                  <a:cubicBezTo>
                    <a:pt x="211458" y="43392"/>
                    <a:pt x="116208" y="58737"/>
                    <a:pt x="127320" y="57150"/>
                  </a:cubicBezTo>
                  <a:cubicBezTo>
                    <a:pt x="138432" y="55563"/>
                    <a:pt x="265433" y="37571"/>
                    <a:pt x="282895" y="31750"/>
                  </a:cubicBezTo>
                  <a:cubicBezTo>
                    <a:pt x="300357" y="25929"/>
                    <a:pt x="219924" y="27517"/>
                    <a:pt x="232095" y="22225"/>
                  </a:cubicBezTo>
                  <a:cubicBezTo>
                    <a:pt x="244266" y="16933"/>
                    <a:pt x="347453" y="0"/>
                    <a:pt x="355920" y="0"/>
                  </a:cubicBezTo>
                  <a:cubicBezTo>
                    <a:pt x="364387" y="0"/>
                    <a:pt x="314116" y="13229"/>
                    <a:pt x="282895" y="22225"/>
                  </a:cubicBezTo>
                  <a:cubicBezTo>
                    <a:pt x="251674" y="31221"/>
                    <a:pt x="198228" y="39158"/>
                    <a:pt x="168595" y="53975"/>
                  </a:cubicBezTo>
                  <a:cubicBezTo>
                    <a:pt x="138962" y="68792"/>
                    <a:pt x="118324" y="104246"/>
                    <a:pt x="105095" y="111125"/>
                  </a:cubicBezTo>
                  <a:cubicBezTo>
                    <a:pt x="91866" y="118004"/>
                    <a:pt x="96628" y="90487"/>
                    <a:pt x="89220" y="95250"/>
                  </a:cubicBezTo>
                  <a:cubicBezTo>
                    <a:pt x="81812" y="100012"/>
                    <a:pt x="64878" y="140229"/>
                    <a:pt x="60645" y="139700"/>
                  </a:cubicBezTo>
                  <a:cubicBezTo>
                    <a:pt x="56412" y="139171"/>
                    <a:pt x="70699" y="95250"/>
                    <a:pt x="63820" y="92075"/>
                  </a:cubicBezTo>
                  <a:cubicBezTo>
                    <a:pt x="56941" y="88900"/>
                    <a:pt x="-4972" y="130704"/>
                    <a:pt x="320" y="1238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4EE7C999-6B00-BDFF-F0B4-A786DA84BE72}"/>
                </a:ext>
              </a:extLst>
            </p:cNvPr>
            <p:cNvSpPr/>
            <p:nvPr/>
          </p:nvSpPr>
          <p:spPr>
            <a:xfrm>
              <a:off x="1860315" y="3819441"/>
              <a:ext cx="93969" cy="457552"/>
            </a:xfrm>
            <a:custGeom>
              <a:avLst/>
              <a:gdLst>
                <a:gd name="connsiteX0" fmla="*/ 35160 w 93969"/>
                <a:gd name="connsiteY0" fmla="*/ 84 h 457552"/>
                <a:gd name="connsiteX1" fmla="*/ 76435 w 93969"/>
                <a:gd name="connsiteY1" fmla="*/ 136609 h 457552"/>
                <a:gd name="connsiteX2" fmla="*/ 89135 w 93969"/>
                <a:gd name="connsiteY2" fmla="*/ 127084 h 457552"/>
                <a:gd name="connsiteX3" fmla="*/ 16110 w 93969"/>
                <a:gd name="connsiteY3" fmla="*/ 308059 h 457552"/>
                <a:gd name="connsiteX4" fmla="*/ 28810 w 93969"/>
                <a:gd name="connsiteY4" fmla="*/ 292184 h 457552"/>
                <a:gd name="connsiteX5" fmla="*/ 6585 w 93969"/>
                <a:gd name="connsiteY5" fmla="*/ 374734 h 457552"/>
                <a:gd name="connsiteX6" fmla="*/ 235 w 93969"/>
                <a:gd name="connsiteY6" fmla="*/ 457284 h 457552"/>
                <a:gd name="connsiteX7" fmla="*/ 6585 w 93969"/>
                <a:gd name="connsiteY7" fmla="*/ 346159 h 457552"/>
                <a:gd name="connsiteX8" fmla="*/ 51035 w 93969"/>
                <a:gd name="connsiteY8" fmla="*/ 146134 h 457552"/>
                <a:gd name="connsiteX9" fmla="*/ 60560 w 93969"/>
                <a:gd name="connsiteY9" fmla="*/ 174709 h 457552"/>
                <a:gd name="connsiteX10" fmla="*/ 89135 w 93969"/>
                <a:gd name="connsiteY10" fmla="*/ 130259 h 457552"/>
                <a:gd name="connsiteX11" fmla="*/ 89135 w 93969"/>
                <a:gd name="connsiteY11" fmla="*/ 158834 h 457552"/>
                <a:gd name="connsiteX12" fmla="*/ 35160 w 93969"/>
                <a:gd name="connsiteY12" fmla="*/ 84 h 45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969" h="457552">
                  <a:moveTo>
                    <a:pt x="35160" y="84"/>
                  </a:moveTo>
                  <a:cubicBezTo>
                    <a:pt x="33043" y="-3620"/>
                    <a:pt x="67439" y="115442"/>
                    <a:pt x="76435" y="136609"/>
                  </a:cubicBezTo>
                  <a:cubicBezTo>
                    <a:pt x="85431" y="157776"/>
                    <a:pt x="99189" y="98509"/>
                    <a:pt x="89135" y="127084"/>
                  </a:cubicBezTo>
                  <a:cubicBezTo>
                    <a:pt x="79081" y="155659"/>
                    <a:pt x="26164" y="280542"/>
                    <a:pt x="16110" y="308059"/>
                  </a:cubicBezTo>
                  <a:cubicBezTo>
                    <a:pt x="6056" y="335576"/>
                    <a:pt x="30397" y="281072"/>
                    <a:pt x="28810" y="292184"/>
                  </a:cubicBezTo>
                  <a:cubicBezTo>
                    <a:pt x="27223" y="303296"/>
                    <a:pt x="11347" y="347217"/>
                    <a:pt x="6585" y="374734"/>
                  </a:cubicBezTo>
                  <a:cubicBezTo>
                    <a:pt x="1823" y="402251"/>
                    <a:pt x="235" y="462046"/>
                    <a:pt x="235" y="457284"/>
                  </a:cubicBezTo>
                  <a:cubicBezTo>
                    <a:pt x="235" y="452522"/>
                    <a:pt x="-1882" y="398017"/>
                    <a:pt x="6585" y="346159"/>
                  </a:cubicBezTo>
                  <a:cubicBezTo>
                    <a:pt x="15052" y="294301"/>
                    <a:pt x="42039" y="174709"/>
                    <a:pt x="51035" y="146134"/>
                  </a:cubicBezTo>
                  <a:cubicBezTo>
                    <a:pt x="60031" y="117559"/>
                    <a:pt x="54210" y="177355"/>
                    <a:pt x="60560" y="174709"/>
                  </a:cubicBezTo>
                  <a:cubicBezTo>
                    <a:pt x="66910" y="172063"/>
                    <a:pt x="84373" y="132905"/>
                    <a:pt x="89135" y="130259"/>
                  </a:cubicBezTo>
                  <a:cubicBezTo>
                    <a:pt x="93897" y="127613"/>
                    <a:pt x="97073" y="178413"/>
                    <a:pt x="89135" y="158834"/>
                  </a:cubicBezTo>
                  <a:cubicBezTo>
                    <a:pt x="81197" y="139255"/>
                    <a:pt x="37277" y="3788"/>
                    <a:pt x="35160" y="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1056C23-91EA-877E-7DAC-18FAA7FE1A60}"/>
                </a:ext>
              </a:extLst>
            </p:cNvPr>
            <p:cNvSpPr/>
            <p:nvPr/>
          </p:nvSpPr>
          <p:spPr>
            <a:xfrm>
              <a:off x="1911350" y="3777455"/>
              <a:ext cx="125593" cy="670780"/>
            </a:xfrm>
            <a:custGeom>
              <a:avLst/>
              <a:gdLst>
                <a:gd name="connsiteX0" fmla="*/ 98425 w 125593"/>
                <a:gd name="connsiteY0" fmla="*/ 10320 h 670780"/>
                <a:gd name="connsiteX1" fmla="*/ 47625 w 125593"/>
                <a:gd name="connsiteY1" fmla="*/ 292895 h 670780"/>
                <a:gd name="connsiteX2" fmla="*/ 98425 w 125593"/>
                <a:gd name="connsiteY2" fmla="*/ 238920 h 670780"/>
                <a:gd name="connsiteX3" fmla="*/ 114300 w 125593"/>
                <a:gd name="connsiteY3" fmla="*/ 156370 h 670780"/>
                <a:gd name="connsiteX4" fmla="*/ 120650 w 125593"/>
                <a:gd name="connsiteY4" fmla="*/ 248445 h 670780"/>
                <a:gd name="connsiteX5" fmla="*/ 38100 w 125593"/>
                <a:gd name="connsiteY5" fmla="*/ 400845 h 670780"/>
                <a:gd name="connsiteX6" fmla="*/ 53975 w 125593"/>
                <a:gd name="connsiteY6" fmla="*/ 565945 h 670780"/>
                <a:gd name="connsiteX7" fmla="*/ 47625 w 125593"/>
                <a:gd name="connsiteY7" fmla="*/ 524670 h 670780"/>
                <a:gd name="connsiteX8" fmla="*/ 47625 w 125593"/>
                <a:gd name="connsiteY8" fmla="*/ 594520 h 670780"/>
                <a:gd name="connsiteX9" fmla="*/ 38100 w 125593"/>
                <a:gd name="connsiteY9" fmla="*/ 670720 h 670780"/>
                <a:gd name="connsiteX10" fmla="*/ 41275 w 125593"/>
                <a:gd name="connsiteY10" fmla="*/ 581820 h 670780"/>
                <a:gd name="connsiteX11" fmla="*/ 0 w 125593"/>
                <a:gd name="connsiteY11" fmla="*/ 432595 h 670780"/>
                <a:gd name="connsiteX12" fmla="*/ 41275 w 125593"/>
                <a:gd name="connsiteY12" fmla="*/ 372270 h 670780"/>
                <a:gd name="connsiteX13" fmla="*/ 76200 w 125593"/>
                <a:gd name="connsiteY13" fmla="*/ 299245 h 670780"/>
                <a:gd name="connsiteX14" fmla="*/ 120650 w 125593"/>
                <a:gd name="connsiteY14" fmla="*/ 102395 h 670780"/>
                <a:gd name="connsiteX15" fmla="*/ 63500 w 125593"/>
                <a:gd name="connsiteY15" fmla="*/ 245270 h 670780"/>
                <a:gd name="connsiteX16" fmla="*/ 73025 w 125593"/>
                <a:gd name="connsiteY16" fmla="*/ 130970 h 670780"/>
                <a:gd name="connsiteX17" fmla="*/ 79375 w 125593"/>
                <a:gd name="connsiteY17" fmla="*/ 67470 h 670780"/>
                <a:gd name="connsiteX18" fmla="*/ 98425 w 125593"/>
                <a:gd name="connsiteY18" fmla="*/ 10320 h 67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593" h="670780">
                  <a:moveTo>
                    <a:pt x="98425" y="10320"/>
                  </a:moveTo>
                  <a:cubicBezTo>
                    <a:pt x="93133" y="47891"/>
                    <a:pt x="47625" y="254795"/>
                    <a:pt x="47625" y="292895"/>
                  </a:cubicBezTo>
                  <a:cubicBezTo>
                    <a:pt x="47625" y="330995"/>
                    <a:pt x="87313" y="261674"/>
                    <a:pt x="98425" y="238920"/>
                  </a:cubicBezTo>
                  <a:cubicBezTo>
                    <a:pt x="109537" y="216166"/>
                    <a:pt x="110596" y="154783"/>
                    <a:pt x="114300" y="156370"/>
                  </a:cubicBezTo>
                  <a:cubicBezTo>
                    <a:pt x="118004" y="157957"/>
                    <a:pt x="133350" y="207699"/>
                    <a:pt x="120650" y="248445"/>
                  </a:cubicBezTo>
                  <a:cubicBezTo>
                    <a:pt x="107950" y="289191"/>
                    <a:pt x="49212" y="347928"/>
                    <a:pt x="38100" y="400845"/>
                  </a:cubicBezTo>
                  <a:cubicBezTo>
                    <a:pt x="26987" y="453762"/>
                    <a:pt x="52388" y="545308"/>
                    <a:pt x="53975" y="565945"/>
                  </a:cubicBezTo>
                  <a:cubicBezTo>
                    <a:pt x="55562" y="586582"/>
                    <a:pt x="48683" y="519908"/>
                    <a:pt x="47625" y="524670"/>
                  </a:cubicBezTo>
                  <a:cubicBezTo>
                    <a:pt x="46567" y="529432"/>
                    <a:pt x="49212" y="570178"/>
                    <a:pt x="47625" y="594520"/>
                  </a:cubicBezTo>
                  <a:cubicBezTo>
                    <a:pt x="46037" y="618862"/>
                    <a:pt x="39158" y="672837"/>
                    <a:pt x="38100" y="670720"/>
                  </a:cubicBezTo>
                  <a:cubicBezTo>
                    <a:pt x="37042" y="668603"/>
                    <a:pt x="47625" y="621507"/>
                    <a:pt x="41275" y="581820"/>
                  </a:cubicBezTo>
                  <a:cubicBezTo>
                    <a:pt x="34925" y="542133"/>
                    <a:pt x="0" y="467520"/>
                    <a:pt x="0" y="432595"/>
                  </a:cubicBezTo>
                  <a:cubicBezTo>
                    <a:pt x="0" y="397670"/>
                    <a:pt x="28575" y="394495"/>
                    <a:pt x="41275" y="372270"/>
                  </a:cubicBezTo>
                  <a:cubicBezTo>
                    <a:pt x="53975" y="350045"/>
                    <a:pt x="62971" y="344224"/>
                    <a:pt x="76200" y="299245"/>
                  </a:cubicBezTo>
                  <a:cubicBezTo>
                    <a:pt x="89429" y="254266"/>
                    <a:pt x="122767" y="111391"/>
                    <a:pt x="120650" y="102395"/>
                  </a:cubicBezTo>
                  <a:cubicBezTo>
                    <a:pt x="118533" y="93399"/>
                    <a:pt x="71437" y="240508"/>
                    <a:pt x="63500" y="245270"/>
                  </a:cubicBezTo>
                  <a:cubicBezTo>
                    <a:pt x="55562" y="250033"/>
                    <a:pt x="70379" y="160603"/>
                    <a:pt x="73025" y="130970"/>
                  </a:cubicBezTo>
                  <a:cubicBezTo>
                    <a:pt x="75671" y="101337"/>
                    <a:pt x="74083" y="86520"/>
                    <a:pt x="79375" y="67470"/>
                  </a:cubicBezTo>
                  <a:cubicBezTo>
                    <a:pt x="84667" y="48420"/>
                    <a:pt x="103717" y="-27251"/>
                    <a:pt x="98425" y="1032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CC146990-6513-E94C-4CE5-7ACBAEEAF515}"/>
                </a:ext>
              </a:extLst>
            </p:cNvPr>
            <p:cNvSpPr/>
            <p:nvPr/>
          </p:nvSpPr>
          <p:spPr>
            <a:xfrm>
              <a:off x="1843423" y="4226930"/>
              <a:ext cx="116332" cy="294513"/>
            </a:xfrm>
            <a:custGeom>
              <a:avLst/>
              <a:gdLst>
                <a:gd name="connsiteX0" fmla="*/ 52052 w 116332"/>
                <a:gd name="connsiteY0" fmla="*/ 2170 h 294513"/>
                <a:gd name="connsiteX1" fmla="*/ 10777 w 116332"/>
                <a:gd name="connsiteY1" fmla="*/ 154570 h 294513"/>
                <a:gd name="connsiteX2" fmla="*/ 52052 w 116332"/>
                <a:gd name="connsiteY2" fmla="*/ 224420 h 294513"/>
                <a:gd name="connsiteX3" fmla="*/ 39352 w 116332"/>
                <a:gd name="connsiteY3" fmla="*/ 230770 h 294513"/>
                <a:gd name="connsiteX4" fmla="*/ 115552 w 116332"/>
                <a:gd name="connsiteY4" fmla="*/ 294270 h 294513"/>
                <a:gd name="connsiteX5" fmla="*/ 74277 w 116332"/>
                <a:gd name="connsiteY5" fmla="*/ 249820 h 294513"/>
                <a:gd name="connsiteX6" fmla="*/ 1252 w 116332"/>
                <a:gd name="connsiteY6" fmla="*/ 179970 h 294513"/>
                <a:gd name="connsiteX7" fmla="*/ 29827 w 116332"/>
                <a:gd name="connsiteY7" fmla="*/ 72020 h 294513"/>
                <a:gd name="connsiteX8" fmla="*/ 52052 w 116332"/>
                <a:gd name="connsiteY8" fmla="*/ 2170 h 29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32" h="294513">
                  <a:moveTo>
                    <a:pt x="52052" y="2170"/>
                  </a:moveTo>
                  <a:cubicBezTo>
                    <a:pt x="48877" y="15928"/>
                    <a:pt x="10777" y="117528"/>
                    <a:pt x="10777" y="154570"/>
                  </a:cubicBezTo>
                  <a:cubicBezTo>
                    <a:pt x="10777" y="191612"/>
                    <a:pt x="52052" y="224420"/>
                    <a:pt x="52052" y="224420"/>
                  </a:cubicBezTo>
                  <a:cubicBezTo>
                    <a:pt x="56815" y="237120"/>
                    <a:pt x="28769" y="219128"/>
                    <a:pt x="39352" y="230770"/>
                  </a:cubicBezTo>
                  <a:cubicBezTo>
                    <a:pt x="49935" y="242412"/>
                    <a:pt x="109731" y="291095"/>
                    <a:pt x="115552" y="294270"/>
                  </a:cubicBezTo>
                  <a:cubicBezTo>
                    <a:pt x="121373" y="297445"/>
                    <a:pt x="93327" y="268870"/>
                    <a:pt x="74277" y="249820"/>
                  </a:cubicBezTo>
                  <a:cubicBezTo>
                    <a:pt x="55227" y="230770"/>
                    <a:pt x="8660" y="209603"/>
                    <a:pt x="1252" y="179970"/>
                  </a:cubicBezTo>
                  <a:cubicBezTo>
                    <a:pt x="-6156" y="150337"/>
                    <a:pt x="21360" y="100595"/>
                    <a:pt x="29827" y="72020"/>
                  </a:cubicBezTo>
                  <a:cubicBezTo>
                    <a:pt x="38294" y="43445"/>
                    <a:pt x="55227" y="-11588"/>
                    <a:pt x="52052" y="21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E5C4C888-F801-E79A-6814-7F2ED785E890}"/>
                </a:ext>
              </a:extLst>
            </p:cNvPr>
            <p:cNvSpPr/>
            <p:nvPr/>
          </p:nvSpPr>
          <p:spPr>
            <a:xfrm>
              <a:off x="1894221" y="3838151"/>
              <a:ext cx="87661" cy="393329"/>
            </a:xfrm>
            <a:custGeom>
              <a:avLst/>
              <a:gdLst>
                <a:gd name="connsiteX0" fmla="*/ 86979 w 87661"/>
                <a:gd name="connsiteY0" fmla="*/ 6774 h 393329"/>
                <a:gd name="connsiteX1" fmla="*/ 1254 w 87661"/>
                <a:gd name="connsiteY1" fmla="*/ 390949 h 393329"/>
                <a:gd name="connsiteX2" fmla="*/ 39354 w 87661"/>
                <a:gd name="connsiteY2" fmla="*/ 162349 h 393329"/>
                <a:gd name="connsiteX3" fmla="*/ 86979 w 87661"/>
                <a:gd name="connsiteY3" fmla="*/ 6774 h 39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61" h="393329">
                  <a:moveTo>
                    <a:pt x="86979" y="6774"/>
                  </a:moveTo>
                  <a:cubicBezTo>
                    <a:pt x="80629" y="44874"/>
                    <a:pt x="9191" y="365020"/>
                    <a:pt x="1254" y="390949"/>
                  </a:cubicBezTo>
                  <a:cubicBezTo>
                    <a:pt x="-6683" y="416878"/>
                    <a:pt x="25067" y="223732"/>
                    <a:pt x="39354" y="162349"/>
                  </a:cubicBezTo>
                  <a:cubicBezTo>
                    <a:pt x="53641" y="100966"/>
                    <a:pt x="93329" y="-31326"/>
                    <a:pt x="86979" y="67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6B7F4159-1FAA-D687-0585-8CE68CFF2183}"/>
                </a:ext>
              </a:extLst>
            </p:cNvPr>
            <p:cNvSpPr/>
            <p:nvPr/>
          </p:nvSpPr>
          <p:spPr>
            <a:xfrm>
              <a:off x="1904933" y="4270298"/>
              <a:ext cx="152469" cy="241382"/>
            </a:xfrm>
            <a:custGeom>
              <a:avLst/>
              <a:gdLst>
                <a:gd name="connsiteX0" fmla="*/ 67 w 152469"/>
                <a:gd name="connsiteY0" fmla="*/ 77 h 241382"/>
                <a:gd name="connsiteX1" fmla="*/ 28642 w 152469"/>
                <a:gd name="connsiteY1" fmla="*/ 117552 h 241382"/>
                <a:gd name="connsiteX2" fmla="*/ 19117 w 152469"/>
                <a:gd name="connsiteY2" fmla="*/ 181052 h 241382"/>
                <a:gd name="connsiteX3" fmla="*/ 63567 w 152469"/>
                <a:gd name="connsiteY3" fmla="*/ 241377 h 241382"/>
                <a:gd name="connsiteX4" fmla="*/ 22292 w 152469"/>
                <a:gd name="connsiteY4" fmla="*/ 184227 h 241382"/>
                <a:gd name="connsiteX5" fmla="*/ 60392 w 152469"/>
                <a:gd name="connsiteY5" fmla="*/ 136602 h 241382"/>
                <a:gd name="connsiteX6" fmla="*/ 152467 w 152469"/>
                <a:gd name="connsiteY6" fmla="*/ 88977 h 241382"/>
                <a:gd name="connsiteX7" fmla="*/ 63567 w 152469"/>
                <a:gd name="connsiteY7" fmla="*/ 117552 h 241382"/>
                <a:gd name="connsiteX8" fmla="*/ 34992 w 152469"/>
                <a:gd name="connsiteY8" fmla="*/ 66752 h 241382"/>
                <a:gd name="connsiteX9" fmla="*/ 38167 w 152469"/>
                <a:gd name="connsiteY9" fmla="*/ 98502 h 241382"/>
                <a:gd name="connsiteX10" fmla="*/ 67 w 152469"/>
                <a:gd name="connsiteY10" fmla="*/ 77 h 2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69" h="241382">
                  <a:moveTo>
                    <a:pt x="67" y="77"/>
                  </a:moveTo>
                  <a:cubicBezTo>
                    <a:pt x="-1520" y="3252"/>
                    <a:pt x="25467" y="87389"/>
                    <a:pt x="28642" y="117552"/>
                  </a:cubicBezTo>
                  <a:cubicBezTo>
                    <a:pt x="31817" y="147715"/>
                    <a:pt x="13296" y="160415"/>
                    <a:pt x="19117" y="181052"/>
                  </a:cubicBezTo>
                  <a:cubicBezTo>
                    <a:pt x="24938" y="201689"/>
                    <a:pt x="63038" y="240848"/>
                    <a:pt x="63567" y="241377"/>
                  </a:cubicBezTo>
                  <a:cubicBezTo>
                    <a:pt x="64096" y="241906"/>
                    <a:pt x="22821" y="201689"/>
                    <a:pt x="22292" y="184227"/>
                  </a:cubicBezTo>
                  <a:cubicBezTo>
                    <a:pt x="21763" y="166765"/>
                    <a:pt x="38696" y="152477"/>
                    <a:pt x="60392" y="136602"/>
                  </a:cubicBezTo>
                  <a:cubicBezTo>
                    <a:pt x="82088" y="120727"/>
                    <a:pt x="151938" y="92152"/>
                    <a:pt x="152467" y="88977"/>
                  </a:cubicBezTo>
                  <a:cubicBezTo>
                    <a:pt x="152996" y="85802"/>
                    <a:pt x="83146" y="121256"/>
                    <a:pt x="63567" y="117552"/>
                  </a:cubicBezTo>
                  <a:cubicBezTo>
                    <a:pt x="43988" y="113848"/>
                    <a:pt x="39225" y="69927"/>
                    <a:pt x="34992" y="66752"/>
                  </a:cubicBezTo>
                  <a:cubicBezTo>
                    <a:pt x="30759" y="63577"/>
                    <a:pt x="44517" y="104852"/>
                    <a:pt x="38167" y="98502"/>
                  </a:cubicBezTo>
                  <a:cubicBezTo>
                    <a:pt x="31817" y="92152"/>
                    <a:pt x="1654" y="-3098"/>
                    <a:pt x="67" y="7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95A876AB-D5D5-033B-BFBC-B923E23F7ACF}"/>
                </a:ext>
              </a:extLst>
            </p:cNvPr>
            <p:cNvSpPr/>
            <p:nvPr/>
          </p:nvSpPr>
          <p:spPr>
            <a:xfrm>
              <a:off x="1974480" y="3688070"/>
              <a:ext cx="127415" cy="684862"/>
            </a:xfrm>
            <a:custGeom>
              <a:avLst/>
              <a:gdLst>
                <a:gd name="connsiteX0" fmla="*/ 19420 w 127415"/>
                <a:gd name="connsiteY0" fmla="*/ 1280 h 684862"/>
                <a:gd name="connsiteX1" fmla="*/ 79745 w 127415"/>
                <a:gd name="connsiteY1" fmla="*/ 328305 h 684862"/>
                <a:gd name="connsiteX2" fmla="*/ 79745 w 127415"/>
                <a:gd name="connsiteY2" fmla="*/ 318780 h 684862"/>
                <a:gd name="connsiteX3" fmla="*/ 57520 w 127415"/>
                <a:gd name="connsiteY3" fmla="*/ 414030 h 684862"/>
                <a:gd name="connsiteX4" fmla="*/ 19420 w 127415"/>
                <a:gd name="connsiteY4" fmla="*/ 534680 h 684862"/>
                <a:gd name="connsiteX5" fmla="*/ 16245 w 127415"/>
                <a:gd name="connsiteY5" fmla="*/ 483880 h 684862"/>
                <a:gd name="connsiteX6" fmla="*/ 22595 w 127415"/>
                <a:gd name="connsiteY6" fmla="*/ 671205 h 684862"/>
                <a:gd name="connsiteX7" fmla="*/ 25770 w 127415"/>
                <a:gd name="connsiteY7" fmla="*/ 648980 h 684862"/>
                <a:gd name="connsiteX8" fmla="*/ 127370 w 127415"/>
                <a:gd name="connsiteY8" fmla="*/ 477530 h 684862"/>
                <a:gd name="connsiteX9" fmla="*/ 38470 w 127415"/>
                <a:gd name="connsiteY9" fmla="*/ 601355 h 684862"/>
                <a:gd name="connsiteX10" fmla="*/ 16245 w 127415"/>
                <a:gd name="connsiteY10" fmla="*/ 512455 h 684862"/>
                <a:gd name="connsiteX11" fmla="*/ 370 w 127415"/>
                <a:gd name="connsiteY11" fmla="*/ 464830 h 684862"/>
                <a:gd name="connsiteX12" fmla="*/ 32120 w 127415"/>
                <a:gd name="connsiteY12" fmla="*/ 445780 h 684862"/>
                <a:gd name="connsiteX13" fmla="*/ 89270 w 127415"/>
                <a:gd name="connsiteY13" fmla="*/ 369580 h 684862"/>
                <a:gd name="connsiteX14" fmla="*/ 89270 w 127415"/>
                <a:gd name="connsiteY14" fmla="*/ 121930 h 684862"/>
                <a:gd name="connsiteX15" fmla="*/ 67045 w 127415"/>
                <a:gd name="connsiteY15" fmla="*/ 210830 h 684862"/>
                <a:gd name="connsiteX16" fmla="*/ 19420 w 127415"/>
                <a:gd name="connsiteY16" fmla="*/ 1280 h 68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415" h="684862">
                  <a:moveTo>
                    <a:pt x="19420" y="1280"/>
                  </a:moveTo>
                  <a:cubicBezTo>
                    <a:pt x="21537" y="20859"/>
                    <a:pt x="69691" y="275388"/>
                    <a:pt x="79745" y="328305"/>
                  </a:cubicBezTo>
                  <a:cubicBezTo>
                    <a:pt x="89799" y="381222"/>
                    <a:pt x="83449" y="304493"/>
                    <a:pt x="79745" y="318780"/>
                  </a:cubicBezTo>
                  <a:cubicBezTo>
                    <a:pt x="76041" y="333067"/>
                    <a:pt x="67574" y="378047"/>
                    <a:pt x="57520" y="414030"/>
                  </a:cubicBezTo>
                  <a:cubicBezTo>
                    <a:pt x="47466" y="450013"/>
                    <a:pt x="26299" y="523038"/>
                    <a:pt x="19420" y="534680"/>
                  </a:cubicBezTo>
                  <a:cubicBezTo>
                    <a:pt x="12541" y="546322"/>
                    <a:pt x="15716" y="461126"/>
                    <a:pt x="16245" y="483880"/>
                  </a:cubicBezTo>
                  <a:cubicBezTo>
                    <a:pt x="16774" y="506634"/>
                    <a:pt x="22595" y="671205"/>
                    <a:pt x="22595" y="671205"/>
                  </a:cubicBezTo>
                  <a:cubicBezTo>
                    <a:pt x="24182" y="698722"/>
                    <a:pt x="8308" y="681259"/>
                    <a:pt x="25770" y="648980"/>
                  </a:cubicBezTo>
                  <a:cubicBezTo>
                    <a:pt x="43232" y="616701"/>
                    <a:pt x="125253" y="485467"/>
                    <a:pt x="127370" y="477530"/>
                  </a:cubicBezTo>
                  <a:cubicBezTo>
                    <a:pt x="129487" y="469593"/>
                    <a:pt x="56991" y="595534"/>
                    <a:pt x="38470" y="601355"/>
                  </a:cubicBezTo>
                  <a:cubicBezTo>
                    <a:pt x="19949" y="607176"/>
                    <a:pt x="22595" y="535209"/>
                    <a:pt x="16245" y="512455"/>
                  </a:cubicBezTo>
                  <a:cubicBezTo>
                    <a:pt x="9895" y="489701"/>
                    <a:pt x="-2276" y="475943"/>
                    <a:pt x="370" y="464830"/>
                  </a:cubicBezTo>
                  <a:cubicBezTo>
                    <a:pt x="3016" y="453717"/>
                    <a:pt x="17303" y="461655"/>
                    <a:pt x="32120" y="445780"/>
                  </a:cubicBezTo>
                  <a:cubicBezTo>
                    <a:pt x="46937" y="429905"/>
                    <a:pt x="79745" y="423555"/>
                    <a:pt x="89270" y="369580"/>
                  </a:cubicBezTo>
                  <a:cubicBezTo>
                    <a:pt x="98795" y="315605"/>
                    <a:pt x="92974" y="148388"/>
                    <a:pt x="89270" y="121930"/>
                  </a:cubicBezTo>
                  <a:cubicBezTo>
                    <a:pt x="85566" y="95472"/>
                    <a:pt x="81333" y="228822"/>
                    <a:pt x="67045" y="210830"/>
                  </a:cubicBezTo>
                  <a:cubicBezTo>
                    <a:pt x="52757" y="192838"/>
                    <a:pt x="17303" y="-18299"/>
                    <a:pt x="19420" y="128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AC291D5-CFB0-339A-C251-95C5899FBFD8}"/>
                </a:ext>
              </a:extLst>
            </p:cNvPr>
            <p:cNvSpPr/>
            <p:nvPr/>
          </p:nvSpPr>
          <p:spPr>
            <a:xfrm>
              <a:off x="1802155" y="4253654"/>
              <a:ext cx="90280" cy="216825"/>
            </a:xfrm>
            <a:custGeom>
              <a:avLst/>
              <a:gdLst>
                <a:gd name="connsiteX0" fmla="*/ 90145 w 90280"/>
                <a:gd name="connsiteY0" fmla="*/ 846 h 216825"/>
                <a:gd name="connsiteX1" fmla="*/ 7595 w 90280"/>
                <a:gd name="connsiteY1" fmla="*/ 143721 h 216825"/>
                <a:gd name="connsiteX2" fmla="*/ 4420 w 90280"/>
                <a:gd name="connsiteY2" fmla="*/ 216746 h 216825"/>
                <a:gd name="connsiteX3" fmla="*/ 13945 w 90280"/>
                <a:gd name="connsiteY3" fmla="*/ 156421 h 216825"/>
                <a:gd name="connsiteX4" fmla="*/ 26645 w 90280"/>
                <a:gd name="connsiteY4" fmla="*/ 86571 h 216825"/>
                <a:gd name="connsiteX5" fmla="*/ 90145 w 90280"/>
                <a:gd name="connsiteY5" fmla="*/ 846 h 21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80" h="216825">
                  <a:moveTo>
                    <a:pt x="90145" y="846"/>
                  </a:moveTo>
                  <a:cubicBezTo>
                    <a:pt x="86970" y="10371"/>
                    <a:pt x="21882" y="107738"/>
                    <a:pt x="7595" y="143721"/>
                  </a:cubicBezTo>
                  <a:cubicBezTo>
                    <a:pt x="-6692" y="179704"/>
                    <a:pt x="3362" y="214629"/>
                    <a:pt x="4420" y="216746"/>
                  </a:cubicBezTo>
                  <a:cubicBezTo>
                    <a:pt x="5478" y="218863"/>
                    <a:pt x="10241" y="178117"/>
                    <a:pt x="13945" y="156421"/>
                  </a:cubicBezTo>
                  <a:cubicBezTo>
                    <a:pt x="17649" y="134725"/>
                    <a:pt x="13416" y="108267"/>
                    <a:pt x="26645" y="86571"/>
                  </a:cubicBezTo>
                  <a:cubicBezTo>
                    <a:pt x="39874" y="64875"/>
                    <a:pt x="93320" y="-8679"/>
                    <a:pt x="90145" y="8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D1BF7F3-2AA8-2A4D-611E-D8851EB877FA}"/>
                </a:ext>
              </a:extLst>
            </p:cNvPr>
            <p:cNvSpPr/>
            <p:nvPr/>
          </p:nvSpPr>
          <p:spPr>
            <a:xfrm>
              <a:off x="2057335" y="3796795"/>
              <a:ext cx="55107" cy="413534"/>
            </a:xfrm>
            <a:custGeom>
              <a:avLst/>
              <a:gdLst>
                <a:gd name="connsiteX0" fmla="*/ 50865 w 55107"/>
                <a:gd name="connsiteY0" fmla="*/ 505 h 413534"/>
                <a:gd name="connsiteX1" fmla="*/ 44515 w 55107"/>
                <a:gd name="connsiteY1" fmla="*/ 302130 h 413534"/>
                <a:gd name="connsiteX2" fmla="*/ 65 w 55107"/>
                <a:gd name="connsiteY2" fmla="*/ 413255 h 413534"/>
                <a:gd name="connsiteX3" fmla="*/ 34990 w 55107"/>
                <a:gd name="connsiteY3" fmla="*/ 330705 h 413534"/>
                <a:gd name="connsiteX4" fmla="*/ 54040 w 55107"/>
                <a:gd name="connsiteY4" fmla="*/ 232280 h 413534"/>
                <a:gd name="connsiteX5" fmla="*/ 50865 w 55107"/>
                <a:gd name="connsiteY5" fmla="*/ 505 h 41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07" h="413534">
                  <a:moveTo>
                    <a:pt x="50865" y="505"/>
                  </a:moveTo>
                  <a:cubicBezTo>
                    <a:pt x="49278" y="12147"/>
                    <a:pt x="52982" y="233338"/>
                    <a:pt x="44515" y="302130"/>
                  </a:cubicBezTo>
                  <a:cubicBezTo>
                    <a:pt x="36048" y="370922"/>
                    <a:pt x="1652" y="408493"/>
                    <a:pt x="65" y="413255"/>
                  </a:cubicBezTo>
                  <a:cubicBezTo>
                    <a:pt x="-1522" y="418017"/>
                    <a:pt x="25994" y="360868"/>
                    <a:pt x="34990" y="330705"/>
                  </a:cubicBezTo>
                  <a:cubicBezTo>
                    <a:pt x="43986" y="300543"/>
                    <a:pt x="50865" y="283080"/>
                    <a:pt x="54040" y="232280"/>
                  </a:cubicBezTo>
                  <a:cubicBezTo>
                    <a:pt x="57215" y="181480"/>
                    <a:pt x="52452" y="-11137"/>
                    <a:pt x="50865" y="50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AFADDCE-0FA4-36ED-A517-82DD0B2B2834}"/>
                </a:ext>
              </a:extLst>
            </p:cNvPr>
            <p:cNvSpPr/>
            <p:nvPr/>
          </p:nvSpPr>
          <p:spPr>
            <a:xfrm>
              <a:off x="2019267" y="4244969"/>
              <a:ext cx="66724" cy="101611"/>
            </a:xfrm>
            <a:custGeom>
              <a:avLst/>
              <a:gdLst>
                <a:gd name="connsiteX0" fmla="*/ 33 w 66724"/>
                <a:gd name="connsiteY0" fmla="*/ 6 h 101611"/>
                <a:gd name="connsiteX1" fmla="*/ 57183 w 66724"/>
                <a:gd name="connsiteY1" fmla="*/ 47631 h 101611"/>
                <a:gd name="connsiteX2" fmla="*/ 15908 w 66724"/>
                <a:gd name="connsiteY2" fmla="*/ 101606 h 101611"/>
                <a:gd name="connsiteX3" fmla="*/ 66708 w 66724"/>
                <a:gd name="connsiteY3" fmla="*/ 50806 h 101611"/>
                <a:gd name="connsiteX4" fmla="*/ 33 w 66724"/>
                <a:gd name="connsiteY4" fmla="*/ 6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24" h="101611">
                  <a:moveTo>
                    <a:pt x="33" y="6"/>
                  </a:moveTo>
                  <a:cubicBezTo>
                    <a:pt x="-1554" y="-523"/>
                    <a:pt x="54537" y="30698"/>
                    <a:pt x="57183" y="47631"/>
                  </a:cubicBezTo>
                  <a:cubicBezTo>
                    <a:pt x="59829" y="64564"/>
                    <a:pt x="14321" y="101077"/>
                    <a:pt x="15908" y="101606"/>
                  </a:cubicBezTo>
                  <a:cubicBezTo>
                    <a:pt x="17495" y="102135"/>
                    <a:pt x="67766" y="65093"/>
                    <a:pt x="66708" y="50806"/>
                  </a:cubicBezTo>
                  <a:cubicBezTo>
                    <a:pt x="65650" y="36519"/>
                    <a:pt x="1620" y="535"/>
                    <a:pt x="33" y="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21CB7A3-5042-FA39-AEC4-0AD71091CD7C}"/>
                </a:ext>
              </a:extLst>
            </p:cNvPr>
            <p:cNvSpPr/>
            <p:nvPr/>
          </p:nvSpPr>
          <p:spPr>
            <a:xfrm>
              <a:off x="2012929" y="4333572"/>
              <a:ext cx="301831" cy="63847"/>
            </a:xfrm>
            <a:custGeom>
              <a:avLst/>
              <a:gdLst>
                <a:gd name="connsiteX0" fmla="*/ 21 w 301831"/>
                <a:gd name="connsiteY0" fmla="*/ 63803 h 63847"/>
                <a:gd name="connsiteX1" fmla="*/ 85746 w 301831"/>
                <a:gd name="connsiteY1" fmla="*/ 44753 h 63847"/>
                <a:gd name="connsiteX2" fmla="*/ 295296 w 301831"/>
                <a:gd name="connsiteY2" fmla="*/ 51103 h 63847"/>
                <a:gd name="connsiteX3" fmla="*/ 244496 w 301831"/>
                <a:gd name="connsiteY3" fmla="*/ 35228 h 63847"/>
                <a:gd name="connsiteX4" fmla="*/ 200046 w 301831"/>
                <a:gd name="connsiteY4" fmla="*/ 303 h 63847"/>
                <a:gd name="connsiteX5" fmla="*/ 212746 w 301831"/>
                <a:gd name="connsiteY5" fmla="*/ 19353 h 63847"/>
                <a:gd name="connsiteX6" fmla="*/ 92096 w 301831"/>
                <a:gd name="connsiteY6" fmla="*/ 38403 h 63847"/>
                <a:gd name="connsiteX7" fmla="*/ 21 w 301831"/>
                <a:gd name="connsiteY7" fmla="*/ 63803 h 6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831" h="63847">
                  <a:moveTo>
                    <a:pt x="21" y="63803"/>
                  </a:moveTo>
                  <a:cubicBezTo>
                    <a:pt x="-1037" y="64861"/>
                    <a:pt x="36534" y="46870"/>
                    <a:pt x="85746" y="44753"/>
                  </a:cubicBezTo>
                  <a:cubicBezTo>
                    <a:pt x="134958" y="42636"/>
                    <a:pt x="268838" y="52690"/>
                    <a:pt x="295296" y="51103"/>
                  </a:cubicBezTo>
                  <a:cubicBezTo>
                    <a:pt x="321754" y="49515"/>
                    <a:pt x="260371" y="43695"/>
                    <a:pt x="244496" y="35228"/>
                  </a:cubicBezTo>
                  <a:cubicBezTo>
                    <a:pt x="228621" y="26761"/>
                    <a:pt x="200046" y="303"/>
                    <a:pt x="200046" y="303"/>
                  </a:cubicBezTo>
                  <a:cubicBezTo>
                    <a:pt x="194754" y="-2343"/>
                    <a:pt x="230738" y="13003"/>
                    <a:pt x="212746" y="19353"/>
                  </a:cubicBezTo>
                  <a:cubicBezTo>
                    <a:pt x="194754" y="25703"/>
                    <a:pt x="128079" y="33641"/>
                    <a:pt x="92096" y="38403"/>
                  </a:cubicBezTo>
                  <a:cubicBezTo>
                    <a:pt x="56113" y="43165"/>
                    <a:pt x="1079" y="62745"/>
                    <a:pt x="21" y="638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A9283D4-BEAC-985D-5EA5-C512C6DC54C1}"/>
                </a:ext>
              </a:extLst>
            </p:cNvPr>
            <p:cNvSpPr/>
            <p:nvPr/>
          </p:nvSpPr>
          <p:spPr>
            <a:xfrm>
              <a:off x="2076181" y="4248146"/>
              <a:ext cx="130444" cy="115150"/>
            </a:xfrm>
            <a:custGeom>
              <a:avLst/>
              <a:gdLst>
                <a:gd name="connsiteX0" fmla="*/ 9794 w 130444"/>
                <a:gd name="connsiteY0" fmla="*/ 4 h 115150"/>
                <a:gd name="connsiteX1" fmla="*/ 44719 w 130444"/>
                <a:gd name="connsiteY1" fmla="*/ 63504 h 115150"/>
                <a:gd name="connsiteX2" fmla="*/ 269 w 130444"/>
                <a:gd name="connsiteY2" fmla="*/ 114304 h 115150"/>
                <a:gd name="connsiteX3" fmla="*/ 70119 w 130444"/>
                <a:gd name="connsiteY3" fmla="*/ 92079 h 115150"/>
                <a:gd name="connsiteX4" fmla="*/ 130444 w 130444"/>
                <a:gd name="connsiteY4" fmla="*/ 50804 h 115150"/>
                <a:gd name="connsiteX5" fmla="*/ 70119 w 130444"/>
                <a:gd name="connsiteY5" fmla="*/ 82554 h 115150"/>
                <a:gd name="connsiteX6" fmla="*/ 12969 w 130444"/>
                <a:gd name="connsiteY6" fmla="*/ 101604 h 115150"/>
                <a:gd name="connsiteX7" fmla="*/ 32019 w 130444"/>
                <a:gd name="connsiteY7" fmla="*/ 60329 h 115150"/>
                <a:gd name="connsiteX8" fmla="*/ 9794 w 130444"/>
                <a:gd name="connsiteY8" fmla="*/ 4 h 1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44" h="115150">
                  <a:moveTo>
                    <a:pt x="9794" y="4"/>
                  </a:moveTo>
                  <a:cubicBezTo>
                    <a:pt x="11911" y="533"/>
                    <a:pt x="46306" y="44454"/>
                    <a:pt x="44719" y="63504"/>
                  </a:cubicBezTo>
                  <a:cubicBezTo>
                    <a:pt x="43132" y="82554"/>
                    <a:pt x="-3964" y="109542"/>
                    <a:pt x="269" y="114304"/>
                  </a:cubicBezTo>
                  <a:cubicBezTo>
                    <a:pt x="4502" y="119066"/>
                    <a:pt x="48423" y="102662"/>
                    <a:pt x="70119" y="92079"/>
                  </a:cubicBezTo>
                  <a:cubicBezTo>
                    <a:pt x="91815" y="81496"/>
                    <a:pt x="130444" y="52391"/>
                    <a:pt x="130444" y="50804"/>
                  </a:cubicBezTo>
                  <a:cubicBezTo>
                    <a:pt x="130444" y="49217"/>
                    <a:pt x="89698" y="74087"/>
                    <a:pt x="70119" y="82554"/>
                  </a:cubicBezTo>
                  <a:cubicBezTo>
                    <a:pt x="50540" y="91021"/>
                    <a:pt x="19319" y="105308"/>
                    <a:pt x="12969" y="101604"/>
                  </a:cubicBezTo>
                  <a:cubicBezTo>
                    <a:pt x="6619" y="97900"/>
                    <a:pt x="32019" y="70912"/>
                    <a:pt x="32019" y="60329"/>
                  </a:cubicBezTo>
                  <a:cubicBezTo>
                    <a:pt x="32019" y="49746"/>
                    <a:pt x="7677" y="-525"/>
                    <a:pt x="9794" y="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D65DCDB4-4125-D735-EA4C-2ACC563CAC5E}"/>
                </a:ext>
              </a:extLst>
            </p:cNvPr>
            <p:cNvSpPr/>
            <p:nvPr/>
          </p:nvSpPr>
          <p:spPr>
            <a:xfrm>
              <a:off x="2101446" y="4272849"/>
              <a:ext cx="208215" cy="99276"/>
            </a:xfrm>
            <a:custGeom>
              <a:avLst/>
              <a:gdLst>
                <a:gd name="connsiteX0" fmla="*/ 404 w 208215"/>
                <a:gd name="connsiteY0" fmla="*/ 13401 h 99276"/>
                <a:gd name="connsiteX1" fmla="*/ 102004 w 208215"/>
                <a:gd name="connsiteY1" fmla="*/ 29276 h 99276"/>
                <a:gd name="connsiteX2" fmla="*/ 79779 w 208215"/>
                <a:gd name="connsiteY2" fmla="*/ 701 h 99276"/>
                <a:gd name="connsiteX3" fmla="*/ 181379 w 208215"/>
                <a:gd name="connsiteY3" fmla="*/ 64201 h 99276"/>
                <a:gd name="connsiteX4" fmla="*/ 206779 w 208215"/>
                <a:gd name="connsiteY4" fmla="*/ 99126 h 99276"/>
                <a:gd name="connsiteX5" fmla="*/ 149629 w 208215"/>
                <a:gd name="connsiteY5" fmla="*/ 51501 h 99276"/>
                <a:gd name="connsiteX6" fmla="*/ 70254 w 208215"/>
                <a:gd name="connsiteY6" fmla="*/ 7051 h 99276"/>
                <a:gd name="connsiteX7" fmla="*/ 67079 w 208215"/>
                <a:gd name="connsiteY7" fmla="*/ 29276 h 99276"/>
                <a:gd name="connsiteX8" fmla="*/ 404 w 208215"/>
                <a:gd name="connsiteY8" fmla="*/ 13401 h 9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15" h="99276">
                  <a:moveTo>
                    <a:pt x="404" y="13401"/>
                  </a:moveTo>
                  <a:cubicBezTo>
                    <a:pt x="6225" y="13401"/>
                    <a:pt x="88775" y="31393"/>
                    <a:pt x="102004" y="29276"/>
                  </a:cubicBezTo>
                  <a:cubicBezTo>
                    <a:pt x="115233" y="27159"/>
                    <a:pt x="66550" y="-5120"/>
                    <a:pt x="79779" y="701"/>
                  </a:cubicBezTo>
                  <a:cubicBezTo>
                    <a:pt x="93008" y="6522"/>
                    <a:pt x="160212" y="47797"/>
                    <a:pt x="181379" y="64201"/>
                  </a:cubicBezTo>
                  <a:cubicBezTo>
                    <a:pt x="202546" y="80605"/>
                    <a:pt x="212071" y="101243"/>
                    <a:pt x="206779" y="99126"/>
                  </a:cubicBezTo>
                  <a:cubicBezTo>
                    <a:pt x="201487" y="97009"/>
                    <a:pt x="172383" y="66847"/>
                    <a:pt x="149629" y="51501"/>
                  </a:cubicBezTo>
                  <a:cubicBezTo>
                    <a:pt x="126875" y="36155"/>
                    <a:pt x="84012" y="10755"/>
                    <a:pt x="70254" y="7051"/>
                  </a:cubicBezTo>
                  <a:cubicBezTo>
                    <a:pt x="56496" y="3347"/>
                    <a:pt x="80837" y="27689"/>
                    <a:pt x="67079" y="29276"/>
                  </a:cubicBezTo>
                  <a:cubicBezTo>
                    <a:pt x="53321" y="30863"/>
                    <a:pt x="-5417" y="13401"/>
                    <a:pt x="404" y="1340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421D1E2-9789-A032-BFDB-C87F23F9B834}"/>
                </a:ext>
              </a:extLst>
            </p:cNvPr>
            <p:cNvSpPr/>
            <p:nvPr/>
          </p:nvSpPr>
          <p:spPr>
            <a:xfrm>
              <a:off x="1885818" y="4210042"/>
              <a:ext cx="25581" cy="225645"/>
            </a:xfrm>
            <a:custGeom>
              <a:avLst/>
              <a:gdLst>
                <a:gd name="connsiteX0" fmla="*/ 25532 w 25581"/>
                <a:gd name="connsiteY0" fmla="*/ 8 h 225645"/>
                <a:gd name="connsiteX1" fmla="*/ 9657 w 25581"/>
                <a:gd name="connsiteY1" fmla="*/ 136533 h 225645"/>
                <a:gd name="connsiteX2" fmla="*/ 22357 w 25581"/>
                <a:gd name="connsiteY2" fmla="*/ 219083 h 225645"/>
                <a:gd name="connsiteX3" fmla="*/ 6482 w 25581"/>
                <a:gd name="connsiteY3" fmla="*/ 168283 h 225645"/>
                <a:gd name="connsiteX4" fmla="*/ 132 w 25581"/>
                <a:gd name="connsiteY4" fmla="*/ 225433 h 225645"/>
                <a:gd name="connsiteX5" fmla="*/ 3307 w 25581"/>
                <a:gd name="connsiteY5" fmla="*/ 142883 h 225645"/>
                <a:gd name="connsiteX6" fmla="*/ 25532 w 25581"/>
                <a:gd name="connsiteY6" fmla="*/ 8 h 22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81" h="225645">
                  <a:moveTo>
                    <a:pt x="25532" y="8"/>
                  </a:moveTo>
                  <a:cubicBezTo>
                    <a:pt x="26590" y="-1050"/>
                    <a:pt x="10186" y="100021"/>
                    <a:pt x="9657" y="136533"/>
                  </a:cubicBezTo>
                  <a:cubicBezTo>
                    <a:pt x="9128" y="173045"/>
                    <a:pt x="22886" y="213791"/>
                    <a:pt x="22357" y="219083"/>
                  </a:cubicBezTo>
                  <a:cubicBezTo>
                    <a:pt x="21828" y="224375"/>
                    <a:pt x="10186" y="167225"/>
                    <a:pt x="6482" y="168283"/>
                  </a:cubicBezTo>
                  <a:cubicBezTo>
                    <a:pt x="2778" y="169341"/>
                    <a:pt x="661" y="229666"/>
                    <a:pt x="132" y="225433"/>
                  </a:cubicBezTo>
                  <a:cubicBezTo>
                    <a:pt x="-397" y="221200"/>
                    <a:pt x="661" y="173575"/>
                    <a:pt x="3307" y="142883"/>
                  </a:cubicBezTo>
                  <a:cubicBezTo>
                    <a:pt x="5953" y="112191"/>
                    <a:pt x="24474" y="1066"/>
                    <a:pt x="25532" y="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B0617FC-D674-455D-4D79-324FDE6AE6A0}"/>
                </a:ext>
              </a:extLst>
            </p:cNvPr>
            <p:cNvSpPr/>
            <p:nvPr/>
          </p:nvSpPr>
          <p:spPr>
            <a:xfrm>
              <a:off x="1939827" y="4381264"/>
              <a:ext cx="76338" cy="140959"/>
            </a:xfrm>
            <a:custGeom>
              <a:avLst/>
              <a:gdLst>
                <a:gd name="connsiteX0" fmla="*/ 76298 w 76338"/>
                <a:gd name="connsiteY0" fmla="*/ 236 h 140959"/>
                <a:gd name="connsiteX1" fmla="*/ 28673 w 76338"/>
                <a:gd name="connsiteY1" fmla="*/ 85961 h 140959"/>
                <a:gd name="connsiteX2" fmla="*/ 57248 w 76338"/>
                <a:gd name="connsiteY2" fmla="*/ 139936 h 140959"/>
                <a:gd name="connsiteX3" fmla="*/ 31848 w 76338"/>
                <a:gd name="connsiteY3" fmla="*/ 117711 h 140959"/>
                <a:gd name="connsiteX4" fmla="*/ 98 w 76338"/>
                <a:gd name="connsiteY4" fmla="*/ 73261 h 140959"/>
                <a:gd name="connsiteX5" fmla="*/ 22323 w 76338"/>
                <a:gd name="connsiteY5" fmla="*/ 79611 h 140959"/>
                <a:gd name="connsiteX6" fmla="*/ 35023 w 76338"/>
                <a:gd name="connsiteY6" fmla="*/ 85961 h 140959"/>
                <a:gd name="connsiteX7" fmla="*/ 19148 w 76338"/>
                <a:gd name="connsiteY7" fmla="*/ 60561 h 140959"/>
                <a:gd name="connsiteX8" fmla="*/ 76298 w 76338"/>
                <a:gd name="connsiteY8" fmla="*/ 236 h 14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38" h="140959">
                  <a:moveTo>
                    <a:pt x="76298" y="236"/>
                  </a:moveTo>
                  <a:cubicBezTo>
                    <a:pt x="77885" y="4469"/>
                    <a:pt x="31848" y="62678"/>
                    <a:pt x="28673" y="85961"/>
                  </a:cubicBezTo>
                  <a:cubicBezTo>
                    <a:pt x="25498" y="109244"/>
                    <a:pt x="56719" y="134644"/>
                    <a:pt x="57248" y="139936"/>
                  </a:cubicBezTo>
                  <a:cubicBezTo>
                    <a:pt x="57777" y="145228"/>
                    <a:pt x="41373" y="128824"/>
                    <a:pt x="31848" y="117711"/>
                  </a:cubicBezTo>
                  <a:cubicBezTo>
                    <a:pt x="22323" y="106599"/>
                    <a:pt x="1685" y="79611"/>
                    <a:pt x="98" y="73261"/>
                  </a:cubicBezTo>
                  <a:cubicBezTo>
                    <a:pt x="-1490" y="66911"/>
                    <a:pt x="16502" y="77494"/>
                    <a:pt x="22323" y="79611"/>
                  </a:cubicBezTo>
                  <a:cubicBezTo>
                    <a:pt x="28144" y="81728"/>
                    <a:pt x="35552" y="89136"/>
                    <a:pt x="35023" y="85961"/>
                  </a:cubicBezTo>
                  <a:cubicBezTo>
                    <a:pt x="34494" y="82786"/>
                    <a:pt x="12798" y="71144"/>
                    <a:pt x="19148" y="60561"/>
                  </a:cubicBezTo>
                  <a:cubicBezTo>
                    <a:pt x="25498" y="49978"/>
                    <a:pt x="74711" y="-3997"/>
                    <a:pt x="76298" y="23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ED5A4F3C-0F05-536B-74A8-1626BB55F81F}"/>
                </a:ext>
              </a:extLst>
            </p:cNvPr>
            <p:cNvSpPr/>
            <p:nvPr/>
          </p:nvSpPr>
          <p:spPr>
            <a:xfrm>
              <a:off x="2031999" y="4396699"/>
              <a:ext cx="215911" cy="19740"/>
            </a:xfrm>
            <a:custGeom>
              <a:avLst/>
              <a:gdLst>
                <a:gd name="connsiteX0" fmla="*/ 1 w 215911"/>
                <a:gd name="connsiteY0" fmla="*/ 7026 h 19740"/>
                <a:gd name="connsiteX1" fmla="*/ 158751 w 215911"/>
                <a:gd name="connsiteY1" fmla="*/ 3851 h 19740"/>
                <a:gd name="connsiteX2" fmla="*/ 215901 w 215911"/>
                <a:gd name="connsiteY2" fmla="*/ 19726 h 19740"/>
                <a:gd name="connsiteX3" fmla="*/ 161926 w 215911"/>
                <a:gd name="connsiteY3" fmla="*/ 676 h 19740"/>
                <a:gd name="connsiteX4" fmla="*/ 1 w 215911"/>
                <a:gd name="connsiteY4" fmla="*/ 7026 h 1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11" h="19740">
                  <a:moveTo>
                    <a:pt x="1" y="7026"/>
                  </a:moveTo>
                  <a:cubicBezTo>
                    <a:pt x="-528" y="7555"/>
                    <a:pt x="122768" y="1734"/>
                    <a:pt x="158751" y="3851"/>
                  </a:cubicBezTo>
                  <a:cubicBezTo>
                    <a:pt x="194734" y="5968"/>
                    <a:pt x="215372" y="20255"/>
                    <a:pt x="215901" y="19726"/>
                  </a:cubicBezTo>
                  <a:cubicBezTo>
                    <a:pt x="216430" y="19197"/>
                    <a:pt x="196322" y="3851"/>
                    <a:pt x="161926" y="676"/>
                  </a:cubicBezTo>
                  <a:cubicBezTo>
                    <a:pt x="127530" y="-2499"/>
                    <a:pt x="530" y="6497"/>
                    <a:pt x="1" y="70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E36735E5-7E61-FB9B-86BA-6E2ACB93DD2F}"/>
                </a:ext>
              </a:extLst>
            </p:cNvPr>
            <p:cNvSpPr/>
            <p:nvPr/>
          </p:nvSpPr>
          <p:spPr>
            <a:xfrm>
              <a:off x="2076371" y="3498750"/>
              <a:ext cx="92180" cy="263951"/>
            </a:xfrm>
            <a:custGeom>
              <a:avLst/>
              <a:gdLst>
                <a:gd name="connsiteX0" fmla="*/ 92154 w 92180"/>
                <a:gd name="connsiteY0" fmla="*/ 100 h 263951"/>
                <a:gd name="connsiteX1" fmla="*/ 12779 w 92180"/>
                <a:gd name="connsiteY1" fmla="*/ 73125 h 263951"/>
                <a:gd name="connsiteX2" fmla="*/ 35004 w 92180"/>
                <a:gd name="connsiteY2" fmla="*/ 152500 h 263951"/>
                <a:gd name="connsiteX3" fmla="*/ 79 w 92180"/>
                <a:gd name="connsiteY3" fmla="*/ 98525 h 263951"/>
                <a:gd name="connsiteX4" fmla="*/ 25479 w 92180"/>
                <a:gd name="connsiteY4" fmla="*/ 181075 h 263951"/>
                <a:gd name="connsiteX5" fmla="*/ 25479 w 92180"/>
                <a:gd name="connsiteY5" fmla="*/ 263625 h 263951"/>
                <a:gd name="connsiteX6" fmla="*/ 41354 w 92180"/>
                <a:gd name="connsiteY6" fmla="*/ 149325 h 263951"/>
                <a:gd name="connsiteX7" fmla="*/ 3254 w 92180"/>
                <a:gd name="connsiteY7" fmla="*/ 89000 h 263951"/>
                <a:gd name="connsiteX8" fmla="*/ 92154 w 92180"/>
                <a:gd name="connsiteY8" fmla="*/ 100 h 26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80" h="263951">
                  <a:moveTo>
                    <a:pt x="92154" y="100"/>
                  </a:moveTo>
                  <a:cubicBezTo>
                    <a:pt x="93742" y="-2546"/>
                    <a:pt x="22304" y="47725"/>
                    <a:pt x="12779" y="73125"/>
                  </a:cubicBezTo>
                  <a:cubicBezTo>
                    <a:pt x="3254" y="98525"/>
                    <a:pt x="37121" y="148267"/>
                    <a:pt x="35004" y="152500"/>
                  </a:cubicBezTo>
                  <a:cubicBezTo>
                    <a:pt x="32887" y="156733"/>
                    <a:pt x="1666" y="93763"/>
                    <a:pt x="79" y="98525"/>
                  </a:cubicBezTo>
                  <a:cubicBezTo>
                    <a:pt x="-1508" y="103287"/>
                    <a:pt x="21246" y="153558"/>
                    <a:pt x="25479" y="181075"/>
                  </a:cubicBezTo>
                  <a:cubicBezTo>
                    <a:pt x="29712" y="208592"/>
                    <a:pt x="22833" y="268917"/>
                    <a:pt x="25479" y="263625"/>
                  </a:cubicBezTo>
                  <a:cubicBezTo>
                    <a:pt x="28125" y="258333"/>
                    <a:pt x="45058" y="178429"/>
                    <a:pt x="41354" y="149325"/>
                  </a:cubicBezTo>
                  <a:cubicBezTo>
                    <a:pt x="37650" y="120221"/>
                    <a:pt x="-3625" y="110166"/>
                    <a:pt x="3254" y="89000"/>
                  </a:cubicBezTo>
                  <a:cubicBezTo>
                    <a:pt x="10133" y="67834"/>
                    <a:pt x="90566" y="2746"/>
                    <a:pt x="92154" y="10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917D68A0-C934-236D-3776-559760432F96}"/>
                </a:ext>
              </a:extLst>
            </p:cNvPr>
            <p:cNvSpPr/>
            <p:nvPr/>
          </p:nvSpPr>
          <p:spPr>
            <a:xfrm>
              <a:off x="1930400" y="3618917"/>
              <a:ext cx="63505" cy="181558"/>
            </a:xfrm>
            <a:custGeom>
              <a:avLst/>
              <a:gdLst>
                <a:gd name="connsiteX0" fmla="*/ 63500 w 63505"/>
                <a:gd name="connsiteY0" fmla="*/ 583 h 181558"/>
                <a:gd name="connsiteX1" fmla="*/ 19050 w 63505"/>
                <a:gd name="connsiteY1" fmla="*/ 114883 h 181558"/>
                <a:gd name="connsiteX2" fmla="*/ 22225 w 63505"/>
                <a:gd name="connsiteY2" fmla="*/ 181558 h 181558"/>
                <a:gd name="connsiteX3" fmla="*/ 22225 w 63505"/>
                <a:gd name="connsiteY3" fmla="*/ 114883 h 181558"/>
                <a:gd name="connsiteX4" fmla="*/ 0 w 63505"/>
                <a:gd name="connsiteY4" fmla="*/ 10108 h 181558"/>
                <a:gd name="connsiteX5" fmla="*/ 22225 w 63505"/>
                <a:gd name="connsiteY5" fmla="*/ 67258 h 181558"/>
                <a:gd name="connsiteX6" fmla="*/ 63500 w 63505"/>
                <a:gd name="connsiteY6" fmla="*/ 583 h 18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5" h="181558">
                  <a:moveTo>
                    <a:pt x="63500" y="583"/>
                  </a:moveTo>
                  <a:cubicBezTo>
                    <a:pt x="62971" y="8521"/>
                    <a:pt x="25929" y="84721"/>
                    <a:pt x="19050" y="114883"/>
                  </a:cubicBezTo>
                  <a:cubicBezTo>
                    <a:pt x="12171" y="145045"/>
                    <a:pt x="21696" y="181558"/>
                    <a:pt x="22225" y="181558"/>
                  </a:cubicBezTo>
                  <a:cubicBezTo>
                    <a:pt x="22754" y="181558"/>
                    <a:pt x="25929" y="143458"/>
                    <a:pt x="22225" y="114883"/>
                  </a:cubicBezTo>
                  <a:cubicBezTo>
                    <a:pt x="18521" y="86308"/>
                    <a:pt x="0" y="18045"/>
                    <a:pt x="0" y="10108"/>
                  </a:cubicBezTo>
                  <a:cubicBezTo>
                    <a:pt x="0" y="2171"/>
                    <a:pt x="15875" y="66200"/>
                    <a:pt x="22225" y="67258"/>
                  </a:cubicBezTo>
                  <a:cubicBezTo>
                    <a:pt x="28575" y="68316"/>
                    <a:pt x="64029" y="-7355"/>
                    <a:pt x="63500" y="58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DDA3B0D-EACF-4347-1562-C0067190F1D0}"/>
                </a:ext>
              </a:extLst>
            </p:cNvPr>
            <p:cNvSpPr/>
            <p:nvPr/>
          </p:nvSpPr>
          <p:spPr>
            <a:xfrm>
              <a:off x="1501756" y="3600304"/>
              <a:ext cx="212749" cy="73179"/>
            </a:xfrm>
            <a:custGeom>
              <a:avLst/>
              <a:gdLst>
                <a:gd name="connsiteX0" fmla="*/ 19 w 212749"/>
                <a:gd name="connsiteY0" fmla="*/ 73171 h 73179"/>
                <a:gd name="connsiteX1" fmla="*/ 63519 w 212749"/>
                <a:gd name="connsiteY1" fmla="*/ 41421 h 73179"/>
                <a:gd name="connsiteX2" fmla="*/ 127019 w 212749"/>
                <a:gd name="connsiteY2" fmla="*/ 69996 h 73179"/>
                <a:gd name="connsiteX3" fmla="*/ 152419 w 212749"/>
                <a:gd name="connsiteY3" fmla="*/ 28721 h 73179"/>
                <a:gd name="connsiteX4" fmla="*/ 212744 w 212749"/>
                <a:gd name="connsiteY4" fmla="*/ 50946 h 73179"/>
                <a:gd name="connsiteX5" fmla="*/ 155594 w 212749"/>
                <a:gd name="connsiteY5" fmla="*/ 38246 h 73179"/>
                <a:gd name="connsiteX6" fmla="*/ 107969 w 212749"/>
                <a:gd name="connsiteY6" fmla="*/ 44596 h 73179"/>
                <a:gd name="connsiteX7" fmla="*/ 120669 w 212749"/>
                <a:gd name="connsiteY7" fmla="*/ 3321 h 73179"/>
                <a:gd name="connsiteX8" fmla="*/ 73044 w 212749"/>
                <a:gd name="connsiteY8" fmla="*/ 6496 h 73179"/>
                <a:gd name="connsiteX9" fmla="*/ 120669 w 212749"/>
                <a:gd name="connsiteY9" fmla="*/ 38246 h 73179"/>
                <a:gd name="connsiteX10" fmla="*/ 69869 w 212749"/>
                <a:gd name="connsiteY10" fmla="*/ 44596 h 73179"/>
                <a:gd name="connsiteX11" fmla="*/ 19 w 212749"/>
                <a:gd name="connsiteY11" fmla="*/ 73171 h 7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49" h="73179">
                  <a:moveTo>
                    <a:pt x="19" y="73171"/>
                  </a:moveTo>
                  <a:cubicBezTo>
                    <a:pt x="-1039" y="72642"/>
                    <a:pt x="42352" y="41950"/>
                    <a:pt x="63519" y="41421"/>
                  </a:cubicBezTo>
                  <a:cubicBezTo>
                    <a:pt x="84686" y="40892"/>
                    <a:pt x="112202" y="72113"/>
                    <a:pt x="127019" y="69996"/>
                  </a:cubicBezTo>
                  <a:cubicBezTo>
                    <a:pt x="141836" y="67879"/>
                    <a:pt x="138132" y="31896"/>
                    <a:pt x="152419" y="28721"/>
                  </a:cubicBezTo>
                  <a:cubicBezTo>
                    <a:pt x="166706" y="25546"/>
                    <a:pt x="212215" y="49359"/>
                    <a:pt x="212744" y="50946"/>
                  </a:cubicBezTo>
                  <a:cubicBezTo>
                    <a:pt x="213273" y="52533"/>
                    <a:pt x="173056" y="39304"/>
                    <a:pt x="155594" y="38246"/>
                  </a:cubicBezTo>
                  <a:cubicBezTo>
                    <a:pt x="138132" y="37188"/>
                    <a:pt x="113790" y="50417"/>
                    <a:pt x="107969" y="44596"/>
                  </a:cubicBezTo>
                  <a:cubicBezTo>
                    <a:pt x="102148" y="38775"/>
                    <a:pt x="126490" y="9671"/>
                    <a:pt x="120669" y="3321"/>
                  </a:cubicBezTo>
                  <a:cubicBezTo>
                    <a:pt x="114848" y="-3029"/>
                    <a:pt x="73044" y="675"/>
                    <a:pt x="73044" y="6496"/>
                  </a:cubicBezTo>
                  <a:cubicBezTo>
                    <a:pt x="73044" y="12317"/>
                    <a:pt x="121198" y="31896"/>
                    <a:pt x="120669" y="38246"/>
                  </a:cubicBezTo>
                  <a:cubicBezTo>
                    <a:pt x="120140" y="44596"/>
                    <a:pt x="89977" y="39834"/>
                    <a:pt x="69869" y="44596"/>
                  </a:cubicBezTo>
                  <a:cubicBezTo>
                    <a:pt x="49761" y="49358"/>
                    <a:pt x="1077" y="73700"/>
                    <a:pt x="19" y="7317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D433DF1-E9EB-3038-D757-017F51E2F1C0}"/>
                </a:ext>
              </a:extLst>
            </p:cNvPr>
            <p:cNvSpPr/>
            <p:nvPr/>
          </p:nvSpPr>
          <p:spPr>
            <a:xfrm>
              <a:off x="1644532" y="4340160"/>
              <a:ext cx="130485" cy="454526"/>
            </a:xfrm>
            <a:custGeom>
              <a:avLst/>
              <a:gdLst>
                <a:gd name="connsiteX0" fmla="*/ 130293 w 130485"/>
                <a:gd name="connsiteY0" fmla="*/ 15940 h 454526"/>
                <a:gd name="connsiteX1" fmla="*/ 35043 w 130485"/>
                <a:gd name="connsiteY1" fmla="*/ 108015 h 454526"/>
                <a:gd name="connsiteX2" fmla="*/ 41393 w 130485"/>
                <a:gd name="connsiteY2" fmla="*/ 142940 h 454526"/>
                <a:gd name="connsiteX3" fmla="*/ 35043 w 130485"/>
                <a:gd name="connsiteY3" fmla="*/ 165165 h 454526"/>
                <a:gd name="connsiteX4" fmla="*/ 41393 w 130485"/>
                <a:gd name="connsiteY4" fmla="*/ 225490 h 454526"/>
                <a:gd name="connsiteX5" fmla="*/ 69968 w 130485"/>
                <a:gd name="connsiteY5" fmla="*/ 168340 h 454526"/>
                <a:gd name="connsiteX6" fmla="*/ 41393 w 130485"/>
                <a:gd name="connsiteY6" fmla="*/ 273115 h 454526"/>
                <a:gd name="connsiteX7" fmla="*/ 28693 w 130485"/>
                <a:gd name="connsiteY7" fmla="*/ 311215 h 454526"/>
                <a:gd name="connsiteX8" fmla="*/ 79493 w 130485"/>
                <a:gd name="connsiteY8" fmla="*/ 454090 h 454526"/>
                <a:gd name="connsiteX9" fmla="*/ 38218 w 130485"/>
                <a:gd name="connsiteY9" fmla="*/ 352490 h 454526"/>
                <a:gd name="connsiteX10" fmla="*/ 28693 w 130485"/>
                <a:gd name="connsiteY10" fmla="*/ 260415 h 454526"/>
                <a:gd name="connsiteX11" fmla="*/ 118 w 130485"/>
                <a:gd name="connsiteY11" fmla="*/ 136590 h 454526"/>
                <a:gd name="connsiteX12" fmla="*/ 19168 w 130485"/>
                <a:gd name="connsiteY12" fmla="*/ 187390 h 454526"/>
                <a:gd name="connsiteX13" fmla="*/ 35043 w 130485"/>
                <a:gd name="connsiteY13" fmla="*/ 123890 h 454526"/>
                <a:gd name="connsiteX14" fmla="*/ 15993 w 130485"/>
                <a:gd name="connsiteY14" fmla="*/ 98490 h 454526"/>
                <a:gd name="connsiteX15" fmla="*/ 38218 w 130485"/>
                <a:gd name="connsiteY15" fmla="*/ 65 h 454526"/>
                <a:gd name="connsiteX16" fmla="*/ 6468 w 130485"/>
                <a:gd name="connsiteY16" fmla="*/ 82615 h 454526"/>
                <a:gd name="connsiteX17" fmla="*/ 130293 w 130485"/>
                <a:gd name="connsiteY17" fmla="*/ 15940 h 45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85" h="454526">
                  <a:moveTo>
                    <a:pt x="130293" y="15940"/>
                  </a:moveTo>
                  <a:cubicBezTo>
                    <a:pt x="135055" y="20173"/>
                    <a:pt x="49860" y="86848"/>
                    <a:pt x="35043" y="108015"/>
                  </a:cubicBezTo>
                  <a:cubicBezTo>
                    <a:pt x="20226" y="129182"/>
                    <a:pt x="41393" y="142940"/>
                    <a:pt x="41393" y="142940"/>
                  </a:cubicBezTo>
                  <a:cubicBezTo>
                    <a:pt x="41393" y="152465"/>
                    <a:pt x="35043" y="151407"/>
                    <a:pt x="35043" y="165165"/>
                  </a:cubicBezTo>
                  <a:cubicBezTo>
                    <a:pt x="35043" y="178923"/>
                    <a:pt x="35572" y="224961"/>
                    <a:pt x="41393" y="225490"/>
                  </a:cubicBezTo>
                  <a:cubicBezTo>
                    <a:pt x="47214" y="226019"/>
                    <a:pt x="69968" y="160403"/>
                    <a:pt x="69968" y="168340"/>
                  </a:cubicBezTo>
                  <a:cubicBezTo>
                    <a:pt x="69968" y="176277"/>
                    <a:pt x="48272" y="249303"/>
                    <a:pt x="41393" y="273115"/>
                  </a:cubicBezTo>
                  <a:cubicBezTo>
                    <a:pt x="34514" y="296927"/>
                    <a:pt x="22343" y="281053"/>
                    <a:pt x="28693" y="311215"/>
                  </a:cubicBezTo>
                  <a:cubicBezTo>
                    <a:pt x="35043" y="341377"/>
                    <a:pt x="77906" y="447211"/>
                    <a:pt x="79493" y="454090"/>
                  </a:cubicBezTo>
                  <a:cubicBezTo>
                    <a:pt x="81080" y="460969"/>
                    <a:pt x="46685" y="384769"/>
                    <a:pt x="38218" y="352490"/>
                  </a:cubicBezTo>
                  <a:cubicBezTo>
                    <a:pt x="29751" y="320211"/>
                    <a:pt x="35043" y="296398"/>
                    <a:pt x="28693" y="260415"/>
                  </a:cubicBezTo>
                  <a:cubicBezTo>
                    <a:pt x="22343" y="224432"/>
                    <a:pt x="1705" y="148761"/>
                    <a:pt x="118" y="136590"/>
                  </a:cubicBezTo>
                  <a:cubicBezTo>
                    <a:pt x="-1469" y="124419"/>
                    <a:pt x="13347" y="189507"/>
                    <a:pt x="19168" y="187390"/>
                  </a:cubicBezTo>
                  <a:cubicBezTo>
                    <a:pt x="24989" y="185273"/>
                    <a:pt x="35572" y="138707"/>
                    <a:pt x="35043" y="123890"/>
                  </a:cubicBezTo>
                  <a:cubicBezTo>
                    <a:pt x="34514" y="109073"/>
                    <a:pt x="15464" y="119127"/>
                    <a:pt x="15993" y="98490"/>
                  </a:cubicBezTo>
                  <a:cubicBezTo>
                    <a:pt x="16522" y="77853"/>
                    <a:pt x="39805" y="2711"/>
                    <a:pt x="38218" y="65"/>
                  </a:cubicBezTo>
                  <a:cubicBezTo>
                    <a:pt x="36630" y="-2581"/>
                    <a:pt x="-2528" y="75736"/>
                    <a:pt x="6468" y="82615"/>
                  </a:cubicBezTo>
                  <a:cubicBezTo>
                    <a:pt x="15464" y="89494"/>
                    <a:pt x="125531" y="11707"/>
                    <a:pt x="130293" y="1594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CF3BC1B-D5C3-8465-E8B3-375BC83894BC}"/>
                </a:ext>
              </a:extLst>
            </p:cNvPr>
            <p:cNvSpPr/>
            <p:nvPr/>
          </p:nvSpPr>
          <p:spPr>
            <a:xfrm>
              <a:off x="2371393" y="4092408"/>
              <a:ext cx="299642" cy="378069"/>
            </a:xfrm>
            <a:custGeom>
              <a:avLst/>
              <a:gdLst>
                <a:gd name="connsiteX0" fmla="*/ 6682 w 299642"/>
                <a:gd name="connsiteY0" fmla="*/ 50967 h 378069"/>
                <a:gd name="connsiteX1" fmla="*/ 235282 w 299642"/>
                <a:gd name="connsiteY1" fmla="*/ 181142 h 378069"/>
                <a:gd name="connsiteX2" fmla="*/ 184482 w 299642"/>
                <a:gd name="connsiteY2" fmla="*/ 152567 h 378069"/>
                <a:gd name="connsiteX3" fmla="*/ 219407 w 299642"/>
                <a:gd name="connsiteY3" fmla="*/ 22392 h 378069"/>
                <a:gd name="connsiteX4" fmla="*/ 232107 w 299642"/>
                <a:gd name="connsiteY4" fmla="*/ 6517 h 378069"/>
                <a:gd name="connsiteX5" fmla="*/ 184482 w 299642"/>
                <a:gd name="connsiteY5" fmla="*/ 92242 h 378069"/>
                <a:gd name="connsiteX6" fmla="*/ 263857 w 299642"/>
                <a:gd name="connsiteY6" fmla="*/ 190667 h 378069"/>
                <a:gd name="connsiteX7" fmla="*/ 298782 w 299642"/>
                <a:gd name="connsiteY7" fmla="*/ 228767 h 378069"/>
                <a:gd name="connsiteX8" fmla="*/ 289257 w 299642"/>
                <a:gd name="connsiteY8" fmla="*/ 260517 h 378069"/>
                <a:gd name="connsiteX9" fmla="*/ 292432 w 299642"/>
                <a:gd name="connsiteY9" fmla="*/ 377992 h 378069"/>
                <a:gd name="connsiteX10" fmla="*/ 273382 w 299642"/>
                <a:gd name="connsiteY10" fmla="*/ 241467 h 378069"/>
                <a:gd name="connsiteX11" fmla="*/ 140032 w 299642"/>
                <a:gd name="connsiteY11" fmla="*/ 123992 h 378069"/>
                <a:gd name="connsiteX12" fmla="*/ 101932 w 299642"/>
                <a:gd name="connsiteY12" fmla="*/ 79542 h 378069"/>
                <a:gd name="connsiteX13" fmla="*/ 127332 w 299642"/>
                <a:gd name="connsiteY13" fmla="*/ 47792 h 378069"/>
                <a:gd name="connsiteX14" fmla="*/ 63832 w 299642"/>
                <a:gd name="connsiteY14" fmla="*/ 79542 h 378069"/>
                <a:gd name="connsiteX15" fmla="*/ 6682 w 299642"/>
                <a:gd name="connsiteY15" fmla="*/ 50967 h 3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2" h="378069">
                  <a:moveTo>
                    <a:pt x="6682" y="50967"/>
                  </a:moveTo>
                  <a:cubicBezTo>
                    <a:pt x="35257" y="67900"/>
                    <a:pt x="205649" y="164209"/>
                    <a:pt x="235282" y="181142"/>
                  </a:cubicBezTo>
                  <a:cubicBezTo>
                    <a:pt x="264915" y="198075"/>
                    <a:pt x="187128" y="179025"/>
                    <a:pt x="184482" y="152567"/>
                  </a:cubicBezTo>
                  <a:cubicBezTo>
                    <a:pt x="181836" y="126109"/>
                    <a:pt x="219407" y="22392"/>
                    <a:pt x="219407" y="22392"/>
                  </a:cubicBezTo>
                  <a:cubicBezTo>
                    <a:pt x="227344" y="-1950"/>
                    <a:pt x="237928" y="-5125"/>
                    <a:pt x="232107" y="6517"/>
                  </a:cubicBezTo>
                  <a:cubicBezTo>
                    <a:pt x="226286" y="18159"/>
                    <a:pt x="179190" y="61550"/>
                    <a:pt x="184482" y="92242"/>
                  </a:cubicBezTo>
                  <a:cubicBezTo>
                    <a:pt x="189774" y="122934"/>
                    <a:pt x="244807" y="167913"/>
                    <a:pt x="263857" y="190667"/>
                  </a:cubicBezTo>
                  <a:cubicBezTo>
                    <a:pt x="282907" y="213421"/>
                    <a:pt x="298782" y="228767"/>
                    <a:pt x="298782" y="228767"/>
                  </a:cubicBezTo>
                  <a:cubicBezTo>
                    <a:pt x="303015" y="240409"/>
                    <a:pt x="290315" y="235646"/>
                    <a:pt x="289257" y="260517"/>
                  </a:cubicBezTo>
                  <a:cubicBezTo>
                    <a:pt x="288199" y="285388"/>
                    <a:pt x="295078" y="381167"/>
                    <a:pt x="292432" y="377992"/>
                  </a:cubicBezTo>
                  <a:cubicBezTo>
                    <a:pt x="289786" y="374817"/>
                    <a:pt x="298782" y="283800"/>
                    <a:pt x="273382" y="241467"/>
                  </a:cubicBezTo>
                  <a:cubicBezTo>
                    <a:pt x="247982" y="199134"/>
                    <a:pt x="168607" y="150980"/>
                    <a:pt x="140032" y="123992"/>
                  </a:cubicBezTo>
                  <a:cubicBezTo>
                    <a:pt x="111457" y="97005"/>
                    <a:pt x="104049" y="92242"/>
                    <a:pt x="101932" y="79542"/>
                  </a:cubicBezTo>
                  <a:cubicBezTo>
                    <a:pt x="99815" y="66842"/>
                    <a:pt x="133682" y="47792"/>
                    <a:pt x="127332" y="47792"/>
                  </a:cubicBezTo>
                  <a:cubicBezTo>
                    <a:pt x="120982" y="47792"/>
                    <a:pt x="78119" y="76367"/>
                    <a:pt x="63832" y="79542"/>
                  </a:cubicBezTo>
                  <a:cubicBezTo>
                    <a:pt x="49545" y="82717"/>
                    <a:pt x="-21893" y="34034"/>
                    <a:pt x="6682" y="50967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535EE116-8621-9630-DCD4-A6FC165583C3}"/>
                </a:ext>
              </a:extLst>
            </p:cNvPr>
            <p:cNvSpPr/>
            <p:nvPr/>
          </p:nvSpPr>
          <p:spPr>
            <a:xfrm>
              <a:off x="1809738" y="4619572"/>
              <a:ext cx="251086" cy="92131"/>
            </a:xfrm>
            <a:custGeom>
              <a:avLst/>
              <a:gdLst>
                <a:gd name="connsiteX0" fmla="*/ 12 w 251086"/>
                <a:gd name="connsiteY0" fmla="*/ 92128 h 92131"/>
                <a:gd name="connsiteX1" fmla="*/ 174637 w 251086"/>
                <a:gd name="connsiteY1" fmla="*/ 22278 h 92131"/>
                <a:gd name="connsiteX2" fmla="*/ 250837 w 251086"/>
                <a:gd name="connsiteY2" fmla="*/ 22278 h 92131"/>
                <a:gd name="connsiteX3" fmla="*/ 152412 w 251086"/>
                <a:gd name="connsiteY3" fmla="*/ 53 h 92131"/>
                <a:gd name="connsiteX4" fmla="*/ 165112 w 251086"/>
                <a:gd name="connsiteY4" fmla="*/ 19103 h 92131"/>
                <a:gd name="connsiteX5" fmla="*/ 12 w 251086"/>
                <a:gd name="connsiteY5" fmla="*/ 92128 h 9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086" h="92131">
                  <a:moveTo>
                    <a:pt x="12" y="92128"/>
                  </a:moveTo>
                  <a:cubicBezTo>
                    <a:pt x="1599" y="92657"/>
                    <a:pt x="132833" y="33920"/>
                    <a:pt x="174637" y="22278"/>
                  </a:cubicBezTo>
                  <a:cubicBezTo>
                    <a:pt x="216441" y="10636"/>
                    <a:pt x="254541" y="25982"/>
                    <a:pt x="250837" y="22278"/>
                  </a:cubicBezTo>
                  <a:cubicBezTo>
                    <a:pt x="247133" y="18574"/>
                    <a:pt x="152412" y="53"/>
                    <a:pt x="152412" y="53"/>
                  </a:cubicBezTo>
                  <a:cubicBezTo>
                    <a:pt x="138125" y="-476"/>
                    <a:pt x="187337" y="2699"/>
                    <a:pt x="165112" y="19103"/>
                  </a:cubicBezTo>
                  <a:cubicBezTo>
                    <a:pt x="142887" y="35507"/>
                    <a:pt x="-1575" y="91599"/>
                    <a:pt x="12" y="921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77578F0-8E27-D326-8673-6388835EC65B}"/>
                </a:ext>
              </a:extLst>
            </p:cNvPr>
            <p:cNvSpPr/>
            <p:nvPr/>
          </p:nvSpPr>
          <p:spPr>
            <a:xfrm>
              <a:off x="2006578" y="4612849"/>
              <a:ext cx="565368" cy="140174"/>
            </a:xfrm>
            <a:custGeom>
              <a:avLst/>
              <a:gdLst>
                <a:gd name="connsiteX0" fmla="*/ 22 w 565368"/>
                <a:gd name="connsiteY0" fmla="*/ 63926 h 140174"/>
                <a:gd name="connsiteX1" fmla="*/ 123847 w 565368"/>
                <a:gd name="connsiteY1" fmla="*/ 3601 h 140174"/>
                <a:gd name="connsiteX2" fmla="*/ 263547 w 565368"/>
                <a:gd name="connsiteY2" fmla="*/ 9951 h 140174"/>
                <a:gd name="connsiteX3" fmla="*/ 387372 w 565368"/>
                <a:gd name="connsiteY3" fmla="*/ 35351 h 140174"/>
                <a:gd name="connsiteX4" fmla="*/ 387372 w 565368"/>
                <a:gd name="connsiteY4" fmla="*/ 25826 h 140174"/>
                <a:gd name="connsiteX5" fmla="*/ 508022 w 565368"/>
                <a:gd name="connsiteY5" fmla="*/ 63926 h 140174"/>
                <a:gd name="connsiteX6" fmla="*/ 536597 w 565368"/>
                <a:gd name="connsiteY6" fmla="*/ 76626 h 140174"/>
                <a:gd name="connsiteX7" fmla="*/ 565172 w 565368"/>
                <a:gd name="connsiteY7" fmla="*/ 140126 h 140174"/>
                <a:gd name="connsiteX8" fmla="*/ 542947 w 565368"/>
                <a:gd name="connsiteY8" fmla="*/ 86151 h 140174"/>
                <a:gd name="connsiteX9" fmla="*/ 441347 w 565368"/>
                <a:gd name="connsiteY9" fmla="*/ 35351 h 140174"/>
                <a:gd name="connsiteX10" fmla="*/ 323872 w 565368"/>
                <a:gd name="connsiteY10" fmla="*/ 426 h 140174"/>
                <a:gd name="connsiteX11" fmla="*/ 279422 w 565368"/>
                <a:gd name="connsiteY11" fmla="*/ 22651 h 140174"/>
                <a:gd name="connsiteX12" fmla="*/ 219097 w 565368"/>
                <a:gd name="connsiteY12" fmla="*/ 16301 h 140174"/>
                <a:gd name="connsiteX13" fmla="*/ 241322 w 565368"/>
                <a:gd name="connsiteY13" fmla="*/ 25826 h 140174"/>
                <a:gd name="connsiteX14" fmla="*/ 146072 w 565368"/>
                <a:gd name="connsiteY14" fmla="*/ 3601 h 140174"/>
                <a:gd name="connsiteX15" fmla="*/ 180997 w 565368"/>
                <a:gd name="connsiteY15" fmla="*/ 38526 h 140174"/>
                <a:gd name="connsiteX16" fmla="*/ 133372 w 565368"/>
                <a:gd name="connsiteY16" fmla="*/ 13126 h 140174"/>
                <a:gd name="connsiteX17" fmla="*/ 22 w 565368"/>
                <a:gd name="connsiteY17" fmla="*/ 63926 h 14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368" h="140174">
                  <a:moveTo>
                    <a:pt x="22" y="63926"/>
                  </a:moveTo>
                  <a:cubicBezTo>
                    <a:pt x="-1565" y="62339"/>
                    <a:pt x="79926" y="12597"/>
                    <a:pt x="123847" y="3601"/>
                  </a:cubicBezTo>
                  <a:cubicBezTo>
                    <a:pt x="167768" y="-5395"/>
                    <a:pt x="219626" y="4659"/>
                    <a:pt x="263547" y="9951"/>
                  </a:cubicBezTo>
                  <a:cubicBezTo>
                    <a:pt x="307468" y="15243"/>
                    <a:pt x="387372" y="35351"/>
                    <a:pt x="387372" y="35351"/>
                  </a:cubicBezTo>
                  <a:cubicBezTo>
                    <a:pt x="408009" y="37997"/>
                    <a:pt x="367264" y="21064"/>
                    <a:pt x="387372" y="25826"/>
                  </a:cubicBezTo>
                  <a:cubicBezTo>
                    <a:pt x="407480" y="30588"/>
                    <a:pt x="483151" y="55459"/>
                    <a:pt x="508022" y="63926"/>
                  </a:cubicBezTo>
                  <a:cubicBezTo>
                    <a:pt x="532893" y="72393"/>
                    <a:pt x="527072" y="63926"/>
                    <a:pt x="536597" y="76626"/>
                  </a:cubicBezTo>
                  <a:cubicBezTo>
                    <a:pt x="546122" y="89326"/>
                    <a:pt x="564114" y="138538"/>
                    <a:pt x="565172" y="140126"/>
                  </a:cubicBezTo>
                  <a:cubicBezTo>
                    <a:pt x="566230" y="141714"/>
                    <a:pt x="563584" y="103613"/>
                    <a:pt x="542947" y="86151"/>
                  </a:cubicBezTo>
                  <a:cubicBezTo>
                    <a:pt x="522310" y="68689"/>
                    <a:pt x="477859" y="49638"/>
                    <a:pt x="441347" y="35351"/>
                  </a:cubicBezTo>
                  <a:cubicBezTo>
                    <a:pt x="404835" y="21064"/>
                    <a:pt x="350860" y="2543"/>
                    <a:pt x="323872" y="426"/>
                  </a:cubicBezTo>
                  <a:cubicBezTo>
                    <a:pt x="296885" y="-1691"/>
                    <a:pt x="296885" y="20005"/>
                    <a:pt x="279422" y="22651"/>
                  </a:cubicBezTo>
                  <a:cubicBezTo>
                    <a:pt x="261959" y="25297"/>
                    <a:pt x="225447" y="15772"/>
                    <a:pt x="219097" y="16301"/>
                  </a:cubicBezTo>
                  <a:cubicBezTo>
                    <a:pt x="212747" y="16830"/>
                    <a:pt x="253493" y="27943"/>
                    <a:pt x="241322" y="25826"/>
                  </a:cubicBezTo>
                  <a:cubicBezTo>
                    <a:pt x="229151" y="23709"/>
                    <a:pt x="156126" y="1484"/>
                    <a:pt x="146072" y="3601"/>
                  </a:cubicBezTo>
                  <a:cubicBezTo>
                    <a:pt x="136018" y="5718"/>
                    <a:pt x="183114" y="36938"/>
                    <a:pt x="180997" y="38526"/>
                  </a:cubicBezTo>
                  <a:cubicBezTo>
                    <a:pt x="178880" y="40114"/>
                    <a:pt x="162476" y="10480"/>
                    <a:pt x="133372" y="13126"/>
                  </a:cubicBezTo>
                  <a:cubicBezTo>
                    <a:pt x="104268" y="15772"/>
                    <a:pt x="1609" y="65513"/>
                    <a:pt x="22" y="639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3530DE8-7989-F6E9-1580-4D408C396F76}"/>
                </a:ext>
              </a:extLst>
            </p:cNvPr>
            <p:cNvSpPr/>
            <p:nvPr/>
          </p:nvSpPr>
          <p:spPr>
            <a:xfrm>
              <a:off x="1849584" y="4662832"/>
              <a:ext cx="407126" cy="69149"/>
            </a:xfrm>
            <a:custGeom>
              <a:avLst/>
              <a:gdLst>
                <a:gd name="connsiteX0" fmla="*/ 4616 w 407126"/>
                <a:gd name="connsiteY0" fmla="*/ 67918 h 69149"/>
                <a:gd name="connsiteX1" fmla="*/ 217341 w 407126"/>
                <a:gd name="connsiteY1" fmla="*/ 1243 h 69149"/>
                <a:gd name="connsiteX2" fmla="*/ 207816 w 407126"/>
                <a:gd name="connsiteY2" fmla="*/ 23468 h 69149"/>
                <a:gd name="connsiteX3" fmla="*/ 404666 w 407126"/>
                <a:gd name="connsiteY3" fmla="*/ 10768 h 69149"/>
                <a:gd name="connsiteX4" fmla="*/ 306241 w 407126"/>
                <a:gd name="connsiteY4" fmla="*/ 17118 h 69149"/>
                <a:gd name="connsiteX5" fmla="*/ 131616 w 407126"/>
                <a:gd name="connsiteY5" fmla="*/ 39343 h 69149"/>
                <a:gd name="connsiteX6" fmla="*/ 131616 w 407126"/>
                <a:gd name="connsiteY6" fmla="*/ 17118 h 69149"/>
                <a:gd name="connsiteX7" fmla="*/ 74466 w 407126"/>
                <a:gd name="connsiteY7" fmla="*/ 42518 h 69149"/>
                <a:gd name="connsiteX8" fmla="*/ 4616 w 407126"/>
                <a:gd name="connsiteY8" fmla="*/ 67918 h 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26" h="69149">
                  <a:moveTo>
                    <a:pt x="4616" y="67918"/>
                  </a:moveTo>
                  <a:cubicBezTo>
                    <a:pt x="28428" y="61039"/>
                    <a:pt x="183474" y="8651"/>
                    <a:pt x="217341" y="1243"/>
                  </a:cubicBezTo>
                  <a:cubicBezTo>
                    <a:pt x="251208" y="-6165"/>
                    <a:pt x="176595" y="21881"/>
                    <a:pt x="207816" y="23468"/>
                  </a:cubicBezTo>
                  <a:cubicBezTo>
                    <a:pt x="239037" y="25055"/>
                    <a:pt x="404666" y="10768"/>
                    <a:pt x="404666" y="10768"/>
                  </a:cubicBezTo>
                  <a:cubicBezTo>
                    <a:pt x="421070" y="9710"/>
                    <a:pt x="351749" y="12356"/>
                    <a:pt x="306241" y="17118"/>
                  </a:cubicBezTo>
                  <a:cubicBezTo>
                    <a:pt x="260733" y="21880"/>
                    <a:pt x="160720" y="39343"/>
                    <a:pt x="131616" y="39343"/>
                  </a:cubicBezTo>
                  <a:cubicBezTo>
                    <a:pt x="102512" y="39343"/>
                    <a:pt x="141141" y="16589"/>
                    <a:pt x="131616" y="17118"/>
                  </a:cubicBezTo>
                  <a:cubicBezTo>
                    <a:pt x="122091" y="17647"/>
                    <a:pt x="92987" y="34051"/>
                    <a:pt x="74466" y="42518"/>
                  </a:cubicBezTo>
                  <a:cubicBezTo>
                    <a:pt x="55945" y="50985"/>
                    <a:pt x="-19196" y="74797"/>
                    <a:pt x="4616" y="679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C004A7E-A1AE-77DA-42FB-9BD9B07C95DE}"/>
                </a:ext>
              </a:extLst>
            </p:cNvPr>
            <p:cNvSpPr/>
            <p:nvPr/>
          </p:nvSpPr>
          <p:spPr>
            <a:xfrm>
              <a:off x="1837445" y="4723111"/>
              <a:ext cx="251716" cy="345188"/>
            </a:xfrm>
            <a:custGeom>
              <a:avLst/>
              <a:gdLst>
                <a:gd name="connsiteX0" fmla="*/ 19930 w 251716"/>
                <a:gd name="connsiteY0" fmla="*/ 1289 h 345188"/>
                <a:gd name="connsiteX1" fmla="*/ 880 w 251716"/>
                <a:gd name="connsiteY1" fmla="*/ 64789 h 345188"/>
                <a:gd name="connsiteX2" fmla="*/ 51680 w 251716"/>
                <a:gd name="connsiteY2" fmla="*/ 134639 h 345188"/>
                <a:gd name="connsiteX3" fmla="*/ 51680 w 251716"/>
                <a:gd name="connsiteY3" fmla="*/ 112414 h 345188"/>
                <a:gd name="connsiteX4" fmla="*/ 112005 w 251716"/>
                <a:gd name="connsiteY4" fmla="*/ 248939 h 345188"/>
                <a:gd name="connsiteX5" fmla="*/ 108830 w 251716"/>
                <a:gd name="connsiteY5" fmla="*/ 226714 h 345188"/>
                <a:gd name="connsiteX6" fmla="*/ 156455 w 251716"/>
                <a:gd name="connsiteY6" fmla="*/ 337839 h 345188"/>
                <a:gd name="connsiteX7" fmla="*/ 251705 w 251716"/>
                <a:gd name="connsiteY7" fmla="*/ 334664 h 345188"/>
                <a:gd name="connsiteX8" fmla="*/ 162805 w 251716"/>
                <a:gd name="connsiteY8" fmla="*/ 334664 h 345188"/>
                <a:gd name="connsiteX9" fmla="*/ 127880 w 251716"/>
                <a:gd name="connsiteY9" fmla="*/ 283864 h 345188"/>
                <a:gd name="connsiteX10" fmla="*/ 70730 w 251716"/>
                <a:gd name="connsiteY10" fmla="*/ 163214 h 345188"/>
                <a:gd name="connsiteX11" fmla="*/ 26280 w 251716"/>
                <a:gd name="connsiteY11" fmla="*/ 125114 h 345188"/>
                <a:gd name="connsiteX12" fmla="*/ 19930 w 251716"/>
                <a:gd name="connsiteY12" fmla="*/ 1289 h 34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16" h="345188">
                  <a:moveTo>
                    <a:pt x="19930" y="1289"/>
                  </a:moveTo>
                  <a:cubicBezTo>
                    <a:pt x="15697" y="-8765"/>
                    <a:pt x="-4412" y="42564"/>
                    <a:pt x="880" y="64789"/>
                  </a:cubicBezTo>
                  <a:cubicBezTo>
                    <a:pt x="6172" y="87014"/>
                    <a:pt x="43213" y="126702"/>
                    <a:pt x="51680" y="134639"/>
                  </a:cubicBezTo>
                  <a:cubicBezTo>
                    <a:pt x="60147" y="142577"/>
                    <a:pt x="41626" y="93364"/>
                    <a:pt x="51680" y="112414"/>
                  </a:cubicBezTo>
                  <a:cubicBezTo>
                    <a:pt x="61734" y="131464"/>
                    <a:pt x="102480" y="229889"/>
                    <a:pt x="112005" y="248939"/>
                  </a:cubicBezTo>
                  <a:cubicBezTo>
                    <a:pt x="121530" y="267989"/>
                    <a:pt x="101422" y="211897"/>
                    <a:pt x="108830" y="226714"/>
                  </a:cubicBezTo>
                  <a:cubicBezTo>
                    <a:pt x="116238" y="241531"/>
                    <a:pt x="132643" y="319847"/>
                    <a:pt x="156455" y="337839"/>
                  </a:cubicBezTo>
                  <a:cubicBezTo>
                    <a:pt x="180268" y="355831"/>
                    <a:pt x="250647" y="335193"/>
                    <a:pt x="251705" y="334664"/>
                  </a:cubicBezTo>
                  <a:cubicBezTo>
                    <a:pt x="252763" y="334135"/>
                    <a:pt x="183443" y="343131"/>
                    <a:pt x="162805" y="334664"/>
                  </a:cubicBezTo>
                  <a:cubicBezTo>
                    <a:pt x="142167" y="326197"/>
                    <a:pt x="143226" y="312439"/>
                    <a:pt x="127880" y="283864"/>
                  </a:cubicBezTo>
                  <a:cubicBezTo>
                    <a:pt x="112534" y="255289"/>
                    <a:pt x="87663" y="189672"/>
                    <a:pt x="70730" y="163214"/>
                  </a:cubicBezTo>
                  <a:cubicBezTo>
                    <a:pt x="53797" y="136756"/>
                    <a:pt x="38451" y="146810"/>
                    <a:pt x="26280" y="125114"/>
                  </a:cubicBezTo>
                  <a:cubicBezTo>
                    <a:pt x="14109" y="103418"/>
                    <a:pt x="24163" y="11343"/>
                    <a:pt x="19930" y="12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534B79C3-ECD4-B965-264B-6ECF951F2437}"/>
                </a:ext>
              </a:extLst>
            </p:cNvPr>
            <p:cNvSpPr/>
            <p:nvPr/>
          </p:nvSpPr>
          <p:spPr>
            <a:xfrm>
              <a:off x="2120900" y="4692511"/>
              <a:ext cx="429336" cy="349389"/>
            </a:xfrm>
            <a:custGeom>
              <a:avLst/>
              <a:gdLst>
                <a:gd name="connsiteX0" fmla="*/ 0 w 429336"/>
                <a:gd name="connsiteY0" fmla="*/ 349389 h 349389"/>
                <a:gd name="connsiteX1" fmla="*/ 114300 w 429336"/>
                <a:gd name="connsiteY1" fmla="*/ 298589 h 349389"/>
                <a:gd name="connsiteX2" fmla="*/ 203200 w 429336"/>
                <a:gd name="connsiteY2" fmla="*/ 241439 h 349389"/>
                <a:gd name="connsiteX3" fmla="*/ 177800 w 429336"/>
                <a:gd name="connsiteY3" fmla="*/ 257314 h 349389"/>
                <a:gd name="connsiteX4" fmla="*/ 339725 w 429336"/>
                <a:gd name="connsiteY4" fmla="*/ 181114 h 349389"/>
                <a:gd name="connsiteX5" fmla="*/ 314325 w 429336"/>
                <a:gd name="connsiteY5" fmla="*/ 190639 h 349389"/>
                <a:gd name="connsiteX6" fmla="*/ 390525 w 429336"/>
                <a:gd name="connsiteY6" fmla="*/ 111264 h 349389"/>
                <a:gd name="connsiteX7" fmla="*/ 415925 w 429336"/>
                <a:gd name="connsiteY7" fmla="*/ 76339 h 349389"/>
                <a:gd name="connsiteX8" fmla="*/ 422275 w 429336"/>
                <a:gd name="connsiteY8" fmla="*/ 139 h 349389"/>
                <a:gd name="connsiteX9" fmla="*/ 422275 w 429336"/>
                <a:gd name="connsiteY9" fmla="*/ 60464 h 349389"/>
                <a:gd name="connsiteX10" fmla="*/ 330200 w 429336"/>
                <a:gd name="connsiteY10" fmla="*/ 165239 h 349389"/>
                <a:gd name="connsiteX11" fmla="*/ 238125 w 429336"/>
                <a:gd name="connsiteY11" fmla="*/ 244614 h 349389"/>
                <a:gd name="connsiteX12" fmla="*/ 149225 w 429336"/>
                <a:gd name="connsiteY12" fmla="*/ 285889 h 349389"/>
                <a:gd name="connsiteX13" fmla="*/ 0 w 429336"/>
                <a:gd name="connsiteY13" fmla="*/ 349389 h 34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336" h="349389">
                  <a:moveTo>
                    <a:pt x="0" y="349389"/>
                  </a:moveTo>
                  <a:cubicBezTo>
                    <a:pt x="40216" y="332985"/>
                    <a:pt x="80433" y="316581"/>
                    <a:pt x="114300" y="298589"/>
                  </a:cubicBezTo>
                  <a:cubicBezTo>
                    <a:pt x="148167" y="280597"/>
                    <a:pt x="192617" y="248318"/>
                    <a:pt x="203200" y="241439"/>
                  </a:cubicBezTo>
                  <a:cubicBezTo>
                    <a:pt x="213783" y="234560"/>
                    <a:pt x="155046" y="267368"/>
                    <a:pt x="177800" y="257314"/>
                  </a:cubicBezTo>
                  <a:cubicBezTo>
                    <a:pt x="200554" y="247260"/>
                    <a:pt x="316971" y="192226"/>
                    <a:pt x="339725" y="181114"/>
                  </a:cubicBezTo>
                  <a:cubicBezTo>
                    <a:pt x="362479" y="170002"/>
                    <a:pt x="305858" y="202281"/>
                    <a:pt x="314325" y="190639"/>
                  </a:cubicBezTo>
                  <a:cubicBezTo>
                    <a:pt x="322792" y="178997"/>
                    <a:pt x="373592" y="130314"/>
                    <a:pt x="390525" y="111264"/>
                  </a:cubicBezTo>
                  <a:cubicBezTo>
                    <a:pt x="407458" y="92214"/>
                    <a:pt x="410633" y="94860"/>
                    <a:pt x="415925" y="76339"/>
                  </a:cubicBezTo>
                  <a:cubicBezTo>
                    <a:pt x="421217" y="57818"/>
                    <a:pt x="421217" y="2785"/>
                    <a:pt x="422275" y="139"/>
                  </a:cubicBezTo>
                  <a:cubicBezTo>
                    <a:pt x="423333" y="-2507"/>
                    <a:pt x="437621" y="32947"/>
                    <a:pt x="422275" y="60464"/>
                  </a:cubicBezTo>
                  <a:cubicBezTo>
                    <a:pt x="406929" y="87981"/>
                    <a:pt x="360892" y="134547"/>
                    <a:pt x="330200" y="165239"/>
                  </a:cubicBezTo>
                  <a:cubicBezTo>
                    <a:pt x="299508" y="195931"/>
                    <a:pt x="268288" y="224506"/>
                    <a:pt x="238125" y="244614"/>
                  </a:cubicBezTo>
                  <a:cubicBezTo>
                    <a:pt x="207962" y="264722"/>
                    <a:pt x="149225" y="285889"/>
                    <a:pt x="149225" y="285889"/>
                  </a:cubicBezTo>
                  <a:lnTo>
                    <a:pt x="0" y="34938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79CC7506-95E5-4BB4-4DBC-F0ACD71C271A}"/>
                </a:ext>
              </a:extLst>
            </p:cNvPr>
            <p:cNvSpPr/>
            <p:nvPr/>
          </p:nvSpPr>
          <p:spPr>
            <a:xfrm>
              <a:off x="1926439" y="4863608"/>
              <a:ext cx="77772" cy="136992"/>
            </a:xfrm>
            <a:custGeom>
              <a:avLst/>
              <a:gdLst>
                <a:gd name="connsiteX0" fmla="*/ 786 w 77772"/>
                <a:gd name="connsiteY0" fmla="*/ 492 h 136992"/>
                <a:gd name="connsiteX1" fmla="*/ 76986 w 77772"/>
                <a:gd name="connsiteY1" fmla="*/ 133842 h 136992"/>
                <a:gd name="connsiteX2" fmla="*/ 38886 w 77772"/>
                <a:gd name="connsiteY2" fmla="*/ 89392 h 136992"/>
                <a:gd name="connsiteX3" fmla="*/ 786 w 77772"/>
                <a:gd name="connsiteY3" fmla="*/ 492 h 13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2" h="136992">
                  <a:moveTo>
                    <a:pt x="786" y="492"/>
                  </a:moveTo>
                  <a:cubicBezTo>
                    <a:pt x="7136" y="7900"/>
                    <a:pt x="70636" y="119025"/>
                    <a:pt x="76986" y="133842"/>
                  </a:cubicBezTo>
                  <a:cubicBezTo>
                    <a:pt x="83336" y="148659"/>
                    <a:pt x="49469" y="107384"/>
                    <a:pt x="38886" y="89392"/>
                  </a:cubicBezTo>
                  <a:cubicBezTo>
                    <a:pt x="28303" y="71400"/>
                    <a:pt x="-5564" y="-6916"/>
                    <a:pt x="786" y="4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9F7B993-D614-64BB-D522-5131A8D46ABB}"/>
                </a:ext>
              </a:extLst>
            </p:cNvPr>
            <p:cNvSpPr/>
            <p:nvPr/>
          </p:nvSpPr>
          <p:spPr>
            <a:xfrm>
              <a:off x="2068533" y="4842801"/>
              <a:ext cx="436355" cy="241383"/>
            </a:xfrm>
            <a:custGeom>
              <a:avLst/>
              <a:gdLst>
                <a:gd name="connsiteX0" fmla="*/ 1567 w 436355"/>
                <a:gd name="connsiteY0" fmla="*/ 240374 h 241383"/>
                <a:gd name="connsiteX1" fmla="*/ 293667 w 436355"/>
                <a:gd name="connsiteY1" fmla="*/ 126074 h 241383"/>
                <a:gd name="connsiteX2" fmla="*/ 265092 w 436355"/>
                <a:gd name="connsiteY2" fmla="*/ 151474 h 241383"/>
                <a:gd name="connsiteX3" fmla="*/ 433367 w 436355"/>
                <a:gd name="connsiteY3" fmla="*/ 2249 h 241383"/>
                <a:gd name="connsiteX4" fmla="*/ 363517 w 436355"/>
                <a:gd name="connsiteY4" fmla="*/ 65749 h 241383"/>
                <a:gd name="connsiteX5" fmla="*/ 246042 w 436355"/>
                <a:gd name="connsiteY5" fmla="*/ 122899 h 241383"/>
                <a:gd name="connsiteX6" fmla="*/ 293667 w 436355"/>
                <a:gd name="connsiteY6" fmla="*/ 113374 h 241383"/>
                <a:gd name="connsiteX7" fmla="*/ 185717 w 436355"/>
                <a:gd name="connsiteY7" fmla="*/ 180049 h 241383"/>
                <a:gd name="connsiteX8" fmla="*/ 163492 w 436355"/>
                <a:gd name="connsiteY8" fmla="*/ 208624 h 241383"/>
                <a:gd name="connsiteX9" fmla="*/ 176192 w 436355"/>
                <a:gd name="connsiteY9" fmla="*/ 183224 h 241383"/>
                <a:gd name="connsiteX10" fmla="*/ 1567 w 436355"/>
                <a:gd name="connsiteY10" fmla="*/ 240374 h 24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355" h="241383">
                  <a:moveTo>
                    <a:pt x="1567" y="240374"/>
                  </a:moveTo>
                  <a:cubicBezTo>
                    <a:pt x="21146" y="230849"/>
                    <a:pt x="249746" y="140891"/>
                    <a:pt x="293667" y="126074"/>
                  </a:cubicBezTo>
                  <a:cubicBezTo>
                    <a:pt x="337588" y="111257"/>
                    <a:pt x="265092" y="151474"/>
                    <a:pt x="265092" y="151474"/>
                  </a:cubicBezTo>
                  <a:lnTo>
                    <a:pt x="433367" y="2249"/>
                  </a:lnTo>
                  <a:cubicBezTo>
                    <a:pt x="449771" y="-12039"/>
                    <a:pt x="394738" y="45641"/>
                    <a:pt x="363517" y="65749"/>
                  </a:cubicBezTo>
                  <a:cubicBezTo>
                    <a:pt x="332296" y="85857"/>
                    <a:pt x="257684" y="114961"/>
                    <a:pt x="246042" y="122899"/>
                  </a:cubicBezTo>
                  <a:cubicBezTo>
                    <a:pt x="234400" y="130836"/>
                    <a:pt x="303721" y="103849"/>
                    <a:pt x="293667" y="113374"/>
                  </a:cubicBezTo>
                  <a:cubicBezTo>
                    <a:pt x="283613" y="122899"/>
                    <a:pt x="207413" y="164174"/>
                    <a:pt x="185717" y="180049"/>
                  </a:cubicBezTo>
                  <a:cubicBezTo>
                    <a:pt x="164021" y="195924"/>
                    <a:pt x="165079" y="208095"/>
                    <a:pt x="163492" y="208624"/>
                  </a:cubicBezTo>
                  <a:cubicBezTo>
                    <a:pt x="161905" y="209153"/>
                    <a:pt x="200534" y="177403"/>
                    <a:pt x="176192" y="183224"/>
                  </a:cubicBezTo>
                  <a:cubicBezTo>
                    <a:pt x="151850" y="189045"/>
                    <a:pt x="-18012" y="249899"/>
                    <a:pt x="1567" y="2403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B171E3C-2AA1-849A-6DE4-E68D28676C49}"/>
                </a:ext>
              </a:extLst>
            </p:cNvPr>
            <p:cNvSpPr/>
            <p:nvPr/>
          </p:nvSpPr>
          <p:spPr>
            <a:xfrm>
              <a:off x="1997025" y="4355873"/>
              <a:ext cx="34981" cy="152998"/>
            </a:xfrm>
            <a:custGeom>
              <a:avLst/>
              <a:gdLst>
                <a:gd name="connsiteX0" fmla="*/ 34975 w 34981"/>
                <a:gd name="connsiteY0" fmla="*/ 227 h 152998"/>
                <a:gd name="connsiteX1" fmla="*/ 3225 w 34981"/>
                <a:gd name="connsiteY1" fmla="*/ 98652 h 152998"/>
                <a:gd name="connsiteX2" fmla="*/ 25450 w 34981"/>
                <a:gd name="connsiteY2" fmla="*/ 152627 h 152998"/>
                <a:gd name="connsiteX3" fmla="*/ 50 w 34981"/>
                <a:gd name="connsiteY3" fmla="*/ 73252 h 152998"/>
                <a:gd name="connsiteX4" fmla="*/ 34975 w 34981"/>
                <a:gd name="connsiteY4" fmla="*/ 227 h 15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1" h="152998">
                  <a:moveTo>
                    <a:pt x="34975" y="227"/>
                  </a:moveTo>
                  <a:cubicBezTo>
                    <a:pt x="35504" y="4460"/>
                    <a:pt x="4812" y="73252"/>
                    <a:pt x="3225" y="98652"/>
                  </a:cubicBezTo>
                  <a:cubicBezTo>
                    <a:pt x="1637" y="124052"/>
                    <a:pt x="25979" y="156860"/>
                    <a:pt x="25450" y="152627"/>
                  </a:cubicBezTo>
                  <a:cubicBezTo>
                    <a:pt x="24921" y="148394"/>
                    <a:pt x="1637" y="94419"/>
                    <a:pt x="50" y="73252"/>
                  </a:cubicBezTo>
                  <a:cubicBezTo>
                    <a:pt x="-1537" y="52085"/>
                    <a:pt x="34446" y="-4006"/>
                    <a:pt x="34975" y="2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9629D11-B82D-98BA-F6E1-BCE42CB14C58}"/>
                </a:ext>
              </a:extLst>
            </p:cNvPr>
            <p:cNvSpPr/>
            <p:nvPr/>
          </p:nvSpPr>
          <p:spPr>
            <a:xfrm>
              <a:off x="1983832" y="4441097"/>
              <a:ext cx="130441" cy="64956"/>
            </a:xfrm>
            <a:custGeom>
              <a:avLst/>
              <a:gdLst>
                <a:gd name="connsiteX0" fmla="*/ 543 w 130441"/>
                <a:gd name="connsiteY0" fmla="*/ 64228 h 64956"/>
                <a:gd name="connsiteX1" fmla="*/ 127543 w 130441"/>
                <a:gd name="connsiteY1" fmla="*/ 728 h 64956"/>
                <a:gd name="connsiteX2" fmla="*/ 83093 w 130441"/>
                <a:gd name="connsiteY2" fmla="*/ 32478 h 64956"/>
                <a:gd name="connsiteX3" fmla="*/ 543 w 130441"/>
                <a:gd name="connsiteY3" fmla="*/ 64228 h 6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441" h="64956">
                  <a:moveTo>
                    <a:pt x="543" y="64228"/>
                  </a:moveTo>
                  <a:cubicBezTo>
                    <a:pt x="7951" y="58936"/>
                    <a:pt x="113785" y="6020"/>
                    <a:pt x="127543" y="728"/>
                  </a:cubicBezTo>
                  <a:cubicBezTo>
                    <a:pt x="141301" y="-4564"/>
                    <a:pt x="102672" y="20307"/>
                    <a:pt x="83093" y="32478"/>
                  </a:cubicBezTo>
                  <a:cubicBezTo>
                    <a:pt x="63514" y="44649"/>
                    <a:pt x="-6865" y="69520"/>
                    <a:pt x="543" y="642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54D93D77-4A95-2740-EEC8-D580683ABAA8}"/>
                </a:ext>
              </a:extLst>
            </p:cNvPr>
            <p:cNvSpPr/>
            <p:nvPr/>
          </p:nvSpPr>
          <p:spPr>
            <a:xfrm>
              <a:off x="1887362" y="4717679"/>
              <a:ext cx="665346" cy="108404"/>
            </a:xfrm>
            <a:custGeom>
              <a:avLst/>
              <a:gdLst>
                <a:gd name="connsiteX0" fmla="*/ 20813 w 665346"/>
                <a:gd name="connsiteY0" fmla="*/ 3546 h 108404"/>
                <a:gd name="connsiteX1" fmla="*/ 11288 w 665346"/>
                <a:gd name="connsiteY1" fmla="*/ 82921 h 108404"/>
                <a:gd name="connsiteX2" fmla="*/ 39863 w 665346"/>
                <a:gd name="connsiteY2" fmla="*/ 108321 h 108404"/>
                <a:gd name="connsiteX3" fmla="*/ 195438 w 665346"/>
                <a:gd name="connsiteY3" fmla="*/ 76571 h 108404"/>
                <a:gd name="connsiteX4" fmla="*/ 157338 w 665346"/>
                <a:gd name="connsiteY4" fmla="*/ 89271 h 108404"/>
                <a:gd name="connsiteX5" fmla="*/ 328788 w 665346"/>
                <a:gd name="connsiteY5" fmla="*/ 51171 h 108404"/>
                <a:gd name="connsiteX6" fmla="*/ 414513 w 665346"/>
                <a:gd name="connsiteY6" fmla="*/ 57521 h 108404"/>
                <a:gd name="connsiteX7" fmla="*/ 398638 w 665346"/>
                <a:gd name="connsiteY7" fmla="*/ 44821 h 108404"/>
                <a:gd name="connsiteX8" fmla="*/ 481188 w 665346"/>
                <a:gd name="connsiteY8" fmla="*/ 51171 h 108404"/>
                <a:gd name="connsiteX9" fmla="*/ 490713 w 665346"/>
                <a:gd name="connsiteY9" fmla="*/ 35296 h 108404"/>
                <a:gd name="connsiteX10" fmla="*/ 566913 w 665346"/>
                <a:gd name="connsiteY10" fmla="*/ 35296 h 108404"/>
                <a:gd name="connsiteX11" fmla="*/ 557388 w 665346"/>
                <a:gd name="connsiteY11" fmla="*/ 41646 h 108404"/>
                <a:gd name="connsiteX12" fmla="*/ 665338 w 665346"/>
                <a:gd name="connsiteY12" fmla="*/ 371 h 108404"/>
                <a:gd name="connsiteX13" fmla="*/ 551038 w 665346"/>
                <a:gd name="connsiteY13" fmla="*/ 22596 h 108404"/>
                <a:gd name="connsiteX14" fmla="*/ 335138 w 665346"/>
                <a:gd name="connsiteY14" fmla="*/ 44821 h 108404"/>
                <a:gd name="connsiteX15" fmla="*/ 163688 w 665346"/>
                <a:gd name="connsiteY15" fmla="*/ 67046 h 108404"/>
                <a:gd name="connsiteX16" fmla="*/ 11288 w 665346"/>
                <a:gd name="connsiteY16" fmla="*/ 86096 h 108404"/>
                <a:gd name="connsiteX17" fmla="*/ 11288 w 665346"/>
                <a:gd name="connsiteY17" fmla="*/ 57521 h 108404"/>
                <a:gd name="connsiteX18" fmla="*/ 20813 w 665346"/>
                <a:gd name="connsiteY18" fmla="*/ 3546 h 1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346" h="108404">
                  <a:moveTo>
                    <a:pt x="20813" y="3546"/>
                  </a:moveTo>
                  <a:cubicBezTo>
                    <a:pt x="20813" y="7779"/>
                    <a:pt x="8113" y="65459"/>
                    <a:pt x="11288" y="82921"/>
                  </a:cubicBezTo>
                  <a:cubicBezTo>
                    <a:pt x="14463" y="100384"/>
                    <a:pt x="9171" y="109379"/>
                    <a:pt x="39863" y="108321"/>
                  </a:cubicBezTo>
                  <a:cubicBezTo>
                    <a:pt x="70555" y="107263"/>
                    <a:pt x="175859" y="79746"/>
                    <a:pt x="195438" y="76571"/>
                  </a:cubicBezTo>
                  <a:cubicBezTo>
                    <a:pt x="215017" y="73396"/>
                    <a:pt x="135113" y="93504"/>
                    <a:pt x="157338" y="89271"/>
                  </a:cubicBezTo>
                  <a:cubicBezTo>
                    <a:pt x="179563" y="85038"/>
                    <a:pt x="285926" y="56463"/>
                    <a:pt x="328788" y="51171"/>
                  </a:cubicBezTo>
                  <a:cubicBezTo>
                    <a:pt x="371650" y="45879"/>
                    <a:pt x="414513" y="57521"/>
                    <a:pt x="414513" y="57521"/>
                  </a:cubicBezTo>
                  <a:cubicBezTo>
                    <a:pt x="426155" y="56463"/>
                    <a:pt x="387526" y="45879"/>
                    <a:pt x="398638" y="44821"/>
                  </a:cubicBezTo>
                  <a:cubicBezTo>
                    <a:pt x="409750" y="43763"/>
                    <a:pt x="481188" y="51171"/>
                    <a:pt x="481188" y="51171"/>
                  </a:cubicBezTo>
                  <a:cubicBezTo>
                    <a:pt x="496534" y="49584"/>
                    <a:pt x="476426" y="37942"/>
                    <a:pt x="490713" y="35296"/>
                  </a:cubicBezTo>
                  <a:cubicBezTo>
                    <a:pt x="505000" y="32650"/>
                    <a:pt x="566913" y="35296"/>
                    <a:pt x="566913" y="35296"/>
                  </a:cubicBezTo>
                  <a:cubicBezTo>
                    <a:pt x="578025" y="36354"/>
                    <a:pt x="540984" y="47467"/>
                    <a:pt x="557388" y="41646"/>
                  </a:cubicBezTo>
                  <a:cubicBezTo>
                    <a:pt x="573792" y="35825"/>
                    <a:pt x="666396" y="3546"/>
                    <a:pt x="665338" y="371"/>
                  </a:cubicBezTo>
                  <a:cubicBezTo>
                    <a:pt x="664280" y="-2804"/>
                    <a:pt x="606071" y="15188"/>
                    <a:pt x="551038" y="22596"/>
                  </a:cubicBezTo>
                  <a:cubicBezTo>
                    <a:pt x="496005" y="30004"/>
                    <a:pt x="399696" y="37413"/>
                    <a:pt x="335138" y="44821"/>
                  </a:cubicBezTo>
                  <a:cubicBezTo>
                    <a:pt x="270580" y="52229"/>
                    <a:pt x="163688" y="67046"/>
                    <a:pt x="163688" y="67046"/>
                  </a:cubicBezTo>
                  <a:cubicBezTo>
                    <a:pt x="109713" y="73925"/>
                    <a:pt x="36688" y="87684"/>
                    <a:pt x="11288" y="86096"/>
                  </a:cubicBezTo>
                  <a:cubicBezTo>
                    <a:pt x="-14112" y="84509"/>
                    <a:pt x="11288" y="57521"/>
                    <a:pt x="11288" y="57521"/>
                  </a:cubicBezTo>
                  <a:cubicBezTo>
                    <a:pt x="11817" y="50113"/>
                    <a:pt x="20813" y="-687"/>
                    <a:pt x="20813" y="35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A1F9D2AE-B318-0C30-0372-E017D250BFB2}"/>
                </a:ext>
              </a:extLst>
            </p:cNvPr>
            <p:cNvSpPr/>
            <p:nvPr/>
          </p:nvSpPr>
          <p:spPr>
            <a:xfrm>
              <a:off x="2001209" y="4926570"/>
              <a:ext cx="326095" cy="51926"/>
            </a:xfrm>
            <a:custGeom>
              <a:avLst/>
              <a:gdLst>
                <a:gd name="connsiteX0" fmla="*/ 2216 w 326095"/>
                <a:gd name="connsiteY0" fmla="*/ 51830 h 51926"/>
                <a:gd name="connsiteX1" fmla="*/ 62541 w 326095"/>
                <a:gd name="connsiteY1" fmla="*/ 13730 h 51926"/>
                <a:gd name="connsiteX2" fmla="*/ 122866 w 326095"/>
                <a:gd name="connsiteY2" fmla="*/ 10555 h 51926"/>
                <a:gd name="connsiteX3" fmla="*/ 100641 w 326095"/>
                <a:gd name="connsiteY3" fmla="*/ 20080 h 51926"/>
                <a:gd name="connsiteX4" fmla="*/ 141916 w 326095"/>
                <a:gd name="connsiteY4" fmla="*/ 7380 h 51926"/>
                <a:gd name="connsiteX5" fmla="*/ 268916 w 326095"/>
                <a:gd name="connsiteY5" fmla="*/ 13730 h 51926"/>
                <a:gd name="connsiteX6" fmla="*/ 326066 w 326095"/>
                <a:gd name="connsiteY6" fmla="*/ 7380 h 51926"/>
                <a:gd name="connsiteX7" fmla="*/ 262566 w 326095"/>
                <a:gd name="connsiteY7" fmla="*/ 7380 h 51926"/>
                <a:gd name="connsiteX8" fmla="*/ 164141 w 326095"/>
                <a:gd name="connsiteY8" fmla="*/ 10555 h 51926"/>
                <a:gd name="connsiteX9" fmla="*/ 145091 w 326095"/>
                <a:gd name="connsiteY9" fmla="*/ 1030 h 51926"/>
                <a:gd name="connsiteX10" fmla="*/ 2216 w 326095"/>
                <a:gd name="connsiteY10" fmla="*/ 51830 h 5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095" h="51926">
                  <a:moveTo>
                    <a:pt x="2216" y="51830"/>
                  </a:moveTo>
                  <a:cubicBezTo>
                    <a:pt x="-11542" y="53947"/>
                    <a:pt x="42433" y="20609"/>
                    <a:pt x="62541" y="13730"/>
                  </a:cubicBezTo>
                  <a:cubicBezTo>
                    <a:pt x="82649" y="6851"/>
                    <a:pt x="116516" y="9497"/>
                    <a:pt x="122866" y="10555"/>
                  </a:cubicBezTo>
                  <a:cubicBezTo>
                    <a:pt x="129216" y="11613"/>
                    <a:pt x="97466" y="20609"/>
                    <a:pt x="100641" y="20080"/>
                  </a:cubicBezTo>
                  <a:cubicBezTo>
                    <a:pt x="103816" y="19551"/>
                    <a:pt x="113870" y="8438"/>
                    <a:pt x="141916" y="7380"/>
                  </a:cubicBezTo>
                  <a:cubicBezTo>
                    <a:pt x="169962" y="6322"/>
                    <a:pt x="238224" y="13730"/>
                    <a:pt x="268916" y="13730"/>
                  </a:cubicBezTo>
                  <a:cubicBezTo>
                    <a:pt x="299608" y="13730"/>
                    <a:pt x="327124" y="8438"/>
                    <a:pt x="326066" y="7380"/>
                  </a:cubicBezTo>
                  <a:cubicBezTo>
                    <a:pt x="325008" y="6322"/>
                    <a:pt x="289553" y="6851"/>
                    <a:pt x="262566" y="7380"/>
                  </a:cubicBezTo>
                  <a:cubicBezTo>
                    <a:pt x="235579" y="7909"/>
                    <a:pt x="183720" y="11613"/>
                    <a:pt x="164141" y="10555"/>
                  </a:cubicBezTo>
                  <a:cubicBezTo>
                    <a:pt x="144562" y="9497"/>
                    <a:pt x="168903" y="-3732"/>
                    <a:pt x="145091" y="1030"/>
                  </a:cubicBezTo>
                  <a:cubicBezTo>
                    <a:pt x="121279" y="5792"/>
                    <a:pt x="15974" y="49713"/>
                    <a:pt x="2216" y="518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02C0692A-433D-6406-72D2-8B79B535CF91}"/>
                </a:ext>
              </a:extLst>
            </p:cNvPr>
            <p:cNvSpPr/>
            <p:nvPr/>
          </p:nvSpPr>
          <p:spPr>
            <a:xfrm>
              <a:off x="1505111" y="3102169"/>
              <a:ext cx="255392" cy="551278"/>
            </a:xfrm>
            <a:custGeom>
              <a:avLst/>
              <a:gdLst>
                <a:gd name="connsiteX0" fmla="*/ 253839 w 255392"/>
                <a:gd name="connsiteY0" fmla="*/ 6156 h 551278"/>
                <a:gd name="connsiteX1" fmla="*/ 72864 w 255392"/>
                <a:gd name="connsiteY1" fmla="*/ 390331 h 551278"/>
                <a:gd name="connsiteX2" fmla="*/ 123664 w 255392"/>
                <a:gd name="connsiteY2" fmla="*/ 342706 h 551278"/>
                <a:gd name="connsiteX3" fmla="*/ 3014 w 255392"/>
                <a:gd name="connsiteY3" fmla="*/ 545906 h 551278"/>
                <a:gd name="connsiteX4" fmla="*/ 44289 w 255392"/>
                <a:gd name="connsiteY4" fmla="*/ 482406 h 551278"/>
                <a:gd name="connsiteX5" fmla="*/ 130014 w 255392"/>
                <a:gd name="connsiteY5" fmla="*/ 374456 h 551278"/>
                <a:gd name="connsiteX6" fmla="*/ 72864 w 255392"/>
                <a:gd name="connsiteY6" fmla="*/ 412556 h 551278"/>
                <a:gd name="connsiteX7" fmla="*/ 126839 w 255392"/>
                <a:gd name="connsiteY7" fmla="*/ 215706 h 551278"/>
                <a:gd name="connsiteX8" fmla="*/ 88739 w 255392"/>
                <a:gd name="connsiteY8" fmla="*/ 298256 h 551278"/>
                <a:gd name="connsiteX9" fmla="*/ 203039 w 255392"/>
                <a:gd name="connsiteY9" fmla="*/ 47431 h 551278"/>
                <a:gd name="connsiteX10" fmla="*/ 161764 w 255392"/>
                <a:gd name="connsiteY10" fmla="*/ 145856 h 551278"/>
                <a:gd name="connsiteX11" fmla="*/ 253839 w 255392"/>
                <a:gd name="connsiteY11" fmla="*/ 6156 h 5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392" h="551278">
                  <a:moveTo>
                    <a:pt x="253839" y="6156"/>
                  </a:moveTo>
                  <a:cubicBezTo>
                    <a:pt x="239022" y="46902"/>
                    <a:pt x="94560" y="334239"/>
                    <a:pt x="72864" y="390331"/>
                  </a:cubicBezTo>
                  <a:cubicBezTo>
                    <a:pt x="51168" y="446423"/>
                    <a:pt x="135306" y="316777"/>
                    <a:pt x="123664" y="342706"/>
                  </a:cubicBezTo>
                  <a:cubicBezTo>
                    <a:pt x="112022" y="368635"/>
                    <a:pt x="16243" y="522623"/>
                    <a:pt x="3014" y="545906"/>
                  </a:cubicBezTo>
                  <a:cubicBezTo>
                    <a:pt x="-10215" y="569189"/>
                    <a:pt x="23122" y="510981"/>
                    <a:pt x="44289" y="482406"/>
                  </a:cubicBezTo>
                  <a:cubicBezTo>
                    <a:pt x="65456" y="453831"/>
                    <a:pt x="125252" y="386098"/>
                    <a:pt x="130014" y="374456"/>
                  </a:cubicBezTo>
                  <a:cubicBezTo>
                    <a:pt x="134776" y="362814"/>
                    <a:pt x="73393" y="439014"/>
                    <a:pt x="72864" y="412556"/>
                  </a:cubicBezTo>
                  <a:cubicBezTo>
                    <a:pt x="72335" y="386098"/>
                    <a:pt x="124193" y="234756"/>
                    <a:pt x="126839" y="215706"/>
                  </a:cubicBezTo>
                  <a:cubicBezTo>
                    <a:pt x="129485" y="196656"/>
                    <a:pt x="76039" y="326302"/>
                    <a:pt x="88739" y="298256"/>
                  </a:cubicBezTo>
                  <a:cubicBezTo>
                    <a:pt x="101439" y="270210"/>
                    <a:pt x="190868" y="72831"/>
                    <a:pt x="203039" y="47431"/>
                  </a:cubicBezTo>
                  <a:cubicBezTo>
                    <a:pt x="215210" y="22031"/>
                    <a:pt x="150652" y="151677"/>
                    <a:pt x="161764" y="145856"/>
                  </a:cubicBezTo>
                  <a:cubicBezTo>
                    <a:pt x="172876" y="140035"/>
                    <a:pt x="268656" y="-34590"/>
                    <a:pt x="253839" y="61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765C723E-F335-D03A-BBAA-A6B2204670BC}"/>
                </a:ext>
              </a:extLst>
            </p:cNvPr>
            <p:cNvSpPr/>
            <p:nvPr/>
          </p:nvSpPr>
          <p:spPr>
            <a:xfrm>
              <a:off x="1447789" y="3762335"/>
              <a:ext cx="92127" cy="595184"/>
            </a:xfrm>
            <a:custGeom>
              <a:avLst/>
              <a:gdLst>
                <a:gd name="connsiteX0" fmla="*/ 69861 w 92127"/>
                <a:gd name="connsiteY0" fmla="*/ 40 h 595184"/>
                <a:gd name="connsiteX1" fmla="*/ 31761 w 92127"/>
                <a:gd name="connsiteY1" fmla="*/ 212765 h 595184"/>
                <a:gd name="connsiteX2" fmla="*/ 76211 w 92127"/>
                <a:gd name="connsiteY2" fmla="*/ 174665 h 595184"/>
                <a:gd name="connsiteX3" fmla="*/ 38111 w 92127"/>
                <a:gd name="connsiteY3" fmla="*/ 260390 h 595184"/>
                <a:gd name="connsiteX4" fmla="*/ 9536 w 92127"/>
                <a:gd name="connsiteY4" fmla="*/ 419140 h 595184"/>
                <a:gd name="connsiteX5" fmla="*/ 28586 w 92127"/>
                <a:gd name="connsiteY5" fmla="*/ 406440 h 595184"/>
                <a:gd name="connsiteX6" fmla="*/ 11 w 92127"/>
                <a:gd name="connsiteY6" fmla="*/ 549315 h 595184"/>
                <a:gd name="connsiteX7" fmla="*/ 25411 w 92127"/>
                <a:gd name="connsiteY7" fmla="*/ 517565 h 595184"/>
                <a:gd name="connsiteX8" fmla="*/ 47636 w 92127"/>
                <a:gd name="connsiteY8" fmla="*/ 593765 h 595184"/>
                <a:gd name="connsiteX9" fmla="*/ 41286 w 92127"/>
                <a:gd name="connsiteY9" fmla="*/ 555665 h 595184"/>
                <a:gd name="connsiteX10" fmla="*/ 92086 w 92127"/>
                <a:gd name="connsiteY10" fmla="*/ 419140 h 595184"/>
                <a:gd name="connsiteX11" fmla="*/ 31761 w 92127"/>
                <a:gd name="connsiteY11" fmla="*/ 517565 h 595184"/>
                <a:gd name="connsiteX12" fmla="*/ 19061 w 92127"/>
                <a:gd name="connsiteY12" fmla="*/ 450890 h 595184"/>
                <a:gd name="connsiteX13" fmla="*/ 15886 w 92127"/>
                <a:gd name="connsiteY13" fmla="*/ 184190 h 595184"/>
                <a:gd name="connsiteX14" fmla="*/ 15886 w 92127"/>
                <a:gd name="connsiteY14" fmla="*/ 231815 h 595184"/>
                <a:gd name="connsiteX15" fmla="*/ 69861 w 92127"/>
                <a:gd name="connsiteY15" fmla="*/ 40 h 5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127" h="595184">
                  <a:moveTo>
                    <a:pt x="69861" y="40"/>
                  </a:moveTo>
                  <a:cubicBezTo>
                    <a:pt x="72507" y="-3135"/>
                    <a:pt x="30703" y="183661"/>
                    <a:pt x="31761" y="212765"/>
                  </a:cubicBezTo>
                  <a:cubicBezTo>
                    <a:pt x="32819" y="241869"/>
                    <a:pt x="75153" y="166728"/>
                    <a:pt x="76211" y="174665"/>
                  </a:cubicBezTo>
                  <a:cubicBezTo>
                    <a:pt x="77269" y="182602"/>
                    <a:pt x="49223" y="219644"/>
                    <a:pt x="38111" y="260390"/>
                  </a:cubicBezTo>
                  <a:cubicBezTo>
                    <a:pt x="26998" y="301136"/>
                    <a:pt x="11123" y="394798"/>
                    <a:pt x="9536" y="419140"/>
                  </a:cubicBezTo>
                  <a:cubicBezTo>
                    <a:pt x="7948" y="443482"/>
                    <a:pt x="30173" y="384744"/>
                    <a:pt x="28586" y="406440"/>
                  </a:cubicBezTo>
                  <a:cubicBezTo>
                    <a:pt x="26999" y="428136"/>
                    <a:pt x="540" y="530794"/>
                    <a:pt x="11" y="549315"/>
                  </a:cubicBezTo>
                  <a:cubicBezTo>
                    <a:pt x="-518" y="567836"/>
                    <a:pt x="17473" y="510157"/>
                    <a:pt x="25411" y="517565"/>
                  </a:cubicBezTo>
                  <a:cubicBezTo>
                    <a:pt x="33348" y="524973"/>
                    <a:pt x="44990" y="587415"/>
                    <a:pt x="47636" y="593765"/>
                  </a:cubicBezTo>
                  <a:cubicBezTo>
                    <a:pt x="50282" y="600115"/>
                    <a:pt x="33878" y="584769"/>
                    <a:pt x="41286" y="555665"/>
                  </a:cubicBezTo>
                  <a:cubicBezTo>
                    <a:pt x="48694" y="526561"/>
                    <a:pt x="93674" y="425490"/>
                    <a:pt x="92086" y="419140"/>
                  </a:cubicBezTo>
                  <a:cubicBezTo>
                    <a:pt x="90499" y="412790"/>
                    <a:pt x="43932" y="512273"/>
                    <a:pt x="31761" y="517565"/>
                  </a:cubicBezTo>
                  <a:cubicBezTo>
                    <a:pt x="19590" y="522857"/>
                    <a:pt x="21707" y="506452"/>
                    <a:pt x="19061" y="450890"/>
                  </a:cubicBezTo>
                  <a:cubicBezTo>
                    <a:pt x="16415" y="395328"/>
                    <a:pt x="16415" y="220702"/>
                    <a:pt x="15886" y="184190"/>
                  </a:cubicBezTo>
                  <a:cubicBezTo>
                    <a:pt x="15357" y="147678"/>
                    <a:pt x="4244" y="256686"/>
                    <a:pt x="15886" y="231815"/>
                  </a:cubicBezTo>
                  <a:cubicBezTo>
                    <a:pt x="27528" y="206944"/>
                    <a:pt x="67215" y="3215"/>
                    <a:pt x="69861" y="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4EE7CA4-0CC3-7321-9006-6EBD4279D5EE}"/>
                </a:ext>
              </a:extLst>
            </p:cNvPr>
            <p:cNvSpPr/>
            <p:nvPr/>
          </p:nvSpPr>
          <p:spPr>
            <a:xfrm>
              <a:off x="1525722" y="4273188"/>
              <a:ext cx="99958" cy="350863"/>
            </a:xfrm>
            <a:custGeom>
              <a:avLst/>
              <a:gdLst>
                <a:gd name="connsiteX0" fmla="*/ 23678 w 99958"/>
                <a:gd name="connsiteY0" fmla="*/ 362 h 350863"/>
                <a:gd name="connsiteX1" fmla="*/ 14153 w 99958"/>
                <a:gd name="connsiteY1" fmla="*/ 149587 h 350863"/>
                <a:gd name="connsiteX2" fmla="*/ 45903 w 99958"/>
                <a:gd name="connsiteY2" fmla="*/ 292462 h 350863"/>
                <a:gd name="connsiteX3" fmla="*/ 36378 w 99958"/>
                <a:gd name="connsiteY3" fmla="*/ 257537 h 350863"/>
                <a:gd name="connsiteX4" fmla="*/ 80828 w 99958"/>
                <a:gd name="connsiteY4" fmla="*/ 349612 h 350863"/>
                <a:gd name="connsiteX5" fmla="*/ 99878 w 99958"/>
                <a:gd name="connsiteY5" fmla="*/ 178162 h 350863"/>
                <a:gd name="connsiteX6" fmla="*/ 74478 w 99958"/>
                <a:gd name="connsiteY6" fmla="*/ 324212 h 350863"/>
                <a:gd name="connsiteX7" fmla="*/ 26853 w 99958"/>
                <a:gd name="connsiteY7" fmla="*/ 228962 h 350863"/>
                <a:gd name="connsiteX8" fmla="*/ 1453 w 99958"/>
                <a:gd name="connsiteY8" fmla="*/ 174987 h 350863"/>
                <a:gd name="connsiteX9" fmla="*/ 4628 w 99958"/>
                <a:gd name="connsiteY9" fmla="*/ 194037 h 350863"/>
                <a:gd name="connsiteX10" fmla="*/ 23678 w 99958"/>
                <a:gd name="connsiteY10" fmla="*/ 362 h 3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58" h="350863">
                  <a:moveTo>
                    <a:pt x="23678" y="362"/>
                  </a:moveTo>
                  <a:cubicBezTo>
                    <a:pt x="25265" y="-7046"/>
                    <a:pt x="10449" y="100904"/>
                    <a:pt x="14153" y="149587"/>
                  </a:cubicBezTo>
                  <a:cubicBezTo>
                    <a:pt x="17857" y="198270"/>
                    <a:pt x="42199" y="274470"/>
                    <a:pt x="45903" y="292462"/>
                  </a:cubicBezTo>
                  <a:cubicBezTo>
                    <a:pt x="49607" y="310454"/>
                    <a:pt x="30557" y="248012"/>
                    <a:pt x="36378" y="257537"/>
                  </a:cubicBezTo>
                  <a:cubicBezTo>
                    <a:pt x="42199" y="267062"/>
                    <a:pt x="70245" y="362841"/>
                    <a:pt x="80828" y="349612"/>
                  </a:cubicBezTo>
                  <a:cubicBezTo>
                    <a:pt x="91411" y="336383"/>
                    <a:pt x="100936" y="182395"/>
                    <a:pt x="99878" y="178162"/>
                  </a:cubicBezTo>
                  <a:cubicBezTo>
                    <a:pt x="98820" y="173929"/>
                    <a:pt x="86649" y="315745"/>
                    <a:pt x="74478" y="324212"/>
                  </a:cubicBezTo>
                  <a:cubicBezTo>
                    <a:pt x="62307" y="332679"/>
                    <a:pt x="39024" y="253833"/>
                    <a:pt x="26853" y="228962"/>
                  </a:cubicBezTo>
                  <a:cubicBezTo>
                    <a:pt x="14682" y="204091"/>
                    <a:pt x="5157" y="180808"/>
                    <a:pt x="1453" y="174987"/>
                  </a:cubicBezTo>
                  <a:cubicBezTo>
                    <a:pt x="-2251" y="169166"/>
                    <a:pt x="1982" y="216262"/>
                    <a:pt x="4628" y="194037"/>
                  </a:cubicBezTo>
                  <a:cubicBezTo>
                    <a:pt x="7274" y="171812"/>
                    <a:pt x="22091" y="7770"/>
                    <a:pt x="23678" y="362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8EE83FAE-9CD6-74CA-3937-16512F998F67}"/>
                </a:ext>
              </a:extLst>
            </p:cNvPr>
            <p:cNvSpPr/>
            <p:nvPr/>
          </p:nvSpPr>
          <p:spPr>
            <a:xfrm>
              <a:off x="1529059" y="4532917"/>
              <a:ext cx="391883" cy="753770"/>
            </a:xfrm>
            <a:custGeom>
              <a:avLst/>
              <a:gdLst>
                <a:gd name="connsiteX0" fmla="*/ 1291 w 391883"/>
                <a:gd name="connsiteY0" fmla="*/ 983 h 753770"/>
                <a:gd name="connsiteX1" fmla="*/ 166391 w 391883"/>
                <a:gd name="connsiteY1" fmla="*/ 321658 h 753770"/>
                <a:gd name="connsiteX2" fmla="*/ 153691 w 391883"/>
                <a:gd name="connsiteY2" fmla="*/ 280383 h 753770"/>
                <a:gd name="connsiteX3" fmla="*/ 274341 w 391883"/>
                <a:gd name="connsiteY3" fmla="*/ 572483 h 753770"/>
                <a:gd name="connsiteX4" fmla="*/ 267991 w 391883"/>
                <a:gd name="connsiteY4" fmla="*/ 493108 h 753770"/>
                <a:gd name="connsiteX5" fmla="*/ 388641 w 391883"/>
                <a:gd name="connsiteY5" fmla="*/ 750283 h 753770"/>
                <a:gd name="connsiteX6" fmla="*/ 350541 w 391883"/>
                <a:gd name="connsiteY6" fmla="*/ 629633 h 753770"/>
                <a:gd name="connsiteX7" fmla="*/ 277516 w 391883"/>
                <a:gd name="connsiteY7" fmla="*/ 455008 h 753770"/>
                <a:gd name="connsiteX8" fmla="*/ 220366 w 391883"/>
                <a:gd name="connsiteY8" fmla="*/ 359758 h 753770"/>
                <a:gd name="connsiteX9" fmla="*/ 277516 w 391883"/>
                <a:gd name="connsiteY9" fmla="*/ 502633 h 753770"/>
                <a:gd name="connsiteX10" fmla="*/ 220366 w 391883"/>
                <a:gd name="connsiteY10" fmla="*/ 397858 h 753770"/>
                <a:gd name="connsiteX11" fmla="*/ 48916 w 391883"/>
                <a:gd name="connsiteY11" fmla="*/ 204183 h 753770"/>
                <a:gd name="connsiteX12" fmla="*/ 87016 w 391883"/>
                <a:gd name="connsiteY12" fmla="*/ 220058 h 753770"/>
                <a:gd name="connsiteX13" fmla="*/ 1291 w 391883"/>
                <a:gd name="connsiteY13" fmla="*/ 983 h 7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883" h="753770">
                  <a:moveTo>
                    <a:pt x="1291" y="983"/>
                  </a:moveTo>
                  <a:cubicBezTo>
                    <a:pt x="14520" y="17916"/>
                    <a:pt x="140991" y="275091"/>
                    <a:pt x="166391" y="321658"/>
                  </a:cubicBezTo>
                  <a:cubicBezTo>
                    <a:pt x="191791" y="368225"/>
                    <a:pt x="135699" y="238579"/>
                    <a:pt x="153691" y="280383"/>
                  </a:cubicBezTo>
                  <a:cubicBezTo>
                    <a:pt x="171683" y="322187"/>
                    <a:pt x="255291" y="537029"/>
                    <a:pt x="274341" y="572483"/>
                  </a:cubicBezTo>
                  <a:cubicBezTo>
                    <a:pt x="293391" y="607937"/>
                    <a:pt x="248941" y="463475"/>
                    <a:pt x="267991" y="493108"/>
                  </a:cubicBezTo>
                  <a:cubicBezTo>
                    <a:pt x="287041" y="522741"/>
                    <a:pt x="374883" y="727529"/>
                    <a:pt x="388641" y="750283"/>
                  </a:cubicBezTo>
                  <a:cubicBezTo>
                    <a:pt x="402399" y="773037"/>
                    <a:pt x="369062" y="678846"/>
                    <a:pt x="350541" y="629633"/>
                  </a:cubicBezTo>
                  <a:cubicBezTo>
                    <a:pt x="332020" y="580420"/>
                    <a:pt x="299212" y="499987"/>
                    <a:pt x="277516" y="455008"/>
                  </a:cubicBezTo>
                  <a:cubicBezTo>
                    <a:pt x="255820" y="410029"/>
                    <a:pt x="220366" y="351821"/>
                    <a:pt x="220366" y="359758"/>
                  </a:cubicBezTo>
                  <a:cubicBezTo>
                    <a:pt x="220366" y="367695"/>
                    <a:pt x="277516" y="496283"/>
                    <a:pt x="277516" y="502633"/>
                  </a:cubicBezTo>
                  <a:cubicBezTo>
                    <a:pt x="277516" y="508983"/>
                    <a:pt x="258466" y="447600"/>
                    <a:pt x="220366" y="397858"/>
                  </a:cubicBezTo>
                  <a:cubicBezTo>
                    <a:pt x="182266" y="348116"/>
                    <a:pt x="71141" y="233816"/>
                    <a:pt x="48916" y="204183"/>
                  </a:cubicBezTo>
                  <a:cubicBezTo>
                    <a:pt x="26691" y="174550"/>
                    <a:pt x="93366" y="249162"/>
                    <a:pt x="87016" y="220058"/>
                  </a:cubicBezTo>
                  <a:cubicBezTo>
                    <a:pt x="80666" y="190954"/>
                    <a:pt x="-11938" y="-15950"/>
                    <a:pt x="1291" y="9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DBE93DA3-086A-F880-B088-292E7A41ADB1}"/>
                </a:ext>
              </a:extLst>
            </p:cNvPr>
            <p:cNvSpPr/>
            <p:nvPr/>
          </p:nvSpPr>
          <p:spPr>
            <a:xfrm>
              <a:off x="2177996" y="5222814"/>
              <a:ext cx="438215" cy="166354"/>
            </a:xfrm>
            <a:custGeom>
              <a:avLst/>
              <a:gdLst>
                <a:gd name="connsiteX0" fmla="*/ 438204 w 438215"/>
                <a:gd name="connsiteY0" fmla="*/ 61 h 166354"/>
                <a:gd name="connsiteX1" fmla="*/ 206429 w 438215"/>
                <a:gd name="connsiteY1" fmla="*/ 149286 h 166354"/>
                <a:gd name="connsiteX2" fmla="*/ 54 w 438215"/>
                <a:gd name="connsiteY2" fmla="*/ 158811 h 166354"/>
                <a:gd name="connsiteX3" fmla="*/ 225479 w 438215"/>
                <a:gd name="connsiteY3" fmla="*/ 111186 h 166354"/>
                <a:gd name="connsiteX4" fmla="*/ 82604 w 438215"/>
                <a:gd name="connsiteY4" fmla="*/ 149286 h 166354"/>
                <a:gd name="connsiteX5" fmla="*/ 209604 w 438215"/>
                <a:gd name="connsiteY5" fmla="*/ 98486 h 166354"/>
                <a:gd name="connsiteX6" fmla="*/ 241354 w 438215"/>
                <a:gd name="connsiteY6" fmla="*/ 79436 h 166354"/>
                <a:gd name="connsiteX7" fmla="*/ 196904 w 438215"/>
                <a:gd name="connsiteY7" fmla="*/ 130236 h 166354"/>
                <a:gd name="connsiteX8" fmla="*/ 438204 w 438215"/>
                <a:gd name="connsiteY8" fmla="*/ 61 h 16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215" h="166354">
                  <a:moveTo>
                    <a:pt x="438204" y="61"/>
                  </a:moveTo>
                  <a:cubicBezTo>
                    <a:pt x="439791" y="3236"/>
                    <a:pt x="279454" y="122828"/>
                    <a:pt x="206429" y="149286"/>
                  </a:cubicBezTo>
                  <a:cubicBezTo>
                    <a:pt x="133404" y="175744"/>
                    <a:pt x="-3121" y="165161"/>
                    <a:pt x="54" y="158811"/>
                  </a:cubicBezTo>
                  <a:cubicBezTo>
                    <a:pt x="3229" y="152461"/>
                    <a:pt x="211721" y="112773"/>
                    <a:pt x="225479" y="111186"/>
                  </a:cubicBezTo>
                  <a:cubicBezTo>
                    <a:pt x="239237" y="109599"/>
                    <a:pt x="85250" y="151403"/>
                    <a:pt x="82604" y="149286"/>
                  </a:cubicBezTo>
                  <a:cubicBezTo>
                    <a:pt x="79958" y="147169"/>
                    <a:pt x="183146" y="110128"/>
                    <a:pt x="209604" y="98486"/>
                  </a:cubicBezTo>
                  <a:cubicBezTo>
                    <a:pt x="236062" y="86844"/>
                    <a:pt x="243471" y="74144"/>
                    <a:pt x="241354" y="79436"/>
                  </a:cubicBezTo>
                  <a:cubicBezTo>
                    <a:pt x="239237" y="84728"/>
                    <a:pt x="167800" y="142407"/>
                    <a:pt x="196904" y="130236"/>
                  </a:cubicBezTo>
                  <a:cubicBezTo>
                    <a:pt x="226008" y="118065"/>
                    <a:pt x="436617" y="-3114"/>
                    <a:pt x="438204" y="6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4D81FAD2-920D-7D50-2790-6A43188737DF}"/>
                </a:ext>
              </a:extLst>
            </p:cNvPr>
            <p:cNvSpPr/>
            <p:nvPr/>
          </p:nvSpPr>
          <p:spPr>
            <a:xfrm>
              <a:off x="2013911" y="5238584"/>
              <a:ext cx="577738" cy="219321"/>
            </a:xfrm>
            <a:custGeom>
              <a:avLst/>
              <a:gdLst>
                <a:gd name="connsiteX0" fmla="*/ 2214 w 577738"/>
                <a:gd name="connsiteY0" fmla="*/ 155741 h 219321"/>
                <a:gd name="connsiteX1" fmla="*/ 157789 w 577738"/>
                <a:gd name="connsiteY1" fmla="*/ 200191 h 219321"/>
                <a:gd name="connsiteX2" fmla="*/ 122864 w 577738"/>
                <a:gd name="connsiteY2" fmla="*/ 219241 h 219321"/>
                <a:gd name="connsiteX3" fmla="*/ 303839 w 577738"/>
                <a:gd name="connsiteY3" fmla="*/ 193841 h 219321"/>
                <a:gd name="connsiteX4" fmla="*/ 281614 w 577738"/>
                <a:gd name="connsiteY4" fmla="*/ 206541 h 219321"/>
                <a:gd name="connsiteX5" fmla="*/ 576889 w 577738"/>
                <a:gd name="connsiteY5" fmla="*/ 60491 h 219321"/>
                <a:gd name="connsiteX6" fmla="*/ 360989 w 577738"/>
                <a:gd name="connsiteY6" fmla="*/ 146216 h 219321"/>
                <a:gd name="connsiteX7" fmla="*/ 68889 w 577738"/>
                <a:gd name="connsiteY7" fmla="*/ 174791 h 219321"/>
                <a:gd name="connsiteX8" fmla="*/ 18089 w 577738"/>
                <a:gd name="connsiteY8" fmla="*/ 166 h 219321"/>
                <a:gd name="connsiteX9" fmla="*/ 62539 w 577738"/>
                <a:gd name="connsiteY9" fmla="*/ 143041 h 219321"/>
                <a:gd name="connsiteX10" fmla="*/ 2214 w 577738"/>
                <a:gd name="connsiteY10" fmla="*/ 155741 h 2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7738" h="219321">
                  <a:moveTo>
                    <a:pt x="2214" y="155741"/>
                  </a:moveTo>
                  <a:cubicBezTo>
                    <a:pt x="18089" y="165266"/>
                    <a:pt x="137681" y="189608"/>
                    <a:pt x="157789" y="200191"/>
                  </a:cubicBezTo>
                  <a:cubicBezTo>
                    <a:pt x="177897" y="210774"/>
                    <a:pt x="98522" y="220299"/>
                    <a:pt x="122864" y="219241"/>
                  </a:cubicBezTo>
                  <a:cubicBezTo>
                    <a:pt x="147206" y="218183"/>
                    <a:pt x="277381" y="195958"/>
                    <a:pt x="303839" y="193841"/>
                  </a:cubicBezTo>
                  <a:cubicBezTo>
                    <a:pt x="330297" y="191724"/>
                    <a:pt x="281614" y="206541"/>
                    <a:pt x="281614" y="206541"/>
                  </a:cubicBezTo>
                  <a:cubicBezTo>
                    <a:pt x="327122" y="184316"/>
                    <a:pt x="563660" y="70545"/>
                    <a:pt x="576889" y="60491"/>
                  </a:cubicBezTo>
                  <a:cubicBezTo>
                    <a:pt x="590118" y="50437"/>
                    <a:pt x="445656" y="127166"/>
                    <a:pt x="360989" y="146216"/>
                  </a:cubicBezTo>
                  <a:cubicBezTo>
                    <a:pt x="276322" y="165266"/>
                    <a:pt x="126039" y="199133"/>
                    <a:pt x="68889" y="174791"/>
                  </a:cubicBezTo>
                  <a:cubicBezTo>
                    <a:pt x="11739" y="150449"/>
                    <a:pt x="19147" y="5457"/>
                    <a:pt x="18089" y="166"/>
                  </a:cubicBezTo>
                  <a:cubicBezTo>
                    <a:pt x="17031" y="-5125"/>
                    <a:pt x="64127" y="117112"/>
                    <a:pt x="62539" y="143041"/>
                  </a:cubicBezTo>
                  <a:cubicBezTo>
                    <a:pt x="60952" y="168970"/>
                    <a:pt x="-13661" y="146216"/>
                    <a:pt x="2214" y="1557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C9C7EF31-A28B-C4A9-556A-A558D7E86BD9}"/>
                </a:ext>
              </a:extLst>
            </p:cNvPr>
            <p:cNvSpPr/>
            <p:nvPr/>
          </p:nvSpPr>
          <p:spPr>
            <a:xfrm>
              <a:off x="2592874" y="4997151"/>
              <a:ext cx="309957" cy="297477"/>
            </a:xfrm>
            <a:custGeom>
              <a:avLst/>
              <a:gdLst>
                <a:gd name="connsiteX0" fmla="*/ 309076 w 309957"/>
                <a:gd name="connsiteY0" fmla="*/ 3474 h 297477"/>
                <a:gd name="connsiteX1" fmla="*/ 210651 w 309957"/>
                <a:gd name="connsiteY1" fmla="*/ 136824 h 297477"/>
                <a:gd name="connsiteX2" fmla="*/ 236051 w 309957"/>
                <a:gd name="connsiteY2" fmla="*/ 108249 h 297477"/>
                <a:gd name="connsiteX3" fmla="*/ 105876 w 309957"/>
                <a:gd name="connsiteY3" fmla="*/ 209849 h 297477"/>
                <a:gd name="connsiteX4" fmla="*/ 121751 w 309957"/>
                <a:gd name="connsiteY4" fmla="*/ 159049 h 297477"/>
                <a:gd name="connsiteX5" fmla="*/ 118576 w 309957"/>
                <a:gd name="connsiteY5" fmla="*/ 299 h 297477"/>
                <a:gd name="connsiteX6" fmla="*/ 102701 w 309957"/>
                <a:gd name="connsiteY6" fmla="*/ 124124 h 297477"/>
                <a:gd name="connsiteX7" fmla="*/ 4276 w 309957"/>
                <a:gd name="connsiteY7" fmla="*/ 295574 h 297477"/>
                <a:gd name="connsiteX8" fmla="*/ 20151 w 309957"/>
                <a:gd name="connsiteY8" fmla="*/ 209849 h 297477"/>
                <a:gd name="connsiteX9" fmla="*/ 42376 w 309957"/>
                <a:gd name="connsiteY9" fmla="*/ 114599 h 297477"/>
                <a:gd name="connsiteX10" fmla="*/ 29676 w 309957"/>
                <a:gd name="connsiteY10" fmla="*/ 241599 h 297477"/>
                <a:gd name="connsiteX11" fmla="*/ 143976 w 309957"/>
                <a:gd name="connsiteY11" fmla="*/ 155874 h 297477"/>
                <a:gd name="connsiteX12" fmla="*/ 309076 w 309957"/>
                <a:gd name="connsiteY12" fmla="*/ 3474 h 29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57" h="297477">
                  <a:moveTo>
                    <a:pt x="309076" y="3474"/>
                  </a:moveTo>
                  <a:cubicBezTo>
                    <a:pt x="320189" y="299"/>
                    <a:pt x="222822" y="119362"/>
                    <a:pt x="210651" y="136824"/>
                  </a:cubicBezTo>
                  <a:cubicBezTo>
                    <a:pt x="198480" y="154286"/>
                    <a:pt x="253513" y="96078"/>
                    <a:pt x="236051" y="108249"/>
                  </a:cubicBezTo>
                  <a:cubicBezTo>
                    <a:pt x="218589" y="120420"/>
                    <a:pt x="124926" y="201382"/>
                    <a:pt x="105876" y="209849"/>
                  </a:cubicBezTo>
                  <a:cubicBezTo>
                    <a:pt x="86826" y="218316"/>
                    <a:pt x="119634" y="193974"/>
                    <a:pt x="121751" y="159049"/>
                  </a:cubicBezTo>
                  <a:cubicBezTo>
                    <a:pt x="123868" y="124124"/>
                    <a:pt x="121751" y="6120"/>
                    <a:pt x="118576" y="299"/>
                  </a:cubicBezTo>
                  <a:cubicBezTo>
                    <a:pt x="115401" y="-5522"/>
                    <a:pt x="121751" y="74912"/>
                    <a:pt x="102701" y="124124"/>
                  </a:cubicBezTo>
                  <a:cubicBezTo>
                    <a:pt x="83651" y="173337"/>
                    <a:pt x="18034" y="281286"/>
                    <a:pt x="4276" y="295574"/>
                  </a:cubicBezTo>
                  <a:cubicBezTo>
                    <a:pt x="-9482" y="309862"/>
                    <a:pt x="13801" y="240011"/>
                    <a:pt x="20151" y="209849"/>
                  </a:cubicBezTo>
                  <a:cubicBezTo>
                    <a:pt x="26501" y="179687"/>
                    <a:pt x="40789" y="109307"/>
                    <a:pt x="42376" y="114599"/>
                  </a:cubicBezTo>
                  <a:cubicBezTo>
                    <a:pt x="43963" y="119891"/>
                    <a:pt x="12743" y="234720"/>
                    <a:pt x="29676" y="241599"/>
                  </a:cubicBezTo>
                  <a:cubicBezTo>
                    <a:pt x="46609" y="248478"/>
                    <a:pt x="95293" y="191328"/>
                    <a:pt x="143976" y="155874"/>
                  </a:cubicBezTo>
                  <a:cubicBezTo>
                    <a:pt x="192659" y="120420"/>
                    <a:pt x="297963" y="6649"/>
                    <a:pt x="309076" y="347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5FE3E23-D95F-3406-5655-C8E709427A9B}"/>
                </a:ext>
              </a:extLst>
            </p:cNvPr>
            <p:cNvSpPr/>
            <p:nvPr/>
          </p:nvSpPr>
          <p:spPr>
            <a:xfrm>
              <a:off x="2923709" y="4511667"/>
              <a:ext cx="160681" cy="470589"/>
            </a:xfrm>
            <a:custGeom>
              <a:avLst/>
              <a:gdLst>
                <a:gd name="connsiteX0" fmla="*/ 133816 w 160681"/>
                <a:gd name="connsiteY0" fmla="*/ 8 h 470589"/>
                <a:gd name="connsiteX1" fmla="*/ 152866 w 160681"/>
                <a:gd name="connsiteY1" fmla="*/ 146058 h 470589"/>
                <a:gd name="connsiteX2" fmla="*/ 152866 w 160681"/>
                <a:gd name="connsiteY2" fmla="*/ 101608 h 470589"/>
                <a:gd name="connsiteX3" fmla="*/ 57616 w 160681"/>
                <a:gd name="connsiteY3" fmla="*/ 304808 h 470589"/>
                <a:gd name="connsiteX4" fmla="*/ 38566 w 160681"/>
                <a:gd name="connsiteY4" fmla="*/ 282583 h 470589"/>
                <a:gd name="connsiteX5" fmla="*/ 466 w 160681"/>
                <a:gd name="connsiteY5" fmla="*/ 469908 h 470589"/>
                <a:gd name="connsiteX6" fmla="*/ 16341 w 160681"/>
                <a:gd name="connsiteY6" fmla="*/ 336558 h 470589"/>
                <a:gd name="connsiteX7" fmla="*/ 466 w 160681"/>
                <a:gd name="connsiteY7" fmla="*/ 107958 h 470589"/>
                <a:gd name="connsiteX8" fmla="*/ 38566 w 160681"/>
                <a:gd name="connsiteY8" fmla="*/ 3183 h 470589"/>
                <a:gd name="connsiteX9" fmla="*/ 6816 w 160681"/>
                <a:gd name="connsiteY9" fmla="*/ 203208 h 470589"/>
                <a:gd name="connsiteX10" fmla="*/ 35391 w 160681"/>
                <a:gd name="connsiteY10" fmla="*/ 254008 h 470589"/>
                <a:gd name="connsiteX11" fmla="*/ 127466 w 160681"/>
                <a:gd name="connsiteY11" fmla="*/ 139708 h 470589"/>
                <a:gd name="connsiteX12" fmla="*/ 133816 w 160681"/>
                <a:gd name="connsiteY12" fmla="*/ 8 h 47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681" h="470589">
                  <a:moveTo>
                    <a:pt x="133816" y="8"/>
                  </a:moveTo>
                  <a:cubicBezTo>
                    <a:pt x="138049" y="1066"/>
                    <a:pt x="149691" y="129125"/>
                    <a:pt x="152866" y="146058"/>
                  </a:cubicBezTo>
                  <a:cubicBezTo>
                    <a:pt x="156041" y="162991"/>
                    <a:pt x="168741" y="75150"/>
                    <a:pt x="152866" y="101608"/>
                  </a:cubicBezTo>
                  <a:cubicBezTo>
                    <a:pt x="136991" y="128066"/>
                    <a:pt x="76666" y="274646"/>
                    <a:pt x="57616" y="304808"/>
                  </a:cubicBezTo>
                  <a:cubicBezTo>
                    <a:pt x="38566" y="334971"/>
                    <a:pt x="48091" y="255066"/>
                    <a:pt x="38566" y="282583"/>
                  </a:cubicBezTo>
                  <a:cubicBezTo>
                    <a:pt x="29041" y="310100"/>
                    <a:pt x="4170" y="460912"/>
                    <a:pt x="466" y="469908"/>
                  </a:cubicBezTo>
                  <a:cubicBezTo>
                    <a:pt x="-3238" y="478904"/>
                    <a:pt x="16341" y="396883"/>
                    <a:pt x="16341" y="336558"/>
                  </a:cubicBezTo>
                  <a:cubicBezTo>
                    <a:pt x="16341" y="276233"/>
                    <a:pt x="-3238" y="163520"/>
                    <a:pt x="466" y="107958"/>
                  </a:cubicBezTo>
                  <a:cubicBezTo>
                    <a:pt x="4170" y="52396"/>
                    <a:pt x="37508" y="-12692"/>
                    <a:pt x="38566" y="3183"/>
                  </a:cubicBezTo>
                  <a:cubicBezTo>
                    <a:pt x="39624" y="19058"/>
                    <a:pt x="7345" y="161404"/>
                    <a:pt x="6816" y="203208"/>
                  </a:cubicBezTo>
                  <a:cubicBezTo>
                    <a:pt x="6287" y="245012"/>
                    <a:pt x="15283" y="264591"/>
                    <a:pt x="35391" y="254008"/>
                  </a:cubicBezTo>
                  <a:cubicBezTo>
                    <a:pt x="55499" y="243425"/>
                    <a:pt x="111062" y="176750"/>
                    <a:pt x="127466" y="139708"/>
                  </a:cubicBezTo>
                  <a:cubicBezTo>
                    <a:pt x="143870" y="102666"/>
                    <a:pt x="129583" y="-1050"/>
                    <a:pt x="133816" y="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70C5D6E5-98F7-72C8-B666-379A047172D0}"/>
                </a:ext>
              </a:extLst>
            </p:cNvPr>
            <p:cNvSpPr/>
            <p:nvPr/>
          </p:nvSpPr>
          <p:spPr>
            <a:xfrm>
              <a:off x="2793803" y="4149665"/>
              <a:ext cx="285987" cy="228879"/>
            </a:xfrm>
            <a:custGeom>
              <a:avLst/>
              <a:gdLst>
                <a:gd name="connsiteX0" fmla="*/ 70047 w 285987"/>
                <a:gd name="connsiteY0" fmla="*/ 60 h 228879"/>
                <a:gd name="connsiteX1" fmla="*/ 181172 w 285987"/>
                <a:gd name="connsiteY1" fmla="*/ 139760 h 228879"/>
                <a:gd name="connsiteX2" fmla="*/ 108147 w 285987"/>
                <a:gd name="connsiteY2" fmla="*/ 130235 h 228879"/>
                <a:gd name="connsiteX3" fmla="*/ 197 w 285987"/>
                <a:gd name="connsiteY3" fmla="*/ 82610 h 228879"/>
                <a:gd name="connsiteX4" fmla="*/ 136722 w 285987"/>
                <a:gd name="connsiteY4" fmla="*/ 146110 h 228879"/>
                <a:gd name="connsiteX5" fmla="*/ 212922 w 285987"/>
                <a:gd name="connsiteY5" fmla="*/ 228660 h 228879"/>
                <a:gd name="connsiteX6" fmla="*/ 193872 w 285987"/>
                <a:gd name="connsiteY6" fmla="*/ 165160 h 228879"/>
                <a:gd name="connsiteX7" fmla="*/ 285947 w 285987"/>
                <a:gd name="connsiteY7" fmla="*/ 19110 h 228879"/>
                <a:gd name="connsiteX8" fmla="*/ 181172 w 285987"/>
                <a:gd name="connsiteY8" fmla="*/ 120710 h 228879"/>
                <a:gd name="connsiteX9" fmla="*/ 70047 w 285987"/>
                <a:gd name="connsiteY9" fmla="*/ 60 h 2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987" h="228879">
                  <a:moveTo>
                    <a:pt x="70047" y="60"/>
                  </a:moveTo>
                  <a:cubicBezTo>
                    <a:pt x="70047" y="3235"/>
                    <a:pt x="174822" y="118064"/>
                    <a:pt x="181172" y="139760"/>
                  </a:cubicBezTo>
                  <a:cubicBezTo>
                    <a:pt x="187522" y="161456"/>
                    <a:pt x="138309" y="139760"/>
                    <a:pt x="108147" y="130235"/>
                  </a:cubicBezTo>
                  <a:cubicBezTo>
                    <a:pt x="77985" y="120710"/>
                    <a:pt x="-4565" y="79964"/>
                    <a:pt x="197" y="82610"/>
                  </a:cubicBezTo>
                  <a:cubicBezTo>
                    <a:pt x="4959" y="85256"/>
                    <a:pt x="101268" y="121768"/>
                    <a:pt x="136722" y="146110"/>
                  </a:cubicBezTo>
                  <a:cubicBezTo>
                    <a:pt x="172176" y="170452"/>
                    <a:pt x="203397" y="225485"/>
                    <a:pt x="212922" y="228660"/>
                  </a:cubicBezTo>
                  <a:cubicBezTo>
                    <a:pt x="222447" y="231835"/>
                    <a:pt x="181701" y="200085"/>
                    <a:pt x="193872" y="165160"/>
                  </a:cubicBezTo>
                  <a:cubicBezTo>
                    <a:pt x="206043" y="130235"/>
                    <a:pt x="288064" y="26518"/>
                    <a:pt x="285947" y="19110"/>
                  </a:cubicBezTo>
                  <a:cubicBezTo>
                    <a:pt x="283830" y="11702"/>
                    <a:pt x="215568" y="120710"/>
                    <a:pt x="181172" y="120710"/>
                  </a:cubicBezTo>
                  <a:cubicBezTo>
                    <a:pt x="146776" y="120710"/>
                    <a:pt x="70047" y="-3115"/>
                    <a:pt x="70047" y="6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E163579D-8F7A-4E43-B7CB-2AB607A915BE}"/>
                </a:ext>
              </a:extLst>
            </p:cNvPr>
            <p:cNvSpPr/>
            <p:nvPr/>
          </p:nvSpPr>
          <p:spPr>
            <a:xfrm>
              <a:off x="2905119" y="3876674"/>
              <a:ext cx="171465" cy="264469"/>
            </a:xfrm>
            <a:custGeom>
              <a:avLst/>
              <a:gdLst>
                <a:gd name="connsiteX0" fmla="*/ 6 w 171465"/>
                <a:gd name="connsiteY0" fmla="*/ 206376 h 264469"/>
                <a:gd name="connsiteX1" fmla="*/ 136531 w 171465"/>
                <a:gd name="connsiteY1" fmla="*/ 254001 h 264469"/>
                <a:gd name="connsiteX2" fmla="*/ 142881 w 171465"/>
                <a:gd name="connsiteY2" fmla="*/ 260351 h 264469"/>
                <a:gd name="connsiteX3" fmla="*/ 149231 w 171465"/>
                <a:gd name="connsiteY3" fmla="*/ 203201 h 264469"/>
                <a:gd name="connsiteX4" fmla="*/ 123831 w 171465"/>
                <a:gd name="connsiteY4" fmla="*/ 180976 h 264469"/>
                <a:gd name="connsiteX5" fmla="*/ 171456 w 171465"/>
                <a:gd name="connsiteY5" fmla="*/ 1 h 264469"/>
                <a:gd name="connsiteX6" fmla="*/ 127006 w 171465"/>
                <a:gd name="connsiteY6" fmla="*/ 177801 h 264469"/>
                <a:gd name="connsiteX7" fmla="*/ 38106 w 171465"/>
                <a:gd name="connsiteY7" fmla="*/ 47626 h 264469"/>
                <a:gd name="connsiteX8" fmla="*/ 130181 w 171465"/>
                <a:gd name="connsiteY8" fmla="*/ 228601 h 264469"/>
                <a:gd name="connsiteX9" fmla="*/ 6 w 171465"/>
                <a:gd name="connsiteY9" fmla="*/ 206376 h 2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65" h="264469">
                  <a:moveTo>
                    <a:pt x="6" y="206376"/>
                  </a:moveTo>
                  <a:cubicBezTo>
                    <a:pt x="1064" y="210609"/>
                    <a:pt x="112719" y="245005"/>
                    <a:pt x="136531" y="254001"/>
                  </a:cubicBezTo>
                  <a:cubicBezTo>
                    <a:pt x="160343" y="262997"/>
                    <a:pt x="140764" y="268818"/>
                    <a:pt x="142881" y="260351"/>
                  </a:cubicBezTo>
                  <a:cubicBezTo>
                    <a:pt x="144998" y="251884"/>
                    <a:pt x="152406" y="216430"/>
                    <a:pt x="149231" y="203201"/>
                  </a:cubicBezTo>
                  <a:cubicBezTo>
                    <a:pt x="146056" y="189972"/>
                    <a:pt x="120127" y="214843"/>
                    <a:pt x="123831" y="180976"/>
                  </a:cubicBezTo>
                  <a:cubicBezTo>
                    <a:pt x="127535" y="147109"/>
                    <a:pt x="170927" y="530"/>
                    <a:pt x="171456" y="1"/>
                  </a:cubicBezTo>
                  <a:cubicBezTo>
                    <a:pt x="171985" y="-528"/>
                    <a:pt x="149231" y="169863"/>
                    <a:pt x="127006" y="177801"/>
                  </a:cubicBezTo>
                  <a:cubicBezTo>
                    <a:pt x="104781" y="185738"/>
                    <a:pt x="37577" y="39159"/>
                    <a:pt x="38106" y="47626"/>
                  </a:cubicBezTo>
                  <a:cubicBezTo>
                    <a:pt x="38635" y="56093"/>
                    <a:pt x="139177" y="199497"/>
                    <a:pt x="130181" y="228601"/>
                  </a:cubicBezTo>
                  <a:cubicBezTo>
                    <a:pt x="121185" y="257705"/>
                    <a:pt x="-1052" y="202143"/>
                    <a:pt x="6" y="20637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96BD343D-6BF1-B7E8-1210-C1FC47CAE7FB}"/>
                </a:ext>
              </a:extLst>
            </p:cNvPr>
            <p:cNvSpPr/>
            <p:nvPr/>
          </p:nvSpPr>
          <p:spPr>
            <a:xfrm>
              <a:off x="1592069" y="4206679"/>
              <a:ext cx="224325" cy="146949"/>
            </a:xfrm>
            <a:custGeom>
              <a:avLst/>
              <a:gdLst>
                <a:gd name="connsiteX0" fmla="*/ 1781 w 224325"/>
                <a:gd name="connsiteY0" fmla="*/ 54171 h 146949"/>
                <a:gd name="connsiteX1" fmla="*/ 49406 w 224325"/>
                <a:gd name="connsiteY1" fmla="*/ 104971 h 146949"/>
                <a:gd name="connsiteX2" fmla="*/ 36706 w 224325"/>
                <a:gd name="connsiteY2" fmla="*/ 146246 h 146949"/>
                <a:gd name="connsiteX3" fmla="*/ 90681 w 224325"/>
                <a:gd name="connsiteY3" fmla="*/ 70046 h 146949"/>
                <a:gd name="connsiteX4" fmla="*/ 224031 w 224325"/>
                <a:gd name="connsiteY4" fmla="*/ 196 h 146949"/>
                <a:gd name="connsiteX5" fmla="*/ 122431 w 224325"/>
                <a:gd name="connsiteY5" fmla="*/ 47821 h 146949"/>
                <a:gd name="connsiteX6" fmla="*/ 1781 w 224325"/>
                <a:gd name="connsiteY6" fmla="*/ 54171 h 14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25" h="146949">
                  <a:moveTo>
                    <a:pt x="1781" y="54171"/>
                  </a:moveTo>
                  <a:cubicBezTo>
                    <a:pt x="-10390" y="63696"/>
                    <a:pt x="43585" y="89625"/>
                    <a:pt x="49406" y="104971"/>
                  </a:cubicBezTo>
                  <a:cubicBezTo>
                    <a:pt x="55227" y="120317"/>
                    <a:pt x="29827" y="152067"/>
                    <a:pt x="36706" y="146246"/>
                  </a:cubicBezTo>
                  <a:cubicBezTo>
                    <a:pt x="43585" y="140425"/>
                    <a:pt x="59460" y="94388"/>
                    <a:pt x="90681" y="70046"/>
                  </a:cubicBezTo>
                  <a:cubicBezTo>
                    <a:pt x="121902" y="45704"/>
                    <a:pt x="218739" y="3900"/>
                    <a:pt x="224031" y="196"/>
                  </a:cubicBezTo>
                  <a:cubicBezTo>
                    <a:pt x="229323" y="-3508"/>
                    <a:pt x="162118" y="46234"/>
                    <a:pt x="122431" y="47821"/>
                  </a:cubicBezTo>
                  <a:cubicBezTo>
                    <a:pt x="82744" y="49408"/>
                    <a:pt x="13952" y="44646"/>
                    <a:pt x="1781" y="5417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ACCC3E82-EC43-B113-0B83-3DCBD521B51F}"/>
                </a:ext>
              </a:extLst>
            </p:cNvPr>
            <p:cNvSpPr/>
            <p:nvPr/>
          </p:nvSpPr>
          <p:spPr>
            <a:xfrm>
              <a:off x="1469987" y="4019144"/>
              <a:ext cx="384225" cy="67314"/>
            </a:xfrm>
            <a:custGeom>
              <a:avLst/>
              <a:gdLst>
                <a:gd name="connsiteX0" fmla="*/ 38 w 384225"/>
                <a:gd name="connsiteY0" fmla="*/ 67081 h 67314"/>
                <a:gd name="connsiteX1" fmla="*/ 222288 w 384225"/>
                <a:gd name="connsiteY1" fmla="*/ 38506 h 67314"/>
                <a:gd name="connsiteX2" fmla="*/ 184188 w 384225"/>
                <a:gd name="connsiteY2" fmla="*/ 57556 h 67314"/>
                <a:gd name="connsiteX3" fmla="*/ 276263 w 384225"/>
                <a:gd name="connsiteY3" fmla="*/ 25806 h 67314"/>
                <a:gd name="connsiteX4" fmla="*/ 384213 w 384225"/>
                <a:gd name="connsiteY4" fmla="*/ 406 h 67314"/>
                <a:gd name="connsiteX5" fmla="*/ 282613 w 384225"/>
                <a:gd name="connsiteY5" fmla="*/ 9931 h 67314"/>
                <a:gd name="connsiteX6" fmla="*/ 181013 w 384225"/>
                <a:gd name="connsiteY6" fmla="*/ 6756 h 67314"/>
                <a:gd name="connsiteX7" fmla="*/ 241338 w 384225"/>
                <a:gd name="connsiteY7" fmla="*/ 19456 h 67314"/>
                <a:gd name="connsiteX8" fmla="*/ 38 w 384225"/>
                <a:gd name="connsiteY8" fmla="*/ 67081 h 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225" h="67314">
                  <a:moveTo>
                    <a:pt x="38" y="67081"/>
                  </a:moveTo>
                  <a:cubicBezTo>
                    <a:pt x="-3137" y="70256"/>
                    <a:pt x="191596" y="40093"/>
                    <a:pt x="222288" y="38506"/>
                  </a:cubicBezTo>
                  <a:cubicBezTo>
                    <a:pt x="252980" y="36918"/>
                    <a:pt x="175192" y="59673"/>
                    <a:pt x="184188" y="57556"/>
                  </a:cubicBezTo>
                  <a:cubicBezTo>
                    <a:pt x="193184" y="55439"/>
                    <a:pt x="242926" y="35331"/>
                    <a:pt x="276263" y="25806"/>
                  </a:cubicBezTo>
                  <a:cubicBezTo>
                    <a:pt x="309601" y="16281"/>
                    <a:pt x="383155" y="3052"/>
                    <a:pt x="384213" y="406"/>
                  </a:cubicBezTo>
                  <a:cubicBezTo>
                    <a:pt x="385271" y="-2240"/>
                    <a:pt x="316480" y="8873"/>
                    <a:pt x="282613" y="9931"/>
                  </a:cubicBezTo>
                  <a:cubicBezTo>
                    <a:pt x="248746" y="10989"/>
                    <a:pt x="187892" y="5169"/>
                    <a:pt x="181013" y="6756"/>
                  </a:cubicBezTo>
                  <a:cubicBezTo>
                    <a:pt x="174134" y="8343"/>
                    <a:pt x="266209" y="11519"/>
                    <a:pt x="241338" y="19456"/>
                  </a:cubicBezTo>
                  <a:cubicBezTo>
                    <a:pt x="216467" y="27393"/>
                    <a:pt x="3213" y="63906"/>
                    <a:pt x="38" y="6708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FDB3EA5D-0B19-75A4-F694-29BEC2E4923D}"/>
                </a:ext>
              </a:extLst>
            </p:cNvPr>
            <p:cNvSpPr/>
            <p:nvPr/>
          </p:nvSpPr>
          <p:spPr>
            <a:xfrm>
              <a:off x="1588277" y="4052172"/>
              <a:ext cx="257162" cy="82118"/>
            </a:xfrm>
            <a:custGeom>
              <a:avLst/>
              <a:gdLst>
                <a:gd name="connsiteX0" fmla="*/ 2398 w 257162"/>
                <a:gd name="connsiteY0" fmla="*/ 81678 h 82118"/>
                <a:gd name="connsiteX1" fmla="*/ 250048 w 257162"/>
                <a:gd name="connsiteY1" fmla="*/ 2303 h 82118"/>
                <a:gd name="connsiteX2" fmla="*/ 183373 w 257162"/>
                <a:gd name="connsiteY2" fmla="*/ 21353 h 82118"/>
                <a:gd name="connsiteX3" fmla="*/ 113523 w 257162"/>
                <a:gd name="connsiteY3" fmla="*/ 21353 h 82118"/>
                <a:gd name="connsiteX4" fmla="*/ 123048 w 257162"/>
                <a:gd name="connsiteY4" fmla="*/ 34053 h 82118"/>
                <a:gd name="connsiteX5" fmla="*/ 2398 w 257162"/>
                <a:gd name="connsiteY5" fmla="*/ 81678 h 8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62" h="82118">
                  <a:moveTo>
                    <a:pt x="2398" y="81678"/>
                  </a:moveTo>
                  <a:cubicBezTo>
                    <a:pt x="23564" y="76386"/>
                    <a:pt x="219886" y="12357"/>
                    <a:pt x="250048" y="2303"/>
                  </a:cubicBezTo>
                  <a:cubicBezTo>
                    <a:pt x="280210" y="-7751"/>
                    <a:pt x="206127" y="18178"/>
                    <a:pt x="183373" y="21353"/>
                  </a:cubicBezTo>
                  <a:cubicBezTo>
                    <a:pt x="160619" y="24528"/>
                    <a:pt x="123577" y="19236"/>
                    <a:pt x="113523" y="21353"/>
                  </a:cubicBezTo>
                  <a:cubicBezTo>
                    <a:pt x="103469" y="23470"/>
                    <a:pt x="139452" y="25057"/>
                    <a:pt x="123048" y="34053"/>
                  </a:cubicBezTo>
                  <a:cubicBezTo>
                    <a:pt x="106644" y="43049"/>
                    <a:pt x="-18768" y="86970"/>
                    <a:pt x="2398" y="816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BE990138-5DBB-4362-C32E-FA4A5F0DFC2F}"/>
                </a:ext>
              </a:extLst>
            </p:cNvPr>
            <p:cNvSpPr/>
            <p:nvPr/>
          </p:nvSpPr>
          <p:spPr>
            <a:xfrm>
              <a:off x="1581064" y="3720770"/>
              <a:ext cx="323944" cy="248013"/>
            </a:xfrm>
            <a:custGeom>
              <a:avLst/>
              <a:gdLst>
                <a:gd name="connsiteX0" fmla="*/ 86 w 323944"/>
                <a:gd name="connsiteY0" fmla="*/ 63830 h 248013"/>
                <a:gd name="connsiteX1" fmla="*/ 238211 w 323944"/>
                <a:gd name="connsiteY1" fmla="*/ 70180 h 248013"/>
                <a:gd name="connsiteX2" fmla="*/ 231861 w 323944"/>
                <a:gd name="connsiteY2" fmla="*/ 44780 h 248013"/>
                <a:gd name="connsiteX3" fmla="*/ 308061 w 323944"/>
                <a:gd name="connsiteY3" fmla="*/ 108280 h 248013"/>
                <a:gd name="connsiteX4" fmla="*/ 279486 w 323944"/>
                <a:gd name="connsiteY4" fmla="*/ 35255 h 248013"/>
                <a:gd name="connsiteX5" fmla="*/ 295361 w 323944"/>
                <a:gd name="connsiteY5" fmla="*/ 117805 h 248013"/>
                <a:gd name="connsiteX6" fmla="*/ 323936 w 323944"/>
                <a:gd name="connsiteY6" fmla="*/ 171780 h 248013"/>
                <a:gd name="connsiteX7" fmla="*/ 298536 w 323944"/>
                <a:gd name="connsiteY7" fmla="*/ 247980 h 248013"/>
                <a:gd name="connsiteX8" fmla="*/ 308061 w 323944"/>
                <a:gd name="connsiteY8" fmla="*/ 162255 h 248013"/>
                <a:gd name="connsiteX9" fmla="*/ 241386 w 323944"/>
                <a:gd name="connsiteY9" fmla="*/ 82880 h 248013"/>
                <a:gd name="connsiteX10" fmla="*/ 152486 w 323944"/>
                <a:gd name="connsiteY10" fmla="*/ 330 h 248013"/>
                <a:gd name="connsiteX11" fmla="*/ 209636 w 323944"/>
                <a:gd name="connsiteY11" fmla="*/ 54305 h 248013"/>
                <a:gd name="connsiteX12" fmla="*/ 86 w 323944"/>
                <a:gd name="connsiteY12" fmla="*/ 63830 h 2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44" h="248013">
                  <a:moveTo>
                    <a:pt x="86" y="63830"/>
                  </a:moveTo>
                  <a:cubicBezTo>
                    <a:pt x="4848" y="66476"/>
                    <a:pt x="199582" y="73355"/>
                    <a:pt x="238211" y="70180"/>
                  </a:cubicBezTo>
                  <a:cubicBezTo>
                    <a:pt x="276840" y="67005"/>
                    <a:pt x="220219" y="38430"/>
                    <a:pt x="231861" y="44780"/>
                  </a:cubicBezTo>
                  <a:cubicBezTo>
                    <a:pt x="243503" y="51130"/>
                    <a:pt x="300123" y="109868"/>
                    <a:pt x="308061" y="108280"/>
                  </a:cubicBezTo>
                  <a:cubicBezTo>
                    <a:pt x="315999" y="106692"/>
                    <a:pt x="281603" y="33667"/>
                    <a:pt x="279486" y="35255"/>
                  </a:cubicBezTo>
                  <a:cubicBezTo>
                    <a:pt x="277369" y="36843"/>
                    <a:pt x="287953" y="95051"/>
                    <a:pt x="295361" y="117805"/>
                  </a:cubicBezTo>
                  <a:cubicBezTo>
                    <a:pt x="302769" y="140559"/>
                    <a:pt x="323407" y="150084"/>
                    <a:pt x="323936" y="171780"/>
                  </a:cubicBezTo>
                  <a:cubicBezTo>
                    <a:pt x="324465" y="193476"/>
                    <a:pt x="301182" y="249568"/>
                    <a:pt x="298536" y="247980"/>
                  </a:cubicBezTo>
                  <a:cubicBezTo>
                    <a:pt x="295890" y="246393"/>
                    <a:pt x="317586" y="189772"/>
                    <a:pt x="308061" y="162255"/>
                  </a:cubicBezTo>
                  <a:cubicBezTo>
                    <a:pt x="298536" y="134738"/>
                    <a:pt x="267315" y="109867"/>
                    <a:pt x="241386" y="82880"/>
                  </a:cubicBezTo>
                  <a:cubicBezTo>
                    <a:pt x="215457" y="55893"/>
                    <a:pt x="157778" y="5092"/>
                    <a:pt x="152486" y="330"/>
                  </a:cubicBezTo>
                  <a:cubicBezTo>
                    <a:pt x="147194" y="-4433"/>
                    <a:pt x="229744" y="43722"/>
                    <a:pt x="209636" y="54305"/>
                  </a:cubicBezTo>
                  <a:cubicBezTo>
                    <a:pt x="189528" y="64888"/>
                    <a:pt x="-4676" y="61184"/>
                    <a:pt x="86" y="638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48C902BE-2E3B-C6AC-BE96-C4ABC86B7662}"/>
                </a:ext>
              </a:extLst>
            </p:cNvPr>
            <p:cNvSpPr/>
            <p:nvPr/>
          </p:nvSpPr>
          <p:spPr>
            <a:xfrm>
              <a:off x="1757523" y="3097881"/>
              <a:ext cx="808215" cy="142258"/>
            </a:xfrm>
            <a:custGeom>
              <a:avLst/>
              <a:gdLst>
                <a:gd name="connsiteX0" fmla="*/ 4602 w 808215"/>
                <a:gd name="connsiteY0" fmla="*/ 19969 h 142258"/>
                <a:gd name="connsiteX1" fmla="*/ 325277 w 808215"/>
                <a:gd name="connsiteY1" fmla="*/ 131094 h 142258"/>
                <a:gd name="connsiteX2" fmla="*/ 280827 w 808215"/>
                <a:gd name="connsiteY2" fmla="*/ 124744 h 142258"/>
                <a:gd name="connsiteX3" fmla="*/ 598327 w 808215"/>
                <a:gd name="connsiteY3" fmla="*/ 10444 h 142258"/>
                <a:gd name="connsiteX4" fmla="*/ 557052 w 808215"/>
                <a:gd name="connsiteY4" fmla="*/ 35844 h 142258"/>
                <a:gd name="connsiteX5" fmla="*/ 807877 w 808215"/>
                <a:gd name="connsiteY5" fmla="*/ 919 h 142258"/>
                <a:gd name="connsiteX6" fmla="*/ 604677 w 808215"/>
                <a:gd name="connsiteY6" fmla="*/ 10444 h 142258"/>
                <a:gd name="connsiteX7" fmla="*/ 341152 w 808215"/>
                <a:gd name="connsiteY7" fmla="*/ 13619 h 142258"/>
                <a:gd name="connsiteX8" fmla="*/ 436402 w 808215"/>
                <a:gd name="connsiteY8" fmla="*/ 42194 h 142258"/>
                <a:gd name="connsiteX9" fmla="*/ 341152 w 808215"/>
                <a:gd name="connsiteY9" fmla="*/ 96169 h 142258"/>
                <a:gd name="connsiteX10" fmla="*/ 204627 w 808215"/>
                <a:gd name="connsiteY10" fmla="*/ 16794 h 142258"/>
                <a:gd name="connsiteX11" fmla="*/ 299877 w 808215"/>
                <a:gd name="connsiteY11" fmla="*/ 127919 h 142258"/>
                <a:gd name="connsiteX12" fmla="*/ 147477 w 808215"/>
                <a:gd name="connsiteY12" fmla="*/ 61244 h 142258"/>
                <a:gd name="connsiteX13" fmla="*/ 4602 w 808215"/>
                <a:gd name="connsiteY13" fmla="*/ 19969 h 14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8215" h="142258">
                  <a:moveTo>
                    <a:pt x="4602" y="19969"/>
                  </a:moveTo>
                  <a:cubicBezTo>
                    <a:pt x="34235" y="31611"/>
                    <a:pt x="279240" y="113632"/>
                    <a:pt x="325277" y="131094"/>
                  </a:cubicBezTo>
                  <a:cubicBezTo>
                    <a:pt x="371314" y="148556"/>
                    <a:pt x="235319" y="144852"/>
                    <a:pt x="280827" y="124744"/>
                  </a:cubicBezTo>
                  <a:cubicBezTo>
                    <a:pt x="326335" y="104636"/>
                    <a:pt x="552290" y="25261"/>
                    <a:pt x="598327" y="10444"/>
                  </a:cubicBezTo>
                  <a:cubicBezTo>
                    <a:pt x="644364" y="-4373"/>
                    <a:pt x="522127" y="37432"/>
                    <a:pt x="557052" y="35844"/>
                  </a:cubicBezTo>
                  <a:cubicBezTo>
                    <a:pt x="591977" y="34256"/>
                    <a:pt x="799940" y="5152"/>
                    <a:pt x="807877" y="919"/>
                  </a:cubicBezTo>
                  <a:cubicBezTo>
                    <a:pt x="815814" y="-3314"/>
                    <a:pt x="682464" y="8327"/>
                    <a:pt x="604677" y="10444"/>
                  </a:cubicBezTo>
                  <a:cubicBezTo>
                    <a:pt x="526890" y="12561"/>
                    <a:pt x="369198" y="8327"/>
                    <a:pt x="341152" y="13619"/>
                  </a:cubicBezTo>
                  <a:cubicBezTo>
                    <a:pt x="313106" y="18911"/>
                    <a:pt x="436402" y="28436"/>
                    <a:pt x="436402" y="42194"/>
                  </a:cubicBezTo>
                  <a:cubicBezTo>
                    <a:pt x="436402" y="55952"/>
                    <a:pt x="379781" y="100402"/>
                    <a:pt x="341152" y="96169"/>
                  </a:cubicBezTo>
                  <a:cubicBezTo>
                    <a:pt x="302523" y="91936"/>
                    <a:pt x="211506" y="11502"/>
                    <a:pt x="204627" y="16794"/>
                  </a:cubicBezTo>
                  <a:cubicBezTo>
                    <a:pt x="197748" y="22086"/>
                    <a:pt x="309402" y="120511"/>
                    <a:pt x="299877" y="127919"/>
                  </a:cubicBezTo>
                  <a:cubicBezTo>
                    <a:pt x="290352" y="135327"/>
                    <a:pt x="198806" y="77648"/>
                    <a:pt x="147477" y="61244"/>
                  </a:cubicBezTo>
                  <a:cubicBezTo>
                    <a:pt x="96148" y="44840"/>
                    <a:pt x="-25031" y="8327"/>
                    <a:pt x="4602" y="199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508A6CD5-2306-3961-92CE-AEDB05BE565F}"/>
                </a:ext>
              </a:extLst>
            </p:cNvPr>
            <p:cNvSpPr/>
            <p:nvPr/>
          </p:nvSpPr>
          <p:spPr>
            <a:xfrm>
              <a:off x="2222382" y="3194049"/>
              <a:ext cx="309341" cy="299570"/>
            </a:xfrm>
            <a:custGeom>
              <a:avLst/>
              <a:gdLst>
                <a:gd name="connsiteX0" fmla="*/ 104893 w 309341"/>
                <a:gd name="connsiteY0" fmla="*/ 22226 h 299570"/>
                <a:gd name="connsiteX1" fmla="*/ 298568 w 309341"/>
                <a:gd name="connsiteY1" fmla="*/ 219076 h 299570"/>
                <a:gd name="connsiteX2" fmla="*/ 254118 w 309341"/>
                <a:gd name="connsiteY2" fmla="*/ 196851 h 299570"/>
                <a:gd name="connsiteX3" fmla="*/ 118 w 309341"/>
                <a:gd name="connsiteY3" fmla="*/ 184151 h 299570"/>
                <a:gd name="connsiteX4" fmla="*/ 289043 w 309341"/>
                <a:gd name="connsiteY4" fmla="*/ 206376 h 299570"/>
                <a:gd name="connsiteX5" fmla="*/ 285868 w 309341"/>
                <a:gd name="connsiteY5" fmla="*/ 263526 h 299570"/>
                <a:gd name="connsiteX6" fmla="*/ 304918 w 309341"/>
                <a:gd name="connsiteY6" fmla="*/ 298451 h 299570"/>
                <a:gd name="connsiteX7" fmla="*/ 279518 w 309341"/>
                <a:gd name="connsiteY7" fmla="*/ 222251 h 299570"/>
                <a:gd name="connsiteX8" fmla="*/ 263643 w 309341"/>
                <a:gd name="connsiteY8" fmla="*/ 146051 h 299570"/>
                <a:gd name="connsiteX9" fmla="*/ 273168 w 309341"/>
                <a:gd name="connsiteY9" fmla="*/ 1 h 299570"/>
                <a:gd name="connsiteX10" fmla="*/ 254118 w 309341"/>
                <a:gd name="connsiteY10" fmla="*/ 142876 h 299570"/>
                <a:gd name="connsiteX11" fmla="*/ 104893 w 309341"/>
                <a:gd name="connsiteY11" fmla="*/ 22226 h 29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341" h="299570">
                  <a:moveTo>
                    <a:pt x="104893" y="22226"/>
                  </a:moveTo>
                  <a:cubicBezTo>
                    <a:pt x="112301" y="34926"/>
                    <a:pt x="273697" y="189972"/>
                    <a:pt x="298568" y="219076"/>
                  </a:cubicBezTo>
                  <a:cubicBezTo>
                    <a:pt x="323439" y="248180"/>
                    <a:pt x="303860" y="202672"/>
                    <a:pt x="254118" y="196851"/>
                  </a:cubicBezTo>
                  <a:cubicBezTo>
                    <a:pt x="204376" y="191030"/>
                    <a:pt x="-5703" y="182564"/>
                    <a:pt x="118" y="184151"/>
                  </a:cubicBezTo>
                  <a:cubicBezTo>
                    <a:pt x="5939" y="185739"/>
                    <a:pt x="241418" y="193147"/>
                    <a:pt x="289043" y="206376"/>
                  </a:cubicBezTo>
                  <a:cubicBezTo>
                    <a:pt x="336668" y="219605"/>
                    <a:pt x="283222" y="248180"/>
                    <a:pt x="285868" y="263526"/>
                  </a:cubicBezTo>
                  <a:cubicBezTo>
                    <a:pt x="288514" y="278872"/>
                    <a:pt x="305976" y="305330"/>
                    <a:pt x="304918" y="298451"/>
                  </a:cubicBezTo>
                  <a:cubicBezTo>
                    <a:pt x="303860" y="291572"/>
                    <a:pt x="286397" y="247651"/>
                    <a:pt x="279518" y="222251"/>
                  </a:cubicBezTo>
                  <a:cubicBezTo>
                    <a:pt x="272639" y="196851"/>
                    <a:pt x="264701" y="183093"/>
                    <a:pt x="263643" y="146051"/>
                  </a:cubicBezTo>
                  <a:cubicBezTo>
                    <a:pt x="262585" y="109009"/>
                    <a:pt x="274755" y="530"/>
                    <a:pt x="273168" y="1"/>
                  </a:cubicBezTo>
                  <a:cubicBezTo>
                    <a:pt x="271581" y="-528"/>
                    <a:pt x="275814" y="135468"/>
                    <a:pt x="254118" y="142876"/>
                  </a:cubicBezTo>
                  <a:cubicBezTo>
                    <a:pt x="232422" y="150284"/>
                    <a:pt x="97485" y="9526"/>
                    <a:pt x="104893" y="222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C50D9DC3-A6ED-0235-68F8-DF56DBD6B5C8}"/>
                </a:ext>
              </a:extLst>
            </p:cNvPr>
            <p:cNvSpPr/>
            <p:nvPr/>
          </p:nvSpPr>
          <p:spPr>
            <a:xfrm>
              <a:off x="2180363" y="3460005"/>
              <a:ext cx="474623" cy="135256"/>
            </a:xfrm>
            <a:custGeom>
              <a:avLst/>
              <a:gdLst>
                <a:gd name="connsiteX0" fmla="*/ 4037 w 474623"/>
                <a:gd name="connsiteY0" fmla="*/ 76945 h 135256"/>
                <a:gd name="connsiteX1" fmla="*/ 270737 w 474623"/>
                <a:gd name="connsiteY1" fmla="*/ 29320 h 135256"/>
                <a:gd name="connsiteX2" fmla="*/ 267562 w 474623"/>
                <a:gd name="connsiteY2" fmla="*/ 10270 h 135256"/>
                <a:gd name="connsiteX3" fmla="*/ 435837 w 474623"/>
                <a:gd name="connsiteY3" fmla="*/ 134095 h 135256"/>
                <a:gd name="connsiteX4" fmla="*/ 407262 w 474623"/>
                <a:gd name="connsiteY4" fmla="*/ 73770 h 135256"/>
                <a:gd name="connsiteX5" fmla="*/ 435837 w 474623"/>
                <a:gd name="connsiteY5" fmla="*/ 99170 h 135256"/>
                <a:gd name="connsiteX6" fmla="*/ 473937 w 474623"/>
                <a:gd name="connsiteY6" fmla="*/ 51545 h 135256"/>
                <a:gd name="connsiteX7" fmla="*/ 400912 w 474623"/>
                <a:gd name="connsiteY7" fmla="*/ 76945 h 135256"/>
                <a:gd name="connsiteX8" fmla="*/ 264387 w 474623"/>
                <a:gd name="connsiteY8" fmla="*/ 3920 h 135256"/>
                <a:gd name="connsiteX9" fmla="*/ 35787 w 474623"/>
                <a:gd name="connsiteY9" fmla="*/ 10270 h 135256"/>
                <a:gd name="connsiteX10" fmla="*/ 286612 w 474623"/>
                <a:gd name="connsiteY10" fmla="*/ 13445 h 135256"/>
                <a:gd name="connsiteX11" fmla="*/ 121512 w 474623"/>
                <a:gd name="connsiteY11" fmla="*/ 42020 h 135256"/>
                <a:gd name="connsiteX12" fmla="*/ 4037 w 474623"/>
                <a:gd name="connsiteY12" fmla="*/ 76945 h 13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623" h="135256">
                  <a:moveTo>
                    <a:pt x="4037" y="76945"/>
                  </a:moveTo>
                  <a:cubicBezTo>
                    <a:pt x="28908" y="74828"/>
                    <a:pt x="226816" y="40432"/>
                    <a:pt x="270737" y="29320"/>
                  </a:cubicBezTo>
                  <a:cubicBezTo>
                    <a:pt x="314658" y="18208"/>
                    <a:pt x="240045" y="-7193"/>
                    <a:pt x="267562" y="10270"/>
                  </a:cubicBezTo>
                  <a:cubicBezTo>
                    <a:pt x="295079" y="27732"/>
                    <a:pt x="412554" y="123512"/>
                    <a:pt x="435837" y="134095"/>
                  </a:cubicBezTo>
                  <a:cubicBezTo>
                    <a:pt x="459120" y="144678"/>
                    <a:pt x="407262" y="79591"/>
                    <a:pt x="407262" y="73770"/>
                  </a:cubicBezTo>
                  <a:cubicBezTo>
                    <a:pt x="407262" y="67949"/>
                    <a:pt x="424725" y="102874"/>
                    <a:pt x="435837" y="99170"/>
                  </a:cubicBezTo>
                  <a:cubicBezTo>
                    <a:pt x="446949" y="95466"/>
                    <a:pt x="479758" y="55249"/>
                    <a:pt x="473937" y="51545"/>
                  </a:cubicBezTo>
                  <a:cubicBezTo>
                    <a:pt x="468116" y="47841"/>
                    <a:pt x="435837" y="84882"/>
                    <a:pt x="400912" y="76945"/>
                  </a:cubicBezTo>
                  <a:cubicBezTo>
                    <a:pt x="365987" y="69008"/>
                    <a:pt x="325241" y="15032"/>
                    <a:pt x="264387" y="3920"/>
                  </a:cubicBezTo>
                  <a:cubicBezTo>
                    <a:pt x="203533" y="-7192"/>
                    <a:pt x="32083" y="8683"/>
                    <a:pt x="35787" y="10270"/>
                  </a:cubicBezTo>
                  <a:cubicBezTo>
                    <a:pt x="39491" y="11857"/>
                    <a:pt x="272325" y="8153"/>
                    <a:pt x="286612" y="13445"/>
                  </a:cubicBezTo>
                  <a:cubicBezTo>
                    <a:pt x="300899" y="18737"/>
                    <a:pt x="167549" y="30908"/>
                    <a:pt x="121512" y="42020"/>
                  </a:cubicBezTo>
                  <a:cubicBezTo>
                    <a:pt x="75475" y="53132"/>
                    <a:pt x="-20834" y="79062"/>
                    <a:pt x="4037" y="7694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0F416841-6354-7B05-3211-4D80418173AB}"/>
                </a:ext>
              </a:extLst>
            </p:cNvPr>
            <p:cNvSpPr/>
            <p:nvPr/>
          </p:nvSpPr>
          <p:spPr>
            <a:xfrm>
              <a:off x="1777995" y="3546297"/>
              <a:ext cx="74104" cy="192290"/>
            </a:xfrm>
            <a:custGeom>
              <a:avLst/>
              <a:gdLst>
                <a:gd name="connsiteX0" fmla="*/ 47630 w 74104"/>
                <a:gd name="connsiteY0" fmla="*/ 178 h 192290"/>
                <a:gd name="connsiteX1" fmla="*/ 19055 w 74104"/>
                <a:gd name="connsiteY1" fmla="*/ 95428 h 192290"/>
                <a:gd name="connsiteX2" fmla="*/ 73030 w 74104"/>
                <a:gd name="connsiteY2" fmla="*/ 190678 h 192290"/>
                <a:gd name="connsiteX3" fmla="*/ 50805 w 74104"/>
                <a:gd name="connsiteY3" fmla="*/ 149403 h 192290"/>
                <a:gd name="connsiteX4" fmla="*/ 5 w 74104"/>
                <a:gd name="connsiteY4" fmla="*/ 73203 h 192290"/>
                <a:gd name="connsiteX5" fmla="*/ 47630 w 74104"/>
                <a:gd name="connsiteY5" fmla="*/ 178 h 19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04" h="192290">
                  <a:moveTo>
                    <a:pt x="47630" y="178"/>
                  </a:moveTo>
                  <a:cubicBezTo>
                    <a:pt x="50805" y="3882"/>
                    <a:pt x="14822" y="63678"/>
                    <a:pt x="19055" y="95428"/>
                  </a:cubicBezTo>
                  <a:cubicBezTo>
                    <a:pt x="23288" y="127178"/>
                    <a:pt x="67738" y="181682"/>
                    <a:pt x="73030" y="190678"/>
                  </a:cubicBezTo>
                  <a:cubicBezTo>
                    <a:pt x="78322" y="199674"/>
                    <a:pt x="62976" y="168982"/>
                    <a:pt x="50805" y="149403"/>
                  </a:cubicBezTo>
                  <a:cubicBezTo>
                    <a:pt x="38634" y="129824"/>
                    <a:pt x="-524" y="94899"/>
                    <a:pt x="5" y="73203"/>
                  </a:cubicBezTo>
                  <a:cubicBezTo>
                    <a:pt x="534" y="51507"/>
                    <a:pt x="44455" y="-3526"/>
                    <a:pt x="47630" y="17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DD706FB5-75D7-196A-99DD-195FA91643F9}"/>
                </a:ext>
              </a:extLst>
            </p:cNvPr>
            <p:cNvSpPr/>
            <p:nvPr/>
          </p:nvSpPr>
          <p:spPr>
            <a:xfrm>
              <a:off x="1955037" y="4533884"/>
              <a:ext cx="83581" cy="76293"/>
            </a:xfrm>
            <a:custGeom>
              <a:avLst/>
              <a:gdLst>
                <a:gd name="connsiteX0" fmla="*/ 35688 w 83581"/>
                <a:gd name="connsiteY0" fmla="*/ 16 h 76293"/>
                <a:gd name="connsiteX1" fmla="*/ 38863 w 83581"/>
                <a:gd name="connsiteY1" fmla="*/ 60341 h 76293"/>
                <a:gd name="connsiteX2" fmla="*/ 83313 w 83581"/>
                <a:gd name="connsiteY2" fmla="*/ 76216 h 76293"/>
                <a:gd name="connsiteX3" fmla="*/ 54738 w 83581"/>
                <a:gd name="connsiteY3" fmla="*/ 66691 h 76293"/>
                <a:gd name="connsiteX4" fmla="*/ 763 w 83581"/>
                <a:gd name="connsiteY4" fmla="*/ 73041 h 76293"/>
                <a:gd name="connsiteX5" fmla="*/ 22988 w 83581"/>
                <a:gd name="connsiteY5" fmla="*/ 66691 h 76293"/>
                <a:gd name="connsiteX6" fmla="*/ 35688 w 83581"/>
                <a:gd name="connsiteY6" fmla="*/ 16 h 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1" h="76293">
                  <a:moveTo>
                    <a:pt x="35688" y="16"/>
                  </a:moveTo>
                  <a:cubicBezTo>
                    <a:pt x="38334" y="-1042"/>
                    <a:pt x="30926" y="47641"/>
                    <a:pt x="38863" y="60341"/>
                  </a:cubicBezTo>
                  <a:cubicBezTo>
                    <a:pt x="46800" y="73041"/>
                    <a:pt x="80667" y="75158"/>
                    <a:pt x="83313" y="76216"/>
                  </a:cubicBezTo>
                  <a:cubicBezTo>
                    <a:pt x="85959" y="77274"/>
                    <a:pt x="68496" y="67220"/>
                    <a:pt x="54738" y="66691"/>
                  </a:cubicBezTo>
                  <a:cubicBezTo>
                    <a:pt x="40980" y="66162"/>
                    <a:pt x="6055" y="73041"/>
                    <a:pt x="763" y="73041"/>
                  </a:cubicBezTo>
                  <a:cubicBezTo>
                    <a:pt x="-4529" y="73041"/>
                    <a:pt x="19284" y="73570"/>
                    <a:pt x="22988" y="66691"/>
                  </a:cubicBezTo>
                  <a:cubicBezTo>
                    <a:pt x="26692" y="59812"/>
                    <a:pt x="33042" y="1074"/>
                    <a:pt x="35688" y="1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E16922D9-4B13-C768-03F1-5C612E8C93EC}"/>
                </a:ext>
              </a:extLst>
            </p:cNvPr>
            <p:cNvSpPr/>
            <p:nvPr/>
          </p:nvSpPr>
          <p:spPr>
            <a:xfrm>
              <a:off x="2057022" y="4527510"/>
              <a:ext cx="98831" cy="79551"/>
            </a:xfrm>
            <a:custGeom>
              <a:avLst/>
              <a:gdLst>
                <a:gd name="connsiteX0" fmla="*/ 378 w 98831"/>
                <a:gd name="connsiteY0" fmla="*/ 40 h 79551"/>
                <a:gd name="connsiteX1" fmla="*/ 51178 w 98831"/>
                <a:gd name="connsiteY1" fmla="*/ 54015 h 79551"/>
                <a:gd name="connsiteX2" fmla="*/ 25778 w 98831"/>
                <a:gd name="connsiteY2" fmla="*/ 79415 h 79551"/>
                <a:gd name="connsiteX3" fmla="*/ 60703 w 98831"/>
                <a:gd name="connsiteY3" fmla="*/ 63540 h 79551"/>
                <a:gd name="connsiteX4" fmla="*/ 86103 w 98831"/>
                <a:gd name="connsiteY4" fmla="*/ 50840 h 79551"/>
                <a:gd name="connsiteX5" fmla="*/ 98803 w 98831"/>
                <a:gd name="connsiteY5" fmla="*/ 15915 h 79551"/>
                <a:gd name="connsiteX6" fmla="*/ 82928 w 98831"/>
                <a:gd name="connsiteY6" fmla="*/ 44490 h 79551"/>
                <a:gd name="connsiteX7" fmla="*/ 378 w 98831"/>
                <a:gd name="connsiteY7" fmla="*/ 40 h 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" h="79551">
                  <a:moveTo>
                    <a:pt x="378" y="40"/>
                  </a:moveTo>
                  <a:cubicBezTo>
                    <a:pt x="-4914" y="1627"/>
                    <a:pt x="46945" y="40786"/>
                    <a:pt x="51178" y="54015"/>
                  </a:cubicBezTo>
                  <a:cubicBezTo>
                    <a:pt x="55411" y="67244"/>
                    <a:pt x="24191" y="77828"/>
                    <a:pt x="25778" y="79415"/>
                  </a:cubicBezTo>
                  <a:cubicBezTo>
                    <a:pt x="27365" y="81002"/>
                    <a:pt x="50649" y="68303"/>
                    <a:pt x="60703" y="63540"/>
                  </a:cubicBezTo>
                  <a:cubicBezTo>
                    <a:pt x="70757" y="58778"/>
                    <a:pt x="79753" y="58777"/>
                    <a:pt x="86103" y="50840"/>
                  </a:cubicBezTo>
                  <a:cubicBezTo>
                    <a:pt x="92453" y="42903"/>
                    <a:pt x="99332" y="16973"/>
                    <a:pt x="98803" y="15915"/>
                  </a:cubicBezTo>
                  <a:cubicBezTo>
                    <a:pt x="98274" y="14857"/>
                    <a:pt x="97745" y="45019"/>
                    <a:pt x="82928" y="44490"/>
                  </a:cubicBezTo>
                  <a:cubicBezTo>
                    <a:pt x="68111" y="43961"/>
                    <a:pt x="5670" y="-1547"/>
                    <a:pt x="378" y="4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8FB6DE28-0A83-32F3-0C99-C3E844BD5ACC}"/>
                </a:ext>
              </a:extLst>
            </p:cNvPr>
            <p:cNvSpPr/>
            <p:nvPr/>
          </p:nvSpPr>
          <p:spPr>
            <a:xfrm>
              <a:off x="1767363" y="4587867"/>
              <a:ext cx="107741" cy="295823"/>
            </a:xfrm>
            <a:custGeom>
              <a:avLst/>
              <a:gdLst>
                <a:gd name="connsiteX0" fmla="*/ 64612 w 107741"/>
                <a:gd name="connsiteY0" fmla="*/ 8 h 295823"/>
                <a:gd name="connsiteX1" fmla="*/ 45562 w 107741"/>
                <a:gd name="connsiteY1" fmla="*/ 104783 h 295823"/>
                <a:gd name="connsiteX2" fmla="*/ 58262 w 107741"/>
                <a:gd name="connsiteY2" fmla="*/ 161933 h 295823"/>
                <a:gd name="connsiteX3" fmla="*/ 29687 w 107741"/>
                <a:gd name="connsiteY3" fmla="*/ 127008 h 295823"/>
                <a:gd name="connsiteX4" fmla="*/ 105887 w 107741"/>
                <a:gd name="connsiteY4" fmla="*/ 292108 h 295823"/>
                <a:gd name="connsiteX5" fmla="*/ 77312 w 107741"/>
                <a:gd name="connsiteY5" fmla="*/ 225433 h 295823"/>
                <a:gd name="connsiteX6" fmla="*/ 1112 w 107741"/>
                <a:gd name="connsiteY6" fmla="*/ 38108 h 295823"/>
                <a:gd name="connsiteX7" fmla="*/ 32862 w 107741"/>
                <a:gd name="connsiteY7" fmla="*/ 98433 h 295823"/>
                <a:gd name="connsiteX8" fmla="*/ 64612 w 107741"/>
                <a:gd name="connsiteY8" fmla="*/ 8 h 29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41" h="295823">
                  <a:moveTo>
                    <a:pt x="64612" y="8"/>
                  </a:moveTo>
                  <a:cubicBezTo>
                    <a:pt x="66729" y="1066"/>
                    <a:pt x="46620" y="77796"/>
                    <a:pt x="45562" y="104783"/>
                  </a:cubicBezTo>
                  <a:cubicBezTo>
                    <a:pt x="44504" y="131770"/>
                    <a:pt x="60908" y="158229"/>
                    <a:pt x="58262" y="161933"/>
                  </a:cubicBezTo>
                  <a:cubicBezTo>
                    <a:pt x="55616" y="165637"/>
                    <a:pt x="21750" y="105312"/>
                    <a:pt x="29687" y="127008"/>
                  </a:cubicBezTo>
                  <a:cubicBezTo>
                    <a:pt x="37624" y="148704"/>
                    <a:pt x="97950" y="275704"/>
                    <a:pt x="105887" y="292108"/>
                  </a:cubicBezTo>
                  <a:cubicBezTo>
                    <a:pt x="113825" y="308512"/>
                    <a:pt x="94774" y="267766"/>
                    <a:pt x="77312" y="225433"/>
                  </a:cubicBezTo>
                  <a:cubicBezTo>
                    <a:pt x="59850" y="183100"/>
                    <a:pt x="8520" y="59275"/>
                    <a:pt x="1112" y="38108"/>
                  </a:cubicBezTo>
                  <a:cubicBezTo>
                    <a:pt x="-6296" y="16941"/>
                    <a:pt x="25454" y="98433"/>
                    <a:pt x="32862" y="98433"/>
                  </a:cubicBezTo>
                  <a:cubicBezTo>
                    <a:pt x="40270" y="98433"/>
                    <a:pt x="62495" y="-1050"/>
                    <a:pt x="64612" y="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1E91446-3746-BDC5-68A8-80AF2EEF6841}"/>
                </a:ext>
              </a:extLst>
            </p:cNvPr>
            <p:cNvSpPr/>
            <p:nvPr/>
          </p:nvSpPr>
          <p:spPr>
            <a:xfrm>
              <a:off x="2605366" y="4632820"/>
              <a:ext cx="72588" cy="502889"/>
            </a:xfrm>
            <a:custGeom>
              <a:avLst/>
              <a:gdLst>
                <a:gd name="connsiteX0" fmla="*/ 58459 w 72588"/>
                <a:gd name="connsiteY0" fmla="*/ 5855 h 502889"/>
                <a:gd name="connsiteX1" fmla="*/ 26709 w 72588"/>
                <a:gd name="connsiteY1" fmla="*/ 431305 h 502889"/>
                <a:gd name="connsiteX2" fmla="*/ 26709 w 72588"/>
                <a:gd name="connsiteY2" fmla="*/ 361455 h 502889"/>
                <a:gd name="connsiteX3" fmla="*/ 26709 w 72588"/>
                <a:gd name="connsiteY3" fmla="*/ 170955 h 502889"/>
                <a:gd name="connsiteX4" fmla="*/ 1309 w 72588"/>
                <a:gd name="connsiteY4" fmla="*/ 497980 h 502889"/>
                <a:gd name="connsiteX5" fmla="*/ 10834 w 72588"/>
                <a:gd name="connsiteY5" fmla="*/ 355105 h 502889"/>
                <a:gd name="connsiteX6" fmla="*/ 71159 w 72588"/>
                <a:gd name="connsiteY6" fmla="*/ 183655 h 502889"/>
                <a:gd name="connsiteX7" fmla="*/ 55284 w 72588"/>
                <a:gd name="connsiteY7" fmla="*/ 183655 h 502889"/>
                <a:gd name="connsiteX8" fmla="*/ 58459 w 72588"/>
                <a:gd name="connsiteY8" fmla="*/ 5855 h 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88" h="502889">
                  <a:moveTo>
                    <a:pt x="58459" y="5855"/>
                  </a:moveTo>
                  <a:cubicBezTo>
                    <a:pt x="53697" y="47130"/>
                    <a:pt x="32001" y="372038"/>
                    <a:pt x="26709" y="431305"/>
                  </a:cubicBezTo>
                  <a:cubicBezTo>
                    <a:pt x="21417" y="490572"/>
                    <a:pt x="26709" y="361455"/>
                    <a:pt x="26709" y="361455"/>
                  </a:cubicBezTo>
                  <a:cubicBezTo>
                    <a:pt x="26709" y="318063"/>
                    <a:pt x="30942" y="148201"/>
                    <a:pt x="26709" y="170955"/>
                  </a:cubicBezTo>
                  <a:cubicBezTo>
                    <a:pt x="22476" y="193709"/>
                    <a:pt x="3955" y="467288"/>
                    <a:pt x="1309" y="497980"/>
                  </a:cubicBezTo>
                  <a:cubicBezTo>
                    <a:pt x="-1337" y="528672"/>
                    <a:pt x="-808" y="407492"/>
                    <a:pt x="10834" y="355105"/>
                  </a:cubicBezTo>
                  <a:cubicBezTo>
                    <a:pt x="22476" y="302718"/>
                    <a:pt x="63751" y="212230"/>
                    <a:pt x="71159" y="183655"/>
                  </a:cubicBezTo>
                  <a:cubicBezTo>
                    <a:pt x="78567" y="155080"/>
                    <a:pt x="54755" y="213288"/>
                    <a:pt x="55284" y="183655"/>
                  </a:cubicBezTo>
                  <a:cubicBezTo>
                    <a:pt x="55813" y="154022"/>
                    <a:pt x="63221" y="-35420"/>
                    <a:pt x="58459" y="585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668316EE-7226-2306-641A-7225E51440F9}"/>
                </a:ext>
              </a:extLst>
            </p:cNvPr>
            <p:cNvSpPr/>
            <p:nvPr/>
          </p:nvSpPr>
          <p:spPr>
            <a:xfrm>
              <a:off x="2257312" y="4241427"/>
              <a:ext cx="257308" cy="156384"/>
            </a:xfrm>
            <a:custGeom>
              <a:avLst/>
              <a:gdLst>
                <a:gd name="connsiteX0" fmla="*/ 113 w 257308"/>
                <a:gd name="connsiteY0" fmla="*/ 373 h 156384"/>
                <a:gd name="connsiteX1" fmla="*/ 200138 w 257308"/>
                <a:gd name="connsiteY1" fmla="*/ 149598 h 156384"/>
                <a:gd name="connsiteX2" fmla="*/ 196963 w 257308"/>
                <a:gd name="connsiteY2" fmla="*/ 121023 h 156384"/>
                <a:gd name="connsiteX3" fmla="*/ 196963 w 257308"/>
                <a:gd name="connsiteY3" fmla="*/ 32123 h 156384"/>
                <a:gd name="connsiteX4" fmla="*/ 196963 w 257308"/>
                <a:gd name="connsiteY4" fmla="*/ 63873 h 156384"/>
                <a:gd name="connsiteX5" fmla="*/ 257288 w 257308"/>
                <a:gd name="connsiteY5" fmla="*/ 111498 h 156384"/>
                <a:gd name="connsiteX6" fmla="*/ 203313 w 257308"/>
                <a:gd name="connsiteY6" fmla="*/ 57523 h 156384"/>
                <a:gd name="connsiteX7" fmla="*/ 171563 w 257308"/>
                <a:gd name="connsiteY7" fmla="*/ 105148 h 156384"/>
                <a:gd name="connsiteX8" fmla="*/ 113 w 257308"/>
                <a:gd name="connsiteY8" fmla="*/ 373 h 1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308" h="156384">
                  <a:moveTo>
                    <a:pt x="113" y="373"/>
                  </a:moveTo>
                  <a:cubicBezTo>
                    <a:pt x="4876" y="7781"/>
                    <a:pt x="167330" y="129490"/>
                    <a:pt x="200138" y="149598"/>
                  </a:cubicBezTo>
                  <a:cubicBezTo>
                    <a:pt x="232946" y="169706"/>
                    <a:pt x="197492" y="140602"/>
                    <a:pt x="196963" y="121023"/>
                  </a:cubicBezTo>
                  <a:cubicBezTo>
                    <a:pt x="196434" y="101444"/>
                    <a:pt x="196963" y="32123"/>
                    <a:pt x="196963" y="32123"/>
                  </a:cubicBezTo>
                  <a:cubicBezTo>
                    <a:pt x="196963" y="22598"/>
                    <a:pt x="186909" y="50644"/>
                    <a:pt x="196963" y="63873"/>
                  </a:cubicBezTo>
                  <a:cubicBezTo>
                    <a:pt x="207017" y="77102"/>
                    <a:pt x="256230" y="112556"/>
                    <a:pt x="257288" y="111498"/>
                  </a:cubicBezTo>
                  <a:cubicBezTo>
                    <a:pt x="258346" y="110440"/>
                    <a:pt x="217600" y="58581"/>
                    <a:pt x="203313" y="57523"/>
                  </a:cubicBezTo>
                  <a:cubicBezTo>
                    <a:pt x="189026" y="56465"/>
                    <a:pt x="201725" y="112027"/>
                    <a:pt x="171563" y="105148"/>
                  </a:cubicBezTo>
                  <a:cubicBezTo>
                    <a:pt x="141401" y="98269"/>
                    <a:pt x="-4650" y="-7035"/>
                    <a:pt x="113" y="37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D863213E-BA22-4772-A3C2-63924CF8930A}"/>
                </a:ext>
              </a:extLst>
            </p:cNvPr>
            <p:cNvSpPr/>
            <p:nvPr/>
          </p:nvSpPr>
          <p:spPr>
            <a:xfrm>
              <a:off x="2525186" y="4314497"/>
              <a:ext cx="164060" cy="492326"/>
            </a:xfrm>
            <a:custGeom>
              <a:avLst/>
              <a:gdLst>
                <a:gd name="connsiteX0" fmla="*/ 49739 w 164060"/>
                <a:gd name="connsiteY0" fmla="*/ 328 h 492326"/>
                <a:gd name="connsiteX1" fmla="*/ 37039 w 164060"/>
                <a:gd name="connsiteY1" fmla="*/ 60653 h 492326"/>
                <a:gd name="connsiteX2" fmla="*/ 116414 w 164060"/>
                <a:gd name="connsiteY2" fmla="*/ 162253 h 492326"/>
                <a:gd name="connsiteX3" fmla="*/ 68789 w 164060"/>
                <a:gd name="connsiteY3" fmla="*/ 181303 h 492326"/>
                <a:gd name="connsiteX4" fmla="*/ 110064 w 164060"/>
                <a:gd name="connsiteY4" fmla="*/ 200353 h 492326"/>
                <a:gd name="connsiteX5" fmla="*/ 91014 w 164060"/>
                <a:gd name="connsiteY5" fmla="*/ 241628 h 492326"/>
                <a:gd name="connsiteX6" fmla="*/ 97364 w 164060"/>
                <a:gd name="connsiteY6" fmla="*/ 489278 h 492326"/>
                <a:gd name="connsiteX7" fmla="*/ 100539 w 164060"/>
                <a:gd name="connsiteY7" fmla="*/ 365453 h 492326"/>
                <a:gd name="connsiteX8" fmla="*/ 46564 w 164060"/>
                <a:gd name="connsiteY8" fmla="*/ 155903 h 492326"/>
                <a:gd name="connsiteX9" fmla="*/ 106889 w 164060"/>
                <a:gd name="connsiteY9" fmla="*/ 241628 h 492326"/>
                <a:gd name="connsiteX10" fmla="*/ 164039 w 164060"/>
                <a:gd name="connsiteY10" fmla="*/ 101928 h 492326"/>
                <a:gd name="connsiteX11" fmla="*/ 100539 w 164060"/>
                <a:gd name="connsiteY11" fmla="*/ 130503 h 492326"/>
                <a:gd name="connsiteX12" fmla="*/ 2114 w 164060"/>
                <a:gd name="connsiteY12" fmla="*/ 95578 h 492326"/>
                <a:gd name="connsiteX13" fmla="*/ 33864 w 164060"/>
                <a:gd name="connsiteY13" fmla="*/ 86053 h 492326"/>
                <a:gd name="connsiteX14" fmla="*/ 49739 w 164060"/>
                <a:gd name="connsiteY14" fmla="*/ 328 h 4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60" h="492326">
                  <a:moveTo>
                    <a:pt x="49739" y="328"/>
                  </a:moveTo>
                  <a:cubicBezTo>
                    <a:pt x="50268" y="-3905"/>
                    <a:pt x="25927" y="33666"/>
                    <a:pt x="37039" y="60653"/>
                  </a:cubicBezTo>
                  <a:cubicBezTo>
                    <a:pt x="48151" y="87640"/>
                    <a:pt x="111122" y="142145"/>
                    <a:pt x="116414" y="162253"/>
                  </a:cubicBezTo>
                  <a:cubicBezTo>
                    <a:pt x="121706" y="182361"/>
                    <a:pt x="69847" y="174953"/>
                    <a:pt x="68789" y="181303"/>
                  </a:cubicBezTo>
                  <a:cubicBezTo>
                    <a:pt x="67731" y="187653"/>
                    <a:pt x="106360" y="190299"/>
                    <a:pt x="110064" y="200353"/>
                  </a:cubicBezTo>
                  <a:cubicBezTo>
                    <a:pt x="113768" y="210407"/>
                    <a:pt x="93131" y="193474"/>
                    <a:pt x="91014" y="241628"/>
                  </a:cubicBezTo>
                  <a:cubicBezTo>
                    <a:pt x="88897" y="289782"/>
                    <a:pt x="95777" y="468641"/>
                    <a:pt x="97364" y="489278"/>
                  </a:cubicBezTo>
                  <a:cubicBezTo>
                    <a:pt x="98951" y="509915"/>
                    <a:pt x="109006" y="421016"/>
                    <a:pt x="100539" y="365453"/>
                  </a:cubicBezTo>
                  <a:cubicBezTo>
                    <a:pt x="92072" y="309891"/>
                    <a:pt x="45506" y="176540"/>
                    <a:pt x="46564" y="155903"/>
                  </a:cubicBezTo>
                  <a:cubicBezTo>
                    <a:pt x="47622" y="135266"/>
                    <a:pt x="87310" y="250624"/>
                    <a:pt x="106889" y="241628"/>
                  </a:cubicBezTo>
                  <a:cubicBezTo>
                    <a:pt x="126468" y="232632"/>
                    <a:pt x="165097" y="120449"/>
                    <a:pt x="164039" y="101928"/>
                  </a:cubicBezTo>
                  <a:cubicBezTo>
                    <a:pt x="162981" y="83407"/>
                    <a:pt x="127526" y="131561"/>
                    <a:pt x="100539" y="130503"/>
                  </a:cubicBezTo>
                  <a:cubicBezTo>
                    <a:pt x="73552" y="129445"/>
                    <a:pt x="13226" y="102986"/>
                    <a:pt x="2114" y="95578"/>
                  </a:cubicBezTo>
                  <a:cubicBezTo>
                    <a:pt x="-8999" y="88170"/>
                    <a:pt x="26985" y="97165"/>
                    <a:pt x="33864" y="86053"/>
                  </a:cubicBezTo>
                  <a:cubicBezTo>
                    <a:pt x="40743" y="74941"/>
                    <a:pt x="49210" y="4561"/>
                    <a:pt x="49739" y="32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0A3F74EF-76AF-D50E-E5CA-A73B37A03D74}"/>
                </a:ext>
              </a:extLst>
            </p:cNvPr>
            <p:cNvSpPr/>
            <p:nvPr/>
          </p:nvSpPr>
          <p:spPr>
            <a:xfrm>
              <a:off x="1901783" y="4914900"/>
              <a:ext cx="111696" cy="279404"/>
            </a:xfrm>
            <a:custGeom>
              <a:avLst/>
              <a:gdLst>
                <a:gd name="connsiteX0" fmla="*/ 42 w 111696"/>
                <a:gd name="connsiteY0" fmla="*/ 0 h 279404"/>
                <a:gd name="connsiteX1" fmla="*/ 101642 w 111696"/>
                <a:gd name="connsiteY1" fmla="*/ 215900 h 279404"/>
                <a:gd name="connsiteX2" fmla="*/ 107992 w 111696"/>
                <a:gd name="connsiteY2" fmla="*/ 279400 h 279404"/>
                <a:gd name="connsiteX3" fmla="*/ 101642 w 111696"/>
                <a:gd name="connsiteY3" fmla="*/ 219075 h 279404"/>
                <a:gd name="connsiteX4" fmla="*/ 88942 w 111696"/>
                <a:gd name="connsiteY4" fmla="*/ 215900 h 279404"/>
                <a:gd name="connsiteX5" fmla="*/ 42 w 111696"/>
                <a:gd name="connsiteY5" fmla="*/ 0 h 27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96" h="279404">
                  <a:moveTo>
                    <a:pt x="42" y="0"/>
                  </a:moveTo>
                  <a:cubicBezTo>
                    <a:pt x="2159" y="0"/>
                    <a:pt x="83650" y="169333"/>
                    <a:pt x="101642" y="215900"/>
                  </a:cubicBezTo>
                  <a:cubicBezTo>
                    <a:pt x="119634" y="262467"/>
                    <a:pt x="107992" y="278871"/>
                    <a:pt x="107992" y="279400"/>
                  </a:cubicBezTo>
                  <a:cubicBezTo>
                    <a:pt x="107992" y="279929"/>
                    <a:pt x="104817" y="229658"/>
                    <a:pt x="101642" y="219075"/>
                  </a:cubicBezTo>
                  <a:cubicBezTo>
                    <a:pt x="98467" y="208492"/>
                    <a:pt x="102171" y="247650"/>
                    <a:pt x="88942" y="215900"/>
                  </a:cubicBezTo>
                  <a:cubicBezTo>
                    <a:pt x="75713" y="184150"/>
                    <a:pt x="-2075" y="0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02E02DD5-B8D5-99F2-2C59-82C2B49D9205}"/>
                </a:ext>
              </a:extLst>
            </p:cNvPr>
            <p:cNvSpPr/>
            <p:nvPr/>
          </p:nvSpPr>
          <p:spPr>
            <a:xfrm>
              <a:off x="2054102" y="4947051"/>
              <a:ext cx="418099" cy="219034"/>
            </a:xfrm>
            <a:custGeom>
              <a:avLst/>
              <a:gdLst>
                <a:gd name="connsiteX0" fmla="*/ 123 w 418099"/>
                <a:gd name="connsiteY0" fmla="*/ 186924 h 219034"/>
                <a:gd name="connsiteX1" fmla="*/ 235073 w 418099"/>
                <a:gd name="connsiteY1" fmla="*/ 174224 h 219034"/>
                <a:gd name="connsiteX2" fmla="*/ 238248 w 418099"/>
                <a:gd name="connsiteY2" fmla="*/ 218674 h 219034"/>
                <a:gd name="connsiteX3" fmla="*/ 301748 w 418099"/>
                <a:gd name="connsiteY3" fmla="*/ 145649 h 219034"/>
                <a:gd name="connsiteX4" fmla="*/ 323973 w 418099"/>
                <a:gd name="connsiteY4" fmla="*/ 91674 h 219034"/>
                <a:gd name="connsiteX5" fmla="*/ 416048 w 418099"/>
                <a:gd name="connsiteY5" fmla="*/ 2774 h 219034"/>
                <a:gd name="connsiteX6" fmla="*/ 374773 w 418099"/>
                <a:gd name="connsiteY6" fmla="*/ 31349 h 219034"/>
                <a:gd name="connsiteX7" fmla="*/ 228723 w 418099"/>
                <a:gd name="connsiteY7" fmla="*/ 120249 h 219034"/>
                <a:gd name="connsiteX8" fmla="*/ 298573 w 418099"/>
                <a:gd name="connsiteY8" fmla="*/ 120249 h 219034"/>
                <a:gd name="connsiteX9" fmla="*/ 269998 w 418099"/>
                <a:gd name="connsiteY9" fmla="*/ 164699 h 219034"/>
                <a:gd name="connsiteX10" fmla="*/ 123 w 418099"/>
                <a:gd name="connsiteY10" fmla="*/ 186924 h 21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099" h="219034">
                  <a:moveTo>
                    <a:pt x="123" y="186924"/>
                  </a:moveTo>
                  <a:cubicBezTo>
                    <a:pt x="-5698" y="188512"/>
                    <a:pt x="195386" y="168932"/>
                    <a:pt x="235073" y="174224"/>
                  </a:cubicBezTo>
                  <a:cubicBezTo>
                    <a:pt x="274761" y="179516"/>
                    <a:pt x="227136" y="223436"/>
                    <a:pt x="238248" y="218674"/>
                  </a:cubicBezTo>
                  <a:cubicBezTo>
                    <a:pt x="249360" y="213912"/>
                    <a:pt x="287461" y="166816"/>
                    <a:pt x="301748" y="145649"/>
                  </a:cubicBezTo>
                  <a:cubicBezTo>
                    <a:pt x="316036" y="124482"/>
                    <a:pt x="304923" y="115486"/>
                    <a:pt x="323973" y="91674"/>
                  </a:cubicBezTo>
                  <a:cubicBezTo>
                    <a:pt x="343023" y="67862"/>
                    <a:pt x="407581" y="12828"/>
                    <a:pt x="416048" y="2774"/>
                  </a:cubicBezTo>
                  <a:cubicBezTo>
                    <a:pt x="424515" y="-7280"/>
                    <a:pt x="405994" y="11770"/>
                    <a:pt x="374773" y="31349"/>
                  </a:cubicBezTo>
                  <a:cubicBezTo>
                    <a:pt x="343552" y="50928"/>
                    <a:pt x="241423" y="105432"/>
                    <a:pt x="228723" y="120249"/>
                  </a:cubicBezTo>
                  <a:cubicBezTo>
                    <a:pt x="216023" y="135066"/>
                    <a:pt x="291694" y="112841"/>
                    <a:pt x="298573" y="120249"/>
                  </a:cubicBezTo>
                  <a:cubicBezTo>
                    <a:pt x="305452" y="127657"/>
                    <a:pt x="315506" y="155174"/>
                    <a:pt x="269998" y="164699"/>
                  </a:cubicBezTo>
                  <a:cubicBezTo>
                    <a:pt x="224490" y="174224"/>
                    <a:pt x="5944" y="185336"/>
                    <a:pt x="123" y="18692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B0DBDD9-22E6-ED30-83EE-5A2D473A5FCC}"/>
                </a:ext>
              </a:extLst>
            </p:cNvPr>
            <p:cNvSpPr/>
            <p:nvPr/>
          </p:nvSpPr>
          <p:spPr>
            <a:xfrm>
              <a:off x="3082814" y="4257670"/>
              <a:ext cx="98536" cy="441322"/>
            </a:xfrm>
            <a:custGeom>
              <a:avLst/>
              <a:gdLst>
                <a:gd name="connsiteX0" fmla="*/ 111 w 98536"/>
                <a:gd name="connsiteY0" fmla="*/ 5 h 441322"/>
                <a:gd name="connsiteX1" fmla="*/ 15986 w 98536"/>
                <a:gd name="connsiteY1" fmla="*/ 184155 h 441322"/>
                <a:gd name="connsiteX2" fmla="*/ 9636 w 98536"/>
                <a:gd name="connsiteY2" fmla="*/ 244480 h 441322"/>
                <a:gd name="connsiteX3" fmla="*/ 44561 w 98536"/>
                <a:gd name="connsiteY3" fmla="*/ 203205 h 441322"/>
                <a:gd name="connsiteX4" fmla="*/ 12811 w 98536"/>
                <a:gd name="connsiteY4" fmla="*/ 438155 h 441322"/>
                <a:gd name="connsiteX5" fmla="*/ 25511 w 98536"/>
                <a:gd name="connsiteY5" fmla="*/ 327030 h 441322"/>
                <a:gd name="connsiteX6" fmla="*/ 98536 w 98536"/>
                <a:gd name="connsiteY6" fmla="*/ 158755 h 441322"/>
                <a:gd name="connsiteX7" fmla="*/ 25511 w 98536"/>
                <a:gd name="connsiteY7" fmla="*/ 234955 h 441322"/>
                <a:gd name="connsiteX8" fmla="*/ 25511 w 98536"/>
                <a:gd name="connsiteY8" fmla="*/ 177805 h 441322"/>
                <a:gd name="connsiteX9" fmla="*/ 111 w 98536"/>
                <a:gd name="connsiteY9" fmla="*/ 5 h 44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536" h="441322">
                  <a:moveTo>
                    <a:pt x="111" y="5"/>
                  </a:moveTo>
                  <a:cubicBezTo>
                    <a:pt x="-1477" y="1063"/>
                    <a:pt x="14399" y="143409"/>
                    <a:pt x="15986" y="184155"/>
                  </a:cubicBezTo>
                  <a:cubicBezTo>
                    <a:pt x="17573" y="224901"/>
                    <a:pt x="4874" y="241305"/>
                    <a:pt x="9636" y="244480"/>
                  </a:cubicBezTo>
                  <a:cubicBezTo>
                    <a:pt x="14398" y="247655"/>
                    <a:pt x="44032" y="170926"/>
                    <a:pt x="44561" y="203205"/>
                  </a:cubicBezTo>
                  <a:cubicBezTo>
                    <a:pt x="45090" y="235484"/>
                    <a:pt x="15986" y="417518"/>
                    <a:pt x="12811" y="438155"/>
                  </a:cubicBezTo>
                  <a:cubicBezTo>
                    <a:pt x="9636" y="458793"/>
                    <a:pt x="11224" y="373597"/>
                    <a:pt x="25511" y="327030"/>
                  </a:cubicBezTo>
                  <a:cubicBezTo>
                    <a:pt x="39799" y="280463"/>
                    <a:pt x="98536" y="174101"/>
                    <a:pt x="98536" y="158755"/>
                  </a:cubicBezTo>
                  <a:cubicBezTo>
                    <a:pt x="98536" y="143409"/>
                    <a:pt x="37682" y="231780"/>
                    <a:pt x="25511" y="234955"/>
                  </a:cubicBezTo>
                  <a:cubicBezTo>
                    <a:pt x="13340" y="238130"/>
                    <a:pt x="28686" y="214847"/>
                    <a:pt x="25511" y="177805"/>
                  </a:cubicBezTo>
                  <a:cubicBezTo>
                    <a:pt x="22336" y="140763"/>
                    <a:pt x="1699" y="-1053"/>
                    <a:pt x="111" y="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3AF3AD15-4190-E9CB-A3CC-1F0CF90CA006}"/>
                </a:ext>
              </a:extLst>
            </p:cNvPr>
            <p:cNvSpPr/>
            <p:nvPr/>
          </p:nvSpPr>
          <p:spPr>
            <a:xfrm>
              <a:off x="1490672" y="3728085"/>
              <a:ext cx="270000" cy="75721"/>
            </a:xfrm>
            <a:custGeom>
              <a:avLst/>
              <a:gdLst>
                <a:gd name="connsiteX0" fmla="*/ 1578 w 270000"/>
                <a:gd name="connsiteY0" fmla="*/ 75565 h 75721"/>
                <a:gd name="connsiteX1" fmla="*/ 265103 w 270000"/>
                <a:gd name="connsiteY1" fmla="*/ 2540 h 75721"/>
                <a:gd name="connsiteX2" fmla="*/ 160328 w 270000"/>
                <a:gd name="connsiteY2" fmla="*/ 21590 h 75721"/>
                <a:gd name="connsiteX3" fmla="*/ 1578 w 270000"/>
                <a:gd name="connsiteY3" fmla="*/ 75565 h 7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00" h="75721">
                  <a:moveTo>
                    <a:pt x="1578" y="75565"/>
                  </a:moveTo>
                  <a:cubicBezTo>
                    <a:pt x="19041" y="72390"/>
                    <a:pt x="238645" y="11536"/>
                    <a:pt x="265103" y="2540"/>
                  </a:cubicBezTo>
                  <a:cubicBezTo>
                    <a:pt x="291561" y="-6456"/>
                    <a:pt x="204249" y="10478"/>
                    <a:pt x="160328" y="21590"/>
                  </a:cubicBezTo>
                  <a:cubicBezTo>
                    <a:pt x="116407" y="32702"/>
                    <a:pt x="-15885" y="78740"/>
                    <a:pt x="1578" y="755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9DA41DD5-A511-EE27-BF08-87EA174947AB}"/>
                </a:ext>
              </a:extLst>
            </p:cNvPr>
            <p:cNvSpPr/>
            <p:nvPr/>
          </p:nvSpPr>
          <p:spPr>
            <a:xfrm>
              <a:off x="2501899" y="3579638"/>
              <a:ext cx="481263" cy="296916"/>
            </a:xfrm>
            <a:custGeom>
              <a:avLst/>
              <a:gdLst>
                <a:gd name="connsiteX0" fmla="*/ 1 w 481263"/>
                <a:gd name="connsiteY0" fmla="*/ 65262 h 296916"/>
                <a:gd name="connsiteX1" fmla="*/ 203201 w 481263"/>
                <a:gd name="connsiteY1" fmla="*/ 147812 h 296916"/>
                <a:gd name="connsiteX2" fmla="*/ 184151 w 481263"/>
                <a:gd name="connsiteY2" fmla="*/ 65262 h 296916"/>
                <a:gd name="connsiteX3" fmla="*/ 469901 w 481263"/>
                <a:gd name="connsiteY3" fmla="*/ 287512 h 296916"/>
                <a:gd name="connsiteX4" fmla="*/ 396876 w 481263"/>
                <a:gd name="connsiteY4" fmla="*/ 230362 h 296916"/>
                <a:gd name="connsiteX5" fmla="*/ 142876 w 481263"/>
                <a:gd name="connsiteY5" fmla="*/ 1762 h 296916"/>
                <a:gd name="connsiteX6" fmla="*/ 206376 w 481263"/>
                <a:gd name="connsiteY6" fmla="*/ 122412 h 296916"/>
                <a:gd name="connsiteX7" fmla="*/ 1 w 481263"/>
                <a:gd name="connsiteY7" fmla="*/ 65262 h 29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263" h="296916">
                  <a:moveTo>
                    <a:pt x="1" y="65262"/>
                  </a:moveTo>
                  <a:cubicBezTo>
                    <a:pt x="-528" y="69495"/>
                    <a:pt x="172509" y="147812"/>
                    <a:pt x="203201" y="147812"/>
                  </a:cubicBezTo>
                  <a:cubicBezTo>
                    <a:pt x="233893" y="147812"/>
                    <a:pt x="139701" y="41979"/>
                    <a:pt x="184151" y="65262"/>
                  </a:cubicBezTo>
                  <a:cubicBezTo>
                    <a:pt x="228601" y="88545"/>
                    <a:pt x="469901" y="287512"/>
                    <a:pt x="469901" y="287512"/>
                  </a:cubicBezTo>
                  <a:cubicBezTo>
                    <a:pt x="505355" y="315029"/>
                    <a:pt x="451380" y="277987"/>
                    <a:pt x="396876" y="230362"/>
                  </a:cubicBezTo>
                  <a:cubicBezTo>
                    <a:pt x="342372" y="182737"/>
                    <a:pt x="174626" y="19754"/>
                    <a:pt x="142876" y="1762"/>
                  </a:cubicBezTo>
                  <a:cubicBezTo>
                    <a:pt x="111126" y="-16230"/>
                    <a:pt x="222780" y="109183"/>
                    <a:pt x="206376" y="122412"/>
                  </a:cubicBezTo>
                  <a:cubicBezTo>
                    <a:pt x="189972" y="135641"/>
                    <a:pt x="530" y="61029"/>
                    <a:pt x="1" y="65262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E193273B-E0CF-5EFC-DB28-14E99569B290}"/>
                </a:ext>
              </a:extLst>
            </p:cNvPr>
            <p:cNvSpPr/>
            <p:nvPr/>
          </p:nvSpPr>
          <p:spPr>
            <a:xfrm>
              <a:off x="1898650" y="5009570"/>
              <a:ext cx="117475" cy="360057"/>
            </a:xfrm>
            <a:custGeom>
              <a:avLst/>
              <a:gdLst>
                <a:gd name="connsiteX0" fmla="*/ 0 w 117475"/>
                <a:gd name="connsiteY0" fmla="*/ 580 h 360057"/>
                <a:gd name="connsiteX1" fmla="*/ 95250 w 117475"/>
                <a:gd name="connsiteY1" fmla="*/ 219655 h 360057"/>
                <a:gd name="connsiteX2" fmla="*/ 117475 w 117475"/>
                <a:gd name="connsiteY2" fmla="*/ 359355 h 360057"/>
                <a:gd name="connsiteX3" fmla="*/ 95250 w 117475"/>
                <a:gd name="connsiteY3" fmla="*/ 162505 h 360057"/>
                <a:gd name="connsiteX4" fmla="*/ 0 w 117475"/>
                <a:gd name="connsiteY4" fmla="*/ 580 h 3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5" h="360057">
                  <a:moveTo>
                    <a:pt x="0" y="580"/>
                  </a:moveTo>
                  <a:cubicBezTo>
                    <a:pt x="0" y="10105"/>
                    <a:pt x="75671" y="159859"/>
                    <a:pt x="95250" y="219655"/>
                  </a:cubicBezTo>
                  <a:cubicBezTo>
                    <a:pt x="114829" y="279451"/>
                    <a:pt x="117475" y="368880"/>
                    <a:pt x="117475" y="359355"/>
                  </a:cubicBezTo>
                  <a:cubicBezTo>
                    <a:pt x="117475" y="349830"/>
                    <a:pt x="111654" y="223888"/>
                    <a:pt x="95250" y="162505"/>
                  </a:cubicBezTo>
                  <a:cubicBezTo>
                    <a:pt x="78846" y="101122"/>
                    <a:pt x="0" y="-8945"/>
                    <a:pt x="0" y="58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F0A0AE01-CD3E-8DB8-31B7-1CF51E33FCE9}"/>
                </a:ext>
              </a:extLst>
            </p:cNvPr>
            <p:cNvSpPr/>
            <p:nvPr/>
          </p:nvSpPr>
          <p:spPr>
            <a:xfrm>
              <a:off x="2058800" y="4686283"/>
              <a:ext cx="519382" cy="616046"/>
            </a:xfrm>
            <a:custGeom>
              <a:avLst/>
              <a:gdLst>
                <a:gd name="connsiteX0" fmla="*/ 1775 w 519382"/>
                <a:gd name="connsiteY0" fmla="*/ 482617 h 616046"/>
                <a:gd name="connsiteX1" fmla="*/ 227200 w 519382"/>
                <a:gd name="connsiteY1" fmla="*/ 479442 h 616046"/>
                <a:gd name="connsiteX2" fmla="*/ 258950 w 519382"/>
                <a:gd name="connsiteY2" fmla="*/ 574692 h 616046"/>
                <a:gd name="connsiteX3" fmla="*/ 265300 w 519382"/>
                <a:gd name="connsiteY3" fmla="*/ 581042 h 616046"/>
                <a:gd name="connsiteX4" fmla="*/ 252600 w 519382"/>
                <a:gd name="connsiteY4" fmla="*/ 612792 h 616046"/>
                <a:gd name="connsiteX5" fmla="*/ 376425 w 519382"/>
                <a:gd name="connsiteY5" fmla="*/ 492142 h 616046"/>
                <a:gd name="connsiteX6" fmla="*/ 493900 w 519382"/>
                <a:gd name="connsiteY6" fmla="*/ 346092 h 616046"/>
                <a:gd name="connsiteX7" fmla="*/ 478025 w 519382"/>
                <a:gd name="connsiteY7" fmla="*/ 355617 h 616046"/>
                <a:gd name="connsiteX8" fmla="*/ 519300 w 519382"/>
                <a:gd name="connsiteY8" fmla="*/ 17 h 616046"/>
                <a:gd name="connsiteX9" fmla="*/ 465325 w 519382"/>
                <a:gd name="connsiteY9" fmla="*/ 371492 h 616046"/>
                <a:gd name="connsiteX10" fmla="*/ 281175 w 519382"/>
                <a:gd name="connsiteY10" fmla="*/ 549292 h 616046"/>
                <a:gd name="connsiteX11" fmla="*/ 239900 w 519382"/>
                <a:gd name="connsiteY11" fmla="*/ 450867 h 616046"/>
                <a:gd name="connsiteX12" fmla="*/ 128775 w 519382"/>
                <a:gd name="connsiteY12" fmla="*/ 460392 h 616046"/>
                <a:gd name="connsiteX13" fmla="*/ 1775 w 519382"/>
                <a:gd name="connsiteY13" fmla="*/ 482617 h 61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9382" h="616046">
                  <a:moveTo>
                    <a:pt x="1775" y="482617"/>
                  </a:moveTo>
                  <a:cubicBezTo>
                    <a:pt x="18179" y="485792"/>
                    <a:pt x="184337" y="464096"/>
                    <a:pt x="227200" y="479442"/>
                  </a:cubicBezTo>
                  <a:cubicBezTo>
                    <a:pt x="270063" y="494788"/>
                    <a:pt x="252600" y="557759"/>
                    <a:pt x="258950" y="574692"/>
                  </a:cubicBezTo>
                  <a:cubicBezTo>
                    <a:pt x="265300" y="591625"/>
                    <a:pt x="266358" y="574692"/>
                    <a:pt x="265300" y="581042"/>
                  </a:cubicBezTo>
                  <a:cubicBezTo>
                    <a:pt x="264242" y="587392"/>
                    <a:pt x="234079" y="627609"/>
                    <a:pt x="252600" y="612792"/>
                  </a:cubicBezTo>
                  <a:cubicBezTo>
                    <a:pt x="271121" y="597975"/>
                    <a:pt x="336208" y="536592"/>
                    <a:pt x="376425" y="492142"/>
                  </a:cubicBezTo>
                  <a:cubicBezTo>
                    <a:pt x="416642" y="447692"/>
                    <a:pt x="476967" y="368846"/>
                    <a:pt x="493900" y="346092"/>
                  </a:cubicBezTo>
                  <a:cubicBezTo>
                    <a:pt x="510833" y="323338"/>
                    <a:pt x="473792" y="413296"/>
                    <a:pt x="478025" y="355617"/>
                  </a:cubicBezTo>
                  <a:cubicBezTo>
                    <a:pt x="482258" y="297938"/>
                    <a:pt x="521417" y="-2629"/>
                    <a:pt x="519300" y="17"/>
                  </a:cubicBezTo>
                  <a:cubicBezTo>
                    <a:pt x="517183" y="2663"/>
                    <a:pt x="505013" y="279946"/>
                    <a:pt x="465325" y="371492"/>
                  </a:cubicBezTo>
                  <a:cubicBezTo>
                    <a:pt x="425637" y="463038"/>
                    <a:pt x="318746" y="536063"/>
                    <a:pt x="281175" y="549292"/>
                  </a:cubicBezTo>
                  <a:cubicBezTo>
                    <a:pt x="243604" y="562521"/>
                    <a:pt x="265300" y="465684"/>
                    <a:pt x="239900" y="450867"/>
                  </a:cubicBezTo>
                  <a:cubicBezTo>
                    <a:pt x="214500" y="436050"/>
                    <a:pt x="170579" y="455630"/>
                    <a:pt x="128775" y="460392"/>
                  </a:cubicBezTo>
                  <a:cubicBezTo>
                    <a:pt x="86971" y="465154"/>
                    <a:pt x="-14629" y="479442"/>
                    <a:pt x="1775" y="4826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AD832DA-ED5D-BC97-06D1-D0FB3E391718}"/>
                </a:ext>
              </a:extLst>
            </p:cNvPr>
            <p:cNvSpPr/>
            <p:nvPr/>
          </p:nvSpPr>
          <p:spPr>
            <a:xfrm>
              <a:off x="2263664" y="4464041"/>
              <a:ext cx="331459" cy="229276"/>
            </a:xfrm>
            <a:custGeom>
              <a:avLst/>
              <a:gdLst>
                <a:gd name="connsiteX0" fmla="*/ 111 w 331459"/>
                <a:gd name="connsiteY0" fmla="*/ 85734 h 229276"/>
                <a:gd name="connsiteX1" fmla="*/ 165211 w 331459"/>
                <a:gd name="connsiteY1" fmla="*/ 111134 h 229276"/>
                <a:gd name="connsiteX2" fmla="*/ 155686 w 331459"/>
                <a:gd name="connsiteY2" fmla="*/ 63509 h 229276"/>
                <a:gd name="connsiteX3" fmla="*/ 282686 w 331459"/>
                <a:gd name="connsiteY3" fmla="*/ 114309 h 229276"/>
                <a:gd name="connsiteX4" fmla="*/ 244586 w 331459"/>
                <a:gd name="connsiteY4" fmla="*/ 63509 h 229276"/>
                <a:gd name="connsiteX5" fmla="*/ 308086 w 331459"/>
                <a:gd name="connsiteY5" fmla="*/ 152409 h 229276"/>
                <a:gd name="connsiteX6" fmla="*/ 327136 w 331459"/>
                <a:gd name="connsiteY6" fmla="*/ 228609 h 229276"/>
                <a:gd name="connsiteX7" fmla="*/ 231886 w 331459"/>
                <a:gd name="connsiteY7" fmla="*/ 107959 h 229276"/>
                <a:gd name="connsiteX8" fmla="*/ 123936 w 331459"/>
                <a:gd name="connsiteY8" fmla="*/ 9 h 229276"/>
                <a:gd name="connsiteX9" fmla="*/ 196961 w 331459"/>
                <a:gd name="connsiteY9" fmla="*/ 101609 h 229276"/>
                <a:gd name="connsiteX10" fmla="*/ 139811 w 331459"/>
                <a:gd name="connsiteY10" fmla="*/ 101609 h 229276"/>
                <a:gd name="connsiteX11" fmla="*/ 111 w 331459"/>
                <a:gd name="connsiteY11" fmla="*/ 85734 h 22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459" h="229276">
                  <a:moveTo>
                    <a:pt x="111" y="85734"/>
                  </a:moveTo>
                  <a:cubicBezTo>
                    <a:pt x="4344" y="87321"/>
                    <a:pt x="139282" y="114838"/>
                    <a:pt x="165211" y="111134"/>
                  </a:cubicBezTo>
                  <a:cubicBezTo>
                    <a:pt x="191140" y="107430"/>
                    <a:pt x="136107" y="62980"/>
                    <a:pt x="155686" y="63509"/>
                  </a:cubicBezTo>
                  <a:cubicBezTo>
                    <a:pt x="175265" y="64038"/>
                    <a:pt x="267869" y="114309"/>
                    <a:pt x="282686" y="114309"/>
                  </a:cubicBezTo>
                  <a:cubicBezTo>
                    <a:pt x="297503" y="114309"/>
                    <a:pt x="240353" y="57159"/>
                    <a:pt x="244586" y="63509"/>
                  </a:cubicBezTo>
                  <a:cubicBezTo>
                    <a:pt x="248819" y="69859"/>
                    <a:pt x="294328" y="124892"/>
                    <a:pt x="308086" y="152409"/>
                  </a:cubicBezTo>
                  <a:cubicBezTo>
                    <a:pt x="321844" y="179926"/>
                    <a:pt x="339836" y="236017"/>
                    <a:pt x="327136" y="228609"/>
                  </a:cubicBezTo>
                  <a:cubicBezTo>
                    <a:pt x="314436" y="221201"/>
                    <a:pt x="265753" y="146059"/>
                    <a:pt x="231886" y="107959"/>
                  </a:cubicBezTo>
                  <a:cubicBezTo>
                    <a:pt x="198019" y="69859"/>
                    <a:pt x="129757" y="1067"/>
                    <a:pt x="123936" y="9"/>
                  </a:cubicBezTo>
                  <a:cubicBezTo>
                    <a:pt x="118115" y="-1049"/>
                    <a:pt x="194315" y="84676"/>
                    <a:pt x="196961" y="101609"/>
                  </a:cubicBezTo>
                  <a:cubicBezTo>
                    <a:pt x="199607" y="118542"/>
                    <a:pt x="166269" y="102667"/>
                    <a:pt x="139811" y="101609"/>
                  </a:cubicBezTo>
                  <a:cubicBezTo>
                    <a:pt x="113353" y="100551"/>
                    <a:pt x="-4122" y="84147"/>
                    <a:pt x="111" y="8573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044BE00B-9ABE-4F81-9608-F2C0E7B3FAB3}"/>
                </a:ext>
              </a:extLst>
            </p:cNvPr>
            <p:cNvSpPr/>
            <p:nvPr/>
          </p:nvSpPr>
          <p:spPr>
            <a:xfrm>
              <a:off x="2120780" y="4469975"/>
              <a:ext cx="330434" cy="57648"/>
            </a:xfrm>
            <a:custGeom>
              <a:avLst/>
              <a:gdLst>
                <a:gd name="connsiteX0" fmla="*/ 120 w 330434"/>
                <a:gd name="connsiteY0" fmla="*/ 51225 h 57648"/>
                <a:gd name="connsiteX1" fmla="*/ 181095 w 330434"/>
                <a:gd name="connsiteY1" fmla="*/ 44875 h 57648"/>
                <a:gd name="connsiteX2" fmla="*/ 165220 w 330434"/>
                <a:gd name="connsiteY2" fmla="*/ 13125 h 57648"/>
                <a:gd name="connsiteX3" fmla="*/ 330320 w 330434"/>
                <a:gd name="connsiteY3" fmla="*/ 57575 h 57648"/>
                <a:gd name="connsiteX4" fmla="*/ 136645 w 330434"/>
                <a:gd name="connsiteY4" fmla="*/ 425 h 57648"/>
                <a:gd name="connsiteX5" fmla="*/ 152520 w 330434"/>
                <a:gd name="connsiteY5" fmla="*/ 32175 h 57648"/>
                <a:gd name="connsiteX6" fmla="*/ 120 w 330434"/>
                <a:gd name="connsiteY6" fmla="*/ 51225 h 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434" h="57648">
                  <a:moveTo>
                    <a:pt x="120" y="51225"/>
                  </a:moveTo>
                  <a:cubicBezTo>
                    <a:pt x="4882" y="53342"/>
                    <a:pt x="153578" y="51225"/>
                    <a:pt x="181095" y="44875"/>
                  </a:cubicBezTo>
                  <a:cubicBezTo>
                    <a:pt x="208612" y="38525"/>
                    <a:pt x="140349" y="11008"/>
                    <a:pt x="165220" y="13125"/>
                  </a:cubicBezTo>
                  <a:cubicBezTo>
                    <a:pt x="190091" y="15242"/>
                    <a:pt x="335082" y="59692"/>
                    <a:pt x="330320" y="57575"/>
                  </a:cubicBezTo>
                  <a:cubicBezTo>
                    <a:pt x="325558" y="55458"/>
                    <a:pt x="166278" y="4658"/>
                    <a:pt x="136645" y="425"/>
                  </a:cubicBezTo>
                  <a:cubicBezTo>
                    <a:pt x="107012" y="-3808"/>
                    <a:pt x="172099" y="24767"/>
                    <a:pt x="152520" y="32175"/>
                  </a:cubicBezTo>
                  <a:cubicBezTo>
                    <a:pt x="132941" y="39583"/>
                    <a:pt x="-4642" y="49108"/>
                    <a:pt x="120" y="5122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B6F83BA5-EDDE-5587-4E1C-F88A4FFC8FFF}"/>
                </a:ext>
              </a:extLst>
            </p:cNvPr>
            <p:cNvSpPr/>
            <p:nvPr/>
          </p:nvSpPr>
          <p:spPr>
            <a:xfrm>
              <a:off x="1777869" y="4511631"/>
              <a:ext cx="184464" cy="130444"/>
            </a:xfrm>
            <a:custGeom>
              <a:avLst/>
              <a:gdLst>
                <a:gd name="connsiteX0" fmla="*/ 131 w 184464"/>
                <a:gd name="connsiteY0" fmla="*/ 107994 h 130444"/>
                <a:gd name="connsiteX1" fmla="*/ 130306 w 184464"/>
                <a:gd name="connsiteY1" fmla="*/ 38144 h 130444"/>
                <a:gd name="connsiteX2" fmla="*/ 133481 w 184464"/>
                <a:gd name="connsiteY2" fmla="*/ 92119 h 130444"/>
                <a:gd name="connsiteX3" fmla="*/ 168406 w 184464"/>
                <a:gd name="connsiteY3" fmla="*/ 54019 h 130444"/>
                <a:gd name="connsiteX4" fmla="*/ 184281 w 184464"/>
                <a:gd name="connsiteY4" fmla="*/ 130219 h 130444"/>
                <a:gd name="connsiteX5" fmla="*/ 158881 w 184464"/>
                <a:gd name="connsiteY5" fmla="*/ 76244 h 130444"/>
                <a:gd name="connsiteX6" fmla="*/ 139831 w 184464"/>
                <a:gd name="connsiteY6" fmla="*/ 41319 h 130444"/>
                <a:gd name="connsiteX7" fmla="*/ 73156 w 184464"/>
                <a:gd name="connsiteY7" fmla="*/ 44 h 130444"/>
                <a:gd name="connsiteX8" fmla="*/ 104906 w 184464"/>
                <a:gd name="connsiteY8" fmla="*/ 34969 h 130444"/>
                <a:gd name="connsiteX9" fmla="*/ 131 w 184464"/>
                <a:gd name="connsiteY9" fmla="*/ 107994 h 13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64" h="130444">
                  <a:moveTo>
                    <a:pt x="131" y="107994"/>
                  </a:moveTo>
                  <a:cubicBezTo>
                    <a:pt x="4364" y="108523"/>
                    <a:pt x="108081" y="40790"/>
                    <a:pt x="130306" y="38144"/>
                  </a:cubicBezTo>
                  <a:cubicBezTo>
                    <a:pt x="152531" y="35498"/>
                    <a:pt x="127131" y="89473"/>
                    <a:pt x="133481" y="92119"/>
                  </a:cubicBezTo>
                  <a:cubicBezTo>
                    <a:pt x="139831" y="94765"/>
                    <a:pt x="159939" y="47669"/>
                    <a:pt x="168406" y="54019"/>
                  </a:cubicBezTo>
                  <a:cubicBezTo>
                    <a:pt x="176873" y="60369"/>
                    <a:pt x="185868" y="126515"/>
                    <a:pt x="184281" y="130219"/>
                  </a:cubicBezTo>
                  <a:cubicBezTo>
                    <a:pt x="182694" y="133923"/>
                    <a:pt x="166289" y="91061"/>
                    <a:pt x="158881" y="76244"/>
                  </a:cubicBezTo>
                  <a:cubicBezTo>
                    <a:pt x="151473" y="61427"/>
                    <a:pt x="154119" y="54019"/>
                    <a:pt x="139831" y="41319"/>
                  </a:cubicBezTo>
                  <a:cubicBezTo>
                    <a:pt x="125544" y="28619"/>
                    <a:pt x="78977" y="1102"/>
                    <a:pt x="73156" y="44"/>
                  </a:cubicBezTo>
                  <a:cubicBezTo>
                    <a:pt x="67335" y="-1014"/>
                    <a:pt x="114431" y="16977"/>
                    <a:pt x="104906" y="34969"/>
                  </a:cubicBezTo>
                  <a:cubicBezTo>
                    <a:pt x="95381" y="52961"/>
                    <a:pt x="-4102" y="107465"/>
                    <a:pt x="131" y="10799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AFC7C2F8-6D3C-4D6B-4313-D3CD476A4280}"/>
                </a:ext>
              </a:extLst>
            </p:cNvPr>
            <p:cNvSpPr/>
            <p:nvPr/>
          </p:nvSpPr>
          <p:spPr>
            <a:xfrm>
              <a:off x="2679450" y="4010023"/>
              <a:ext cx="179637" cy="229737"/>
            </a:xfrm>
            <a:custGeom>
              <a:avLst/>
              <a:gdLst>
                <a:gd name="connsiteX0" fmla="*/ 250 w 179637"/>
                <a:gd name="connsiteY0" fmla="*/ 66677 h 229737"/>
                <a:gd name="connsiteX1" fmla="*/ 51050 w 179637"/>
                <a:gd name="connsiteY1" fmla="*/ 161927 h 229737"/>
                <a:gd name="connsiteX2" fmla="*/ 25650 w 179637"/>
                <a:gd name="connsiteY2" fmla="*/ 228602 h 229737"/>
                <a:gd name="connsiteX3" fmla="*/ 41525 w 179637"/>
                <a:gd name="connsiteY3" fmla="*/ 196852 h 229737"/>
                <a:gd name="connsiteX4" fmla="*/ 165350 w 179637"/>
                <a:gd name="connsiteY4" fmla="*/ 107952 h 229737"/>
                <a:gd name="connsiteX5" fmla="*/ 174875 w 179637"/>
                <a:gd name="connsiteY5" fmla="*/ 2 h 229737"/>
                <a:gd name="connsiteX6" fmla="*/ 146300 w 179637"/>
                <a:gd name="connsiteY6" fmla="*/ 104777 h 229737"/>
                <a:gd name="connsiteX7" fmla="*/ 76450 w 179637"/>
                <a:gd name="connsiteY7" fmla="*/ 155577 h 229737"/>
                <a:gd name="connsiteX8" fmla="*/ 250 w 179637"/>
                <a:gd name="connsiteY8" fmla="*/ 66677 h 2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37" h="229737">
                  <a:moveTo>
                    <a:pt x="250" y="66677"/>
                  </a:moveTo>
                  <a:cubicBezTo>
                    <a:pt x="-3983" y="67735"/>
                    <a:pt x="46817" y="134940"/>
                    <a:pt x="51050" y="161927"/>
                  </a:cubicBezTo>
                  <a:cubicBezTo>
                    <a:pt x="55283" y="188915"/>
                    <a:pt x="27238" y="222781"/>
                    <a:pt x="25650" y="228602"/>
                  </a:cubicBezTo>
                  <a:cubicBezTo>
                    <a:pt x="24063" y="234423"/>
                    <a:pt x="18242" y="216960"/>
                    <a:pt x="41525" y="196852"/>
                  </a:cubicBezTo>
                  <a:cubicBezTo>
                    <a:pt x="64808" y="176744"/>
                    <a:pt x="143125" y="140760"/>
                    <a:pt x="165350" y="107952"/>
                  </a:cubicBezTo>
                  <a:cubicBezTo>
                    <a:pt x="187575" y="75144"/>
                    <a:pt x="178050" y="531"/>
                    <a:pt x="174875" y="2"/>
                  </a:cubicBezTo>
                  <a:cubicBezTo>
                    <a:pt x="171700" y="-527"/>
                    <a:pt x="162704" y="78848"/>
                    <a:pt x="146300" y="104777"/>
                  </a:cubicBezTo>
                  <a:cubicBezTo>
                    <a:pt x="129896" y="130706"/>
                    <a:pt x="97087" y="157164"/>
                    <a:pt x="76450" y="155577"/>
                  </a:cubicBezTo>
                  <a:cubicBezTo>
                    <a:pt x="55813" y="153990"/>
                    <a:pt x="4483" y="65619"/>
                    <a:pt x="250" y="66677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E977777-8B39-6399-FDFA-A04417D5756B}"/>
                </a:ext>
              </a:extLst>
            </p:cNvPr>
            <p:cNvSpPr/>
            <p:nvPr/>
          </p:nvSpPr>
          <p:spPr>
            <a:xfrm>
              <a:off x="2673189" y="4362181"/>
              <a:ext cx="73559" cy="673698"/>
            </a:xfrm>
            <a:custGeom>
              <a:avLst/>
              <a:gdLst>
                <a:gd name="connsiteX0" fmla="*/ 73186 w 73559"/>
                <a:gd name="connsiteY0" fmla="*/ 269 h 673698"/>
                <a:gd name="connsiteX1" fmla="*/ 60486 w 73559"/>
                <a:gd name="connsiteY1" fmla="*/ 352694 h 673698"/>
                <a:gd name="connsiteX2" fmla="*/ 54136 w 73559"/>
                <a:gd name="connsiteY2" fmla="*/ 292369 h 673698"/>
                <a:gd name="connsiteX3" fmla="*/ 16036 w 73559"/>
                <a:gd name="connsiteY3" fmla="*/ 555894 h 673698"/>
                <a:gd name="connsiteX4" fmla="*/ 161 w 73559"/>
                <a:gd name="connsiteY4" fmla="*/ 673369 h 673698"/>
                <a:gd name="connsiteX5" fmla="*/ 9686 w 73559"/>
                <a:gd name="connsiteY5" fmla="*/ 524144 h 673698"/>
                <a:gd name="connsiteX6" fmla="*/ 38261 w 73559"/>
                <a:gd name="connsiteY6" fmla="*/ 203469 h 673698"/>
                <a:gd name="connsiteX7" fmla="*/ 44611 w 73559"/>
                <a:gd name="connsiteY7" fmla="*/ 292369 h 673698"/>
                <a:gd name="connsiteX8" fmla="*/ 73186 w 73559"/>
                <a:gd name="connsiteY8" fmla="*/ 269 h 67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9" h="673698">
                  <a:moveTo>
                    <a:pt x="73186" y="269"/>
                  </a:moveTo>
                  <a:cubicBezTo>
                    <a:pt x="75832" y="10323"/>
                    <a:pt x="63661" y="304011"/>
                    <a:pt x="60486" y="352694"/>
                  </a:cubicBezTo>
                  <a:cubicBezTo>
                    <a:pt x="57311" y="401377"/>
                    <a:pt x="61544" y="258502"/>
                    <a:pt x="54136" y="292369"/>
                  </a:cubicBezTo>
                  <a:cubicBezTo>
                    <a:pt x="46728" y="326236"/>
                    <a:pt x="25032" y="492394"/>
                    <a:pt x="16036" y="555894"/>
                  </a:cubicBezTo>
                  <a:cubicBezTo>
                    <a:pt x="7040" y="619394"/>
                    <a:pt x="1219" y="678660"/>
                    <a:pt x="161" y="673369"/>
                  </a:cubicBezTo>
                  <a:cubicBezTo>
                    <a:pt x="-897" y="668078"/>
                    <a:pt x="3336" y="602461"/>
                    <a:pt x="9686" y="524144"/>
                  </a:cubicBezTo>
                  <a:cubicBezTo>
                    <a:pt x="16036" y="445827"/>
                    <a:pt x="32440" y="242098"/>
                    <a:pt x="38261" y="203469"/>
                  </a:cubicBezTo>
                  <a:cubicBezTo>
                    <a:pt x="44082" y="164840"/>
                    <a:pt x="39849" y="320415"/>
                    <a:pt x="44611" y="292369"/>
                  </a:cubicBezTo>
                  <a:cubicBezTo>
                    <a:pt x="49373" y="264323"/>
                    <a:pt x="70540" y="-9785"/>
                    <a:pt x="73186" y="269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F5BB4C4B-0EB5-8915-1F0B-8C67D9B05606}"/>
                </a:ext>
              </a:extLst>
            </p:cNvPr>
            <p:cNvSpPr/>
            <p:nvPr/>
          </p:nvSpPr>
          <p:spPr>
            <a:xfrm>
              <a:off x="2757011" y="4269918"/>
              <a:ext cx="277435" cy="187109"/>
            </a:xfrm>
            <a:custGeom>
              <a:avLst/>
              <a:gdLst>
                <a:gd name="connsiteX0" fmla="*/ 33814 w 277435"/>
                <a:gd name="connsiteY0" fmla="*/ 457 h 187109"/>
                <a:gd name="connsiteX1" fmla="*/ 78264 w 277435"/>
                <a:gd name="connsiteY1" fmla="*/ 63957 h 187109"/>
                <a:gd name="connsiteX2" fmla="*/ 36989 w 277435"/>
                <a:gd name="connsiteY2" fmla="*/ 162382 h 187109"/>
                <a:gd name="connsiteX3" fmla="*/ 78264 w 277435"/>
                <a:gd name="connsiteY3" fmla="*/ 168732 h 187109"/>
                <a:gd name="connsiteX4" fmla="*/ 30639 w 277435"/>
                <a:gd name="connsiteY4" fmla="*/ 181432 h 187109"/>
                <a:gd name="connsiteX5" fmla="*/ 268764 w 277435"/>
                <a:gd name="connsiteY5" fmla="*/ 181432 h 187109"/>
                <a:gd name="connsiteX6" fmla="*/ 221139 w 277435"/>
                <a:gd name="connsiteY6" fmla="*/ 111582 h 187109"/>
                <a:gd name="connsiteX7" fmla="*/ 179864 w 277435"/>
                <a:gd name="connsiteY7" fmla="*/ 76657 h 187109"/>
                <a:gd name="connsiteX8" fmla="*/ 243364 w 277435"/>
                <a:gd name="connsiteY8" fmla="*/ 159207 h 187109"/>
                <a:gd name="connsiteX9" fmla="*/ 36989 w 277435"/>
                <a:gd name="connsiteY9" fmla="*/ 156032 h 187109"/>
                <a:gd name="connsiteX10" fmla="*/ 27464 w 277435"/>
                <a:gd name="connsiteY10" fmla="*/ 114757 h 187109"/>
                <a:gd name="connsiteX11" fmla="*/ 2064 w 277435"/>
                <a:gd name="connsiteY11" fmla="*/ 133807 h 187109"/>
                <a:gd name="connsiteX12" fmla="*/ 87789 w 277435"/>
                <a:gd name="connsiteY12" fmla="*/ 95707 h 187109"/>
                <a:gd name="connsiteX13" fmla="*/ 33814 w 277435"/>
                <a:gd name="connsiteY13" fmla="*/ 457 h 18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435" h="187109">
                  <a:moveTo>
                    <a:pt x="33814" y="457"/>
                  </a:moveTo>
                  <a:cubicBezTo>
                    <a:pt x="32227" y="-4835"/>
                    <a:pt x="77735" y="36970"/>
                    <a:pt x="78264" y="63957"/>
                  </a:cubicBezTo>
                  <a:cubicBezTo>
                    <a:pt x="78793" y="90944"/>
                    <a:pt x="36989" y="144920"/>
                    <a:pt x="36989" y="162382"/>
                  </a:cubicBezTo>
                  <a:cubicBezTo>
                    <a:pt x="36989" y="179844"/>
                    <a:pt x="79322" y="165557"/>
                    <a:pt x="78264" y="168732"/>
                  </a:cubicBezTo>
                  <a:cubicBezTo>
                    <a:pt x="77206" y="171907"/>
                    <a:pt x="-1111" y="179315"/>
                    <a:pt x="30639" y="181432"/>
                  </a:cubicBezTo>
                  <a:cubicBezTo>
                    <a:pt x="62389" y="183549"/>
                    <a:pt x="237014" y="193074"/>
                    <a:pt x="268764" y="181432"/>
                  </a:cubicBezTo>
                  <a:cubicBezTo>
                    <a:pt x="300514" y="169790"/>
                    <a:pt x="235956" y="129044"/>
                    <a:pt x="221139" y="111582"/>
                  </a:cubicBezTo>
                  <a:cubicBezTo>
                    <a:pt x="206322" y="94120"/>
                    <a:pt x="176160" y="68720"/>
                    <a:pt x="179864" y="76657"/>
                  </a:cubicBezTo>
                  <a:cubicBezTo>
                    <a:pt x="183568" y="84594"/>
                    <a:pt x="267176" y="145978"/>
                    <a:pt x="243364" y="159207"/>
                  </a:cubicBezTo>
                  <a:cubicBezTo>
                    <a:pt x="219552" y="172436"/>
                    <a:pt x="72972" y="163440"/>
                    <a:pt x="36989" y="156032"/>
                  </a:cubicBezTo>
                  <a:cubicBezTo>
                    <a:pt x="1006" y="148624"/>
                    <a:pt x="33285" y="118461"/>
                    <a:pt x="27464" y="114757"/>
                  </a:cubicBezTo>
                  <a:cubicBezTo>
                    <a:pt x="21643" y="111053"/>
                    <a:pt x="-7990" y="136982"/>
                    <a:pt x="2064" y="133807"/>
                  </a:cubicBezTo>
                  <a:cubicBezTo>
                    <a:pt x="12118" y="130632"/>
                    <a:pt x="81968" y="112640"/>
                    <a:pt x="87789" y="95707"/>
                  </a:cubicBezTo>
                  <a:cubicBezTo>
                    <a:pt x="93610" y="78774"/>
                    <a:pt x="35401" y="5749"/>
                    <a:pt x="33814" y="457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63A31255-E1B8-B5BB-59A3-43A8559305F8}"/>
                </a:ext>
              </a:extLst>
            </p:cNvPr>
            <p:cNvSpPr/>
            <p:nvPr/>
          </p:nvSpPr>
          <p:spPr>
            <a:xfrm>
              <a:off x="2765340" y="4667242"/>
              <a:ext cx="128042" cy="389481"/>
            </a:xfrm>
            <a:custGeom>
              <a:avLst/>
              <a:gdLst>
                <a:gd name="connsiteX0" fmla="*/ 44535 w 128042"/>
                <a:gd name="connsiteY0" fmla="*/ 98433 h 389481"/>
                <a:gd name="connsiteX1" fmla="*/ 66760 w 128042"/>
                <a:gd name="connsiteY1" fmla="*/ 257183 h 389481"/>
                <a:gd name="connsiteX2" fmla="*/ 85 w 128042"/>
                <a:gd name="connsiteY2" fmla="*/ 387358 h 389481"/>
                <a:gd name="connsiteX3" fmla="*/ 54060 w 128042"/>
                <a:gd name="connsiteY3" fmla="*/ 333383 h 389481"/>
                <a:gd name="connsiteX4" fmla="*/ 111210 w 128042"/>
                <a:gd name="connsiteY4" fmla="*/ 273058 h 389481"/>
                <a:gd name="connsiteX5" fmla="*/ 127085 w 128042"/>
                <a:gd name="connsiteY5" fmla="*/ 8 h 389481"/>
                <a:gd name="connsiteX6" fmla="*/ 88985 w 128042"/>
                <a:gd name="connsiteY6" fmla="*/ 282583 h 389481"/>
                <a:gd name="connsiteX7" fmla="*/ 44535 w 128042"/>
                <a:gd name="connsiteY7" fmla="*/ 98433 h 3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042" h="389481">
                  <a:moveTo>
                    <a:pt x="44535" y="98433"/>
                  </a:moveTo>
                  <a:cubicBezTo>
                    <a:pt x="40831" y="94200"/>
                    <a:pt x="74168" y="209029"/>
                    <a:pt x="66760" y="257183"/>
                  </a:cubicBezTo>
                  <a:cubicBezTo>
                    <a:pt x="59352" y="305337"/>
                    <a:pt x="2202" y="374658"/>
                    <a:pt x="85" y="387358"/>
                  </a:cubicBezTo>
                  <a:cubicBezTo>
                    <a:pt x="-2032" y="400058"/>
                    <a:pt x="35539" y="352433"/>
                    <a:pt x="54060" y="333383"/>
                  </a:cubicBezTo>
                  <a:cubicBezTo>
                    <a:pt x="72581" y="314333"/>
                    <a:pt x="99039" y="328620"/>
                    <a:pt x="111210" y="273058"/>
                  </a:cubicBezTo>
                  <a:cubicBezTo>
                    <a:pt x="123381" y="217496"/>
                    <a:pt x="130789" y="-1579"/>
                    <a:pt x="127085" y="8"/>
                  </a:cubicBezTo>
                  <a:cubicBezTo>
                    <a:pt x="123381" y="1595"/>
                    <a:pt x="102743" y="264591"/>
                    <a:pt x="88985" y="282583"/>
                  </a:cubicBezTo>
                  <a:cubicBezTo>
                    <a:pt x="75227" y="300575"/>
                    <a:pt x="48239" y="102666"/>
                    <a:pt x="44535" y="9843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03137199-3B28-A045-23FF-556DF32A4BA2}"/>
                </a:ext>
              </a:extLst>
            </p:cNvPr>
            <p:cNvSpPr/>
            <p:nvPr/>
          </p:nvSpPr>
          <p:spPr>
            <a:xfrm>
              <a:off x="1828787" y="3280821"/>
              <a:ext cx="483910" cy="122292"/>
            </a:xfrm>
            <a:custGeom>
              <a:avLst/>
              <a:gdLst>
                <a:gd name="connsiteX0" fmla="*/ 13 w 483910"/>
                <a:gd name="connsiteY0" fmla="*/ 24354 h 122292"/>
                <a:gd name="connsiteX1" fmla="*/ 206388 w 483910"/>
                <a:gd name="connsiteY1" fmla="*/ 119604 h 122292"/>
                <a:gd name="connsiteX2" fmla="*/ 196863 w 483910"/>
                <a:gd name="connsiteY2" fmla="*/ 87854 h 122292"/>
                <a:gd name="connsiteX3" fmla="*/ 482613 w 483910"/>
                <a:gd name="connsiteY3" fmla="*/ 2129 h 122292"/>
                <a:gd name="connsiteX4" fmla="*/ 295288 w 483910"/>
                <a:gd name="connsiteY4" fmla="*/ 24354 h 122292"/>
                <a:gd name="connsiteX5" fmla="*/ 120663 w 483910"/>
                <a:gd name="connsiteY5" fmla="*/ 5304 h 122292"/>
                <a:gd name="connsiteX6" fmla="*/ 403238 w 483910"/>
                <a:gd name="connsiteY6" fmla="*/ 30704 h 122292"/>
                <a:gd name="connsiteX7" fmla="*/ 196863 w 483910"/>
                <a:gd name="connsiteY7" fmla="*/ 94204 h 122292"/>
                <a:gd name="connsiteX8" fmla="*/ 13 w 483910"/>
                <a:gd name="connsiteY8" fmla="*/ 24354 h 1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910" h="122292">
                  <a:moveTo>
                    <a:pt x="13" y="24354"/>
                  </a:moveTo>
                  <a:cubicBezTo>
                    <a:pt x="1600" y="28587"/>
                    <a:pt x="173580" y="109021"/>
                    <a:pt x="206388" y="119604"/>
                  </a:cubicBezTo>
                  <a:cubicBezTo>
                    <a:pt x="239196" y="130187"/>
                    <a:pt x="150826" y="107433"/>
                    <a:pt x="196863" y="87854"/>
                  </a:cubicBezTo>
                  <a:cubicBezTo>
                    <a:pt x="242901" y="68275"/>
                    <a:pt x="466209" y="12712"/>
                    <a:pt x="482613" y="2129"/>
                  </a:cubicBezTo>
                  <a:cubicBezTo>
                    <a:pt x="499017" y="-8454"/>
                    <a:pt x="355613" y="23825"/>
                    <a:pt x="295288" y="24354"/>
                  </a:cubicBezTo>
                  <a:cubicBezTo>
                    <a:pt x="234963" y="24883"/>
                    <a:pt x="102672" y="4246"/>
                    <a:pt x="120663" y="5304"/>
                  </a:cubicBezTo>
                  <a:cubicBezTo>
                    <a:pt x="138654" y="6362"/>
                    <a:pt x="390538" y="15887"/>
                    <a:pt x="403238" y="30704"/>
                  </a:cubicBezTo>
                  <a:cubicBezTo>
                    <a:pt x="415938" y="45521"/>
                    <a:pt x="259305" y="92617"/>
                    <a:pt x="196863" y="94204"/>
                  </a:cubicBezTo>
                  <a:cubicBezTo>
                    <a:pt x="134421" y="95791"/>
                    <a:pt x="-1574" y="20121"/>
                    <a:pt x="13" y="243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39ED28FF-69EB-7AF4-92DD-E8BDAD620ECA}"/>
                </a:ext>
              </a:extLst>
            </p:cNvPr>
            <p:cNvSpPr/>
            <p:nvPr/>
          </p:nvSpPr>
          <p:spPr>
            <a:xfrm>
              <a:off x="1510452" y="3793817"/>
              <a:ext cx="369589" cy="120990"/>
            </a:xfrm>
            <a:custGeom>
              <a:avLst/>
              <a:gdLst>
                <a:gd name="connsiteX0" fmla="*/ 848 w 369589"/>
                <a:gd name="connsiteY0" fmla="*/ 73333 h 120990"/>
                <a:gd name="connsiteX1" fmla="*/ 115148 w 369589"/>
                <a:gd name="connsiteY1" fmla="*/ 19358 h 120990"/>
                <a:gd name="connsiteX2" fmla="*/ 105623 w 369589"/>
                <a:gd name="connsiteY2" fmla="*/ 44758 h 120990"/>
                <a:gd name="connsiteX3" fmla="*/ 258023 w 369589"/>
                <a:gd name="connsiteY3" fmla="*/ 28883 h 120990"/>
                <a:gd name="connsiteX4" fmla="*/ 311998 w 369589"/>
                <a:gd name="connsiteY4" fmla="*/ 60633 h 120990"/>
                <a:gd name="connsiteX5" fmla="*/ 296123 w 369589"/>
                <a:gd name="connsiteY5" fmla="*/ 35233 h 120990"/>
                <a:gd name="connsiteX6" fmla="*/ 369148 w 369589"/>
                <a:gd name="connsiteY6" fmla="*/ 120958 h 120990"/>
                <a:gd name="connsiteX7" fmla="*/ 321523 w 369589"/>
                <a:gd name="connsiteY7" fmla="*/ 44758 h 120990"/>
                <a:gd name="connsiteX8" fmla="*/ 219923 w 369589"/>
                <a:gd name="connsiteY8" fmla="*/ 308 h 120990"/>
                <a:gd name="connsiteX9" fmla="*/ 156423 w 369589"/>
                <a:gd name="connsiteY9" fmla="*/ 25708 h 120990"/>
                <a:gd name="connsiteX10" fmla="*/ 67523 w 369589"/>
                <a:gd name="connsiteY10" fmla="*/ 38408 h 120990"/>
                <a:gd name="connsiteX11" fmla="*/ 848 w 369589"/>
                <a:gd name="connsiteY11" fmla="*/ 73333 h 12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589" h="120990">
                  <a:moveTo>
                    <a:pt x="848" y="73333"/>
                  </a:moveTo>
                  <a:cubicBezTo>
                    <a:pt x="8786" y="70158"/>
                    <a:pt x="97685" y="24121"/>
                    <a:pt x="115148" y="19358"/>
                  </a:cubicBezTo>
                  <a:cubicBezTo>
                    <a:pt x="132611" y="14595"/>
                    <a:pt x="81810" y="43170"/>
                    <a:pt x="105623" y="44758"/>
                  </a:cubicBezTo>
                  <a:cubicBezTo>
                    <a:pt x="129436" y="46346"/>
                    <a:pt x="223627" y="26237"/>
                    <a:pt x="258023" y="28883"/>
                  </a:cubicBezTo>
                  <a:cubicBezTo>
                    <a:pt x="292419" y="31529"/>
                    <a:pt x="305648" y="59575"/>
                    <a:pt x="311998" y="60633"/>
                  </a:cubicBezTo>
                  <a:cubicBezTo>
                    <a:pt x="318348" y="61691"/>
                    <a:pt x="286598" y="25179"/>
                    <a:pt x="296123" y="35233"/>
                  </a:cubicBezTo>
                  <a:cubicBezTo>
                    <a:pt x="305648" y="45287"/>
                    <a:pt x="364915" y="119371"/>
                    <a:pt x="369148" y="120958"/>
                  </a:cubicBezTo>
                  <a:cubicBezTo>
                    <a:pt x="373381" y="122545"/>
                    <a:pt x="346394" y="64866"/>
                    <a:pt x="321523" y="44758"/>
                  </a:cubicBezTo>
                  <a:cubicBezTo>
                    <a:pt x="296652" y="24650"/>
                    <a:pt x="247440" y="3483"/>
                    <a:pt x="219923" y="308"/>
                  </a:cubicBezTo>
                  <a:cubicBezTo>
                    <a:pt x="192406" y="-2867"/>
                    <a:pt x="181823" y="19358"/>
                    <a:pt x="156423" y="25708"/>
                  </a:cubicBezTo>
                  <a:cubicBezTo>
                    <a:pt x="131023" y="32058"/>
                    <a:pt x="92394" y="29941"/>
                    <a:pt x="67523" y="38408"/>
                  </a:cubicBezTo>
                  <a:cubicBezTo>
                    <a:pt x="42652" y="46875"/>
                    <a:pt x="-7090" y="76508"/>
                    <a:pt x="848" y="7333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1F007AA7-E1C2-5CFE-1840-CC461C414817}"/>
                </a:ext>
              </a:extLst>
            </p:cNvPr>
            <p:cNvSpPr/>
            <p:nvPr/>
          </p:nvSpPr>
          <p:spPr>
            <a:xfrm>
              <a:off x="2498524" y="3209879"/>
              <a:ext cx="297721" cy="260530"/>
            </a:xfrm>
            <a:custGeom>
              <a:avLst/>
              <a:gdLst>
                <a:gd name="connsiteX0" fmla="*/ 201 w 297721"/>
                <a:gd name="connsiteY0" fmla="*/ 12746 h 260530"/>
                <a:gd name="connsiteX1" fmla="*/ 95451 w 297721"/>
                <a:gd name="connsiteY1" fmla="*/ 136571 h 260530"/>
                <a:gd name="connsiteX2" fmla="*/ 114501 w 297721"/>
                <a:gd name="connsiteY2" fmla="*/ 222296 h 260530"/>
                <a:gd name="connsiteX3" fmla="*/ 171651 w 297721"/>
                <a:gd name="connsiteY3" fmla="*/ 196896 h 260530"/>
                <a:gd name="connsiteX4" fmla="*/ 295476 w 297721"/>
                <a:gd name="connsiteY4" fmla="*/ 260396 h 260530"/>
                <a:gd name="connsiteX5" fmla="*/ 244676 w 297721"/>
                <a:gd name="connsiteY5" fmla="*/ 206421 h 260530"/>
                <a:gd name="connsiteX6" fmla="*/ 158951 w 297721"/>
                <a:gd name="connsiteY6" fmla="*/ 46 h 260530"/>
                <a:gd name="connsiteX7" fmla="*/ 209751 w 297721"/>
                <a:gd name="connsiteY7" fmla="*/ 187371 h 260530"/>
                <a:gd name="connsiteX8" fmla="*/ 149426 w 297721"/>
                <a:gd name="connsiteY8" fmla="*/ 177846 h 260530"/>
                <a:gd name="connsiteX9" fmla="*/ 155776 w 297721"/>
                <a:gd name="connsiteY9" fmla="*/ 25446 h 260530"/>
                <a:gd name="connsiteX10" fmla="*/ 124026 w 297721"/>
                <a:gd name="connsiteY10" fmla="*/ 158796 h 260530"/>
                <a:gd name="connsiteX11" fmla="*/ 201 w 297721"/>
                <a:gd name="connsiteY11" fmla="*/ 12746 h 2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721" h="260530">
                  <a:moveTo>
                    <a:pt x="201" y="12746"/>
                  </a:moveTo>
                  <a:cubicBezTo>
                    <a:pt x="-4561" y="9042"/>
                    <a:pt x="76401" y="101646"/>
                    <a:pt x="95451" y="136571"/>
                  </a:cubicBezTo>
                  <a:cubicBezTo>
                    <a:pt x="114501" y="171496"/>
                    <a:pt x="101801" y="212242"/>
                    <a:pt x="114501" y="222296"/>
                  </a:cubicBezTo>
                  <a:cubicBezTo>
                    <a:pt x="127201" y="232350"/>
                    <a:pt x="141489" y="190546"/>
                    <a:pt x="171651" y="196896"/>
                  </a:cubicBezTo>
                  <a:cubicBezTo>
                    <a:pt x="201813" y="203246"/>
                    <a:pt x="283305" y="258809"/>
                    <a:pt x="295476" y="260396"/>
                  </a:cubicBezTo>
                  <a:cubicBezTo>
                    <a:pt x="307647" y="261983"/>
                    <a:pt x="267430" y="249813"/>
                    <a:pt x="244676" y="206421"/>
                  </a:cubicBezTo>
                  <a:cubicBezTo>
                    <a:pt x="221922" y="163029"/>
                    <a:pt x="164772" y="3221"/>
                    <a:pt x="158951" y="46"/>
                  </a:cubicBezTo>
                  <a:cubicBezTo>
                    <a:pt x="153130" y="-3129"/>
                    <a:pt x="211338" y="157738"/>
                    <a:pt x="209751" y="187371"/>
                  </a:cubicBezTo>
                  <a:cubicBezTo>
                    <a:pt x="208164" y="217004"/>
                    <a:pt x="158422" y="204833"/>
                    <a:pt x="149426" y="177846"/>
                  </a:cubicBezTo>
                  <a:cubicBezTo>
                    <a:pt x="140430" y="150859"/>
                    <a:pt x="160009" y="28621"/>
                    <a:pt x="155776" y="25446"/>
                  </a:cubicBezTo>
                  <a:cubicBezTo>
                    <a:pt x="151543" y="22271"/>
                    <a:pt x="147309" y="154563"/>
                    <a:pt x="124026" y="158796"/>
                  </a:cubicBezTo>
                  <a:cubicBezTo>
                    <a:pt x="100743" y="163029"/>
                    <a:pt x="4963" y="16450"/>
                    <a:pt x="201" y="127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F9CD56D2-0706-CD04-4DD0-EBF13E3AFBF9}"/>
                </a:ext>
              </a:extLst>
            </p:cNvPr>
            <p:cNvSpPr/>
            <p:nvPr/>
          </p:nvSpPr>
          <p:spPr>
            <a:xfrm>
              <a:off x="1698606" y="3196579"/>
              <a:ext cx="76307" cy="436724"/>
            </a:xfrm>
            <a:custGeom>
              <a:avLst/>
              <a:gdLst>
                <a:gd name="connsiteX0" fmla="*/ 76219 w 76307"/>
                <a:gd name="connsiteY0" fmla="*/ 646 h 436724"/>
                <a:gd name="connsiteX1" fmla="*/ 34944 w 76307"/>
                <a:gd name="connsiteY1" fmla="*/ 194321 h 436724"/>
                <a:gd name="connsiteX2" fmla="*/ 34944 w 76307"/>
                <a:gd name="connsiteY2" fmla="*/ 340371 h 436724"/>
                <a:gd name="connsiteX3" fmla="*/ 28594 w 76307"/>
                <a:gd name="connsiteY3" fmla="*/ 311796 h 436724"/>
                <a:gd name="connsiteX4" fmla="*/ 25419 w 76307"/>
                <a:gd name="connsiteY4" fmla="*/ 435621 h 436724"/>
                <a:gd name="connsiteX5" fmla="*/ 25419 w 76307"/>
                <a:gd name="connsiteY5" fmla="*/ 362596 h 436724"/>
                <a:gd name="connsiteX6" fmla="*/ 19 w 76307"/>
                <a:gd name="connsiteY6" fmla="*/ 197496 h 436724"/>
                <a:gd name="connsiteX7" fmla="*/ 22244 w 76307"/>
                <a:gd name="connsiteY7" fmla="*/ 264171 h 436724"/>
                <a:gd name="connsiteX8" fmla="*/ 76219 w 76307"/>
                <a:gd name="connsiteY8" fmla="*/ 646 h 43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07" h="436724">
                  <a:moveTo>
                    <a:pt x="76219" y="646"/>
                  </a:moveTo>
                  <a:cubicBezTo>
                    <a:pt x="78336" y="-10996"/>
                    <a:pt x="41823" y="137700"/>
                    <a:pt x="34944" y="194321"/>
                  </a:cubicBezTo>
                  <a:cubicBezTo>
                    <a:pt x="28065" y="250942"/>
                    <a:pt x="36002" y="320792"/>
                    <a:pt x="34944" y="340371"/>
                  </a:cubicBezTo>
                  <a:cubicBezTo>
                    <a:pt x="33886" y="359950"/>
                    <a:pt x="30181" y="295921"/>
                    <a:pt x="28594" y="311796"/>
                  </a:cubicBezTo>
                  <a:cubicBezTo>
                    <a:pt x="27006" y="327671"/>
                    <a:pt x="25948" y="427154"/>
                    <a:pt x="25419" y="435621"/>
                  </a:cubicBezTo>
                  <a:cubicBezTo>
                    <a:pt x="24890" y="444088"/>
                    <a:pt x="29652" y="402284"/>
                    <a:pt x="25419" y="362596"/>
                  </a:cubicBezTo>
                  <a:cubicBezTo>
                    <a:pt x="21186" y="322908"/>
                    <a:pt x="548" y="213900"/>
                    <a:pt x="19" y="197496"/>
                  </a:cubicBezTo>
                  <a:cubicBezTo>
                    <a:pt x="-510" y="181092"/>
                    <a:pt x="10073" y="294333"/>
                    <a:pt x="22244" y="264171"/>
                  </a:cubicBezTo>
                  <a:cubicBezTo>
                    <a:pt x="34415" y="234009"/>
                    <a:pt x="74102" y="12288"/>
                    <a:pt x="76219" y="6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A551DDAF-64F2-9577-45E6-8415950EE152}"/>
                </a:ext>
              </a:extLst>
            </p:cNvPr>
            <p:cNvSpPr/>
            <p:nvPr/>
          </p:nvSpPr>
          <p:spPr>
            <a:xfrm>
              <a:off x="2577528" y="3743758"/>
              <a:ext cx="356711" cy="188160"/>
            </a:xfrm>
            <a:custGeom>
              <a:avLst/>
              <a:gdLst>
                <a:gd name="connsiteX0" fmla="*/ 572 w 356711"/>
                <a:gd name="connsiteY0" fmla="*/ 9092 h 188160"/>
                <a:gd name="connsiteX1" fmla="*/ 159322 w 356711"/>
                <a:gd name="connsiteY1" fmla="*/ 28142 h 188160"/>
                <a:gd name="connsiteX2" fmla="*/ 162497 w 356711"/>
                <a:gd name="connsiteY2" fmla="*/ 12267 h 188160"/>
                <a:gd name="connsiteX3" fmla="*/ 349822 w 356711"/>
                <a:gd name="connsiteY3" fmla="*/ 183717 h 188160"/>
                <a:gd name="connsiteX4" fmla="*/ 302197 w 356711"/>
                <a:gd name="connsiteY4" fmla="*/ 126567 h 188160"/>
                <a:gd name="connsiteX5" fmla="*/ 168847 w 356711"/>
                <a:gd name="connsiteY5" fmla="*/ 5917 h 188160"/>
                <a:gd name="connsiteX6" fmla="*/ 108522 w 356711"/>
                <a:gd name="connsiteY6" fmla="*/ 18617 h 188160"/>
                <a:gd name="connsiteX7" fmla="*/ 572 w 356711"/>
                <a:gd name="connsiteY7" fmla="*/ 9092 h 18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711" h="188160">
                  <a:moveTo>
                    <a:pt x="572" y="9092"/>
                  </a:moveTo>
                  <a:cubicBezTo>
                    <a:pt x="9039" y="10679"/>
                    <a:pt x="159322" y="28142"/>
                    <a:pt x="159322" y="28142"/>
                  </a:cubicBezTo>
                  <a:cubicBezTo>
                    <a:pt x="186309" y="28671"/>
                    <a:pt x="130747" y="-13662"/>
                    <a:pt x="162497" y="12267"/>
                  </a:cubicBezTo>
                  <a:cubicBezTo>
                    <a:pt x="194247" y="38196"/>
                    <a:pt x="326539" y="164667"/>
                    <a:pt x="349822" y="183717"/>
                  </a:cubicBezTo>
                  <a:cubicBezTo>
                    <a:pt x="373105" y="202767"/>
                    <a:pt x="332360" y="156200"/>
                    <a:pt x="302197" y="126567"/>
                  </a:cubicBezTo>
                  <a:cubicBezTo>
                    <a:pt x="272035" y="96934"/>
                    <a:pt x="201126" y="23909"/>
                    <a:pt x="168847" y="5917"/>
                  </a:cubicBezTo>
                  <a:cubicBezTo>
                    <a:pt x="136568" y="-12075"/>
                    <a:pt x="137097" y="16500"/>
                    <a:pt x="108522" y="18617"/>
                  </a:cubicBezTo>
                  <a:cubicBezTo>
                    <a:pt x="79947" y="20734"/>
                    <a:pt x="-7895" y="7505"/>
                    <a:pt x="572" y="9092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E02DFC3-157B-7A21-0389-D9363235F050}"/>
                </a:ext>
              </a:extLst>
            </p:cNvPr>
            <p:cNvSpPr/>
            <p:nvPr/>
          </p:nvSpPr>
          <p:spPr>
            <a:xfrm>
              <a:off x="2295517" y="3927272"/>
              <a:ext cx="540104" cy="327839"/>
            </a:xfrm>
            <a:custGeom>
              <a:avLst/>
              <a:gdLst>
                <a:gd name="connsiteX0" fmla="*/ 8 w 540104"/>
                <a:gd name="connsiteY0" fmla="*/ 320878 h 327839"/>
                <a:gd name="connsiteX1" fmla="*/ 123833 w 540104"/>
                <a:gd name="connsiteY1" fmla="*/ 317703 h 327839"/>
                <a:gd name="connsiteX2" fmla="*/ 111133 w 540104"/>
                <a:gd name="connsiteY2" fmla="*/ 212928 h 327839"/>
                <a:gd name="connsiteX3" fmla="*/ 101608 w 540104"/>
                <a:gd name="connsiteY3" fmla="*/ 203403 h 327839"/>
                <a:gd name="connsiteX4" fmla="*/ 219083 w 540104"/>
                <a:gd name="connsiteY4" fmla="*/ 168478 h 327839"/>
                <a:gd name="connsiteX5" fmla="*/ 168283 w 540104"/>
                <a:gd name="connsiteY5" fmla="*/ 193878 h 327839"/>
                <a:gd name="connsiteX6" fmla="*/ 279408 w 540104"/>
                <a:gd name="connsiteY6" fmla="*/ 136728 h 327839"/>
                <a:gd name="connsiteX7" fmla="*/ 406408 w 540104"/>
                <a:gd name="connsiteY7" fmla="*/ 108153 h 327839"/>
                <a:gd name="connsiteX8" fmla="*/ 349258 w 540104"/>
                <a:gd name="connsiteY8" fmla="*/ 120853 h 327839"/>
                <a:gd name="connsiteX9" fmla="*/ 441333 w 540104"/>
                <a:gd name="connsiteY9" fmla="*/ 101803 h 327839"/>
                <a:gd name="connsiteX10" fmla="*/ 485783 w 540104"/>
                <a:gd name="connsiteY10" fmla="*/ 92278 h 327839"/>
                <a:gd name="connsiteX11" fmla="*/ 492133 w 540104"/>
                <a:gd name="connsiteY11" fmla="*/ 203 h 327839"/>
                <a:gd name="connsiteX12" fmla="*/ 539758 w 540104"/>
                <a:gd name="connsiteY12" fmla="*/ 66878 h 327839"/>
                <a:gd name="connsiteX13" fmla="*/ 508008 w 540104"/>
                <a:gd name="connsiteY13" fmla="*/ 47828 h 327839"/>
                <a:gd name="connsiteX14" fmla="*/ 409583 w 540104"/>
                <a:gd name="connsiteY14" fmla="*/ 114503 h 327839"/>
                <a:gd name="connsiteX15" fmla="*/ 247658 w 540104"/>
                <a:gd name="connsiteY15" fmla="*/ 101803 h 327839"/>
                <a:gd name="connsiteX16" fmla="*/ 314333 w 540104"/>
                <a:gd name="connsiteY16" fmla="*/ 117678 h 327839"/>
                <a:gd name="connsiteX17" fmla="*/ 133358 w 540104"/>
                <a:gd name="connsiteY17" fmla="*/ 206578 h 327839"/>
                <a:gd name="connsiteX18" fmla="*/ 120658 w 540104"/>
                <a:gd name="connsiteY18" fmla="*/ 273253 h 327839"/>
                <a:gd name="connsiteX19" fmla="*/ 117483 w 540104"/>
                <a:gd name="connsiteY19" fmla="*/ 292303 h 327839"/>
                <a:gd name="connsiteX20" fmla="*/ 8 w 540104"/>
                <a:gd name="connsiteY20" fmla="*/ 320878 h 32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0104" h="327839">
                  <a:moveTo>
                    <a:pt x="8" y="320878"/>
                  </a:moveTo>
                  <a:cubicBezTo>
                    <a:pt x="1066" y="325111"/>
                    <a:pt x="105312" y="335695"/>
                    <a:pt x="123833" y="317703"/>
                  </a:cubicBezTo>
                  <a:cubicBezTo>
                    <a:pt x="142354" y="299711"/>
                    <a:pt x="111133" y="212928"/>
                    <a:pt x="111133" y="212928"/>
                  </a:cubicBezTo>
                  <a:cubicBezTo>
                    <a:pt x="107429" y="193878"/>
                    <a:pt x="83616" y="210811"/>
                    <a:pt x="101608" y="203403"/>
                  </a:cubicBezTo>
                  <a:cubicBezTo>
                    <a:pt x="119600" y="195995"/>
                    <a:pt x="207971" y="170065"/>
                    <a:pt x="219083" y="168478"/>
                  </a:cubicBezTo>
                  <a:cubicBezTo>
                    <a:pt x="230195" y="166891"/>
                    <a:pt x="158229" y="199170"/>
                    <a:pt x="168283" y="193878"/>
                  </a:cubicBezTo>
                  <a:cubicBezTo>
                    <a:pt x="178337" y="188586"/>
                    <a:pt x="239721" y="151015"/>
                    <a:pt x="279408" y="136728"/>
                  </a:cubicBezTo>
                  <a:cubicBezTo>
                    <a:pt x="319095" y="122441"/>
                    <a:pt x="406408" y="108153"/>
                    <a:pt x="406408" y="108153"/>
                  </a:cubicBezTo>
                  <a:lnTo>
                    <a:pt x="349258" y="120853"/>
                  </a:lnTo>
                  <a:cubicBezTo>
                    <a:pt x="355079" y="119795"/>
                    <a:pt x="441333" y="101803"/>
                    <a:pt x="441333" y="101803"/>
                  </a:cubicBezTo>
                  <a:lnTo>
                    <a:pt x="485783" y="92278"/>
                  </a:lnTo>
                  <a:cubicBezTo>
                    <a:pt x="494250" y="75345"/>
                    <a:pt x="483137" y="4436"/>
                    <a:pt x="492133" y="203"/>
                  </a:cubicBezTo>
                  <a:cubicBezTo>
                    <a:pt x="501129" y="-4030"/>
                    <a:pt x="537112" y="58941"/>
                    <a:pt x="539758" y="66878"/>
                  </a:cubicBezTo>
                  <a:cubicBezTo>
                    <a:pt x="542404" y="74815"/>
                    <a:pt x="529704" y="39891"/>
                    <a:pt x="508008" y="47828"/>
                  </a:cubicBezTo>
                  <a:cubicBezTo>
                    <a:pt x="486312" y="55765"/>
                    <a:pt x="452975" y="105507"/>
                    <a:pt x="409583" y="114503"/>
                  </a:cubicBezTo>
                  <a:cubicBezTo>
                    <a:pt x="366191" y="123499"/>
                    <a:pt x="263533" y="101274"/>
                    <a:pt x="247658" y="101803"/>
                  </a:cubicBezTo>
                  <a:cubicBezTo>
                    <a:pt x="231783" y="102332"/>
                    <a:pt x="333383" y="100216"/>
                    <a:pt x="314333" y="117678"/>
                  </a:cubicBezTo>
                  <a:cubicBezTo>
                    <a:pt x="295283" y="135140"/>
                    <a:pt x="165637" y="180649"/>
                    <a:pt x="133358" y="206578"/>
                  </a:cubicBezTo>
                  <a:cubicBezTo>
                    <a:pt x="101079" y="232507"/>
                    <a:pt x="123304" y="258966"/>
                    <a:pt x="120658" y="273253"/>
                  </a:cubicBezTo>
                  <a:cubicBezTo>
                    <a:pt x="118012" y="287540"/>
                    <a:pt x="136533" y="282778"/>
                    <a:pt x="117483" y="292303"/>
                  </a:cubicBezTo>
                  <a:cubicBezTo>
                    <a:pt x="98433" y="301828"/>
                    <a:pt x="-1050" y="316645"/>
                    <a:pt x="8" y="32087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4E9B5DA4-23BE-7372-1559-BEABA8DE331B}"/>
                </a:ext>
              </a:extLst>
            </p:cNvPr>
            <p:cNvSpPr/>
            <p:nvPr/>
          </p:nvSpPr>
          <p:spPr>
            <a:xfrm>
              <a:off x="2168503" y="3955899"/>
              <a:ext cx="470065" cy="79702"/>
            </a:xfrm>
            <a:custGeom>
              <a:avLst/>
              <a:gdLst>
                <a:gd name="connsiteX0" fmla="*/ 22 w 470065"/>
                <a:gd name="connsiteY0" fmla="*/ 70001 h 79702"/>
                <a:gd name="connsiteX1" fmla="*/ 193697 w 470065"/>
                <a:gd name="connsiteY1" fmla="*/ 54126 h 79702"/>
                <a:gd name="connsiteX2" fmla="*/ 269897 w 470065"/>
                <a:gd name="connsiteY2" fmla="*/ 19201 h 79702"/>
                <a:gd name="connsiteX3" fmla="*/ 241322 w 470065"/>
                <a:gd name="connsiteY3" fmla="*/ 50951 h 79702"/>
                <a:gd name="connsiteX4" fmla="*/ 349272 w 470065"/>
                <a:gd name="connsiteY4" fmla="*/ 66826 h 79702"/>
                <a:gd name="connsiteX5" fmla="*/ 307997 w 470065"/>
                <a:gd name="connsiteY5" fmla="*/ 79526 h 79702"/>
                <a:gd name="connsiteX6" fmla="*/ 368322 w 470065"/>
                <a:gd name="connsiteY6" fmla="*/ 57301 h 79702"/>
                <a:gd name="connsiteX7" fmla="*/ 469922 w 470065"/>
                <a:gd name="connsiteY7" fmla="*/ 151 h 79702"/>
                <a:gd name="connsiteX8" fmla="*/ 387372 w 470065"/>
                <a:gd name="connsiteY8" fmla="*/ 41426 h 79702"/>
                <a:gd name="connsiteX9" fmla="*/ 257197 w 470065"/>
                <a:gd name="connsiteY9" fmla="*/ 66826 h 79702"/>
                <a:gd name="connsiteX10" fmla="*/ 206397 w 470065"/>
                <a:gd name="connsiteY10" fmla="*/ 73176 h 79702"/>
                <a:gd name="connsiteX11" fmla="*/ 22 w 470065"/>
                <a:gd name="connsiteY11" fmla="*/ 70001 h 7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065" h="79702">
                  <a:moveTo>
                    <a:pt x="22" y="70001"/>
                  </a:moveTo>
                  <a:cubicBezTo>
                    <a:pt x="-2095" y="66826"/>
                    <a:pt x="148718" y="62593"/>
                    <a:pt x="193697" y="54126"/>
                  </a:cubicBezTo>
                  <a:cubicBezTo>
                    <a:pt x="238676" y="45659"/>
                    <a:pt x="261960" y="19730"/>
                    <a:pt x="269897" y="19201"/>
                  </a:cubicBezTo>
                  <a:cubicBezTo>
                    <a:pt x="277835" y="18672"/>
                    <a:pt x="228093" y="43014"/>
                    <a:pt x="241322" y="50951"/>
                  </a:cubicBezTo>
                  <a:cubicBezTo>
                    <a:pt x="254551" y="58888"/>
                    <a:pt x="338160" y="62064"/>
                    <a:pt x="349272" y="66826"/>
                  </a:cubicBezTo>
                  <a:cubicBezTo>
                    <a:pt x="360384" y="71588"/>
                    <a:pt x="304822" y="81113"/>
                    <a:pt x="307997" y="79526"/>
                  </a:cubicBezTo>
                  <a:cubicBezTo>
                    <a:pt x="311172" y="77939"/>
                    <a:pt x="341335" y="70530"/>
                    <a:pt x="368322" y="57301"/>
                  </a:cubicBezTo>
                  <a:cubicBezTo>
                    <a:pt x="395310" y="44072"/>
                    <a:pt x="466747" y="2797"/>
                    <a:pt x="469922" y="151"/>
                  </a:cubicBezTo>
                  <a:cubicBezTo>
                    <a:pt x="473097" y="-2495"/>
                    <a:pt x="422826" y="30313"/>
                    <a:pt x="387372" y="41426"/>
                  </a:cubicBezTo>
                  <a:cubicBezTo>
                    <a:pt x="351918" y="52538"/>
                    <a:pt x="287359" y="61534"/>
                    <a:pt x="257197" y="66826"/>
                  </a:cubicBezTo>
                  <a:cubicBezTo>
                    <a:pt x="227035" y="72118"/>
                    <a:pt x="246614" y="72118"/>
                    <a:pt x="206397" y="73176"/>
                  </a:cubicBezTo>
                  <a:cubicBezTo>
                    <a:pt x="166180" y="74234"/>
                    <a:pt x="2139" y="73176"/>
                    <a:pt x="22" y="7000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3C849F79-324B-7839-3A7F-06C98E6934ED}"/>
                </a:ext>
              </a:extLst>
            </p:cNvPr>
            <p:cNvSpPr/>
            <p:nvPr/>
          </p:nvSpPr>
          <p:spPr>
            <a:xfrm>
              <a:off x="2082723" y="5200568"/>
              <a:ext cx="311228" cy="151414"/>
            </a:xfrm>
            <a:custGeom>
              <a:avLst/>
              <a:gdLst>
                <a:gd name="connsiteX0" fmla="*/ 77 w 311228"/>
                <a:gd name="connsiteY0" fmla="*/ 82 h 151414"/>
                <a:gd name="connsiteX1" fmla="*/ 31827 w 311228"/>
                <a:gd name="connsiteY1" fmla="*/ 108032 h 151414"/>
                <a:gd name="connsiteX2" fmla="*/ 60402 w 311228"/>
                <a:gd name="connsiteY2" fmla="*/ 130257 h 151414"/>
                <a:gd name="connsiteX3" fmla="*/ 25477 w 311228"/>
                <a:gd name="connsiteY3" fmla="*/ 136607 h 151414"/>
                <a:gd name="connsiteX4" fmla="*/ 181052 w 311228"/>
                <a:gd name="connsiteY4" fmla="*/ 139782 h 151414"/>
                <a:gd name="connsiteX5" fmla="*/ 149302 w 311228"/>
                <a:gd name="connsiteY5" fmla="*/ 146132 h 151414"/>
                <a:gd name="connsiteX6" fmla="*/ 311227 w 311228"/>
                <a:gd name="connsiteY6" fmla="*/ 54057 h 151414"/>
                <a:gd name="connsiteX7" fmla="*/ 146127 w 311228"/>
                <a:gd name="connsiteY7" fmla="*/ 123907 h 151414"/>
                <a:gd name="connsiteX8" fmla="*/ 41352 w 311228"/>
                <a:gd name="connsiteY8" fmla="*/ 127082 h 151414"/>
                <a:gd name="connsiteX9" fmla="*/ 77 w 311228"/>
                <a:gd name="connsiteY9" fmla="*/ 82 h 15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228" h="151414">
                  <a:moveTo>
                    <a:pt x="77" y="82"/>
                  </a:moveTo>
                  <a:cubicBezTo>
                    <a:pt x="-1510" y="-3093"/>
                    <a:pt x="21773" y="86336"/>
                    <a:pt x="31827" y="108032"/>
                  </a:cubicBezTo>
                  <a:cubicBezTo>
                    <a:pt x="41881" y="129728"/>
                    <a:pt x="61460" y="125495"/>
                    <a:pt x="60402" y="130257"/>
                  </a:cubicBezTo>
                  <a:cubicBezTo>
                    <a:pt x="59344" y="135019"/>
                    <a:pt x="5369" y="135020"/>
                    <a:pt x="25477" y="136607"/>
                  </a:cubicBezTo>
                  <a:cubicBezTo>
                    <a:pt x="45585" y="138195"/>
                    <a:pt x="160415" y="138195"/>
                    <a:pt x="181052" y="139782"/>
                  </a:cubicBezTo>
                  <a:cubicBezTo>
                    <a:pt x="201689" y="141369"/>
                    <a:pt x="127606" y="160420"/>
                    <a:pt x="149302" y="146132"/>
                  </a:cubicBezTo>
                  <a:cubicBezTo>
                    <a:pt x="170998" y="131845"/>
                    <a:pt x="311756" y="57761"/>
                    <a:pt x="311227" y="54057"/>
                  </a:cubicBezTo>
                  <a:cubicBezTo>
                    <a:pt x="310698" y="50353"/>
                    <a:pt x="191106" y="111736"/>
                    <a:pt x="146127" y="123907"/>
                  </a:cubicBezTo>
                  <a:cubicBezTo>
                    <a:pt x="101148" y="136078"/>
                    <a:pt x="64635" y="142957"/>
                    <a:pt x="41352" y="127082"/>
                  </a:cubicBezTo>
                  <a:cubicBezTo>
                    <a:pt x="18069" y="111207"/>
                    <a:pt x="1664" y="3257"/>
                    <a:pt x="77" y="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F29375C-9BF2-F861-02BB-53D80A8433E7}"/>
                </a:ext>
              </a:extLst>
            </p:cNvPr>
            <p:cNvSpPr/>
            <p:nvPr/>
          </p:nvSpPr>
          <p:spPr>
            <a:xfrm>
              <a:off x="2162028" y="5187129"/>
              <a:ext cx="131974" cy="96729"/>
            </a:xfrm>
            <a:custGeom>
              <a:avLst/>
              <a:gdLst>
                <a:gd name="connsiteX0" fmla="*/ 147 w 131974"/>
                <a:gd name="connsiteY0" fmla="*/ 23046 h 96729"/>
                <a:gd name="connsiteX1" fmla="*/ 101747 w 131974"/>
                <a:gd name="connsiteY1" fmla="*/ 7171 h 96729"/>
                <a:gd name="connsiteX2" fmla="*/ 104922 w 131974"/>
                <a:gd name="connsiteY2" fmla="*/ 96071 h 96729"/>
                <a:gd name="connsiteX3" fmla="*/ 111272 w 131974"/>
                <a:gd name="connsiteY3" fmla="*/ 45271 h 96729"/>
                <a:gd name="connsiteX4" fmla="*/ 127147 w 131974"/>
                <a:gd name="connsiteY4" fmla="*/ 821 h 96729"/>
                <a:gd name="connsiteX5" fmla="*/ 147 w 131974"/>
                <a:gd name="connsiteY5" fmla="*/ 23046 h 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974" h="96729">
                  <a:moveTo>
                    <a:pt x="147" y="23046"/>
                  </a:moveTo>
                  <a:cubicBezTo>
                    <a:pt x="-4086" y="24104"/>
                    <a:pt x="84285" y="-5000"/>
                    <a:pt x="101747" y="7171"/>
                  </a:cubicBezTo>
                  <a:cubicBezTo>
                    <a:pt x="119209" y="19342"/>
                    <a:pt x="103335" y="89721"/>
                    <a:pt x="104922" y="96071"/>
                  </a:cubicBezTo>
                  <a:cubicBezTo>
                    <a:pt x="106510" y="102421"/>
                    <a:pt x="107568" y="61146"/>
                    <a:pt x="111272" y="45271"/>
                  </a:cubicBezTo>
                  <a:cubicBezTo>
                    <a:pt x="114976" y="29396"/>
                    <a:pt x="143022" y="6642"/>
                    <a:pt x="127147" y="821"/>
                  </a:cubicBezTo>
                  <a:cubicBezTo>
                    <a:pt x="111272" y="-5000"/>
                    <a:pt x="4380" y="21988"/>
                    <a:pt x="147" y="230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94557E72-3E61-E6BA-2CE3-02AE8722A181}"/>
                </a:ext>
              </a:extLst>
            </p:cNvPr>
            <p:cNvSpPr/>
            <p:nvPr/>
          </p:nvSpPr>
          <p:spPr>
            <a:xfrm>
              <a:off x="1946097" y="4724383"/>
              <a:ext cx="32155" cy="85826"/>
            </a:xfrm>
            <a:custGeom>
              <a:avLst/>
              <a:gdLst>
                <a:gd name="connsiteX0" fmla="*/ 3353 w 32155"/>
                <a:gd name="connsiteY0" fmla="*/ 17 h 85826"/>
                <a:gd name="connsiteX1" fmla="*/ 16053 w 32155"/>
                <a:gd name="connsiteY1" fmla="*/ 63517 h 85826"/>
                <a:gd name="connsiteX2" fmla="*/ 31928 w 32155"/>
                <a:gd name="connsiteY2" fmla="*/ 85742 h 85826"/>
                <a:gd name="connsiteX3" fmla="*/ 3353 w 32155"/>
                <a:gd name="connsiteY3" fmla="*/ 57167 h 85826"/>
                <a:gd name="connsiteX4" fmla="*/ 3353 w 32155"/>
                <a:gd name="connsiteY4" fmla="*/ 17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5" h="85826">
                  <a:moveTo>
                    <a:pt x="3353" y="17"/>
                  </a:moveTo>
                  <a:cubicBezTo>
                    <a:pt x="5470" y="1075"/>
                    <a:pt x="11290" y="49229"/>
                    <a:pt x="16053" y="63517"/>
                  </a:cubicBezTo>
                  <a:cubicBezTo>
                    <a:pt x="20816" y="77805"/>
                    <a:pt x="34045" y="86800"/>
                    <a:pt x="31928" y="85742"/>
                  </a:cubicBezTo>
                  <a:cubicBezTo>
                    <a:pt x="29811" y="84684"/>
                    <a:pt x="9703" y="69338"/>
                    <a:pt x="3353" y="57167"/>
                  </a:cubicBezTo>
                  <a:cubicBezTo>
                    <a:pt x="-2997" y="44996"/>
                    <a:pt x="1236" y="-1041"/>
                    <a:pt x="3353" y="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90279FDF-0F3C-352A-9F81-B529C0132633}"/>
                </a:ext>
              </a:extLst>
            </p:cNvPr>
            <p:cNvSpPr/>
            <p:nvPr/>
          </p:nvSpPr>
          <p:spPr>
            <a:xfrm>
              <a:off x="2045636" y="4698995"/>
              <a:ext cx="30823" cy="101611"/>
            </a:xfrm>
            <a:custGeom>
              <a:avLst/>
              <a:gdLst>
                <a:gd name="connsiteX0" fmla="*/ 2239 w 30823"/>
                <a:gd name="connsiteY0" fmla="*/ 5 h 101611"/>
                <a:gd name="connsiteX1" fmla="*/ 5414 w 30823"/>
                <a:gd name="connsiteY1" fmla="*/ 53980 h 101611"/>
                <a:gd name="connsiteX2" fmla="*/ 30814 w 30823"/>
                <a:gd name="connsiteY2" fmla="*/ 101605 h 101611"/>
                <a:gd name="connsiteX3" fmla="*/ 2239 w 30823"/>
                <a:gd name="connsiteY3" fmla="*/ 50805 h 101611"/>
                <a:gd name="connsiteX4" fmla="*/ 2239 w 30823"/>
                <a:gd name="connsiteY4" fmla="*/ 5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3" h="101611">
                  <a:moveTo>
                    <a:pt x="2239" y="5"/>
                  </a:moveTo>
                  <a:cubicBezTo>
                    <a:pt x="2768" y="534"/>
                    <a:pt x="652" y="37047"/>
                    <a:pt x="5414" y="53980"/>
                  </a:cubicBezTo>
                  <a:cubicBezTo>
                    <a:pt x="10176" y="70913"/>
                    <a:pt x="31343" y="102134"/>
                    <a:pt x="30814" y="101605"/>
                  </a:cubicBezTo>
                  <a:cubicBezTo>
                    <a:pt x="30285" y="101076"/>
                    <a:pt x="7002" y="66151"/>
                    <a:pt x="2239" y="50805"/>
                  </a:cubicBezTo>
                  <a:cubicBezTo>
                    <a:pt x="-2524" y="35459"/>
                    <a:pt x="1710" y="-524"/>
                    <a:pt x="2239" y="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719717E8-A572-A801-82F7-57CA8A7530A3}"/>
                </a:ext>
              </a:extLst>
            </p:cNvPr>
            <p:cNvSpPr/>
            <p:nvPr/>
          </p:nvSpPr>
          <p:spPr>
            <a:xfrm>
              <a:off x="2143125" y="4685956"/>
              <a:ext cx="29084" cy="108605"/>
            </a:xfrm>
            <a:custGeom>
              <a:avLst/>
              <a:gdLst>
                <a:gd name="connsiteX0" fmla="*/ 0 w 29084"/>
                <a:gd name="connsiteY0" fmla="*/ 344 h 108605"/>
                <a:gd name="connsiteX1" fmla="*/ 28575 w 29084"/>
                <a:gd name="connsiteY1" fmla="*/ 63844 h 108605"/>
                <a:gd name="connsiteX2" fmla="*/ 19050 w 29084"/>
                <a:gd name="connsiteY2" fmla="*/ 108294 h 108605"/>
                <a:gd name="connsiteX3" fmla="*/ 28575 w 29084"/>
                <a:gd name="connsiteY3" fmla="*/ 41619 h 108605"/>
                <a:gd name="connsiteX4" fmla="*/ 0 w 29084"/>
                <a:gd name="connsiteY4" fmla="*/ 344 h 1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4" h="108605">
                  <a:moveTo>
                    <a:pt x="0" y="344"/>
                  </a:moveTo>
                  <a:cubicBezTo>
                    <a:pt x="0" y="4048"/>
                    <a:pt x="25400" y="45852"/>
                    <a:pt x="28575" y="63844"/>
                  </a:cubicBezTo>
                  <a:cubicBezTo>
                    <a:pt x="31750" y="81836"/>
                    <a:pt x="19050" y="111998"/>
                    <a:pt x="19050" y="108294"/>
                  </a:cubicBezTo>
                  <a:cubicBezTo>
                    <a:pt x="19050" y="104590"/>
                    <a:pt x="25400" y="59611"/>
                    <a:pt x="28575" y="41619"/>
                  </a:cubicBezTo>
                  <a:cubicBezTo>
                    <a:pt x="31750" y="23627"/>
                    <a:pt x="0" y="-3360"/>
                    <a:pt x="0" y="3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779FCED0-A30C-6B59-EE9F-8061CB707B75}"/>
                </a:ext>
              </a:extLst>
            </p:cNvPr>
            <p:cNvSpPr/>
            <p:nvPr/>
          </p:nvSpPr>
          <p:spPr>
            <a:xfrm>
              <a:off x="2114550" y="4705350"/>
              <a:ext cx="41773" cy="47931"/>
            </a:xfrm>
            <a:custGeom>
              <a:avLst/>
              <a:gdLst>
                <a:gd name="connsiteX0" fmla="*/ 0 w 41773"/>
                <a:gd name="connsiteY0" fmla="*/ 0 h 47931"/>
                <a:gd name="connsiteX1" fmla="*/ 41275 w 41773"/>
                <a:gd name="connsiteY1" fmla="*/ 47625 h 47931"/>
                <a:gd name="connsiteX2" fmla="*/ 0 w 41773"/>
                <a:gd name="connsiteY2" fmla="*/ 0 h 4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73" h="47931">
                  <a:moveTo>
                    <a:pt x="0" y="0"/>
                  </a:moveTo>
                  <a:lnTo>
                    <a:pt x="41275" y="47625"/>
                  </a:lnTo>
                  <a:cubicBezTo>
                    <a:pt x="47096" y="5238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392A03E1-FEB2-A7BC-547C-B3BA43C06FF0}"/>
                </a:ext>
              </a:extLst>
            </p:cNvPr>
            <p:cNvSpPr/>
            <p:nvPr/>
          </p:nvSpPr>
          <p:spPr>
            <a:xfrm>
              <a:off x="2196688" y="4651919"/>
              <a:ext cx="130678" cy="120154"/>
            </a:xfrm>
            <a:custGeom>
              <a:avLst/>
              <a:gdLst>
                <a:gd name="connsiteX0" fmla="*/ 22637 w 130678"/>
                <a:gd name="connsiteY0" fmla="*/ 18506 h 120154"/>
                <a:gd name="connsiteX1" fmla="*/ 38512 w 130678"/>
                <a:gd name="connsiteY1" fmla="*/ 85181 h 120154"/>
                <a:gd name="connsiteX2" fmla="*/ 32162 w 130678"/>
                <a:gd name="connsiteY2" fmla="*/ 116931 h 120154"/>
                <a:gd name="connsiteX3" fmla="*/ 412 w 130678"/>
                <a:gd name="connsiteY3" fmla="*/ 116931 h 120154"/>
                <a:gd name="connsiteX4" fmla="*/ 57562 w 130678"/>
                <a:gd name="connsiteY4" fmla="*/ 97881 h 120154"/>
                <a:gd name="connsiteX5" fmla="*/ 114712 w 130678"/>
                <a:gd name="connsiteY5" fmla="*/ 101056 h 120154"/>
                <a:gd name="connsiteX6" fmla="*/ 117887 w 130678"/>
                <a:gd name="connsiteY6" fmla="*/ 66131 h 120154"/>
                <a:gd name="connsiteX7" fmla="*/ 121062 w 130678"/>
                <a:gd name="connsiteY7" fmla="*/ 18506 h 120154"/>
                <a:gd name="connsiteX8" fmla="*/ 130587 w 130678"/>
                <a:gd name="connsiteY8" fmla="*/ 2631 h 120154"/>
                <a:gd name="connsiteX9" fmla="*/ 114712 w 130678"/>
                <a:gd name="connsiteY9" fmla="*/ 69306 h 120154"/>
                <a:gd name="connsiteX10" fmla="*/ 89312 w 130678"/>
                <a:gd name="connsiteY10" fmla="*/ 110581 h 120154"/>
                <a:gd name="connsiteX11" fmla="*/ 41687 w 130678"/>
                <a:gd name="connsiteY11" fmla="*/ 75656 h 120154"/>
                <a:gd name="connsiteX12" fmla="*/ 22637 w 130678"/>
                <a:gd name="connsiteY12" fmla="*/ 18506 h 12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78" h="120154">
                  <a:moveTo>
                    <a:pt x="22637" y="18506"/>
                  </a:moveTo>
                  <a:cubicBezTo>
                    <a:pt x="22108" y="20093"/>
                    <a:pt x="36925" y="68777"/>
                    <a:pt x="38512" y="85181"/>
                  </a:cubicBezTo>
                  <a:cubicBezTo>
                    <a:pt x="40099" y="101585"/>
                    <a:pt x="38512" y="111639"/>
                    <a:pt x="32162" y="116931"/>
                  </a:cubicBezTo>
                  <a:cubicBezTo>
                    <a:pt x="25812" y="122223"/>
                    <a:pt x="-3821" y="120106"/>
                    <a:pt x="412" y="116931"/>
                  </a:cubicBezTo>
                  <a:cubicBezTo>
                    <a:pt x="4645" y="113756"/>
                    <a:pt x="38512" y="100527"/>
                    <a:pt x="57562" y="97881"/>
                  </a:cubicBezTo>
                  <a:cubicBezTo>
                    <a:pt x="76612" y="95235"/>
                    <a:pt x="104658" y="106348"/>
                    <a:pt x="114712" y="101056"/>
                  </a:cubicBezTo>
                  <a:cubicBezTo>
                    <a:pt x="124766" y="95764"/>
                    <a:pt x="116829" y="79889"/>
                    <a:pt x="117887" y="66131"/>
                  </a:cubicBezTo>
                  <a:cubicBezTo>
                    <a:pt x="118945" y="52373"/>
                    <a:pt x="118945" y="29089"/>
                    <a:pt x="121062" y="18506"/>
                  </a:cubicBezTo>
                  <a:cubicBezTo>
                    <a:pt x="123179" y="7923"/>
                    <a:pt x="131645" y="-5836"/>
                    <a:pt x="130587" y="2631"/>
                  </a:cubicBezTo>
                  <a:cubicBezTo>
                    <a:pt x="129529" y="11098"/>
                    <a:pt x="121591" y="51314"/>
                    <a:pt x="114712" y="69306"/>
                  </a:cubicBezTo>
                  <a:cubicBezTo>
                    <a:pt x="107833" y="87298"/>
                    <a:pt x="101483" y="109523"/>
                    <a:pt x="89312" y="110581"/>
                  </a:cubicBezTo>
                  <a:cubicBezTo>
                    <a:pt x="77141" y="111639"/>
                    <a:pt x="50683" y="88356"/>
                    <a:pt x="41687" y="75656"/>
                  </a:cubicBezTo>
                  <a:cubicBezTo>
                    <a:pt x="32691" y="62956"/>
                    <a:pt x="23166" y="16919"/>
                    <a:pt x="22637" y="185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09A67C8E-9F56-785E-0C24-1FFE0CD6FEBF}"/>
                </a:ext>
              </a:extLst>
            </p:cNvPr>
            <p:cNvSpPr/>
            <p:nvPr/>
          </p:nvSpPr>
          <p:spPr>
            <a:xfrm>
              <a:off x="2368525" y="4653383"/>
              <a:ext cx="13006" cy="106933"/>
            </a:xfrm>
            <a:custGeom>
              <a:avLst/>
              <a:gdLst>
                <a:gd name="connsiteX0" fmla="*/ 25 w 13006"/>
                <a:gd name="connsiteY0" fmla="*/ 105942 h 106933"/>
                <a:gd name="connsiteX1" fmla="*/ 9550 w 13006"/>
                <a:gd name="connsiteY1" fmla="*/ 1167 h 106933"/>
                <a:gd name="connsiteX2" fmla="*/ 12725 w 13006"/>
                <a:gd name="connsiteY2" fmla="*/ 51967 h 106933"/>
                <a:gd name="connsiteX3" fmla="*/ 25 w 13006"/>
                <a:gd name="connsiteY3" fmla="*/ 105942 h 1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6" h="106933">
                  <a:moveTo>
                    <a:pt x="25" y="105942"/>
                  </a:moveTo>
                  <a:cubicBezTo>
                    <a:pt x="-504" y="97475"/>
                    <a:pt x="7433" y="10163"/>
                    <a:pt x="9550" y="1167"/>
                  </a:cubicBezTo>
                  <a:cubicBezTo>
                    <a:pt x="11667" y="-7829"/>
                    <a:pt x="13783" y="37680"/>
                    <a:pt x="12725" y="51967"/>
                  </a:cubicBezTo>
                  <a:cubicBezTo>
                    <a:pt x="11667" y="66254"/>
                    <a:pt x="554" y="114409"/>
                    <a:pt x="25" y="1059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A781E7AC-37AB-B965-F641-943830FE00C3}"/>
                </a:ext>
              </a:extLst>
            </p:cNvPr>
            <p:cNvSpPr/>
            <p:nvPr/>
          </p:nvSpPr>
          <p:spPr>
            <a:xfrm>
              <a:off x="2367651" y="4670425"/>
              <a:ext cx="151831" cy="74620"/>
            </a:xfrm>
            <a:custGeom>
              <a:avLst/>
              <a:gdLst>
                <a:gd name="connsiteX0" fmla="*/ 73924 w 151831"/>
                <a:gd name="connsiteY0" fmla="*/ 0 h 74620"/>
                <a:gd name="connsiteX1" fmla="*/ 80274 w 151831"/>
                <a:gd name="connsiteY1" fmla="*/ 66675 h 74620"/>
                <a:gd name="connsiteX2" fmla="*/ 899 w 151831"/>
                <a:gd name="connsiteY2" fmla="*/ 73025 h 74620"/>
                <a:gd name="connsiteX3" fmla="*/ 140599 w 151831"/>
                <a:gd name="connsiteY3" fmla="*/ 63500 h 74620"/>
                <a:gd name="connsiteX4" fmla="*/ 143774 w 151831"/>
                <a:gd name="connsiteY4" fmla="*/ 28575 h 74620"/>
                <a:gd name="connsiteX5" fmla="*/ 146949 w 151831"/>
                <a:gd name="connsiteY5" fmla="*/ 57150 h 74620"/>
                <a:gd name="connsiteX6" fmla="*/ 70749 w 151831"/>
                <a:gd name="connsiteY6" fmla="*/ 66675 h 74620"/>
                <a:gd name="connsiteX7" fmla="*/ 73924 w 151831"/>
                <a:gd name="connsiteY7" fmla="*/ 0 h 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31" h="74620">
                  <a:moveTo>
                    <a:pt x="73924" y="0"/>
                  </a:moveTo>
                  <a:cubicBezTo>
                    <a:pt x="75511" y="0"/>
                    <a:pt x="92445" y="54504"/>
                    <a:pt x="80274" y="66675"/>
                  </a:cubicBezTo>
                  <a:cubicBezTo>
                    <a:pt x="68103" y="78846"/>
                    <a:pt x="-9155" y="73554"/>
                    <a:pt x="899" y="73025"/>
                  </a:cubicBezTo>
                  <a:cubicBezTo>
                    <a:pt x="10953" y="72496"/>
                    <a:pt x="116787" y="70908"/>
                    <a:pt x="140599" y="63500"/>
                  </a:cubicBezTo>
                  <a:cubicBezTo>
                    <a:pt x="164412" y="56092"/>
                    <a:pt x="142716" y="29633"/>
                    <a:pt x="143774" y="28575"/>
                  </a:cubicBezTo>
                  <a:cubicBezTo>
                    <a:pt x="144832" y="27517"/>
                    <a:pt x="159120" y="50800"/>
                    <a:pt x="146949" y="57150"/>
                  </a:cubicBezTo>
                  <a:cubicBezTo>
                    <a:pt x="134778" y="63500"/>
                    <a:pt x="83978" y="71967"/>
                    <a:pt x="70749" y="66675"/>
                  </a:cubicBezTo>
                  <a:cubicBezTo>
                    <a:pt x="57520" y="61383"/>
                    <a:pt x="72337" y="0"/>
                    <a:pt x="7392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AD35361A-D5F0-B192-B6F0-8C9EE5700EBC}"/>
                </a:ext>
              </a:extLst>
            </p:cNvPr>
            <p:cNvSpPr/>
            <p:nvPr/>
          </p:nvSpPr>
          <p:spPr>
            <a:xfrm>
              <a:off x="1958676" y="4695786"/>
              <a:ext cx="224260" cy="117652"/>
            </a:xfrm>
            <a:custGeom>
              <a:avLst/>
              <a:gdLst>
                <a:gd name="connsiteX0" fmla="*/ 92374 w 224260"/>
                <a:gd name="connsiteY0" fmla="*/ 39 h 117652"/>
                <a:gd name="connsiteX1" fmla="*/ 98724 w 224260"/>
                <a:gd name="connsiteY1" fmla="*/ 82589 h 117652"/>
                <a:gd name="connsiteX2" fmla="*/ 105074 w 224260"/>
                <a:gd name="connsiteY2" fmla="*/ 92114 h 117652"/>
                <a:gd name="connsiteX3" fmla="*/ 105074 w 224260"/>
                <a:gd name="connsiteY3" fmla="*/ 107989 h 117652"/>
                <a:gd name="connsiteX4" fmla="*/ 89199 w 224260"/>
                <a:gd name="connsiteY4" fmla="*/ 95289 h 117652"/>
                <a:gd name="connsiteX5" fmla="*/ 3474 w 224260"/>
                <a:gd name="connsiteY5" fmla="*/ 117514 h 117652"/>
                <a:gd name="connsiteX6" fmla="*/ 222549 w 224260"/>
                <a:gd name="connsiteY6" fmla="*/ 82589 h 117652"/>
                <a:gd name="connsiteX7" fmla="*/ 105074 w 224260"/>
                <a:gd name="connsiteY7" fmla="*/ 95289 h 117652"/>
                <a:gd name="connsiteX8" fmla="*/ 92374 w 224260"/>
                <a:gd name="connsiteY8" fmla="*/ 39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60" h="117652">
                  <a:moveTo>
                    <a:pt x="92374" y="39"/>
                  </a:moveTo>
                  <a:cubicBezTo>
                    <a:pt x="91316" y="-2078"/>
                    <a:pt x="98724" y="82589"/>
                    <a:pt x="98724" y="82589"/>
                  </a:cubicBezTo>
                  <a:cubicBezTo>
                    <a:pt x="100841" y="97935"/>
                    <a:pt x="105074" y="92114"/>
                    <a:pt x="105074" y="92114"/>
                  </a:cubicBezTo>
                  <a:cubicBezTo>
                    <a:pt x="106132" y="96347"/>
                    <a:pt x="105074" y="107989"/>
                    <a:pt x="105074" y="107989"/>
                  </a:cubicBezTo>
                  <a:cubicBezTo>
                    <a:pt x="102428" y="108518"/>
                    <a:pt x="106132" y="93702"/>
                    <a:pt x="89199" y="95289"/>
                  </a:cubicBezTo>
                  <a:cubicBezTo>
                    <a:pt x="72266" y="96877"/>
                    <a:pt x="-18751" y="119631"/>
                    <a:pt x="3474" y="117514"/>
                  </a:cubicBezTo>
                  <a:cubicBezTo>
                    <a:pt x="25699" y="115397"/>
                    <a:pt x="205616" y="86293"/>
                    <a:pt x="222549" y="82589"/>
                  </a:cubicBezTo>
                  <a:cubicBezTo>
                    <a:pt x="239482" y="78885"/>
                    <a:pt x="125712" y="105343"/>
                    <a:pt x="105074" y="95289"/>
                  </a:cubicBezTo>
                  <a:cubicBezTo>
                    <a:pt x="84436" y="85235"/>
                    <a:pt x="93432" y="2156"/>
                    <a:pt x="92374" y="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B0297A73-3BE8-8E5E-78D1-B17ED1960E6E}"/>
                </a:ext>
              </a:extLst>
            </p:cNvPr>
            <p:cNvSpPr/>
            <p:nvPr/>
          </p:nvSpPr>
          <p:spPr>
            <a:xfrm>
              <a:off x="2111375" y="4702175"/>
              <a:ext cx="52417" cy="79375"/>
            </a:xfrm>
            <a:custGeom>
              <a:avLst/>
              <a:gdLst>
                <a:gd name="connsiteX0" fmla="*/ 0 w 52417"/>
                <a:gd name="connsiteY0" fmla="*/ 0 h 79375"/>
                <a:gd name="connsiteX1" fmla="*/ 41275 w 52417"/>
                <a:gd name="connsiteY1" fmla="*/ 47625 h 79375"/>
                <a:gd name="connsiteX2" fmla="*/ 41275 w 52417"/>
                <a:gd name="connsiteY2" fmla="*/ 41275 h 79375"/>
                <a:gd name="connsiteX3" fmla="*/ 41275 w 52417"/>
                <a:gd name="connsiteY3" fmla="*/ 79375 h 79375"/>
                <a:gd name="connsiteX4" fmla="*/ 50800 w 52417"/>
                <a:gd name="connsiteY4" fmla="*/ 41275 h 79375"/>
                <a:gd name="connsiteX5" fmla="*/ 0 w 52417"/>
                <a:gd name="connsiteY5" fmla="*/ 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17" h="79375">
                  <a:moveTo>
                    <a:pt x="0" y="0"/>
                  </a:moveTo>
                  <a:lnTo>
                    <a:pt x="41275" y="47625"/>
                  </a:lnTo>
                  <a:lnTo>
                    <a:pt x="41275" y="41275"/>
                  </a:lnTo>
                  <a:cubicBezTo>
                    <a:pt x="41275" y="46567"/>
                    <a:pt x="39688" y="79375"/>
                    <a:pt x="41275" y="79375"/>
                  </a:cubicBezTo>
                  <a:cubicBezTo>
                    <a:pt x="42862" y="79375"/>
                    <a:pt x="57150" y="53446"/>
                    <a:pt x="50800" y="41275"/>
                  </a:cubicBezTo>
                  <a:cubicBezTo>
                    <a:pt x="44450" y="29104"/>
                    <a:pt x="23812" y="17727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456F2079-2A32-395A-D762-129D39DFD233}"/>
                </a:ext>
              </a:extLst>
            </p:cNvPr>
            <p:cNvSpPr/>
            <p:nvPr/>
          </p:nvSpPr>
          <p:spPr>
            <a:xfrm>
              <a:off x="1981168" y="4974774"/>
              <a:ext cx="351151" cy="77178"/>
            </a:xfrm>
            <a:custGeom>
              <a:avLst/>
              <a:gdLst>
                <a:gd name="connsiteX0" fmla="*/ 32 w 351151"/>
                <a:gd name="connsiteY0" fmla="*/ 6801 h 77178"/>
                <a:gd name="connsiteX1" fmla="*/ 63532 w 351151"/>
                <a:gd name="connsiteY1" fmla="*/ 48076 h 77178"/>
                <a:gd name="connsiteX2" fmla="*/ 44482 w 351151"/>
                <a:gd name="connsiteY2" fmla="*/ 76651 h 77178"/>
                <a:gd name="connsiteX3" fmla="*/ 136557 w 351151"/>
                <a:gd name="connsiteY3" fmla="*/ 67126 h 77178"/>
                <a:gd name="connsiteX4" fmla="*/ 107982 w 351151"/>
                <a:gd name="connsiteY4" fmla="*/ 73476 h 77178"/>
                <a:gd name="connsiteX5" fmla="*/ 349282 w 351151"/>
                <a:gd name="connsiteY5" fmla="*/ 451 h 77178"/>
                <a:gd name="connsiteX6" fmla="*/ 215932 w 351151"/>
                <a:gd name="connsiteY6" fmla="*/ 41726 h 77178"/>
                <a:gd name="connsiteX7" fmla="*/ 142907 w 351151"/>
                <a:gd name="connsiteY7" fmla="*/ 22676 h 77178"/>
                <a:gd name="connsiteX8" fmla="*/ 298482 w 351151"/>
                <a:gd name="connsiteY8" fmla="*/ 9976 h 77178"/>
                <a:gd name="connsiteX9" fmla="*/ 177832 w 351151"/>
                <a:gd name="connsiteY9" fmla="*/ 22676 h 77178"/>
                <a:gd name="connsiteX10" fmla="*/ 123857 w 351151"/>
                <a:gd name="connsiteY10" fmla="*/ 25851 h 77178"/>
                <a:gd name="connsiteX11" fmla="*/ 152432 w 351151"/>
                <a:gd name="connsiteY11" fmla="*/ 51251 h 77178"/>
                <a:gd name="connsiteX12" fmla="*/ 63532 w 351151"/>
                <a:gd name="connsiteY12" fmla="*/ 67126 h 77178"/>
                <a:gd name="connsiteX13" fmla="*/ 73057 w 351151"/>
                <a:gd name="connsiteY13" fmla="*/ 48076 h 77178"/>
                <a:gd name="connsiteX14" fmla="*/ 32 w 351151"/>
                <a:gd name="connsiteY14" fmla="*/ 6801 h 7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151" h="77178">
                  <a:moveTo>
                    <a:pt x="32" y="6801"/>
                  </a:moveTo>
                  <a:cubicBezTo>
                    <a:pt x="-1555" y="6801"/>
                    <a:pt x="56124" y="36434"/>
                    <a:pt x="63532" y="48076"/>
                  </a:cubicBezTo>
                  <a:cubicBezTo>
                    <a:pt x="70940" y="59718"/>
                    <a:pt x="32311" y="73476"/>
                    <a:pt x="44482" y="76651"/>
                  </a:cubicBezTo>
                  <a:cubicBezTo>
                    <a:pt x="56653" y="79826"/>
                    <a:pt x="125974" y="67655"/>
                    <a:pt x="136557" y="67126"/>
                  </a:cubicBezTo>
                  <a:cubicBezTo>
                    <a:pt x="147140" y="66597"/>
                    <a:pt x="72528" y="84589"/>
                    <a:pt x="107982" y="73476"/>
                  </a:cubicBezTo>
                  <a:cubicBezTo>
                    <a:pt x="143436" y="62364"/>
                    <a:pt x="331290" y="5743"/>
                    <a:pt x="349282" y="451"/>
                  </a:cubicBezTo>
                  <a:cubicBezTo>
                    <a:pt x="367274" y="-4841"/>
                    <a:pt x="250328" y="38022"/>
                    <a:pt x="215932" y="41726"/>
                  </a:cubicBezTo>
                  <a:cubicBezTo>
                    <a:pt x="181536" y="45430"/>
                    <a:pt x="129149" y="27968"/>
                    <a:pt x="142907" y="22676"/>
                  </a:cubicBezTo>
                  <a:cubicBezTo>
                    <a:pt x="156665" y="17384"/>
                    <a:pt x="292661" y="9976"/>
                    <a:pt x="298482" y="9976"/>
                  </a:cubicBezTo>
                  <a:cubicBezTo>
                    <a:pt x="304303" y="9976"/>
                    <a:pt x="206936" y="20030"/>
                    <a:pt x="177832" y="22676"/>
                  </a:cubicBezTo>
                  <a:cubicBezTo>
                    <a:pt x="148728" y="25322"/>
                    <a:pt x="128090" y="21089"/>
                    <a:pt x="123857" y="25851"/>
                  </a:cubicBezTo>
                  <a:cubicBezTo>
                    <a:pt x="119624" y="30613"/>
                    <a:pt x="162486" y="44372"/>
                    <a:pt x="152432" y="51251"/>
                  </a:cubicBezTo>
                  <a:cubicBezTo>
                    <a:pt x="142378" y="58130"/>
                    <a:pt x="63532" y="67126"/>
                    <a:pt x="63532" y="67126"/>
                  </a:cubicBezTo>
                  <a:cubicBezTo>
                    <a:pt x="50303" y="66597"/>
                    <a:pt x="82582" y="54426"/>
                    <a:pt x="73057" y="48076"/>
                  </a:cubicBezTo>
                  <a:cubicBezTo>
                    <a:pt x="63532" y="41726"/>
                    <a:pt x="1619" y="6801"/>
                    <a:pt x="32" y="680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92349BEB-386A-4158-A16F-05B7D06119DF}"/>
                </a:ext>
              </a:extLst>
            </p:cNvPr>
            <p:cNvSpPr/>
            <p:nvPr/>
          </p:nvSpPr>
          <p:spPr>
            <a:xfrm>
              <a:off x="1973746" y="4978354"/>
              <a:ext cx="233447" cy="25615"/>
            </a:xfrm>
            <a:custGeom>
              <a:avLst/>
              <a:gdLst>
                <a:gd name="connsiteX0" fmla="*/ 1104 w 233447"/>
                <a:gd name="connsiteY0" fmla="*/ 46 h 25615"/>
                <a:gd name="connsiteX1" fmla="*/ 226529 w 233447"/>
                <a:gd name="connsiteY1" fmla="*/ 19096 h 25615"/>
                <a:gd name="connsiteX2" fmla="*/ 172554 w 233447"/>
                <a:gd name="connsiteY2" fmla="*/ 15921 h 25615"/>
                <a:gd name="connsiteX3" fmla="*/ 140804 w 233447"/>
                <a:gd name="connsiteY3" fmla="*/ 25446 h 25615"/>
                <a:gd name="connsiteX4" fmla="*/ 1104 w 233447"/>
                <a:gd name="connsiteY4" fmla="*/ 46 h 2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447" h="25615">
                  <a:moveTo>
                    <a:pt x="1104" y="46"/>
                  </a:moveTo>
                  <a:cubicBezTo>
                    <a:pt x="15391" y="-1012"/>
                    <a:pt x="197954" y="16450"/>
                    <a:pt x="226529" y="19096"/>
                  </a:cubicBezTo>
                  <a:cubicBezTo>
                    <a:pt x="255104" y="21742"/>
                    <a:pt x="186841" y="14863"/>
                    <a:pt x="172554" y="15921"/>
                  </a:cubicBezTo>
                  <a:cubicBezTo>
                    <a:pt x="158267" y="16979"/>
                    <a:pt x="166204" y="27034"/>
                    <a:pt x="140804" y="25446"/>
                  </a:cubicBezTo>
                  <a:cubicBezTo>
                    <a:pt x="115404" y="23859"/>
                    <a:pt x="-13183" y="1104"/>
                    <a:pt x="1104" y="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F7C1A044-1A03-101F-F262-C030122C6741}"/>
                </a:ext>
              </a:extLst>
            </p:cNvPr>
            <p:cNvSpPr/>
            <p:nvPr/>
          </p:nvSpPr>
          <p:spPr>
            <a:xfrm>
              <a:off x="1774484" y="3416286"/>
              <a:ext cx="428966" cy="371613"/>
            </a:xfrm>
            <a:custGeom>
              <a:avLst/>
              <a:gdLst>
                <a:gd name="connsiteX0" fmla="*/ 95591 w 428966"/>
                <a:gd name="connsiteY0" fmla="*/ 14 h 371613"/>
                <a:gd name="connsiteX1" fmla="*/ 63841 w 428966"/>
                <a:gd name="connsiteY1" fmla="*/ 69864 h 371613"/>
                <a:gd name="connsiteX2" fmla="*/ 143216 w 428966"/>
                <a:gd name="connsiteY2" fmla="*/ 76214 h 371613"/>
                <a:gd name="connsiteX3" fmla="*/ 114641 w 428966"/>
                <a:gd name="connsiteY3" fmla="*/ 111139 h 371613"/>
                <a:gd name="connsiteX4" fmla="*/ 247991 w 428966"/>
                <a:gd name="connsiteY4" fmla="*/ 127014 h 371613"/>
                <a:gd name="connsiteX5" fmla="*/ 267041 w 428966"/>
                <a:gd name="connsiteY5" fmla="*/ 142889 h 371613"/>
                <a:gd name="connsiteX6" fmla="*/ 263866 w 428966"/>
                <a:gd name="connsiteY6" fmla="*/ 98439 h 371613"/>
                <a:gd name="connsiteX7" fmla="*/ 324191 w 428966"/>
                <a:gd name="connsiteY7" fmla="*/ 371489 h 371613"/>
                <a:gd name="connsiteX8" fmla="*/ 282916 w 428966"/>
                <a:gd name="connsiteY8" fmla="*/ 133364 h 371613"/>
                <a:gd name="connsiteX9" fmla="*/ 295616 w 428966"/>
                <a:gd name="connsiteY9" fmla="*/ 104789 h 371613"/>
                <a:gd name="connsiteX10" fmla="*/ 428966 w 428966"/>
                <a:gd name="connsiteY10" fmla="*/ 38114 h 371613"/>
                <a:gd name="connsiteX11" fmla="*/ 295616 w 428966"/>
                <a:gd name="connsiteY11" fmla="*/ 111139 h 371613"/>
                <a:gd name="connsiteX12" fmla="*/ 216241 w 428966"/>
                <a:gd name="connsiteY12" fmla="*/ 88914 h 371613"/>
                <a:gd name="connsiteX13" fmla="*/ 241641 w 428966"/>
                <a:gd name="connsiteY13" fmla="*/ 117489 h 371613"/>
                <a:gd name="connsiteX14" fmla="*/ 159091 w 428966"/>
                <a:gd name="connsiteY14" fmla="*/ 104789 h 371613"/>
                <a:gd name="connsiteX15" fmla="*/ 341 w 428966"/>
                <a:gd name="connsiteY15" fmla="*/ 136539 h 371613"/>
                <a:gd name="connsiteX16" fmla="*/ 114641 w 428966"/>
                <a:gd name="connsiteY16" fmla="*/ 95264 h 371613"/>
                <a:gd name="connsiteX17" fmla="*/ 38441 w 428966"/>
                <a:gd name="connsiteY17" fmla="*/ 92089 h 371613"/>
                <a:gd name="connsiteX18" fmla="*/ 67016 w 428966"/>
                <a:gd name="connsiteY18" fmla="*/ 76214 h 371613"/>
                <a:gd name="connsiteX19" fmla="*/ 95591 w 428966"/>
                <a:gd name="connsiteY19" fmla="*/ 14 h 3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966" h="371613">
                  <a:moveTo>
                    <a:pt x="95591" y="14"/>
                  </a:moveTo>
                  <a:cubicBezTo>
                    <a:pt x="95062" y="-1044"/>
                    <a:pt x="55904" y="57164"/>
                    <a:pt x="63841" y="69864"/>
                  </a:cubicBezTo>
                  <a:cubicBezTo>
                    <a:pt x="71778" y="82564"/>
                    <a:pt x="134749" y="69335"/>
                    <a:pt x="143216" y="76214"/>
                  </a:cubicBezTo>
                  <a:cubicBezTo>
                    <a:pt x="151683" y="83093"/>
                    <a:pt x="97179" y="102672"/>
                    <a:pt x="114641" y="111139"/>
                  </a:cubicBezTo>
                  <a:cubicBezTo>
                    <a:pt x="132103" y="119606"/>
                    <a:pt x="222591" y="121722"/>
                    <a:pt x="247991" y="127014"/>
                  </a:cubicBezTo>
                  <a:cubicBezTo>
                    <a:pt x="273391" y="132306"/>
                    <a:pt x="264395" y="147651"/>
                    <a:pt x="267041" y="142889"/>
                  </a:cubicBezTo>
                  <a:cubicBezTo>
                    <a:pt x="269687" y="138127"/>
                    <a:pt x="254341" y="60339"/>
                    <a:pt x="263866" y="98439"/>
                  </a:cubicBezTo>
                  <a:cubicBezTo>
                    <a:pt x="273391" y="136539"/>
                    <a:pt x="321016" y="365668"/>
                    <a:pt x="324191" y="371489"/>
                  </a:cubicBezTo>
                  <a:cubicBezTo>
                    <a:pt x="327366" y="377310"/>
                    <a:pt x="287679" y="177814"/>
                    <a:pt x="282916" y="133364"/>
                  </a:cubicBezTo>
                  <a:cubicBezTo>
                    <a:pt x="278154" y="88914"/>
                    <a:pt x="271274" y="120664"/>
                    <a:pt x="295616" y="104789"/>
                  </a:cubicBezTo>
                  <a:cubicBezTo>
                    <a:pt x="319958" y="88914"/>
                    <a:pt x="428966" y="37056"/>
                    <a:pt x="428966" y="38114"/>
                  </a:cubicBezTo>
                  <a:cubicBezTo>
                    <a:pt x="428966" y="39172"/>
                    <a:pt x="331070" y="102672"/>
                    <a:pt x="295616" y="111139"/>
                  </a:cubicBezTo>
                  <a:cubicBezTo>
                    <a:pt x="260162" y="119606"/>
                    <a:pt x="225237" y="87856"/>
                    <a:pt x="216241" y="88914"/>
                  </a:cubicBezTo>
                  <a:cubicBezTo>
                    <a:pt x="207245" y="89972"/>
                    <a:pt x="251166" y="114843"/>
                    <a:pt x="241641" y="117489"/>
                  </a:cubicBezTo>
                  <a:cubicBezTo>
                    <a:pt x="232116" y="120135"/>
                    <a:pt x="199308" y="101614"/>
                    <a:pt x="159091" y="104789"/>
                  </a:cubicBezTo>
                  <a:cubicBezTo>
                    <a:pt x="118874" y="107964"/>
                    <a:pt x="7749" y="138126"/>
                    <a:pt x="341" y="136539"/>
                  </a:cubicBezTo>
                  <a:cubicBezTo>
                    <a:pt x="-7067" y="134952"/>
                    <a:pt x="108291" y="102672"/>
                    <a:pt x="114641" y="95264"/>
                  </a:cubicBezTo>
                  <a:cubicBezTo>
                    <a:pt x="120991" y="87856"/>
                    <a:pt x="38441" y="92089"/>
                    <a:pt x="38441" y="92089"/>
                  </a:cubicBezTo>
                  <a:cubicBezTo>
                    <a:pt x="30503" y="88914"/>
                    <a:pt x="57491" y="86268"/>
                    <a:pt x="67016" y="76214"/>
                  </a:cubicBezTo>
                  <a:cubicBezTo>
                    <a:pt x="76541" y="66160"/>
                    <a:pt x="96120" y="1072"/>
                    <a:pt x="95591" y="1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DC8942A8-96A3-B4D6-BD7D-FF758EAF926E}"/>
                </a:ext>
              </a:extLst>
            </p:cNvPr>
            <p:cNvSpPr/>
            <p:nvPr/>
          </p:nvSpPr>
          <p:spPr>
            <a:xfrm>
              <a:off x="2112291" y="3800475"/>
              <a:ext cx="88397" cy="455888"/>
            </a:xfrm>
            <a:custGeom>
              <a:avLst/>
              <a:gdLst>
                <a:gd name="connsiteX0" fmla="*/ 62584 w 88397"/>
                <a:gd name="connsiteY0" fmla="*/ 0 h 455888"/>
                <a:gd name="connsiteX1" fmla="*/ 2259 w 88397"/>
                <a:gd name="connsiteY1" fmla="*/ 409575 h 455888"/>
                <a:gd name="connsiteX2" fmla="*/ 34009 w 88397"/>
                <a:gd name="connsiteY2" fmla="*/ 358775 h 455888"/>
                <a:gd name="connsiteX3" fmla="*/ 37184 w 88397"/>
                <a:gd name="connsiteY3" fmla="*/ 431800 h 455888"/>
                <a:gd name="connsiteX4" fmla="*/ 87984 w 88397"/>
                <a:gd name="connsiteY4" fmla="*/ 454025 h 455888"/>
                <a:gd name="connsiteX5" fmla="*/ 5434 w 88397"/>
                <a:gd name="connsiteY5" fmla="*/ 390525 h 455888"/>
                <a:gd name="connsiteX6" fmla="*/ 11784 w 88397"/>
                <a:gd name="connsiteY6" fmla="*/ 330200 h 455888"/>
                <a:gd name="connsiteX7" fmla="*/ 43534 w 88397"/>
                <a:gd name="connsiteY7" fmla="*/ 180975 h 455888"/>
                <a:gd name="connsiteX8" fmla="*/ 30834 w 88397"/>
                <a:gd name="connsiteY8" fmla="*/ 149225 h 455888"/>
                <a:gd name="connsiteX9" fmla="*/ 30834 w 88397"/>
                <a:gd name="connsiteY9" fmla="*/ 149225 h 455888"/>
                <a:gd name="connsiteX10" fmla="*/ 62584 w 88397"/>
                <a:gd name="connsiteY10" fmla="*/ 0 h 45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7" h="455888">
                  <a:moveTo>
                    <a:pt x="62584" y="0"/>
                  </a:moveTo>
                  <a:cubicBezTo>
                    <a:pt x="34803" y="174889"/>
                    <a:pt x="7022" y="349779"/>
                    <a:pt x="2259" y="409575"/>
                  </a:cubicBezTo>
                  <a:cubicBezTo>
                    <a:pt x="-2504" y="469371"/>
                    <a:pt x="28188" y="355071"/>
                    <a:pt x="34009" y="358775"/>
                  </a:cubicBezTo>
                  <a:cubicBezTo>
                    <a:pt x="39830" y="362479"/>
                    <a:pt x="28188" y="415925"/>
                    <a:pt x="37184" y="431800"/>
                  </a:cubicBezTo>
                  <a:cubicBezTo>
                    <a:pt x="46180" y="447675"/>
                    <a:pt x="93276" y="460904"/>
                    <a:pt x="87984" y="454025"/>
                  </a:cubicBezTo>
                  <a:cubicBezTo>
                    <a:pt x="82692" y="447146"/>
                    <a:pt x="18134" y="411162"/>
                    <a:pt x="5434" y="390525"/>
                  </a:cubicBezTo>
                  <a:cubicBezTo>
                    <a:pt x="-7266" y="369888"/>
                    <a:pt x="5434" y="365125"/>
                    <a:pt x="11784" y="330200"/>
                  </a:cubicBezTo>
                  <a:cubicBezTo>
                    <a:pt x="18134" y="295275"/>
                    <a:pt x="40359" y="211138"/>
                    <a:pt x="43534" y="180975"/>
                  </a:cubicBezTo>
                  <a:cubicBezTo>
                    <a:pt x="46709" y="150812"/>
                    <a:pt x="30834" y="149225"/>
                    <a:pt x="30834" y="149225"/>
                  </a:cubicBezTo>
                  <a:lnTo>
                    <a:pt x="30834" y="149225"/>
                  </a:lnTo>
                  <a:lnTo>
                    <a:pt x="62584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A6EF88A0-65F4-92E4-7112-91AD7C8C5EB7}"/>
                </a:ext>
              </a:extLst>
            </p:cNvPr>
            <p:cNvSpPr/>
            <p:nvPr/>
          </p:nvSpPr>
          <p:spPr>
            <a:xfrm>
              <a:off x="2161749" y="4063816"/>
              <a:ext cx="19902" cy="100205"/>
            </a:xfrm>
            <a:custGeom>
              <a:avLst/>
              <a:gdLst>
                <a:gd name="connsiteX0" fmla="*/ 6776 w 19902"/>
                <a:gd name="connsiteY0" fmla="*/ 184 h 100205"/>
                <a:gd name="connsiteX1" fmla="*/ 426 w 19902"/>
                <a:gd name="connsiteY1" fmla="*/ 98609 h 100205"/>
                <a:gd name="connsiteX2" fmla="*/ 19476 w 19902"/>
                <a:gd name="connsiteY2" fmla="*/ 63684 h 100205"/>
                <a:gd name="connsiteX3" fmla="*/ 13126 w 19902"/>
                <a:gd name="connsiteY3" fmla="*/ 73209 h 100205"/>
                <a:gd name="connsiteX4" fmla="*/ 6776 w 19902"/>
                <a:gd name="connsiteY4" fmla="*/ 184 h 10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2" h="100205">
                  <a:moveTo>
                    <a:pt x="6776" y="184"/>
                  </a:moveTo>
                  <a:cubicBezTo>
                    <a:pt x="4659" y="4417"/>
                    <a:pt x="-1691" y="88026"/>
                    <a:pt x="426" y="98609"/>
                  </a:cubicBezTo>
                  <a:cubicBezTo>
                    <a:pt x="2543" y="109192"/>
                    <a:pt x="19476" y="63684"/>
                    <a:pt x="19476" y="63684"/>
                  </a:cubicBezTo>
                  <a:cubicBezTo>
                    <a:pt x="21593" y="59451"/>
                    <a:pt x="15243" y="80617"/>
                    <a:pt x="13126" y="73209"/>
                  </a:cubicBezTo>
                  <a:cubicBezTo>
                    <a:pt x="11009" y="65801"/>
                    <a:pt x="8893" y="-4049"/>
                    <a:pt x="6776" y="1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1A15681F-178E-6CED-D38E-11DC26E38D0F}"/>
                </a:ext>
              </a:extLst>
            </p:cNvPr>
            <p:cNvSpPr/>
            <p:nvPr/>
          </p:nvSpPr>
          <p:spPr>
            <a:xfrm>
              <a:off x="2203450" y="4059976"/>
              <a:ext cx="324818" cy="10374"/>
            </a:xfrm>
            <a:custGeom>
              <a:avLst/>
              <a:gdLst>
                <a:gd name="connsiteX0" fmla="*/ 0 w 324818"/>
                <a:gd name="connsiteY0" fmla="*/ 10374 h 10374"/>
                <a:gd name="connsiteX1" fmla="*/ 317500 w 324818"/>
                <a:gd name="connsiteY1" fmla="*/ 4024 h 10374"/>
                <a:gd name="connsiteX2" fmla="*/ 206375 w 324818"/>
                <a:gd name="connsiteY2" fmla="*/ 849 h 10374"/>
                <a:gd name="connsiteX3" fmla="*/ 0 w 324818"/>
                <a:gd name="connsiteY3" fmla="*/ 10374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18" h="10374">
                  <a:moveTo>
                    <a:pt x="0" y="10374"/>
                  </a:moveTo>
                  <a:lnTo>
                    <a:pt x="317500" y="4024"/>
                  </a:lnTo>
                  <a:cubicBezTo>
                    <a:pt x="351896" y="2436"/>
                    <a:pt x="256646" y="-1797"/>
                    <a:pt x="206375" y="849"/>
                  </a:cubicBezTo>
                  <a:lnTo>
                    <a:pt x="0" y="1037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7E07EF95-0035-0256-3112-CCA451D36704}"/>
                </a:ext>
              </a:extLst>
            </p:cNvPr>
            <p:cNvSpPr/>
            <p:nvPr/>
          </p:nvSpPr>
          <p:spPr>
            <a:xfrm>
              <a:off x="1544649" y="4196667"/>
              <a:ext cx="49201" cy="143981"/>
            </a:xfrm>
            <a:custGeom>
              <a:avLst/>
              <a:gdLst>
                <a:gd name="connsiteX0" fmla="*/ 49201 w 49201"/>
                <a:gd name="connsiteY0" fmla="*/ 683 h 143981"/>
                <a:gd name="connsiteX1" fmla="*/ 1576 w 49201"/>
                <a:gd name="connsiteY1" fmla="*/ 102283 h 143981"/>
                <a:gd name="connsiteX2" fmla="*/ 11101 w 49201"/>
                <a:gd name="connsiteY2" fmla="*/ 143558 h 143981"/>
                <a:gd name="connsiteX3" fmla="*/ 7926 w 49201"/>
                <a:gd name="connsiteY3" fmla="*/ 80058 h 143981"/>
                <a:gd name="connsiteX4" fmla="*/ 1576 w 49201"/>
                <a:gd name="connsiteY4" fmla="*/ 57833 h 143981"/>
                <a:gd name="connsiteX5" fmla="*/ 49201 w 49201"/>
                <a:gd name="connsiteY5" fmla="*/ 683 h 1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1" h="143981">
                  <a:moveTo>
                    <a:pt x="49201" y="683"/>
                  </a:moveTo>
                  <a:cubicBezTo>
                    <a:pt x="49201" y="8091"/>
                    <a:pt x="7926" y="78471"/>
                    <a:pt x="1576" y="102283"/>
                  </a:cubicBezTo>
                  <a:cubicBezTo>
                    <a:pt x="-4774" y="126095"/>
                    <a:pt x="10043" y="147262"/>
                    <a:pt x="11101" y="143558"/>
                  </a:cubicBezTo>
                  <a:cubicBezTo>
                    <a:pt x="12159" y="139854"/>
                    <a:pt x="9513" y="94345"/>
                    <a:pt x="7926" y="80058"/>
                  </a:cubicBezTo>
                  <a:cubicBezTo>
                    <a:pt x="6339" y="65771"/>
                    <a:pt x="-3716" y="67358"/>
                    <a:pt x="1576" y="57833"/>
                  </a:cubicBezTo>
                  <a:cubicBezTo>
                    <a:pt x="6868" y="48308"/>
                    <a:pt x="49201" y="-6725"/>
                    <a:pt x="49201" y="68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5B87F9E4-532C-8FE9-1A42-BD2DAEB851FC}"/>
                </a:ext>
              </a:extLst>
            </p:cNvPr>
            <p:cNvSpPr/>
            <p:nvPr/>
          </p:nvSpPr>
          <p:spPr>
            <a:xfrm>
              <a:off x="2262896" y="4104726"/>
              <a:ext cx="125039" cy="127583"/>
            </a:xfrm>
            <a:custGeom>
              <a:avLst/>
              <a:gdLst>
                <a:gd name="connsiteX0" fmla="*/ 16754 w 125039"/>
                <a:gd name="connsiteY0" fmla="*/ 549 h 127583"/>
                <a:gd name="connsiteX1" fmla="*/ 67554 w 125039"/>
                <a:gd name="connsiteY1" fmla="*/ 32299 h 127583"/>
                <a:gd name="connsiteX2" fmla="*/ 26279 w 125039"/>
                <a:gd name="connsiteY2" fmla="*/ 89449 h 127583"/>
                <a:gd name="connsiteX3" fmla="*/ 86604 w 125039"/>
                <a:gd name="connsiteY3" fmla="*/ 64049 h 127583"/>
                <a:gd name="connsiteX4" fmla="*/ 38979 w 125039"/>
                <a:gd name="connsiteY4" fmla="*/ 127549 h 127583"/>
                <a:gd name="connsiteX5" fmla="*/ 124704 w 125039"/>
                <a:gd name="connsiteY5" fmla="*/ 73574 h 127583"/>
                <a:gd name="connsiteX6" fmla="*/ 879 w 125039"/>
                <a:gd name="connsiteY6" fmla="*/ 121199 h 127583"/>
                <a:gd name="connsiteX7" fmla="*/ 67554 w 125039"/>
                <a:gd name="connsiteY7" fmla="*/ 57699 h 127583"/>
                <a:gd name="connsiteX8" fmla="*/ 16754 w 125039"/>
                <a:gd name="connsiteY8" fmla="*/ 549 h 1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39" h="127583">
                  <a:moveTo>
                    <a:pt x="16754" y="549"/>
                  </a:moveTo>
                  <a:cubicBezTo>
                    <a:pt x="16754" y="-3684"/>
                    <a:pt x="65967" y="17482"/>
                    <a:pt x="67554" y="32299"/>
                  </a:cubicBezTo>
                  <a:cubicBezTo>
                    <a:pt x="69141" y="47116"/>
                    <a:pt x="23104" y="84157"/>
                    <a:pt x="26279" y="89449"/>
                  </a:cubicBezTo>
                  <a:cubicBezTo>
                    <a:pt x="29454" y="94741"/>
                    <a:pt x="84487" y="57699"/>
                    <a:pt x="86604" y="64049"/>
                  </a:cubicBezTo>
                  <a:cubicBezTo>
                    <a:pt x="88721" y="70399"/>
                    <a:pt x="32629" y="125962"/>
                    <a:pt x="38979" y="127549"/>
                  </a:cubicBezTo>
                  <a:cubicBezTo>
                    <a:pt x="45329" y="129137"/>
                    <a:pt x="131054" y="74632"/>
                    <a:pt x="124704" y="73574"/>
                  </a:cubicBezTo>
                  <a:cubicBezTo>
                    <a:pt x="118354" y="72516"/>
                    <a:pt x="10404" y="123845"/>
                    <a:pt x="879" y="121199"/>
                  </a:cubicBezTo>
                  <a:cubicBezTo>
                    <a:pt x="-8646" y="118553"/>
                    <a:pt x="62262" y="78865"/>
                    <a:pt x="67554" y="57699"/>
                  </a:cubicBezTo>
                  <a:cubicBezTo>
                    <a:pt x="72846" y="36533"/>
                    <a:pt x="16754" y="4782"/>
                    <a:pt x="16754" y="549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019E2236-23ED-5FE9-6469-CB66D68288DE}"/>
                </a:ext>
              </a:extLst>
            </p:cNvPr>
            <p:cNvSpPr/>
            <p:nvPr/>
          </p:nvSpPr>
          <p:spPr>
            <a:xfrm>
              <a:off x="1816020" y="3435096"/>
              <a:ext cx="158863" cy="319377"/>
            </a:xfrm>
            <a:custGeom>
              <a:avLst/>
              <a:gdLst>
                <a:gd name="connsiteX0" fmla="*/ 158830 w 158863"/>
                <a:gd name="connsiteY0" fmla="*/ 254 h 319377"/>
                <a:gd name="connsiteX1" fmla="*/ 95330 w 158863"/>
                <a:gd name="connsiteY1" fmla="*/ 209804 h 319377"/>
                <a:gd name="connsiteX2" fmla="*/ 98505 w 158863"/>
                <a:gd name="connsiteY2" fmla="*/ 317754 h 319377"/>
                <a:gd name="connsiteX3" fmla="*/ 92155 w 158863"/>
                <a:gd name="connsiteY3" fmla="*/ 266954 h 319377"/>
                <a:gd name="connsiteX4" fmla="*/ 80 w 158863"/>
                <a:gd name="connsiteY4" fmla="*/ 162179 h 319377"/>
                <a:gd name="connsiteX5" fmla="*/ 76280 w 158863"/>
                <a:gd name="connsiteY5" fmla="*/ 203454 h 319377"/>
                <a:gd name="connsiteX6" fmla="*/ 92155 w 158863"/>
                <a:gd name="connsiteY6" fmla="*/ 136779 h 319377"/>
                <a:gd name="connsiteX7" fmla="*/ 85805 w 158863"/>
                <a:gd name="connsiteY7" fmla="*/ 165354 h 319377"/>
                <a:gd name="connsiteX8" fmla="*/ 158830 w 158863"/>
                <a:gd name="connsiteY8" fmla="*/ 254 h 3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63" h="319377">
                  <a:moveTo>
                    <a:pt x="158830" y="254"/>
                  </a:moveTo>
                  <a:cubicBezTo>
                    <a:pt x="160417" y="7662"/>
                    <a:pt x="105384" y="156887"/>
                    <a:pt x="95330" y="209804"/>
                  </a:cubicBezTo>
                  <a:cubicBezTo>
                    <a:pt x="85276" y="262721"/>
                    <a:pt x="99034" y="308229"/>
                    <a:pt x="98505" y="317754"/>
                  </a:cubicBezTo>
                  <a:cubicBezTo>
                    <a:pt x="97976" y="327279"/>
                    <a:pt x="108559" y="292883"/>
                    <a:pt x="92155" y="266954"/>
                  </a:cubicBezTo>
                  <a:cubicBezTo>
                    <a:pt x="75751" y="241025"/>
                    <a:pt x="2726" y="172762"/>
                    <a:pt x="80" y="162179"/>
                  </a:cubicBezTo>
                  <a:cubicBezTo>
                    <a:pt x="-2566" y="151596"/>
                    <a:pt x="60934" y="207687"/>
                    <a:pt x="76280" y="203454"/>
                  </a:cubicBezTo>
                  <a:cubicBezTo>
                    <a:pt x="91626" y="199221"/>
                    <a:pt x="90567" y="143129"/>
                    <a:pt x="92155" y="136779"/>
                  </a:cubicBezTo>
                  <a:cubicBezTo>
                    <a:pt x="93742" y="130429"/>
                    <a:pt x="74163" y="181229"/>
                    <a:pt x="85805" y="165354"/>
                  </a:cubicBezTo>
                  <a:cubicBezTo>
                    <a:pt x="97447" y="149479"/>
                    <a:pt x="157243" y="-7154"/>
                    <a:pt x="158830" y="25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739BD0DA-4C1E-427F-44A2-54DEE60FB1E2}"/>
                </a:ext>
              </a:extLst>
            </p:cNvPr>
            <p:cNvSpPr/>
            <p:nvPr/>
          </p:nvSpPr>
          <p:spPr>
            <a:xfrm>
              <a:off x="1457325" y="4190806"/>
              <a:ext cx="163346" cy="599255"/>
            </a:xfrm>
            <a:custGeom>
              <a:avLst/>
              <a:gdLst>
                <a:gd name="connsiteX0" fmla="*/ 41275 w 163346"/>
                <a:gd name="connsiteY0" fmla="*/ 194 h 599255"/>
                <a:gd name="connsiteX1" fmla="*/ 22225 w 163346"/>
                <a:gd name="connsiteY1" fmla="*/ 270069 h 599255"/>
                <a:gd name="connsiteX2" fmla="*/ 60325 w 163346"/>
                <a:gd name="connsiteY2" fmla="*/ 374844 h 599255"/>
                <a:gd name="connsiteX3" fmla="*/ 38100 w 163346"/>
                <a:gd name="connsiteY3" fmla="*/ 320869 h 599255"/>
                <a:gd name="connsiteX4" fmla="*/ 161925 w 163346"/>
                <a:gd name="connsiteY4" fmla="*/ 593919 h 599255"/>
                <a:gd name="connsiteX5" fmla="*/ 101600 w 163346"/>
                <a:gd name="connsiteY5" fmla="*/ 479619 h 599255"/>
                <a:gd name="connsiteX6" fmla="*/ 44450 w 163346"/>
                <a:gd name="connsiteY6" fmla="*/ 212919 h 599255"/>
                <a:gd name="connsiteX7" fmla="*/ 25400 w 163346"/>
                <a:gd name="connsiteY7" fmla="*/ 263719 h 599255"/>
                <a:gd name="connsiteX8" fmla="*/ 0 w 163346"/>
                <a:gd name="connsiteY8" fmla="*/ 187519 h 599255"/>
                <a:gd name="connsiteX9" fmla="*/ 25400 w 163346"/>
                <a:gd name="connsiteY9" fmla="*/ 225619 h 599255"/>
                <a:gd name="connsiteX10" fmla="*/ 41275 w 163346"/>
                <a:gd name="connsiteY10" fmla="*/ 194 h 59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346" h="599255">
                  <a:moveTo>
                    <a:pt x="41275" y="194"/>
                  </a:moveTo>
                  <a:cubicBezTo>
                    <a:pt x="40746" y="7602"/>
                    <a:pt x="19050" y="207627"/>
                    <a:pt x="22225" y="270069"/>
                  </a:cubicBezTo>
                  <a:cubicBezTo>
                    <a:pt x="25400" y="332511"/>
                    <a:pt x="57679" y="366377"/>
                    <a:pt x="60325" y="374844"/>
                  </a:cubicBezTo>
                  <a:cubicBezTo>
                    <a:pt x="62971" y="383311"/>
                    <a:pt x="21167" y="284357"/>
                    <a:pt x="38100" y="320869"/>
                  </a:cubicBezTo>
                  <a:cubicBezTo>
                    <a:pt x="55033" y="357382"/>
                    <a:pt x="151342" y="567461"/>
                    <a:pt x="161925" y="593919"/>
                  </a:cubicBezTo>
                  <a:cubicBezTo>
                    <a:pt x="172508" y="620377"/>
                    <a:pt x="121179" y="543119"/>
                    <a:pt x="101600" y="479619"/>
                  </a:cubicBezTo>
                  <a:cubicBezTo>
                    <a:pt x="82021" y="416119"/>
                    <a:pt x="57150" y="248902"/>
                    <a:pt x="44450" y="212919"/>
                  </a:cubicBezTo>
                  <a:cubicBezTo>
                    <a:pt x="31750" y="176936"/>
                    <a:pt x="32808" y="267952"/>
                    <a:pt x="25400" y="263719"/>
                  </a:cubicBezTo>
                  <a:cubicBezTo>
                    <a:pt x="17992" y="259486"/>
                    <a:pt x="0" y="193869"/>
                    <a:pt x="0" y="187519"/>
                  </a:cubicBezTo>
                  <a:cubicBezTo>
                    <a:pt x="0" y="181169"/>
                    <a:pt x="19050" y="251548"/>
                    <a:pt x="25400" y="225619"/>
                  </a:cubicBezTo>
                  <a:cubicBezTo>
                    <a:pt x="31750" y="199690"/>
                    <a:pt x="41804" y="-7214"/>
                    <a:pt x="41275" y="1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6C81FE0F-0FE8-958A-300E-A07422BFEF39}"/>
                </a:ext>
              </a:extLst>
            </p:cNvPr>
            <p:cNvSpPr/>
            <p:nvPr/>
          </p:nvSpPr>
          <p:spPr>
            <a:xfrm>
              <a:off x="1916539" y="2965202"/>
              <a:ext cx="611782" cy="105035"/>
            </a:xfrm>
            <a:custGeom>
              <a:avLst/>
              <a:gdLst>
                <a:gd name="connsiteX0" fmla="*/ 1161 w 611782"/>
                <a:gd name="connsiteY0" fmla="*/ 105023 h 105035"/>
                <a:gd name="connsiteX1" fmla="*/ 436136 w 611782"/>
                <a:gd name="connsiteY1" fmla="*/ 31998 h 105035"/>
                <a:gd name="connsiteX2" fmla="*/ 404386 w 611782"/>
                <a:gd name="connsiteY2" fmla="*/ 66923 h 105035"/>
                <a:gd name="connsiteX3" fmla="*/ 610761 w 611782"/>
                <a:gd name="connsiteY3" fmla="*/ 41523 h 105035"/>
                <a:gd name="connsiteX4" fmla="*/ 474236 w 611782"/>
                <a:gd name="connsiteY4" fmla="*/ 38348 h 105035"/>
                <a:gd name="connsiteX5" fmla="*/ 264686 w 611782"/>
                <a:gd name="connsiteY5" fmla="*/ 248 h 105035"/>
                <a:gd name="connsiteX6" fmla="*/ 305961 w 611782"/>
                <a:gd name="connsiteY6" fmla="*/ 25648 h 105035"/>
                <a:gd name="connsiteX7" fmla="*/ 1161 w 611782"/>
                <a:gd name="connsiteY7" fmla="*/ 105023 h 10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1782" h="105035">
                  <a:moveTo>
                    <a:pt x="1161" y="105023"/>
                  </a:moveTo>
                  <a:cubicBezTo>
                    <a:pt x="22857" y="106081"/>
                    <a:pt x="368932" y="38348"/>
                    <a:pt x="436136" y="31998"/>
                  </a:cubicBezTo>
                  <a:cubicBezTo>
                    <a:pt x="503340" y="25648"/>
                    <a:pt x="375282" y="65336"/>
                    <a:pt x="404386" y="66923"/>
                  </a:cubicBezTo>
                  <a:cubicBezTo>
                    <a:pt x="433490" y="68510"/>
                    <a:pt x="599119" y="46285"/>
                    <a:pt x="610761" y="41523"/>
                  </a:cubicBezTo>
                  <a:cubicBezTo>
                    <a:pt x="622403" y="36761"/>
                    <a:pt x="531915" y="45227"/>
                    <a:pt x="474236" y="38348"/>
                  </a:cubicBezTo>
                  <a:cubicBezTo>
                    <a:pt x="416557" y="31469"/>
                    <a:pt x="292732" y="2365"/>
                    <a:pt x="264686" y="248"/>
                  </a:cubicBezTo>
                  <a:cubicBezTo>
                    <a:pt x="236640" y="-1869"/>
                    <a:pt x="343532" y="9773"/>
                    <a:pt x="305961" y="25648"/>
                  </a:cubicBezTo>
                  <a:cubicBezTo>
                    <a:pt x="268390" y="41523"/>
                    <a:pt x="-20535" y="103965"/>
                    <a:pt x="1161" y="1050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65F3FB89-A1D7-CAFF-C259-3DBCB27F708B}"/>
                </a:ext>
              </a:extLst>
            </p:cNvPr>
            <p:cNvSpPr/>
            <p:nvPr/>
          </p:nvSpPr>
          <p:spPr>
            <a:xfrm>
              <a:off x="1523156" y="3085655"/>
              <a:ext cx="178673" cy="537310"/>
            </a:xfrm>
            <a:custGeom>
              <a:avLst/>
              <a:gdLst>
                <a:gd name="connsiteX0" fmla="*/ 178644 w 178673"/>
                <a:gd name="connsiteY0" fmla="*/ 445 h 537310"/>
                <a:gd name="connsiteX1" fmla="*/ 42119 w 178673"/>
                <a:gd name="connsiteY1" fmla="*/ 298895 h 537310"/>
                <a:gd name="connsiteX2" fmla="*/ 45294 w 178673"/>
                <a:gd name="connsiteY2" fmla="*/ 270320 h 537310"/>
                <a:gd name="connsiteX3" fmla="*/ 26244 w 178673"/>
                <a:gd name="connsiteY3" fmla="*/ 422720 h 537310"/>
                <a:gd name="connsiteX4" fmla="*/ 844 w 178673"/>
                <a:gd name="connsiteY4" fmla="*/ 537020 h 537310"/>
                <a:gd name="connsiteX5" fmla="*/ 13544 w 178673"/>
                <a:gd name="connsiteY5" fmla="*/ 444945 h 537310"/>
                <a:gd name="connsiteX6" fmla="*/ 83394 w 178673"/>
                <a:gd name="connsiteY6" fmla="*/ 152845 h 537310"/>
                <a:gd name="connsiteX7" fmla="*/ 54819 w 178673"/>
                <a:gd name="connsiteY7" fmla="*/ 229045 h 537310"/>
                <a:gd name="connsiteX8" fmla="*/ 178644 w 178673"/>
                <a:gd name="connsiteY8" fmla="*/ 445 h 5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673" h="537310">
                  <a:moveTo>
                    <a:pt x="178644" y="445"/>
                  </a:moveTo>
                  <a:cubicBezTo>
                    <a:pt x="176527" y="12087"/>
                    <a:pt x="64344" y="253916"/>
                    <a:pt x="42119" y="298895"/>
                  </a:cubicBezTo>
                  <a:cubicBezTo>
                    <a:pt x="19894" y="343874"/>
                    <a:pt x="47940" y="249683"/>
                    <a:pt x="45294" y="270320"/>
                  </a:cubicBezTo>
                  <a:cubicBezTo>
                    <a:pt x="42648" y="290957"/>
                    <a:pt x="33652" y="378270"/>
                    <a:pt x="26244" y="422720"/>
                  </a:cubicBezTo>
                  <a:cubicBezTo>
                    <a:pt x="18836" y="467170"/>
                    <a:pt x="2961" y="533316"/>
                    <a:pt x="844" y="537020"/>
                  </a:cubicBezTo>
                  <a:cubicBezTo>
                    <a:pt x="-1273" y="540724"/>
                    <a:pt x="-214" y="508974"/>
                    <a:pt x="13544" y="444945"/>
                  </a:cubicBezTo>
                  <a:cubicBezTo>
                    <a:pt x="27302" y="380916"/>
                    <a:pt x="76515" y="188828"/>
                    <a:pt x="83394" y="152845"/>
                  </a:cubicBezTo>
                  <a:cubicBezTo>
                    <a:pt x="90273" y="116862"/>
                    <a:pt x="41590" y="249153"/>
                    <a:pt x="54819" y="229045"/>
                  </a:cubicBezTo>
                  <a:cubicBezTo>
                    <a:pt x="68048" y="208937"/>
                    <a:pt x="180761" y="-11197"/>
                    <a:pt x="178644" y="4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BC98468-CEC6-EB39-5B22-4FEBD1828E1C}"/>
                </a:ext>
              </a:extLst>
            </p:cNvPr>
            <p:cNvSpPr/>
            <p:nvPr/>
          </p:nvSpPr>
          <p:spPr>
            <a:xfrm>
              <a:off x="1284848" y="2181064"/>
              <a:ext cx="1764275" cy="891916"/>
            </a:xfrm>
            <a:custGeom>
              <a:avLst/>
              <a:gdLst>
                <a:gd name="connsiteX0" fmla="*/ 1702827 w 1764275"/>
                <a:gd name="connsiteY0" fmla="*/ 749461 h 891916"/>
                <a:gd name="connsiteX1" fmla="*/ 1207527 w 1764275"/>
                <a:gd name="connsiteY1" fmla="*/ 400211 h 891916"/>
                <a:gd name="connsiteX2" fmla="*/ 734452 w 1764275"/>
                <a:gd name="connsiteY2" fmla="*/ 12861 h 891916"/>
                <a:gd name="connsiteX3" fmla="*/ 861452 w 1764275"/>
                <a:gd name="connsiteY3" fmla="*/ 95411 h 891916"/>
                <a:gd name="connsiteX4" fmla="*/ 537602 w 1764275"/>
                <a:gd name="connsiteY4" fmla="*/ 123986 h 891916"/>
                <a:gd name="connsiteX5" fmla="*/ 20077 w 1764275"/>
                <a:gd name="connsiteY5" fmla="*/ 552611 h 891916"/>
                <a:gd name="connsiteX6" fmla="*/ 162952 w 1764275"/>
                <a:gd name="connsiteY6" fmla="*/ 416086 h 891916"/>
                <a:gd name="connsiteX7" fmla="*/ 693177 w 1764275"/>
                <a:gd name="connsiteY7" fmla="*/ 273211 h 891916"/>
                <a:gd name="connsiteX8" fmla="*/ 826527 w 1764275"/>
                <a:gd name="connsiteY8" fmla="*/ 397036 h 891916"/>
                <a:gd name="connsiteX9" fmla="*/ 807477 w 1764275"/>
                <a:gd name="connsiteY9" fmla="*/ 257336 h 891916"/>
                <a:gd name="connsiteX10" fmla="*/ 1128152 w 1764275"/>
                <a:gd name="connsiteY10" fmla="*/ 612936 h 891916"/>
                <a:gd name="connsiteX11" fmla="*/ 1051952 w 1764275"/>
                <a:gd name="connsiteY11" fmla="*/ 403386 h 891916"/>
                <a:gd name="connsiteX12" fmla="*/ 1293252 w 1764275"/>
                <a:gd name="connsiteY12" fmla="*/ 768511 h 891916"/>
                <a:gd name="connsiteX13" fmla="*/ 1191652 w 1764275"/>
                <a:gd name="connsiteY13" fmla="*/ 762161 h 891916"/>
                <a:gd name="connsiteX14" fmla="*/ 1347227 w 1764275"/>
                <a:gd name="connsiteY14" fmla="*/ 743111 h 891916"/>
                <a:gd name="connsiteX15" fmla="*/ 1264677 w 1764275"/>
                <a:gd name="connsiteY15" fmla="*/ 571661 h 891916"/>
                <a:gd name="connsiteX16" fmla="*/ 1617102 w 1764275"/>
                <a:gd name="connsiteY16" fmla="*/ 889161 h 891916"/>
                <a:gd name="connsiteX17" fmla="*/ 1509152 w 1764275"/>
                <a:gd name="connsiteY17" fmla="*/ 730411 h 891916"/>
                <a:gd name="connsiteX18" fmla="*/ 1645677 w 1764275"/>
                <a:gd name="connsiteY18" fmla="*/ 812961 h 891916"/>
                <a:gd name="connsiteX19" fmla="*/ 1579002 w 1764275"/>
                <a:gd name="connsiteY19" fmla="*/ 743111 h 891916"/>
                <a:gd name="connsiteX20" fmla="*/ 1744102 w 1764275"/>
                <a:gd name="connsiteY20" fmla="*/ 812961 h 891916"/>
                <a:gd name="connsiteX21" fmla="*/ 1702827 w 1764275"/>
                <a:gd name="connsiteY21" fmla="*/ 749461 h 89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4275" h="891916">
                  <a:moveTo>
                    <a:pt x="1702827" y="749461"/>
                  </a:moveTo>
                  <a:cubicBezTo>
                    <a:pt x="1613398" y="680669"/>
                    <a:pt x="1368923" y="522978"/>
                    <a:pt x="1207527" y="400211"/>
                  </a:cubicBezTo>
                  <a:cubicBezTo>
                    <a:pt x="1046131" y="277444"/>
                    <a:pt x="792131" y="63661"/>
                    <a:pt x="734452" y="12861"/>
                  </a:cubicBezTo>
                  <a:cubicBezTo>
                    <a:pt x="676773" y="-37939"/>
                    <a:pt x="894260" y="76890"/>
                    <a:pt x="861452" y="95411"/>
                  </a:cubicBezTo>
                  <a:cubicBezTo>
                    <a:pt x="828644" y="113932"/>
                    <a:pt x="677831" y="47786"/>
                    <a:pt x="537602" y="123986"/>
                  </a:cubicBezTo>
                  <a:cubicBezTo>
                    <a:pt x="397373" y="200186"/>
                    <a:pt x="82519" y="503928"/>
                    <a:pt x="20077" y="552611"/>
                  </a:cubicBezTo>
                  <a:cubicBezTo>
                    <a:pt x="-42365" y="601294"/>
                    <a:pt x="50769" y="462653"/>
                    <a:pt x="162952" y="416086"/>
                  </a:cubicBezTo>
                  <a:cubicBezTo>
                    <a:pt x="275135" y="369519"/>
                    <a:pt x="582581" y="276386"/>
                    <a:pt x="693177" y="273211"/>
                  </a:cubicBezTo>
                  <a:cubicBezTo>
                    <a:pt x="803773" y="270036"/>
                    <a:pt x="807477" y="399682"/>
                    <a:pt x="826527" y="397036"/>
                  </a:cubicBezTo>
                  <a:cubicBezTo>
                    <a:pt x="845577" y="394390"/>
                    <a:pt x="757206" y="221353"/>
                    <a:pt x="807477" y="257336"/>
                  </a:cubicBezTo>
                  <a:cubicBezTo>
                    <a:pt x="857748" y="293319"/>
                    <a:pt x="1087406" y="588594"/>
                    <a:pt x="1128152" y="612936"/>
                  </a:cubicBezTo>
                  <a:cubicBezTo>
                    <a:pt x="1168898" y="637278"/>
                    <a:pt x="1024435" y="377457"/>
                    <a:pt x="1051952" y="403386"/>
                  </a:cubicBezTo>
                  <a:cubicBezTo>
                    <a:pt x="1079469" y="429315"/>
                    <a:pt x="1269969" y="708715"/>
                    <a:pt x="1293252" y="768511"/>
                  </a:cubicBezTo>
                  <a:cubicBezTo>
                    <a:pt x="1316535" y="828307"/>
                    <a:pt x="1182656" y="766394"/>
                    <a:pt x="1191652" y="762161"/>
                  </a:cubicBezTo>
                  <a:cubicBezTo>
                    <a:pt x="1200648" y="757928"/>
                    <a:pt x="1335056" y="774861"/>
                    <a:pt x="1347227" y="743111"/>
                  </a:cubicBezTo>
                  <a:cubicBezTo>
                    <a:pt x="1359398" y="711361"/>
                    <a:pt x="1219698" y="547319"/>
                    <a:pt x="1264677" y="571661"/>
                  </a:cubicBezTo>
                  <a:cubicBezTo>
                    <a:pt x="1309656" y="596003"/>
                    <a:pt x="1576356" y="862703"/>
                    <a:pt x="1617102" y="889161"/>
                  </a:cubicBezTo>
                  <a:cubicBezTo>
                    <a:pt x="1657848" y="915619"/>
                    <a:pt x="1504389" y="743111"/>
                    <a:pt x="1509152" y="730411"/>
                  </a:cubicBezTo>
                  <a:cubicBezTo>
                    <a:pt x="1513915" y="717711"/>
                    <a:pt x="1634035" y="810844"/>
                    <a:pt x="1645677" y="812961"/>
                  </a:cubicBezTo>
                  <a:cubicBezTo>
                    <a:pt x="1657319" y="815078"/>
                    <a:pt x="1562598" y="743111"/>
                    <a:pt x="1579002" y="743111"/>
                  </a:cubicBezTo>
                  <a:cubicBezTo>
                    <a:pt x="1595406" y="743111"/>
                    <a:pt x="1725052" y="810315"/>
                    <a:pt x="1744102" y="812961"/>
                  </a:cubicBezTo>
                  <a:cubicBezTo>
                    <a:pt x="1763152" y="815607"/>
                    <a:pt x="1792256" y="818253"/>
                    <a:pt x="1702827" y="74946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B97C0C51-4932-8A39-73AE-26E9694BD6C2}"/>
                </a:ext>
              </a:extLst>
            </p:cNvPr>
            <p:cNvSpPr/>
            <p:nvPr/>
          </p:nvSpPr>
          <p:spPr>
            <a:xfrm>
              <a:off x="1200721" y="2588045"/>
              <a:ext cx="1197210" cy="383713"/>
            </a:xfrm>
            <a:custGeom>
              <a:avLst/>
              <a:gdLst>
                <a:gd name="connsiteX0" fmla="*/ 1196404 w 1197210"/>
                <a:gd name="connsiteY0" fmla="*/ 298030 h 383713"/>
                <a:gd name="connsiteX1" fmla="*/ 812229 w 1197210"/>
                <a:gd name="connsiteY1" fmla="*/ 2755 h 383713"/>
                <a:gd name="connsiteX2" fmla="*/ 15304 w 1197210"/>
                <a:gd name="connsiteY2" fmla="*/ 142455 h 383713"/>
                <a:gd name="connsiteX3" fmla="*/ 329629 w 1197210"/>
                <a:gd name="connsiteY3" fmla="*/ 88480 h 383713"/>
                <a:gd name="connsiteX4" fmla="*/ 847154 w 1197210"/>
                <a:gd name="connsiteY4" fmla="*/ 371055 h 383713"/>
                <a:gd name="connsiteX5" fmla="*/ 790004 w 1197210"/>
                <a:gd name="connsiteY5" fmla="*/ 329780 h 383713"/>
                <a:gd name="connsiteX6" fmla="*/ 685229 w 1197210"/>
                <a:gd name="connsiteY6" fmla="*/ 285330 h 383713"/>
                <a:gd name="connsiteX7" fmla="*/ 945579 w 1197210"/>
                <a:gd name="connsiteY7" fmla="*/ 329780 h 383713"/>
                <a:gd name="connsiteX8" fmla="*/ 831279 w 1197210"/>
                <a:gd name="connsiteY8" fmla="*/ 244055 h 383713"/>
                <a:gd name="connsiteX9" fmla="*/ 1021779 w 1197210"/>
                <a:gd name="connsiteY9" fmla="*/ 310730 h 383713"/>
                <a:gd name="connsiteX10" fmla="*/ 917004 w 1197210"/>
                <a:gd name="connsiteY10" fmla="*/ 190080 h 383713"/>
                <a:gd name="connsiteX11" fmla="*/ 1196404 w 1197210"/>
                <a:gd name="connsiteY11" fmla="*/ 298030 h 3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7210" h="383713">
                  <a:moveTo>
                    <a:pt x="1196404" y="298030"/>
                  </a:moveTo>
                  <a:cubicBezTo>
                    <a:pt x="1178942" y="266809"/>
                    <a:pt x="1009079" y="28684"/>
                    <a:pt x="812229" y="2755"/>
                  </a:cubicBezTo>
                  <a:cubicBezTo>
                    <a:pt x="615379" y="-23174"/>
                    <a:pt x="15304" y="142455"/>
                    <a:pt x="15304" y="142455"/>
                  </a:cubicBezTo>
                  <a:cubicBezTo>
                    <a:pt x="-65129" y="156742"/>
                    <a:pt x="190987" y="50380"/>
                    <a:pt x="329629" y="88480"/>
                  </a:cubicBezTo>
                  <a:cubicBezTo>
                    <a:pt x="468271" y="126580"/>
                    <a:pt x="770425" y="330838"/>
                    <a:pt x="847154" y="371055"/>
                  </a:cubicBezTo>
                  <a:cubicBezTo>
                    <a:pt x="923883" y="411272"/>
                    <a:pt x="816991" y="344068"/>
                    <a:pt x="790004" y="329780"/>
                  </a:cubicBezTo>
                  <a:cubicBezTo>
                    <a:pt x="763016" y="315493"/>
                    <a:pt x="659300" y="285330"/>
                    <a:pt x="685229" y="285330"/>
                  </a:cubicBezTo>
                  <a:cubicBezTo>
                    <a:pt x="711158" y="285330"/>
                    <a:pt x="921237" y="336659"/>
                    <a:pt x="945579" y="329780"/>
                  </a:cubicBezTo>
                  <a:cubicBezTo>
                    <a:pt x="969921" y="322901"/>
                    <a:pt x="818579" y="247230"/>
                    <a:pt x="831279" y="244055"/>
                  </a:cubicBezTo>
                  <a:cubicBezTo>
                    <a:pt x="843979" y="240880"/>
                    <a:pt x="1007492" y="319726"/>
                    <a:pt x="1021779" y="310730"/>
                  </a:cubicBezTo>
                  <a:cubicBezTo>
                    <a:pt x="1036066" y="301734"/>
                    <a:pt x="891604" y="189551"/>
                    <a:pt x="917004" y="190080"/>
                  </a:cubicBezTo>
                  <a:cubicBezTo>
                    <a:pt x="942404" y="190609"/>
                    <a:pt x="1213866" y="329251"/>
                    <a:pt x="1196404" y="2980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6ACBB59-2B5F-3657-9EFF-0D3F92B03984}"/>
                </a:ext>
              </a:extLst>
            </p:cNvPr>
            <p:cNvSpPr/>
            <p:nvPr/>
          </p:nvSpPr>
          <p:spPr>
            <a:xfrm>
              <a:off x="968544" y="2759053"/>
              <a:ext cx="983124" cy="300962"/>
            </a:xfrm>
            <a:custGeom>
              <a:avLst/>
              <a:gdLst>
                <a:gd name="connsiteX0" fmla="*/ 974556 w 983124"/>
                <a:gd name="connsiteY0" fmla="*/ 177822 h 300962"/>
                <a:gd name="connsiteX1" fmla="*/ 523706 w 983124"/>
                <a:gd name="connsiteY1" fmla="*/ 22 h 300962"/>
                <a:gd name="connsiteX2" fmla="*/ 9356 w 983124"/>
                <a:gd name="connsiteY2" fmla="*/ 190522 h 300962"/>
                <a:gd name="connsiteX3" fmla="*/ 222081 w 983124"/>
                <a:gd name="connsiteY3" fmla="*/ 127022 h 300962"/>
                <a:gd name="connsiteX4" fmla="*/ 603081 w 983124"/>
                <a:gd name="connsiteY4" fmla="*/ 263547 h 300962"/>
                <a:gd name="connsiteX5" fmla="*/ 476081 w 983124"/>
                <a:gd name="connsiteY5" fmla="*/ 295297 h 300962"/>
                <a:gd name="connsiteX6" fmla="*/ 806281 w 983124"/>
                <a:gd name="connsiteY6" fmla="*/ 295297 h 300962"/>
                <a:gd name="connsiteX7" fmla="*/ 561806 w 983124"/>
                <a:gd name="connsiteY7" fmla="*/ 238147 h 300962"/>
                <a:gd name="connsiteX8" fmla="*/ 793581 w 983124"/>
                <a:gd name="connsiteY8" fmla="*/ 266722 h 300962"/>
                <a:gd name="connsiteX9" fmla="*/ 774531 w 983124"/>
                <a:gd name="connsiteY9" fmla="*/ 238147 h 300962"/>
                <a:gd name="connsiteX10" fmla="*/ 409406 w 983124"/>
                <a:gd name="connsiteY10" fmla="*/ 161947 h 300962"/>
                <a:gd name="connsiteX11" fmla="*/ 809456 w 983124"/>
                <a:gd name="connsiteY11" fmla="*/ 260372 h 300962"/>
                <a:gd name="connsiteX12" fmla="*/ 857081 w 983124"/>
                <a:gd name="connsiteY12" fmla="*/ 247672 h 300962"/>
                <a:gd name="connsiteX13" fmla="*/ 758656 w 983124"/>
                <a:gd name="connsiteY13" fmla="*/ 203222 h 300962"/>
                <a:gd name="connsiteX14" fmla="*/ 895181 w 983124"/>
                <a:gd name="connsiteY14" fmla="*/ 219097 h 300962"/>
                <a:gd name="connsiteX15" fmla="*/ 825331 w 983124"/>
                <a:gd name="connsiteY15" fmla="*/ 187347 h 300962"/>
                <a:gd name="connsiteX16" fmla="*/ 974556 w 983124"/>
                <a:gd name="connsiteY16" fmla="*/ 177822 h 30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3124" h="300962">
                  <a:moveTo>
                    <a:pt x="974556" y="177822"/>
                  </a:moveTo>
                  <a:cubicBezTo>
                    <a:pt x="924285" y="146601"/>
                    <a:pt x="684573" y="-2095"/>
                    <a:pt x="523706" y="22"/>
                  </a:cubicBezTo>
                  <a:cubicBezTo>
                    <a:pt x="362839" y="2139"/>
                    <a:pt x="59627" y="169355"/>
                    <a:pt x="9356" y="190522"/>
                  </a:cubicBezTo>
                  <a:cubicBezTo>
                    <a:pt x="-40915" y="211689"/>
                    <a:pt x="123127" y="114851"/>
                    <a:pt x="222081" y="127022"/>
                  </a:cubicBezTo>
                  <a:cubicBezTo>
                    <a:pt x="321035" y="139193"/>
                    <a:pt x="560748" y="235501"/>
                    <a:pt x="603081" y="263547"/>
                  </a:cubicBezTo>
                  <a:cubicBezTo>
                    <a:pt x="645414" y="291593"/>
                    <a:pt x="442214" y="290005"/>
                    <a:pt x="476081" y="295297"/>
                  </a:cubicBezTo>
                  <a:cubicBezTo>
                    <a:pt x="509948" y="300589"/>
                    <a:pt x="791994" y="304822"/>
                    <a:pt x="806281" y="295297"/>
                  </a:cubicBezTo>
                  <a:cubicBezTo>
                    <a:pt x="820568" y="285772"/>
                    <a:pt x="563923" y="242909"/>
                    <a:pt x="561806" y="238147"/>
                  </a:cubicBezTo>
                  <a:cubicBezTo>
                    <a:pt x="559689" y="233385"/>
                    <a:pt x="758127" y="266722"/>
                    <a:pt x="793581" y="266722"/>
                  </a:cubicBezTo>
                  <a:cubicBezTo>
                    <a:pt x="829035" y="266722"/>
                    <a:pt x="838560" y="255609"/>
                    <a:pt x="774531" y="238147"/>
                  </a:cubicBezTo>
                  <a:cubicBezTo>
                    <a:pt x="710502" y="220685"/>
                    <a:pt x="403585" y="158243"/>
                    <a:pt x="409406" y="161947"/>
                  </a:cubicBezTo>
                  <a:cubicBezTo>
                    <a:pt x="415227" y="165651"/>
                    <a:pt x="734844" y="246085"/>
                    <a:pt x="809456" y="260372"/>
                  </a:cubicBezTo>
                  <a:cubicBezTo>
                    <a:pt x="884068" y="274659"/>
                    <a:pt x="865548" y="257197"/>
                    <a:pt x="857081" y="247672"/>
                  </a:cubicBezTo>
                  <a:cubicBezTo>
                    <a:pt x="848614" y="238147"/>
                    <a:pt x="752306" y="207984"/>
                    <a:pt x="758656" y="203222"/>
                  </a:cubicBezTo>
                  <a:cubicBezTo>
                    <a:pt x="765006" y="198460"/>
                    <a:pt x="884068" y="221743"/>
                    <a:pt x="895181" y="219097"/>
                  </a:cubicBezTo>
                  <a:cubicBezTo>
                    <a:pt x="906294" y="216451"/>
                    <a:pt x="812631" y="190522"/>
                    <a:pt x="825331" y="187347"/>
                  </a:cubicBezTo>
                  <a:cubicBezTo>
                    <a:pt x="838031" y="184172"/>
                    <a:pt x="1024827" y="209043"/>
                    <a:pt x="974556" y="1778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21F32373-CA0A-F4C2-049A-D660F4F0C1AC}"/>
                </a:ext>
              </a:extLst>
            </p:cNvPr>
            <p:cNvSpPr/>
            <p:nvPr/>
          </p:nvSpPr>
          <p:spPr>
            <a:xfrm>
              <a:off x="1174509" y="3057138"/>
              <a:ext cx="596068" cy="1166328"/>
            </a:xfrm>
            <a:custGeom>
              <a:avLst/>
              <a:gdLst>
                <a:gd name="connsiteX0" fmla="*/ 590791 w 596068"/>
                <a:gd name="connsiteY0" fmla="*/ 387 h 1166328"/>
                <a:gd name="connsiteX1" fmla="*/ 336791 w 596068"/>
                <a:gd name="connsiteY1" fmla="*/ 213112 h 1166328"/>
                <a:gd name="connsiteX2" fmla="*/ 333616 w 596068"/>
                <a:gd name="connsiteY2" fmla="*/ 492512 h 1166328"/>
                <a:gd name="connsiteX3" fmla="*/ 311391 w 596068"/>
                <a:gd name="connsiteY3" fmla="*/ 378212 h 1166328"/>
                <a:gd name="connsiteX4" fmla="*/ 270116 w 596068"/>
                <a:gd name="connsiteY4" fmla="*/ 717937 h 1166328"/>
                <a:gd name="connsiteX5" fmla="*/ 260591 w 596068"/>
                <a:gd name="connsiteY5" fmla="*/ 889387 h 1166328"/>
                <a:gd name="connsiteX6" fmla="*/ 260591 w 596068"/>
                <a:gd name="connsiteY6" fmla="*/ 803662 h 1166328"/>
                <a:gd name="connsiteX7" fmla="*/ 257416 w 596068"/>
                <a:gd name="connsiteY7" fmla="*/ 1165612 h 1166328"/>
                <a:gd name="connsiteX8" fmla="*/ 257416 w 596068"/>
                <a:gd name="connsiteY8" fmla="*/ 889387 h 1166328"/>
                <a:gd name="connsiteX9" fmla="*/ 247891 w 596068"/>
                <a:gd name="connsiteY9" fmla="*/ 641737 h 1166328"/>
                <a:gd name="connsiteX10" fmla="*/ 165341 w 596068"/>
                <a:gd name="connsiteY10" fmla="*/ 213112 h 1166328"/>
                <a:gd name="connsiteX11" fmla="*/ 200266 w 596068"/>
                <a:gd name="connsiteY11" fmla="*/ 333762 h 1166328"/>
                <a:gd name="connsiteX12" fmla="*/ 241541 w 596068"/>
                <a:gd name="connsiteY12" fmla="*/ 155962 h 1166328"/>
                <a:gd name="connsiteX13" fmla="*/ 241 w 596068"/>
                <a:gd name="connsiteY13" fmla="*/ 346462 h 1166328"/>
                <a:gd name="connsiteX14" fmla="*/ 292341 w 596068"/>
                <a:gd name="connsiteY14" fmla="*/ 121037 h 1166328"/>
                <a:gd name="connsiteX15" fmla="*/ 66916 w 596068"/>
                <a:gd name="connsiteY15" fmla="*/ 159137 h 1166328"/>
                <a:gd name="connsiteX16" fmla="*/ 590791 w 596068"/>
                <a:gd name="connsiteY16" fmla="*/ 387 h 116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068" h="1166328">
                  <a:moveTo>
                    <a:pt x="590791" y="387"/>
                  </a:moveTo>
                  <a:cubicBezTo>
                    <a:pt x="635770" y="9383"/>
                    <a:pt x="379653" y="131091"/>
                    <a:pt x="336791" y="213112"/>
                  </a:cubicBezTo>
                  <a:cubicBezTo>
                    <a:pt x="293929" y="295133"/>
                    <a:pt x="337849" y="464995"/>
                    <a:pt x="333616" y="492512"/>
                  </a:cubicBezTo>
                  <a:cubicBezTo>
                    <a:pt x="329383" y="520029"/>
                    <a:pt x="321974" y="340641"/>
                    <a:pt x="311391" y="378212"/>
                  </a:cubicBezTo>
                  <a:cubicBezTo>
                    <a:pt x="300808" y="415783"/>
                    <a:pt x="278583" y="632741"/>
                    <a:pt x="270116" y="717937"/>
                  </a:cubicBezTo>
                  <a:cubicBezTo>
                    <a:pt x="261649" y="803133"/>
                    <a:pt x="262178" y="875100"/>
                    <a:pt x="260591" y="889387"/>
                  </a:cubicBezTo>
                  <a:cubicBezTo>
                    <a:pt x="259004" y="903674"/>
                    <a:pt x="261120" y="757625"/>
                    <a:pt x="260591" y="803662"/>
                  </a:cubicBezTo>
                  <a:cubicBezTo>
                    <a:pt x="260062" y="849699"/>
                    <a:pt x="257945" y="1151325"/>
                    <a:pt x="257416" y="1165612"/>
                  </a:cubicBezTo>
                  <a:cubicBezTo>
                    <a:pt x="256887" y="1179900"/>
                    <a:pt x="259003" y="976699"/>
                    <a:pt x="257416" y="889387"/>
                  </a:cubicBezTo>
                  <a:cubicBezTo>
                    <a:pt x="255829" y="802075"/>
                    <a:pt x="263237" y="754450"/>
                    <a:pt x="247891" y="641737"/>
                  </a:cubicBezTo>
                  <a:cubicBezTo>
                    <a:pt x="232545" y="529025"/>
                    <a:pt x="173278" y="264441"/>
                    <a:pt x="165341" y="213112"/>
                  </a:cubicBezTo>
                  <a:cubicBezTo>
                    <a:pt x="157403" y="161783"/>
                    <a:pt x="187566" y="343287"/>
                    <a:pt x="200266" y="333762"/>
                  </a:cubicBezTo>
                  <a:cubicBezTo>
                    <a:pt x="212966" y="324237"/>
                    <a:pt x="274878" y="153845"/>
                    <a:pt x="241541" y="155962"/>
                  </a:cubicBezTo>
                  <a:cubicBezTo>
                    <a:pt x="208204" y="158079"/>
                    <a:pt x="-8226" y="352283"/>
                    <a:pt x="241" y="346462"/>
                  </a:cubicBezTo>
                  <a:cubicBezTo>
                    <a:pt x="8708" y="340641"/>
                    <a:pt x="281229" y="152258"/>
                    <a:pt x="292341" y="121037"/>
                  </a:cubicBezTo>
                  <a:cubicBezTo>
                    <a:pt x="303453" y="89816"/>
                    <a:pt x="20879" y="176599"/>
                    <a:pt x="66916" y="159137"/>
                  </a:cubicBezTo>
                  <a:cubicBezTo>
                    <a:pt x="112953" y="141675"/>
                    <a:pt x="545812" y="-8609"/>
                    <a:pt x="590791" y="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B8146A11-6142-E5F0-01C9-CBF1BED9068D}"/>
                </a:ext>
              </a:extLst>
            </p:cNvPr>
            <p:cNvSpPr/>
            <p:nvPr/>
          </p:nvSpPr>
          <p:spPr>
            <a:xfrm>
              <a:off x="876034" y="2860380"/>
              <a:ext cx="718196" cy="432628"/>
            </a:xfrm>
            <a:custGeom>
              <a:avLst/>
              <a:gdLst>
                <a:gd name="connsiteX0" fmla="*/ 717816 w 718196"/>
                <a:gd name="connsiteY0" fmla="*/ 257470 h 432628"/>
                <a:gd name="connsiteX1" fmla="*/ 384441 w 718196"/>
                <a:gd name="connsiteY1" fmla="*/ 139995 h 432628"/>
                <a:gd name="connsiteX2" fmla="*/ 219341 w 718196"/>
                <a:gd name="connsiteY2" fmla="*/ 139995 h 432628"/>
                <a:gd name="connsiteX3" fmla="*/ 57416 w 718196"/>
                <a:gd name="connsiteY3" fmla="*/ 333670 h 432628"/>
                <a:gd name="connsiteX4" fmla="*/ 79641 w 718196"/>
                <a:gd name="connsiteY4" fmla="*/ 244770 h 432628"/>
                <a:gd name="connsiteX5" fmla="*/ 266 w 718196"/>
                <a:gd name="connsiteY5" fmla="*/ 432095 h 432628"/>
                <a:gd name="connsiteX6" fmla="*/ 111391 w 718196"/>
                <a:gd name="connsiteY6" fmla="*/ 174920 h 432628"/>
                <a:gd name="connsiteX7" fmla="*/ 184416 w 718196"/>
                <a:gd name="connsiteY7" fmla="*/ 38395 h 432628"/>
                <a:gd name="connsiteX8" fmla="*/ 171716 w 718196"/>
                <a:gd name="connsiteY8" fmla="*/ 82845 h 432628"/>
                <a:gd name="connsiteX9" fmla="*/ 263791 w 718196"/>
                <a:gd name="connsiteY9" fmla="*/ 295 h 432628"/>
                <a:gd name="connsiteX10" fmla="*/ 482866 w 718196"/>
                <a:gd name="connsiteY10" fmla="*/ 117770 h 432628"/>
                <a:gd name="connsiteX11" fmla="*/ 451116 w 718196"/>
                <a:gd name="connsiteY11" fmla="*/ 95545 h 432628"/>
                <a:gd name="connsiteX12" fmla="*/ 717816 w 718196"/>
                <a:gd name="connsiteY12" fmla="*/ 257470 h 43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96" h="432628">
                  <a:moveTo>
                    <a:pt x="717816" y="257470"/>
                  </a:moveTo>
                  <a:cubicBezTo>
                    <a:pt x="706703" y="264878"/>
                    <a:pt x="467520" y="159574"/>
                    <a:pt x="384441" y="139995"/>
                  </a:cubicBezTo>
                  <a:cubicBezTo>
                    <a:pt x="301362" y="120416"/>
                    <a:pt x="273845" y="107716"/>
                    <a:pt x="219341" y="139995"/>
                  </a:cubicBezTo>
                  <a:cubicBezTo>
                    <a:pt x="164837" y="172274"/>
                    <a:pt x="80699" y="316208"/>
                    <a:pt x="57416" y="333670"/>
                  </a:cubicBezTo>
                  <a:cubicBezTo>
                    <a:pt x="34133" y="351133"/>
                    <a:pt x="89166" y="228366"/>
                    <a:pt x="79641" y="244770"/>
                  </a:cubicBezTo>
                  <a:cubicBezTo>
                    <a:pt x="70116" y="261174"/>
                    <a:pt x="-5026" y="443737"/>
                    <a:pt x="266" y="432095"/>
                  </a:cubicBezTo>
                  <a:cubicBezTo>
                    <a:pt x="5558" y="420453"/>
                    <a:pt x="80699" y="240537"/>
                    <a:pt x="111391" y="174920"/>
                  </a:cubicBezTo>
                  <a:cubicBezTo>
                    <a:pt x="142083" y="109303"/>
                    <a:pt x="174362" y="53741"/>
                    <a:pt x="184416" y="38395"/>
                  </a:cubicBezTo>
                  <a:cubicBezTo>
                    <a:pt x="194470" y="23049"/>
                    <a:pt x="158487" y="89195"/>
                    <a:pt x="171716" y="82845"/>
                  </a:cubicBezTo>
                  <a:cubicBezTo>
                    <a:pt x="184945" y="76495"/>
                    <a:pt x="211933" y="-5526"/>
                    <a:pt x="263791" y="295"/>
                  </a:cubicBezTo>
                  <a:cubicBezTo>
                    <a:pt x="315649" y="6116"/>
                    <a:pt x="451645" y="101895"/>
                    <a:pt x="482866" y="117770"/>
                  </a:cubicBezTo>
                  <a:cubicBezTo>
                    <a:pt x="514087" y="133645"/>
                    <a:pt x="408783" y="71203"/>
                    <a:pt x="451116" y="95545"/>
                  </a:cubicBezTo>
                  <a:cubicBezTo>
                    <a:pt x="493449" y="119887"/>
                    <a:pt x="728929" y="250062"/>
                    <a:pt x="717816" y="2574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D1524971-A66C-059C-7602-CE092AB791C3}"/>
                </a:ext>
              </a:extLst>
            </p:cNvPr>
            <p:cNvSpPr/>
            <p:nvPr/>
          </p:nvSpPr>
          <p:spPr>
            <a:xfrm>
              <a:off x="971101" y="2998036"/>
              <a:ext cx="556555" cy="1377957"/>
            </a:xfrm>
            <a:custGeom>
              <a:avLst/>
              <a:gdLst>
                <a:gd name="connsiteX0" fmla="*/ 556074 w 556555"/>
                <a:gd name="connsiteY0" fmla="*/ 145214 h 1377957"/>
                <a:gd name="connsiteX1" fmla="*/ 181424 w 556555"/>
                <a:gd name="connsiteY1" fmla="*/ 103939 h 1377957"/>
                <a:gd name="connsiteX2" fmla="*/ 48074 w 556555"/>
                <a:gd name="connsiteY2" fmla="*/ 319839 h 1377957"/>
                <a:gd name="connsiteX3" fmla="*/ 41724 w 556555"/>
                <a:gd name="connsiteY3" fmla="*/ 561139 h 1377957"/>
                <a:gd name="connsiteX4" fmla="*/ 6799 w 556555"/>
                <a:gd name="connsiteY4" fmla="*/ 456364 h 1377957"/>
                <a:gd name="connsiteX5" fmla="*/ 194124 w 556555"/>
                <a:gd name="connsiteY5" fmla="*/ 958014 h 1377957"/>
                <a:gd name="connsiteX6" fmla="*/ 162374 w 556555"/>
                <a:gd name="connsiteY6" fmla="*/ 837364 h 1377957"/>
                <a:gd name="connsiteX7" fmla="*/ 378274 w 556555"/>
                <a:gd name="connsiteY7" fmla="*/ 1167564 h 1377957"/>
                <a:gd name="connsiteX8" fmla="*/ 352874 w 556555"/>
                <a:gd name="connsiteY8" fmla="*/ 1088189 h 1377957"/>
                <a:gd name="connsiteX9" fmla="*/ 454474 w 556555"/>
                <a:gd name="connsiteY9" fmla="*/ 1373939 h 1377957"/>
                <a:gd name="connsiteX10" fmla="*/ 419549 w 556555"/>
                <a:gd name="connsiteY10" fmla="*/ 1240589 h 1377957"/>
                <a:gd name="connsiteX11" fmla="*/ 422724 w 556555"/>
                <a:gd name="connsiteY11" fmla="*/ 1027864 h 1377957"/>
                <a:gd name="connsiteX12" fmla="*/ 244924 w 556555"/>
                <a:gd name="connsiteY12" fmla="*/ 738939 h 1377957"/>
                <a:gd name="connsiteX13" fmla="*/ 95699 w 556555"/>
                <a:gd name="connsiteY13" fmla="*/ 456364 h 1377957"/>
                <a:gd name="connsiteX14" fmla="*/ 143324 w 556555"/>
                <a:gd name="connsiteY14" fmla="*/ 583364 h 1377957"/>
                <a:gd name="connsiteX15" fmla="*/ 57599 w 556555"/>
                <a:gd name="connsiteY15" fmla="*/ 380164 h 1377957"/>
                <a:gd name="connsiteX16" fmla="*/ 79824 w 556555"/>
                <a:gd name="connsiteY16" fmla="*/ 180139 h 1377957"/>
                <a:gd name="connsiteX17" fmla="*/ 9974 w 556555"/>
                <a:gd name="connsiteY17" fmla="*/ 199189 h 1377957"/>
                <a:gd name="connsiteX18" fmla="*/ 219524 w 556555"/>
                <a:gd name="connsiteY18" fmla="*/ 5514 h 1377957"/>
                <a:gd name="connsiteX19" fmla="*/ 276674 w 556555"/>
                <a:gd name="connsiteY19" fmla="*/ 49964 h 1377957"/>
                <a:gd name="connsiteX20" fmla="*/ 260799 w 556555"/>
                <a:gd name="connsiteY20" fmla="*/ 18214 h 1377957"/>
                <a:gd name="connsiteX21" fmla="*/ 556074 w 556555"/>
                <a:gd name="connsiteY21" fmla="*/ 145214 h 13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6555" h="1377957">
                  <a:moveTo>
                    <a:pt x="556074" y="145214"/>
                  </a:moveTo>
                  <a:cubicBezTo>
                    <a:pt x="542845" y="159502"/>
                    <a:pt x="266091" y="74835"/>
                    <a:pt x="181424" y="103939"/>
                  </a:cubicBezTo>
                  <a:cubicBezTo>
                    <a:pt x="96757" y="133043"/>
                    <a:pt x="71357" y="243639"/>
                    <a:pt x="48074" y="319839"/>
                  </a:cubicBezTo>
                  <a:cubicBezTo>
                    <a:pt x="24791" y="396039"/>
                    <a:pt x="48603" y="538385"/>
                    <a:pt x="41724" y="561139"/>
                  </a:cubicBezTo>
                  <a:cubicBezTo>
                    <a:pt x="34845" y="583893"/>
                    <a:pt x="-18601" y="390218"/>
                    <a:pt x="6799" y="456364"/>
                  </a:cubicBezTo>
                  <a:cubicBezTo>
                    <a:pt x="32199" y="522510"/>
                    <a:pt x="168195" y="894514"/>
                    <a:pt x="194124" y="958014"/>
                  </a:cubicBezTo>
                  <a:cubicBezTo>
                    <a:pt x="220053" y="1021514"/>
                    <a:pt x="131682" y="802439"/>
                    <a:pt x="162374" y="837364"/>
                  </a:cubicBezTo>
                  <a:cubicBezTo>
                    <a:pt x="193066" y="872289"/>
                    <a:pt x="346524" y="1125760"/>
                    <a:pt x="378274" y="1167564"/>
                  </a:cubicBezTo>
                  <a:cubicBezTo>
                    <a:pt x="410024" y="1209368"/>
                    <a:pt x="340174" y="1053793"/>
                    <a:pt x="352874" y="1088189"/>
                  </a:cubicBezTo>
                  <a:cubicBezTo>
                    <a:pt x="365574" y="1122585"/>
                    <a:pt x="443362" y="1348539"/>
                    <a:pt x="454474" y="1373939"/>
                  </a:cubicBezTo>
                  <a:cubicBezTo>
                    <a:pt x="465586" y="1399339"/>
                    <a:pt x="424841" y="1298268"/>
                    <a:pt x="419549" y="1240589"/>
                  </a:cubicBezTo>
                  <a:cubicBezTo>
                    <a:pt x="414257" y="1182910"/>
                    <a:pt x="451828" y="1111472"/>
                    <a:pt x="422724" y="1027864"/>
                  </a:cubicBezTo>
                  <a:cubicBezTo>
                    <a:pt x="393620" y="944256"/>
                    <a:pt x="299428" y="834189"/>
                    <a:pt x="244924" y="738939"/>
                  </a:cubicBezTo>
                  <a:cubicBezTo>
                    <a:pt x="190420" y="643689"/>
                    <a:pt x="112632" y="482293"/>
                    <a:pt x="95699" y="456364"/>
                  </a:cubicBezTo>
                  <a:cubicBezTo>
                    <a:pt x="78766" y="430435"/>
                    <a:pt x="149674" y="596064"/>
                    <a:pt x="143324" y="583364"/>
                  </a:cubicBezTo>
                  <a:cubicBezTo>
                    <a:pt x="136974" y="570664"/>
                    <a:pt x="68182" y="447368"/>
                    <a:pt x="57599" y="380164"/>
                  </a:cubicBezTo>
                  <a:cubicBezTo>
                    <a:pt x="47016" y="312960"/>
                    <a:pt x="87762" y="210302"/>
                    <a:pt x="79824" y="180139"/>
                  </a:cubicBezTo>
                  <a:cubicBezTo>
                    <a:pt x="71886" y="149976"/>
                    <a:pt x="-13309" y="228293"/>
                    <a:pt x="9974" y="199189"/>
                  </a:cubicBezTo>
                  <a:cubicBezTo>
                    <a:pt x="33257" y="170085"/>
                    <a:pt x="175074" y="30385"/>
                    <a:pt x="219524" y="5514"/>
                  </a:cubicBezTo>
                  <a:cubicBezTo>
                    <a:pt x="263974" y="-19357"/>
                    <a:pt x="269795" y="47847"/>
                    <a:pt x="276674" y="49964"/>
                  </a:cubicBezTo>
                  <a:cubicBezTo>
                    <a:pt x="283553" y="52081"/>
                    <a:pt x="215820" y="222"/>
                    <a:pt x="260799" y="18214"/>
                  </a:cubicBezTo>
                  <a:cubicBezTo>
                    <a:pt x="305778" y="36206"/>
                    <a:pt x="569303" y="130926"/>
                    <a:pt x="556074" y="1452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A8063AE4-5FA3-B4C3-4039-675E454B0419}"/>
                </a:ext>
              </a:extLst>
            </p:cNvPr>
            <p:cNvSpPr/>
            <p:nvPr/>
          </p:nvSpPr>
          <p:spPr>
            <a:xfrm>
              <a:off x="870614" y="3212262"/>
              <a:ext cx="389957" cy="1194767"/>
            </a:xfrm>
            <a:custGeom>
              <a:avLst/>
              <a:gdLst>
                <a:gd name="connsiteX0" fmla="*/ 91411 w 389957"/>
                <a:gd name="connsiteY0" fmla="*/ 838 h 1194767"/>
                <a:gd name="connsiteX1" fmla="*/ 91411 w 389957"/>
                <a:gd name="connsiteY1" fmla="*/ 286588 h 1194767"/>
                <a:gd name="connsiteX2" fmla="*/ 240636 w 389957"/>
                <a:gd name="connsiteY2" fmla="*/ 540588 h 1194767"/>
                <a:gd name="connsiteX3" fmla="*/ 246986 w 389957"/>
                <a:gd name="connsiteY3" fmla="*/ 721563 h 1194767"/>
                <a:gd name="connsiteX4" fmla="*/ 294611 w 389957"/>
                <a:gd name="connsiteY4" fmla="*/ 832688 h 1194767"/>
                <a:gd name="connsiteX5" fmla="*/ 212061 w 389957"/>
                <a:gd name="connsiteY5" fmla="*/ 1061288 h 1194767"/>
                <a:gd name="connsiteX6" fmla="*/ 72361 w 389957"/>
                <a:gd name="connsiteY6" fmla="*/ 1194638 h 1194767"/>
                <a:gd name="connsiteX7" fmla="*/ 269211 w 389957"/>
                <a:gd name="connsiteY7" fmla="*/ 1039063 h 1194767"/>
                <a:gd name="connsiteX8" fmla="*/ 373986 w 389957"/>
                <a:gd name="connsiteY8" fmla="*/ 934288 h 1194767"/>
                <a:gd name="connsiteX9" fmla="*/ 380336 w 389957"/>
                <a:gd name="connsiteY9" fmla="*/ 997788 h 1194767"/>
                <a:gd name="connsiteX10" fmla="*/ 389861 w 389957"/>
                <a:gd name="connsiteY10" fmla="*/ 1016838 h 1194767"/>
                <a:gd name="connsiteX11" fmla="*/ 373986 w 389957"/>
                <a:gd name="connsiteY11" fmla="*/ 940638 h 1194767"/>
                <a:gd name="connsiteX12" fmla="*/ 281911 w 389957"/>
                <a:gd name="connsiteY12" fmla="*/ 778713 h 1194767"/>
                <a:gd name="connsiteX13" fmla="*/ 8861 w 389957"/>
                <a:gd name="connsiteY13" fmla="*/ 289763 h 1194767"/>
                <a:gd name="connsiteX14" fmla="*/ 66011 w 389957"/>
                <a:gd name="connsiteY14" fmla="*/ 346913 h 1194767"/>
                <a:gd name="connsiteX15" fmla="*/ 59661 w 389957"/>
                <a:gd name="connsiteY15" fmla="*/ 204038 h 1194767"/>
                <a:gd name="connsiteX16" fmla="*/ 91411 w 389957"/>
                <a:gd name="connsiteY16" fmla="*/ 838 h 1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957" h="1194767">
                  <a:moveTo>
                    <a:pt x="91411" y="838"/>
                  </a:moveTo>
                  <a:cubicBezTo>
                    <a:pt x="96703" y="14596"/>
                    <a:pt x="66540" y="196630"/>
                    <a:pt x="91411" y="286588"/>
                  </a:cubicBezTo>
                  <a:cubicBezTo>
                    <a:pt x="116282" y="376546"/>
                    <a:pt x="214707" y="468092"/>
                    <a:pt x="240636" y="540588"/>
                  </a:cubicBezTo>
                  <a:cubicBezTo>
                    <a:pt x="266565" y="613084"/>
                    <a:pt x="237990" y="672880"/>
                    <a:pt x="246986" y="721563"/>
                  </a:cubicBezTo>
                  <a:cubicBezTo>
                    <a:pt x="255982" y="770246"/>
                    <a:pt x="300432" y="776067"/>
                    <a:pt x="294611" y="832688"/>
                  </a:cubicBezTo>
                  <a:cubicBezTo>
                    <a:pt x="288790" y="889309"/>
                    <a:pt x="249103" y="1000963"/>
                    <a:pt x="212061" y="1061288"/>
                  </a:cubicBezTo>
                  <a:cubicBezTo>
                    <a:pt x="175019" y="1121613"/>
                    <a:pt x="62836" y="1198342"/>
                    <a:pt x="72361" y="1194638"/>
                  </a:cubicBezTo>
                  <a:cubicBezTo>
                    <a:pt x="81886" y="1190934"/>
                    <a:pt x="218940" y="1082455"/>
                    <a:pt x="269211" y="1039063"/>
                  </a:cubicBezTo>
                  <a:cubicBezTo>
                    <a:pt x="319482" y="995671"/>
                    <a:pt x="355465" y="941167"/>
                    <a:pt x="373986" y="934288"/>
                  </a:cubicBezTo>
                  <a:cubicBezTo>
                    <a:pt x="392507" y="927409"/>
                    <a:pt x="377690" y="984030"/>
                    <a:pt x="380336" y="997788"/>
                  </a:cubicBezTo>
                  <a:cubicBezTo>
                    <a:pt x="382982" y="1011546"/>
                    <a:pt x="390919" y="1026363"/>
                    <a:pt x="389861" y="1016838"/>
                  </a:cubicBezTo>
                  <a:cubicBezTo>
                    <a:pt x="388803" y="1007313"/>
                    <a:pt x="391978" y="980326"/>
                    <a:pt x="373986" y="940638"/>
                  </a:cubicBezTo>
                  <a:cubicBezTo>
                    <a:pt x="355994" y="900950"/>
                    <a:pt x="281911" y="778713"/>
                    <a:pt x="281911" y="778713"/>
                  </a:cubicBezTo>
                  <a:cubicBezTo>
                    <a:pt x="221057" y="670234"/>
                    <a:pt x="44844" y="361730"/>
                    <a:pt x="8861" y="289763"/>
                  </a:cubicBezTo>
                  <a:cubicBezTo>
                    <a:pt x="-27122" y="217796"/>
                    <a:pt x="57544" y="361201"/>
                    <a:pt x="66011" y="346913"/>
                  </a:cubicBezTo>
                  <a:cubicBezTo>
                    <a:pt x="74478" y="332625"/>
                    <a:pt x="57015" y="261717"/>
                    <a:pt x="59661" y="204038"/>
                  </a:cubicBezTo>
                  <a:cubicBezTo>
                    <a:pt x="62307" y="146359"/>
                    <a:pt x="86119" y="-12920"/>
                    <a:pt x="91411" y="8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8E9D5400-C021-D109-753D-3B42B06F57AE}"/>
                </a:ext>
              </a:extLst>
            </p:cNvPr>
            <p:cNvSpPr/>
            <p:nvPr/>
          </p:nvSpPr>
          <p:spPr>
            <a:xfrm>
              <a:off x="1121478" y="3105096"/>
              <a:ext cx="360696" cy="1126868"/>
            </a:xfrm>
            <a:custGeom>
              <a:avLst/>
              <a:gdLst>
                <a:gd name="connsiteX0" fmla="*/ 329497 w 360696"/>
                <a:gd name="connsiteY0" fmla="*/ 54029 h 1126868"/>
                <a:gd name="connsiteX1" fmla="*/ 97722 w 360696"/>
                <a:gd name="connsiteY1" fmla="*/ 266754 h 1126868"/>
                <a:gd name="connsiteX2" fmla="*/ 215197 w 360696"/>
                <a:gd name="connsiteY2" fmla="*/ 419154 h 1126868"/>
                <a:gd name="connsiteX3" fmla="*/ 170747 w 360696"/>
                <a:gd name="connsiteY3" fmla="*/ 482654 h 1126868"/>
                <a:gd name="connsiteX4" fmla="*/ 265997 w 360696"/>
                <a:gd name="connsiteY4" fmla="*/ 676329 h 1126868"/>
                <a:gd name="connsiteX5" fmla="*/ 354897 w 360696"/>
                <a:gd name="connsiteY5" fmla="*/ 1117654 h 1126868"/>
                <a:gd name="connsiteX6" fmla="*/ 313622 w 360696"/>
                <a:gd name="connsiteY6" fmla="*/ 927154 h 1126868"/>
                <a:gd name="connsiteX7" fmla="*/ 5647 w 360696"/>
                <a:gd name="connsiteY7" fmla="*/ 365179 h 1126868"/>
                <a:gd name="connsiteX8" fmla="*/ 110422 w 360696"/>
                <a:gd name="connsiteY8" fmla="*/ 466779 h 1126868"/>
                <a:gd name="connsiteX9" fmla="*/ 62797 w 360696"/>
                <a:gd name="connsiteY9" fmla="*/ 269929 h 1126868"/>
                <a:gd name="connsiteX10" fmla="*/ 85022 w 360696"/>
                <a:gd name="connsiteY10" fmla="*/ 136579 h 1126868"/>
                <a:gd name="connsiteX11" fmla="*/ 231072 w 360696"/>
                <a:gd name="connsiteY11" fmla="*/ 54 h 1126868"/>
                <a:gd name="connsiteX12" fmla="*/ 5647 w 360696"/>
                <a:gd name="connsiteY12" fmla="*/ 152454 h 1126868"/>
                <a:gd name="connsiteX13" fmla="*/ 329497 w 360696"/>
                <a:gd name="connsiteY13" fmla="*/ 54029 h 11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696" h="1126868">
                  <a:moveTo>
                    <a:pt x="329497" y="54029"/>
                  </a:moveTo>
                  <a:cubicBezTo>
                    <a:pt x="344843" y="73079"/>
                    <a:pt x="116772" y="205900"/>
                    <a:pt x="97722" y="266754"/>
                  </a:cubicBezTo>
                  <a:cubicBezTo>
                    <a:pt x="78672" y="327608"/>
                    <a:pt x="203026" y="383171"/>
                    <a:pt x="215197" y="419154"/>
                  </a:cubicBezTo>
                  <a:cubicBezTo>
                    <a:pt x="227368" y="455137"/>
                    <a:pt x="162280" y="439792"/>
                    <a:pt x="170747" y="482654"/>
                  </a:cubicBezTo>
                  <a:cubicBezTo>
                    <a:pt x="179214" y="525516"/>
                    <a:pt x="235305" y="570496"/>
                    <a:pt x="265997" y="676329"/>
                  </a:cubicBezTo>
                  <a:cubicBezTo>
                    <a:pt x="296689" y="782162"/>
                    <a:pt x="346960" y="1075850"/>
                    <a:pt x="354897" y="1117654"/>
                  </a:cubicBezTo>
                  <a:cubicBezTo>
                    <a:pt x="362834" y="1159458"/>
                    <a:pt x="371830" y="1052566"/>
                    <a:pt x="313622" y="927154"/>
                  </a:cubicBezTo>
                  <a:cubicBezTo>
                    <a:pt x="255414" y="801742"/>
                    <a:pt x="39514" y="441908"/>
                    <a:pt x="5647" y="365179"/>
                  </a:cubicBezTo>
                  <a:cubicBezTo>
                    <a:pt x="-28220" y="288450"/>
                    <a:pt x="100897" y="482654"/>
                    <a:pt x="110422" y="466779"/>
                  </a:cubicBezTo>
                  <a:cubicBezTo>
                    <a:pt x="119947" y="450904"/>
                    <a:pt x="67030" y="324962"/>
                    <a:pt x="62797" y="269929"/>
                  </a:cubicBezTo>
                  <a:cubicBezTo>
                    <a:pt x="58564" y="214896"/>
                    <a:pt x="56976" y="181558"/>
                    <a:pt x="85022" y="136579"/>
                  </a:cubicBezTo>
                  <a:cubicBezTo>
                    <a:pt x="113068" y="91600"/>
                    <a:pt x="244301" y="-2592"/>
                    <a:pt x="231072" y="54"/>
                  </a:cubicBezTo>
                  <a:cubicBezTo>
                    <a:pt x="217843" y="2700"/>
                    <a:pt x="-9699" y="139754"/>
                    <a:pt x="5647" y="152454"/>
                  </a:cubicBezTo>
                  <a:cubicBezTo>
                    <a:pt x="20993" y="165154"/>
                    <a:pt x="314151" y="34979"/>
                    <a:pt x="329497" y="540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15005DDE-33DB-B087-7F9F-FAB14003A2A0}"/>
                </a:ext>
              </a:extLst>
            </p:cNvPr>
            <p:cNvSpPr/>
            <p:nvPr/>
          </p:nvSpPr>
          <p:spPr>
            <a:xfrm>
              <a:off x="1177923" y="3951789"/>
              <a:ext cx="194116" cy="680842"/>
            </a:xfrm>
            <a:custGeom>
              <a:avLst/>
              <a:gdLst>
                <a:gd name="connsiteX0" fmla="*/ 2 w 194116"/>
                <a:gd name="connsiteY0" fmla="*/ 23311 h 680842"/>
                <a:gd name="connsiteX1" fmla="*/ 111127 w 194116"/>
                <a:gd name="connsiteY1" fmla="*/ 324936 h 680842"/>
                <a:gd name="connsiteX2" fmla="*/ 85727 w 194116"/>
                <a:gd name="connsiteY2" fmla="*/ 677361 h 680842"/>
                <a:gd name="connsiteX3" fmla="*/ 95252 w 194116"/>
                <a:gd name="connsiteY3" fmla="*/ 493211 h 680842"/>
                <a:gd name="connsiteX4" fmla="*/ 152402 w 194116"/>
                <a:gd name="connsiteY4" fmla="*/ 296361 h 680842"/>
                <a:gd name="connsiteX5" fmla="*/ 190502 w 194116"/>
                <a:gd name="connsiteY5" fmla="*/ 677361 h 680842"/>
                <a:gd name="connsiteX6" fmla="*/ 177802 w 194116"/>
                <a:gd name="connsiteY6" fmla="*/ 343986 h 680842"/>
                <a:gd name="connsiteX7" fmla="*/ 60327 w 194116"/>
                <a:gd name="connsiteY7" fmla="*/ 1086 h 680842"/>
                <a:gd name="connsiteX8" fmla="*/ 107952 w 194116"/>
                <a:gd name="connsiteY8" fmla="*/ 229686 h 680842"/>
                <a:gd name="connsiteX9" fmla="*/ 2 w 194116"/>
                <a:gd name="connsiteY9" fmla="*/ 23311 h 68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116" h="680842">
                  <a:moveTo>
                    <a:pt x="2" y="23311"/>
                  </a:moveTo>
                  <a:cubicBezTo>
                    <a:pt x="531" y="39186"/>
                    <a:pt x="96840" y="215928"/>
                    <a:pt x="111127" y="324936"/>
                  </a:cubicBezTo>
                  <a:cubicBezTo>
                    <a:pt x="125415" y="433944"/>
                    <a:pt x="88373" y="649315"/>
                    <a:pt x="85727" y="677361"/>
                  </a:cubicBezTo>
                  <a:cubicBezTo>
                    <a:pt x="83081" y="705407"/>
                    <a:pt x="84140" y="556711"/>
                    <a:pt x="95252" y="493211"/>
                  </a:cubicBezTo>
                  <a:cubicBezTo>
                    <a:pt x="106365" y="429711"/>
                    <a:pt x="136527" y="265669"/>
                    <a:pt x="152402" y="296361"/>
                  </a:cubicBezTo>
                  <a:cubicBezTo>
                    <a:pt x="168277" y="327053"/>
                    <a:pt x="186269" y="669424"/>
                    <a:pt x="190502" y="677361"/>
                  </a:cubicBezTo>
                  <a:cubicBezTo>
                    <a:pt x="194735" y="685298"/>
                    <a:pt x="199498" y="456699"/>
                    <a:pt x="177802" y="343986"/>
                  </a:cubicBezTo>
                  <a:cubicBezTo>
                    <a:pt x="156106" y="231274"/>
                    <a:pt x="71969" y="20136"/>
                    <a:pt x="60327" y="1086"/>
                  </a:cubicBezTo>
                  <a:cubicBezTo>
                    <a:pt x="48685" y="-17964"/>
                    <a:pt x="116419" y="219632"/>
                    <a:pt x="107952" y="229686"/>
                  </a:cubicBezTo>
                  <a:cubicBezTo>
                    <a:pt x="99485" y="239740"/>
                    <a:pt x="-527" y="7436"/>
                    <a:pt x="2" y="233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4E588966-1D1E-82BE-1CF7-ACD899BB81DB}"/>
                </a:ext>
              </a:extLst>
            </p:cNvPr>
            <p:cNvSpPr/>
            <p:nvPr/>
          </p:nvSpPr>
          <p:spPr>
            <a:xfrm>
              <a:off x="840690" y="3279165"/>
              <a:ext cx="278910" cy="855458"/>
            </a:xfrm>
            <a:custGeom>
              <a:avLst/>
              <a:gdLst>
                <a:gd name="connsiteX0" fmla="*/ 54660 w 278910"/>
                <a:gd name="connsiteY0" fmla="*/ 610 h 855458"/>
                <a:gd name="connsiteX1" fmla="*/ 32435 w 278910"/>
                <a:gd name="connsiteY1" fmla="*/ 187935 h 855458"/>
                <a:gd name="connsiteX2" fmla="*/ 184835 w 278910"/>
                <a:gd name="connsiteY2" fmla="*/ 486385 h 855458"/>
                <a:gd name="connsiteX3" fmla="*/ 134035 w 278910"/>
                <a:gd name="connsiteY3" fmla="*/ 451460 h 855458"/>
                <a:gd name="connsiteX4" fmla="*/ 276910 w 278910"/>
                <a:gd name="connsiteY4" fmla="*/ 845160 h 855458"/>
                <a:gd name="connsiteX5" fmla="*/ 210235 w 278910"/>
                <a:gd name="connsiteY5" fmla="*/ 711810 h 855458"/>
                <a:gd name="connsiteX6" fmla="*/ 105460 w 278910"/>
                <a:gd name="connsiteY6" fmla="*/ 403835 h 855458"/>
                <a:gd name="connsiteX7" fmla="*/ 3860 w 278910"/>
                <a:gd name="connsiteY7" fmla="*/ 206985 h 855458"/>
                <a:gd name="connsiteX8" fmla="*/ 22910 w 278910"/>
                <a:gd name="connsiteY8" fmla="*/ 248260 h 855458"/>
                <a:gd name="connsiteX9" fmla="*/ 54660 w 278910"/>
                <a:gd name="connsiteY9" fmla="*/ 610 h 85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910" h="855458">
                  <a:moveTo>
                    <a:pt x="54660" y="610"/>
                  </a:moveTo>
                  <a:cubicBezTo>
                    <a:pt x="56247" y="-9444"/>
                    <a:pt x="10739" y="106973"/>
                    <a:pt x="32435" y="187935"/>
                  </a:cubicBezTo>
                  <a:cubicBezTo>
                    <a:pt x="54131" y="268897"/>
                    <a:pt x="167902" y="442464"/>
                    <a:pt x="184835" y="486385"/>
                  </a:cubicBezTo>
                  <a:cubicBezTo>
                    <a:pt x="201768" y="530306"/>
                    <a:pt x="118689" y="391664"/>
                    <a:pt x="134035" y="451460"/>
                  </a:cubicBezTo>
                  <a:cubicBezTo>
                    <a:pt x="149381" y="511256"/>
                    <a:pt x="264210" y="801768"/>
                    <a:pt x="276910" y="845160"/>
                  </a:cubicBezTo>
                  <a:cubicBezTo>
                    <a:pt x="289610" y="888552"/>
                    <a:pt x="238810" y="785364"/>
                    <a:pt x="210235" y="711810"/>
                  </a:cubicBezTo>
                  <a:cubicBezTo>
                    <a:pt x="181660" y="638256"/>
                    <a:pt x="139856" y="487972"/>
                    <a:pt x="105460" y="403835"/>
                  </a:cubicBezTo>
                  <a:cubicBezTo>
                    <a:pt x="71064" y="319698"/>
                    <a:pt x="17618" y="232914"/>
                    <a:pt x="3860" y="206985"/>
                  </a:cubicBezTo>
                  <a:cubicBezTo>
                    <a:pt x="-9898" y="181056"/>
                    <a:pt x="17089" y="283714"/>
                    <a:pt x="22910" y="248260"/>
                  </a:cubicBezTo>
                  <a:cubicBezTo>
                    <a:pt x="28731" y="212806"/>
                    <a:pt x="53073" y="10664"/>
                    <a:pt x="54660" y="6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A1D2DD5C-3BDE-151C-99DD-27D637A7C49C}"/>
                </a:ext>
              </a:extLst>
            </p:cNvPr>
            <p:cNvSpPr/>
            <p:nvPr/>
          </p:nvSpPr>
          <p:spPr>
            <a:xfrm>
              <a:off x="2047975" y="2115022"/>
              <a:ext cx="1080618" cy="860250"/>
            </a:xfrm>
            <a:custGeom>
              <a:avLst/>
              <a:gdLst>
                <a:gd name="connsiteX0" fmla="*/ 1079400 w 1080618"/>
                <a:gd name="connsiteY0" fmla="*/ 859953 h 860250"/>
                <a:gd name="connsiteX1" fmla="*/ 923825 w 1080618"/>
                <a:gd name="connsiteY1" fmla="*/ 469428 h 860250"/>
                <a:gd name="connsiteX2" fmla="*/ 803175 w 1080618"/>
                <a:gd name="connsiteY2" fmla="*/ 304328 h 860250"/>
                <a:gd name="connsiteX3" fmla="*/ 514250 w 1080618"/>
                <a:gd name="connsiteY3" fmla="*/ 123353 h 860250"/>
                <a:gd name="connsiteX4" fmla="*/ 723800 w 1080618"/>
                <a:gd name="connsiteY4" fmla="*/ 237653 h 860250"/>
                <a:gd name="connsiteX5" fmla="*/ 457100 w 1080618"/>
                <a:gd name="connsiteY5" fmla="*/ 75728 h 860250"/>
                <a:gd name="connsiteX6" fmla="*/ 3075 w 1080618"/>
                <a:gd name="connsiteY6" fmla="*/ 2703 h 860250"/>
                <a:gd name="connsiteX7" fmla="*/ 269775 w 1080618"/>
                <a:gd name="connsiteY7" fmla="*/ 34453 h 860250"/>
                <a:gd name="connsiteX8" fmla="*/ 501550 w 1080618"/>
                <a:gd name="connsiteY8" fmla="*/ 205903 h 860250"/>
                <a:gd name="connsiteX9" fmla="*/ 492025 w 1080618"/>
                <a:gd name="connsiteY9" fmla="*/ 250353 h 860250"/>
                <a:gd name="connsiteX10" fmla="*/ 679350 w 1080618"/>
                <a:gd name="connsiteY10" fmla="*/ 488478 h 860250"/>
                <a:gd name="connsiteX11" fmla="*/ 6250 w 1080618"/>
                <a:gd name="connsiteY11" fmla="*/ 91603 h 860250"/>
                <a:gd name="connsiteX12" fmla="*/ 574575 w 1080618"/>
                <a:gd name="connsiteY12" fmla="*/ 478953 h 860250"/>
                <a:gd name="connsiteX13" fmla="*/ 758725 w 1080618"/>
                <a:gd name="connsiteY13" fmla="*/ 609128 h 860250"/>
                <a:gd name="connsiteX14" fmla="*/ 695225 w 1080618"/>
                <a:gd name="connsiteY14" fmla="*/ 418628 h 860250"/>
                <a:gd name="connsiteX15" fmla="*/ 892075 w 1080618"/>
                <a:gd name="connsiteY15" fmla="*/ 669453 h 860250"/>
                <a:gd name="connsiteX16" fmla="*/ 834925 w 1080618"/>
                <a:gd name="connsiteY16" fmla="*/ 536103 h 860250"/>
                <a:gd name="connsiteX17" fmla="*/ 1079400 w 1080618"/>
                <a:gd name="connsiteY17" fmla="*/ 859953 h 8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0618" h="860250">
                  <a:moveTo>
                    <a:pt x="1079400" y="859953"/>
                  </a:moveTo>
                  <a:cubicBezTo>
                    <a:pt x="1094216" y="848841"/>
                    <a:pt x="969862" y="562032"/>
                    <a:pt x="923825" y="469428"/>
                  </a:cubicBezTo>
                  <a:cubicBezTo>
                    <a:pt x="877788" y="376824"/>
                    <a:pt x="871437" y="362007"/>
                    <a:pt x="803175" y="304328"/>
                  </a:cubicBezTo>
                  <a:cubicBezTo>
                    <a:pt x="734912" y="246649"/>
                    <a:pt x="527479" y="134465"/>
                    <a:pt x="514250" y="123353"/>
                  </a:cubicBezTo>
                  <a:cubicBezTo>
                    <a:pt x="501021" y="112241"/>
                    <a:pt x="733325" y="245590"/>
                    <a:pt x="723800" y="237653"/>
                  </a:cubicBezTo>
                  <a:cubicBezTo>
                    <a:pt x="714275" y="229716"/>
                    <a:pt x="577221" y="114886"/>
                    <a:pt x="457100" y="75728"/>
                  </a:cubicBezTo>
                  <a:cubicBezTo>
                    <a:pt x="336979" y="36570"/>
                    <a:pt x="34296" y="9582"/>
                    <a:pt x="3075" y="2703"/>
                  </a:cubicBezTo>
                  <a:cubicBezTo>
                    <a:pt x="-28146" y="-4176"/>
                    <a:pt x="186696" y="586"/>
                    <a:pt x="269775" y="34453"/>
                  </a:cubicBezTo>
                  <a:cubicBezTo>
                    <a:pt x="352854" y="68320"/>
                    <a:pt x="464508" y="169920"/>
                    <a:pt x="501550" y="205903"/>
                  </a:cubicBezTo>
                  <a:cubicBezTo>
                    <a:pt x="538592" y="241886"/>
                    <a:pt x="462392" y="203257"/>
                    <a:pt x="492025" y="250353"/>
                  </a:cubicBezTo>
                  <a:cubicBezTo>
                    <a:pt x="521658" y="297449"/>
                    <a:pt x="760312" y="514936"/>
                    <a:pt x="679350" y="488478"/>
                  </a:cubicBezTo>
                  <a:cubicBezTo>
                    <a:pt x="598388" y="462020"/>
                    <a:pt x="23712" y="93190"/>
                    <a:pt x="6250" y="91603"/>
                  </a:cubicBezTo>
                  <a:cubicBezTo>
                    <a:pt x="-11212" y="90016"/>
                    <a:pt x="449163" y="392699"/>
                    <a:pt x="574575" y="478953"/>
                  </a:cubicBezTo>
                  <a:cubicBezTo>
                    <a:pt x="699987" y="565207"/>
                    <a:pt x="738617" y="619182"/>
                    <a:pt x="758725" y="609128"/>
                  </a:cubicBezTo>
                  <a:cubicBezTo>
                    <a:pt x="778833" y="599074"/>
                    <a:pt x="673000" y="408574"/>
                    <a:pt x="695225" y="418628"/>
                  </a:cubicBezTo>
                  <a:cubicBezTo>
                    <a:pt x="717450" y="428682"/>
                    <a:pt x="868792" y="649874"/>
                    <a:pt x="892075" y="669453"/>
                  </a:cubicBezTo>
                  <a:cubicBezTo>
                    <a:pt x="915358" y="689032"/>
                    <a:pt x="805292" y="504353"/>
                    <a:pt x="834925" y="536103"/>
                  </a:cubicBezTo>
                  <a:cubicBezTo>
                    <a:pt x="864558" y="567853"/>
                    <a:pt x="1064584" y="871065"/>
                    <a:pt x="1079400" y="8599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502FB3CB-D048-A79A-F9AC-0082A353A24A}"/>
                </a:ext>
              </a:extLst>
            </p:cNvPr>
            <p:cNvSpPr/>
            <p:nvPr/>
          </p:nvSpPr>
          <p:spPr>
            <a:xfrm>
              <a:off x="1760472" y="2103372"/>
              <a:ext cx="939341" cy="541090"/>
            </a:xfrm>
            <a:custGeom>
              <a:avLst/>
              <a:gdLst>
                <a:gd name="connsiteX0" fmla="*/ 804928 w 939341"/>
                <a:gd name="connsiteY0" fmla="*/ 344553 h 541090"/>
                <a:gd name="connsiteX1" fmla="*/ 604903 w 939341"/>
                <a:gd name="connsiteY1" fmla="*/ 122303 h 541090"/>
                <a:gd name="connsiteX2" fmla="*/ 398528 w 939341"/>
                <a:gd name="connsiteY2" fmla="*/ 33403 h 541090"/>
                <a:gd name="connsiteX3" fmla="*/ 1653 w 939341"/>
                <a:gd name="connsiteY3" fmla="*/ 201678 h 541090"/>
                <a:gd name="connsiteX4" fmla="*/ 262003 w 939341"/>
                <a:gd name="connsiteY4" fmla="*/ 93728 h 541090"/>
                <a:gd name="connsiteX5" fmla="*/ 389003 w 939341"/>
                <a:gd name="connsiteY5" fmla="*/ 4828 h 541090"/>
                <a:gd name="connsiteX6" fmla="*/ 560453 w 939341"/>
                <a:gd name="connsiteY6" fmla="*/ 246128 h 541090"/>
                <a:gd name="connsiteX7" fmla="*/ 560453 w 939341"/>
                <a:gd name="connsiteY7" fmla="*/ 163578 h 541090"/>
                <a:gd name="connsiteX8" fmla="*/ 782703 w 939341"/>
                <a:gd name="connsiteY8" fmla="*/ 446153 h 541090"/>
                <a:gd name="connsiteX9" fmla="*/ 935103 w 939341"/>
                <a:gd name="connsiteY9" fmla="*/ 528703 h 541090"/>
                <a:gd name="connsiteX10" fmla="*/ 614428 w 939341"/>
                <a:gd name="connsiteY10" fmla="*/ 211203 h 541090"/>
                <a:gd name="connsiteX11" fmla="*/ 804928 w 939341"/>
                <a:gd name="connsiteY11" fmla="*/ 344553 h 5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341" h="541090">
                  <a:moveTo>
                    <a:pt x="804928" y="344553"/>
                  </a:moveTo>
                  <a:cubicBezTo>
                    <a:pt x="803341" y="329736"/>
                    <a:pt x="672636" y="174161"/>
                    <a:pt x="604903" y="122303"/>
                  </a:cubicBezTo>
                  <a:cubicBezTo>
                    <a:pt x="537170" y="70445"/>
                    <a:pt x="499070" y="20174"/>
                    <a:pt x="398528" y="33403"/>
                  </a:cubicBezTo>
                  <a:cubicBezTo>
                    <a:pt x="297986" y="46632"/>
                    <a:pt x="24407" y="191624"/>
                    <a:pt x="1653" y="201678"/>
                  </a:cubicBezTo>
                  <a:cubicBezTo>
                    <a:pt x="-21101" y="211732"/>
                    <a:pt x="197445" y="126536"/>
                    <a:pt x="262003" y="93728"/>
                  </a:cubicBezTo>
                  <a:cubicBezTo>
                    <a:pt x="326561" y="60920"/>
                    <a:pt x="339261" y="-20572"/>
                    <a:pt x="389003" y="4828"/>
                  </a:cubicBezTo>
                  <a:cubicBezTo>
                    <a:pt x="438745" y="30228"/>
                    <a:pt x="531878" y="219670"/>
                    <a:pt x="560453" y="246128"/>
                  </a:cubicBezTo>
                  <a:cubicBezTo>
                    <a:pt x="589028" y="272586"/>
                    <a:pt x="523411" y="130241"/>
                    <a:pt x="560453" y="163578"/>
                  </a:cubicBezTo>
                  <a:cubicBezTo>
                    <a:pt x="597495" y="196915"/>
                    <a:pt x="720262" y="385299"/>
                    <a:pt x="782703" y="446153"/>
                  </a:cubicBezTo>
                  <a:cubicBezTo>
                    <a:pt x="845144" y="507007"/>
                    <a:pt x="963149" y="567861"/>
                    <a:pt x="935103" y="528703"/>
                  </a:cubicBezTo>
                  <a:cubicBezTo>
                    <a:pt x="907057" y="489545"/>
                    <a:pt x="640886" y="244540"/>
                    <a:pt x="614428" y="211203"/>
                  </a:cubicBezTo>
                  <a:cubicBezTo>
                    <a:pt x="587970" y="177865"/>
                    <a:pt x="806515" y="359370"/>
                    <a:pt x="804928" y="3445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55E435FD-ED3F-4075-A05F-FF68E7D5B863}"/>
                </a:ext>
              </a:extLst>
            </p:cNvPr>
            <p:cNvSpPr/>
            <p:nvPr/>
          </p:nvSpPr>
          <p:spPr>
            <a:xfrm>
              <a:off x="2700610" y="2165335"/>
              <a:ext cx="957787" cy="834173"/>
            </a:xfrm>
            <a:custGeom>
              <a:avLst/>
              <a:gdLst>
                <a:gd name="connsiteX0" fmla="*/ 677590 w 957787"/>
                <a:gd name="connsiteY0" fmla="*/ 831865 h 834173"/>
                <a:gd name="connsiteX1" fmla="*/ 826815 w 957787"/>
                <a:gd name="connsiteY1" fmla="*/ 644540 h 834173"/>
                <a:gd name="connsiteX2" fmla="*/ 861740 w 957787"/>
                <a:gd name="connsiteY2" fmla="*/ 517540 h 834173"/>
                <a:gd name="connsiteX3" fmla="*/ 798240 w 957787"/>
                <a:gd name="connsiteY3" fmla="*/ 377840 h 834173"/>
                <a:gd name="connsiteX4" fmla="*/ 350565 w 957787"/>
                <a:gd name="connsiteY4" fmla="*/ 34940 h 834173"/>
                <a:gd name="connsiteX5" fmla="*/ 715690 w 957787"/>
                <a:gd name="connsiteY5" fmla="*/ 301640 h 834173"/>
                <a:gd name="connsiteX6" fmla="*/ 1315 w 957787"/>
                <a:gd name="connsiteY6" fmla="*/ 15 h 834173"/>
                <a:gd name="connsiteX7" fmla="*/ 544240 w 957787"/>
                <a:gd name="connsiteY7" fmla="*/ 288940 h 834173"/>
                <a:gd name="connsiteX8" fmla="*/ 760140 w 957787"/>
                <a:gd name="connsiteY8" fmla="*/ 492140 h 834173"/>
                <a:gd name="connsiteX9" fmla="*/ 674415 w 957787"/>
                <a:gd name="connsiteY9" fmla="*/ 276240 h 834173"/>
                <a:gd name="connsiteX10" fmla="*/ 956990 w 957787"/>
                <a:gd name="connsiteY10" fmla="*/ 501665 h 834173"/>
                <a:gd name="connsiteX11" fmla="*/ 756965 w 957787"/>
                <a:gd name="connsiteY11" fmla="*/ 733440 h 834173"/>
                <a:gd name="connsiteX12" fmla="*/ 677590 w 957787"/>
                <a:gd name="connsiteY12" fmla="*/ 831865 h 83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7787" h="834173">
                  <a:moveTo>
                    <a:pt x="677590" y="831865"/>
                  </a:moveTo>
                  <a:cubicBezTo>
                    <a:pt x="689232" y="817049"/>
                    <a:pt x="796123" y="696927"/>
                    <a:pt x="826815" y="644540"/>
                  </a:cubicBezTo>
                  <a:cubicBezTo>
                    <a:pt x="857507" y="592153"/>
                    <a:pt x="866503" y="561990"/>
                    <a:pt x="861740" y="517540"/>
                  </a:cubicBezTo>
                  <a:cubicBezTo>
                    <a:pt x="856978" y="473090"/>
                    <a:pt x="883436" y="458273"/>
                    <a:pt x="798240" y="377840"/>
                  </a:cubicBezTo>
                  <a:cubicBezTo>
                    <a:pt x="713044" y="297407"/>
                    <a:pt x="364323" y="47640"/>
                    <a:pt x="350565" y="34940"/>
                  </a:cubicBezTo>
                  <a:cubicBezTo>
                    <a:pt x="336807" y="22240"/>
                    <a:pt x="773898" y="307461"/>
                    <a:pt x="715690" y="301640"/>
                  </a:cubicBezTo>
                  <a:cubicBezTo>
                    <a:pt x="657482" y="295819"/>
                    <a:pt x="29890" y="2132"/>
                    <a:pt x="1315" y="15"/>
                  </a:cubicBezTo>
                  <a:cubicBezTo>
                    <a:pt x="-27260" y="-2102"/>
                    <a:pt x="417769" y="206919"/>
                    <a:pt x="544240" y="288940"/>
                  </a:cubicBezTo>
                  <a:cubicBezTo>
                    <a:pt x="670711" y="370961"/>
                    <a:pt x="738444" y="494257"/>
                    <a:pt x="760140" y="492140"/>
                  </a:cubicBezTo>
                  <a:cubicBezTo>
                    <a:pt x="781836" y="490023"/>
                    <a:pt x="641607" y="274652"/>
                    <a:pt x="674415" y="276240"/>
                  </a:cubicBezTo>
                  <a:cubicBezTo>
                    <a:pt x="707223" y="277827"/>
                    <a:pt x="943232" y="425465"/>
                    <a:pt x="956990" y="501665"/>
                  </a:cubicBezTo>
                  <a:cubicBezTo>
                    <a:pt x="970748" y="577865"/>
                    <a:pt x="802473" y="679465"/>
                    <a:pt x="756965" y="733440"/>
                  </a:cubicBezTo>
                  <a:cubicBezTo>
                    <a:pt x="711457" y="787415"/>
                    <a:pt x="665948" y="846681"/>
                    <a:pt x="677590" y="8318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EF0D9A02-7AD8-0CD2-0A3E-7270A996F8A4}"/>
                </a:ext>
              </a:extLst>
            </p:cNvPr>
            <p:cNvSpPr/>
            <p:nvPr/>
          </p:nvSpPr>
          <p:spPr>
            <a:xfrm>
              <a:off x="2579262" y="2176823"/>
              <a:ext cx="881797" cy="773828"/>
            </a:xfrm>
            <a:custGeom>
              <a:avLst/>
              <a:gdLst>
                <a:gd name="connsiteX0" fmla="*/ 814813 w 881797"/>
                <a:gd name="connsiteY0" fmla="*/ 772752 h 773828"/>
                <a:gd name="connsiteX1" fmla="*/ 846563 w 881797"/>
                <a:gd name="connsiteY1" fmla="*/ 410802 h 773828"/>
                <a:gd name="connsiteX2" fmla="*/ 284588 w 881797"/>
                <a:gd name="connsiteY2" fmla="*/ 26627 h 773828"/>
                <a:gd name="connsiteX3" fmla="*/ 46463 w 881797"/>
                <a:gd name="connsiteY3" fmla="*/ 42502 h 773828"/>
                <a:gd name="connsiteX4" fmla="*/ 14713 w 881797"/>
                <a:gd name="connsiteY4" fmla="*/ 32977 h 773828"/>
                <a:gd name="connsiteX5" fmla="*/ 221088 w 881797"/>
                <a:gd name="connsiteY5" fmla="*/ 4402 h 773828"/>
                <a:gd name="connsiteX6" fmla="*/ 462388 w 881797"/>
                <a:gd name="connsiteY6" fmla="*/ 137752 h 773828"/>
                <a:gd name="connsiteX7" fmla="*/ 214738 w 881797"/>
                <a:gd name="connsiteY7" fmla="*/ 112352 h 773828"/>
                <a:gd name="connsiteX8" fmla="*/ 656063 w 881797"/>
                <a:gd name="connsiteY8" fmla="*/ 340952 h 773828"/>
                <a:gd name="connsiteX9" fmla="*/ 563988 w 881797"/>
                <a:gd name="connsiteY9" fmla="*/ 360002 h 773828"/>
                <a:gd name="connsiteX10" fmla="*/ 744963 w 881797"/>
                <a:gd name="connsiteY10" fmla="*/ 480652 h 773828"/>
                <a:gd name="connsiteX11" fmla="*/ 706863 w 881797"/>
                <a:gd name="connsiteY11" fmla="*/ 512402 h 773828"/>
                <a:gd name="connsiteX12" fmla="*/ 722738 w 881797"/>
                <a:gd name="connsiteY12" fmla="*/ 626702 h 773828"/>
                <a:gd name="connsiteX13" fmla="*/ 748138 w 881797"/>
                <a:gd name="connsiteY13" fmla="*/ 525102 h 773828"/>
                <a:gd name="connsiteX14" fmla="*/ 814813 w 881797"/>
                <a:gd name="connsiteY14" fmla="*/ 772752 h 77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797" h="773828">
                  <a:moveTo>
                    <a:pt x="814813" y="772752"/>
                  </a:moveTo>
                  <a:cubicBezTo>
                    <a:pt x="831217" y="753702"/>
                    <a:pt x="934934" y="535156"/>
                    <a:pt x="846563" y="410802"/>
                  </a:cubicBezTo>
                  <a:cubicBezTo>
                    <a:pt x="758192" y="286448"/>
                    <a:pt x="417938" y="88010"/>
                    <a:pt x="284588" y="26627"/>
                  </a:cubicBezTo>
                  <a:cubicBezTo>
                    <a:pt x="151238" y="-34756"/>
                    <a:pt x="91442" y="41444"/>
                    <a:pt x="46463" y="42502"/>
                  </a:cubicBezTo>
                  <a:cubicBezTo>
                    <a:pt x="1484" y="43560"/>
                    <a:pt x="-14391" y="39327"/>
                    <a:pt x="14713" y="32977"/>
                  </a:cubicBezTo>
                  <a:cubicBezTo>
                    <a:pt x="43817" y="26627"/>
                    <a:pt x="146476" y="-13060"/>
                    <a:pt x="221088" y="4402"/>
                  </a:cubicBezTo>
                  <a:cubicBezTo>
                    <a:pt x="295700" y="21864"/>
                    <a:pt x="463446" y="119761"/>
                    <a:pt x="462388" y="137752"/>
                  </a:cubicBezTo>
                  <a:cubicBezTo>
                    <a:pt x="461330" y="155743"/>
                    <a:pt x="182459" y="78485"/>
                    <a:pt x="214738" y="112352"/>
                  </a:cubicBezTo>
                  <a:cubicBezTo>
                    <a:pt x="247017" y="146219"/>
                    <a:pt x="597855" y="299677"/>
                    <a:pt x="656063" y="340952"/>
                  </a:cubicBezTo>
                  <a:cubicBezTo>
                    <a:pt x="714271" y="382227"/>
                    <a:pt x="549171" y="336719"/>
                    <a:pt x="563988" y="360002"/>
                  </a:cubicBezTo>
                  <a:cubicBezTo>
                    <a:pt x="578805" y="383285"/>
                    <a:pt x="721150" y="455252"/>
                    <a:pt x="744963" y="480652"/>
                  </a:cubicBezTo>
                  <a:cubicBezTo>
                    <a:pt x="768775" y="506052"/>
                    <a:pt x="710567" y="488060"/>
                    <a:pt x="706863" y="512402"/>
                  </a:cubicBezTo>
                  <a:cubicBezTo>
                    <a:pt x="703159" y="536744"/>
                    <a:pt x="715859" y="624585"/>
                    <a:pt x="722738" y="626702"/>
                  </a:cubicBezTo>
                  <a:cubicBezTo>
                    <a:pt x="729617" y="628819"/>
                    <a:pt x="737555" y="498115"/>
                    <a:pt x="748138" y="525102"/>
                  </a:cubicBezTo>
                  <a:cubicBezTo>
                    <a:pt x="758721" y="552089"/>
                    <a:pt x="798409" y="791802"/>
                    <a:pt x="814813" y="7727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B227B715-AB09-1DAE-09A2-2D0935CCB67B}"/>
                </a:ext>
              </a:extLst>
            </p:cNvPr>
            <p:cNvSpPr/>
            <p:nvPr/>
          </p:nvSpPr>
          <p:spPr>
            <a:xfrm>
              <a:off x="2675561" y="2166345"/>
              <a:ext cx="614591" cy="826077"/>
            </a:xfrm>
            <a:custGeom>
              <a:avLst/>
              <a:gdLst>
                <a:gd name="connsiteX0" fmla="*/ 964 w 614591"/>
                <a:gd name="connsiteY0" fmla="*/ 2180 h 826077"/>
                <a:gd name="connsiteX1" fmla="*/ 416889 w 614591"/>
                <a:gd name="connsiteY1" fmla="*/ 424455 h 826077"/>
                <a:gd name="connsiteX2" fmla="*/ 413714 w 614591"/>
                <a:gd name="connsiteY2" fmla="*/ 367305 h 826077"/>
                <a:gd name="connsiteX3" fmla="*/ 604214 w 614591"/>
                <a:gd name="connsiteY3" fmla="*/ 802280 h 826077"/>
                <a:gd name="connsiteX4" fmla="*/ 550239 w 614591"/>
                <a:gd name="connsiteY4" fmla="*/ 722905 h 826077"/>
                <a:gd name="connsiteX5" fmla="*/ 223214 w 614591"/>
                <a:gd name="connsiteY5" fmla="*/ 335555 h 826077"/>
                <a:gd name="connsiteX6" fmla="*/ 340689 w 614591"/>
                <a:gd name="connsiteY6" fmla="*/ 421280 h 826077"/>
                <a:gd name="connsiteX7" fmla="*/ 302589 w 614591"/>
                <a:gd name="connsiteY7" fmla="*/ 265705 h 826077"/>
                <a:gd name="connsiteX8" fmla="*/ 964 w 614591"/>
                <a:gd name="connsiteY8" fmla="*/ 2180 h 82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591" h="826077">
                  <a:moveTo>
                    <a:pt x="964" y="2180"/>
                  </a:moveTo>
                  <a:cubicBezTo>
                    <a:pt x="20014" y="28638"/>
                    <a:pt x="348097" y="363601"/>
                    <a:pt x="416889" y="424455"/>
                  </a:cubicBezTo>
                  <a:cubicBezTo>
                    <a:pt x="485681" y="485309"/>
                    <a:pt x="382493" y="304334"/>
                    <a:pt x="413714" y="367305"/>
                  </a:cubicBezTo>
                  <a:cubicBezTo>
                    <a:pt x="444935" y="430276"/>
                    <a:pt x="581460" y="743013"/>
                    <a:pt x="604214" y="802280"/>
                  </a:cubicBezTo>
                  <a:cubicBezTo>
                    <a:pt x="626968" y="861547"/>
                    <a:pt x="613739" y="800693"/>
                    <a:pt x="550239" y="722905"/>
                  </a:cubicBezTo>
                  <a:cubicBezTo>
                    <a:pt x="486739" y="645118"/>
                    <a:pt x="258139" y="385826"/>
                    <a:pt x="223214" y="335555"/>
                  </a:cubicBezTo>
                  <a:cubicBezTo>
                    <a:pt x="188289" y="285284"/>
                    <a:pt x="327460" y="432922"/>
                    <a:pt x="340689" y="421280"/>
                  </a:cubicBezTo>
                  <a:cubicBezTo>
                    <a:pt x="353918" y="409638"/>
                    <a:pt x="354447" y="333967"/>
                    <a:pt x="302589" y="265705"/>
                  </a:cubicBezTo>
                  <a:cubicBezTo>
                    <a:pt x="250731" y="197443"/>
                    <a:pt x="-18086" y="-24278"/>
                    <a:pt x="964" y="21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4ED7A6CD-F472-A0F9-76DB-12DB41325DF6}"/>
                </a:ext>
              </a:extLst>
            </p:cNvPr>
            <p:cNvSpPr/>
            <p:nvPr/>
          </p:nvSpPr>
          <p:spPr>
            <a:xfrm>
              <a:off x="2811903" y="2857408"/>
              <a:ext cx="778237" cy="1028896"/>
            </a:xfrm>
            <a:custGeom>
              <a:avLst/>
              <a:gdLst>
                <a:gd name="connsiteX0" fmla="*/ 7497 w 778237"/>
                <a:gd name="connsiteY0" fmla="*/ 222342 h 1028896"/>
                <a:gd name="connsiteX1" fmla="*/ 70997 w 778237"/>
                <a:gd name="connsiteY1" fmla="*/ 203292 h 1028896"/>
                <a:gd name="connsiteX2" fmla="*/ 436122 w 778237"/>
                <a:gd name="connsiteY2" fmla="*/ 101692 h 1028896"/>
                <a:gd name="connsiteX3" fmla="*/ 655197 w 778237"/>
                <a:gd name="connsiteY3" fmla="*/ 142967 h 1028896"/>
                <a:gd name="connsiteX4" fmla="*/ 639322 w 778237"/>
                <a:gd name="connsiteY4" fmla="*/ 44542 h 1028896"/>
                <a:gd name="connsiteX5" fmla="*/ 744097 w 778237"/>
                <a:gd name="connsiteY5" fmla="*/ 400142 h 1028896"/>
                <a:gd name="connsiteX6" fmla="*/ 709172 w 778237"/>
                <a:gd name="connsiteY6" fmla="*/ 266792 h 1028896"/>
                <a:gd name="connsiteX7" fmla="*/ 747272 w 778237"/>
                <a:gd name="connsiteY7" fmla="*/ 577942 h 1028896"/>
                <a:gd name="connsiteX8" fmla="*/ 661547 w 778237"/>
                <a:gd name="connsiteY8" fmla="*/ 355692 h 1028896"/>
                <a:gd name="connsiteX9" fmla="*/ 775847 w 778237"/>
                <a:gd name="connsiteY9" fmla="*/ 879567 h 1028896"/>
                <a:gd name="connsiteX10" fmla="*/ 728222 w 778237"/>
                <a:gd name="connsiteY10" fmla="*/ 835117 h 1028896"/>
                <a:gd name="connsiteX11" fmla="*/ 601222 w 778237"/>
                <a:gd name="connsiteY11" fmla="*/ 1028792 h 1028896"/>
                <a:gd name="connsiteX12" fmla="*/ 671072 w 778237"/>
                <a:gd name="connsiteY12" fmla="*/ 854167 h 1028896"/>
                <a:gd name="connsiteX13" fmla="*/ 588522 w 778237"/>
                <a:gd name="connsiteY13" fmla="*/ 377917 h 1028896"/>
                <a:gd name="connsiteX14" fmla="*/ 610747 w 778237"/>
                <a:gd name="connsiteY14" fmla="*/ 419192 h 1028896"/>
                <a:gd name="connsiteX15" fmla="*/ 604397 w 778237"/>
                <a:gd name="connsiteY15" fmla="*/ 95342 h 1028896"/>
                <a:gd name="connsiteX16" fmla="*/ 429772 w 778237"/>
                <a:gd name="connsiteY16" fmla="*/ 92 h 1028896"/>
                <a:gd name="connsiteX17" fmla="*/ 490097 w 778237"/>
                <a:gd name="connsiteY17" fmla="*/ 79467 h 1028896"/>
                <a:gd name="connsiteX18" fmla="*/ 229747 w 778237"/>
                <a:gd name="connsiteY18" fmla="*/ 162017 h 1028896"/>
                <a:gd name="connsiteX19" fmla="*/ 280547 w 778237"/>
                <a:gd name="connsiteY19" fmla="*/ 108042 h 1028896"/>
                <a:gd name="connsiteX20" fmla="*/ 7497 w 778237"/>
                <a:gd name="connsiteY20" fmla="*/ 222342 h 10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8237" h="1028896">
                  <a:moveTo>
                    <a:pt x="7497" y="222342"/>
                  </a:moveTo>
                  <a:cubicBezTo>
                    <a:pt x="-27428" y="238217"/>
                    <a:pt x="70997" y="203292"/>
                    <a:pt x="70997" y="203292"/>
                  </a:cubicBezTo>
                  <a:cubicBezTo>
                    <a:pt x="142434" y="183184"/>
                    <a:pt x="338755" y="111746"/>
                    <a:pt x="436122" y="101692"/>
                  </a:cubicBezTo>
                  <a:cubicBezTo>
                    <a:pt x="533489" y="91638"/>
                    <a:pt x="621330" y="152492"/>
                    <a:pt x="655197" y="142967"/>
                  </a:cubicBezTo>
                  <a:cubicBezTo>
                    <a:pt x="689064" y="133442"/>
                    <a:pt x="624505" y="1680"/>
                    <a:pt x="639322" y="44542"/>
                  </a:cubicBezTo>
                  <a:cubicBezTo>
                    <a:pt x="654139" y="87404"/>
                    <a:pt x="732455" y="363100"/>
                    <a:pt x="744097" y="400142"/>
                  </a:cubicBezTo>
                  <a:cubicBezTo>
                    <a:pt x="755739" y="437184"/>
                    <a:pt x="708643" y="237159"/>
                    <a:pt x="709172" y="266792"/>
                  </a:cubicBezTo>
                  <a:cubicBezTo>
                    <a:pt x="709701" y="296425"/>
                    <a:pt x="755210" y="563125"/>
                    <a:pt x="747272" y="577942"/>
                  </a:cubicBezTo>
                  <a:cubicBezTo>
                    <a:pt x="739335" y="592759"/>
                    <a:pt x="656785" y="305421"/>
                    <a:pt x="661547" y="355692"/>
                  </a:cubicBezTo>
                  <a:cubicBezTo>
                    <a:pt x="666309" y="405963"/>
                    <a:pt x="764735" y="799663"/>
                    <a:pt x="775847" y="879567"/>
                  </a:cubicBezTo>
                  <a:cubicBezTo>
                    <a:pt x="786960" y="959471"/>
                    <a:pt x="757326" y="810246"/>
                    <a:pt x="728222" y="835117"/>
                  </a:cubicBezTo>
                  <a:cubicBezTo>
                    <a:pt x="699118" y="859988"/>
                    <a:pt x="610747" y="1025617"/>
                    <a:pt x="601222" y="1028792"/>
                  </a:cubicBezTo>
                  <a:cubicBezTo>
                    <a:pt x="591697" y="1031967"/>
                    <a:pt x="673189" y="962646"/>
                    <a:pt x="671072" y="854167"/>
                  </a:cubicBezTo>
                  <a:cubicBezTo>
                    <a:pt x="668955" y="745688"/>
                    <a:pt x="598576" y="450413"/>
                    <a:pt x="588522" y="377917"/>
                  </a:cubicBezTo>
                  <a:cubicBezTo>
                    <a:pt x="578468" y="305421"/>
                    <a:pt x="608101" y="466288"/>
                    <a:pt x="610747" y="419192"/>
                  </a:cubicBezTo>
                  <a:cubicBezTo>
                    <a:pt x="613393" y="372096"/>
                    <a:pt x="634560" y="165192"/>
                    <a:pt x="604397" y="95342"/>
                  </a:cubicBezTo>
                  <a:cubicBezTo>
                    <a:pt x="574234" y="25492"/>
                    <a:pt x="448822" y="2738"/>
                    <a:pt x="429772" y="92"/>
                  </a:cubicBezTo>
                  <a:cubicBezTo>
                    <a:pt x="410722" y="-2554"/>
                    <a:pt x="523435" y="52479"/>
                    <a:pt x="490097" y="79467"/>
                  </a:cubicBezTo>
                  <a:cubicBezTo>
                    <a:pt x="456760" y="106454"/>
                    <a:pt x="264672" y="157254"/>
                    <a:pt x="229747" y="162017"/>
                  </a:cubicBezTo>
                  <a:cubicBezTo>
                    <a:pt x="194822" y="166779"/>
                    <a:pt x="316530" y="95871"/>
                    <a:pt x="280547" y="108042"/>
                  </a:cubicBezTo>
                  <a:cubicBezTo>
                    <a:pt x="244564" y="120213"/>
                    <a:pt x="42422" y="206467"/>
                    <a:pt x="7497" y="2223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8E32350E-4D3B-33E4-89A9-94669181A01D}"/>
                </a:ext>
              </a:extLst>
            </p:cNvPr>
            <p:cNvSpPr/>
            <p:nvPr/>
          </p:nvSpPr>
          <p:spPr>
            <a:xfrm>
              <a:off x="2845460" y="3016150"/>
              <a:ext cx="491470" cy="536889"/>
            </a:xfrm>
            <a:custGeom>
              <a:avLst/>
              <a:gdLst>
                <a:gd name="connsiteX0" fmla="*/ 491465 w 491470"/>
                <a:gd name="connsiteY0" fmla="*/ 100 h 536889"/>
                <a:gd name="connsiteX1" fmla="*/ 116815 w 491470"/>
                <a:gd name="connsiteY1" fmla="*/ 130275 h 536889"/>
                <a:gd name="connsiteX2" fmla="*/ 186665 w 491470"/>
                <a:gd name="connsiteY2" fmla="*/ 104875 h 536889"/>
                <a:gd name="connsiteX3" fmla="*/ 56490 w 491470"/>
                <a:gd name="connsiteY3" fmla="*/ 225525 h 536889"/>
                <a:gd name="connsiteX4" fmla="*/ 100940 w 491470"/>
                <a:gd name="connsiteY4" fmla="*/ 241400 h 536889"/>
                <a:gd name="connsiteX5" fmla="*/ 46965 w 491470"/>
                <a:gd name="connsiteY5" fmla="*/ 304900 h 536889"/>
                <a:gd name="connsiteX6" fmla="*/ 81890 w 491470"/>
                <a:gd name="connsiteY6" fmla="*/ 295375 h 536889"/>
                <a:gd name="connsiteX7" fmla="*/ 18390 w 491470"/>
                <a:gd name="connsiteY7" fmla="*/ 365225 h 536889"/>
                <a:gd name="connsiteX8" fmla="*/ 2515 w 491470"/>
                <a:gd name="connsiteY8" fmla="*/ 435075 h 536889"/>
                <a:gd name="connsiteX9" fmla="*/ 62840 w 491470"/>
                <a:gd name="connsiteY9" fmla="*/ 460475 h 536889"/>
                <a:gd name="connsiteX10" fmla="*/ 53315 w 491470"/>
                <a:gd name="connsiteY10" fmla="*/ 403325 h 536889"/>
                <a:gd name="connsiteX11" fmla="*/ 170790 w 491470"/>
                <a:gd name="connsiteY11" fmla="*/ 536675 h 536889"/>
                <a:gd name="connsiteX12" fmla="*/ 97765 w 491470"/>
                <a:gd name="connsiteY12" fmla="*/ 428725 h 536889"/>
                <a:gd name="connsiteX13" fmla="*/ 91415 w 491470"/>
                <a:gd name="connsiteY13" fmla="*/ 219175 h 536889"/>
                <a:gd name="connsiteX14" fmla="*/ 110465 w 491470"/>
                <a:gd name="connsiteY14" fmla="*/ 85825 h 536889"/>
                <a:gd name="connsiteX15" fmla="*/ 107290 w 491470"/>
                <a:gd name="connsiteY15" fmla="*/ 108050 h 536889"/>
                <a:gd name="connsiteX16" fmla="*/ 491465 w 491470"/>
                <a:gd name="connsiteY16" fmla="*/ 100 h 53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70" h="536889">
                  <a:moveTo>
                    <a:pt x="491465" y="100"/>
                  </a:moveTo>
                  <a:cubicBezTo>
                    <a:pt x="493052" y="3804"/>
                    <a:pt x="167615" y="112813"/>
                    <a:pt x="116815" y="130275"/>
                  </a:cubicBezTo>
                  <a:cubicBezTo>
                    <a:pt x="66015" y="147737"/>
                    <a:pt x="196719" y="89000"/>
                    <a:pt x="186665" y="104875"/>
                  </a:cubicBezTo>
                  <a:cubicBezTo>
                    <a:pt x="176611" y="120750"/>
                    <a:pt x="70777" y="202771"/>
                    <a:pt x="56490" y="225525"/>
                  </a:cubicBezTo>
                  <a:cubicBezTo>
                    <a:pt x="42202" y="248279"/>
                    <a:pt x="102527" y="228171"/>
                    <a:pt x="100940" y="241400"/>
                  </a:cubicBezTo>
                  <a:cubicBezTo>
                    <a:pt x="99353" y="254629"/>
                    <a:pt x="50140" y="295904"/>
                    <a:pt x="46965" y="304900"/>
                  </a:cubicBezTo>
                  <a:cubicBezTo>
                    <a:pt x="43790" y="313896"/>
                    <a:pt x="86652" y="285321"/>
                    <a:pt x="81890" y="295375"/>
                  </a:cubicBezTo>
                  <a:cubicBezTo>
                    <a:pt x="77127" y="305429"/>
                    <a:pt x="31619" y="341942"/>
                    <a:pt x="18390" y="365225"/>
                  </a:cubicBezTo>
                  <a:cubicBezTo>
                    <a:pt x="5161" y="388508"/>
                    <a:pt x="-4893" y="419200"/>
                    <a:pt x="2515" y="435075"/>
                  </a:cubicBezTo>
                  <a:cubicBezTo>
                    <a:pt x="9923" y="450950"/>
                    <a:pt x="54373" y="465767"/>
                    <a:pt x="62840" y="460475"/>
                  </a:cubicBezTo>
                  <a:cubicBezTo>
                    <a:pt x="71307" y="455183"/>
                    <a:pt x="35323" y="390625"/>
                    <a:pt x="53315" y="403325"/>
                  </a:cubicBezTo>
                  <a:cubicBezTo>
                    <a:pt x="71307" y="416025"/>
                    <a:pt x="163382" y="532442"/>
                    <a:pt x="170790" y="536675"/>
                  </a:cubicBezTo>
                  <a:cubicBezTo>
                    <a:pt x="178198" y="540908"/>
                    <a:pt x="110994" y="481642"/>
                    <a:pt x="97765" y="428725"/>
                  </a:cubicBezTo>
                  <a:cubicBezTo>
                    <a:pt x="84536" y="375808"/>
                    <a:pt x="89298" y="276325"/>
                    <a:pt x="91415" y="219175"/>
                  </a:cubicBezTo>
                  <a:cubicBezTo>
                    <a:pt x="93532" y="162025"/>
                    <a:pt x="107819" y="104346"/>
                    <a:pt x="110465" y="85825"/>
                  </a:cubicBezTo>
                  <a:cubicBezTo>
                    <a:pt x="113111" y="67304"/>
                    <a:pt x="44848" y="120221"/>
                    <a:pt x="107290" y="108050"/>
                  </a:cubicBezTo>
                  <a:cubicBezTo>
                    <a:pt x="169732" y="95879"/>
                    <a:pt x="489878" y="-3604"/>
                    <a:pt x="491465" y="1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E94ACBA8-7416-D1F2-6ACB-38AB3094AAAF}"/>
                </a:ext>
              </a:extLst>
            </p:cNvPr>
            <p:cNvSpPr/>
            <p:nvPr/>
          </p:nvSpPr>
          <p:spPr>
            <a:xfrm>
              <a:off x="2958976" y="3552805"/>
              <a:ext cx="266835" cy="711382"/>
            </a:xfrm>
            <a:custGeom>
              <a:avLst/>
              <a:gdLst>
                <a:gd name="connsiteX0" fmla="*/ 124 w 266835"/>
                <a:gd name="connsiteY0" fmla="*/ 20 h 711382"/>
                <a:gd name="connsiteX1" fmla="*/ 209674 w 266835"/>
                <a:gd name="connsiteY1" fmla="*/ 114320 h 711382"/>
                <a:gd name="connsiteX2" fmla="*/ 190624 w 266835"/>
                <a:gd name="connsiteY2" fmla="*/ 155595 h 711382"/>
                <a:gd name="connsiteX3" fmla="*/ 209674 w 266835"/>
                <a:gd name="connsiteY3" fmla="*/ 282595 h 711382"/>
                <a:gd name="connsiteX4" fmla="*/ 184274 w 266835"/>
                <a:gd name="connsiteY4" fmla="*/ 266720 h 711382"/>
                <a:gd name="connsiteX5" fmla="*/ 212849 w 266835"/>
                <a:gd name="connsiteY5" fmla="*/ 434995 h 711382"/>
                <a:gd name="connsiteX6" fmla="*/ 241424 w 266835"/>
                <a:gd name="connsiteY6" fmla="*/ 596920 h 711382"/>
                <a:gd name="connsiteX7" fmla="*/ 193799 w 266835"/>
                <a:gd name="connsiteY7" fmla="*/ 450870 h 711382"/>
                <a:gd name="connsiteX8" fmla="*/ 266824 w 266835"/>
                <a:gd name="connsiteY8" fmla="*/ 711220 h 711382"/>
                <a:gd name="connsiteX9" fmla="*/ 187449 w 266835"/>
                <a:gd name="connsiteY9" fmla="*/ 406420 h 711382"/>
                <a:gd name="connsiteX10" fmla="*/ 162049 w 266835"/>
                <a:gd name="connsiteY10" fmla="*/ 206395 h 711382"/>
                <a:gd name="connsiteX11" fmla="*/ 127124 w 266835"/>
                <a:gd name="connsiteY11" fmla="*/ 95270 h 711382"/>
                <a:gd name="connsiteX12" fmla="*/ 177924 w 266835"/>
                <a:gd name="connsiteY12" fmla="*/ 123845 h 711382"/>
                <a:gd name="connsiteX13" fmla="*/ 124 w 266835"/>
                <a:gd name="connsiteY13" fmla="*/ 20 h 7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835" h="711382">
                  <a:moveTo>
                    <a:pt x="124" y="20"/>
                  </a:moveTo>
                  <a:cubicBezTo>
                    <a:pt x="5416" y="-1567"/>
                    <a:pt x="177924" y="88391"/>
                    <a:pt x="209674" y="114320"/>
                  </a:cubicBezTo>
                  <a:cubicBezTo>
                    <a:pt x="241424" y="140249"/>
                    <a:pt x="190624" y="127549"/>
                    <a:pt x="190624" y="155595"/>
                  </a:cubicBezTo>
                  <a:cubicBezTo>
                    <a:pt x="190624" y="183641"/>
                    <a:pt x="210732" y="264074"/>
                    <a:pt x="209674" y="282595"/>
                  </a:cubicBezTo>
                  <a:cubicBezTo>
                    <a:pt x="208616" y="301116"/>
                    <a:pt x="183745" y="241320"/>
                    <a:pt x="184274" y="266720"/>
                  </a:cubicBezTo>
                  <a:cubicBezTo>
                    <a:pt x="184803" y="292120"/>
                    <a:pt x="203324" y="379962"/>
                    <a:pt x="212849" y="434995"/>
                  </a:cubicBezTo>
                  <a:cubicBezTo>
                    <a:pt x="222374" y="490028"/>
                    <a:pt x="244599" y="594274"/>
                    <a:pt x="241424" y="596920"/>
                  </a:cubicBezTo>
                  <a:cubicBezTo>
                    <a:pt x="238249" y="599566"/>
                    <a:pt x="189566" y="431820"/>
                    <a:pt x="193799" y="450870"/>
                  </a:cubicBezTo>
                  <a:cubicBezTo>
                    <a:pt x="198032" y="469920"/>
                    <a:pt x="267882" y="718628"/>
                    <a:pt x="266824" y="711220"/>
                  </a:cubicBezTo>
                  <a:cubicBezTo>
                    <a:pt x="265766" y="703812"/>
                    <a:pt x="204911" y="490557"/>
                    <a:pt x="187449" y="406420"/>
                  </a:cubicBezTo>
                  <a:cubicBezTo>
                    <a:pt x="169987" y="322283"/>
                    <a:pt x="172103" y="258253"/>
                    <a:pt x="162049" y="206395"/>
                  </a:cubicBezTo>
                  <a:cubicBezTo>
                    <a:pt x="151995" y="154537"/>
                    <a:pt x="124478" y="109028"/>
                    <a:pt x="127124" y="95270"/>
                  </a:cubicBezTo>
                  <a:cubicBezTo>
                    <a:pt x="129770" y="81512"/>
                    <a:pt x="196445" y="136545"/>
                    <a:pt x="177924" y="123845"/>
                  </a:cubicBezTo>
                  <a:cubicBezTo>
                    <a:pt x="159403" y="111145"/>
                    <a:pt x="-5168" y="1607"/>
                    <a:pt x="124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52FC56EA-33D1-8D07-B844-5D7E7ADE11B5}"/>
                </a:ext>
              </a:extLst>
            </p:cNvPr>
            <p:cNvSpPr/>
            <p:nvPr/>
          </p:nvSpPr>
          <p:spPr>
            <a:xfrm>
              <a:off x="3222514" y="3735373"/>
              <a:ext cx="270650" cy="589999"/>
            </a:xfrm>
            <a:custGeom>
              <a:avLst/>
              <a:gdLst>
                <a:gd name="connsiteX0" fmla="*/ 269986 w 270650"/>
                <a:gd name="connsiteY0" fmla="*/ 1602 h 589999"/>
                <a:gd name="connsiteX1" fmla="*/ 82661 w 270650"/>
                <a:gd name="connsiteY1" fmla="*/ 166702 h 589999"/>
                <a:gd name="connsiteX2" fmla="*/ 54086 w 270650"/>
                <a:gd name="connsiteY2" fmla="*/ 236552 h 589999"/>
                <a:gd name="connsiteX3" fmla="*/ 57261 w 270650"/>
                <a:gd name="connsiteY3" fmla="*/ 201627 h 589999"/>
                <a:gd name="connsiteX4" fmla="*/ 31861 w 270650"/>
                <a:gd name="connsiteY4" fmla="*/ 379427 h 589999"/>
                <a:gd name="connsiteX5" fmla="*/ 28686 w 270650"/>
                <a:gd name="connsiteY5" fmla="*/ 284177 h 589999"/>
                <a:gd name="connsiteX6" fmla="*/ 111 w 270650"/>
                <a:gd name="connsiteY6" fmla="*/ 588977 h 589999"/>
                <a:gd name="connsiteX7" fmla="*/ 19161 w 270650"/>
                <a:gd name="connsiteY7" fmla="*/ 373077 h 589999"/>
                <a:gd name="connsiteX8" fmla="*/ 28686 w 270650"/>
                <a:gd name="connsiteY8" fmla="*/ 103202 h 589999"/>
                <a:gd name="connsiteX9" fmla="*/ 35036 w 270650"/>
                <a:gd name="connsiteY9" fmla="*/ 211152 h 589999"/>
                <a:gd name="connsiteX10" fmla="*/ 146161 w 270650"/>
                <a:gd name="connsiteY10" fmla="*/ 55577 h 589999"/>
                <a:gd name="connsiteX11" fmla="*/ 146161 w 270650"/>
                <a:gd name="connsiteY11" fmla="*/ 80977 h 589999"/>
                <a:gd name="connsiteX12" fmla="*/ 269986 w 270650"/>
                <a:gd name="connsiteY12" fmla="*/ 1602 h 58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650" h="589999">
                  <a:moveTo>
                    <a:pt x="269986" y="1602"/>
                  </a:moveTo>
                  <a:cubicBezTo>
                    <a:pt x="259403" y="15890"/>
                    <a:pt x="118644" y="127544"/>
                    <a:pt x="82661" y="166702"/>
                  </a:cubicBezTo>
                  <a:cubicBezTo>
                    <a:pt x="46678" y="205860"/>
                    <a:pt x="58319" y="230731"/>
                    <a:pt x="54086" y="236552"/>
                  </a:cubicBezTo>
                  <a:cubicBezTo>
                    <a:pt x="49853" y="242373"/>
                    <a:pt x="60965" y="177815"/>
                    <a:pt x="57261" y="201627"/>
                  </a:cubicBezTo>
                  <a:cubicBezTo>
                    <a:pt x="53557" y="225440"/>
                    <a:pt x="36623" y="365669"/>
                    <a:pt x="31861" y="379427"/>
                  </a:cubicBezTo>
                  <a:cubicBezTo>
                    <a:pt x="27099" y="393185"/>
                    <a:pt x="33978" y="249252"/>
                    <a:pt x="28686" y="284177"/>
                  </a:cubicBezTo>
                  <a:cubicBezTo>
                    <a:pt x="23394" y="319102"/>
                    <a:pt x="1698" y="574160"/>
                    <a:pt x="111" y="588977"/>
                  </a:cubicBezTo>
                  <a:cubicBezTo>
                    <a:pt x="-1476" y="603794"/>
                    <a:pt x="14399" y="454039"/>
                    <a:pt x="19161" y="373077"/>
                  </a:cubicBezTo>
                  <a:cubicBezTo>
                    <a:pt x="23923" y="292115"/>
                    <a:pt x="26040" y="130190"/>
                    <a:pt x="28686" y="103202"/>
                  </a:cubicBezTo>
                  <a:cubicBezTo>
                    <a:pt x="31332" y="76215"/>
                    <a:pt x="15457" y="219090"/>
                    <a:pt x="35036" y="211152"/>
                  </a:cubicBezTo>
                  <a:cubicBezTo>
                    <a:pt x="54615" y="203214"/>
                    <a:pt x="127640" y="77273"/>
                    <a:pt x="146161" y="55577"/>
                  </a:cubicBezTo>
                  <a:cubicBezTo>
                    <a:pt x="164682" y="33881"/>
                    <a:pt x="130815" y="88914"/>
                    <a:pt x="146161" y="80977"/>
                  </a:cubicBezTo>
                  <a:cubicBezTo>
                    <a:pt x="161507" y="73040"/>
                    <a:pt x="280569" y="-12686"/>
                    <a:pt x="269986" y="160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B0952F5C-0498-4B47-D285-D2A64B95A291}"/>
                </a:ext>
              </a:extLst>
            </p:cNvPr>
            <p:cNvSpPr/>
            <p:nvPr/>
          </p:nvSpPr>
          <p:spPr>
            <a:xfrm>
              <a:off x="3347921" y="3746500"/>
              <a:ext cx="440019" cy="322169"/>
            </a:xfrm>
            <a:custGeom>
              <a:avLst/>
              <a:gdLst>
                <a:gd name="connsiteX0" fmla="*/ 1704 w 440019"/>
                <a:gd name="connsiteY0" fmla="*/ 320675 h 322169"/>
                <a:gd name="connsiteX1" fmla="*/ 147754 w 440019"/>
                <a:gd name="connsiteY1" fmla="*/ 63500 h 322169"/>
                <a:gd name="connsiteX2" fmla="*/ 112829 w 440019"/>
                <a:gd name="connsiteY2" fmla="*/ 98425 h 322169"/>
                <a:gd name="connsiteX3" fmla="*/ 204904 w 440019"/>
                <a:gd name="connsiteY3" fmla="*/ 19050 h 322169"/>
                <a:gd name="connsiteX4" fmla="*/ 284279 w 440019"/>
                <a:gd name="connsiteY4" fmla="*/ 22225 h 322169"/>
                <a:gd name="connsiteX5" fmla="*/ 277929 w 440019"/>
                <a:gd name="connsiteY5" fmla="*/ 6350 h 322169"/>
                <a:gd name="connsiteX6" fmla="*/ 370004 w 440019"/>
                <a:gd name="connsiteY6" fmla="*/ 73025 h 322169"/>
                <a:gd name="connsiteX7" fmla="*/ 370004 w 440019"/>
                <a:gd name="connsiteY7" fmla="*/ 85725 h 322169"/>
                <a:gd name="connsiteX8" fmla="*/ 439854 w 440019"/>
                <a:gd name="connsiteY8" fmla="*/ 222250 h 322169"/>
                <a:gd name="connsiteX9" fmla="*/ 385879 w 440019"/>
                <a:gd name="connsiteY9" fmla="*/ 95250 h 322169"/>
                <a:gd name="connsiteX10" fmla="*/ 277929 w 440019"/>
                <a:gd name="connsiteY10" fmla="*/ 0 h 322169"/>
                <a:gd name="connsiteX11" fmla="*/ 81079 w 440019"/>
                <a:gd name="connsiteY11" fmla="*/ 95250 h 322169"/>
                <a:gd name="connsiteX12" fmla="*/ 93779 w 440019"/>
                <a:gd name="connsiteY12" fmla="*/ 98425 h 322169"/>
                <a:gd name="connsiteX13" fmla="*/ 74729 w 440019"/>
                <a:gd name="connsiteY13" fmla="*/ 165100 h 322169"/>
                <a:gd name="connsiteX14" fmla="*/ 68379 w 440019"/>
                <a:gd name="connsiteY14" fmla="*/ 168275 h 322169"/>
                <a:gd name="connsiteX15" fmla="*/ 1704 w 440019"/>
                <a:gd name="connsiteY15" fmla="*/ 320675 h 32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019" h="322169">
                  <a:moveTo>
                    <a:pt x="1704" y="320675"/>
                  </a:moveTo>
                  <a:cubicBezTo>
                    <a:pt x="14933" y="303212"/>
                    <a:pt x="129233" y="100542"/>
                    <a:pt x="147754" y="63500"/>
                  </a:cubicBezTo>
                  <a:cubicBezTo>
                    <a:pt x="166275" y="26458"/>
                    <a:pt x="103304" y="105833"/>
                    <a:pt x="112829" y="98425"/>
                  </a:cubicBezTo>
                  <a:cubicBezTo>
                    <a:pt x="122354" y="91017"/>
                    <a:pt x="176329" y="31750"/>
                    <a:pt x="204904" y="19050"/>
                  </a:cubicBezTo>
                  <a:cubicBezTo>
                    <a:pt x="233479" y="6350"/>
                    <a:pt x="272108" y="24342"/>
                    <a:pt x="284279" y="22225"/>
                  </a:cubicBezTo>
                  <a:cubicBezTo>
                    <a:pt x="296450" y="20108"/>
                    <a:pt x="263641" y="-2117"/>
                    <a:pt x="277929" y="6350"/>
                  </a:cubicBezTo>
                  <a:cubicBezTo>
                    <a:pt x="292217" y="14817"/>
                    <a:pt x="354658" y="59796"/>
                    <a:pt x="370004" y="73025"/>
                  </a:cubicBezTo>
                  <a:cubicBezTo>
                    <a:pt x="385350" y="86254"/>
                    <a:pt x="358362" y="60854"/>
                    <a:pt x="370004" y="85725"/>
                  </a:cubicBezTo>
                  <a:cubicBezTo>
                    <a:pt x="381646" y="110596"/>
                    <a:pt x="437208" y="220662"/>
                    <a:pt x="439854" y="222250"/>
                  </a:cubicBezTo>
                  <a:cubicBezTo>
                    <a:pt x="442500" y="223837"/>
                    <a:pt x="412866" y="132292"/>
                    <a:pt x="385879" y="95250"/>
                  </a:cubicBezTo>
                  <a:cubicBezTo>
                    <a:pt x="358892" y="58208"/>
                    <a:pt x="328729" y="0"/>
                    <a:pt x="277929" y="0"/>
                  </a:cubicBezTo>
                  <a:cubicBezTo>
                    <a:pt x="227129" y="0"/>
                    <a:pt x="111771" y="78846"/>
                    <a:pt x="81079" y="95250"/>
                  </a:cubicBezTo>
                  <a:cubicBezTo>
                    <a:pt x="50387" y="111654"/>
                    <a:pt x="94837" y="86783"/>
                    <a:pt x="93779" y="98425"/>
                  </a:cubicBezTo>
                  <a:cubicBezTo>
                    <a:pt x="92721" y="110067"/>
                    <a:pt x="78962" y="153458"/>
                    <a:pt x="74729" y="165100"/>
                  </a:cubicBezTo>
                  <a:cubicBezTo>
                    <a:pt x="70496" y="176742"/>
                    <a:pt x="80550" y="139171"/>
                    <a:pt x="68379" y="168275"/>
                  </a:cubicBezTo>
                  <a:cubicBezTo>
                    <a:pt x="56208" y="197379"/>
                    <a:pt x="-11525" y="338138"/>
                    <a:pt x="1704" y="3206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1846D743-7C90-C36D-543C-232CDBA4AB93}"/>
                </a:ext>
              </a:extLst>
            </p:cNvPr>
            <p:cNvSpPr/>
            <p:nvPr/>
          </p:nvSpPr>
          <p:spPr>
            <a:xfrm>
              <a:off x="3492478" y="3764848"/>
              <a:ext cx="273083" cy="363378"/>
            </a:xfrm>
            <a:custGeom>
              <a:avLst/>
              <a:gdLst>
                <a:gd name="connsiteX0" fmla="*/ 22 w 273083"/>
                <a:gd name="connsiteY0" fmla="*/ 89602 h 363378"/>
                <a:gd name="connsiteX1" fmla="*/ 114322 w 273083"/>
                <a:gd name="connsiteY1" fmla="*/ 10227 h 363378"/>
                <a:gd name="connsiteX2" fmla="*/ 187347 w 273083"/>
                <a:gd name="connsiteY2" fmla="*/ 54677 h 363378"/>
                <a:gd name="connsiteX3" fmla="*/ 177822 w 273083"/>
                <a:gd name="connsiteY3" fmla="*/ 45152 h 363378"/>
                <a:gd name="connsiteX4" fmla="*/ 231797 w 273083"/>
                <a:gd name="connsiteY4" fmla="*/ 108652 h 363378"/>
                <a:gd name="connsiteX5" fmla="*/ 254022 w 273083"/>
                <a:gd name="connsiteY5" fmla="*/ 156277 h 363378"/>
                <a:gd name="connsiteX6" fmla="*/ 250847 w 273083"/>
                <a:gd name="connsiteY6" fmla="*/ 153102 h 363378"/>
                <a:gd name="connsiteX7" fmla="*/ 273072 w 273083"/>
                <a:gd name="connsiteY7" fmla="*/ 213427 h 363378"/>
                <a:gd name="connsiteX8" fmla="*/ 254022 w 273083"/>
                <a:gd name="connsiteY8" fmla="*/ 276927 h 363378"/>
                <a:gd name="connsiteX9" fmla="*/ 266722 w 273083"/>
                <a:gd name="connsiteY9" fmla="*/ 280102 h 363378"/>
                <a:gd name="connsiteX10" fmla="*/ 257197 w 273083"/>
                <a:gd name="connsiteY10" fmla="*/ 362652 h 363378"/>
                <a:gd name="connsiteX11" fmla="*/ 269897 w 273083"/>
                <a:gd name="connsiteY11" fmla="*/ 226127 h 363378"/>
                <a:gd name="connsiteX12" fmla="*/ 219097 w 273083"/>
                <a:gd name="connsiteY12" fmla="*/ 35627 h 363378"/>
                <a:gd name="connsiteX13" fmla="*/ 127022 w 273083"/>
                <a:gd name="connsiteY13" fmla="*/ 38802 h 363378"/>
                <a:gd name="connsiteX14" fmla="*/ 123847 w 273083"/>
                <a:gd name="connsiteY14" fmla="*/ 702 h 363378"/>
                <a:gd name="connsiteX15" fmla="*/ 22 w 273083"/>
                <a:gd name="connsiteY15" fmla="*/ 89602 h 36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083" h="363378">
                  <a:moveTo>
                    <a:pt x="22" y="89602"/>
                  </a:moveTo>
                  <a:cubicBezTo>
                    <a:pt x="-1565" y="91189"/>
                    <a:pt x="83101" y="16048"/>
                    <a:pt x="114322" y="10227"/>
                  </a:cubicBezTo>
                  <a:cubicBezTo>
                    <a:pt x="145543" y="4406"/>
                    <a:pt x="187347" y="54677"/>
                    <a:pt x="187347" y="54677"/>
                  </a:cubicBezTo>
                  <a:cubicBezTo>
                    <a:pt x="197930" y="60498"/>
                    <a:pt x="170414" y="36156"/>
                    <a:pt x="177822" y="45152"/>
                  </a:cubicBezTo>
                  <a:cubicBezTo>
                    <a:pt x="185230" y="54148"/>
                    <a:pt x="219097" y="90131"/>
                    <a:pt x="231797" y="108652"/>
                  </a:cubicBezTo>
                  <a:cubicBezTo>
                    <a:pt x="244497" y="127173"/>
                    <a:pt x="254022" y="156277"/>
                    <a:pt x="254022" y="156277"/>
                  </a:cubicBezTo>
                  <a:cubicBezTo>
                    <a:pt x="257197" y="163685"/>
                    <a:pt x="247672" y="143577"/>
                    <a:pt x="250847" y="153102"/>
                  </a:cubicBezTo>
                  <a:cubicBezTo>
                    <a:pt x="254022" y="162627"/>
                    <a:pt x="272543" y="192790"/>
                    <a:pt x="273072" y="213427"/>
                  </a:cubicBezTo>
                  <a:cubicBezTo>
                    <a:pt x="273601" y="234064"/>
                    <a:pt x="255080" y="265815"/>
                    <a:pt x="254022" y="276927"/>
                  </a:cubicBezTo>
                  <a:cubicBezTo>
                    <a:pt x="252964" y="288039"/>
                    <a:pt x="266193" y="265815"/>
                    <a:pt x="266722" y="280102"/>
                  </a:cubicBezTo>
                  <a:cubicBezTo>
                    <a:pt x="267251" y="294390"/>
                    <a:pt x="256668" y="371648"/>
                    <a:pt x="257197" y="362652"/>
                  </a:cubicBezTo>
                  <a:cubicBezTo>
                    <a:pt x="257726" y="353656"/>
                    <a:pt x="276247" y="280631"/>
                    <a:pt x="269897" y="226127"/>
                  </a:cubicBezTo>
                  <a:cubicBezTo>
                    <a:pt x="263547" y="171623"/>
                    <a:pt x="242909" y="66848"/>
                    <a:pt x="219097" y="35627"/>
                  </a:cubicBezTo>
                  <a:cubicBezTo>
                    <a:pt x="195285" y="4406"/>
                    <a:pt x="142897" y="44623"/>
                    <a:pt x="127022" y="38802"/>
                  </a:cubicBezTo>
                  <a:cubicBezTo>
                    <a:pt x="111147" y="32981"/>
                    <a:pt x="143955" y="-5648"/>
                    <a:pt x="123847" y="702"/>
                  </a:cubicBezTo>
                  <a:cubicBezTo>
                    <a:pt x="103739" y="7052"/>
                    <a:pt x="1609" y="88015"/>
                    <a:pt x="22" y="8960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C5CE0A72-9884-C69D-20CE-5ABBEEFACF9A}"/>
                </a:ext>
              </a:extLst>
            </p:cNvPr>
            <p:cNvSpPr/>
            <p:nvPr/>
          </p:nvSpPr>
          <p:spPr>
            <a:xfrm>
              <a:off x="3389351" y="3775060"/>
              <a:ext cx="280986" cy="426540"/>
            </a:xfrm>
            <a:custGeom>
              <a:avLst/>
              <a:gdLst>
                <a:gd name="connsiteX0" fmla="*/ 280949 w 280986"/>
                <a:gd name="connsiteY0" fmla="*/ 15 h 426540"/>
                <a:gd name="connsiteX1" fmla="*/ 115849 w 280986"/>
                <a:gd name="connsiteY1" fmla="*/ 82565 h 426540"/>
                <a:gd name="connsiteX2" fmla="*/ 96799 w 280986"/>
                <a:gd name="connsiteY2" fmla="*/ 180990 h 426540"/>
                <a:gd name="connsiteX3" fmla="*/ 71399 w 280986"/>
                <a:gd name="connsiteY3" fmla="*/ 269890 h 426540"/>
                <a:gd name="connsiteX4" fmla="*/ 1549 w 280986"/>
                <a:gd name="connsiteY4" fmla="*/ 422290 h 426540"/>
                <a:gd name="connsiteX5" fmla="*/ 23774 w 280986"/>
                <a:gd name="connsiteY5" fmla="*/ 365140 h 426540"/>
                <a:gd name="connsiteX6" fmla="*/ 33299 w 280986"/>
                <a:gd name="connsiteY6" fmla="*/ 168290 h 426540"/>
                <a:gd name="connsiteX7" fmla="*/ 39649 w 280986"/>
                <a:gd name="connsiteY7" fmla="*/ 304815 h 426540"/>
                <a:gd name="connsiteX8" fmla="*/ 68224 w 280986"/>
                <a:gd name="connsiteY8" fmla="*/ 158765 h 426540"/>
                <a:gd name="connsiteX9" fmla="*/ 90449 w 280986"/>
                <a:gd name="connsiteY9" fmla="*/ 187340 h 426540"/>
                <a:gd name="connsiteX10" fmla="*/ 125374 w 280986"/>
                <a:gd name="connsiteY10" fmla="*/ 66690 h 426540"/>
                <a:gd name="connsiteX11" fmla="*/ 99974 w 280986"/>
                <a:gd name="connsiteY11" fmla="*/ 88915 h 426540"/>
                <a:gd name="connsiteX12" fmla="*/ 280949 w 280986"/>
                <a:gd name="connsiteY12" fmla="*/ 15 h 4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986" h="426540">
                  <a:moveTo>
                    <a:pt x="280949" y="15"/>
                  </a:moveTo>
                  <a:cubicBezTo>
                    <a:pt x="283595" y="-1043"/>
                    <a:pt x="146541" y="52403"/>
                    <a:pt x="115849" y="82565"/>
                  </a:cubicBezTo>
                  <a:cubicBezTo>
                    <a:pt x="85157" y="112727"/>
                    <a:pt x="104207" y="149769"/>
                    <a:pt x="96799" y="180990"/>
                  </a:cubicBezTo>
                  <a:cubicBezTo>
                    <a:pt x="89391" y="212211"/>
                    <a:pt x="87274" y="229673"/>
                    <a:pt x="71399" y="269890"/>
                  </a:cubicBezTo>
                  <a:cubicBezTo>
                    <a:pt x="55524" y="310107"/>
                    <a:pt x="9486" y="406415"/>
                    <a:pt x="1549" y="422290"/>
                  </a:cubicBezTo>
                  <a:cubicBezTo>
                    <a:pt x="-6388" y="438165"/>
                    <a:pt x="18482" y="407473"/>
                    <a:pt x="23774" y="365140"/>
                  </a:cubicBezTo>
                  <a:cubicBezTo>
                    <a:pt x="29066" y="322807"/>
                    <a:pt x="30653" y="178344"/>
                    <a:pt x="33299" y="168290"/>
                  </a:cubicBezTo>
                  <a:cubicBezTo>
                    <a:pt x="35945" y="158236"/>
                    <a:pt x="33828" y="306403"/>
                    <a:pt x="39649" y="304815"/>
                  </a:cubicBezTo>
                  <a:cubicBezTo>
                    <a:pt x="45470" y="303228"/>
                    <a:pt x="59757" y="178344"/>
                    <a:pt x="68224" y="158765"/>
                  </a:cubicBezTo>
                  <a:cubicBezTo>
                    <a:pt x="76691" y="139186"/>
                    <a:pt x="80924" y="202686"/>
                    <a:pt x="90449" y="187340"/>
                  </a:cubicBezTo>
                  <a:cubicBezTo>
                    <a:pt x="99974" y="171994"/>
                    <a:pt x="123787" y="83094"/>
                    <a:pt x="125374" y="66690"/>
                  </a:cubicBezTo>
                  <a:cubicBezTo>
                    <a:pt x="126961" y="50286"/>
                    <a:pt x="77749" y="99498"/>
                    <a:pt x="99974" y="88915"/>
                  </a:cubicBezTo>
                  <a:cubicBezTo>
                    <a:pt x="122199" y="78332"/>
                    <a:pt x="278303" y="1073"/>
                    <a:pt x="280949" y="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11E3F2C2-4B7E-10C1-3636-4EAE3D7EB743}"/>
                </a:ext>
              </a:extLst>
            </p:cNvPr>
            <p:cNvSpPr/>
            <p:nvPr/>
          </p:nvSpPr>
          <p:spPr>
            <a:xfrm>
              <a:off x="3257117" y="3940132"/>
              <a:ext cx="122326" cy="688556"/>
            </a:xfrm>
            <a:custGeom>
              <a:avLst/>
              <a:gdLst>
                <a:gd name="connsiteX0" fmla="*/ 102033 w 122326"/>
                <a:gd name="connsiteY0" fmla="*/ 43 h 688556"/>
                <a:gd name="connsiteX1" fmla="*/ 121083 w 122326"/>
                <a:gd name="connsiteY1" fmla="*/ 177843 h 688556"/>
                <a:gd name="connsiteX2" fmla="*/ 60758 w 122326"/>
                <a:gd name="connsiteY2" fmla="*/ 298493 h 688556"/>
                <a:gd name="connsiteX3" fmla="*/ 73458 w 122326"/>
                <a:gd name="connsiteY3" fmla="*/ 333418 h 688556"/>
                <a:gd name="connsiteX4" fmla="*/ 44883 w 122326"/>
                <a:gd name="connsiteY4" fmla="*/ 365168 h 688556"/>
                <a:gd name="connsiteX5" fmla="*/ 19483 w 122326"/>
                <a:gd name="connsiteY5" fmla="*/ 250868 h 688556"/>
                <a:gd name="connsiteX6" fmla="*/ 32183 w 122326"/>
                <a:gd name="connsiteY6" fmla="*/ 501693 h 688556"/>
                <a:gd name="connsiteX7" fmla="*/ 35358 w 122326"/>
                <a:gd name="connsiteY7" fmla="*/ 520743 h 688556"/>
                <a:gd name="connsiteX8" fmla="*/ 22658 w 122326"/>
                <a:gd name="connsiteY8" fmla="*/ 619168 h 688556"/>
                <a:gd name="connsiteX9" fmla="*/ 35358 w 122326"/>
                <a:gd name="connsiteY9" fmla="*/ 596943 h 688556"/>
                <a:gd name="connsiteX10" fmla="*/ 433 w 122326"/>
                <a:gd name="connsiteY10" fmla="*/ 685843 h 688556"/>
                <a:gd name="connsiteX11" fmla="*/ 63933 w 122326"/>
                <a:gd name="connsiteY11" fmla="*/ 476293 h 688556"/>
                <a:gd name="connsiteX12" fmla="*/ 102033 w 122326"/>
                <a:gd name="connsiteY12" fmla="*/ 257218 h 688556"/>
                <a:gd name="connsiteX13" fmla="*/ 38533 w 122326"/>
                <a:gd name="connsiteY13" fmla="*/ 485818 h 688556"/>
                <a:gd name="connsiteX14" fmla="*/ 48058 w 122326"/>
                <a:gd name="connsiteY14" fmla="*/ 257218 h 688556"/>
                <a:gd name="connsiteX15" fmla="*/ 79808 w 122326"/>
                <a:gd name="connsiteY15" fmla="*/ 241343 h 688556"/>
                <a:gd name="connsiteX16" fmla="*/ 70283 w 122326"/>
                <a:gd name="connsiteY16" fmla="*/ 152443 h 688556"/>
                <a:gd name="connsiteX17" fmla="*/ 79808 w 122326"/>
                <a:gd name="connsiteY17" fmla="*/ 266743 h 688556"/>
                <a:gd name="connsiteX18" fmla="*/ 108383 w 122326"/>
                <a:gd name="connsiteY18" fmla="*/ 161968 h 688556"/>
                <a:gd name="connsiteX19" fmla="*/ 102033 w 122326"/>
                <a:gd name="connsiteY19" fmla="*/ 43 h 68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326" h="688556">
                  <a:moveTo>
                    <a:pt x="102033" y="43"/>
                  </a:moveTo>
                  <a:cubicBezTo>
                    <a:pt x="104150" y="2689"/>
                    <a:pt x="127962" y="128101"/>
                    <a:pt x="121083" y="177843"/>
                  </a:cubicBezTo>
                  <a:cubicBezTo>
                    <a:pt x="114204" y="227585"/>
                    <a:pt x="68695" y="272564"/>
                    <a:pt x="60758" y="298493"/>
                  </a:cubicBezTo>
                  <a:cubicBezTo>
                    <a:pt x="52821" y="324422"/>
                    <a:pt x="76104" y="322305"/>
                    <a:pt x="73458" y="333418"/>
                  </a:cubicBezTo>
                  <a:cubicBezTo>
                    <a:pt x="70812" y="344531"/>
                    <a:pt x="53879" y="378926"/>
                    <a:pt x="44883" y="365168"/>
                  </a:cubicBezTo>
                  <a:cubicBezTo>
                    <a:pt x="35887" y="351410"/>
                    <a:pt x="21600" y="228114"/>
                    <a:pt x="19483" y="250868"/>
                  </a:cubicBezTo>
                  <a:cubicBezTo>
                    <a:pt x="17366" y="273622"/>
                    <a:pt x="29537" y="456714"/>
                    <a:pt x="32183" y="501693"/>
                  </a:cubicBezTo>
                  <a:cubicBezTo>
                    <a:pt x="34829" y="546672"/>
                    <a:pt x="36945" y="501164"/>
                    <a:pt x="35358" y="520743"/>
                  </a:cubicBezTo>
                  <a:cubicBezTo>
                    <a:pt x="33771" y="540322"/>
                    <a:pt x="22658" y="606468"/>
                    <a:pt x="22658" y="619168"/>
                  </a:cubicBezTo>
                  <a:cubicBezTo>
                    <a:pt x="22658" y="631868"/>
                    <a:pt x="39062" y="585831"/>
                    <a:pt x="35358" y="596943"/>
                  </a:cubicBezTo>
                  <a:cubicBezTo>
                    <a:pt x="31654" y="608055"/>
                    <a:pt x="-4329" y="705951"/>
                    <a:pt x="433" y="685843"/>
                  </a:cubicBezTo>
                  <a:cubicBezTo>
                    <a:pt x="5195" y="665735"/>
                    <a:pt x="47000" y="547730"/>
                    <a:pt x="63933" y="476293"/>
                  </a:cubicBezTo>
                  <a:cubicBezTo>
                    <a:pt x="80866" y="404856"/>
                    <a:pt x="106266" y="255631"/>
                    <a:pt x="102033" y="257218"/>
                  </a:cubicBezTo>
                  <a:cubicBezTo>
                    <a:pt x="97800" y="258805"/>
                    <a:pt x="47529" y="485818"/>
                    <a:pt x="38533" y="485818"/>
                  </a:cubicBezTo>
                  <a:cubicBezTo>
                    <a:pt x="29537" y="485818"/>
                    <a:pt x="41179" y="297964"/>
                    <a:pt x="48058" y="257218"/>
                  </a:cubicBezTo>
                  <a:cubicBezTo>
                    <a:pt x="54937" y="216472"/>
                    <a:pt x="76104" y="258805"/>
                    <a:pt x="79808" y="241343"/>
                  </a:cubicBezTo>
                  <a:cubicBezTo>
                    <a:pt x="83512" y="223881"/>
                    <a:pt x="70283" y="148210"/>
                    <a:pt x="70283" y="152443"/>
                  </a:cubicBezTo>
                  <a:cubicBezTo>
                    <a:pt x="70283" y="156676"/>
                    <a:pt x="73458" y="265156"/>
                    <a:pt x="79808" y="266743"/>
                  </a:cubicBezTo>
                  <a:cubicBezTo>
                    <a:pt x="86158" y="268331"/>
                    <a:pt x="103621" y="208006"/>
                    <a:pt x="108383" y="161968"/>
                  </a:cubicBezTo>
                  <a:cubicBezTo>
                    <a:pt x="113146" y="115931"/>
                    <a:pt x="99916" y="-2603"/>
                    <a:pt x="102033" y="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C65DE8BD-2EE7-5F4C-08E9-632990F2ED7D}"/>
                </a:ext>
              </a:extLst>
            </p:cNvPr>
            <p:cNvSpPr/>
            <p:nvPr/>
          </p:nvSpPr>
          <p:spPr>
            <a:xfrm>
              <a:off x="3432114" y="3768287"/>
              <a:ext cx="302076" cy="206842"/>
            </a:xfrm>
            <a:custGeom>
              <a:avLst/>
              <a:gdLst>
                <a:gd name="connsiteX0" fmla="*/ 61 w 302076"/>
                <a:gd name="connsiteY0" fmla="*/ 206813 h 206842"/>
                <a:gd name="connsiteX1" fmla="*/ 76261 w 302076"/>
                <a:gd name="connsiteY1" fmla="*/ 63938 h 206842"/>
                <a:gd name="connsiteX2" fmla="*/ 152461 w 302076"/>
                <a:gd name="connsiteY2" fmla="*/ 19488 h 206842"/>
                <a:gd name="connsiteX3" fmla="*/ 225486 w 302076"/>
                <a:gd name="connsiteY3" fmla="*/ 38538 h 206842"/>
                <a:gd name="connsiteX4" fmla="*/ 222311 w 302076"/>
                <a:gd name="connsiteY4" fmla="*/ 19488 h 206842"/>
                <a:gd name="connsiteX5" fmla="*/ 301686 w 302076"/>
                <a:gd name="connsiteY5" fmla="*/ 70288 h 206842"/>
                <a:gd name="connsiteX6" fmla="*/ 184211 w 302076"/>
                <a:gd name="connsiteY6" fmla="*/ 29013 h 206842"/>
                <a:gd name="connsiteX7" fmla="*/ 130236 w 302076"/>
                <a:gd name="connsiteY7" fmla="*/ 438 h 206842"/>
                <a:gd name="connsiteX8" fmla="*/ 88961 w 302076"/>
                <a:gd name="connsiteY8" fmla="*/ 51238 h 206842"/>
                <a:gd name="connsiteX9" fmla="*/ 61 w 302076"/>
                <a:gd name="connsiteY9" fmla="*/ 206813 h 20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076" h="206842">
                  <a:moveTo>
                    <a:pt x="61" y="206813"/>
                  </a:moveTo>
                  <a:cubicBezTo>
                    <a:pt x="-2056" y="208930"/>
                    <a:pt x="50861" y="95159"/>
                    <a:pt x="76261" y="63938"/>
                  </a:cubicBezTo>
                  <a:cubicBezTo>
                    <a:pt x="101661" y="32717"/>
                    <a:pt x="127590" y="23721"/>
                    <a:pt x="152461" y="19488"/>
                  </a:cubicBezTo>
                  <a:cubicBezTo>
                    <a:pt x="177332" y="15255"/>
                    <a:pt x="225486" y="38538"/>
                    <a:pt x="225486" y="38538"/>
                  </a:cubicBezTo>
                  <a:cubicBezTo>
                    <a:pt x="237128" y="38538"/>
                    <a:pt x="209611" y="14196"/>
                    <a:pt x="222311" y="19488"/>
                  </a:cubicBezTo>
                  <a:cubicBezTo>
                    <a:pt x="235011" y="24780"/>
                    <a:pt x="308036" y="68700"/>
                    <a:pt x="301686" y="70288"/>
                  </a:cubicBezTo>
                  <a:cubicBezTo>
                    <a:pt x="295336" y="71875"/>
                    <a:pt x="212786" y="40655"/>
                    <a:pt x="184211" y="29013"/>
                  </a:cubicBezTo>
                  <a:cubicBezTo>
                    <a:pt x="155636" y="17371"/>
                    <a:pt x="146111" y="-3266"/>
                    <a:pt x="130236" y="438"/>
                  </a:cubicBezTo>
                  <a:cubicBezTo>
                    <a:pt x="114361" y="4142"/>
                    <a:pt x="112773" y="22663"/>
                    <a:pt x="88961" y="51238"/>
                  </a:cubicBezTo>
                  <a:cubicBezTo>
                    <a:pt x="65149" y="79813"/>
                    <a:pt x="2178" y="204696"/>
                    <a:pt x="61" y="2068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54A021DA-639D-0669-6BF6-CE17DE1F4A60}"/>
                </a:ext>
              </a:extLst>
            </p:cNvPr>
            <p:cNvSpPr/>
            <p:nvPr/>
          </p:nvSpPr>
          <p:spPr>
            <a:xfrm>
              <a:off x="3209800" y="4093227"/>
              <a:ext cx="543349" cy="599542"/>
            </a:xfrm>
            <a:custGeom>
              <a:avLst/>
              <a:gdLst>
                <a:gd name="connsiteX0" fmla="*/ 543050 w 543349"/>
                <a:gd name="connsiteY0" fmla="*/ 2523 h 599542"/>
                <a:gd name="connsiteX1" fmla="*/ 495425 w 543349"/>
                <a:gd name="connsiteY1" fmla="*/ 66023 h 599542"/>
                <a:gd name="connsiteX2" fmla="*/ 482725 w 543349"/>
                <a:gd name="connsiteY2" fmla="*/ 193023 h 599542"/>
                <a:gd name="connsiteX3" fmla="*/ 463675 w 543349"/>
                <a:gd name="connsiteY3" fmla="*/ 189848 h 599542"/>
                <a:gd name="connsiteX4" fmla="*/ 419225 w 543349"/>
                <a:gd name="connsiteY4" fmla="*/ 329548 h 599542"/>
                <a:gd name="connsiteX5" fmla="*/ 406525 w 543349"/>
                <a:gd name="connsiteY5" fmla="*/ 405748 h 599542"/>
                <a:gd name="connsiteX6" fmla="*/ 298575 w 543349"/>
                <a:gd name="connsiteY6" fmla="*/ 466073 h 599542"/>
                <a:gd name="connsiteX7" fmla="*/ 320800 w 543349"/>
                <a:gd name="connsiteY7" fmla="*/ 469248 h 599542"/>
                <a:gd name="connsiteX8" fmla="*/ 181100 w 543349"/>
                <a:gd name="connsiteY8" fmla="*/ 520048 h 599542"/>
                <a:gd name="connsiteX9" fmla="*/ 125 w 543349"/>
                <a:gd name="connsiteY9" fmla="*/ 599423 h 599542"/>
                <a:gd name="connsiteX10" fmla="*/ 209675 w 543349"/>
                <a:gd name="connsiteY10" fmla="*/ 500998 h 599542"/>
                <a:gd name="connsiteX11" fmla="*/ 384300 w 543349"/>
                <a:gd name="connsiteY11" fmla="*/ 418448 h 599542"/>
                <a:gd name="connsiteX12" fmla="*/ 406525 w 543349"/>
                <a:gd name="connsiteY12" fmla="*/ 339073 h 599542"/>
                <a:gd name="connsiteX13" fmla="*/ 479550 w 543349"/>
                <a:gd name="connsiteY13" fmla="*/ 139048 h 599542"/>
                <a:gd name="connsiteX14" fmla="*/ 470025 w 543349"/>
                <a:gd name="connsiteY14" fmla="*/ 148573 h 599542"/>
                <a:gd name="connsiteX15" fmla="*/ 543050 w 543349"/>
                <a:gd name="connsiteY15" fmla="*/ 2523 h 5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3349" h="599542">
                  <a:moveTo>
                    <a:pt x="543050" y="2523"/>
                  </a:moveTo>
                  <a:cubicBezTo>
                    <a:pt x="547283" y="-11235"/>
                    <a:pt x="505479" y="34273"/>
                    <a:pt x="495425" y="66023"/>
                  </a:cubicBezTo>
                  <a:cubicBezTo>
                    <a:pt x="485371" y="97773"/>
                    <a:pt x="488017" y="172386"/>
                    <a:pt x="482725" y="193023"/>
                  </a:cubicBezTo>
                  <a:cubicBezTo>
                    <a:pt x="477433" y="213660"/>
                    <a:pt x="474258" y="167094"/>
                    <a:pt x="463675" y="189848"/>
                  </a:cubicBezTo>
                  <a:cubicBezTo>
                    <a:pt x="453092" y="212602"/>
                    <a:pt x="428750" y="293565"/>
                    <a:pt x="419225" y="329548"/>
                  </a:cubicBezTo>
                  <a:cubicBezTo>
                    <a:pt x="409700" y="365531"/>
                    <a:pt x="426633" y="382994"/>
                    <a:pt x="406525" y="405748"/>
                  </a:cubicBezTo>
                  <a:cubicBezTo>
                    <a:pt x="386417" y="428502"/>
                    <a:pt x="312862" y="455490"/>
                    <a:pt x="298575" y="466073"/>
                  </a:cubicBezTo>
                  <a:cubicBezTo>
                    <a:pt x="284287" y="476656"/>
                    <a:pt x="340379" y="460252"/>
                    <a:pt x="320800" y="469248"/>
                  </a:cubicBezTo>
                  <a:cubicBezTo>
                    <a:pt x="301221" y="478244"/>
                    <a:pt x="234546" y="498352"/>
                    <a:pt x="181100" y="520048"/>
                  </a:cubicBezTo>
                  <a:cubicBezTo>
                    <a:pt x="127654" y="541744"/>
                    <a:pt x="-4637" y="602598"/>
                    <a:pt x="125" y="599423"/>
                  </a:cubicBezTo>
                  <a:cubicBezTo>
                    <a:pt x="4887" y="596248"/>
                    <a:pt x="209675" y="500998"/>
                    <a:pt x="209675" y="500998"/>
                  </a:cubicBezTo>
                  <a:cubicBezTo>
                    <a:pt x="273704" y="470836"/>
                    <a:pt x="351492" y="445436"/>
                    <a:pt x="384300" y="418448"/>
                  </a:cubicBezTo>
                  <a:cubicBezTo>
                    <a:pt x="417108" y="391461"/>
                    <a:pt x="390650" y="385640"/>
                    <a:pt x="406525" y="339073"/>
                  </a:cubicBezTo>
                  <a:cubicBezTo>
                    <a:pt x="422400" y="292506"/>
                    <a:pt x="479550" y="139048"/>
                    <a:pt x="479550" y="139048"/>
                  </a:cubicBezTo>
                  <a:cubicBezTo>
                    <a:pt x="490133" y="107298"/>
                    <a:pt x="456796" y="168152"/>
                    <a:pt x="470025" y="148573"/>
                  </a:cubicBezTo>
                  <a:cubicBezTo>
                    <a:pt x="483254" y="128994"/>
                    <a:pt x="538817" y="16281"/>
                    <a:pt x="543050" y="25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1870E361-1405-E3DF-226E-03534ACDF645}"/>
                </a:ext>
              </a:extLst>
            </p:cNvPr>
            <p:cNvSpPr/>
            <p:nvPr/>
          </p:nvSpPr>
          <p:spPr>
            <a:xfrm>
              <a:off x="3635231" y="3812642"/>
              <a:ext cx="109681" cy="267414"/>
            </a:xfrm>
            <a:custGeom>
              <a:avLst/>
              <a:gdLst>
                <a:gd name="connsiteX0" fmla="*/ 144 w 109681"/>
                <a:gd name="connsiteY0" fmla="*/ 533 h 267414"/>
                <a:gd name="connsiteX1" fmla="*/ 79519 w 109681"/>
                <a:gd name="connsiteY1" fmla="*/ 76733 h 267414"/>
                <a:gd name="connsiteX2" fmla="*/ 85869 w 109681"/>
                <a:gd name="connsiteY2" fmla="*/ 184683 h 267414"/>
                <a:gd name="connsiteX3" fmla="*/ 101744 w 109681"/>
                <a:gd name="connsiteY3" fmla="*/ 146583 h 267414"/>
                <a:gd name="connsiteX4" fmla="*/ 108094 w 109681"/>
                <a:gd name="connsiteY4" fmla="*/ 267233 h 267414"/>
                <a:gd name="connsiteX5" fmla="*/ 101744 w 109681"/>
                <a:gd name="connsiteY5" fmla="*/ 114833 h 267414"/>
                <a:gd name="connsiteX6" fmla="*/ 144 w 109681"/>
                <a:gd name="connsiteY6" fmla="*/ 533 h 26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81" h="267414">
                  <a:moveTo>
                    <a:pt x="144" y="533"/>
                  </a:moveTo>
                  <a:cubicBezTo>
                    <a:pt x="-3560" y="-5817"/>
                    <a:pt x="65232" y="46041"/>
                    <a:pt x="79519" y="76733"/>
                  </a:cubicBezTo>
                  <a:cubicBezTo>
                    <a:pt x="93806" y="107425"/>
                    <a:pt x="82165" y="173041"/>
                    <a:pt x="85869" y="184683"/>
                  </a:cubicBezTo>
                  <a:cubicBezTo>
                    <a:pt x="89573" y="196325"/>
                    <a:pt x="98040" y="132825"/>
                    <a:pt x="101744" y="146583"/>
                  </a:cubicBezTo>
                  <a:cubicBezTo>
                    <a:pt x="105448" y="160341"/>
                    <a:pt x="108094" y="272525"/>
                    <a:pt x="108094" y="267233"/>
                  </a:cubicBezTo>
                  <a:cubicBezTo>
                    <a:pt x="108094" y="261941"/>
                    <a:pt x="114444" y="155579"/>
                    <a:pt x="101744" y="114833"/>
                  </a:cubicBezTo>
                  <a:cubicBezTo>
                    <a:pt x="89044" y="74087"/>
                    <a:pt x="3848" y="6883"/>
                    <a:pt x="144" y="5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2B84D0-FB0F-EEBF-F383-FE45E39FDE4F}"/>
                </a:ext>
              </a:extLst>
            </p:cNvPr>
            <p:cNvSpPr/>
            <p:nvPr/>
          </p:nvSpPr>
          <p:spPr>
            <a:xfrm>
              <a:off x="3444664" y="3905249"/>
              <a:ext cx="292350" cy="625735"/>
            </a:xfrm>
            <a:custGeom>
              <a:avLst/>
              <a:gdLst>
                <a:gd name="connsiteX0" fmla="*/ 136736 w 292350"/>
                <a:gd name="connsiteY0" fmla="*/ 1 h 625735"/>
                <a:gd name="connsiteX1" fmla="*/ 200236 w 292350"/>
                <a:gd name="connsiteY1" fmla="*/ 212726 h 625735"/>
                <a:gd name="connsiteX2" fmla="*/ 200236 w 292350"/>
                <a:gd name="connsiteY2" fmla="*/ 317501 h 625735"/>
                <a:gd name="connsiteX3" fmla="*/ 203411 w 292350"/>
                <a:gd name="connsiteY3" fmla="*/ 295276 h 625735"/>
                <a:gd name="connsiteX4" fmla="*/ 171661 w 292350"/>
                <a:gd name="connsiteY4" fmla="*/ 412751 h 625735"/>
                <a:gd name="connsiteX5" fmla="*/ 143086 w 292350"/>
                <a:gd name="connsiteY5" fmla="*/ 469901 h 625735"/>
                <a:gd name="connsiteX6" fmla="*/ 136736 w 292350"/>
                <a:gd name="connsiteY6" fmla="*/ 533401 h 625735"/>
                <a:gd name="connsiteX7" fmla="*/ 211 w 292350"/>
                <a:gd name="connsiteY7" fmla="*/ 625476 h 625735"/>
                <a:gd name="connsiteX8" fmla="*/ 108161 w 292350"/>
                <a:gd name="connsiteY8" fmla="*/ 555626 h 625735"/>
                <a:gd name="connsiteX9" fmla="*/ 216111 w 292350"/>
                <a:gd name="connsiteY9" fmla="*/ 403226 h 625735"/>
                <a:gd name="connsiteX10" fmla="*/ 292311 w 292350"/>
                <a:gd name="connsiteY10" fmla="*/ 203201 h 625735"/>
                <a:gd name="connsiteX11" fmla="*/ 206586 w 292350"/>
                <a:gd name="connsiteY11" fmla="*/ 361951 h 625735"/>
                <a:gd name="connsiteX12" fmla="*/ 127211 w 292350"/>
                <a:gd name="connsiteY12" fmla="*/ 133351 h 625735"/>
                <a:gd name="connsiteX13" fmla="*/ 209761 w 292350"/>
                <a:gd name="connsiteY13" fmla="*/ 215901 h 625735"/>
                <a:gd name="connsiteX14" fmla="*/ 136736 w 292350"/>
                <a:gd name="connsiteY14" fmla="*/ 1 h 6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50" h="625735">
                  <a:moveTo>
                    <a:pt x="136736" y="1"/>
                  </a:moveTo>
                  <a:cubicBezTo>
                    <a:pt x="135149" y="-528"/>
                    <a:pt x="189653" y="159809"/>
                    <a:pt x="200236" y="212726"/>
                  </a:cubicBezTo>
                  <a:cubicBezTo>
                    <a:pt x="210819" y="265643"/>
                    <a:pt x="199707" y="303743"/>
                    <a:pt x="200236" y="317501"/>
                  </a:cubicBezTo>
                  <a:cubicBezTo>
                    <a:pt x="200765" y="331259"/>
                    <a:pt x="208173" y="279401"/>
                    <a:pt x="203411" y="295276"/>
                  </a:cubicBezTo>
                  <a:cubicBezTo>
                    <a:pt x="198649" y="311151"/>
                    <a:pt x="181715" y="383647"/>
                    <a:pt x="171661" y="412751"/>
                  </a:cubicBezTo>
                  <a:cubicBezTo>
                    <a:pt x="161607" y="441855"/>
                    <a:pt x="148907" y="449793"/>
                    <a:pt x="143086" y="469901"/>
                  </a:cubicBezTo>
                  <a:cubicBezTo>
                    <a:pt x="137265" y="490009"/>
                    <a:pt x="160548" y="507472"/>
                    <a:pt x="136736" y="533401"/>
                  </a:cubicBezTo>
                  <a:cubicBezTo>
                    <a:pt x="112924" y="559330"/>
                    <a:pt x="4973" y="621772"/>
                    <a:pt x="211" y="625476"/>
                  </a:cubicBezTo>
                  <a:cubicBezTo>
                    <a:pt x="-4551" y="629180"/>
                    <a:pt x="72178" y="592668"/>
                    <a:pt x="108161" y="555626"/>
                  </a:cubicBezTo>
                  <a:cubicBezTo>
                    <a:pt x="144144" y="518584"/>
                    <a:pt x="185419" y="461963"/>
                    <a:pt x="216111" y="403226"/>
                  </a:cubicBezTo>
                  <a:cubicBezTo>
                    <a:pt x="246803" y="344489"/>
                    <a:pt x="293898" y="210080"/>
                    <a:pt x="292311" y="203201"/>
                  </a:cubicBezTo>
                  <a:cubicBezTo>
                    <a:pt x="290724" y="196322"/>
                    <a:pt x="234103" y="373593"/>
                    <a:pt x="206586" y="361951"/>
                  </a:cubicBezTo>
                  <a:cubicBezTo>
                    <a:pt x="179069" y="350309"/>
                    <a:pt x="126682" y="157693"/>
                    <a:pt x="127211" y="133351"/>
                  </a:cubicBezTo>
                  <a:cubicBezTo>
                    <a:pt x="127740" y="109009"/>
                    <a:pt x="204469" y="233363"/>
                    <a:pt x="209761" y="215901"/>
                  </a:cubicBezTo>
                  <a:cubicBezTo>
                    <a:pt x="215053" y="198439"/>
                    <a:pt x="138323" y="530"/>
                    <a:pt x="136736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CE69AEE1-D013-BA5B-6951-F0B1A23CB71A}"/>
                </a:ext>
              </a:extLst>
            </p:cNvPr>
            <p:cNvSpPr/>
            <p:nvPr/>
          </p:nvSpPr>
          <p:spPr>
            <a:xfrm>
              <a:off x="3372247" y="4022725"/>
              <a:ext cx="104380" cy="367651"/>
            </a:xfrm>
            <a:custGeom>
              <a:avLst/>
              <a:gdLst>
                <a:gd name="connsiteX0" fmla="*/ 21828 w 104380"/>
                <a:gd name="connsiteY0" fmla="*/ 0 h 367651"/>
                <a:gd name="connsiteX1" fmla="*/ 15478 w 104380"/>
                <a:gd name="connsiteY1" fmla="*/ 95250 h 367651"/>
                <a:gd name="connsiteX2" fmla="*/ 69453 w 104380"/>
                <a:gd name="connsiteY2" fmla="*/ 190500 h 367651"/>
                <a:gd name="connsiteX3" fmla="*/ 78978 w 104380"/>
                <a:gd name="connsiteY3" fmla="*/ 260350 h 367651"/>
                <a:gd name="connsiteX4" fmla="*/ 25003 w 104380"/>
                <a:gd name="connsiteY4" fmla="*/ 355600 h 367651"/>
                <a:gd name="connsiteX5" fmla="*/ 104378 w 104380"/>
                <a:gd name="connsiteY5" fmla="*/ 311150 h 367651"/>
                <a:gd name="connsiteX6" fmla="*/ 21828 w 104380"/>
                <a:gd name="connsiteY6" fmla="*/ 365125 h 367651"/>
                <a:gd name="connsiteX7" fmla="*/ 85328 w 104380"/>
                <a:gd name="connsiteY7" fmla="*/ 212725 h 367651"/>
                <a:gd name="connsiteX8" fmla="*/ 2778 w 104380"/>
                <a:gd name="connsiteY8" fmla="*/ 95250 h 367651"/>
                <a:gd name="connsiteX9" fmla="*/ 21828 w 104380"/>
                <a:gd name="connsiteY9" fmla="*/ 0 h 3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80" h="367651">
                  <a:moveTo>
                    <a:pt x="21828" y="0"/>
                  </a:moveTo>
                  <a:cubicBezTo>
                    <a:pt x="23945" y="0"/>
                    <a:pt x="7541" y="63500"/>
                    <a:pt x="15478" y="95250"/>
                  </a:cubicBezTo>
                  <a:cubicBezTo>
                    <a:pt x="23415" y="127000"/>
                    <a:pt x="58870" y="162983"/>
                    <a:pt x="69453" y="190500"/>
                  </a:cubicBezTo>
                  <a:cubicBezTo>
                    <a:pt x="80036" y="218017"/>
                    <a:pt x="86386" y="232833"/>
                    <a:pt x="78978" y="260350"/>
                  </a:cubicBezTo>
                  <a:cubicBezTo>
                    <a:pt x="71570" y="287867"/>
                    <a:pt x="20770" y="347133"/>
                    <a:pt x="25003" y="355600"/>
                  </a:cubicBezTo>
                  <a:cubicBezTo>
                    <a:pt x="29236" y="364067"/>
                    <a:pt x="104907" y="309563"/>
                    <a:pt x="104378" y="311150"/>
                  </a:cubicBezTo>
                  <a:cubicBezTo>
                    <a:pt x="103849" y="312737"/>
                    <a:pt x="25003" y="381529"/>
                    <a:pt x="21828" y="365125"/>
                  </a:cubicBezTo>
                  <a:cubicBezTo>
                    <a:pt x="18653" y="348721"/>
                    <a:pt x="88503" y="257704"/>
                    <a:pt x="85328" y="212725"/>
                  </a:cubicBezTo>
                  <a:cubicBezTo>
                    <a:pt x="82153" y="167746"/>
                    <a:pt x="14420" y="126471"/>
                    <a:pt x="2778" y="95250"/>
                  </a:cubicBezTo>
                  <a:cubicBezTo>
                    <a:pt x="-8864" y="64029"/>
                    <a:pt x="19711" y="0"/>
                    <a:pt x="2182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D20C7840-EE4F-FFE4-F44D-D78D6EB91BF4}"/>
                </a:ext>
              </a:extLst>
            </p:cNvPr>
            <p:cNvSpPr/>
            <p:nvPr/>
          </p:nvSpPr>
          <p:spPr>
            <a:xfrm>
              <a:off x="3325842" y="3996501"/>
              <a:ext cx="246409" cy="448539"/>
            </a:xfrm>
            <a:custGeom>
              <a:avLst/>
              <a:gdLst>
                <a:gd name="connsiteX0" fmla="*/ 61883 w 246409"/>
                <a:gd name="connsiteY0" fmla="*/ 3999 h 448539"/>
                <a:gd name="connsiteX1" fmla="*/ 42833 w 246409"/>
                <a:gd name="connsiteY1" fmla="*/ 159574 h 448539"/>
                <a:gd name="connsiteX2" fmla="*/ 84108 w 246409"/>
                <a:gd name="connsiteY2" fmla="*/ 257999 h 448539"/>
                <a:gd name="connsiteX3" fmla="*/ 65058 w 246409"/>
                <a:gd name="connsiteY3" fmla="*/ 353249 h 448539"/>
                <a:gd name="connsiteX4" fmla="*/ 68233 w 246409"/>
                <a:gd name="connsiteY4" fmla="*/ 413574 h 448539"/>
                <a:gd name="connsiteX5" fmla="*/ 1558 w 246409"/>
                <a:gd name="connsiteY5" fmla="*/ 448499 h 448539"/>
                <a:gd name="connsiteX6" fmla="*/ 144433 w 246409"/>
                <a:gd name="connsiteY6" fmla="*/ 407224 h 448539"/>
                <a:gd name="connsiteX7" fmla="*/ 246033 w 246409"/>
                <a:gd name="connsiteY7" fmla="*/ 318324 h 448539"/>
                <a:gd name="connsiteX8" fmla="*/ 173008 w 246409"/>
                <a:gd name="connsiteY8" fmla="*/ 381824 h 448539"/>
                <a:gd name="connsiteX9" fmla="*/ 26958 w 246409"/>
                <a:gd name="connsiteY9" fmla="*/ 419924 h 448539"/>
                <a:gd name="connsiteX10" fmla="*/ 112683 w 246409"/>
                <a:gd name="connsiteY10" fmla="*/ 296099 h 448539"/>
                <a:gd name="connsiteX11" fmla="*/ 74583 w 246409"/>
                <a:gd name="connsiteY11" fmla="*/ 223074 h 448539"/>
                <a:gd name="connsiteX12" fmla="*/ 30133 w 246409"/>
                <a:gd name="connsiteY12" fmla="*/ 165924 h 448539"/>
                <a:gd name="connsiteX13" fmla="*/ 52358 w 246409"/>
                <a:gd name="connsiteY13" fmla="*/ 54799 h 448539"/>
                <a:gd name="connsiteX14" fmla="*/ 61883 w 246409"/>
                <a:gd name="connsiteY14" fmla="*/ 3999 h 44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409" h="448539">
                  <a:moveTo>
                    <a:pt x="61883" y="3999"/>
                  </a:moveTo>
                  <a:cubicBezTo>
                    <a:pt x="60296" y="21461"/>
                    <a:pt x="39129" y="117241"/>
                    <a:pt x="42833" y="159574"/>
                  </a:cubicBezTo>
                  <a:cubicBezTo>
                    <a:pt x="46537" y="201907"/>
                    <a:pt x="80404" y="225720"/>
                    <a:pt x="84108" y="257999"/>
                  </a:cubicBezTo>
                  <a:cubicBezTo>
                    <a:pt x="87812" y="290278"/>
                    <a:pt x="67704" y="327320"/>
                    <a:pt x="65058" y="353249"/>
                  </a:cubicBezTo>
                  <a:cubicBezTo>
                    <a:pt x="62412" y="379178"/>
                    <a:pt x="78816" y="397699"/>
                    <a:pt x="68233" y="413574"/>
                  </a:cubicBezTo>
                  <a:cubicBezTo>
                    <a:pt x="57650" y="429449"/>
                    <a:pt x="-11142" y="449557"/>
                    <a:pt x="1558" y="448499"/>
                  </a:cubicBezTo>
                  <a:cubicBezTo>
                    <a:pt x="14258" y="447441"/>
                    <a:pt x="103687" y="428920"/>
                    <a:pt x="144433" y="407224"/>
                  </a:cubicBezTo>
                  <a:cubicBezTo>
                    <a:pt x="185179" y="385528"/>
                    <a:pt x="241271" y="322557"/>
                    <a:pt x="246033" y="318324"/>
                  </a:cubicBezTo>
                  <a:cubicBezTo>
                    <a:pt x="250795" y="314091"/>
                    <a:pt x="209521" y="364891"/>
                    <a:pt x="173008" y="381824"/>
                  </a:cubicBezTo>
                  <a:cubicBezTo>
                    <a:pt x="136496" y="398757"/>
                    <a:pt x="37012" y="434211"/>
                    <a:pt x="26958" y="419924"/>
                  </a:cubicBezTo>
                  <a:cubicBezTo>
                    <a:pt x="16904" y="405637"/>
                    <a:pt x="104746" y="328907"/>
                    <a:pt x="112683" y="296099"/>
                  </a:cubicBezTo>
                  <a:cubicBezTo>
                    <a:pt x="120620" y="263291"/>
                    <a:pt x="88341" y="244770"/>
                    <a:pt x="74583" y="223074"/>
                  </a:cubicBezTo>
                  <a:cubicBezTo>
                    <a:pt x="60825" y="201378"/>
                    <a:pt x="33837" y="193970"/>
                    <a:pt x="30133" y="165924"/>
                  </a:cubicBezTo>
                  <a:cubicBezTo>
                    <a:pt x="26429" y="137878"/>
                    <a:pt x="47066" y="79141"/>
                    <a:pt x="52358" y="54799"/>
                  </a:cubicBezTo>
                  <a:cubicBezTo>
                    <a:pt x="57650" y="30457"/>
                    <a:pt x="63470" y="-13463"/>
                    <a:pt x="61883" y="39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2F4B3EE6-15AB-51F5-6326-95F50A968374}"/>
                </a:ext>
              </a:extLst>
            </p:cNvPr>
            <p:cNvSpPr/>
            <p:nvPr/>
          </p:nvSpPr>
          <p:spPr>
            <a:xfrm>
              <a:off x="3254169" y="4359148"/>
              <a:ext cx="326537" cy="279527"/>
            </a:xfrm>
            <a:custGeom>
              <a:avLst/>
              <a:gdLst>
                <a:gd name="connsiteX0" fmla="*/ 206 w 326537"/>
                <a:gd name="connsiteY0" fmla="*/ 279527 h 279527"/>
                <a:gd name="connsiteX1" fmla="*/ 136731 w 326537"/>
                <a:gd name="connsiteY1" fmla="*/ 130302 h 279527"/>
                <a:gd name="connsiteX2" fmla="*/ 266906 w 326537"/>
                <a:gd name="connsiteY2" fmla="*/ 104902 h 279527"/>
                <a:gd name="connsiteX3" fmla="*/ 324056 w 326537"/>
                <a:gd name="connsiteY3" fmla="*/ 127 h 279527"/>
                <a:gd name="connsiteX4" fmla="*/ 190706 w 326537"/>
                <a:gd name="connsiteY4" fmla="*/ 82677 h 279527"/>
                <a:gd name="connsiteX5" fmla="*/ 282781 w 326537"/>
                <a:gd name="connsiteY5" fmla="*/ 47752 h 279527"/>
                <a:gd name="connsiteX6" fmla="*/ 200231 w 326537"/>
                <a:gd name="connsiteY6" fmla="*/ 101727 h 279527"/>
                <a:gd name="connsiteX7" fmla="*/ 85931 w 326537"/>
                <a:gd name="connsiteY7" fmla="*/ 98552 h 279527"/>
                <a:gd name="connsiteX8" fmla="*/ 104981 w 326537"/>
                <a:gd name="connsiteY8" fmla="*/ 130302 h 279527"/>
                <a:gd name="connsiteX9" fmla="*/ 206 w 326537"/>
                <a:gd name="connsiteY9" fmla="*/ 279527 h 2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537" h="279527">
                  <a:moveTo>
                    <a:pt x="206" y="279527"/>
                  </a:moveTo>
                  <a:cubicBezTo>
                    <a:pt x="5498" y="279527"/>
                    <a:pt x="92281" y="159406"/>
                    <a:pt x="136731" y="130302"/>
                  </a:cubicBezTo>
                  <a:cubicBezTo>
                    <a:pt x="181181" y="101198"/>
                    <a:pt x="235685" y="126598"/>
                    <a:pt x="266906" y="104902"/>
                  </a:cubicBezTo>
                  <a:cubicBezTo>
                    <a:pt x="298127" y="83206"/>
                    <a:pt x="336756" y="3831"/>
                    <a:pt x="324056" y="127"/>
                  </a:cubicBezTo>
                  <a:cubicBezTo>
                    <a:pt x="311356" y="-3577"/>
                    <a:pt x="197585" y="74739"/>
                    <a:pt x="190706" y="82677"/>
                  </a:cubicBezTo>
                  <a:cubicBezTo>
                    <a:pt x="183827" y="90615"/>
                    <a:pt x="281194" y="44577"/>
                    <a:pt x="282781" y="47752"/>
                  </a:cubicBezTo>
                  <a:cubicBezTo>
                    <a:pt x="284368" y="50927"/>
                    <a:pt x="233039" y="93260"/>
                    <a:pt x="200231" y="101727"/>
                  </a:cubicBezTo>
                  <a:cubicBezTo>
                    <a:pt x="167423" y="110194"/>
                    <a:pt x="101806" y="93790"/>
                    <a:pt x="85931" y="98552"/>
                  </a:cubicBezTo>
                  <a:cubicBezTo>
                    <a:pt x="70056" y="103314"/>
                    <a:pt x="117152" y="100669"/>
                    <a:pt x="104981" y="130302"/>
                  </a:cubicBezTo>
                  <a:cubicBezTo>
                    <a:pt x="92810" y="159935"/>
                    <a:pt x="-5086" y="279527"/>
                    <a:pt x="206" y="2795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EB9904F0-6E62-D2EB-E507-B53D61DDB0ED}"/>
                </a:ext>
              </a:extLst>
            </p:cNvPr>
            <p:cNvSpPr/>
            <p:nvPr/>
          </p:nvSpPr>
          <p:spPr>
            <a:xfrm>
              <a:off x="3646159" y="3872490"/>
              <a:ext cx="62264" cy="379020"/>
            </a:xfrm>
            <a:custGeom>
              <a:avLst/>
              <a:gdLst>
                <a:gd name="connsiteX0" fmla="*/ 1916 w 62264"/>
                <a:gd name="connsiteY0" fmla="*/ 1010 h 379020"/>
                <a:gd name="connsiteX1" fmla="*/ 8266 w 62264"/>
                <a:gd name="connsiteY1" fmla="*/ 131185 h 379020"/>
                <a:gd name="connsiteX2" fmla="*/ 20966 w 62264"/>
                <a:gd name="connsiteY2" fmla="*/ 194685 h 379020"/>
                <a:gd name="connsiteX3" fmla="*/ 33666 w 62264"/>
                <a:gd name="connsiteY3" fmla="*/ 378835 h 379020"/>
                <a:gd name="connsiteX4" fmla="*/ 40016 w 62264"/>
                <a:gd name="connsiteY4" fmla="*/ 226435 h 379020"/>
                <a:gd name="connsiteX5" fmla="*/ 62241 w 62264"/>
                <a:gd name="connsiteY5" fmla="*/ 86735 h 379020"/>
                <a:gd name="connsiteX6" fmla="*/ 43191 w 62264"/>
                <a:gd name="connsiteY6" fmla="*/ 207385 h 379020"/>
                <a:gd name="connsiteX7" fmla="*/ 1916 w 62264"/>
                <a:gd name="connsiteY7" fmla="*/ 1010 h 37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64" h="379020">
                  <a:moveTo>
                    <a:pt x="1916" y="1010"/>
                  </a:moveTo>
                  <a:cubicBezTo>
                    <a:pt x="-3905" y="-11690"/>
                    <a:pt x="5091" y="98906"/>
                    <a:pt x="8266" y="131185"/>
                  </a:cubicBezTo>
                  <a:cubicBezTo>
                    <a:pt x="11441" y="163464"/>
                    <a:pt x="16733" y="153410"/>
                    <a:pt x="20966" y="194685"/>
                  </a:cubicBezTo>
                  <a:cubicBezTo>
                    <a:pt x="25199" y="235960"/>
                    <a:pt x="30491" y="373543"/>
                    <a:pt x="33666" y="378835"/>
                  </a:cubicBezTo>
                  <a:cubicBezTo>
                    <a:pt x="36841" y="384127"/>
                    <a:pt x="35254" y="275118"/>
                    <a:pt x="40016" y="226435"/>
                  </a:cubicBezTo>
                  <a:cubicBezTo>
                    <a:pt x="44779" y="177752"/>
                    <a:pt x="61712" y="89910"/>
                    <a:pt x="62241" y="86735"/>
                  </a:cubicBezTo>
                  <a:cubicBezTo>
                    <a:pt x="62770" y="83560"/>
                    <a:pt x="54303" y="220085"/>
                    <a:pt x="43191" y="207385"/>
                  </a:cubicBezTo>
                  <a:cubicBezTo>
                    <a:pt x="32079" y="194685"/>
                    <a:pt x="7737" y="13710"/>
                    <a:pt x="1916" y="10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4F1E3871-0BB1-1290-0346-DE5226B27279}"/>
                </a:ext>
              </a:extLst>
            </p:cNvPr>
            <p:cNvSpPr/>
            <p:nvPr/>
          </p:nvSpPr>
          <p:spPr>
            <a:xfrm>
              <a:off x="3466460" y="4048102"/>
              <a:ext cx="137416" cy="337484"/>
            </a:xfrm>
            <a:custGeom>
              <a:avLst/>
              <a:gdLst>
                <a:gd name="connsiteX0" fmla="*/ 19690 w 137416"/>
                <a:gd name="connsiteY0" fmla="*/ 23 h 337484"/>
                <a:gd name="connsiteX1" fmla="*/ 73665 w 137416"/>
                <a:gd name="connsiteY1" fmla="*/ 171473 h 337484"/>
                <a:gd name="connsiteX2" fmla="*/ 48265 w 137416"/>
                <a:gd name="connsiteY2" fmla="*/ 177823 h 337484"/>
                <a:gd name="connsiteX3" fmla="*/ 67315 w 137416"/>
                <a:gd name="connsiteY3" fmla="*/ 225448 h 337484"/>
                <a:gd name="connsiteX4" fmla="*/ 57790 w 137416"/>
                <a:gd name="connsiteY4" fmla="*/ 234973 h 337484"/>
                <a:gd name="connsiteX5" fmla="*/ 137165 w 137416"/>
                <a:gd name="connsiteY5" fmla="*/ 276248 h 337484"/>
                <a:gd name="connsiteX6" fmla="*/ 80015 w 137416"/>
                <a:gd name="connsiteY6" fmla="*/ 260373 h 337484"/>
                <a:gd name="connsiteX7" fmla="*/ 640 w 137416"/>
                <a:gd name="connsiteY7" fmla="*/ 336573 h 337484"/>
                <a:gd name="connsiteX8" fmla="*/ 41915 w 137416"/>
                <a:gd name="connsiteY8" fmla="*/ 200048 h 337484"/>
                <a:gd name="connsiteX9" fmla="*/ 29215 w 137416"/>
                <a:gd name="connsiteY9" fmla="*/ 133373 h 337484"/>
                <a:gd name="connsiteX10" fmla="*/ 64140 w 137416"/>
                <a:gd name="connsiteY10" fmla="*/ 184173 h 337484"/>
                <a:gd name="connsiteX11" fmla="*/ 19690 w 137416"/>
                <a:gd name="connsiteY11" fmla="*/ 23 h 3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416" h="337484">
                  <a:moveTo>
                    <a:pt x="19690" y="23"/>
                  </a:moveTo>
                  <a:cubicBezTo>
                    <a:pt x="21278" y="-2094"/>
                    <a:pt x="68903" y="141840"/>
                    <a:pt x="73665" y="171473"/>
                  </a:cubicBezTo>
                  <a:cubicBezTo>
                    <a:pt x="78427" y="201106"/>
                    <a:pt x="49323" y="168827"/>
                    <a:pt x="48265" y="177823"/>
                  </a:cubicBezTo>
                  <a:cubicBezTo>
                    <a:pt x="47207" y="186819"/>
                    <a:pt x="65728" y="215923"/>
                    <a:pt x="67315" y="225448"/>
                  </a:cubicBezTo>
                  <a:cubicBezTo>
                    <a:pt x="68903" y="234973"/>
                    <a:pt x="46148" y="226506"/>
                    <a:pt x="57790" y="234973"/>
                  </a:cubicBezTo>
                  <a:cubicBezTo>
                    <a:pt x="69432" y="243440"/>
                    <a:pt x="133461" y="272015"/>
                    <a:pt x="137165" y="276248"/>
                  </a:cubicBezTo>
                  <a:cubicBezTo>
                    <a:pt x="140869" y="280481"/>
                    <a:pt x="102769" y="250319"/>
                    <a:pt x="80015" y="260373"/>
                  </a:cubicBezTo>
                  <a:cubicBezTo>
                    <a:pt x="57261" y="270427"/>
                    <a:pt x="6990" y="346627"/>
                    <a:pt x="640" y="336573"/>
                  </a:cubicBezTo>
                  <a:cubicBezTo>
                    <a:pt x="-5710" y="326519"/>
                    <a:pt x="37153" y="233915"/>
                    <a:pt x="41915" y="200048"/>
                  </a:cubicBezTo>
                  <a:cubicBezTo>
                    <a:pt x="46677" y="166181"/>
                    <a:pt x="25511" y="136019"/>
                    <a:pt x="29215" y="133373"/>
                  </a:cubicBezTo>
                  <a:cubicBezTo>
                    <a:pt x="32919" y="130727"/>
                    <a:pt x="64140" y="200048"/>
                    <a:pt x="64140" y="184173"/>
                  </a:cubicBezTo>
                  <a:cubicBezTo>
                    <a:pt x="64140" y="168298"/>
                    <a:pt x="18102" y="2140"/>
                    <a:pt x="19690" y="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E1ECEF34-EE42-CECD-031E-D81CC74D6E53}"/>
                </a:ext>
              </a:extLst>
            </p:cNvPr>
            <p:cNvSpPr/>
            <p:nvPr/>
          </p:nvSpPr>
          <p:spPr>
            <a:xfrm>
              <a:off x="3409816" y="3875984"/>
              <a:ext cx="178225" cy="168974"/>
            </a:xfrm>
            <a:custGeom>
              <a:avLst/>
              <a:gdLst>
                <a:gd name="connsiteX0" fmla="*/ 139834 w 178225"/>
                <a:gd name="connsiteY0" fmla="*/ 691 h 168974"/>
                <a:gd name="connsiteX1" fmla="*/ 149359 w 178225"/>
                <a:gd name="connsiteY1" fmla="*/ 83241 h 168974"/>
                <a:gd name="connsiteX2" fmla="*/ 92209 w 178225"/>
                <a:gd name="connsiteY2" fmla="*/ 130866 h 168974"/>
                <a:gd name="connsiteX3" fmla="*/ 133484 w 178225"/>
                <a:gd name="connsiteY3" fmla="*/ 146741 h 168974"/>
                <a:gd name="connsiteX4" fmla="*/ 134 w 178225"/>
                <a:gd name="connsiteY4" fmla="*/ 165791 h 168974"/>
                <a:gd name="connsiteX5" fmla="*/ 162059 w 178225"/>
                <a:gd name="connsiteY5" fmla="*/ 162616 h 168974"/>
                <a:gd name="connsiteX6" fmla="*/ 171584 w 178225"/>
                <a:gd name="connsiteY6" fmla="*/ 105466 h 168974"/>
                <a:gd name="connsiteX7" fmla="*/ 177934 w 178225"/>
                <a:gd name="connsiteY7" fmla="*/ 76891 h 168974"/>
                <a:gd name="connsiteX8" fmla="*/ 162059 w 178225"/>
                <a:gd name="connsiteY8" fmla="*/ 140391 h 168974"/>
                <a:gd name="connsiteX9" fmla="*/ 92209 w 178225"/>
                <a:gd name="connsiteY9" fmla="*/ 114991 h 168974"/>
                <a:gd name="connsiteX10" fmla="*/ 89034 w 178225"/>
                <a:gd name="connsiteY10" fmla="*/ 54666 h 168974"/>
                <a:gd name="connsiteX11" fmla="*/ 114434 w 178225"/>
                <a:gd name="connsiteY11" fmla="*/ 99116 h 168974"/>
                <a:gd name="connsiteX12" fmla="*/ 165234 w 178225"/>
                <a:gd name="connsiteY12" fmla="*/ 45141 h 168974"/>
                <a:gd name="connsiteX13" fmla="*/ 139834 w 178225"/>
                <a:gd name="connsiteY13" fmla="*/ 691 h 16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225" h="168974">
                  <a:moveTo>
                    <a:pt x="139834" y="691"/>
                  </a:moveTo>
                  <a:cubicBezTo>
                    <a:pt x="137188" y="7041"/>
                    <a:pt x="157296" y="61545"/>
                    <a:pt x="149359" y="83241"/>
                  </a:cubicBezTo>
                  <a:cubicBezTo>
                    <a:pt x="141422" y="104937"/>
                    <a:pt x="94855" y="120283"/>
                    <a:pt x="92209" y="130866"/>
                  </a:cubicBezTo>
                  <a:cubicBezTo>
                    <a:pt x="89563" y="141449"/>
                    <a:pt x="148830" y="140920"/>
                    <a:pt x="133484" y="146741"/>
                  </a:cubicBezTo>
                  <a:cubicBezTo>
                    <a:pt x="118138" y="152562"/>
                    <a:pt x="-4628" y="163145"/>
                    <a:pt x="134" y="165791"/>
                  </a:cubicBezTo>
                  <a:cubicBezTo>
                    <a:pt x="4896" y="168437"/>
                    <a:pt x="133484" y="172670"/>
                    <a:pt x="162059" y="162616"/>
                  </a:cubicBezTo>
                  <a:cubicBezTo>
                    <a:pt x="190634" y="152562"/>
                    <a:pt x="168938" y="119753"/>
                    <a:pt x="171584" y="105466"/>
                  </a:cubicBezTo>
                  <a:cubicBezTo>
                    <a:pt x="174230" y="91179"/>
                    <a:pt x="179522" y="71070"/>
                    <a:pt x="177934" y="76891"/>
                  </a:cubicBezTo>
                  <a:cubicBezTo>
                    <a:pt x="176347" y="82712"/>
                    <a:pt x="176347" y="134041"/>
                    <a:pt x="162059" y="140391"/>
                  </a:cubicBezTo>
                  <a:cubicBezTo>
                    <a:pt x="147771" y="146741"/>
                    <a:pt x="104380" y="129278"/>
                    <a:pt x="92209" y="114991"/>
                  </a:cubicBezTo>
                  <a:cubicBezTo>
                    <a:pt x="80038" y="100704"/>
                    <a:pt x="85330" y="57312"/>
                    <a:pt x="89034" y="54666"/>
                  </a:cubicBezTo>
                  <a:cubicBezTo>
                    <a:pt x="92738" y="52020"/>
                    <a:pt x="101734" y="100703"/>
                    <a:pt x="114434" y="99116"/>
                  </a:cubicBezTo>
                  <a:cubicBezTo>
                    <a:pt x="127134" y="97529"/>
                    <a:pt x="165234" y="45141"/>
                    <a:pt x="165234" y="45141"/>
                  </a:cubicBezTo>
                  <a:cubicBezTo>
                    <a:pt x="170526" y="33499"/>
                    <a:pt x="142480" y="-5659"/>
                    <a:pt x="139834" y="6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5833649A-FB52-E198-FBE8-5DA868B229F3}"/>
                </a:ext>
              </a:extLst>
            </p:cNvPr>
            <p:cNvSpPr/>
            <p:nvPr/>
          </p:nvSpPr>
          <p:spPr>
            <a:xfrm>
              <a:off x="3247934" y="4380539"/>
              <a:ext cx="400690" cy="277193"/>
            </a:xfrm>
            <a:custGeom>
              <a:avLst/>
              <a:gdLst>
                <a:gd name="connsiteX0" fmla="*/ 91 w 400690"/>
                <a:gd name="connsiteY0" fmla="*/ 277186 h 277193"/>
                <a:gd name="connsiteX1" fmla="*/ 187416 w 400690"/>
                <a:gd name="connsiteY1" fmla="*/ 140661 h 277193"/>
                <a:gd name="connsiteX2" fmla="*/ 269966 w 400690"/>
                <a:gd name="connsiteY2" fmla="*/ 121611 h 277193"/>
                <a:gd name="connsiteX3" fmla="*/ 257266 w 400690"/>
                <a:gd name="connsiteY3" fmla="*/ 153361 h 277193"/>
                <a:gd name="connsiteX4" fmla="*/ 400141 w 400690"/>
                <a:gd name="connsiteY4" fmla="*/ 961 h 277193"/>
                <a:gd name="connsiteX5" fmla="*/ 301716 w 400690"/>
                <a:gd name="connsiteY5" fmla="*/ 93036 h 277193"/>
                <a:gd name="connsiteX6" fmla="*/ 181066 w 400690"/>
                <a:gd name="connsiteY6" fmla="*/ 185111 h 277193"/>
                <a:gd name="connsiteX7" fmla="*/ 209641 w 400690"/>
                <a:gd name="connsiteY7" fmla="*/ 93036 h 277193"/>
                <a:gd name="connsiteX8" fmla="*/ 158841 w 400690"/>
                <a:gd name="connsiteY8" fmla="*/ 115261 h 277193"/>
                <a:gd name="connsiteX9" fmla="*/ 162016 w 400690"/>
                <a:gd name="connsiteY9" fmla="*/ 147011 h 277193"/>
                <a:gd name="connsiteX10" fmla="*/ 91 w 400690"/>
                <a:gd name="connsiteY10" fmla="*/ 277186 h 27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690" h="277193">
                  <a:moveTo>
                    <a:pt x="91" y="277186"/>
                  </a:moveTo>
                  <a:cubicBezTo>
                    <a:pt x="4324" y="276128"/>
                    <a:pt x="142437" y="166590"/>
                    <a:pt x="187416" y="140661"/>
                  </a:cubicBezTo>
                  <a:cubicBezTo>
                    <a:pt x="232395" y="114732"/>
                    <a:pt x="258324" y="119494"/>
                    <a:pt x="269966" y="121611"/>
                  </a:cubicBezTo>
                  <a:cubicBezTo>
                    <a:pt x="281608" y="123728"/>
                    <a:pt x="235570" y="173469"/>
                    <a:pt x="257266" y="153361"/>
                  </a:cubicBezTo>
                  <a:cubicBezTo>
                    <a:pt x="278962" y="133253"/>
                    <a:pt x="392733" y="11015"/>
                    <a:pt x="400141" y="961"/>
                  </a:cubicBezTo>
                  <a:cubicBezTo>
                    <a:pt x="407549" y="-9093"/>
                    <a:pt x="338229" y="62344"/>
                    <a:pt x="301716" y="93036"/>
                  </a:cubicBezTo>
                  <a:cubicBezTo>
                    <a:pt x="265204" y="123728"/>
                    <a:pt x="196412" y="185111"/>
                    <a:pt x="181066" y="185111"/>
                  </a:cubicBezTo>
                  <a:cubicBezTo>
                    <a:pt x="165720" y="185111"/>
                    <a:pt x="213345" y="104678"/>
                    <a:pt x="209641" y="93036"/>
                  </a:cubicBezTo>
                  <a:cubicBezTo>
                    <a:pt x="205937" y="81394"/>
                    <a:pt x="166779" y="106265"/>
                    <a:pt x="158841" y="115261"/>
                  </a:cubicBezTo>
                  <a:cubicBezTo>
                    <a:pt x="150904" y="124257"/>
                    <a:pt x="184241" y="121611"/>
                    <a:pt x="162016" y="147011"/>
                  </a:cubicBezTo>
                  <a:cubicBezTo>
                    <a:pt x="139791" y="172411"/>
                    <a:pt x="-4142" y="278244"/>
                    <a:pt x="91" y="277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E0D839BE-2FFE-3528-031B-A7425A38B0D6}"/>
                </a:ext>
              </a:extLst>
            </p:cNvPr>
            <p:cNvSpPr/>
            <p:nvPr/>
          </p:nvSpPr>
          <p:spPr>
            <a:xfrm>
              <a:off x="3243323" y="3857434"/>
              <a:ext cx="166903" cy="768390"/>
            </a:xfrm>
            <a:custGeom>
              <a:avLst/>
              <a:gdLst>
                <a:gd name="connsiteX0" fmla="*/ 166627 w 166903"/>
                <a:gd name="connsiteY0" fmla="*/ 191 h 768390"/>
                <a:gd name="connsiteX1" fmla="*/ 42802 w 166903"/>
                <a:gd name="connsiteY1" fmla="*/ 285941 h 768390"/>
                <a:gd name="connsiteX2" fmla="*/ 14227 w 166903"/>
                <a:gd name="connsiteY2" fmla="*/ 317691 h 768390"/>
                <a:gd name="connsiteX3" fmla="*/ 1527 w 166903"/>
                <a:gd name="connsiteY3" fmla="*/ 406591 h 768390"/>
                <a:gd name="connsiteX4" fmla="*/ 20577 w 166903"/>
                <a:gd name="connsiteY4" fmla="*/ 765366 h 768390"/>
                <a:gd name="connsiteX5" fmla="*/ 20577 w 166903"/>
                <a:gd name="connsiteY5" fmla="*/ 587566 h 768390"/>
                <a:gd name="connsiteX6" fmla="*/ 14227 w 166903"/>
                <a:gd name="connsiteY6" fmla="*/ 749491 h 768390"/>
                <a:gd name="connsiteX7" fmla="*/ 65027 w 166903"/>
                <a:gd name="connsiteY7" fmla="*/ 279591 h 768390"/>
                <a:gd name="connsiteX8" fmla="*/ 58677 w 166903"/>
                <a:gd name="connsiteY8" fmla="*/ 181166 h 768390"/>
                <a:gd name="connsiteX9" fmla="*/ 4702 w 166903"/>
                <a:gd name="connsiteY9" fmla="*/ 333566 h 768390"/>
                <a:gd name="connsiteX10" fmla="*/ 166627 w 166903"/>
                <a:gd name="connsiteY10" fmla="*/ 191 h 7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903" h="768390">
                  <a:moveTo>
                    <a:pt x="166627" y="191"/>
                  </a:moveTo>
                  <a:cubicBezTo>
                    <a:pt x="172977" y="-7746"/>
                    <a:pt x="68202" y="233024"/>
                    <a:pt x="42802" y="285941"/>
                  </a:cubicBezTo>
                  <a:cubicBezTo>
                    <a:pt x="17402" y="338858"/>
                    <a:pt x="21106" y="297583"/>
                    <a:pt x="14227" y="317691"/>
                  </a:cubicBezTo>
                  <a:cubicBezTo>
                    <a:pt x="7348" y="337799"/>
                    <a:pt x="469" y="331979"/>
                    <a:pt x="1527" y="406591"/>
                  </a:cubicBezTo>
                  <a:cubicBezTo>
                    <a:pt x="2585" y="481203"/>
                    <a:pt x="17402" y="735203"/>
                    <a:pt x="20577" y="765366"/>
                  </a:cubicBezTo>
                  <a:cubicBezTo>
                    <a:pt x="23752" y="795529"/>
                    <a:pt x="21635" y="590212"/>
                    <a:pt x="20577" y="587566"/>
                  </a:cubicBezTo>
                  <a:cubicBezTo>
                    <a:pt x="19519" y="584920"/>
                    <a:pt x="6819" y="800820"/>
                    <a:pt x="14227" y="749491"/>
                  </a:cubicBezTo>
                  <a:cubicBezTo>
                    <a:pt x="21635" y="698162"/>
                    <a:pt x="57619" y="374312"/>
                    <a:pt x="65027" y="279591"/>
                  </a:cubicBezTo>
                  <a:cubicBezTo>
                    <a:pt x="72435" y="184870"/>
                    <a:pt x="68731" y="172170"/>
                    <a:pt x="58677" y="181166"/>
                  </a:cubicBezTo>
                  <a:cubicBezTo>
                    <a:pt x="48623" y="190162"/>
                    <a:pt x="-18052" y="361612"/>
                    <a:pt x="4702" y="333566"/>
                  </a:cubicBezTo>
                  <a:cubicBezTo>
                    <a:pt x="27456" y="305520"/>
                    <a:pt x="160277" y="8128"/>
                    <a:pt x="166627" y="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332568D9-C940-1F33-2A79-104D161AA160}"/>
                </a:ext>
              </a:extLst>
            </p:cNvPr>
            <p:cNvSpPr/>
            <p:nvPr/>
          </p:nvSpPr>
          <p:spPr>
            <a:xfrm>
              <a:off x="3536996" y="2942179"/>
              <a:ext cx="365086" cy="808333"/>
            </a:xfrm>
            <a:custGeom>
              <a:avLst/>
              <a:gdLst>
                <a:gd name="connsiteX0" fmla="*/ 57104 w 365086"/>
                <a:gd name="connsiteY0" fmla="*/ 807496 h 808333"/>
                <a:gd name="connsiteX1" fmla="*/ 165054 w 365086"/>
                <a:gd name="connsiteY1" fmla="*/ 655096 h 808333"/>
                <a:gd name="connsiteX2" fmla="*/ 358729 w 365086"/>
                <a:gd name="connsiteY2" fmla="*/ 439196 h 808333"/>
                <a:gd name="connsiteX3" fmla="*/ 250779 w 365086"/>
                <a:gd name="connsiteY3" fmla="*/ 537621 h 808333"/>
                <a:gd name="connsiteX4" fmla="*/ 92029 w 365086"/>
                <a:gd name="connsiteY4" fmla="*/ 670971 h 808333"/>
                <a:gd name="connsiteX5" fmla="*/ 326979 w 365086"/>
                <a:gd name="connsiteY5" fmla="*/ 458246 h 808333"/>
                <a:gd name="connsiteX6" fmla="*/ 111079 w 365086"/>
                <a:gd name="connsiteY6" fmla="*/ 597946 h 808333"/>
                <a:gd name="connsiteX7" fmla="*/ 365079 w 365086"/>
                <a:gd name="connsiteY7" fmla="*/ 391571 h 808333"/>
                <a:gd name="connsiteX8" fmla="*/ 101554 w 365086"/>
                <a:gd name="connsiteY8" fmla="*/ 550321 h 808333"/>
                <a:gd name="connsiteX9" fmla="*/ 177754 w 365086"/>
                <a:gd name="connsiteY9" fmla="*/ 404271 h 808333"/>
                <a:gd name="connsiteX10" fmla="*/ 342854 w 365086"/>
                <a:gd name="connsiteY10" fmla="*/ 13746 h 808333"/>
                <a:gd name="connsiteX11" fmla="*/ 257129 w 365086"/>
                <a:gd name="connsiteY11" fmla="*/ 134396 h 808333"/>
                <a:gd name="connsiteX12" fmla="*/ 31704 w 365086"/>
                <a:gd name="connsiteY12" fmla="*/ 575721 h 808333"/>
                <a:gd name="connsiteX13" fmla="*/ 25354 w 365086"/>
                <a:gd name="connsiteY13" fmla="*/ 610646 h 808333"/>
                <a:gd name="connsiteX14" fmla="*/ 253954 w 365086"/>
                <a:gd name="connsiteY14" fmla="*/ 182021 h 808333"/>
                <a:gd name="connsiteX15" fmla="*/ 234904 w 365086"/>
                <a:gd name="connsiteY15" fmla="*/ 70896 h 808333"/>
                <a:gd name="connsiteX16" fmla="*/ 225379 w 365086"/>
                <a:gd name="connsiteY16" fmla="*/ 159796 h 808333"/>
                <a:gd name="connsiteX17" fmla="*/ 130129 w 365086"/>
                <a:gd name="connsiteY17" fmla="*/ 474121 h 808333"/>
                <a:gd name="connsiteX18" fmla="*/ 133304 w 365086"/>
                <a:gd name="connsiteY18" fmla="*/ 588421 h 808333"/>
                <a:gd name="connsiteX19" fmla="*/ 57104 w 365086"/>
                <a:gd name="connsiteY19" fmla="*/ 807496 h 80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086" h="808333">
                  <a:moveTo>
                    <a:pt x="57104" y="807496"/>
                  </a:moveTo>
                  <a:cubicBezTo>
                    <a:pt x="62396" y="818609"/>
                    <a:pt x="114783" y="716479"/>
                    <a:pt x="165054" y="655096"/>
                  </a:cubicBezTo>
                  <a:cubicBezTo>
                    <a:pt x="215325" y="593713"/>
                    <a:pt x="344442" y="458775"/>
                    <a:pt x="358729" y="439196"/>
                  </a:cubicBezTo>
                  <a:cubicBezTo>
                    <a:pt x="373016" y="419617"/>
                    <a:pt x="295229" y="498992"/>
                    <a:pt x="250779" y="537621"/>
                  </a:cubicBezTo>
                  <a:cubicBezTo>
                    <a:pt x="206329" y="576250"/>
                    <a:pt x="79329" y="684200"/>
                    <a:pt x="92029" y="670971"/>
                  </a:cubicBezTo>
                  <a:cubicBezTo>
                    <a:pt x="104729" y="657742"/>
                    <a:pt x="323804" y="470417"/>
                    <a:pt x="326979" y="458246"/>
                  </a:cubicBezTo>
                  <a:cubicBezTo>
                    <a:pt x="330154" y="446075"/>
                    <a:pt x="104729" y="609058"/>
                    <a:pt x="111079" y="597946"/>
                  </a:cubicBezTo>
                  <a:cubicBezTo>
                    <a:pt x="117429" y="586834"/>
                    <a:pt x="366667" y="399509"/>
                    <a:pt x="365079" y="391571"/>
                  </a:cubicBezTo>
                  <a:cubicBezTo>
                    <a:pt x="363491" y="383633"/>
                    <a:pt x="132775" y="548204"/>
                    <a:pt x="101554" y="550321"/>
                  </a:cubicBezTo>
                  <a:cubicBezTo>
                    <a:pt x="70333" y="552438"/>
                    <a:pt x="137537" y="493700"/>
                    <a:pt x="177754" y="404271"/>
                  </a:cubicBezTo>
                  <a:cubicBezTo>
                    <a:pt x="217971" y="314842"/>
                    <a:pt x="329625" y="58725"/>
                    <a:pt x="342854" y="13746"/>
                  </a:cubicBezTo>
                  <a:cubicBezTo>
                    <a:pt x="356083" y="-31233"/>
                    <a:pt x="308987" y="40734"/>
                    <a:pt x="257129" y="134396"/>
                  </a:cubicBezTo>
                  <a:cubicBezTo>
                    <a:pt x="205271" y="228058"/>
                    <a:pt x="70333" y="496346"/>
                    <a:pt x="31704" y="575721"/>
                  </a:cubicBezTo>
                  <a:cubicBezTo>
                    <a:pt x="-6925" y="655096"/>
                    <a:pt x="-11688" y="676263"/>
                    <a:pt x="25354" y="610646"/>
                  </a:cubicBezTo>
                  <a:cubicBezTo>
                    <a:pt x="62396" y="545029"/>
                    <a:pt x="219029" y="271979"/>
                    <a:pt x="253954" y="182021"/>
                  </a:cubicBezTo>
                  <a:cubicBezTo>
                    <a:pt x="288879" y="92063"/>
                    <a:pt x="239666" y="74600"/>
                    <a:pt x="234904" y="70896"/>
                  </a:cubicBezTo>
                  <a:cubicBezTo>
                    <a:pt x="230142" y="67192"/>
                    <a:pt x="242842" y="92592"/>
                    <a:pt x="225379" y="159796"/>
                  </a:cubicBezTo>
                  <a:cubicBezTo>
                    <a:pt x="207917" y="227000"/>
                    <a:pt x="145475" y="402684"/>
                    <a:pt x="130129" y="474121"/>
                  </a:cubicBezTo>
                  <a:cubicBezTo>
                    <a:pt x="114783" y="545558"/>
                    <a:pt x="144946" y="539208"/>
                    <a:pt x="133304" y="588421"/>
                  </a:cubicBezTo>
                  <a:cubicBezTo>
                    <a:pt x="121662" y="637633"/>
                    <a:pt x="51812" y="796383"/>
                    <a:pt x="57104" y="80749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72F4626C-0163-CC4C-41FB-3F99A8BB6C79}"/>
                </a:ext>
              </a:extLst>
            </p:cNvPr>
            <p:cNvSpPr/>
            <p:nvPr/>
          </p:nvSpPr>
          <p:spPr>
            <a:xfrm>
              <a:off x="3488206" y="2841582"/>
              <a:ext cx="355558" cy="701947"/>
            </a:xfrm>
            <a:custGeom>
              <a:avLst/>
              <a:gdLst>
                <a:gd name="connsiteX0" fmla="*/ 36044 w 355558"/>
                <a:gd name="connsiteY0" fmla="*/ 43 h 701947"/>
                <a:gd name="connsiteX1" fmla="*/ 118594 w 355558"/>
                <a:gd name="connsiteY1" fmla="*/ 82593 h 701947"/>
                <a:gd name="connsiteX2" fmla="*/ 13819 w 355558"/>
                <a:gd name="connsiteY2" fmla="*/ 250868 h 701947"/>
                <a:gd name="connsiteX3" fmla="*/ 226544 w 355558"/>
                <a:gd name="connsiteY3" fmla="*/ 130218 h 701947"/>
                <a:gd name="connsiteX4" fmla="*/ 137644 w 355558"/>
                <a:gd name="connsiteY4" fmla="*/ 206418 h 701947"/>
                <a:gd name="connsiteX5" fmla="*/ 4294 w 355558"/>
                <a:gd name="connsiteY5" fmla="*/ 685843 h 701947"/>
                <a:gd name="connsiteX6" fmla="*/ 51919 w 355558"/>
                <a:gd name="connsiteY6" fmla="*/ 565193 h 701947"/>
                <a:gd name="connsiteX7" fmla="*/ 239244 w 355558"/>
                <a:gd name="connsiteY7" fmla="*/ 333418 h 701947"/>
                <a:gd name="connsiteX8" fmla="*/ 296394 w 355558"/>
                <a:gd name="connsiteY8" fmla="*/ 31793 h 701947"/>
                <a:gd name="connsiteX9" fmla="*/ 229719 w 355558"/>
                <a:gd name="connsiteY9" fmla="*/ 352468 h 701947"/>
                <a:gd name="connsiteX10" fmla="*/ 86844 w 355558"/>
                <a:gd name="connsiteY10" fmla="*/ 514393 h 701947"/>
                <a:gd name="connsiteX11" fmla="*/ 115419 w 355558"/>
                <a:gd name="connsiteY11" fmla="*/ 234993 h 701947"/>
                <a:gd name="connsiteX12" fmla="*/ 274169 w 355558"/>
                <a:gd name="connsiteY12" fmla="*/ 107993 h 701947"/>
                <a:gd name="connsiteX13" fmla="*/ 347194 w 355558"/>
                <a:gd name="connsiteY13" fmla="*/ 57193 h 701947"/>
                <a:gd name="connsiteX14" fmla="*/ 83669 w 355558"/>
                <a:gd name="connsiteY14" fmla="*/ 171493 h 701947"/>
                <a:gd name="connsiteX15" fmla="*/ 175744 w 355558"/>
                <a:gd name="connsiteY15" fmla="*/ 92118 h 701947"/>
                <a:gd name="connsiteX16" fmla="*/ 36044 w 355558"/>
                <a:gd name="connsiteY16" fmla="*/ 43 h 70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558" h="701947">
                  <a:moveTo>
                    <a:pt x="36044" y="43"/>
                  </a:moveTo>
                  <a:cubicBezTo>
                    <a:pt x="26519" y="-1545"/>
                    <a:pt x="122298" y="40789"/>
                    <a:pt x="118594" y="82593"/>
                  </a:cubicBezTo>
                  <a:cubicBezTo>
                    <a:pt x="114890" y="124397"/>
                    <a:pt x="-4173" y="242931"/>
                    <a:pt x="13819" y="250868"/>
                  </a:cubicBezTo>
                  <a:cubicBezTo>
                    <a:pt x="31811" y="258806"/>
                    <a:pt x="205907" y="137626"/>
                    <a:pt x="226544" y="130218"/>
                  </a:cubicBezTo>
                  <a:cubicBezTo>
                    <a:pt x="247181" y="122810"/>
                    <a:pt x="174686" y="113814"/>
                    <a:pt x="137644" y="206418"/>
                  </a:cubicBezTo>
                  <a:cubicBezTo>
                    <a:pt x="100602" y="299022"/>
                    <a:pt x="18581" y="626047"/>
                    <a:pt x="4294" y="685843"/>
                  </a:cubicBezTo>
                  <a:cubicBezTo>
                    <a:pt x="-9993" y="745639"/>
                    <a:pt x="12761" y="623930"/>
                    <a:pt x="51919" y="565193"/>
                  </a:cubicBezTo>
                  <a:cubicBezTo>
                    <a:pt x="91077" y="506456"/>
                    <a:pt x="198498" y="422318"/>
                    <a:pt x="239244" y="333418"/>
                  </a:cubicBezTo>
                  <a:cubicBezTo>
                    <a:pt x="279990" y="244518"/>
                    <a:pt x="297981" y="28618"/>
                    <a:pt x="296394" y="31793"/>
                  </a:cubicBezTo>
                  <a:cubicBezTo>
                    <a:pt x="294807" y="34968"/>
                    <a:pt x="264644" y="272035"/>
                    <a:pt x="229719" y="352468"/>
                  </a:cubicBezTo>
                  <a:cubicBezTo>
                    <a:pt x="194794" y="432901"/>
                    <a:pt x="105894" y="533972"/>
                    <a:pt x="86844" y="514393"/>
                  </a:cubicBezTo>
                  <a:cubicBezTo>
                    <a:pt x="67794" y="494814"/>
                    <a:pt x="84198" y="302726"/>
                    <a:pt x="115419" y="234993"/>
                  </a:cubicBezTo>
                  <a:cubicBezTo>
                    <a:pt x="146640" y="167260"/>
                    <a:pt x="235540" y="137626"/>
                    <a:pt x="274169" y="107993"/>
                  </a:cubicBezTo>
                  <a:cubicBezTo>
                    <a:pt x="312798" y="78360"/>
                    <a:pt x="378944" y="46610"/>
                    <a:pt x="347194" y="57193"/>
                  </a:cubicBezTo>
                  <a:cubicBezTo>
                    <a:pt x="315444" y="67776"/>
                    <a:pt x="112244" y="165672"/>
                    <a:pt x="83669" y="171493"/>
                  </a:cubicBezTo>
                  <a:cubicBezTo>
                    <a:pt x="55094" y="177314"/>
                    <a:pt x="177332" y="115931"/>
                    <a:pt x="175744" y="92118"/>
                  </a:cubicBezTo>
                  <a:cubicBezTo>
                    <a:pt x="174156" y="68305"/>
                    <a:pt x="45569" y="1631"/>
                    <a:pt x="36044" y="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935EDC00-D181-4F10-8B7D-5007D33F4686}"/>
                </a:ext>
              </a:extLst>
            </p:cNvPr>
            <p:cNvSpPr/>
            <p:nvPr/>
          </p:nvSpPr>
          <p:spPr>
            <a:xfrm>
              <a:off x="3530523" y="2819226"/>
              <a:ext cx="235500" cy="704095"/>
            </a:xfrm>
            <a:custGeom>
              <a:avLst/>
              <a:gdLst>
                <a:gd name="connsiteX0" fmla="*/ 120727 w 235500"/>
                <a:gd name="connsiteY0" fmla="*/ 174 h 704095"/>
                <a:gd name="connsiteX1" fmla="*/ 152477 w 235500"/>
                <a:gd name="connsiteY1" fmla="*/ 197024 h 704095"/>
                <a:gd name="connsiteX2" fmla="*/ 77 w 235500"/>
                <a:gd name="connsiteY2" fmla="*/ 530399 h 704095"/>
                <a:gd name="connsiteX3" fmla="*/ 130252 w 235500"/>
                <a:gd name="connsiteY3" fmla="*/ 377999 h 704095"/>
                <a:gd name="connsiteX4" fmla="*/ 25477 w 235500"/>
                <a:gd name="connsiteY4" fmla="*/ 701849 h 704095"/>
                <a:gd name="connsiteX5" fmla="*/ 63577 w 235500"/>
                <a:gd name="connsiteY5" fmla="*/ 508174 h 704095"/>
                <a:gd name="connsiteX6" fmla="*/ 130252 w 235500"/>
                <a:gd name="connsiteY6" fmla="*/ 254174 h 704095"/>
                <a:gd name="connsiteX7" fmla="*/ 231852 w 235500"/>
                <a:gd name="connsiteY7" fmla="*/ 171624 h 704095"/>
                <a:gd name="connsiteX8" fmla="*/ 190577 w 235500"/>
                <a:gd name="connsiteY8" fmla="*/ 104949 h 704095"/>
                <a:gd name="connsiteX9" fmla="*/ 235027 w 235500"/>
                <a:gd name="connsiteY9" fmla="*/ 181149 h 704095"/>
                <a:gd name="connsiteX10" fmla="*/ 155652 w 235500"/>
                <a:gd name="connsiteY10" fmla="*/ 162099 h 704095"/>
                <a:gd name="connsiteX11" fmla="*/ 120727 w 235500"/>
                <a:gd name="connsiteY11" fmla="*/ 174 h 70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500" h="704095">
                  <a:moveTo>
                    <a:pt x="120727" y="174"/>
                  </a:moveTo>
                  <a:cubicBezTo>
                    <a:pt x="120198" y="5995"/>
                    <a:pt x="172585" y="108653"/>
                    <a:pt x="152477" y="197024"/>
                  </a:cubicBezTo>
                  <a:cubicBezTo>
                    <a:pt x="132369" y="285395"/>
                    <a:pt x="3781" y="500237"/>
                    <a:pt x="77" y="530399"/>
                  </a:cubicBezTo>
                  <a:cubicBezTo>
                    <a:pt x="-3627" y="560562"/>
                    <a:pt x="126019" y="349424"/>
                    <a:pt x="130252" y="377999"/>
                  </a:cubicBezTo>
                  <a:cubicBezTo>
                    <a:pt x="134485" y="406574"/>
                    <a:pt x="36589" y="680153"/>
                    <a:pt x="25477" y="701849"/>
                  </a:cubicBezTo>
                  <a:cubicBezTo>
                    <a:pt x="14365" y="723545"/>
                    <a:pt x="46115" y="582786"/>
                    <a:pt x="63577" y="508174"/>
                  </a:cubicBezTo>
                  <a:cubicBezTo>
                    <a:pt x="81039" y="433562"/>
                    <a:pt x="102206" y="310265"/>
                    <a:pt x="130252" y="254174"/>
                  </a:cubicBezTo>
                  <a:cubicBezTo>
                    <a:pt x="158298" y="198083"/>
                    <a:pt x="221798" y="196495"/>
                    <a:pt x="231852" y="171624"/>
                  </a:cubicBezTo>
                  <a:cubicBezTo>
                    <a:pt x="241906" y="146753"/>
                    <a:pt x="190048" y="103362"/>
                    <a:pt x="190577" y="104949"/>
                  </a:cubicBezTo>
                  <a:cubicBezTo>
                    <a:pt x="191106" y="106536"/>
                    <a:pt x="240848" y="171624"/>
                    <a:pt x="235027" y="181149"/>
                  </a:cubicBezTo>
                  <a:cubicBezTo>
                    <a:pt x="229206" y="190674"/>
                    <a:pt x="173115" y="188557"/>
                    <a:pt x="155652" y="162099"/>
                  </a:cubicBezTo>
                  <a:cubicBezTo>
                    <a:pt x="138189" y="135641"/>
                    <a:pt x="121256" y="-5647"/>
                    <a:pt x="120727" y="1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ED9BD168-12E2-8BA0-1FDF-F43C54404EDC}"/>
                </a:ext>
              </a:extLst>
            </p:cNvPr>
            <p:cNvSpPr/>
            <p:nvPr/>
          </p:nvSpPr>
          <p:spPr>
            <a:xfrm>
              <a:off x="2571532" y="3057416"/>
              <a:ext cx="270492" cy="559052"/>
            </a:xfrm>
            <a:custGeom>
              <a:avLst/>
              <a:gdLst>
                <a:gd name="connsiteX0" fmla="*/ 218 w 270492"/>
                <a:gd name="connsiteY0" fmla="*/ 109 h 559052"/>
                <a:gd name="connsiteX1" fmla="*/ 168493 w 270492"/>
                <a:gd name="connsiteY1" fmla="*/ 66784 h 559052"/>
                <a:gd name="connsiteX2" fmla="*/ 181193 w 270492"/>
                <a:gd name="connsiteY2" fmla="*/ 139809 h 559052"/>
                <a:gd name="connsiteX3" fmla="*/ 152618 w 270492"/>
                <a:gd name="connsiteY3" fmla="*/ 120759 h 559052"/>
                <a:gd name="connsiteX4" fmla="*/ 257393 w 270492"/>
                <a:gd name="connsiteY4" fmla="*/ 355709 h 559052"/>
                <a:gd name="connsiteX5" fmla="*/ 212943 w 270492"/>
                <a:gd name="connsiteY5" fmla="*/ 317609 h 559052"/>
                <a:gd name="connsiteX6" fmla="*/ 270093 w 270492"/>
                <a:gd name="connsiteY6" fmla="*/ 558909 h 559052"/>
                <a:gd name="connsiteX7" fmla="*/ 238343 w 270492"/>
                <a:gd name="connsiteY7" fmla="*/ 349359 h 559052"/>
                <a:gd name="connsiteX8" fmla="*/ 238343 w 270492"/>
                <a:gd name="connsiteY8" fmla="*/ 123934 h 559052"/>
                <a:gd name="connsiteX9" fmla="*/ 162143 w 270492"/>
                <a:gd name="connsiteY9" fmla="*/ 136634 h 559052"/>
                <a:gd name="connsiteX10" fmla="*/ 143093 w 270492"/>
                <a:gd name="connsiteY10" fmla="*/ 104884 h 559052"/>
                <a:gd name="connsiteX11" fmla="*/ 51018 w 270492"/>
                <a:gd name="connsiteY11" fmla="*/ 69959 h 559052"/>
                <a:gd name="connsiteX12" fmla="*/ 130393 w 270492"/>
                <a:gd name="connsiteY12" fmla="*/ 82659 h 559052"/>
                <a:gd name="connsiteX13" fmla="*/ 218 w 270492"/>
                <a:gd name="connsiteY13" fmla="*/ 109 h 5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492" h="559052">
                  <a:moveTo>
                    <a:pt x="218" y="109"/>
                  </a:moveTo>
                  <a:cubicBezTo>
                    <a:pt x="6568" y="-2537"/>
                    <a:pt x="138331" y="43501"/>
                    <a:pt x="168493" y="66784"/>
                  </a:cubicBezTo>
                  <a:cubicBezTo>
                    <a:pt x="198655" y="90067"/>
                    <a:pt x="183839" y="130813"/>
                    <a:pt x="181193" y="139809"/>
                  </a:cubicBezTo>
                  <a:cubicBezTo>
                    <a:pt x="178547" y="148805"/>
                    <a:pt x="139918" y="84776"/>
                    <a:pt x="152618" y="120759"/>
                  </a:cubicBezTo>
                  <a:cubicBezTo>
                    <a:pt x="165318" y="156742"/>
                    <a:pt x="247339" y="322901"/>
                    <a:pt x="257393" y="355709"/>
                  </a:cubicBezTo>
                  <a:cubicBezTo>
                    <a:pt x="267447" y="388517"/>
                    <a:pt x="210826" y="283742"/>
                    <a:pt x="212943" y="317609"/>
                  </a:cubicBezTo>
                  <a:cubicBezTo>
                    <a:pt x="215060" y="351476"/>
                    <a:pt x="265860" y="553617"/>
                    <a:pt x="270093" y="558909"/>
                  </a:cubicBezTo>
                  <a:cubicBezTo>
                    <a:pt x="274326" y="564201"/>
                    <a:pt x="243635" y="421855"/>
                    <a:pt x="238343" y="349359"/>
                  </a:cubicBezTo>
                  <a:cubicBezTo>
                    <a:pt x="233051" y="276863"/>
                    <a:pt x="251043" y="159388"/>
                    <a:pt x="238343" y="123934"/>
                  </a:cubicBezTo>
                  <a:cubicBezTo>
                    <a:pt x="225643" y="88480"/>
                    <a:pt x="178018" y="139809"/>
                    <a:pt x="162143" y="136634"/>
                  </a:cubicBezTo>
                  <a:cubicBezTo>
                    <a:pt x="146268" y="133459"/>
                    <a:pt x="161614" y="115997"/>
                    <a:pt x="143093" y="104884"/>
                  </a:cubicBezTo>
                  <a:cubicBezTo>
                    <a:pt x="124572" y="93772"/>
                    <a:pt x="53135" y="73663"/>
                    <a:pt x="51018" y="69959"/>
                  </a:cubicBezTo>
                  <a:cubicBezTo>
                    <a:pt x="48901" y="66255"/>
                    <a:pt x="133039" y="90596"/>
                    <a:pt x="130393" y="82659"/>
                  </a:cubicBezTo>
                  <a:cubicBezTo>
                    <a:pt x="127747" y="74722"/>
                    <a:pt x="-6132" y="2755"/>
                    <a:pt x="218" y="1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BF4B9A4B-7CBD-C188-51C0-DB011A961C3D}"/>
                </a:ext>
              </a:extLst>
            </p:cNvPr>
            <p:cNvSpPr/>
            <p:nvPr/>
          </p:nvSpPr>
          <p:spPr>
            <a:xfrm>
              <a:off x="2844592" y="3673040"/>
              <a:ext cx="257399" cy="273714"/>
            </a:xfrm>
            <a:custGeom>
              <a:avLst/>
              <a:gdLst>
                <a:gd name="connsiteX0" fmla="*/ 208 w 257399"/>
                <a:gd name="connsiteY0" fmla="*/ 435 h 273714"/>
                <a:gd name="connsiteX1" fmla="*/ 197058 w 257399"/>
                <a:gd name="connsiteY1" fmla="*/ 82985 h 273714"/>
                <a:gd name="connsiteX2" fmla="*/ 197058 w 257399"/>
                <a:gd name="connsiteY2" fmla="*/ 127435 h 273714"/>
                <a:gd name="connsiteX3" fmla="*/ 257383 w 257399"/>
                <a:gd name="connsiteY3" fmla="*/ 175060 h 273714"/>
                <a:gd name="connsiteX4" fmla="*/ 190708 w 257399"/>
                <a:gd name="connsiteY4" fmla="*/ 156010 h 273714"/>
                <a:gd name="connsiteX5" fmla="*/ 155783 w 257399"/>
                <a:gd name="connsiteY5" fmla="*/ 273485 h 273714"/>
                <a:gd name="connsiteX6" fmla="*/ 200233 w 257399"/>
                <a:gd name="connsiteY6" fmla="*/ 121085 h 273714"/>
                <a:gd name="connsiteX7" fmla="*/ 168483 w 257399"/>
                <a:gd name="connsiteY7" fmla="*/ 19485 h 273714"/>
                <a:gd name="connsiteX8" fmla="*/ 158958 w 257399"/>
                <a:gd name="connsiteY8" fmla="*/ 48060 h 273714"/>
                <a:gd name="connsiteX9" fmla="*/ 208 w 257399"/>
                <a:gd name="connsiteY9" fmla="*/ 435 h 2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399" h="273714">
                  <a:moveTo>
                    <a:pt x="208" y="435"/>
                  </a:moveTo>
                  <a:cubicBezTo>
                    <a:pt x="6558" y="6256"/>
                    <a:pt x="164250" y="61818"/>
                    <a:pt x="197058" y="82985"/>
                  </a:cubicBezTo>
                  <a:cubicBezTo>
                    <a:pt x="229866" y="104152"/>
                    <a:pt x="187004" y="112089"/>
                    <a:pt x="197058" y="127435"/>
                  </a:cubicBezTo>
                  <a:cubicBezTo>
                    <a:pt x="207112" y="142781"/>
                    <a:pt x="258441" y="170298"/>
                    <a:pt x="257383" y="175060"/>
                  </a:cubicBezTo>
                  <a:cubicBezTo>
                    <a:pt x="256325" y="179822"/>
                    <a:pt x="207641" y="139606"/>
                    <a:pt x="190708" y="156010"/>
                  </a:cubicBezTo>
                  <a:cubicBezTo>
                    <a:pt x="173775" y="172414"/>
                    <a:pt x="154196" y="279306"/>
                    <a:pt x="155783" y="273485"/>
                  </a:cubicBezTo>
                  <a:cubicBezTo>
                    <a:pt x="157371" y="267664"/>
                    <a:pt x="198116" y="163418"/>
                    <a:pt x="200233" y="121085"/>
                  </a:cubicBezTo>
                  <a:cubicBezTo>
                    <a:pt x="202350" y="78752"/>
                    <a:pt x="175362" y="31656"/>
                    <a:pt x="168483" y="19485"/>
                  </a:cubicBezTo>
                  <a:cubicBezTo>
                    <a:pt x="161604" y="7314"/>
                    <a:pt x="183300" y="47002"/>
                    <a:pt x="158958" y="48060"/>
                  </a:cubicBezTo>
                  <a:cubicBezTo>
                    <a:pt x="134616" y="49118"/>
                    <a:pt x="-6142" y="-5386"/>
                    <a:pt x="208" y="43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5C54E3E6-12DF-1C2E-2BAA-574D711C2BD8}"/>
                </a:ext>
              </a:extLst>
            </p:cNvPr>
            <p:cNvSpPr/>
            <p:nvPr/>
          </p:nvSpPr>
          <p:spPr>
            <a:xfrm>
              <a:off x="1743073" y="3873190"/>
              <a:ext cx="146101" cy="76573"/>
            </a:xfrm>
            <a:custGeom>
              <a:avLst/>
              <a:gdLst>
                <a:gd name="connsiteX0" fmla="*/ 2 w 146101"/>
                <a:gd name="connsiteY0" fmla="*/ 310 h 76573"/>
                <a:gd name="connsiteX1" fmla="*/ 111127 w 146101"/>
                <a:gd name="connsiteY1" fmla="*/ 19360 h 76573"/>
                <a:gd name="connsiteX2" fmla="*/ 101602 w 146101"/>
                <a:gd name="connsiteY2" fmla="*/ 28885 h 76573"/>
                <a:gd name="connsiteX3" fmla="*/ 146052 w 146101"/>
                <a:gd name="connsiteY3" fmla="*/ 76510 h 76573"/>
                <a:gd name="connsiteX4" fmla="*/ 107952 w 146101"/>
                <a:gd name="connsiteY4" fmla="*/ 38410 h 76573"/>
                <a:gd name="connsiteX5" fmla="*/ 2 w 146101"/>
                <a:gd name="connsiteY5" fmla="*/ 310 h 7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01" h="76573">
                  <a:moveTo>
                    <a:pt x="2" y="310"/>
                  </a:moveTo>
                  <a:cubicBezTo>
                    <a:pt x="531" y="-2865"/>
                    <a:pt x="111127" y="19360"/>
                    <a:pt x="111127" y="19360"/>
                  </a:cubicBezTo>
                  <a:cubicBezTo>
                    <a:pt x="128060" y="24122"/>
                    <a:pt x="95781" y="19360"/>
                    <a:pt x="101602" y="28885"/>
                  </a:cubicBezTo>
                  <a:cubicBezTo>
                    <a:pt x="107423" y="38410"/>
                    <a:pt x="144994" y="74922"/>
                    <a:pt x="146052" y="76510"/>
                  </a:cubicBezTo>
                  <a:cubicBezTo>
                    <a:pt x="147110" y="78098"/>
                    <a:pt x="131235" y="49522"/>
                    <a:pt x="107952" y="38410"/>
                  </a:cubicBezTo>
                  <a:cubicBezTo>
                    <a:pt x="84669" y="27298"/>
                    <a:pt x="-527" y="3485"/>
                    <a:pt x="2" y="31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EBD4A8AD-7B6E-9B61-2FD7-A4CFB8606944}"/>
                </a:ext>
              </a:extLst>
            </p:cNvPr>
            <p:cNvSpPr/>
            <p:nvPr/>
          </p:nvSpPr>
          <p:spPr>
            <a:xfrm>
              <a:off x="2178019" y="3733614"/>
              <a:ext cx="149306" cy="130386"/>
            </a:xfrm>
            <a:custGeom>
              <a:avLst/>
              <a:gdLst>
                <a:gd name="connsiteX0" fmla="*/ 31 w 149306"/>
                <a:gd name="connsiteY0" fmla="*/ 130361 h 130386"/>
                <a:gd name="connsiteX1" fmla="*/ 82581 w 149306"/>
                <a:gd name="connsiteY1" fmla="*/ 28761 h 130386"/>
                <a:gd name="connsiteX2" fmla="*/ 149256 w 149306"/>
                <a:gd name="connsiteY2" fmla="*/ 186 h 130386"/>
                <a:gd name="connsiteX3" fmla="*/ 92106 w 149306"/>
                <a:gd name="connsiteY3" fmla="*/ 38286 h 130386"/>
                <a:gd name="connsiteX4" fmla="*/ 31 w 149306"/>
                <a:gd name="connsiteY4" fmla="*/ 130361 h 13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06" h="130386">
                  <a:moveTo>
                    <a:pt x="31" y="130361"/>
                  </a:moveTo>
                  <a:cubicBezTo>
                    <a:pt x="-1556" y="128774"/>
                    <a:pt x="57710" y="50457"/>
                    <a:pt x="82581" y="28761"/>
                  </a:cubicBezTo>
                  <a:cubicBezTo>
                    <a:pt x="107452" y="7065"/>
                    <a:pt x="147669" y="-1401"/>
                    <a:pt x="149256" y="186"/>
                  </a:cubicBezTo>
                  <a:cubicBezTo>
                    <a:pt x="150843" y="1773"/>
                    <a:pt x="114331" y="17649"/>
                    <a:pt x="92106" y="38286"/>
                  </a:cubicBezTo>
                  <a:cubicBezTo>
                    <a:pt x="69881" y="58923"/>
                    <a:pt x="1618" y="131948"/>
                    <a:pt x="31" y="13036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50286EBF-C3C1-0C06-07C3-7AC090F67BC0}"/>
                </a:ext>
              </a:extLst>
            </p:cNvPr>
            <p:cNvSpPr/>
            <p:nvPr/>
          </p:nvSpPr>
          <p:spPr>
            <a:xfrm>
              <a:off x="2412896" y="3665831"/>
              <a:ext cx="241353" cy="109644"/>
            </a:xfrm>
            <a:custGeom>
              <a:avLst/>
              <a:gdLst>
                <a:gd name="connsiteX0" fmla="*/ 3279 w 241353"/>
                <a:gd name="connsiteY0" fmla="*/ 7644 h 109644"/>
                <a:gd name="connsiteX1" fmla="*/ 238229 w 241353"/>
                <a:gd name="connsiteY1" fmla="*/ 109244 h 109644"/>
                <a:gd name="connsiteX2" fmla="*/ 133454 w 241353"/>
                <a:gd name="connsiteY2" fmla="*/ 42569 h 109644"/>
                <a:gd name="connsiteX3" fmla="*/ 63604 w 241353"/>
                <a:gd name="connsiteY3" fmla="*/ 29869 h 109644"/>
                <a:gd name="connsiteX4" fmla="*/ 98529 w 241353"/>
                <a:gd name="connsiteY4" fmla="*/ 7644 h 109644"/>
                <a:gd name="connsiteX5" fmla="*/ 3279 w 241353"/>
                <a:gd name="connsiteY5" fmla="*/ 7644 h 1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53" h="109644">
                  <a:moveTo>
                    <a:pt x="3279" y="7644"/>
                  </a:moveTo>
                  <a:cubicBezTo>
                    <a:pt x="26562" y="24577"/>
                    <a:pt x="216533" y="103423"/>
                    <a:pt x="238229" y="109244"/>
                  </a:cubicBezTo>
                  <a:cubicBezTo>
                    <a:pt x="259925" y="115065"/>
                    <a:pt x="162558" y="55798"/>
                    <a:pt x="133454" y="42569"/>
                  </a:cubicBezTo>
                  <a:cubicBezTo>
                    <a:pt x="104350" y="29340"/>
                    <a:pt x="69425" y="35690"/>
                    <a:pt x="63604" y="29869"/>
                  </a:cubicBezTo>
                  <a:cubicBezTo>
                    <a:pt x="57783" y="24048"/>
                    <a:pt x="109112" y="8173"/>
                    <a:pt x="98529" y="7644"/>
                  </a:cubicBezTo>
                  <a:cubicBezTo>
                    <a:pt x="87946" y="7115"/>
                    <a:pt x="-20004" y="-9289"/>
                    <a:pt x="3279" y="764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7BF58E51-7941-E282-4230-60406F1BD9D2}"/>
                </a:ext>
              </a:extLst>
            </p:cNvPr>
            <p:cNvSpPr/>
            <p:nvPr/>
          </p:nvSpPr>
          <p:spPr>
            <a:xfrm>
              <a:off x="1499100" y="3573927"/>
              <a:ext cx="59829" cy="309117"/>
            </a:xfrm>
            <a:custGeom>
              <a:avLst/>
              <a:gdLst>
                <a:gd name="connsiteX0" fmla="*/ 59825 w 59829"/>
                <a:gd name="connsiteY0" fmla="*/ 1123 h 309117"/>
                <a:gd name="connsiteX1" fmla="*/ 2675 w 59829"/>
                <a:gd name="connsiteY1" fmla="*/ 305923 h 309117"/>
                <a:gd name="connsiteX2" fmla="*/ 9025 w 59829"/>
                <a:gd name="connsiteY2" fmla="*/ 163048 h 309117"/>
                <a:gd name="connsiteX3" fmla="*/ 5850 w 59829"/>
                <a:gd name="connsiteY3" fmla="*/ 201148 h 309117"/>
                <a:gd name="connsiteX4" fmla="*/ 59825 w 59829"/>
                <a:gd name="connsiteY4" fmla="*/ 1123 h 30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29" h="309117">
                  <a:moveTo>
                    <a:pt x="59825" y="1123"/>
                  </a:moveTo>
                  <a:cubicBezTo>
                    <a:pt x="59296" y="18585"/>
                    <a:pt x="11142" y="278935"/>
                    <a:pt x="2675" y="305923"/>
                  </a:cubicBezTo>
                  <a:cubicBezTo>
                    <a:pt x="-5792" y="332911"/>
                    <a:pt x="8496" y="180510"/>
                    <a:pt x="9025" y="163048"/>
                  </a:cubicBezTo>
                  <a:cubicBezTo>
                    <a:pt x="9554" y="145586"/>
                    <a:pt x="-1558" y="227077"/>
                    <a:pt x="5850" y="201148"/>
                  </a:cubicBezTo>
                  <a:cubicBezTo>
                    <a:pt x="13258" y="175219"/>
                    <a:pt x="60354" y="-16339"/>
                    <a:pt x="59825" y="11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BD9999F1-B8EA-B99E-1EDC-EE9807A4279A}"/>
                </a:ext>
              </a:extLst>
            </p:cNvPr>
            <p:cNvSpPr/>
            <p:nvPr/>
          </p:nvSpPr>
          <p:spPr>
            <a:xfrm>
              <a:off x="1543659" y="3755678"/>
              <a:ext cx="66081" cy="164680"/>
            </a:xfrm>
            <a:custGeom>
              <a:avLst/>
              <a:gdLst>
                <a:gd name="connsiteX0" fmla="*/ 66066 w 66081"/>
                <a:gd name="connsiteY0" fmla="*/ 347 h 164680"/>
                <a:gd name="connsiteX1" fmla="*/ 2566 w 66081"/>
                <a:gd name="connsiteY1" fmla="*/ 162272 h 164680"/>
                <a:gd name="connsiteX2" fmla="*/ 12091 w 66081"/>
                <a:gd name="connsiteY2" fmla="*/ 98772 h 164680"/>
                <a:gd name="connsiteX3" fmla="*/ 8916 w 66081"/>
                <a:gd name="connsiteY3" fmla="*/ 117822 h 164680"/>
                <a:gd name="connsiteX4" fmla="*/ 66066 w 66081"/>
                <a:gd name="connsiteY4" fmla="*/ 347 h 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81" h="164680">
                  <a:moveTo>
                    <a:pt x="66066" y="347"/>
                  </a:moveTo>
                  <a:cubicBezTo>
                    <a:pt x="65008" y="7755"/>
                    <a:pt x="11562" y="145868"/>
                    <a:pt x="2566" y="162272"/>
                  </a:cubicBezTo>
                  <a:cubicBezTo>
                    <a:pt x="-6430" y="178676"/>
                    <a:pt x="11033" y="106180"/>
                    <a:pt x="12091" y="98772"/>
                  </a:cubicBezTo>
                  <a:cubicBezTo>
                    <a:pt x="13149" y="91364"/>
                    <a:pt x="4154" y="129464"/>
                    <a:pt x="8916" y="117822"/>
                  </a:cubicBezTo>
                  <a:cubicBezTo>
                    <a:pt x="13678" y="106180"/>
                    <a:pt x="67124" y="-7061"/>
                    <a:pt x="66066" y="3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4A4049D7-4CAB-76FF-CB49-E57A95F92E64}"/>
                </a:ext>
              </a:extLst>
            </p:cNvPr>
            <p:cNvSpPr/>
            <p:nvPr/>
          </p:nvSpPr>
          <p:spPr>
            <a:xfrm>
              <a:off x="3113450" y="3973063"/>
              <a:ext cx="43235" cy="404495"/>
            </a:xfrm>
            <a:custGeom>
              <a:avLst/>
              <a:gdLst>
                <a:gd name="connsiteX0" fmla="*/ 4400 w 43235"/>
                <a:gd name="connsiteY0" fmla="*/ 2037 h 404495"/>
                <a:gd name="connsiteX1" fmla="*/ 32975 w 43235"/>
                <a:gd name="connsiteY1" fmla="*/ 386212 h 404495"/>
                <a:gd name="connsiteX2" fmla="*/ 29800 w 43235"/>
                <a:gd name="connsiteY2" fmla="*/ 348112 h 404495"/>
                <a:gd name="connsiteX3" fmla="*/ 42500 w 43235"/>
                <a:gd name="connsiteY3" fmla="*/ 395737 h 404495"/>
                <a:gd name="connsiteX4" fmla="*/ 4400 w 43235"/>
                <a:gd name="connsiteY4" fmla="*/ 240162 h 404495"/>
                <a:gd name="connsiteX5" fmla="*/ 4400 w 43235"/>
                <a:gd name="connsiteY5" fmla="*/ 2037 h 4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35" h="404495">
                  <a:moveTo>
                    <a:pt x="4400" y="2037"/>
                  </a:moveTo>
                  <a:cubicBezTo>
                    <a:pt x="9162" y="26379"/>
                    <a:pt x="28742" y="328533"/>
                    <a:pt x="32975" y="386212"/>
                  </a:cubicBezTo>
                  <a:cubicBezTo>
                    <a:pt x="37208" y="443891"/>
                    <a:pt x="28213" y="346525"/>
                    <a:pt x="29800" y="348112"/>
                  </a:cubicBezTo>
                  <a:cubicBezTo>
                    <a:pt x="31387" y="349699"/>
                    <a:pt x="46733" y="413729"/>
                    <a:pt x="42500" y="395737"/>
                  </a:cubicBezTo>
                  <a:cubicBezTo>
                    <a:pt x="38267" y="377745"/>
                    <a:pt x="11279" y="302074"/>
                    <a:pt x="4400" y="240162"/>
                  </a:cubicBezTo>
                  <a:cubicBezTo>
                    <a:pt x="-2479" y="178250"/>
                    <a:pt x="-362" y="-22305"/>
                    <a:pt x="4400" y="20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FEDE36DA-4539-5515-8847-790344F6E791}"/>
                </a:ext>
              </a:extLst>
            </p:cNvPr>
            <p:cNvSpPr/>
            <p:nvPr/>
          </p:nvSpPr>
          <p:spPr>
            <a:xfrm>
              <a:off x="2802339" y="4657136"/>
              <a:ext cx="366343" cy="509243"/>
            </a:xfrm>
            <a:custGeom>
              <a:avLst/>
              <a:gdLst>
                <a:gd name="connsiteX0" fmla="*/ 366311 w 366343"/>
                <a:gd name="connsiteY0" fmla="*/ 589 h 509243"/>
                <a:gd name="connsiteX1" fmla="*/ 223436 w 366343"/>
                <a:gd name="connsiteY1" fmla="*/ 197439 h 509243"/>
                <a:gd name="connsiteX2" fmla="*/ 188511 w 366343"/>
                <a:gd name="connsiteY2" fmla="*/ 264114 h 509243"/>
                <a:gd name="connsiteX3" fmla="*/ 191686 w 366343"/>
                <a:gd name="connsiteY3" fmla="*/ 222839 h 509243"/>
                <a:gd name="connsiteX4" fmla="*/ 163111 w 366343"/>
                <a:gd name="connsiteY4" fmla="*/ 384764 h 509243"/>
                <a:gd name="connsiteX5" fmla="*/ 1186 w 366343"/>
                <a:gd name="connsiteY5" fmla="*/ 508589 h 509243"/>
                <a:gd name="connsiteX6" fmla="*/ 93261 w 366343"/>
                <a:gd name="connsiteY6" fmla="*/ 426039 h 509243"/>
                <a:gd name="connsiteX7" fmla="*/ 159936 w 366343"/>
                <a:gd name="connsiteY7" fmla="*/ 264114 h 509243"/>
                <a:gd name="connsiteX8" fmla="*/ 166286 w 366343"/>
                <a:gd name="connsiteY8" fmla="*/ 273639 h 509243"/>
                <a:gd name="connsiteX9" fmla="*/ 236136 w 366343"/>
                <a:gd name="connsiteY9" fmla="*/ 140289 h 509243"/>
                <a:gd name="connsiteX10" fmla="*/ 366311 w 366343"/>
                <a:gd name="connsiteY10" fmla="*/ 589 h 5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343" h="509243">
                  <a:moveTo>
                    <a:pt x="366311" y="589"/>
                  </a:moveTo>
                  <a:cubicBezTo>
                    <a:pt x="364194" y="10114"/>
                    <a:pt x="253069" y="153518"/>
                    <a:pt x="223436" y="197439"/>
                  </a:cubicBezTo>
                  <a:cubicBezTo>
                    <a:pt x="193803" y="241360"/>
                    <a:pt x="193803" y="259881"/>
                    <a:pt x="188511" y="264114"/>
                  </a:cubicBezTo>
                  <a:cubicBezTo>
                    <a:pt x="183219" y="268347"/>
                    <a:pt x="195919" y="202731"/>
                    <a:pt x="191686" y="222839"/>
                  </a:cubicBezTo>
                  <a:cubicBezTo>
                    <a:pt x="187453" y="242947"/>
                    <a:pt x="194861" y="337139"/>
                    <a:pt x="163111" y="384764"/>
                  </a:cubicBezTo>
                  <a:cubicBezTo>
                    <a:pt x="131361" y="432389"/>
                    <a:pt x="12828" y="501710"/>
                    <a:pt x="1186" y="508589"/>
                  </a:cubicBezTo>
                  <a:cubicBezTo>
                    <a:pt x="-10456" y="515468"/>
                    <a:pt x="66803" y="466785"/>
                    <a:pt x="93261" y="426039"/>
                  </a:cubicBezTo>
                  <a:cubicBezTo>
                    <a:pt x="119719" y="385293"/>
                    <a:pt x="147765" y="289514"/>
                    <a:pt x="159936" y="264114"/>
                  </a:cubicBezTo>
                  <a:cubicBezTo>
                    <a:pt x="172107" y="238714"/>
                    <a:pt x="153586" y="294276"/>
                    <a:pt x="166286" y="273639"/>
                  </a:cubicBezTo>
                  <a:cubicBezTo>
                    <a:pt x="178986" y="253002"/>
                    <a:pt x="205973" y="181035"/>
                    <a:pt x="236136" y="140289"/>
                  </a:cubicBezTo>
                  <a:cubicBezTo>
                    <a:pt x="266298" y="99543"/>
                    <a:pt x="368428" y="-8936"/>
                    <a:pt x="366311" y="5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5D19608B-9C79-2D3C-A1F0-599C47C6A27C}"/>
                </a:ext>
              </a:extLst>
            </p:cNvPr>
            <p:cNvSpPr/>
            <p:nvPr/>
          </p:nvSpPr>
          <p:spPr>
            <a:xfrm>
              <a:off x="1437984" y="3047545"/>
              <a:ext cx="270439" cy="1150025"/>
            </a:xfrm>
            <a:custGeom>
              <a:avLst/>
              <a:gdLst>
                <a:gd name="connsiteX0" fmla="*/ 270166 w 270439"/>
                <a:gd name="connsiteY0" fmla="*/ 3630 h 1150025"/>
                <a:gd name="connsiteX1" fmla="*/ 105066 w 270439"/>
                <a:gd name="connsiteY1" fmla="*/ 375105 h 1150025"/>
                <a:gd name="connsiteX2" fmla="*/ 108241 w 270439"/>
                <a:gd name="connsiteY2" fmla="*/ 321130 h 1150025"/>
                <a:gd name="connsiteX3" fmla="*/ 95541 w 270439"/>
                <a:gd name="connsiteY3" fmla="*/ 552905 h 1150025"/>
                <a:gd name="connsiteX4" fmla="*/ 95541 w 270439"/>
                <a:gd name="connsiteY4" fmla="*/ 502105 h 1150025"/>
                <a:gd name="connsiteX5" fmla="*/ 54266 w 270439"/>
                <a:gd name="connsiteY5" fmla="*/ 657680 h 1150025"/>
                <a:gd name="connsiteX6" fmla="*/ 291 w 270439"/>
                <a:gd name="connsiteY6" fmla="*/ 845005 h 1150025"/>
                <a:gd name="connsiteX7" fmla="*/ 32041 w 270439"/>
                <a:gd name="connsiteY7" fmla="*/ 771980 h 1150025"/>
                <a:gd name="connsiteX8" fmla="*/ 16166 w 270439"/>
                <a:gd name="connsiteY8" fmla="*/ 1149805 h 1150025"/>
                <a:gd name="connsiteX9" fmla="*/ 44741 w 270439"/>
                <a:gd name="connsiteY9" fmla="*/ 711655 h 1150025"/>
                <a:gd name="connsiteX10" fmla="*/ 19341 w 270439"/>
                <a:gd name="connsiteY10" fmla="*/ 241755 h 1150025"/>
                <a:gd name="connsiteX11" fmla="*/ 9816 w 270439"/>
                <a:gd name="connsiteY11" fmla="*/ 333830 h 1150025"/>
                <a:gd name="connsiteX12" fmla="*/ 114591 w 270439"/>
                <a:gd name="connsiteY12" fmla="*/ 121105 h 1150025"/>
                <a:gd name="connsiteX13" fmla="*/ 60616 w 270439"/>
                <a:gd name="connsiteY13" fmla="*/ 181430 h 1150025"/>
                <a:gd name="connsiteX14" fmla="*/ 270166 w 270439"/>
                <a:gd name="connsiteY14" fmla="*/ 3630 h 115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439" h="1150025">
                  <a:moveTo>
                    <a:pt x="270166" y="3630"/>
                  </a:moveTo>
                  <a:cubicBezTo>
                    <a:pt x="277574" y="35909"/>
                    <a:pt x="132053" y="322188"/>
                    <a:pt x="105066" y="375105"/>
                  </a:cubicBezTo>
                  <a:cubicBezTo>
                    <a:pt x="78079" y="428022"/>
                    <a:pt x="109828" y="291497"/>
                    <a:pt x="108241" y="321130"/>
                  </a:cubicBezTo>
                  <a:cubicBezTo>
                    <a:pt x="106654" y="350763"/>
                    <a:pt x="97658" y="522743"/>
                    <a:pt x="95541" y="552905"/>
                  </a:cubicBezTo>
                  <a:cubicBezTo>
                    <a:pt x="93424" y="583067"/>
                    <a:pt x="102420" y="484643"/>
                    <a:pt x="95541" y="502105"/>
                  </a:cubicBezTo>
                  <a:cubicBezTo>
                    <a:pt x="88662" y="519567"/>
                    <a:pt x="70141" y="600530"/>
                    <a:pt x="54266" y="657680"/>
                  </a:cubicBezTo>
                  <a:cubicBezTo>
                    <a:pt x="38391" y="714830"/>
                    <a:pt x="3995" y="825955"/>
                    <a:pt x="291" y="845005"/>
                  </a:cubicBezTo>
                  <a:cubicBezTo>
                    <a:pt x="-3413" y="864055"/>
                    <a:pt x="29395" y="721180"/>
                    <a:pt x="32041" y="771980"/>
                  </a:cubicBezTo>
                  <a:cubicBezTo>
                    <a:pt x="34687" y="822780"/>
                    <a:pt x="14049" y="1159859"/>
                    <a:pt x="16166" y="1149805"/>
                  </a:cubicBezTo>
                  <a:cubicBezTo>
                    <a:pt x="18283" y="1139751"/>
                    <a:pt x="44212" y="862997"/>
                    <a:pt x="44741" y="711655"/>
                  </a:cubicBezTo>
                  <a:cubicBezTo>
                    <a:pt x="45270" y="560313"/>
                    <a:pt x="25162" y="304726"/>
                    <a:pt x="19341" y="241755"/>
                  </a:cubicBezTo>
                  <a:cubicBezTo>
                    <a:pt x="13520" y="178784"/>
                    <a:pt x="-6059" y="353938"/>
                    <a:pt x="9816" y="333830"/>
                  </a:cubicBezTo>
                  <a:cubicBezTo>
                    <a:pt x="25691" y="313722"/>
                    <a:pt x="106124" y="146505"/>
                    <a:pt x="114591" y="121105"/>
                  </a:cubicBezTo>
                  <a:cubicBezTo>
                    <a:pt x="123058" y="95705"/>
                    <a:pt x="35745" y="198363"/>
                    <a:pt x="60616" y="181430"/>
                  </a:cubicBezTo>
                  <a:cubicBezTo>
                    <a:pt x="85487" y="164497"/>
                    <a:pt x="262758" y="-28649"/>
                    <a:pt x="270166" y="36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C7EF46D4-A91C-037F-AD9E-2F753C6FEEE3}"/>
                </a:ext>
              </a:extLst>
            </p:cNvPr>
            <p:cNvSpPr/>
            <p:nvPr/>
          </p:nvSpPr>
          <p:spPr>
            <a:xfrm>
              <a:off x="2654254" y="3778110"/>
              <a:ext cx="359307" cy="96757"/>
            </a:xfrm>
            <a:custGeom>
              <a:avLst/>
              <a:gdLst>
                <a:gd name="connsiteX0" fmla="*/ 46 w 359307"/>
                <a:gd name="connsiteY0" fmla="*/ 140 h 96757"/>
                <a:gd name="connsiteX1" fmla="*/ 190546 w 359307"/>
                <a:gd name="connsiteY1" fmla="*/ 44590 h 96757"/>
                <a:gd name="connsiteX2" fmla="*/ 193721 w 359307"/>
                <a:gd name="connsiteY2" fmla="*/ 69990 h 96757"/>
                <a:gd name="connsiteX3" fmla="*/ 241346 w 359307"/>
                <a:gd name="connsiteY3" fmla="*/ 82690 h 96757"/>
                <a:gd name="connsiteX4" fmla="*/ 168321 w 359307"/>
                <a:gd name="connsiteY4" fmla="*/ 92215 h 96757"/>
                <a:gd name="connsiteX5" fmla="*/ 358821 w 359307"/>
                <a:gd name="connsiteY5" fmla="*/ 95390 h 96757"/>
                <a:gd name="connsiteX6" fmla="*/ 219121 w 359307"/>
                <a:gd name="connsiteY6" fmla="*/ 69990 h 96757"/>
                <a:gd name="connsiteX7" fmla="*/ 95296 w 359307"/>
                <a:gd name="connsiteY7" fmla="*/ 63640 h 96757"/>
                <a:gd name="connsiteX8" fmla="*/ 209596 w 359307"/>
                <a:gd name="connsiteY8" fmla="*/ 60465 h 96757"/>
                <a:gd name="connsiteX9" fmla="*/ 46 w 359307"/>
                <a:gd name="connsiteY9" fmla="*/ 140 h 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307" h="96757">
                  <a:moveTo>
                    <a:pt x="46" y="140"/>
                  </a:moveTo>
                  <a:cubicBezTo>
                    <a:pt x="-3129" y="-2506"/>
                    <a:pt x="158267" y="32948"/>
                    <a:pt x="190546" y="44590"/>
                  </a:cubicBezTo>
                  <a:cubicBezTo>
                    <a:pt x="222825" y="56232"/>
                    <a:pt x="185254" y="63640"/>
                    <a:pt x="193721" y="69990"/>
                  </a:cubicBezTo>
                  <a:cubicBezTo>
                    <a:pt x="202188" y="76340"/>
                    <a:pt x="245579" y="78986"/>
                    <a:pt x="241346" y="82690"/>
                  </a:cubicBezTo>
                  <a:cubicBezTo>
                    <a:pt x="237113" y="86394"/>
                    <a:pt x="148742" y="90098"/>
                    <a:pt x="168321" y="92215"/>
                  </a:cubicBezTo>
                  <a:cubicBezTo>
                    <a:pt x="187900" y="94332"/>
                    <a:pt x="350354" y="99094"/>
                    <a:pt x="358821" y="95390"/>
                  </a:cubicBezTo>
                  <a:cubicBezTo>
                    <a:pt x="367288" y="91686"/>
                    <a:pt x="263042" y="75282"/>
                    <a:pt x="219121" y="69990"/>
                  </a:cubicBezTo>
                  <a:cubicBezTo>
                    <a:pt x="175200" y="64698"/>
                    <a:pt x="96883" y="65227"/>
                    <a:pt x="95296" y="63640"/>
                  </a:cubicBezTo>
                  <a:cubicBezTo>
                    <a:pt x="93709" y="62053"/>
                    <a:pt x="218063" y="70519"/>
                    <a:pt x="209596" y="60465"/>
                  </a:cubicBezTo>
                  <a:cubicBezTo>
                    <a:pt x="201129" y="50411"/>
                    <a:pt x="3221" y="2786"/>
                    <a:pt x="46" y="14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915D86EC-A60A-09E2-5FCE-2CB7BF5B3ABA}"/>
                </a:ext>
              </a:extLst>
            </p:cNvPr>
            <p:cNvSpPr/>
            <p:nvPr/>
          </p:nvSpPr>
          <p:spPr>
            <a:xfrm>
              <a:off x="2693197" y="3495672"/>
              <a:ext cx="212417" cy="244482"/>
            </a:xfrm>
            <a:custGeom>
              <a:avLst/>
              <a:gdLst>
                <a:gd name="connsiteX0" fmla="*/ 2378 w 212417"/>
                <a:gd name="connsiteY0" fmla="*/ 3 h 244482"/>
                <a:gd name="connsiteX1" fmla="*/ 46828 w 212417"/>
                <a:gd name="connsiteY1" fmla="*/ 66678 h 244482"/>
                <a:gd name="connsiteX2" fmla="*/ 2378 w 212417"/>
                <a:gd name="connsiteY2" fmla="*/ 79378 h 244482"/>
                <a:gd name="connsiteX3" fmla="*/ 135728 w 212417"/>
                <a:gd name="connsiteY3" fmla="*/ 127003 h 244482"/>
                <a:gd name="connsiteX4" fmla="*/ 161128 w 212417"/>
                <a:gd name="connsiteY4" fmla="*/ 158753 h 244482"/>
                <a:gd name="connsiteX5" fmla="*/ 167478 w 212417"/>
                <a:gd name="connsiteY5" fmla="*/ 168278 h 244482"/>
                <a:gd name="connsiteX6" fmla="*/ 211928 w 212417"/>
                <a:gd name="connsiteY6" fmla="*/ 244478 h 244482"/>
                <a:gd name="connsiteX7" fmla="*/ 186528 w 212417"/>
                <a:gd name="connsiteY7" fmla="*/ 171453 h 244482"/>
                <a:gd name="connsiteX8" fmla="*/ 116678 w 212417"/>
                <a:gd name="connsiteY8" fmla="*/ 111128 h 244482"/>
                <a:gd name="connsiteX9" fmla="*/ 97628 w 212417"/>
                <a:gd name="connsiteY9" fmla="*/ 19053 h 244482"/>
                <a:gd name="connsiteX10" fmla="*/ 97628 w 212417"/>
                <a:gd name="connsiteY10" fmla="*/ 95253 h 244482"/>
                <a:gd name="connsiteX11" fmla="*/ 56353 w 212417"/>
                <a:gd name="connsiteY11" fmla="*/ 63503 h 244482"/>
                <a:gd name="connsiteX12" fmla="*/ 2378 w 212417"/>
                <a:gd name="connsiteY12" fmla="*/ 3 h 2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417" h="244482">
                  <a:moveTo>
                    <a:pt x="2378" y="3"/>
                  </a:moveTo>
                  <a:cubicBezTo>
                    <a:pt x="791" y="532"/>
                    <a:pt x="46828" y="53449"/>
                    <a:pt x="46828" y="66678"/>
                  </a:cubicBezTo>
                  <a:cubicBezTo>
                    <a:pt x="46828" y="79907"/>
                    <a:pt x="-12439" y="69324"/>
                    <a:pt x="2378" y="79378"/>
                  </a:cubicBezTo>
                  <a:cubicBezTo>
                    <a:pt x="17195" y="89432"/>
                    <a:pt x="109270" y="113774"/>
                    <a:pt x="135728" y="127003"/>
                  </a:cubicBezTo>
                  <a:cubicBezTo>
                    <a:pt x="162186" y="140232"/>
                    <a:pt x="161128" y="158753"/>
                    <a:pt x="161128" y="158753"/>
                  </a:cubicBezTo>
                  <a:cubicBezTo>
                    <a:pt x="166420" y="165632"/>
                    <a:pt x="159011" y="153990"/>
                    <a:pt x="167478" y="168278"/>
                  </a:cubicBezTo>
                  <a:cubicBezTo>
                    <a:pt x="175945" y="182566"/>
                    <a:pt x="208753" y="243949"/>
                    <a:pt x="211928" y="244478"/>
                  </a:cubicBezTo>
                  <a:cubicBezTo>
                    <a:pt x="215103" y="245007"/>
                    <a:pt x="202403" y="193678"/>
                    <a:pt x="186528" y="171453"/>
                  </a:cubicBezTo>
                  <a:cubicBezTo>
                    <a:pt x="170653" y="149228"/>
                    <a:pt x="131495" y="136528"/>
                    <a:pt x="116678" y="111128"/>
                  </a:cubicBezTo>
                  <a:cubicBezTo>
                    <a:pt x="101861" y="85728"/>
                    <a:pt x="100803" y="21699"/>
                    <a:pt x="97628" y="19053"/>
                  </a:cubicBezTo>
                  <a:cubicBezTo>
                    <a:pt x="94453" y="16407"/>
                    <a:pt x="104507" y="87845"/>
                    <a:pt x="97628" y="95253"/>
                  </a:cubicBezTo>
                  <a:cubicBezTo>
                    <a:pt x="90749" y="102661"/>
                    <a:pt x="67995" y="75145"/>
                    <a:pt x="56353" y="63503"/>
                  </a:cubicBezTo>
                  <a:cubicBezTo>
                    <a:pt x="44711" y="51861"/>
                    <a:pt x="3965" y="-526"/>
                    <a:pt x="2378" y="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2A117430-3F8A-8531-EC48-C9609473BC63}"/>
                </a:ext>
              </a:extLst>
            </p:cNvPr>
            <p:cNvSpPr/>
            <p:nvPr/>
          </p:nvSpPr>
          <p:spPr>
            <a:xfrm>
              <a:off x="3072831" y="4356100"/>
              <a:ext cx="165807" cy="593811"/>
            </a:xfrm>
            <a:custGeom>
              <a:avLst/>
              <a:gdLst>
                <a:gd name="connsiteX0" fmla="*/ 73594 w 165807"/>
                <a:gd name="connsiteY0" fmla="*/ 0 h 593811"/>
                <a:gd name="connsiteX1" fmla="*/ 111694 w 165807"/>
                <a:gd name="connsiteY1" fmla="*/ 260350 h 593811"/>
                <a:gd name="connsiteX2" fmla="*/ 86294 w 165807"/>
                <a:gd name="connsiteY2" fmla="*/ 352425 h 593811"/>
                <a:gd name="connsiteX3" fmla="*/ 92644 w 165807"/>
                <a:gd name="connsiteY3" fmla="*/ 307975 h 593811"/>
                <a:gd name="connsiteX4" fmla="*/ 569 w 165807"/>
                <a:gd name="connsiteY4" fmla="*/ 590550 h 593811"/>
                <a:gd name="connsiteX5" fmla="*/ 57719 w 165807"/>
                <a:gd name="connsiteY5" fmla="*/ 450850 h 593811"/>
                <a:gd name="connsiteX6" fmla="*/ 137094 w 165807"/>
                <a:gd name="connsiteY6" fmla="*/ 285750 h 593811"/>
                <a:gd name="connsiteX7" fmla="*/ 165669 w 165807"/>
                <a:gd name="connsiteY7" fmla="*/ 111125 h 593811"/>
                <a:gd name="connsiteX8" fmla="*/ 127569 w 165807"/>
                <a:gd name="connsiteY8" fmla="*/ 257175 h 593811"/>
                <a:gd name="connsiteX9" fmla="*/ 73594 w 165807"/>
                <a:gd name="connsiteY9" fmla="*/ 0 h 5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807" h="593811">
                  <a:moveTo>
                    <a:pt x="73594" y="0"/>
                  </a:moveTo>
                  <a:cubicBezTo>
                    <a:pt x="70948" y="529"/>
                    <a:pt x="109577" y="201613"/>
                    <a:pt x="111694" y="260350"/>
                  </a:cubicBezTo>
                  <a:cubicBezTo>
                    <a:pt x="113811" y="319087"/>
                    <a:pt x="89469" y="344487"/>
                    <a:pt x="86294" y="352425"/>
                  </a:cubicBezTo>
                  <a:cubicBezTo>
                    <a:pt x="83119" y="360363"/>
                    <a:pt x="106931" y="268288"/>
                    <a:pt x="92644" y="307975"/>
                  </a:cubicBezTo>
                  <a:cubicBezTo>
                    <a:pt x="78357" y="347662"/>
                    <a:pt x="6390" y="566737"/>
                    <a:pt x="569" y="590550"/>
                  </a:cubicBezTo>
                  <a:cubicBezTo>
                    <a:pt x="-5252" y="614363"/>
                    <a:pt x="34965" y="501650"/>
                    <a:pt x="57719" y="450850"/>
                  </a:cubicBezTo>
                  <a:cubicBezTo>
                    <a:pt x="80473" y="400050"/>
                    <a:pt x="119102" y="342371"/>
                    <a:pt x="137094" y="285750"/>
                  </a:cubicBezTo>
                  <a:cubicBezTo>
                    <a:pt x="155086" y="229129"/>
                    <a:pt x="167256" y="115887"/>
                    <a:pt x="165669" y="111125"/>
                  </a:cubicBezTo>
                  <a:cubicBezTo>
                    <a:pt x="164082" y="106363"/>
                    <a:pt x="142386" y="272521"/>
                    <a:pt x="127569" y="257175"/>
                  </a:cubicBezTo>
                  <a:cubicBezTo>
                    <a:pt x="112752" y="241829"/>
                    <a:pt x="76240" y="-529"/>
                    <a:pt x="7359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4DBAC45-58BC-31CB-31C0-F44C3C7C91AF}"/>
                </a:ext>
              </a:extLst>
            </p:cNvPr>
            <p:cNvSpPr/>
            <p:nvPr/>
          </p:nvSpPr>
          <p:spPr>
            <a:xfrm>
              <a:off x="2143052" y="5234851"/>
              <a:ext cx="540431" cy="283300"/>
            </a:xfrm>
            <a:custGeom>
              <a:avLst/>
              <a:gdLst>
                <a:gd name="connsiteX0" fmla="*/ 73 w 540431"/>
                <a:gd name="connsiteY0" fmla="*/ 283299 h 283300"/>
                <a:gd name="connsiteX1" fmla="*/ 365198 w 540431"/>
                <a:gd name="connsiteY1" fmla="*/ 146774 h 283300"/>
                <a:gd name="connsiteX2" fmla="*/ 377898 w 540431"/>
                <a:gd name="connsiteY2" fmla="*/ 146774 h 283300"/>
                <a:gd name="connsiteX3" fmla="*/ 539823 w 540431"/>
                <a:gd name="connsiteY3" fmla="*/ 724 h 283300"/>
                <a:gd name="connsiteX4" fmla="*/ 428698 w 540431"/>
                <a:gd name="connsiteY4" fmla="*/ 92799 h 283300"/>
                <a:gd name="connsiteX5" fmla="*/ 314398 w 540431"/>
                <a:gd name="connsiteY5" fmla="*/ 143599 h 283300"/>
                <a:gd name="connsiteX6" fmla="*/ 333448 w 540431"/>
                <a:gd name="connsiteY6" fmla="*/ 149949 h 283300"/>
                <a:gd name="connsiteX7" fmla="*/ 73 w 540431"/>
                <a:gd name="connsiteY7" fmla="*/ 283299 h 28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431" h="283300">
                  <a:moveTo>
                    <a:pt x="73" y="283299"/>
                  </a:moveTo>
                  <a:cubicBezTo>
                    <a:pt x="5365" y="282770"/>
                    <a:pt x="302227" y="169528"/>
                    <a:pt x="365198" y="146774"/>
                  </a:cubicBezTo>
                  <a:cubicBezTo>
                    <a:pt x="428169" y="124020"/>
                    <a:pt x="348794" y="171116"/>
                    <a:pt x="377898" y="146774"/>
                  </a:cubicBezTo>
                  <a:cubicBezTo>
                    <a:pt x="407002" y="122432"/>
                    <a:pt x="531356" y="9720"/>
                    <a:pt x="539823" y="724"/>
                  </a:cubicBezTo>
                  <a:cubicBezTo>
                    <a:pt x="548290" y="-8272"/>
                    <a:pt x="466269" y="68987"/>
                    <a:pt x="428698" y="92799"/>
                  </a:cubicBezTo>
                  <a:cubicBezTo>
                    <a:pt x="391127" y="116611"/>
                    <a:pt x="314398" y="143599"/>
                    <a:pt x="314398" y="143599"/>
                  </a:cubicBezTo>
                  <a:cubicBezTo>
                    <a:pt x="298523" y="153124"/>
                    <a:pt x="389011" y="122432"/>
                    <a:pt x="333448" y="149949"/>
                  </a:cubicBezTo>
                  <a:cubicBezTo>
                    <a:pt x="277885" y="177466"/>
                    <a:pt x="-5219" y="283828"/>
                    <a:pt x="73" y="2832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D70B6347-7156-5098-09D0-9B2FDD23F54E}"/>
                </a:ext>
              </a:extLst>
            </p:cNvPr>
            <p:cNvSpPr/>
            <p:nvPr/>
          </p:nvSpPr>
          <p:spPr>
            <a:xfrm>
              <a:off x="3259865" y="4692595"/>
              <a:ext cx="71487" cy="523292"/>
            </a:xfrm>
            <a:custGeom>
              <a:avLst/>
              <a:gdLst>
                <a:gd name="connsiteX0" fmla="*/ 70710 w 71487"/>
                <a:gd name="connsiteY0" fmla="*/ 55 h 523292"/>
                <a:gd name="connsiteX1" fmla="*/ 42135 w 71487"/>
                <a:gd name="connsiteY1" fmla="*/ 282630 h 523292"/>
                <a:gd name="connsiteX2" fmla="*/ 35785 w 71487"/>
                <a:gd name="connsiteY2" fmla="*/ 225480 h 523292"/>
                <a:gd name="connsiteX3" fmla="*/ 860 w 71487"/>
                <a:gd name="connsiteY3" fmla="*/ 511230 h 523292"/>
                <a:gd name="connsiteX4" fmla="*/ 10385 w 71487"/>
                <a:gd name="connsiteY4" fmla="*/ 441380 h 523292"/>
                <a:gd name="connsiteX5" fmla="*/ 7210 w 71487"/>
                <a:gd name="connsiteY5" fmla="*/ 181030 h 523292"/>
                <a:gd name="connsiteX6" fmla="*/ 7210 w 71487"/>
                <a:gd name="connsiteY6" fmla="*/ 257230 h 523292"/>
                <a:gd name="connsiteX7" fmla="*/ 70710 w 71487"/>
                <a:gd name="connsiteY7" fmla="*/ 55 h 52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87" h="523292">
                  <a:moveTo>
                    <a:pt x="70710" y="55"/>
                  </a:moveTo>
                  <a:cubicBezTo>
                    <a:pt x="76531" y="4288"/>
                    <a:pt x="47956" y="245059"/>
                    <a:pt x="42135" y="282630"/>
                  </a:cubicBezTo>
                  <a:cubicBezTo>
                    <a:pt x="36314" y="320201"/>
                    <a:pt x="42664" y="187380"/>
                    <a:pt x="35785" y="225480"/>
                  </a:cubicBezTo>
                  <a:cubicBezTo>
                    <a:pt x="28906" y="263580"/>
                    <a:pt x="5093" y="475247"/>
                    <a:pt x="860" y="511230"/>
                  </a:cubicBezTo>
                  <a:cubicBezTo>
                    <a:pt x="-3373" y="547213"/>
                    <a:pt x="9327" y="496413"/>
                    <a:pt x="10385" y="441380"/>
                  </a:cubicBezTo>
                  <a:cubicBezTo>
                    <a:pt x="11443" y="386347"/>
                    <a:pt x="7739" y="211722"/>
                    <a:pt x="7210" y="181030"/>
                  </a:cubicBezTo>
                  <a:cubicBezTo>
                    <a:pt x="6681" y="150338"/>
                    <a:pt x="-2315" y="279984"/>
                    <a:pt x="7210" y="257230"/>
                  </a:cubicBezTo>
                  <a:cubicBezTo>
                    <a:pt x="16735" y="234476"/>
                    <a:pt x="64889" y="-4178"/>
                    <a:pt x="70710" y="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9CF7C048-F5EA-0930-4876-82143557C8B2}"/>
                </a:ext>
              </a:extLst>
            </p:cNvPr>
            <p:cNvSpPr/>
            <p:nvPr/>
          </p:nvSpPr>
          <p:spPr>
            <a:xfrm>
              <a:off x="2278117" y="5561582"/>
              <a:ext cx="99207" cy="218318"/>
            </a:xfrm>
            <a:custGeom>
              <a:avLst/>
              <a:gdLst>
                <a:gd name="connsiteX0" fmla="*/ 1533 w 99207"/>
                <a:gd name="connsiteY0" fmla="*/ 1018 h 218318"/>
                <a:gd name="connsiteX1" fmla="*/ 96783 w 99207"/>
                <a:gd name="connsiteY1" fmla="*/ 210568 h 218318"/>
                <a:gd name="connsiteX2" fmla="*/ 68208 w 99207"/>
                <a:gd name="connsiteY2" fmla="*/ 169293 h 218318"/>
                <a:gd name="connsiteX3" fmla="*/ 39633 w 99207"/>
                <a:gd name="connsiteY3" fmla="*/ 131193 h 218318"/>
                <a:gd name="connsiteX4" fmla="*/ 1533 w 99207"/>
                <a:gd name="connsiteY4" fmla="*/ 1018 h 2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07" h="218318">
                  <a:moveTo>
                    <a:pt x="1533" y="1018"/>
                  </a:moveTo>
                  <a:cubicBezTo>
                    <a:pt x="11058" y="14247"/>
                    <a:pt x="85671" y="182522"/>
                    <a:pt x="96783" y="210568"/>
                  </a:cubicBezTo>
                  <a:cubicBezTo>
                    <a:pt x="107896" y="238614"/>
                    <a:pt x="77733" y="182522"/>
                    <a:pt x="68208" y="169293"/>
                  </a:cubicBezTo>
                  <a:cubicBezTo>
                    <a:pt x="58683" y="156064"/>
                    <a:pt x="49687" y="155005"/>
                    <a:pt x="39633" y="131193"/>
                  </a:cubicBezTo>
                  <a:cubicBezTo>
                    <a:pt x="29579" y="107381"/>
                    <a:pt x="-7992" y="-12211"/>
                    <a:pt x="1533" y="10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9C4213-77AE-5BD2-9A0C-A4624675D822}"/>
                </a:ext>
              </a:extLst>
            </p:cNvPr>
            <p:cNvSpPr/>
            <p:nvPr/>
          </p:nvSpPr>
          <p:spPr>
            <a:xfrm>
              <a:off x="2955303" y="5000837"/>
              <a:ext cx="134184" cy="543371"/>
            </a:xfrm>
            <a:custGeom>
              <a:avLst/>
              <a:gdLst>
                <a:gd name="connsiteX0" fmla="*/ 133972 w 134184"/>
                <a:gd name="connsiteY0" fmla="*/ 2963 h 543371"/>
                <a:gd name="connsiteX1" fmla="*/ 32372 w 134184"/>
                <a:gd name="connsiteY1" fmla="*/ 301413 h 543371"/>
                <a:gd name="connsiteX2" fmla="*/ 45072 w 134184"/>
                <a:gd name="connsiteY2" fmla="*/ 288713 h 543371"/>
                <a:gd name="connsiteX3" fmla="*/ 29197 w 134184"/>
                <a:gd name="connsiteY3" fmla="*/ 396663 h 543371"/>
                <a:gd name="connsiteX4" fmla="*/ 54597 w 134184"/>
                <a:gd name="connsiteY4" fmla="*/ 498263 h 543371"/>
                <a:gd name="connsiteX5" fmla="*/ 54597 w 134184"/>
                <a:gd name="connsiteY5" fmla="*/ 469688 h 543371"/>
                <a:gd name="connsiteX6" fmla="*/ 95872 w 134184"/>
                <a:gd name="connsiteY6" fmla="*/ 542713 h 543371"/>
                <a:gd name="connsiteX7" fmla="*/ 86347 w 134184"/>
                <a:gd name="connsiteY7" fmla="*/ 498263 h 543371"/>
                <a:gd name="connsiteX8" fmla="*/ 35547 w 134184"/>
                <a:gd name="connsiteY8" fmla="*/ 377613 h 543371"/>
                <a:gd name="connsiteX9" fmla="*/ 622 w 134184"/>
                <a:gd name="connsiteY9" fmla="*/ 212513 h 543371"/>
                <a:gd name="connsiteX10" fmla="*/ 16497 w 134184"/>
                <a:gd name="connsiteY10" fmla="*/ 298238 h 543371"/>
                <a:gd name="connsiteX11" fmla="*/ 57772 w 134184"/>
                <a:gd name="connsiteY11" fmla="*/ 155363 h 543371"/>
                <a:gd name="connsiteX12" fmla="*/ 133972 w 134184"/>
                <a:gd name="connsiteY12" fmla="*/ 2963 h 5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184" h="543371">
                  <a:moveTo>
                    <a:pt x="133972" y="2963"/>
                  </a:moveTo>
                  <a:cubicBezTo>
                    <a:pt x="129739" y="27305"/>
                    <a:pt x="47189" y="253788"/>
                    <a:pt x="32372" y="301413"/>
                  </a:cubicBezTo>
                  <a:cubicBezTo>
                    <a:pt x="17555" y="349038"/>
                    <a:pt x="45601" y="272838"/>
                    <a:pt x="45072" y="288713"/>
                  </a:cubicBezTo>
                  <a:cubicBezTo>
                    <a:pt x="44543" y="304588"/>
                    <a:pt x="27609" y="361738"/>
                    <a:pt x="29197" y="396663"/>
                  </a:cubicBezTo>
                  <a:cubicBezTo>
                    <a:pt x="30785" y="431588"/>
                    <a:pt x="50364" y="486092"/>
                    <a:pt x="54597" y="498263"/>
                  </a:cubicBezTo>
                  <a:cubicBezTo>
                    <a:pt x="58830" y="510434"/>
                    <a:pt x="47718" y="462280"/>
                    <a:pt x="54597" y="469688"/>
                  </a:cubicBezTo>
                  <a:cubicBezTo>
                    <a:pt x="61476" y="477096"/>
                    <a:pt x="90580" y="537951"/>
                    <a:pt x="95872" y="542713"/>
                  </a:cubicBezTo>
                  <a:cubicBezTo>
                    <a:pt x="101164" y="547476"/>
                    <a:pt x="96401" y="525780"/>
                    <a:pt x="86347" y="498263"/>
                  </a:cubicBezTo>
                  <a:cubicBezTo>
                    <a:pt x="76293" y="470746"/>
                    <a:pt x="49834" y="425238"/>
                    <a:pt x="35547" y="377613"/>
                  </a:cubicBezTo>
                  <a:cubicBezTo>
                    <a:pt x="21260" y="329988"/>
                    <a:pt x="3797" y="225742"/>
                    <a:pt x="622" y="212513"/>
                  </a:cubicBezTo>
                  <a:cubicBezTo>
                    <a:pt x="-2553" y="199284"/>
                    <a:pt x="6972" y="307763"/>
                    <a:pt x="16497" y="298238"/>
                  </a:cubicBezTo>
                  <a:cubicBezTo>
                    <a:pt x="26022" y="288713"/>
                    <a:pt x="37664" y="199813"/>
                    <a:pt x="57772" y="155363"/>
                  </a:cubicBezTo>
                  <a:cubicBezTo>
                    <a:pt x="77880" y="110913"/>
                    <a:pt x="138205" y="-21379"/>
                    <a:pt x="133972" y="29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40FE5AAB-AA44-3CBF-C339-6A0DAE138401}"/>
                </a:ext>
              </a:extLst>
            </p:cNvPr>
            <p:cNvSpPr/>
            <p:nvPr/>
          </p:nvSpPr>
          <p:spPr>
            <a:xfrm>
              <a:off x="2560149" y="5027813"/>
              <a:ext cx="415256" cy="361682"/>
            </a:xfrm>
            <a:custGeom>
              <a:avLst/>
              <a:gdLst>
                <a:gd name="connsiteX0" fmla="*/ 2076 w 415256"/>
                <a:gd name="connsiteY0" fmla="*/ 360162 h 361682"/>
                <a:gd name="connsiteX1" fmla="*/ 205276 w 415256"/>
                <a:gd name="connsiteY1" fmla="*/ 153787 h 361682"/>
                <a:gd name="connsiteX2" fmla="*/ 217976 w 415256"/>
                <a:gd name="connsiteY2" fmla="*/ 182362 h 361682"/>
                <a:gd name="connsiteX3" fmla="*/ 411651 w 415256"/>
                <a:gd name="connsiteY3" fmla="*/ 1387 h 361682"/>
                <a:gd name="connsiteX4" fmla="*/ 332276 w 415256"/>
                <a:gd name="connsiteY4" fmla="*/ 99812 h 361682"/>
                <a:gd name="connsiteX5" fmla="*/ 186226 w 415256"/>
                <a:gd name="connsiteY5" fmla="*/ 118862 h 361682"/>
                <a:gd name="connsiteX6" fmla="*/ 252901 w 415256"/>
                <a:gd name="connsiteY6" fmla="*/ 134737 h 361682"/>
                <a:gd name="connsiteX7" fmla="*/ 135426 w 415256"/>
                <a:gd name="connsiteY7" fmla="*/ 185537 h 361682"/>
                <a:gd name="connsiteX8" fmla="*/ 100501 w 415256"/>
                <a:gd name="connsiteY8" fmla="*/ 245862 h 361682"/>
                <a:gd name="connsiteX9" fmla="*/ 2076 w 415256"/>
                <a:gd name="connsiteY9" fmla="*/ 360162 h 3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256" h="361682">
                  <a:moveTo>
                    <a:pt x="2076" y="360162"/>
                  </a:moveTo>
                  <a:cubicBezTo>
                    <a:pt x="19538" y="344816"/>
                    <a:pt x="169293" y="183420"/>
                    <a:pt x="205276" y="153787"/>
                  </a:cubicBezTo>
                  <a:cubicBezTo>
                    <a:pt x="241259" y="124154"/>
                    <a:pt x="183580" y="207762"/>
                    <a:pt x="217976" y="182362"/>
                  </a:cubicBezTo>
                  <a:cubicBezTo>
                    <a:pt x="252372" y="156962"/>
                    <a:pt x="392601" y="15145"/>
                    <a:pt x="411651" y="1387"/>
                  </a:cubicBezTo>
                  <a:cubicBezTo>
                    <a:pt x="430701" y="-12371"/>
                    <a:pt x="369847" y="80233"/>
                    <a:pt x="332276" y="99812"/>
                  </a:cubicBezTo>
                  <a:cubicBezTo>
                    <a:pt x="294705" y="119391"/>
                    <a:pt x="199455" y="113041"/>
                    <a:pt x="186226" y="118862"/>
                  </a:cubicBezTo>
                  <a:cubicBezTo>
                    <a:pt x="172997" y="124683"/>
                    <a:pt x="261368" y="123625"/>
                    <a:pt x="252901" y="134737"/>
                  </a:cubicBezTo>
                  <a:cubicBezTo>
                    <a:pt x="244434" y="145849"/>
                    <a:pt x="160826" y="167016"/>
                    <a:pt x="135426" y="185537"/>
                  </a:cubicBezTo>
                  <a:cubicBezTo>
                    <a:pt x="110026" y="204058"/>
                    <a:pt x="118493" y="221520"/>
                    <a:pt x="100501" y="245862"/>
                  </a:cubicBezTo>
                  <a:cubicBezTo>
                    <a:pt x="82509" y="270204"/>
                    <a:pt x="-15386" y="375508"/>
                    <a:pt x="2076" y="3601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AB3C0B42-57CE-A9FD-E202-884DF18241F2}"/>
                </a:ext>
              </a:extLst>
            </p:cNvPr>
            <p:cNvSpPr/>
            <p:nvPr/>
          </p:nvSpPr>
          <p:spPr>
            <a:xfrm>
              <a:off x="2609373" y="4101775"/>
              <a:ext cx="232994" cy="248211"/>
            </a:xfrm>
            <a:custGeom>
              <a:avLst/>
              <a:gdLst>
                <a:gd name="connsiteX0" fmla="*/ 477 w 232994"/>
                <a:gd name="connsiteY0" fmla="*/ 325 h 248211"/>
                <a:gd name="connsiteX1" fmla="*/ 44927 w 232994"/>
                <a:gd name="connsiteY1" fmla="*/ 95575 h 248211"/>
                <a:gd name="connsiteX2" fmla="*/ 57627 w 232994"/>
                <a:gd name="connsiteY2" fmla="*/ 79700 h 248211"/>
                <a:gd name="connsiteX3" fmla="*/ 73502 w 232994"/>
                <a:gd name="connsiteY3" fmla="*/ 194000 h 248211"/>
                <a:gd name="connsiteX4" fmla="*/ 105252 w 232994"/>
                <a:gd name="connsiteY4" fmla="*/ 232100 h 248211"/>
                <a:gd name="connsiteX5" fmla="*/ 48102 w 232994"/>
                <a:gd name="connsiteY5" fmla="*/ 247975 h 248211"/>
                <a:gd name="connsiteX6" fmla="*/ 229077 w 232994"/>
                <a:gd name="connsiteY6" fmla="*/ 241625 h 248211"/>
                <a:gd name="connsiteX7" fmla="*/ 168752 w 232994"/>
                <a:gd name="connsiteY7" fmla="*/ 241625 h 248211"/>
                <a:gd name="connsiteX8" fmla="*/ 124302 w 232994"/>
                <a:gd name="connsiteY8" fmla="*/ 200350 h 248211"/>
                <a:gd name="connsiteX9" fmla="*/ 159227 w 232994"/>
                <a:gd name="connsiteY9" fmla="*/ 124150 h 248211"/>
                <a:gd name="connsiteX10" fmla="*/ 121127 w 232994"/>
                <a:gd name="connsiteY10" fmla="*/ 162250 h 248211"/>
                <a:gd name="connsiteX11" fmla="*/ 92552 w 232994"/>
                <a:gd name="connsiteY11" fmla="*/ 203525 h 248211"/>
                <a:gd name="connsiteX12" fmla="*/ 76677 w 232994"/>
                <a:gd name="connsiteY12" fmla="*/ 133675 h 248211"/>
                <a:gd name="connsiteX13" fmla="*/ 477 w 232994"/>
                <a:gd name="connsiteY13" fmla="*/ 325 h 24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994" h="248211">
                  <a:moveTo>
                    <a:pt x="477" y="325"/>
                  </a:moveTo>
                  <a:cubicBezTo>
                    <a:pt x="-4815" y="-6025"/>
                    <a:pt x="35402" y="82346"/>
                    <a:pt x="44927" y="95575"/>
                  </a:cubicBezTo>
                  <a:cubicBezTo>
                    <a:pt x="54452" y="108804"/>
                    <a:pt x="52864" y="63296"/>
                    <a:pt x="57627" y="79700"/>
                  </a:cubicBezTo>
                  <a:cubicBezTo>
                    <a:pt x="62390" y="96104"/>
                    <a:pt x="65565" y="168600"/>
                    <a:pt x="73502" y="194000"/>
                  </a:cubicBezTo>
                  <a:cubicBezTo>
                    <a:pt x="81439" y="219400"/>
                    <a:pt x="109485" y="223104"/>
                    <a:pt x="105252" y="232100"/>
                  </a:cubicBezTo>
                  <a:cubicBezTo>
                    <a:pt x="101019" y="241096"/>
                    <a:pt x="27465" y="246388"/>
                    <a:pt x="48102" y="247975"/>
                  </a:cubicBezTo>
                  <a:cubicBezTo>
                    <a:pt x="68739" y="249562"/>
                    <a:pt x="208969" y="242683"/>
                    <a:pt x="229077" y="241625"/>
                  </a:cubicBezTo>
                  <a:cubicBezTo>
                    <a:pt x="249185" y="240567"/>
                    <a:pt x="186214" y="248504"/>
                    <a:pt x="168752" y="241625"/>
                  </a:cubicBezTo>
                  <a:cubicBezTo>
                    <a:pt x="151290" y="234746"/>
                    <a:pt x="125889" y="219929"/>
                    <a:pt x="124302" y="200350"/>
                  </a:cubicBezTo>
                  <a:cubicBezTo>
                    <a:pt x="122715" y="180771"/>
                    <a:pt x="159756" y="130500"/>
                    <a:pt x="159227" y="124150"/>
                  </a:cubicBezTo>
                  <a:cubicBezTo>
                    <a:pt x="158698" y="117800"/>
                    <a:pt x="132239" y="149021"/>
                    <a:pt x="121127" y="162250"/>
                  </a:cubicBezTo>
                  <a:cubicBezTo>
                    <a:pt x="110015" y="175479"/>
                    <a:pt x="99960" y="208288"/>
                    <a:pt x="92552" y="203525"/>
                  </a:cubicBezTo>
                  <a:cubicBezTo>
                    <a:pt x="85144" y="198763"/>
                    <a:pt x="94140" y="164367"/>
                    <a:pt x="76677" y="133675"/>
                  </a:cubicBezTo>
                  <a:cubicBezTo>
                    <a:pt x="59215" y="102983"/>
                    <a:pt x="5769" y="6675"/>
                    <a:pt x="477" y="32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E739D572-F46A-ED6A-D3DE-EBCD517D1C78}"/>
                </a:ext>
              </a:extLst>
            </p:cNvPr>
            <p:cNvSpPr/>
            <p:nvPr/>
          </p:nvSpPr>
          <p:spPr>
            <a:xfrm>
              <a:off x="2400295" y="4736774"/>
              <a:ext cx="206671" cy="546426"/>
            </a:xfrm>
            <a:custGeom>
              <a:avLst/>
              <a:gdLst>
                <a:gd name="connsiteX0" fmla="*/ 5 w 206671"/>
                <a:gd name="connsiteY0" fmla="*/ 546426 h 546426"/>
                <a:gd name="connsiteX1" fmla="*/ 165105 w 206671"/>
                <a:gd name="connsiteY1" fmla="*/ 422601 h 546426"/>
                <a:gd name="connsiteX2" fmla="*/ 155580 w 206671"/>
                <a:gd name="connsiteY2" fmla="*/ 432126 h 546426"/>
                <a:gd name="connsiteX3" fmla="*/ 196855 w 206671"/>
                <a:gd name="connsiteY3" fmla="*/ 276551 h 546426"/>
                <a:gd name="connsiteX4" fmla="*/ 184155 w 206671"/>
                <a:gd name="connsiteY4" fmla="*/ 346401 h 546426"/>
                <a:gd name="connsiteX5" fmla="*/ 206380 w 206671"/>
                <a:gd name="connsiteY5" fmla="*/ 326 h 546426"/>
                <a:gd name="connsiteX6" fmla="*/ 165105 w 206671"/>
                <a:gd name="connsiteY6" fmla="*/ 282901 h 546426"/>
                <a:gd name="connsiteX7" fmla="*/ 168280 w 206671"/>
                <a:gd name="connsiteY7" fmla="*/ 257501 h 546426"/>
                <a:gd name="connsiteX8" fmla="*/ 196855 w 206671"/>
                <a:gd name="connsiteY8" fmla="*/ 181301 h 546426"/>
                <a:gd name="connsiteX9" fmla="*/ 149230 w 206671"/>
                <a:gd name="connsiteY9" fmla="*/ 371801 h 546426"/>
                <a:gd name="connsiteX10" fmla="*/ 73030 w 206671"/>
                <a:gd name="connsiteY10" fmla="*/ 451176 h 546426"/>
                <a:gd name="connsiteX11" fmla="*/ 171455 w 206671"/>
                <a:gd name="connsiteY11" fmla="*/ 422601 h 546426"/>
                <a:gd name="connsiteX12" fmla="*/ 5 w 206671"/>
                <a:gd name="connsiteY12" fmla="*/ 546426 h 5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671" h="546426">
                  <a:moveTo>
                    <a:pt x="5" y="546426"/>
                  </a:moveTo>
                  <a:cubicBezTo>
                    <a:pt x="-1053" y="546426"/>
                    <a:pt x="139176" y="441651"/>
                    <a:pt x="165105" y="422601"/>
                  </a:cubicBezTo>
                  <a:cubicBezTo>
                    <a:pt x="191034" y="403551"/>
                    <a:pt x="150288" y="456468"/>
                    <a:pt x="155580" y="432126"/>
                  </a:cubicBezTo>
                  <a:cubicBezTo>
                    <a:pt x="160872" y="407784"/>
                    <a:pt x="192092" y="290839"/>
                    <a:pt x="196855" y="276551"/>
                  </a:cubicBezTo>
                  <a:cubicBezTo>
                    <a:pt x="201618" y="262263"/>
                    <a:pt x="182568" y="392438"/>
                    <a:pt x="184155" y="346401"/>
                  </a:cubicBezTo>
                  <a:cubicBezTo>
                    <a:pt x="185742" y="300364"/>
                    <a:pt x="209555" y="10909"/>
                    <a:pt x="206380" y="326"/>
                  </a:cubicBezTo>
                  <a:cubicBezTo>
                    <a:pt x="203205" y="-10257"/>
                    <a:pt x="171455" y="240039"/>
                    <a:pt x="165105" y="282901"/>
                  </a:cubicBezTo>
                  <a:cubicBezTo>
                    <a:pt x="158755" y="325763"/>
                    <a:pt x="162988" y="274434"/>
                    <a:pt x="168280" y="257501"/>
                  </a:cubicBezTo>
                  <a:cubicBezTo>
                    <a:pt x="173572" y="240568"/>
                    <a:pt x="200030" y="162251"/>
                    <a:pt x="196855" y="181301"/>
                  </a:cubicBezTo>
                  <a:cubicBezTo>
                    <a:pt x="193680" y="200351"/>
                    <a:pt x="169867" y="326822"/>
                    <a:pt x="149230" y="371801"/>
                  </a:cubicBezTo>
                  <a:cubicBezTo>
                    <a:pt x="128593" y="416780"/>
                    <a:pt x="69326" y="442709"/>
                    <a:pt x="73030" y="451176"/>
                  </a:cubicBezTo>
                  <a:cubicBezTo>
                    <a:pt x="76734" y="459643"/>
                    <a:pt x="185743" y="408843"/>
                    <a:pt x="171455" y="422601"/>
                  </a:cubicBezTo>
                  <a:cubicBezTo>
                    <a:pt x="157167" y="436359"/>
                    <a:pt x="1063" y="546426"/>
                    <a:pt x="5" y="54642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82223677-820C-D2ED-D730-348B1F5AE457}"/>
                </a:ext>
              </a:extLst>
            </p:cNvPr>
            <p:cNvSpPr/>
            <p:nvPr/>
          </p:nvSpPr>
          <p:spPr>
            <a:xfrm>
              <a:off x="2714336" y="4461484"/>
              <a:ext cx="308770" cy="533302"/>
            </a:xfrm>
            <a:custGeom>
              <a:avLst/>
              <a:gdLst>
                <a:gd name="connsiteX0" fmla="*/ 289 w 308770"/>
                <a:gd name="connsiteY0" fmla="*/ 532791 h 533302"/>
                <a:gd name="connsiteX1" fmla="*/ 73314 w 308770"/>
                <a:gd name="connsiteY1" fmla="*/ 170841 h 533302"/>
                <a:gd name="connsiteX2" fmla="*/ 54264 w 308770"/>
                <a:gd name="connsiteY2" fmla="*/ 266091 h 533302"/>
                <a:gd name="connsiteX3" fmla="*/ 70139 w 308770"/>
                <a:gd name="connsiteY3" fmla="*/ 47016 h 533302"/>
                <a:gd name="connsiteX4" fmla="*/ 98714 w 308770"/>
                <a:gd name="connsiteY4" fmla="*/ 43841 h 533302"/>
                <a:gd name="connsiteX5" fmla="*/ 41564 w 308770"/>
                <a:gd name="connsiteY5" fmla="*/ 34316 h 533302"/>
                <a:gd name="connsiteX6" fmla="*/ 289214 w 308770"/>
                <a:gd name="connsiteY6" fmla="*/ 24791 h 533302"/>
                <a:gd name="connsiteX7" fmla="*/ 213014 w 308770"/>
                <a:gd name="connsiteY7" fmla="*/ 18441 h 533302"/>
                <a:gd name="connsiteX8" fmla="*/ 308264 w 308770"/>
                <a:gd name="connsiteY8" fmla="*/ 8916 h 533302"/>
                <a:gd name="connsiteX9" fmla="*/ 162214 w 308770"/>
                <a:gd name="connsiteY9" fmla="*/ 12091 h 533302"/>
                <a:gd name="connsiteX10" fmla="*/ 82839 w 308770"/>
                <a:gd name="connsiteY10" fmla="*/ 2566 h 533302"/>
                <a:gd name="connsiteX11" fmla="*/ 51089 w 308770"/>
                <a:gd name="connsiteY11" fmla="*/ 66066 h 533302"/>
                <a:gd name="connsiteX12" fmla="*/ 66964 w 308770"/>
                <a:gd name="connsiteY12" fmla="*/ 120041 h 533302"/>
                <a:gd name="connsiteX13" fmla="*/ 44739 w 308770"/>
                <a:gd name="connsiteY13" fmla="*/ 256566 h 533302"/>
                <a:gd name="connsiteX14" fmla="*/ 47914 w 308770"/>
                <a:gd name="connsiteY14" fmla="*/ 250216 h 533302"/>
                <a:gd name="connsiteX15" fmla="*/ 289 w 308770"/>
                <a:gd name="connsiteY15" fmla="*/ 532791 h 53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770" h="533302">
                  <a:moveTo>
                    <a:pt x="289" y="532791"/>
                  </a:moveTo>
                  <a:cubicBezTo>
                    <a:pt x="4522" y="519562"/>
                    <a:pt x="64318" y="215291"/>
                    <a:pt x="73314" y="170841"/>
                  </a:cubicBezTo>
                  <a:cubicBezTo>
                    <a:pt x="82310" y="126391"/>
                    <a:pt x="54793" y="286728"/>
                    <a:pt x="54264" y="266091"/>
                  </a:cubicBezTo>
                  <a:cubicBezTo>
                    <a:pt x="53735" y="245454"/>
                    <a:pt x="62731" y="84058"/>
                    <a:pt x="70139" y="47016"/>
                  </a:cubicBezTo>
                  <a:cubicBezTo>
                    <a:pt x="77547" y="9974"/>
                    <a:pt x="103476" y="45958"/>
                    <a:pt x="98714" y="43841"/>
                  </a:cubicBezTo>
                  <a:cubicBezTo>
                    <a:pt x="93952" y="41724"/>
                    <a:pt x="9814" y="37491"/>
                    <a:pt x="41564" y="34316"/>
                  </a:cubicBezTo>
                  <a:cubicBezTo>
                    <a:pt x="73314" y="31141"/>
                    <a:pt x="260639" y="27437"/>
                    <a:pt x="289214" y="24791"/>
                  </a:cubicBezTo>
                  <a:cubicBezTo>
                    <a:pt x="317789" y="22145"/>
                    <a:pt x="209839" y="21087"/>
                    <a:pt x="213014" y="18441"/>
                  </a:cubicBezTo>
                  <a:cubicBezTo>
                    <a:pt x="216189" y="15795"/>
                    <a:pt x="316731" y="9974"/>
                    <a:pt x="308264" y="8916"/>
                  </a:cubicBezTo>
                  <a:cubicBezTo>
                    <a:pt x="299797" y="7858"/>
                    <a:pt x="199785" y="13149"/>
                    <a:pt x="162214" y="12091"/>
                  </a:cubicBezTo>
                  <a:cubicBezTo>
                    <a:pt x="124643" y="11033"/>
                    <a:pt x="101360" y="-6430"/>
                    <a:pt x="82839" y="2566"/>
                  </a:cubicBezTo>
                  <a:cubicBezTo>
                    <a:pt x="64318" y="11562"/>
                    <a:pt x="53735" y="46487"/>
                    <a:pt x="51089" y="66066"/>
                  </a:cubicBezTo>
                  <a:cubicBezTo>
                    <a:pt x="48443" y="85645"/>
                    <a:pt x="68022" y="88291"/>
                    <a:pt x="66964" y="120041"/>
                  </a:cubicBezTo>
                  <a:cubicBezTo>
                    <a:pt x="65906" y="151791"/>
                    <a:pt x="47914" y="234870"/>
                    <a:pt x="44739" y="256566"/>
                  </a:cubicBezTo>
                  <a:cubicBezTo>
                    <a:pt x="41564" y="278262"/>
                    <a:pt x="56381" y="201533"/>
                    <a:pt x="47914" y="250216"/>
                  </a:cubicBezTo>
                  <a:cubicBezTo>
                    <a:pt x="39447" y="298899"/>
                    <a:pt x="-3944" y="546020"/>
                    <a:pt x="289" y="53279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59BC9EAE-7EE5-0424-8B67-C9A158134B69}"/>
                </a:ext>
              </a:extLst>
            </p:cNvPr>
            <p:cNvSpPr/>
            <p:nvPr/>
          </p:nvSpPr>
          <p:spPr>
            <a:xfrm>
              <a:off x="1489075" y="4069896"/>
              <a:ext cx="212668" cy="63954"/>
            </a:xfrm>
            <a:custGeom>
              <a:avLst/>
              <a:gdLst>
                <a:gd name="connsiteX0" fmla="*/ 0 w 212668"/>
                <a:gd name="connsiteY0" fmla="*/ 63954 h 63954"/>
                <a:gd name="connsiteX1" fmla="*/ 209550 w 212668"/>
                <a:gd name="connsiteY1" fmla="*/ 3629 h 63954"/>
                <a:gd name="connsiteX2" fmla="*/ 123825 w 212668"/>
                <a:gd name="connsiteY2" fmla="*/ 6804 h 63954"/>
                <a:gd name="connsiteX3" fmla="*/ 98425 w 212668"/>
                <a:gd name="connsiteY3" fmla="*/ 6804 h 63954"/>
                <a:gd name="connsiteX4" fmla="*/ 149225 w 212668"/>
                <a:gd name="connsiteY4" fmla="*/ 6804 h 63954"/>
                <a:gd name="connsiteX5" fmla="*/ 79375 w 212668"/>
                <a:gd name="connsiteY5" fmla="*/ 35379 h 63954"/>
                <a:gd name="connsiteX6" fmla="*/ 0 w 212668"/>
                <a:gd name="connsiteY6" fmla="*/ 63954 h 6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8" h="63954">
                  <a:moveTo>
                    <a:pt x="0" y="63954"/>
                  </a:moveTo>
                  <a:cubicBezTo>
                    <a:pt x="94456" y="38554"/>
                    <a:pt x="188913" y="13154"/>
                    <a:pt x="209550" y="3629"/>
                  </a:cubicBezTo>
                  <a:cubicBezTo>
                    <a:pt x="230187" y="-5896"/>
                    <a:pt x="142346" y="6275"/>
                    <a:pt x="123825" y="6804"/>
                  </a:cubicBezTo>
                  <a:cubicBezTo>
                    <a:pt x="105304" y="7333"/>
                    <a:pt x="98425" y="6804"/>
                    <a:pt x="98425" y="6804"/>
                  </a:cubicBezTo>
                  <a:cubicBezTo>
                    <a:pt x="102658" y="6804"/>
                    <a:pt x="152400" y="2042"/>
                    <a:pt x="149225" y="6804"/>
                  </a:cubicBezTo>
                  <a:cubicBezTo>
                    <a:pt x="146050" y="11566"/>
                    <a:pt x="79375" y="35379"/>
                    <a:pt x="79375" y="35379"/>
                  </a:cubicBezTo>
                  <a:lnTo>
                    <a:pt x="0" y="6395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866C2107-4A55-59D9-EC6C-26112D510A37}"/>
                </a:ext>
              </a:extLst>
            </p:cNvPr>
            <p:cNvSpPr/>
            <p:nvPr/>
          </p:nvSpPr>
          <p:spPr>
            <a:xfrm>
              <a:off x="1507757" y="4130667"/>
              <a:ext cx="230544" cy="53995"/>
            </a:xfrm>
            <a:custGeom>
              <a:avLst/>
              <a:gdLst>
                <a:gd name="connsiteX0" fmla="*/ 13068 w 230544"/>
                <a:gd name="connsiteY0" fmla="*/ 8 h 53995"/>
                <a:gd name="connsiteX1" fmla="*/ 222618 w 230544"/>
                <a:gd name="connsiteY1" fmla="*/ 34933 h 53995"/>
                <a:gd name="connsiteX2" fmla="*/ 168643 w 230544"/>
                <a:gd name="connsiteY2" fmla="*/ 34933 h 53995"/>
                <a:gd name="connsiteX3" fmla="*/ 368 w 230544"/>
                <a:gd name="connsiteY3" fmla="*/ 53983 h 53995"/>
                <a:gd name="connsiteX4" fmla="*/ 219443 w 230544"/>
                <a:gd name="connsiteY4" fmla="*/ 31758 h 53995"/>
                <a:gd name="connsiteX5" fmla="*/ 13068 w 230544"/>
                <a:gd name="connsiteY5" fmla="*/ 8 h 5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44" h="53995">
                  <a:moveTo>
                    <a:pt x="13068" y="8"/>
                  </a:moveTo>
                  <a:cubicBezTo>
                    <a:pt x="13597" y="537"/>
                    <a:pt x="196689" y="29112"/>
                    <a:pt x="222618" y="34933"/>
                  </a:cubicBezTo>
                  <a:cubicBezTo>
                    <a:pt x="248547" y="40754"/>
                    <a:pt x="205685" y="31758"/>
                    <a:pt x="168643" y="34933"/>
                  </a:cubicBezTo>
                  <a:cubicBezTo>
                    <a:pt x="131601" y="38108"/>
                    <a:pt x="-8099" y="54512"/>
                    <a:pt x="368" y="53983"/>
                  </a:cubicBezTo>
                  <a:cubicBezTo>
                    <a:pt x="8835" y="53454"/>
                    <a:pt x="214681" y="38637"/>
                    <a:pt x="219443" y="31758"/>
                  </a:cubicBezTo>
                  <a:cubicBezTo>
                    <a:pt x="224205" y="24879"/>
                    <a:pt x="12539" y="-521"/>
                    <a:pt x="13068" y="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DF119055-7F9C-C623-F6DE-8B28762C3AF7}"/>
                </a:ext>
              </a:extLst>
            </p:cNvPr>
            <p:cNvSpPr/>
            <p:nvPr/>
          </p:nvSpPr>
          <p:spPr>
            <a:xfrm>
              <a:off x="1663641" y="4041676"/>
              <a:ext cx="233943" cy="130497"/>
            </a:xfrm>
            <a:custGeom>
              <a:avLst/>
              <a:gdLst>
                <a:gd name="connsiteX0" fmla="*/ 228659 w 233943"/>
                <a:gd name="connsiteY0" fmla="*/ 99 h 130497"/>
                <a:gd name="connsiteX1" fmla="*/ 177859 w 233943"/>
                <a:gd name="connsiteY1" fmla="*/ 44549 h 130497"/>
                <a:gd name="connsiteX2" fmla="*/ 12759 w 233943"/>
                <a:gd name="connsiteY2" fmla="*/ 85824 h 130497"/>
                <a:gd name="connsiteX3" fmla="*/ 123884 w 233943"/>
                <a:gd name="connsiteY3" fmla="*/ 69949 h 130497"/>
                <a:gd name="connsiteX4" fmla="*/ 59 w 233943"/>
                <a:gd name="connsiteY4" fmla="*/ 130274 h 130497"/>
                <a:gd name="connsiteX5" fmla="*/ 142934 w 233943"/>
                <a:gd name="connsiteY5" fmla="*/ 44549 h 130497"/>
                <a:gd name="connsiteX6" fmla="*/ 114359 w 233943"/>
                <a:gd name="connsiteY6" fmla="*/ 54074 h 130497"/>
                <a:gd name="connsiteX7" fmla="*/ 108009 w 233943"/>
                <a:gd name="connsiteY7" fmla="*/ 54074 h 130497"/>
                <a:gd name="connsiteX8" fmla="*/ 66734 w 233943"/>
                <a:gd name="connsiteY8" fmla="*/ 57249 h 130497"/>
                <a:gd name="connsiteX9" fmla="*/ 228659 w 233943"/>
                <a:gd name="connsiteY9" fmla="*/ 99 h 13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943" h="130497">
                  <a:moveTo>
                    <a:pt x="228659" y="99"/>
                  </a:moveTo>
                  <a:cubicBezTo>
                    <a:pt x="247180" y="-2018"/>
                    <a:pt x="213842" y="30262"/>
                    <a:pt x="177859" y="44549"/>
                  </a:cubicBezTo>
                  <a:cubicBezTo>
                    <a:pt x="141876" y="58836"/>
                    <a:pt x="21755" y="81591"/>
                    <a:pt x="12759" y="85824"/>
                  </a:cubicBezTo>
                  <a:cubicBezTo>
                    <a:pt x="3763" y="90057"/>
                    <a:pt x="126001" y="62541"/>
                    <a:pt x="123884" y="69949"/>
                  </a:cubicBezTo>
                  <a:cubicBezTo>
                    <a:pt x="121767" y="77357"/>
                    <a:pt x="-3116" y="134507"/>
                    <a:pt x="59" y="130274"/>
                  </a:cubicBezTo>
                  <a:cubicBezTo>
                    <a:pt x="3234" y="126041"/>
                    <a:pt x="123884" y="57249"/>
                    <a:pt x="142934" y="44549"/>
                  </a:cubicBezTo>
                  <a:cubicBezTo>
                    <a:pt x="161984" y="31849"/>
                    <a:pt x="120180" y="52487"/>
                    <a:pt x="114359" y="54074"/>
                  </a:cubicBezTo>
                  <a:cubicBezTo>
                    <a:pt x="108538" y="55662"/>
                    <a:pt x="115946" y="53545"/>
                    <a:pt x="108009" y="54074"/>
                  </a:cubicBezTo>
                  <a:cubicBezTo>
                    <a:pt x="100071" y="54603"/>
                    <a:pt x="50330" y="63070"/>
                    <a:pt x="66734" y="57249"/>
                  </a:cubicBezTo>
                  <a:cubicBezTo>
                    <a:pt x="83138" y="51428"/>
                    <a:pt x="210138" y="2216"/>
                    <a:pt x="228659" y="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B2D94055-DA85-4B08-76BE-9AB5EA33BA16}"/>
                </a:ext>
              </a:extLst>
            </p:cNvPr>
            <p:cNvSpPr/>
            <p:nvPr/>
          </p:nvSpPr>
          <p:spPr>
            <a:xfrm>
              <a:off x="1611833" y="3087741"/>
              <a:ext cx="176062" cy="561862"/>
            </a:xfrm>
            <a:custGeom>
              <a:avLst/>
              <a:gdLst>
                <a:gd name="connsiteX0" fmla="*/ 175692 w 176062"/>
                <a:gd name="connsiteY0" fmla="*/ 4709 h 561862"/>
                <a:gd name="connsiteX1" fmla="*/ 35992 w 176062"/>
                <a:gd name="connsiteY1" fmla="*/ 426984 h 561862"/>
                <a:gd name="connsiteX2" fmla="*/ 61392 w 176062"/>
                <a:gd name="connsiteY2" fmla="*/ 379359 h 561862"/>
                <a:gd name="connsiteX3" fmla="*/ 4242 w 176062"/>
                <a:gd name="connsiteY3" fmla="*/ 553984 h 561862"/>
                <a:gd name="connsiteX4" fmla="*/ 10592 w 176062"/>
                <a:gd name="connsiteY4" fmla="*/ 500009 h 561862"/>
                <a:gd name="connsiteX5" fmla="*/ 61392 w 176062"/>
                <a:gd name="connsiteY5" fmla="*/ 220609 h 561862"/>
                <a:gd name="connsiteX6" fmla="*/ 13767 w 176062"/>
                <a:gd name="connsiteY6" fmla="*/ 357134 h 561862"/>
                <a:gd name="connsiteX7" fmla="*/ 115367 w 176062"/>
                <a:gd name="connsiteY7" fmla="*/ 144409 h 561862"/>
                <a:gd name="connsiteX8" fmla="*/ 77267 w 176062"/>
                <a:gd name="connsiteY8" fmla="*/ 198384 h 561862"/>
                <a:gd name="connsiteX9" fmla="*/ 175692 w 176062"/>
                <a:gd name="connsiteY9" fmla="*/ 4709 h 56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062" h="561862">
                  <a:moveTo>
                    <a:pt x="175692" y="4709"/>
                  </a:moveTo>
                  <a:cubicBezTo>
                    <a:pt x="168813" y="42809"/>
                    <a:pt x="55042" y="364542"/>
                    <a:pt x="35992" y="426984"/>
                  </a:cubicBezTo>
                  <a:cubicBezTo>
                    <a:pt x="16942" y="489426"/>
                    <a:pt x="66684" y="358193"/>
                    <a:pt x="61392" y="379359"/>
                  </a:cubicBezTo>
                  <a:cubicBezTo>
                    <a:pt x="56100" y="400525"/>
                    <a:pt x="12709" y="533876"/>
                    <a:pt x="4242" y="553984"/>
                  </a:cubicBezTo>
                  <a:cubicBezTo>
                    <a:pt x="-4225" y="574092"/>
                    <a:pt x="1067" y="555571"/>
                    <a:pt x="10592" y="500009"/>
                  </a:cubicBezTo>
                  <a:cubicBezTo>
                    <a:pt x="20117" y="444447"/>
                    <a:pt x="60863" y="244421"/>
                    <a:pt x="61392" y="220609"/>
                  </a:cubicBezTo>
                  <a:cubicBezTo>
                    <a:pt x="61921" y="196797"/>
                    <a:pt x="4771" y="369834"/>
                    <a:pt x="13767" y="357134"/>
                  </a:cubicBezTo>
                  <a:cubicBezTo>
                    <a:pt x="22763" y="344434"/>
                    <a:pt x="104784" y="170867"/>
                    <a:pt x="115367" y="144409"/>
                  </a:cubicBezTo>
                  <a:cubicBezTo>
                    <a:pt x="125950" y="117951"/>
                    <a:pt x="62979" y="225372"/>
                    <a:pt x="77267" y="198384"/>
                  </a:cubicBezTo>
                  <a:cubicBezTo>
                    <a:pt x="91554" y="171397"/>
                    <a:pt x="182571" y="-33391"/>
                    <a:pt x="175692" y="47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7769CE4-D2CC-5F77-15BF-B3C295DCA1E9}"/>
                </a:ext>
              </a:extLst>
            </p:cNvPr>
            <p:cNvSpPr/>
            <p:nvPr/>
          </p:nvSpPr>
          <p:spPr>
            <a:xfrm>
              <a:off x="2942043" y="4650920"/>
              <a:ext cx="572683" cy="1335575"/>
            </a:xfrm>
            <a:custGeom>
              <a:avLst/>
              <a:gdLst>
                <a:gd name="connsiteX0" fmla="*/ 461557 w 572683"/>
                <a:gd name="connsiteY0" fmla="*/ 455 h 1335575"/>
                <a:gd name="connsiteX1" fmla="*/ 553632 w 572683"/>
                <a:gd name="connsiteY1" fmla="*/ 98880 h 1335575"/>
                <a:gd name="connsiteX2" fmla="*/ 544107 w 572683"/>
                <a:gd name="connsiteY2" fmla="*/ 260805 h 1335575"/>
                <a:gd name="connsiteX3" fmla="*/ 550457 w 572683"/>
                <a:gd name="connsiteY3" fmla="*/ 229055 h 1335575"/>
                <a:gd name="connsiteX4" fmla="*/ 490132 w 572683"/>
                <a:gd name="connsiteY4" fmla="*/ 483055 h 1335575"/>
                <a:gd name="connsiteX5" fmla="*/ 448857 w 572683"/>
                <a:gd name="connsiteY5" fmla="*/ 670380 h 1335575"/>
                <a:gd name="connsiteX6" fmla="*/ 423457 w 572683"/>
                <a:gd name="connsiteY6" fmla="*/ 695780 h 1335575"/>
                <a:gd name="connsiteX7" fmla="*/ 201207 w 572683"/>
                <a:gd name="connsiteY7" fmla="*/ 1006930 h 1335575"/>
                <a:gd name="connsiteX8" fmla="*/ 217082 w 572683"/>
                <a:gd name="connsiteY8" fmla="*/ 1000580 h 1335575"/>
                <a:gd name="connsiteX9" fmla="*/ 1182 w 572683"/>
                <a:gd name="connsiteY9" fmla="*/ 1333955 h 1335575"/>
                <a:gd name="connsiteX10" fmla="*/ 144057 w 572683"/>
                <a:gd name="connsiteY10" fmla="*/ 1108530 h 1335575"/>
                <a:gd name="connsiteX11" fmla="*/ 426632 w 572683"/>
                <a:gd name="connsiteY11" fmla="*/ 686255 h 1335575"/>
                <a:gd name="connsiteX12" fmla="*/ 477432 w 572683"/>
                <a:gd name="connsiteY12" fmla="*/ 429080 h 1335575"/>
                <a:gd name="connsiteX13" fmla="*/ 480607 w 572683"/>
                <a:gd name="connsiteY13" fmla="*/ 508455 h 1335575"/>
                <a:gd name="connsiteX14" fmla="*/ 572682 w 572683"/>
                <a:gd name="connsiteY14" fmla="*/ 136980 h 1335575"/>
                <a:gd name="connsiteX15" fmla="*/ 461557 w 572683"/>
                <a:gd name="connsiteY15" fmla="*/ 455 h 13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683" h="1335575">
                  <a:moveTo>
                    <a:pt x="461557" y="455"/>
                  </a:moveTo>
                  <a:cubicBezTo>
                    <a:pt x="458382" y="-5895"/>
                    <a:pt x="539874" y="55488"/>
                    <a:pt x="553632" y="98880"/>
                  </a:cubicBezTo>
                  <a:cubicBezTo>
                    <a:pt x="567390" y="142272"/>
                    <a:pt x="544636" y="239109"/>
                    <a:pt x="544107" y="260805"/>
                  </a:cubicBezTo>
                  <a:cubicBezTo>
                    <a:pt x="543578" y="282501"/>
                    <a:pt x="559453" y="192013"/>
                    <a:pt x="550457" y="229055"/>
                  </a:cubicBezTo>
                  <a:cubicBezTo>
                    <a:pt x="541461" y="266097"/>
                    <a:pt x="507065" y="409501"/>
                    <a:pt x="490132" y="483055"/>
                  </a:cubicBezTo>
                  <a:cubicBezTo>
                    <a:pt x="473199" y="556609"/>
                    <a:pt x="459969" y="634926"/>
                    <a:pt x="448857" y="670380"/>
                  </a:cubicBezTo>
                  <a:cubicBezTo>
                    <a:pt x="437744" y="705834"/>
                    <a:pt x="464732" y="639688"/>
                    <a:pt x="423457" y="695780"/>
                  </a:cubicBezTo>
                  <a:cubicBezTo>
                    <a:pt x="382182" y="751872"/>
                    <a:pt x="235603" y="956130"/>
                    <a:pt x="201207" y="1006930"/>
                  </a:cubicBezTo>
                  <a:cubicBezTo>
                    <a:pt x="166811" y="1057730"/>
                    <a:pt x="250419" y="946076"/>
                    <a:pt x="217082" y="1000580"/>
                  </a:cubicBezTo>
                  <a:cubicBezTo>
                    <a:pt x="183745" y="1055084"/>
                    <a:pt x="13353" y="1315963"/>
                    <a:pt x="1182" y="1333955"/>
                  </a:cubicBezTo>
                  <a:cubicBezTo>
                    <a:pt x="-10989" y="1351947"/>
                    <a:pt x="73149" y="1216480"/>
                    <a:pt x="144057" y="1108530"/>
                  </a:cubicBezTo>
                  <a:cubicBezTo>
                    <a:pt x="214965" y="1000580"/>
                    <a:pt x="371070" y="799497"/>
                    <a:pt x="426632" y="686255"/>
                  </a:cubicBezTo>
                  <a:cubicBezTo>
                    <a:pt x="482194" y="573013"/>
                    <a:pt x="468436" y="458713"/>
                    <a:pt x="477432" y="429080"/>
                  </a:cubicBezTo>
                  <a:cubicBezTo>
                    <a:pt x="486428" y="399447"/>
                    <a:pt x="464732" y="557138"/>
                    <a:pt x="480607" y="508455"/>
                  </a:cubicBezTo>
                  <a:cubicBezTo>
                    <a:pt x="496482" y="459772"/>
                    <a:pt x="572153" y="221117"/>
                    <a:pt x="572682" y="136980"/>
                  </a:cubicBezTo>
                  <a:cubicBezTo>
                    <a:pt x="573211" y="52843"/>
                    <a:pt x="464732" y="6805"/>
                    <a:pt x="461557" y="4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B0F98419-96B2-7FA9-2C26-787F5799A64C}"/>
                </a:ext>
              </a:extLst>
            </p:cNvPr>
            <p:cNvSpPr/>
            <p:nvPr/>
          </p:nvSpPr>
          <p:spPr>
            <a:xfrm>
              <a:off x="3378109" y="4647167"/>
              <a:ext cx="166867" cy="677811"/>
            </a:xfrm>
            <a:custGeom>
              <a:avLst/>
              <a:gdLst>
                <a:gd name="connsiteX0" fmla="*/ 91 w 166867"/>
                <a:gd name="connsiteY0" fmla="*/ 1033 h 677811"/>
                <a:gd name="connsiteX1" fmla="*/ 133441 w 166867"/>
                <a:gd name="connsiteY1" fmla="*/ 55008 h 677811"/>
                <a:gd name="connsiteX2" fmla="*/ 165191 w 166867"/>
                <a:gd name="connsiteY2" fmla="*/ 134383 h 677811"/>
                <a:gd name="connsiteX3" fmla="*/ 146141 w 166867"/>
                <a:gd name="connsiteY3" fmla="*/ 289958 h 677811"/>
                <a:gd name="connsiteX4" fmla="*/ 152491 w 166867"/>
                <a:gd name="connsiteY4" fmla="*/ 267733 h 677811"/>
                <a:gd name="connsiteX5" fmla="*/ 82641 w 166867"/>
                <a:gd name="connsiteY5" fmla="*/ 556658 h 677811"/>
                <a:gd name="connsiteX6" fmla="*/ 76291 w 166867"/>
                <a:gd name="connsiteY6" fmla="*/ 566183 h 677811"/>
                <a:gd name="connsiteX7" fmla="*/ 47716 w 166867"/>
                <a:gd name="connsiteY7" fmla="*/ 674133 h 677811"/>
                <a:gd name="connsiteX8" fmla="*/ 108041 w 166867"/>
                <a:gd name="connsiteY8" fmla="*/ 413783 h 677811"/>
                <a:gd name="connsiteX9" fmla="*/ 155666 w 166867"/>
                <a:gd name="connsiteY9" fmla="*/ 137558 h 677811"/>
                <a:gd name="connsiteX10" fmla="*/ 155666 w 166867"/>
                <a:gd name="connsiteY10" fmla="*/ 102633 h 677811"/>
                <a:gd name="connsiteX11" fmla="*/ 91 w 166867"/>
                <a:gd name="connsiteY11" fmla="*/ 1033 h 67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867" h="677811">
                  <a:moveTo>
                    <a:pt x="91" y="1033"/>
                  </a:moveTo>
                  <a:cubicBezTo>
                    <a:pt x="-3613" y="-6904"/>
                    <a:pt x="105924" y="32783"/>
                    <a:pt x="133441" y="55008"/>
                  </a:cubicBezTo>
                  <a:cubicBezTo>
                    <a:pt x="160958" y="77233"/>
                    <a:pt x="163074" y="95225"/>
                    <a:pt x="165191" y="134383"/>
                  </a:cubicBezTo>
                  <a:cubicBezTo>
                    <a:pt x="167308" y="173541"/>
                    <a:pt x="148258" y="267733"/>
                    <a:pt x="146141" y="289958"/>
                  </a:cubicBezTo>
                  <a:cubicBezTo>
                    <a:pt x="144024" y="312183"/>
                    <a:pt x="163074" y="223283"/>
                    <a:pt x="152491" y="267733"/>
                  </a:cubicBezTo>
                  <a:cubicBezTo>
                    <a:pt x="141908" y="312183"/>
                    <a:pt x="95341" y="506916"/>
                    <a:pt x="82641" y="556658"/>
                  </a:cubicBezTo>
                  <a:cubicBezTo>
                    <a:pt x="69941" y="606400"/>
                    <a:pt x="82112" y="546604"/>
                    <a:pt x="76291" y="566183"/>
                  </a:cubicBezTo>
                  <a:cubicBezTo>
                    <a:pt x="70470" y="585762"/>
                    <a:pt x="42424" y="699533"/>
                    <a:pt x="47716" y="674133"/>
                  </a:cubicBezTo>
                  <a:cubicBezTo>
                    <a:pt x="53008" y="648733"/>
                    <a:pt x="90049" y="503212"/>
                    <a:pt x="108041" y="413783"/>
                  </a:cubicBezTo>
                  <a:cubicBezTo>
                    <a:pt x="126033" y="324354"/>
                    <a:pt x="147729" y="189416"/>
                    <a:pt x="155666" y="137558"/>
                  </a:cubicBezTo>
                  <a:cubicBezTo>
                    <a:pt x="163603" y="85700"/>
                    <a:pt x="176303" y="126975"/>
                    <a:pt x="155666" y="102633"/>
                  </a:cubicBezTo>
                  <a:cubicBezTo>
                    <a:pt x="135029" y="78291"/>
                    <a:pt x="3795" y="8970"/>
                    <a:pt x="91" y="10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6304D22A-898E-F1C5-6A89-CA735985000C}"/>
                </a:ext>
              </a:extLst>
            </p:cNvPr>
            <p:cNvSpPr/>
            <p:nvPr/>
          </p:nvSpPr>
          <p:spPr>
            <a:xfrm>
              <a:off x="2952720" y="4734118"/>
              <a:ext cx="632297" cy="1342881"/>
            </a:xfrm>
            <a:custGeom>
              <a:avLst/>
              <a:gdLst>
                <a:gd name="connsiteX0" fmla="*/ 628680 w 632297"/>
                <a:gd name="connsiteY0" fmla="*/ 2982 h 1342881"/>
                <a:gd name="connsiteX1" fmla="*/ 542955 w 632297"/>
                <a:gd name="connsiteY1" fmla="*/ 434782 h 1342881"/>
                <a:gd name="connsiteX2" fmla="*/ 393730 w 632297"/>
                <a:gd name="connsiteY2" fmla="*/ 803082 h 1342881"/>
                <a:gd name="connsiteX3" fmla="*/ 406430 w 632297"/>
                <a:gd name="connsiteY3" fmla="*/ 761807 h 1342881"/>
                <a:gd name="connsiteX4" fmla="*/ 257205 w 632297"/>
                <a:gd name="connsiteY4" fmla="*/ 1031682 h 1342881"/>
                <a:gd name="connsiteX5" fmla="*/ 269905 w 632297"/>
                <a:gd name="connsiteY5" fmla="*/ 984057 h 1342881"/>
                <a:gd name="connsiteX6" fmla="*/ 30 w 632297"/>
                <a:gd name="connsiteY6" fmla="*/ 1342832 h 1342881"/>
                <a:gd name="connsiteX7" fmla="*/ 254030 w 632297"/>
                <a:gd name="connsiteY7" fmla="*/ 1006282 h 1342881"/>
                <a:gd name="connsiteX8" fmla="*/ 533430 w 632297"/>
                <a:gd name="connsiteY8" fmla="*/ 523682 h 1342881"/>
                <a:gd name="connsiteX9" fmla="*/ 527080 w 632297"/>
                <a:gd name="connsiteY9" fmla="*/ 533207 h 1342881"/>
                <a:gd name="connsiteX10" fmla="*/ 619155 w 632297"/>
                <a:gd name="connsiteY10" fmla="*/ 279207 h 1342881"/>
                <a:gd name="connsiteX11" fmla="*/ 615980 w 632297"/>
                <a:gd name="connsiteY11" fmla="*/ 244282 h 1342881"/>
                <a:gd name="connsiteX12" fmla="*/ 628680 w 632297"/>
                <a:gd name="connsiteY12" fmla="*/ 2982 h 134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7" h="1342881">
                  <a:moveTo>
                    <a:pt x="628680" y="2982"/>
                  </a:moveTo>
                  <a:cubicBezTo>
                    <a:pt x="616509" y="34732"/>
                    <a:pt x="582113" y="301432"/>
                    <a:pt x="542955" y="434782"/>
                  </a:cubicBezTo>
                  <a:cubicBezTo>
                    <a:pt x="503797" y="568132"/>
                    <a:pt x="416484" y="748578"/>
                    <a:pt x="393730" y="803082"/>
                  </a:cubicBezTo>
                  <a:cubicBezTo>
                    <a:pt x="370976" y="857586"/>
                    <a:pt x="429184" y="723707"/>
                    <a:pt x="406430" y="761807"/>
                  </a:cubicBezTo>
                  <a:cubicBezTo>
                    <a:pt x="383676" y="799907"/>
                    <a:pt x="279959" y="994640"/>
                    <a:pt x="257205" y="1031682"/>
                  </a:cubicBezTo>
                  <a:cubicBezTo>
                    <a:pt x="234451" y="1068724"/>
                    <a:pt x="312767" y="932199"/>
                    <a:pt x="269905" y="984057"/>
                  </a:cubicBezTo>
                  <a:cubicBezTo>
                    <a:pt x="227043" y="1035915"/>
                    <a:pt x="2676" y="1339128"/>
                    <a:pt x="30" y="1342832"/>
                  </a:cubicBezTo>
                  <a:cubicBezTo>
                    <a:pt x="-2616" y="1346536"/>
                    <a:pt x="165130" y="1142807"/>
                    <a:pt x="254030" y="1006282"/>
                  </a:cubicBezTo>
                  <a:cubicBezTo>
                    <a:pt x="342930" y="869757"/>
                    <a:pt x="487922" y="602528"/>
                    <a:pt x="533430" y="523682"/>
                  </a:cubicBezTo>
                  <a:cubicBezTo>
                    <a:pt x="578938" y="444836"/>
                    <a:pt x="512793" y="573953"/>
                    <a:pt x="527080" y="533207"/>
                  </a:cubicBezTo>
                  <a:cubicBezTo>
                    <a:pt x="541367" y="492461"/>
                    <a:pt x="619155" y="279207"/>
                    <a:pt x="619155" y="279207"/>
                  </a:cubicBezTo>
                  <a:cubicBezTo>
                    <a:pt x="633972" y="231053"/>
                    <a:pt x="613334" y="286086"/>
                    <a:pt x="615980" y="244282"/>
                  </a:cubicBezTo>
                  <a:cubicBezTo>
                    <a:pt x="618626" y="202478"/>
                    <a:pt x="640851" y="-28768"/>
                    <a:pt x="628680" y="29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55E2DD2C-0EC3-CFDB-AF7E-BEDBC876EE3A}"/>
                </a:ext>
              </a:extLst>
            </p:cNvPr>
            <p:cNvSpPr/>
            <p:nvPr/>
          </p:nvSpPr>
          <p:spPr>
            <a:xfrm>
              <a:off x="3418301" y="4631548"/>
              <a:ext cx="394919" cy="505715"/>
            </a:xfrm>
            <a:custGeom>
              <a:avLst/>
              <a:gdLst>
                <a:gd name="connsiteX0" fmla="*/ 1174 w 394919"/>
                <a:gd name="connsiteY0" fmla="*/ 777 h 505715"/>
                <a:gd name="connsiteX1" fmla="*/ 105949 w 394919"/>
                <a:gd name="connsiteY1" fmla="*/ 80152 h 505715"/>
                <a:gd name="connsiteX2" fmla="*/ 188499 w 394919"/>
                <a:gd name="connsiteY2" fmla="*/ 150002 h 505715"/>
                <a:gd name="connsiteX3" fmla="*/ 172624 w 394919"/>
                <a:gd name="connsiteY3" fmla="*/ 134127 h 505715"/>
                <a:gd name="connsiteX4" fmla="*/ 280574 w 394919"/>
                <a:gd name="connsiteY4" fmla="*/ 302402 h 505715"/>
                <a:gd name="connsiteX5" fmla="*/ 296449 w 394919"/>
                <a:gd name="connsiteY5" fmla="*/ 321452 h 505715"/>
                <a:gd name="connsiteX6" fmla="*/ 347249 w 394919"/>
                <a:gd name="connsiteY6" fmla="*/ 407177 h 505715"/>
                <a:gd name="connsiteX7" fmla="*/ 350424 w 394919"/>
                <a:gd name="connsiteY7" fmla="*/ 470677 h 505715"/>
                <a:gd name="connsiteX8" fmla="*/ 350424 w 394919"/>
                <a:gd name="connsiteY8" fmla="*/ 461152 h 505715"/>
                <a:gd name="connsiteX9" fmla="*/ 394874 w 394919"/>
                <a:gd name="connsiteY9" fmla="*/ 505602 h 505715"/>
                <a:gd name="connsiteX10" fmla="*/ 356774 w 394919"/>
                <a:gd name="connsiteY10" fmla="*/ 467502 h 505715"/>
                <a:gd name="connsiteX11" fmla="*/ 264699 w 394919"/>
                <a:gd name="connsiteY11" fmla="*/ 305577 h 505715"/>
                <a:gd name="connsiteX12" fmla="*/ 242474 w 394919"/>
                <a:gd name="connsiteY12" fmla="*/ 200802 h 505715"/>
                <a:gd name="connsiteX13" fmla="*/ 178974 w 394919"/>
                <a:gd name="connsiteY13" fmla="*/ 130952 h 505715"/>
                <a:gd name="connsiteX14" fmla="*/ 1174 w 394919"/>
                <a:gd name="connsiteY14" fmla="*/ 777 h 5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4919" h="505715">
                  <a:moveTo>
                    <a:pt x="1174" y="777"/>
                  </a:moveTo>
                  <a:cubicBezTo>
                    <a:pt x="-10997" y="-7690"/>
                    <a:pt x="74728" y="55281"/>
                    <a:pt x="105949" y="80152"/>
                  </a:cubicBezTo>
                  <a:cubicBezTo>
                    <a:pt x="137170" y="105023"/>
                    <a:pt x="188499" y="150002"/>
                    <a:pt x="188499" y="150002"/>
                  </a:cubicBezTo>
                  <a:cubicBezTo>
                    <a:pt x="199611" y="158998"/>
                    <a:pt x="157278" y="108727"/>
                    <a:pt x="172624" y="134127"/>
                  </a:cubicBezTo>
                  <a:cubicBezTo>
                    <a:pt x="187970" y="159527"/>
                    <a:pt x="259937" y="271181"/>
                    <a:pt x="280574" y="302402"/>
                  </a:cubicBezTo>
                  <a:cubicBezTo>
                    <a:pt x="301211" y="333623"/>
                    <a:pt x="285337" y="303990"/>
                    <a:pt x="296449" y="321452"/>
                  </a:cubicBezTo>
                  <a:cubicBezTo>
                    <a:pt x="307561" y="338914"/>
                    <a:pt x="338253" y="382306"/>
                    <a:pt x="347249" y="407177"/>
                  </a:cubicBezTo>
                  <a:cubicBezTo>
                    <a:pt x="356245" y="432048"/>
                    <a:pt x="350424" y="470677"/>
                    <a:pt x="350424" y="470677"/>
                  </a:cubicBezTo>
                  <a:cubicBezTo>
                    <a:pt x="350953" y="479673"/>
                    <a:pt x="343016" y="455331"/>
                    <a:pt x="350424" y="461152"/>
                  </a:cubicBezTo>
                  <a:cubicBezTo>
                    <a:pt x="357832" y="466973"/>
                    <a:pt x="394874" y="505602"/>
                    <a:pt x="394874" y="505602"/>
                  </a:cubicBezTo>
                  <a:cubicBezTo>
                    <a:pt x="395932" y="506660"/>
                    <a:pt x="378470" y="500840"/>
                    <a:pt x="356774" y="467502"/>
                  </a:cubicBezTo>
                  <a:cubicBezTo>
                    <a:pt x="335078" y="434165"/>
                    <a:pt x="283749" y="350027"/>
                    <a:pt x="264699" y="305577"/>
                  </a:cubicBezTo>
                  <a:cubicBezTo>
                    <a:pt x="245649" y="261127"/>
                    <a:pt x="256761" y="229906"/>
                    <a:pt x="242474" y="200802"/>
                  </a:cubicBezTo>
                  <a:cubicBezTo>
                    <a:pt x="228187" y="171698"/>
                    <a:pt x="218662" y="158469"/>
                    <a:pt x="178974" y="130952"/>
                  </a:cubicBezTo>
                  <a:cubicBezTo>
                    <a:pt x="139286" y="103435"/>
                    <a:pt x="13345" y="9244"/>
                    <a:pt x="1174" y="77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099577E-DE9E-FB84-853D-02CAC57BD330}"/>
                </a:ext>
              </a:extLst>
            </p:cNvPr>
            <p:cNvSpPr/>
            <p:nvPr/>
          </p:nvSpPr>
          <p:spPr>
            <a:xfrm>
              <a:off x="2199157" y="5561938"/>
              <a:ext cx="580797" cy="857227"/>
            </a:xfrm>
            <a:custGeom>
              <a:avLst/>
              <a:gdLst>
                <a:gd name="connsiteX0" fmla="*/ 1118 w 580797"/>
                <a:gd name="connsiteY0" fmla="*/ 662 h 857227"/>
                <a:gd name="connsiteX1" fmla="*/ 226543 w 580797"/>
                <a:gd name="connsiteY1" fmla="*/ 327687 h 857227"/>
                <a:gd name="connsiteX2" fmla="*/ 461493 w 580797"/>
                <a:gd name="connsiteY2" fmla="*/ 515012 h 857227"/>
                <a:gd name="connsiteX3" fmla="*/ 458318 w 580797"/>
                <a:gd name="connsiteY3" fmla="*/ 581687 h 857227"/>
                <a:gd name="connsiteX4" fmla="*/ 575793 w 580797"/>
                <a:gd name="connsiteY4" fmla="*/ 851562 h 857227"/>
                <a:gd name="connsiteX5" fmla="*/ 547218 w 580797"/>
                <a:gd name="connsiteY5" fmla="*/ 746787 h 857227"/>
                <a:gd name="connsiteX6" fmla="*/ 439268 w 580797"/>
                <a:gd name="connsiteY6" fmla="*/ 530887 h 857227"/>
                <a:gd name="connsiteX7" fmla="*/ 245593 w 580797"/>
                <a:gd name="connsiteY7" fmla="*/ 368962 h 857227"/>
                <a:gd name="connsiteX8" fmla="*/ 102718 w 580797"/>
                <a:gd name="connsiteY8" fmla="*/ 222912 h 857227"/>
                <a:gd name="connsiteX9" fmla="*/ 137643 w 580797"/>
                <a:gd name="connsiteY9" fmla="*/ 241962 h 857227"/>
                <a:gd name="connsiteX10" fmla="*/ 1118 w 580797"/>
                <a:gd name="connsiteY10" fmla="*/ 662 h 8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797" h="857227">
                  <a:moveTo>
                    <a:pt x="1118" y="662"/>
                  </a:moveTo>
                  <a:cubicBezTo>
                    <a:pt x="15935" y="14949"/>
                    <a:pt x="149814" y="241962"/>
                    <a:pt x="226543" y="327687"/>
                  </a:cubicBezTo>
                  <a:cubicBezTo>
                    <a:pt x="303272" y="413412"/>
                    <a:pt x="422864" y="472679"/>
                    <a:pt x="461493" y="515012"/>
                  </a:cubicBezTo>
                  <a:cubicBezTo>
                    <a:pt x="500122" y="557345"/>
                    <a:pt x="439268" y="525595"/>
                    <a:pt x="458318" y="581687"/>
                  </a:cubicBezTo>
                  <a:cubicBezTo>
                    <a:pt x="477368" y="637779"/>
                    <a:pt x="560976" y="824045"/>
                    <a:pt x="575793" y="851562"/>
                  </a:cubicBezTo>
                  <a:cubicBezTo>
                    <a:pt x="590610" y="879079"/>
                    <a:pt x="569972" y="800233"/>
                    <a:pt x="547218" y="746787"/>
                  </a:cubicBezTo>
                  <a:cubicBezTo>
                    <a:pt x="524464" y="693341"/>
                    <a:pt x="489539" y="593858"/>
                    <a:pt x="439268" y="530887"/>
                  </a:cubicBezTo>
                  <a:cubicBezTo>
                    <a:pt x="388997" y="467916"/>
                    <a:pt x="301685" y="420291"/>
                    <a:pt x="245593" y="368962"/>
                  </a:cubicBezTo>
                  <a:cubicBezTo>
                    <a:pt x="189501" y="317633"/>
                    <a:pt x="120710" y="244079"/>
                    <a:pt x="102718" y="222912"/>
                  </a:cubicBezTo>
                  <a:cubicBezTo>
                    <a:pt x="84726" y="201745"/>
                    <a:pt x="151931" y="276358"/>
                    <a:pt x="137643" y="241962"/>
                  </a:cubicBezTo>
                  <a:cubicBezTo>
                    <a:pt x="123356" y="207566"/>
                    <a:pt x="-13699" y="-13625"/>
                    <a:pt x="1118" y="6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91F429E8-5C12-73AF-4F97-D49F8981DD15}"/>
                </a:ext>
              </a:extLst>
            </p:cNvPr>
            <p:cNvSpPr/>
            <p:nvPr/>
          </p:nvSpPr>
          <p:spPr>
            <a:xfrm>
              <a:off x="2417407" y="5847338"/>
              <a:ext cx="197742" cy="182105"/>
            </a:xfrm>
            <a:custGeom>
              <a:avLst/>
              <a:gdLst>
                <a:gd name="connsiteX0" fmla="*/ 1943 w 197742"/>
                <a:gd name="connsiteY0" fmla="*/ 1012 h 182105"/>
                <a:gd name="connsiteX1" fmla="*/ 195618 w 197742"/>
                <a:gd name="connsiteY1" fmla="*/ 178812 h 182105"/>
                <a:gd name="connsiteX2" fmla="*/ 100368 w 197742"/>
                <a:gd name="connsiteY2" fmla="*/ 108962 h 182105"/>
                <a:gd name="connsiteX3" fmla="*/ 1943 w 197742"/>
                <a:gd name="connsiteY3" fmla="*/ 1012 h 1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42" h="182105">
                  <a:moveTo>
                    <a:pt x="1943" y="1012"/>
                  </a:moveTo>
                  <a:cubicBezTo>
                    <a:pt x="17818" y="12654"/>
                    <a:pt x="179214" y="160820"/>
                    <a:pt x="195618" y="178812"/>
                  </a:cubicBezTo>
                  <a:cubicBezTo>
                    <a:pt x="212022" y="196804"/>
                    <a:pt x="128943" y="136479"/>
                    <a:pt x="100368" y="108962"/>
                  </a:cubicBezTo>
                  <a:cubicBezTo>
                    <a:pt x="71793" y="81445"/>
                    <a:pt x="-13932" y="-10630"/>
                    <a:pt x="1943" y="10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B8CA99FA-274B-1D2B-3C63-77689C7CA91E}"/>
                </a:ext>
              </a:extLst>
            </p:cNvPr>
            <p:cNvSpPr/>
            <p:nvPr/>
          </p:nvSpPr>
          <p:spPr>
            <a:xfrm>
              <a:off x="2397125" y="5813315"/>
              <a:ext cx="355644" cy="343012"/>
            </a:xfrm>
            <a:custGeom>
              <a:avLst/>
              <a:gdLst>
                <a:gd name="connsiteX0" fmla="*/ 0 w 355644"/>
                <a:gd name="connsiteY0" fmla="*/ 110 h 343012"/>
                <a:gd name="connsiteX1" fmla="*/ 174625 w 355644"/>
                <a:gd name="connsiteY1" fmla="*/ 127110 h 343012"/>
                <a:gd name="connsiteX2" fmla="*/ 250825 w 355644"/>
                <a:gd name="connsiteY2" fmla="*/ 244585 h 343012"/>
                <a:gd name="connsiteX3" fmla="*/ 266700 w 355644"/>
                <a:gd name="connsiteY3" fmla="*/ 238235 h 343012"/>
                <a:gd name="connsiteX4" fmla="*/ 355600 w 355644"/>
                <a:gd name="connsiteY4" fmla="*/ 343010 h 343012"/>
                <a:gd name="connsiteX5" fmla="*/ 254000 w 355644"/>
                <a:gd name="connsiteY5" fmla="*/ 235060 h 343012"/>
                <a:gd name="connsiteX6" fmla="*/ 120650 w 355644"/>
                <a:gd name="connsiteY6" fmla="*/ 111235 h 343012"/>
                <a:gd name="connsiteX7" fmla="*/ 174625 w 355644"/>
                <a:gd name="connsiteY7" fmla="*/ 149335 h 343012"/>
                <a:gd name="connsiteX8" fmla="*/ 0 w 355644"/>
                <a:gd name="connsiteY8" fmla="*/ 110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44" h="343012">
                  <a:moveTo>
                    <a:pt x="0" y="110"/>
                  </a:moveTo>
                  <a:cubicBezTo>
                    <a:pt x="0" y="-3594"/>
                    <a:pt x="132821" y="86364"/>
                    <a:pt x="174625" y="127110"/>
                  </a:cubicBezTo>
                  <a:cubicBezTo>
                    <a:pt x="216429" y="167856"/>
                    <a:pt x="250825" y="244585"/>
                    <a:pt x="250825" y="244585"/>
                  </a:cubicBezTo>
                  <a:cubicBezTo>
                    <a:pt x="266171" y="263106"/>
                    <a:pt x="249238" y="221831"/>
                    <a:pt x="266700" y="238235"/>
                  </a:cubicBezTo>
                  <a:cubicBezTo>
                    <a:pt x="284163" y="254639"/>
                    <a:pt x="357717" y="343539"/>
                    <a:pt x="355600" y="343010"/>
                  </a:cubicBezTo>
                  <a:cubicBezTo>
                    <a:pt x="353483" y="342481"/>
                    <a:pt x="293158" y="273689"/>
                    <a:pt x="254000" y="235060"/>
                  </a:cubicBezTo>
                  <a:cubicBezTo>
                    <a:pt x="214842" y="196431"/>
                    <a:pt x="133879" y="125523"/>
                    <a:pt x="120650" y="111235"/>
                  </a:cubicBezTo>
                  <a:cubicBezTo>
                    <a:pt x="107421" y="96948"/>
                    <a:pt x="193675" y="165210"/>
                    <a:pt x="174625" y="149335"/>
                  </a:cubicBezTo>
                  <a:cubicBezTo>
                    <a:pt x="155575" y="133460"/>
                    <a:pt x="0" y="3814"/>
                    <a:pt x="0" y="1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600CC20F-7A75-B6A4-9043-ABE4470A0682}"/>
                </a:ext>
              </a:extLst>
            </p:cNvPr>
            <p:cNvSpPr/>
            <p:nvPr/>
          </p:nvSpPr>
          <p:spPr>
            <a:xfrm>
              <a:off x="2705085" y="6113432"/>
              <a:ext cx="95277" cy="323216"/>
            </a:xfrm>
            <a:custGeom>
              <a:avLst/>
              <a:gdLst>
                <a:gd name="connsiteX0" fmla="*/ 15 w 95277"/>
                <a:gd name="connsiteY0" fmla="*/ 1618 h 323216"/>
                <a:gd name="connsiteX1" fmla="*/ 63515 w 95277"/>
                <a:gd name="connsiteY1" fmla="*/ 166718 h 323216"/>
                <a:gd name="connsiteX2" fmla="*/ 63515 w 95277"/>
                <a:gd name="connsiteY2" fmla="*/ 147668 h 323216"/>
                <a:gd name="connsiteX3" fmla="*/ 92090 w 95277"/>
                <a:gd name="connsiteY3" fmla="*/ 322293 h 323216"/>
                <a:gd name="connsiteX4" fmla="*/ 92090 w 95277"/>
                <a:gd name="connsiteY4" fmla="*/ 211168 h 323216"/>
                <a:gd name="connsiteX5" fmla="*/ 69865 w 95277"/>
                <a:gd name="connsiteY5" fmla="*/ 90518 h 323216"/>
                <a:gd name="connsiteX6" fmla="*/ 15 w 95277"/>
                <a:gd name="connsiteY6" fmla="*/ 1618 h 32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77" h="323216">
                  <a:moveTo>
                    <a:pt x="15" y="1618"/>
                  </a:moveTo>
                  <a:cubicBezTo>
                    <a:pt x="-1043" y="14318"/>
                    <a:pt x="52932" y="142376"/>
                    <a:pt x="63515" y="166718"/>
                  </a:cubicBezTo>
                  <a:cubicBezTo>
                    <a:pt x="74098" y="191060"/>
                    <a:pt x="58753" y="121739"/>
                    <a:pt x="63515" y="147668"/>
                  </a:cubicBezTo>
                  <a:cubicBezTo>
                    <a:pt x="68277" y="173597"/>
                    <a:pt x="87328" y="311710"/>
                    <a:pt x="92090" y="322293"/>
                  </a:cubicBezTo>
                  <a:cubicBezTo>
                    <a:pt x="96853" y="332876"/>
                    <a:pt x="95794" y="249797"/>
                    <a:pt x="92090" y="211168"/>
                  </a:cubicBezTo>
                  <a:cubicBezTo>
                    <a:pt x="88386" y="172539"/>
                    <a:pt x="87857" y="127030"/>
                    <a:pt x="69865" y="90518"/>
                  </a:cubicBezTo>
                  <a:cubicBezTo>
                    <a:pt x="51873" y="54006"/>
                    <a:pt x="1073" y="-11082"/>
                    <a:pt x="15" y="16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7F46C12A-BA5A-D78C-06A9-D14619E1DF9E}"/>
                </a:ext>
              </a:extLst>
            </p:cNvPr>
            <p:cNvSpPr/>
            <p:nvPr/>
          </p:nvSpPr>
          <p:spPr>
            <a:xfrm>
              <a:off x="2859298" y="5926623"/>
              <a:ext cx="169680" cy="508524"/>
            </a:xfrm>
            <a:custGeom>
              <a:avLst/>
              <a:gdLst>
                <a:gd name="connsiteX0" fmla="*/ 102977 w 169680"/>
                <a:gd name="connsiteY0" fmla="*/ 1102 h 508524"/>
                <a:gd name="connsiteX1" fmla="*/ 1377 w 169680"/>
                <a:gd name="connsiteY1" fmla="*/ 137627 h 508524"/>
                <a:gd name="connsiteX2" fmla="*/ 42652 w 169680"/>
                <a:gd name="connsiteY2" fmla="*/ 163027 h 508524"/>
                <a:gd name="connsiteX3" fmla="*/ 20427 w 169680"/>
                <a:gd name="connsiteY3" fmla="*/ 220177 h 508524"/>
                <a:gd name="connsiteX4" fmla="*/ 42652 w 169680"/>
                <a:gd name="connsiteY4" fmla="*/ 350352 h 508524"/>
                <a:gd name="connsiteX5" fmla="*/ 58527 w 169680"/>
                <a:gd name="connsiteY5" fmla="*/ 318602 h 508524"/>
                <a:gd name="connsiteX6" fmla="*/ 156952 w 169680"/>
                <a:gd name="connsiteY6" fmla="*/ 505927 h 508524"/>
                <a:gd name="connsiteX7" fmla="*/ 99802 w 169680"/>
                <a:gd name="connsiteY7" fmla="*/ 417027 h 508524"/>
                <a:gd name="connsiteX8" fmla="*/ 14077 w 169680"/>
                <a:gd name="connsiteY8" fmla="*/ 264627 h 508524"/>
                <a:gd name="connsiteX9" fmla="*/ 23602 w 169680"/>
                <a:gd name="connsiteY9" fmla="*/ 210652 h 508524"/>
                <a:gd name="connsiteX10" fmla="*/ 169652 w 169680"/>
                <a:gd name="connsiteY10" fmla="*/ 16977 h 508524"/>
                <a:gd name="connsiteX11" fmla="*/ 36302 w 169680"/>
                <a:gd name="connsiteY11" fmla="*/ 131277 h 508524"/>
                <a:gd name="connsiteX12" fmla="*/ 49002 w 169680"/>
                <a:gd name="connsiteY12" fmla="*/ 77302 h 508524"/>
                <a:gd name="connsiteX13" fmla="*/ 102977 w 169680"/>
                <a:gd name="connsiteY13" fmla="*/ 1102 h 50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680" h="508524">
                  <a:moveTo>
                    <a:pt x="102977" y="1102"/>
                  </a:moveTo>
                  <a:cubicBezTo>
                    <a:pt x="95040" y="11156"/>
                    <a:pt x="11431" y="110640"/>
                    <a:pt x="1377" y="137627"/>
                  </a:cubicBezTo>
                  <a:cubicBezTo>
                    <a:pt x="-8677" y="164615"/>
                    <a:pt x="39477" y="149269"/>
                    <a:pt x="42652" y="163027"/>
                  </a:cubicBezTo>
                  <a:cubicBezTo>
                    <a:pt x="45827" y="176785"/>
                    <a:pt x="20427" y="188956"/>
                    <a:pt x="20427" y="220177"/>
                  </a:cubicBezTo>
                  <a:cubicBezTo>
                    <a:pt x="20427" y="251398"/>
                    <a:pt x="36302" y="333948"/>
                    <a:pt x="42652" y="350352"/>
                  </a:cubicBezTo>
                  <a:cubicBezTo>
                    <a:pt x="49002" y="366756"/>
                    <a:pt x="39477" y="292673"/>
                    <a:pt x="58527" y="318602"/>
                  </a:cubicBezTo>
                  <a:cubicBezTo>
                    <a:pt x="77577" y="344531"/>
                    <a:pt x="150073" y="489523"/>
                    <a:pt x="156952" y="505927"/>
                  </a:cubicBezTo>
                  <a:cubicBezTo>
                    <a:pt x="163831" y="522331"/>
                    <a:pt x="123615" y="457244"/>
                    <a:pt x="99802" y="417027"/>
                  </a:cubicBezTo>
                  <a:cubicBezTo>
                    <a:pt x="75989" y="376810"/>
                    <a:pt x="26777" y="299023"/>
                    <a:pt x="14077" y="264627"/>
                  </a:cubicBezTo>
                  <a:cubicBezTo>
                    <a:pt x="1377" y="230231"/>
                    <a:pt x="-2327" y="251927"/>
                    <a:pt x="23602" y="210652"/>
                  </a:cubicBezTo>
                  <a:cubicBezTo>
                    <a:pt x="49531" y="169377"/>
                    <a:pt x="167535" y="30206"/>
                    <a:pt x="169652" y="16977"/>
                  </a:cubicBezTo>
                  <a:cubicBezTo>
                    <a:pt x="171769" y="3748"/>
                    <a:pt x="56410" y="121223"/>
                    <a:pt x="36302" y="131277"/>
                  </a:cubicBezTo>
                  <a:cubicBezTo>
                    <a:pt x="16194" y="141331"/>
                    <a:pt x="32069" y="102173"/>
                    <a:pt x="49002" y="77302"/>
                  </a:cubicBezTo>
                  <a:cubicBezTo>
                    <a:pt x="65935" y="52431"/>
                    <a:pt x="110914" y="-8952"/>
                    <a:pt x="102977" y="110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69B1EE5-4CB8-C2D7-2B19-FA4E4BCDC6C8}"/>
                </a:ext>
              </a:extLst>
            </p:cNvPr>
            <p:cNvSpPr/>
            <p:nvPr/>
          </p:nvSpPr>
          <p:spPr>
            <a:xfrm>
              <a:off x="3012220" y="5439039"/>
              <a:ext cx="354917" cy="461581"/>
            </a:xfrm>
            <a:custGeom>
              <a:avLst/>
              <a:gdLst>
                <a:gd name="connsiteX0" fmla="*/ 343755 w 354917"/>
                <a:gd name="connsiteY0" fmla="*/ 12436 h 461581"/>
                <a:gd name="connsiteX1" fmla="*/ 855 w 354917"/>
                <a:gd name="connsiteY1" fmla="*/ 460111 h 461581"/>
                <a:gd name="connsiteX2" fmla="*/ 248505 w 354917"/>
                <a:gd name="connsiteY2" fmla="*/ 152136 h 461581"/>
                <a:gd name="connsiteX3" fmla="*/ 343755 w 354917"/>
                <a:gd name="connsiteY3" fmla="*/ 12436 h 4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917" h="461581">
                  <a:moveTo>
                    <a:pt x="343755" y="12436"/>
                  </a:moveTo>
                  <a:cubicBezTo>
                    <a:pt x="302480" y="63765"/>
                    <a:pt x="16730" y="436828"/>
                    <a:pt x="855" y="460111"/>
                  </a:cubicBezTo>
                  <a:cubicBezTo>
                    <a:pt x="-15020" y="483394"/>
                    <a:pt x="194530" y="223573"/>
                    <a:pt x="248505" y="152136"/>
                  </a:cubicBezTo>
                  <a:cubicBezTo>
                    <a:pt x="302480" y="80699"/>
                    <a:pt x="385030" y="-38893"/>
                    <a:pt x="343755" y="1243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78E949E6-6E0F-A90B-40A9-8EC617F6A8FB}"/>
                </a:ext>
              </a:extLst>
            </p:cNvPr>
            <p:cNvSpPr/>
            <p:nvPr/>
          </p:nvSpPr>
          <p:spPr>
            <a:xfrm>
              <a:off x="2009754" y="3549648"/>
              <a:ext cx="219128" cy="295362"/>
            </a:xfrm>
            <a:custGeom>
              <a:avLst/>
              <a:gdLst>
                <a:gd name="connsiteX0" fmla="*/ 21 w 219128"/>
                <a:gd name="connsiteY0" fmla="*/ 12702 h 295362"/>
                <a:gd name="connsiteX1" fmla="*/ 53996 w 219128"/>
                <a:gd name="connsiteY1" fmla="*/ 285752 h 295362"/>
                <a:gd name="connsiteX2" fmla="*/ 57171 w 219128"/>
                <a:gd name="connsiteY2" fmla="*/ 222252 h 295362"/>
                <a:gd name="connsiteX3" fmla="*/ 92096 w 219128"/>
                <a:gd name="connsiteY3" fmla="*/ 111127 h 295362"/>
                <a:gd name="connsiteX4" fmla="*/ 219096 w 219128"/>
                <a:gd name="connsiteY4" fmla="*/ 2 h 295362"/>
                <a:gd name="connsiteX5" fmla="*/ 79396 w 219128"/>
                <a:gd name="connsiteY5" fmla="*/ 107952 h 295362"/>
                <a:gd name="connsiteX6" fmla="*/ 47646 w 219128"/>
                <a:gd name="connsiteY6" fmla="*/ 222252 h 295362"/>
                <a:gd name="connsiteX7" fmla="*/ 21 w 219128"/>
                <a:gd name="connsiteY7" fmla="*/ 12702 h 2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128" h="295362">
                  <a:moveTo>
                    <a:pt x="21" y="12702"/>
                  </a:moveTo>
                  <a:cubicBezTo>
                    <a:pt x="1079" y="23285"/>
                    <a:pt x="44471" y="250827"/>
                    <a:pt x="53996" y="285752"/>
                  </a:cubicBezTo>
                  <a:cubicBezTo>
                    <a:pt x="63521" y="320677"/>
                    <a:pt x="50821" y="251356"/>
                    <a:pt x="57171" y="222252"/>
                  </a:cubicBezTo>
                  <a:cubicBezTo>
                    <a:pt x="63521" y="193148"/>
                    <a:pt x="65109" y="148169"/>
                    <a:pt x="92096" y="111127"/>
                  </a:cubicBezTo>
                  <a:cubicBezTo>
                    <a:pt x="119083" y="74085"/>
                    <a:pt x="221213" y="531"/>
                    <a:pt x="219096" y="2"/>
                  </a:cubicBezTo>
                  <a:cubicBezTo>
                    <a:pt x="216979" y="-527"/>
                    <a:pt x="107971" y="70910"/>
                    <a:pt x="79396" y="107952"/>
                  </a:cubicBezTo>
                  <a:cubicBezTo>
                    <a:pt x="50821" y="144994"/>
                    <a:pt x="57171" y="234952"/>
                    <a:pt x="47646" y="222252"/>
                  </a:cubicBezTo>
                  <a:cubicBezTo>
                    <a:pt x="38121" y="209552"/>
                    <a:pt x="-1037" y="2119"/>
                    <a:pt x="21" y="12702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906A2709-09FD-EF55-CA72-B5097A05E9A8}"/>
                </a:ext>
              </a:extLst>
            </p:cNvPr>
            <p:cNvSpPr/>
            <p:nvPr/>
          </p:nvSpPr>
          <p:spPr>
            <a:xfrm>
              <a:off x="3300412" y="4657459"/>
              <a:ext cx="211882" cy="845734"/>
            </a:xfrm>
            <a:custGeom>
              <a:avLst/>
              <a:gdLst>
                <a:gd name="connsiteX0" fmla="*/ 115888 w 211882"/>
                <a:gd name="connsiteY0" fmla="*/ 266 h 845734"/>
                <a:gd name="connsiteX1" fmla="*/ 204788 w 211882"/>
                <a:gd name="connsiteY1" fmla="*/ 130441 h 845734"/>
                <a:gd name="connsiteX2" fmla="*/ 201613 w 211882"/>
                <a:gd name="connsiteY2" fmla="*/ 120916 h 845734"/>
                <a:gd name="connsiteX3" fmla="*/ 163513 w 211882"/>
                <a:gd name="connsiteY3" fmla="*/ 362216 h 845734"/>
                <a:gd name="connsiteX4" fmla="*/ 163513 w 211882"/>
                <a:gd name="connsiteY4" fmla="*/ 349516 h 845734"/>
                <a:gd name="connsiteX5" fmla="*/ 125413 w 211882"/>
                <a:gd name="connsiteY5" fmla="*/ 454291 h 845734"/>
                <a:gd name="connsiteX6" fmla="*/ 87313 w 211882"/>
                <a:gd name="connsiteY6" fmla="*/ 584466 h 845734"/>
                <a:gd name="connsiteX7" fmla="*/ 1588 w 211882"/>
                <a:gd name="connsiteY7" fmla="*/ 835291 h 845734"/>
                <a:gd name="connsiteX8" fmla="*/ 33338 w 211882"/>
                <a:gd name="connsiteY8" fmla="*/ 778141 h 845734"/>
                <a:gd name="connsiteX9" fmla="*/ 55563 w 211882"/>
                <a:gd name="connsiteY9" fmla="*/ 593991 h 845734"/>
                <a:gd name="connsiteX10" fmla="*/ 4763 w 211882"/>
                <a:gd name="connsiteY10" fmla="*/ 378091 h 845734"/>
                <a:gd name="connsiteX11" fmla="*/ 23813 w 211882"/>
                <a:gd name="connsiteY11" fmla="*/ 216166 h 845734"/>
                <a:gd name="connsiteX12" fmla="*/ 33338 w 211882"/>
                <a:gd name="connsiteY12" fmla="*/ 159016 h 845734"/>
                <a:gd name="connsiteX13" fmla="*/ 14288 w 211882"/>
                <a:gd name="connsiteY13" fmla="*/ 270141 h 845734"/>
                <a:gd name="connsiteX14" fmla="*/ 80963 w 211882"/>
                <a:gd name="connsiteY14" fmla="*/ 60591 h 845734"/>
                <a:gd name="connsiteX15" fmla="*/ 77788 w 211882"/>
                <a:gd name="connsiteY15" fmla="*/ 95516 h 845734"/>
                <a:gd name="connsiteX16" fmla="*/ 115888 w 211882"/>
                <a:gd name="connsiteY16" fmla="*/ 266 h 8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882" h="845734">
                  <a:moveTo>
                    <a:pt x="115888" y="266"/>
                  </a:moveTo>
                  <a:cubicBezTo>
                    <a:pt x="137055" y="6087"/>
                    <a:pt x="190501" y="110333"/>
                    <a:pt x="204788" y="130441"/>
                  </a:cubicBezTo>
                  <a:cubicBezTo>
                    <a:pt x="219075" y="150549"/>
                    <a:pt x="208492" y="82287"/>
                    <a:pt x="201613" y="120916"/>
                  </a:cubicBezTo>
                  <a:cubicBezTo>
                    <a:pt x="194734" y="159545"/>
                    <a:pt x="163513" y="362216"/>
                    <a:pt x="163513" y="362216"/>
                  </a:cubicBezTo>
                  <a:cubicBezTo>
                    <a:pt x="157163" y="400316"/>
                    <a:pt x="169863" y="334170"/>
                    <a:pt x="163513" y="349516"/>
                  </a:cubicBezTo>
                  <a:cubicBezTo>
                    <a:pt x="157163" y="364862"/>
                    <a:pt x="138113" y="415133"/>
                    <a:pt x="125413" y="454291"/>
                  </a:cubicBezTo>
                  <a:cubicBezTo>
                    <a:pt x="112713" y="493449"/>
                    <a:pt x="107950" y="520966"/>
                    <a:pt x="87313" y="584466"/>
                  </a:cubicBezTo>
                  <a:cubicBezTo>
                    <a:pt x="66676" y="647966"/>
                    <a:pt x="10584" y="803012"/>
                    <a:pt x="1588" y="835291"/>
                  </a:cubicBezTo>
                  <a:cubicBezTo>
                    <a:pt x="-7408" y="867570"/>
                    <a:pt x="24342" y="818358"/>
                    <a:pt x="33338" y="778141"/>
                  </a:cubicBezTo>
                  <a:cubicBezTo>
                    <a:pt x="42334" y="737924"/>
                    <a:pt x="60325" y="660666"/>
                    <a:pt x="55563" y="593991"/>
                  </a:cubicBezTo>
                  <a:cubicBezTo>
                    <a:pt x="50800" y="527316"/>
                    <a:pt x="10055" y="441062"/>
                    <a:pt x="4763" y="378091"/>
                  </a:cubicBezTo>
                  <a:cubicBezTo>
                    <a:pt x="-529" y="315120"/>
                    <a:pt x="19050" y="252679"/>
                    <a:pt x="23813" y="216166"/>
                  </a:cubicBezTo>
                  <a:cubicBezTo>
                    <a:pt x="28575" y="179654"/>
                    <a:pt x="34925" y="150020"/>
                    <a:pt x="33338" y="159016"/>
                  </a:cubicBezTo>
                  <a:cubicBezTo>
                    <a:pt x="31751" y="168012"/>
                    <a:pt x="6350" y="286545"/>
                    <a:pt x="14288" y="270141"/>
                  </a:cubicBezTo>
                  <a:cubicBezTo>
                    <a:pt x="22225" y="253737"/>
                    <a:pt x="70380" y="89695"/>
                    <a:pt x="80963" y="60591"/>
                  </a:cubicBezTo>
                  <a:cubicBezTo>
                    <a:pt x="91546" y="31487"/>
                    <a:pt x="76200" y="105041"/>
                    <a:pt x="77788" y="95516"/>
                  </a:cubicBezTo>
                  <a:cubicBezTo>
                    <a:pt x="79375" y="85991"/>
                    <a:pt x="94721" y="-5555"/>
                    <a:pt x="115888" y="26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5433B467-40A3-B253-A190-6F6BA9306CAD}"/>
                </a:ext>
              </a:extLst>
            </p:cNvPr>
            <p:cNvSpPr/>
            <p:nvPr/>
          </p:nvSpPr>
          <p:spPr>
            <a:xfrm>
              <a:off x="1382486" y="5301646"/>
              <a:ext cx="511721" cy="209547"/>
            </a:xfrm>
            <a:custGeom>
              <a:avLst/>
              <a:gdLst>
                <a:gd name="connsiteX0" fmla="*/ 1814 w 511721"/>
                <a:gd name="connsiteY0" fmla="*/ 206979 h 209547"/>
                <a:gd name="connsiteX1" fmla="*/ 185964 w 511721"/>
                <a:gd name="connsiteY1" fmla="*/ 64104 h 209547"/>
                <a:gd name="connsiteX2" fmla="*/ 173264 w 511721"/>
                <a:gd name="connsiteY2" fmla="*/ 95854 h 209547"/>
                <a:gd name="connsiteX3" fmla="*/ 271689 w 511721"/>
                <a:gd name="connsiteY3" fmla="*/ 73629 h 209547"/>
                <a:gd name="connsiteX4" fmla="*/ 243114 w 511721"/>
                <a:gd name="connsiteY4" fmla="*/ 76804 h 209547"/>
                <a:gd name="connsiteX5" fmla="*/ 509814 w 511721"/>
                <a:gd name="connsiteY5" fmla="*/ 604 h 209547"/>
                <a:gd name="connsiteX6" fmla="*/ 354239 w 511721"/>
                <a:gd name="connsiteY6" fmla="*/ 45054 h 209547"/>
                <a:gd name="connsiteX7" fmla="*/ 192314 w 511721"/>
                <a:gd name="connsiteY7" fmla="*/ 114904 h 209547"/>
                <a:gd name="connsiteX8" fmla="*/ 97064 w 511721"/>
                <a:gd name="connsiteY8" fmla="*/ 153004 h 209547"/>
                <a:gd name="connsiteX9" fmla="*/ 1814 w 511721"/>
                <a:gd name="connsiteY9" fmla="*/ 206979 h 20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721" h="209547">
                  <a:moveTo>
                    <a:pt x="1814" y="206979"/>
                  </a:moveTo>
                  <a:cubicBezTo>
                    <a:pt x="16631" y="192162"/>
                    <a:pt x="157389" y="82625"/>
                    <a:pt x="185964" y="64104"/>
                  </a:cubicBezTo>
                  <a:cubicBezTo>
                    <a:pt x="214539" y="45583"/>
                    <a:pt x="158977" y="94267"/>
                    <a:pt x="173264" y="95854"/>
                  </a:cubicBezTo>
                  <a:cubicBezTo>
                    <a:pt x="187551" y="97441"/>
                    <a:pt x="260047" y="76804"/>
                    <a:pt x="271689" y="73629"/>
                  </a:cubicBezTo>
                  <a:cubicBezTo>
                    <a:pt x="283331" y="70454"/>
                    <a:pt x="203427" y="88975"/>
                    <a:pt x="243114" y="76804"/>
                  </a:cubicBezTo>
                  <a:cubicBezTo>
                    <a:pt x="282801" y="64633"/>
                    <a:pt x="509814" y="604"/>
                    <a:pt x="509814" y="604"/>
                  </a:cubicBezTo>
                  <a:cubicBezTo>
                    <a:pt x="528335" y="-4688"/>
                    <a:pt x="407156" y="26004"/>
                    <a:pt x="354239" y="45054"/>
                  </a:cubicBezTo>
                  <a:cubicBezTo>
                    <a:pt x="301322" y="64104"/>
                    <a:pt x="235177" y="96912"/>
                    <a:pt x="192314" y="114904"/>
                  </a:cubicBezTo>
                  <a:cubicBezTo>
                    <a:pt x="149451" y="132896"/>
                    <a:pt x="127227" y="137658"/>
                    <a:pt x="97064" y="153004"/>
                  </a:cubicBezTo>
                  <a:cubicBezTo>
                    <a:pt x="66902" y="168350"/>
                    <a:pt x="-13003" y="221796"/>
                    <a:pt x="1814" y="2069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E6CBB9A5-7F00-9E4C-D5D2-3A7D37FBE5FB}"/>
                </a:ext>
              </a:extLst>
            </p:cNvPr>
            <p:cNvSpPr/>
            <p:nvPr/>
          </p:nvSpPr>
          <p:spPr>
            <a:xfrm>
              <a:off x="3095288" y="5022827"/>
              <a:ext cx="778413" cy="1404823"/>
            </a:xfrm>
            <a:custGeom>
              <a:avLst/>
              <a:gdLst>
                <a:gd name="connsiteX0" fmla="*/ 705187 w 778413"/>
                <a:gd name="connsiteY0" fmla="*/ 23 h 1404823"/>
                <a:gd name="connsiteX1" fmla="*/ 717887 w 778413"/>
                <a:gd name="connsiteY1" fmla="*/ 215923 h 1404823"/>
                <a:gd name="connsiteX2" fmla="*/ 730587 w 778413"/>
                <a:gd name="connsiteY2" fmla="*/ 203223 h 1404823"/>
                <a:gd name="connsiteX3" fmla="*/ 733762 w 778413"/>
                <a:gd name="connsiteY3" fmla="*/ 301648 h 1404823"/>
                <a:gd name="connsiteX4" fmla="*/ 644862 w 778413"/>
                <a:gd name="connsiteY4" fmla="*/ 600098 h 1404823"/>
                <a:gd name="connsiteX5" fmla="*/ 628987 w 778413"/>
                <a:gd name="connsiteY5" fmla="*/ 609623 h 1404823"/>
                <a:gd name="connsiteX6" fmla="*/ 416262 w 778413"/>
                <a:gd name="connsiteY6" fmla="*/ 946173 h 1404823"/>
                <a:gd name="connsiteX7" fmla="*/ 422612 w 778413"/>
                <a:gd name="connsiteY7" fmla="*/ 942998 h 1404823"/>
                <a:gd name="connsiteX8" fmla="*/ 209887 w 778413"/>
                <a:gd name="connsiteY8" fmla="*/ 1225573 h 1404823"/>
                <a:gd name="connsiteX9" fmla="*/ 260687 w 778413"/>
                <a:gd name="connsiteY9" fmla="*/ 1165248 h 1404823"/>
                <a:gd name="connsiteX10" fmla="*/ 340062 w 778413"/>
                <a:gd name="connsiteY10" fmla="*/ 1200173 h 1404823"/>
                <a:gd name="connsiteX11" fmla="*/ 270212 w 778413"/>
                <a:gd name="connsiteY11" fmla="*/ 1292248 h 1404823"/>
                <a:gd name="connsiteX12" fmla="*/ 241637 w 778413"/>
                <a:gd name="connsiteY12" fmla="*/ 1222398 h 1404823"/>
                <a:gd name="connsiteX13" fmla="*/ 149562 w 778413"/>
                <a:gd name="connsiteY13" fmla="*/ 1292248 h 1404823"/>
                <a:gd name="connsiteX14" fmla="*/ 337 w 778413"/>
                <a:gd name="connsiteY14" fmla="*/ 1403373 h 1404823"/>
                <a:gd name="connsiteX15" fmla="*/ 194012 w 778413"/>
                <a:gd name="connsiteY15" fmla="*/ 1206523 h 1404823"/>
                <a:gd name="connsiteX16" fmla="*/ 470237 w 778413"/>
                <a:gd name="connsiteY16" fmla="*/ 892198 h 1404823"/>
                <a:gd name="connsiteX17" fmla="*/ 448012 w 778413"/>
                <a:gd name="connsiteY17" fmla="*/ 920773 h 1404823"/>
                <a:gd name="connsiteX18" fmla="*/ 714712 w 778413"/>
                <a:gd name="connsiteY18" fmla="*/ 355623 h 1404823"/>
                <a:gd name="connsiteX19" fmla="*/ 749637 w 778413"/>
                <a:gd name="connsiteY19" fmla="*/ 285773 h 1404823"/>
                <a:gd name="connsiteX20" fmla="*/ 778212 w 778413"/>
                <a:gd name="connsiteY20" fmla="*/ 193698 h 1404823"/>
                <a:gd name="connsiteX21" fmla="*/ 759162 w 778413"/>
                <a:gd name="connsiteY21" fmla="*/ 231798 h 1404823"/>
                <a:gd name="connsiteX22" fmla="*/ 705187 w 778413"/>
                <a:gd name="connsiteY22" fmla="*/ 23 h 14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413" h="1404823">
                  <a:moveTo>
                    <a:pt x="705187" y="23"/>
                  </a:moveTo>
                  <a:cubicBezTo>
                    <a:pt x="698308" y="-2623"/>
                    <a:pt x="717887" y="215923"/>
                    <a:pt x="717887" y="215923"/>
                  </a:cubicBezTo>
                  <a:cubicBezTo>
                    <a:pt x="722120" y="249790"/>
                    <a:pt x="727941" y="188936"/>
                    <a:pt x="730587" y="203223"/>
                  </a:cubicBezTo>
                  <a:cubicBezTo>
                    <a:pt x="733233" y="217510"/>
                    <a:pt x="748049" y="235502"/>
                    <a:pt x="733762" y="301648"/>
                  </a:cubicBezTo>
                  <a:cubicBezTo>
                    <a:pt x="719475" y="367794"/>
                    <a:pt x="662324" y="548769"/>
                    <a:pt x="644862" y="600098"/>
                  </a:cubicBezTo>
                  <a:cubicBezTo>
                    <a:pt x="627400" y="651427"/>
                    <a:pt x="667087" y="551944"/>
                    <a:pt x="628987" y="609623"/>
                  </a:cubicBezTo>
                  <a:cubicBezTo>
                    <a:pt x="590887" y="667302"/>
                    <a:pt x="450658" y="890611"/>
                    <a:pt x="416262" y="946173"/>
                  </a:cubicBezTo>
                  <a:cubicBezTo>
                    <a:pt x="381866" y="1001735"/>
                    <a:pt x="457008" y="896431"/>
                    <a:pt x="422612" y="942998"/>
                  </a:cubicBezTo>
                  <a:cubicBezTo>
                    <a:pt x="388216" y="989565"/>
                    <a:pt x="236874" y="1188531"/>
                    <a:pt x="209887" y="1225573"/>
                  </a:cubicBezTo>
                  <a:cubicBezTo>
                    <a:pt x="182900" y="1262615"/>
                    <a:pt x="238991" y="1169481"/>
                    <a:pt x="260687" y="1165248"/>
                  </a:cubicBezTo>
                  <a:cubicBezTo>
                    <a:pt x="282383" y="1161015"/>
                    <a:pt x="338475" y="1179006"/>
                    <a:pt x="340062" y="1200173"/>
                  </a:cubicBezTo>
                  <a:cubicBezTo>
                    <a:pt x="341649" y="1221340"/>
                    <a:pt x="286616" y="1288544"/>
                    <a:pt x="270212" y="1292248"/>
                  </a:cubicBezTo>
                  <a:cubicBezTo>
                    <a:pt x="253808" y="1295952"/>
                    <a:pt x="261745" y="1222398"/>
                    <a:pt x="241637" y="1222398"/>
                  </a:cubicBezTo>
                  <a:cubicBezTo>
                    <a:pt x="221529" y="1222398"/>
                    <a:pt x="149562" y="1292248"/>
                    <a:pt x="149562" y="1292248"/>
                  </a:cubicBezTo>
                  <a:cubicBezTo>
                    <a:pt x="109345" y="1322410"/>
                    <a:pt x="-7071" y="1417660"/>
                    <a:pt x="337" y="1403373"/>
                  </a:cubicBezTo>
                  <a:cubicBezTo>
                    <a:pt x="7745" y="1389086"/>
                    <a:pt x="115695" y="1291719"/>
                    <a:pt x="194012" y="1206523"/>
                  </a:cubicBezTo>
                  <a:cubicBezTo>
                    <a:pt x="272329" y="1121327"/>
                    <a:pt x="427904" y="939823"/>
                    <a:pt x="470237" y="892198"/>
                  </a:cubicBezTo>
                  <a:cubicBezTo>
                    <a:pt x="512570" y="844573"/>
                    <a:pt x="407266" y="1010202"/>
                    <a:pt x="448012" y="920773"/>
                  </a:cubicBezTo>
                  <a:cubicBezTo>
                    <a:pt x="488758" y="831344"/>
                    <a:pt x="664441" y="461456"/>
                    <a:pt x="714712" y="355623"/>
                  </a:cubicBezTo>
                  <a:cubicBezTo>
                    <a:pt x="764983" y="249790"/>
                    <a:pt x="739054" y="312760"/>
                    <a:pt x="749637" y="285773"/>
                  </a:cubicBezTo>
                  <a:cubicBezTo>
                    <a:pt x="760220" y="258786"/>
                    <a:pt x="776625" y="202694"/>
                    <a:pt x="778212" y="193698"/>
                  </a:cubicBezTo>
                  <a:cubicBezTo>
                    <a:pt x="779799" y="184702"/>
                    <a:pt x="771862" y="258785"/>
                    <a:pt x="759162" y="231798"/>
                  </a:cubicBezTo>
                  <a:cubicBezTo>
                    <a:pt x="746462" y="204811"/>
                    <a:pt x="712066" y="2669"/>
                    <a:pt x="705187" y="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1917FCF4-040F-0D2F-949D-D1BED7A7111E}"/>
                </a:ext>
              </a:extLst>
            </p:cNvPr>
            <p:cNvSpPr/>
            <p:nvPr/>
          </p:nvSpPr>
          <p:spPr>
            <a:xfrm>
              <a:off x="3711442" y="5006935"/>
              <a:ext cx="185255" cy="371556"/>
            </a:xfrm>
            <a:custGeom>
              <a:avLst/>
              <a:gdLst>
                <a:gd name="connsiteX0" fmla="*/ 133 w 185255"/>
                <a:gd name="connsiteY0" fmla="*/ 40 h 371556"/>
                <a:gd name="connsiteX1" fmla="*/ 146183 w 185255"/>
                <a:gd name="connsiteY1" fmla="*/ 155615 h 371556"/>
                <a:gd name="connsiteX2" fmla="*/ 162058 w 185255"/>
                <a:gd name="connsiteY2" fmla="*/ 177840 h 371556"/>
                <a:gd name="connsiteX3" fmla="*/ 165233 w 185255"/>
                <a:gd name="connsiteY3" fmla="*/ 269915 h 371556"/>
                <a:gd name="connsiteX4" fmla="*/ 181108 w 185255"/>
                <a:gd name="connsiteY4" fmla="*/ 247690 h 371556"/>
                <a:gd name="connsiteX5" fmla="*/ 168408 w 185255"/>
                <a:gd name="connsiteY5" fmla="*/ 371515 h 371556"/>
                <a:gd name="connsiteX6" fmla="*/ 171583 w 185255"/>
                <a:gd name="connsiteY6" fmla="*/ 260390 h 371556"/>
                <a:gd name="connsiteX7" fmla="*/ 174758 w 185255"/>
                <a:gd name="connsiteY7" fmla="*/ 171490 h 371556"/>
                <a:gd name="connsiteX8" fmla="*/ 133 w 185255"/>
                <a:gd name="connsiteY8" fmla="*/ 40 h 37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255" h="371556">
                  <a:moveTo>
                    <a:pt x="133" y="40"/>
                  </a:moveTo>
                  <a:cubicBezTo>
                    <a:pt x="-4629" y="-2606"/>
                    <a:pt x="119196" y="125982"/>
                    <a:pt x="146183" y="155615"/>
                  </a:cubicBezTo>
                  <a:cubicBezTo>
                    <a:pt x="173171" y="185248"/>
                    <a:pt x="158883" y="158790"/>
                    <a:pt x="162058" y="177840"/>
                  </a:cubicBezTo>
                  <a:cubicBezTo>
                    <a:pt x="165233" y="196890"/>
                    <a:pt x="162058" y="258273"/>
                    <a:pt x="165233" y="269915"/>
                  </a:cubicBezTo>
                  <a:cubicBezTo>
                    <a:pt x="168408" y="281557"/>
                    <a:pt x="180579" y="230757"/>
                    <a:pt x="181108" y="247690"/>
                  </a:cubicBezTo>
                  <a:cubicBezTo>
                    <a:pt x="181637" y="264623"/>
                    <a:pt x="169996" y="369398"/>
                    <a:pt x="168408" y="371515"/>
                  </a:cubicBezTo>
                  <a:cubicBezTo>
                    <a:pt x="166820" y="373632"/>
                    <a:pt x="170525" y="293727"/>
                    <a:pt x="171583" y="260390"/>
                  </a:cubicBezTo>
                  <a:cubicBezTo>
                    <a:pt x="172641" y="227053"/>
                    <a:pt x="199629" y="207473"/>
                    <a:pt x="174758" y="171490"/>
                  </a:cubicBezTo>
                  <a:cubicBezTo>
                    <a:pt x="149887" y="135507"/>
                    <a:pt x="4895" y="2686"/>
                    <a:pt x="133" y="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845D2F38-4189-60C8-7EAE-63AC68BA11A1}"/>
                </a:ext>
              </a:extLst>
            </p:cNvPr>
            <p:cNvSpPr/>
            <p:nvPr/>
          </p:nvSpPr>
          <p:spPr>
            <a:xfrm>
              <a:off x="3345970" y="5060892"/>
              <a:ext cx="575988" cy="1208253"/>
            </a:xfrm>
            <a:custGeom>
              <a:avLst/>
              <a:gdLst>
                <a:gd name="connsiteX0" fmla="*/ 530705 w 575988"/>
                <a:gd name="connsiteY0" fmla="*/ 58 h 1208253"/>
                <a:gd name="connsiteX1" fmla="*/ 575155 w 575988"/>
                <a:gd name="connsiteY1" fmla="*/ 241358 h 1208253"/>
                <a:gd name="connsiteX2" fmla="*/ 483080 w 575988"/>
                <a:gd name="connsiteY2" fmla="*/ 444558 h 1208253"/>
                <a:gd name="connsiteX3" fmla="*/ 502130 w 575988"/>
                <a:gd name="connsiteY3" fmla="*/ 403283 h 1208253"/>
                <a:gd name="connsiteX4" fmla="*/ 391005 w 575988"/>
                <a:gd name="connsiteY4" fmla="*/ 673158 h 1208253"/>
                <a:gd name="connsiteX5" fmla="*/ 6830 w 575988"/>
                <a:gd name="connsiteY5" fmla="*/ 1200208 h 1208253"/>
                <a:gd name="connsiteX6" fmla="*/ 165580 w 575988"/>
                <a:gd name="connsiteY6" fmla="*/ 955733 h 1208253"/>
                <a:gd name="connsiteX7" fmla="*/ 425930 w 575988"/>
                <a:gd name="connsiteY7" fmla="*/ 469958 h 1208253"/>
                <a:gd name="connsiteX8" fmla="*/ 302105 w 575988"/>
                <a:gd name="connsiteY8" fmla="*/ 698558 h 1208253"/>
                <a:gd name="connsiteX9" fmla="*/ 514830 w 575988"/>
                <a:gd name="connsiteY9" fmla="*/ 317558 h 1208253"/>
                <a:gd name="connsiteX10" fmla="*/ 530705 w 575988"/>
                <a:gd name="connsiteY10" fmla="*/ 336608 h 1208253"/>
                <a:gd name="connsiteX11" fmla="*/ 568805 w 575988"/>
                <a:gd name="connsiteY11" fmla="*/ 219133 h 1208253"/>
                <a:gd name="connsiteX12" fmla="*/ 530705 w 575988"/>
                <a:gd name="connsiteY12" fmla="*/ 58 h 120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988" h="1208253">
                  <a:moveTo>
                    <a:pt x="530705" y="58"/>
                  </a:moveTo>
                  <a:cubicBezTo>
                    <a:pt x="531763" y="3762"/>
                    <a:pt x="583093" y="167275"/>
                    <a:pt x="575155" y="241358"/>
                  </a:cubicBezTo>
                  <a:cubicBezTo>
                    <a:pt x="567217" y="315441"/>
                    <a:pt x="495251" y="417571"/>
                    <a:pt x="483080" y="444558"/>
                  </a:cubicBezTo>
                  <a:cubicBezTo>
                    <a:pt x="470909" y="471546"/>
                    <a:pt x="517476" y="365183"/>
                    <a:pt x="502130" y="403283"/>
                  </a:cubicBezTo>
                  <a:cubicBezTo>
                    <a:pt x="486784" y="441383"/>
                    <a:pt x="473555" y="540337"/>
                    <a:pt x="391005" y="673158"/>
                  </a:cubicBezTo>
                  <a:cubicBezTo>
                    <a:pt x="308455" y="805979"/>
                    <a:pt x="44401" y="1153112"/>
                    <a:pt x="6830" y="1200208"/>
                  </a:cubicBezTo>
                  <a:cubicBezTo>
                    <a:pt x="-30741" y="1247304"/>
                    <a:pt x="95730" y="1077441"/>
                    <a:pt x="165580" y="955733"/>
                  </a:cubicBezTo>
                  <a:cubicBezTo>
                    <a:pt x="235430" y="834025"/>
                    <a:pt x="403176" y="512820"/>
                    <a:pt x="425930" y="469958"/>
                  </a:cubicBezTo>
                  <a:cubicBezTo>
                    <a:pt x="448684" y="427096"/>
                    <a:pt x="287288" y="723958"/>
                    <a:pt x="302105" y="698558"/>
                  </a:cubicBezTo>
                  <a:cubicBezTo>
                    <a:pt x="316922" y="673158"/>
                    <a:pt x="476730" y="377883"/>
                    <a:pt x="514830" y="317558"/>
                  </a:cubicBezTo>
                  <a:cubicBezTo>
                    <a:pt x="552930" y="257233"/>
                    <a:pt x="521709" y="353012"/>
                    <a:pt x="530705" y="336608"/>
                  </a:cubicBezTo>
                  <a:cubicBezTo>
                    <a:pt x="539701" y="320204"/>
                    <a:pt x="566688" y="269933"/>
                    <a:pt x="568805" y="219133"/>
                  </a:cubicBezTo>
                  <a:cubicBezTo>
                    <a:pt x="570922" y="168333"/>
                    <a:pt x="529647" y="-3646"/>
                    <a:pt x="530705" y="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D9BC2B8E-8759-6986-D5C7-3DA6F5BFA04F}"/>
                </a:ext>
              </a:extLst>
            </p:cNvPr>
            <p:cNvSpPr/>
            <p:nvPr/>
          </p:nvSpPr>
          <p:spPr>
            <a:xfrm>
              <a:off x="2901564" y="5688736"/>
              <a:ext cx="332705" cy="734356"/>
            </a:xfrm>
            <a:custGeom>
              <a:avLst/>
              <a:gdLst>
                <a:gd name="connsiteX0" fmla="*/ 330586 w 332705"/>
                <a:gd name="connsiteY0" fmla="*/ 4039 h 734356"/>
                <a:gd name="connsiteX1" fmla="*/ 13086 w 332705"/>
                <a:gd name="connsiteY1" fmla="*/ 346939 h 734356"/>
                <a:gd name="connsiteX2" fmla="*/ 63886 w 332705"/>
                <a:gd name="connsiteY2" fmla="*/ 356464 h 734356"/>
                <a:gd name="connsiteX3" fmla="*/ 32136 w 332705"/>
                <a:gd name="connsiteY3" fmla="*/ 445364 h 734356"/>
                <a:gd name="connsiteX4" fmla="*/ 41661 w 332705"/>
                <a:gd name="connsiteY4" fmla="*/ 518389 h 734356"/>
                <a:gd name="connsiteX5" fmla="*/ 386 w 332705"/>
                <a:gd name="connsiteY5" fmla="*/ 458064 h 734356"/>
                <a:gd name="connsiteX6" fmla="*/ 70236 w 332705"/>
                <a:gd name="connsiteY6" fmla="*/ 581889 h 734356"/>
                <a:gd name="connsiteX7" fmla="*/ 162311 w 332705"/>
                <a:gd name="connsiteY7" fmla="*/ 734289 h 734356"/>
                <a:gd name="connsiteX8" fmla="*/ 60711 w 332705"/>
                <a:gd name="connsiteY8" fmla="*/ 562839 h 734356"/>
                <a:gd name="connsiteX9" fmla="*/ 32136 w 332705"/>
                <a:gd name="connsiteY9" fmla="*/ 407264 h 734356"/>
                <a:gd name="connsiteX10" fmla="*/ 117861 w 332705"/>
                <a:gd name="connsiteY10" fmla="*/ 223114 h 734356"/>
                <a:gd name="connsiteX11" fmla="*/ 178186 w 332705"/>
                <a:gd name="connsiteY11" fmla="*/ 99289 h 734356"/>
                <a:gd name="connsiteX12" fmla="*/ 152786 w 332705"/>
                <a:gd name="connsiteY12" fmla="*/ 153264 h 734356"/>
                <a:gd name="connsiteX13" fmla="*/ 330586 w 332705"/>
                <a:gd name="connsiteY13" fmla="*/ 4039 h 73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705" h="734356">
                  <a:moveTo>
                    <a:pt x="330586" y="4039"/>
                  </a:moveTo>
                  <a:cubicBezTo>
                    <a:pt x="307303" y="36318"/>
                    <a:pt x="57536" y="288202"/>
                    <a:pt x="13086" y="346939"/>
                  </a:cubicBezTo>
                  <a:cubicBezTo>
                    <a:pt x="-31364" y="405676"/>
                    <a:pt x="60711" y="340060"/>
                    <a:pt x="63886" y="356464"/>
                  </a:cubicBezTo>
                  <a:cubicBezTo>
                    <a:pt x="67061" y="372868"/>
                    <a:pt x="35840" y="418377"/>
                    <a:pt x="32136" y="445364"/>
                  </a:cubicBezTo>
                  <a:cubicBezTo>
                    <a:pt x="28432" y="472351"/>
                    <a:pt x="46953" y="516272"/>
                    <a:pt x="41661" y="518389"/>
                  </a:cubicBezTo>
                  <a:cubicBezTo>
                    <a:pt x="36369" y="520506"/>
                    <a:pt x="-4377" y="447481"/>
                    <a:pt x="386" y="458064"/>
                  </a:cubicBezTo>
                  <a:cubicBezTo>
                    <a:pt x="5148" y="468647"/>
                    <a:pt x="43248" y="535851"/>
                    <a:pt x="70236" y="581889"/>
                  </a:cubicBezTo>
                  <a:cubicBezTo>
                    <a:pt x="97224" y="627927"/>
                    <a:pt x="163898" y="737464"/>
                    <a:pt x="162311" y="734289"/>
                  </a:cubicBezTo>
                  <a:cubicBezTo>
                    <a:pt x="160724" y="731114"/>
                    <a:pt x="82407" y="617343"/>
                    <a:pt x="60711" y="562839"/>
                  </a:cubicBezTo>
                  <a:cubicBezTo>
                    <a:pt x="39015" y="508335"/>
                    <a:pt x="22611" y="463885"/>
                    <a:pt x="32136" y="407264"/>
                  </a:cubicBezTo>
                  <a:cubicBezTo>
                    <a:pt x="41661" y="350643"/>
                    <a:pt x="93519" y="274443"/>
                    <a:pt x="117861" y="223114"/>
                  </a:cubicBezTo>
                  <a:cubicBezTo>
                    <a:pt x="142203" y="171785"/>
                    <a:pt x="172365" y="110931"/>
                    <a:pt x="178186" y="99289"/>
                  </a:cubicBezTo>
                  <a:cubicBezTo>
                    <a:pt x="184007" y="87647"/>
                    <a:pt x="127386" y="163318"/>
                    <a:pt x="152786" y="153264"/>
                  </a:cubicBezTo>
                  <a:cubicBezTo>
                    <a:pt x="178186" y="143210"/>
                    <a:pt x="353869" y="-28240"/>
                    <a:pt x="330586" y="40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D216FD74-3D0C-1EF0-088F-2C8C68097015}"/>
                </a:ext>
              </a:extLst>
            </p:cNvPr>
            <p:cNvSpPr/>
            <p:nvPr/>
          </p:nvSpPr>
          <p:spPr>
            <a:xfrm>
              <a:off x="2157010" y="5564092"/>
              <a:ext cx="282132" cy="658314"/>
            </a:xfrm>
            <a:custGeom>
              <a:avLst/>
              <a:gdLst>
                <a:gd name="connsiteX0" fmla="*/ 27390 w 282132"/>
                <a:gd name="connsiteY0" fmla="*/ 1683 h 658314"/>
                <a:gd name="connsiteX1" fmla="*/ 49615 w 282132"/>
                <a:gd name="connsiteY1" fmla="*/ 293783 h 658314"/>
                <a:gd name="connsiteX2" fmla="*/ 154390 w 282132"/>
                <a:gd name="connsiteY2" fmla="*/ 443008 h 658314"/>
                <a:gd name="connsiteX3" fmla="*/ 109940 w 282132"/>
                <a:gd name="connsiteY3" fmla="*/ 414433 h 658314"/>
                <a:gd name="connsiteX4" fmla="*/ 278215 w 282132"/>
                <a:gd name="connsiteY4" fmla="*/ 652558 h 658314"/>
                <a:gd name="connsiteX5" fmla="*/ 214715 w 282132"/>
                <a:gd name="connsiteY5" fmla="*/ 570008 h 658314"/>
                <a:gd name="connsiteX6" fmla="*/ 59140 w 282132"/>
                <a:gd name="connsiteY6" fmla="*/ 408083 h 658314"/>
                <a:gd name="connsiteX7" fmla="*/ 75015 w 282132"/>
                <a:gd name="connsiteY7" fmla="*/ 395383 h 658314"/>
                <a:gd name="connsiteX8" fmla="*/ 8340 w 282132"/>
                <a:gd name="connsiteY8" fmla="*/ 141383 h 658314"/>
                <a:gd name="connsiteX9" fmla="*/ 5165 w 282132"/>
                <a:gd name="connsiteY9" fmla="*/ 173133 h 658314"/>
                <a:gd name="connsiteX10" fmla="*/ 27390 w 282132"/>
                <a:gd name="connsiteY10" fmla="*/ 1683 h 65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132" h="658314">
                  <a:moveTo>
                    <a:pt x="27390" y="1683"/>
                  </a:moveTo>
                  <a:cubicBezTo>
                    <a:pt x="34798" y="21791"/>
                    <a:pt x="28448" y="220229"/>
                    <a:pt x="49615" y="293783"/>
                  </a:cubicBezTo>
                  <a:cubicBezTo>
                    <a:pt x="70782" y="367337"/>
                    <a:pt x="144336" y="422900"/>
                    <a:pt x="154390" y="443008"/>
                  </a:cubicBezTo>
                  <a:cubicBezTo>
                    <a:pt x="164444" y="463116"/>
                    <a:pt x="89302" y="379508"/>
                    <a:pt x="109940" y="414433"/>
                  </a:cubicBezTo>
                  <a:cubicBezTo>
                    <a:pt x="130578" y="449358"/>
                    <a:pt x="260753" y="626629"/>
                    <a:pt x="278215" y="652558"/>
                  </a:cubicBezTo>
                  <a:cubicBezTo>
                    <a:pt x="295677" y="678487"/>
                    <a:pt x="251227" y="610754"/>
                    <a:pt x="214715" y="570008"/>
                  </a:cubicBezTo>
                  <a:cubicBezTo>
                    <a:pt x="178203" y="529262"/>
                    <a:pt x="82423" y="437187"/>
                    <a:pt x="59140" y="408083"/>
                  </a:cubicBezTo>
                  <a:cubicBezTo>
                    <a:pt x="35857" y="378979"/>
                    <a:pt x="83482" y="439833"/>
                    <a:pt x="75015" y="395383"/>
                  </a:cubicBezTo>
                  <a:cubicBezTo>
                    <a:pt x="66548" y="350933"/>
                    <a:pt x="19982" y="178425"/>
                    <a:pt x="8340" y="141383"/>
                  </a:cubicBezTo>
                  <a:cubicBezTo>
                    <a:pt x="-3302" y="104341"/>
                    <a:pt x="-1185" y="198533"/>
                    <a:pt x="5165" y="173133"/>
                  </a:cubicBezTo>
                  <a:cubicBezTo>
                    <a:pt x="11515" y="147733"/>
                    <a:pt x="19982" y="-18425"/>
                    <a:pt x="27390" y="16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665A36C1-9606-D53E-E33F-64D841B5790D}"/>
                </a:ext>
              </a:extLst>
            </p:cNvPr>
            <p:cNvSpPr/>
            <p:nvPr/>
          </p:nvSpPr>
          <p:spPr>
            <a:xfrm>
              <a:off x="2153368" y="5565743"/>
              <a:ext cx="402925" cy="796971"/>
            </a:xfrm>
            <a:custGeom>
              <a:avLst/>
              <a:gdLst>
                <a:gd name="connsiteX0" fmla="*/ 15157 w 402925"/>
                <a:gd name="connsiteY0" fmla="*/ 32 h 796971"/>
                <a:gd name="connsiteX1" fmla="*/ 8807 w 402925"/>
                <a:gd name="connsiteY1" fmla="*/ 250857 h 796971"/>
                <a:gd name="connsiteX2" fmla="*/ 85007 w 402925"/>
                <a:gd name="connsiteY2" fmla="*/ 492157 h 796971"/>
                <a:gd name="connsiteX3" fmla="*/ 88182 w 402925"/>
                <a:gd name="connsiteY3" fmla="*/ 444532 h 796971"/>
                <a:gd name="connsiteX4" fmla="*/ 234232 w 402925"/>
                <a:gd name="connsiteY4" fmla="*/ 682657 h 796971"/>
                <a:gd name="connsiteX5" fmla="*/ 402507 w 402925"/>
                <a:gd name="connsiteY5" fmla="*/ 796957 h 796971"/>
                <a:gd name="connsiteX6" fmla="*/ 275507 w 402925"/>
                <a:gd name="connsiteY6" fmla="*/ 676307 h 796971"/>
                <a:gd name="connsiteX7" fmla="*/ 75482 w 402925"/>
                <a:gd name="connsiteY7" fmla="*/ 476282 h 796971"/>
                <a:gd name="connsiteX8" fmla="*/ 2457 w 402925"/>
                <a:gd name="connsiteY8" fmla="*/ 234982 h 796971"/>
                <a:gd name="connsiteX9" fmla="*/ 15157 w 402925"/>
                <a:gd name="connsiteY9" fmla="*/ 32 h 79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5" h="796971">
                  <a:moveTo>
                    <a:pt x="15157" y="32"/>
                  </a:moveTo>
                  <a:cubicBezTo>
                    <a:pt x="16215" y="2678"/>
                    <a:pt x="-2835" y="168836"/>
                    <a:pt x="8807" y="250857"/>
                  </a:cubicBezTo>
                  <a:cubicBezTo>
                    <a:pt x="20449" y="332878"/>
                    <a:pt x="71778" y="459878"/>
                    <a:pt x="85007" y="492157"/>
                  </a:cubicBezTo>
                  <a:cubicBezTo>
                    <a:pt x="98236" y="524436"/>
                    <a:pt x="63311" y="412782"/>
                    <a:pt x="88182" y="444532"/>
                  </a:cubicBezTo>
                  <a:cubicBezTo>
                    <a:pt x="113053" y="476282"/>
                    <a:pt x="181845" y="623920"/>
                    <a:pt x="234232" y="682657"/>
                  </a:cubicBezTo>
                  <a:cubicBezTo>
                    <a:pt x="286619" y="741394"/>
                    <a:pt x="395628" y="798015"/>
                    <a:pt x="402507" y="796957"/>
                  </a:cubicBezTo>
                  <a:cubicBezTo>
                    <a:pt x="409386" y="795899"/>
                    <a:pt x="330011" y="729753"/>
                    <a:pt x="275507" y="676307"/>
                  </a:cubicBezTo>
                  <a:cubicBezTo>
                    <a:pt x="221003" y="622861"/>
                    <a:pt x="120990" y="549836"/>
                    <a:pt x="75482" y="476282"/>
                  </a:cubicBezTo>
                  <a:cubicBezTo>
                    <a:pt x="29974" y="402728"/>
                    <a:pt x="11982" y="311182"/>
                    <a:pt x="2457" y="234982"/>
                  </a:cubicBezTo>
                  <a:cubicBezTo>
                    <a:pt x="-7068" y="158782"/>
                    <a:pt x="14099" y="-2614"/>
                    <a:pt x="15157" y="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A0E1DC0-9252-5616-2F63-7DEEED921078}"/>
                </a:ext>
              </a:extLst>
            </p:cNvPr>
            <p:cNvSpPr/>
            <p:nvPr/>
          </p:nvSpPr>
          <p:spPr>
            <a:xfrm>
              <a:off x="2122416" y="5544074"/>
              <a:ext cx="52820" cy="432609"/>
            </a:xfrm>
            <a:custGeom>
              <a:avLst/>
              <a:gdLst>
                <a:gd name="connsiteX0" fmla="*/ 33409 w 52820"/>
                <a:gd name="connsiteY0" fmla="*/ 5826 h 432609"/>
                <a:gd name="connsiteX1" fmla="*/ 27059 w 52820"/>
                <a:gd name="connsiteY1" fmla="*/ 355076 h 432609"/>
                <a:gd name="connsiteX2" fmla="*/ 52459 w 52820"/>
                <a:gd name="connsiteY2" fmla="*/ 431276 h 432609"/>
                <a:gd name="connsiteX3" fmla="*/ 4834 w 52820"/>
                <a:gd name="connsiteY3" fmla="*/ 320151 h 432609"/>
                <a:gd name="connsiteX4" fmla="*/ 4834 w 52820"/>
                <a:gd name="connsiteY4" fmla="*/ 148701 h 432609"/>
                <a:gd name="connsiteX5" fmla="*/ 33409 w 52820"/>
                <a:gd name="connsiteY5" fmla="*/ 5826 h 43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20" h="432609">
                  <a:moveTo>
                    <a:pt x="33409" y="5826"/>
                  </a:moveTo>
                  <a:cubicBezTo>
                    <a:pt x="37113" y="40222"/>
                    <a:pt x="23884" y="284168"/>
                    <a:pt x="27059" y="355076"/>
                  </a:cubicBezTo>
                  <a:cubicBezTo>
                    <a:pt x="30234" y="425984"/>
                    <a:pt x="56163" y="437097"/>
                    <a:pt x="52459" y="431276"/>
                  </a:cubicBezTo>
                  <a:cubicBezTo>
                    <a:pt x="48755" y="425455"/>
                    <a:pt x="12771" y="367247"/>
                    <a:pt x="4834" y="320151"/>
                  </a:cubicBezTo>
                  <a:cubicBezTo>
                    <a:pt x="-3103" y="273055"/>
                    <a:pt x="72" y="198972"/>
                    <a:pt x="4834" y="148701"/>
                  </a:cubicBezTo>
                  <a:cubicBezTo>
                    <a:pt x="9596" y="98430"/>
                    <a:pt x="29705" y="-28570"/>
                    <a:pt x="33409" y="58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A1815F04-ACB2-EA48-10FA-5707F20838B2}"/>
                </a:ext>
              </a:extLst>
            </p:cNvPr>
            <p:cNvSpPr/>
            <p:nvPr/>
          </p:nvSpPr>
          <p:spPr>
            <a:xfrm>
              <a:off x="2158970" y="5807075"/>
              <a:ext cx="273171" cy="536576"/>
            </a:xfrm>
            <a:custGeom>
              <a:avLst/>
              <a:gdLst>
                <a:gd name="connsiteX0" fmla="*/ 30 w 273171"/>
                <a:gd name="connsiteY0" fmla="*/ 0 h 536576"/>
                <a:gd name="connsiteX1" fmla="*/ 69880 w 273171"/>
                <a:gd name="connsiteY1" fmla="*/ 266700 h 536576"/>
                <a:gd name="connsiteX2" fmla="*/ 127030 w 273171"/>
                <a:gd name="connsiteY2" fmla="*/ 425450 h 536576"/>
                <a:gd name="connsiteX3" fmla="*/ 142905 w 273171"/>
                <a:gd name="connsiteY3" fmla="*/ 384175 h 536576"/>
                <a:gd name="connsiteX4" fmla="*/ 273080 w 273171"/>
                <a:gd name="connsiteY4" fmla="*/ 536575 h 536576"/>
                <a:gd name="connsiteX5" fmla="*/ 120680 w 273171"/>
                <a:gd name="connsiteY5" fmla="*/ 381000 h 536576"/>
                <a:gd name="connsiteX6" fmla="*/ 25430 w 273171"/>
                <a:gd name="connsiteY6" fmla="*/ 234950 h 536576"/>
                <a:gd name="connsiteX7" fmla="*/ 60355 w 273171"/>
                <a:gd name="connsiteY7" fmla="*/ 263525 h 536576"/>
                <a:gd name="connsiteX8" fmla="*/ 30 w 273171"/>
                <a:gd name="connsiteY8" fmla="*/ 0 h 5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71" h="536576">
                  <a:moveTo>
                    <a:pt x="30" y="0"/>
                  </a:moveTo>
                  <a:cubicBezTo>
                    <a:pt x="1617" y="529"/>
                    <a:pt x="48713" y="195792"/>
                    <a:pt x="69880" y="266700"/>
                  </a:cubicBezTo>
                  <a:cubicBezTo>
                    <a:pt x="91047" y="337608"/>
                    <a:pt x="114859" y="405871"/>
                    <a:pt x="127030" y="425450"/>
                  </a:cubicBezTo>
                  <a:cubicBezTo>
                    <a:pt x="139201" y="445029"/>
                    <a:pt x="118563" y="365654"/>
                    <a:pt x="142905" y="384175"/>
                  </a:cubicBezTo>
                  <a:cubicBezTo>
                    <a:pt x="167247" y="402696"/>
                    <a:pt x="276784" y="537104"/>
                    <a:pt x="273080" y="536575"/>
                  </a:cubicBezTo>
                  <a:cubicBezTo>
                    <a:pt x="269376" y="536046"/>
                    <a:pt x="161955" y="431271"/>
                    <a:pt x="120680" y="381000"/>
                  </a:cubicBezTo>
                  <a:cubicBezTo>
                    <a:pt x="79405" y="330729"/>
                    <a:pt x="35484" y="254529"/>
                    <a:pt x="25430" y="234950"/>
                  </a:cubicBezTo>
                  <a:cubicBezTo>
                    <a:pt x="15376" y="215371"/>
                    <a:pt x="61413" y="300567"/>
                    <a:pt x="60355" y="263525"/>
                  </a:cubicBezTo>
                  <a:cubicBezTo>
                    <a:pt x="59297" y="226483"/>
                    <a:pt x="-1557" y="-529"/>
                    <a:pt x="3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9845F729-DB0F-2409-9FE5-2177CE3D25EB}"/>
                </a:ext>
              </a:extLst>
            </p:cNvPr>
            <p:cNvSpPr/>
            <p:nvPr/>
          </p:nvSpPr>
          <p:spPr>
            <a:xfrm>
              <a:off x="2148001" y="5787603"/>
              <a:ext cx="386919" cy="638223"/>
            </a:xfrm>
            <a:custGeom>
              <a:avLst/>
              <a:gdLst>
                <a:gd name="connsiteX0" fmla="*/ 1474 w 386919"/>
                <a:gd name="connsiteY0" fmla="*/ 422 h 638223"/>
                <a:gd name="connsiteX1" fmla="*/ 30049 w 386919"/>
                <a:gd name="connsiteY1" fmla="*/ 232197 h 638223"/>
                <a:gd name="connsiteX2" fmla="*/ 195149 w 386919"/>
                <a:gd name="connsiteY2" fmla="*/ 444922 h 638223"/>
                <a:gd name="connsiteX3" fmla="*/ 169749 w 386919"/>
                <a:gd name="connsiteY3" fmla="*/ 438572 h 638223"/>
                <a:gd name="connsiteX4" fmla="*/ 385649 w 386919"/>
                <a:gd name="connsiteY4" fmla="*/ 635422 h 638223"/>
                <a:gd name="connsiteX5" fmla="*/ 249124 w 386919"/>
                <a:gd name="connsiteY5" fmla="*/ 533822 h 638223"/>
                <a:gd name="connsiteX6" fmla="*/ 45924 w 386919"/>
                <a:gd name="connsiteY6" fmla="*/ 254422 h 638223"/>
                <a:gd name="connsiteX7" fmla="*/ 52274 w 386919"/>
                <a:gd name="connsiteY7" fmla="*/ 263947 h 638223"/>
                <a:gd name="connsiteX8" fmla="*/ 39574 w 386919"/>
                <a:gd name="connsiteY8" fmla="*/ 209972 h 638223"/>
                <a:gd name="connsiteX9" fmla="*/ 7824 w 386919"/>
                <a:gd name="connsiteY9" fmla="*/ 175047 h 638223"/>
                <a:gd name="connsiteX10" fmla="*/ 1474 w 386919"/>
                <a:gd name="connsiteY10" fmla="*/ 422 h 6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919" h="638223">
                  <a:moveTo>
                    <a:pt x="1474" y="422"/>
                  </a:moveTo>
                  <a:cubicBezTo>
                    <a:pt x="5178" y="9947"/>
                    <a:pt x="-2230" y="158114"/>
                    <a:pt x="30049" y="232197"/>
                  </a:cubicBezTo>
                  <a:cubicBezTo>
                    <a:pt x="62328" y="306280"/>
                    <a:pt x="171866" y="410526"/>
                    <a:pt x="195149" y="444922"/>
                  </a:cubicBezTo>
                  <a:cubicBezTo>
                    <a:pt x="218432" y="479318"/>
                    <a:pt x="137999" y="406822"/>
                    <a:pt x="169749" y="438572"/>
                  </a:cubicBezTo>
                  <a:cubicBezTo>
                    <a:pt x="201499" y="470322"/>
                    <a:pt x="372420" y="619547"/>
                    <a:pt x="385649" y="635422"/>
                  </a:cubicBezTo>
                  <a:cubicBezTo>
                    <a:pt x="398878" y="651297"/>
                    <a:pt x="305745" y="597322"/>
                    <a:pt x="249124" y="533822"/>
                  </a:cubicBezTo>
                  <a:cubicBezTo>
                    <a:pt x="192503" y="470322"/>
                    <a:pt x="78732" y="299401"/>
                    <a:pt x="45924" y="254422"/>
                  </a:cubicBezTo>
                  <a:cubicBezTo>
                    <a:pt x="13116" y="209443"/>
                    <a:pt x="53332" y="271355"/>
                    <a:pt x="52274" y="263947"/>
                  </a:cubicBezTo>
                  <a:cubicBezTo>
                    <a:pt x="51216" y="256539"/>
                    <a:pt x="46982" y="224789"/>
                    <a:pt x="39574" y="209972"/>
                  </a:cubicBezTo>
                  <a:cubicBezTo>
                    <a:pt x="32166" y="195155"/>
                    <a:pt x="14174" y="204680"/>
                    <a:pt x="7824" y="175047"/>
                  </a:cubicBezTo>
                  <a:cubicBezTo>
                    <a:pt x="1474" y="145414"/>
                    <a:pt x="-2230" y="-9103"/>
                    <a:pt x="1474" y="4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958F7D4C-A664-4DDE-1FE6-F22940032D7A}"/>
                </a:ext>
              </a:extLst>
            </p:cNvPr>
            <p:cNvSpPr/>
            <p:nvPr/>
          </p:nvSpPr>
          <p:spPr>
            <a:xfrm>
              <a:off x="2466745" y="6365802"/>
              <a:ext cx="432774" cy="143699"/>
            </a:xfrm>
            <a:custGeom>
              <a:avLst/>
              <a:gdLst>
                <a:gd name="connsiteX0" fmla="*/ 230 w 432774"/>
                <a:gd name="connsiteY0" fmla="*/ 63573 h 143699"/>
                <a:gd name="connsiteX1" fmla="*/ 85955 w 432774"/>
                <a:gd name="connsiteY1" fmla="*/ 73 h 143699"/>
                <a:gd name="connsiteX2" fmla="*/ 209780 w 432774"/>
                <a:gd name="connsiteY2" fmla="*/ 50873 h 143699"/>
                <a:gd name="connsiteX3" fmla="*/ 149455 w 432774"/>
                <a:gd name="connsiteY3" fmla="*/ 50873 h 143699"/>
                <a:gd name="connsiteX4" fmla="*/ 425680 w 432774"/>
                <a:gd name="connsiteY4" fmla="*/ 82623 h 143699"/>
                <a:gd name="connsiteX5" fmla="*/ 352655 w 432774"/>
                <a:gd name="connsiteY5" fmla="*/ 76273 h 143699"/>
                <a:gd name="connsiteX6" fmla="*/ 371705 w 432774"/>
                <a:gd name="connsiteY6" fmla="*/ 133423 h 143699"/>
                <a:gd name="connsiteX7" fmla="*/ 343130 w 432774"/>
                <a:gd name="connsiteY7" fmla="*/ 142948 h 143699"/>
                <a:gd name="connsiteX8" fmla="*/ 289155 w 432774"/>
                <a:gd name="connsiteY8" fmla="*/ 123898 h 143699"/>
                <a:gd name="connsiteX9" fmla="*/ 301855 w 432774"/>
                <a:gd name="connsiteY9" fmla="*/ 98498 h 143699"/>
                <a:gd name="connsiteX10" fmla="*/ 178030 w 432774"/>
                <a:gd name="connsiteY10" fmla="*/ 88973 h 143699"/>
                <a:gd name="connsiteX11" fmla="*/ 82780 w 432774"/>
                <a:gd name="connsiteY11" fmla="*/ 66748 h 143699"/>
                <a:gd name="connsiteX12" fmla="*/ 228830 w 432774"/>
                <a:gd name="connsiteY12" fmla="*/ 88973 h 143699"/>
                <a:gd name="connsiteX13" fmla="*/ 111355 w 432774"/>
                <a:gd name="connsiteY13" fmla="*/ 15948 h 143699"/>
                <a:gd name="connsiteX14" fmla="*/ 230 w 432774"/>
                <a:gd name="connsiteY14" fmla="*/ 63573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774" h="143699">
                  <a:moveTo>
                    <a:pt x="230" y="63573"/>
                  </a:moveTo>
                  <a:cubicBezTo>
                    <a:pt x="-4003" y="60927"/>
                    <a:pt x="51030" y="2190"/>
                    <a:pt x="85955" y="73"/>
                  </a:cubicBezTo>
                  <a:cubicBezTo>
                    <a:pt x="120880" y="-2044"/>
                    <a:pt x="199197" y="42406"/>
                    <a:pt x="209780" y="50873"/>
                  </a:cubicBezTo>
                  <a:cubicBezTo>
                    <a:pt x="220363" y="59340"/>
                    <a:pt x="113472" y="45581"/>
                    <a:pt x="149455" y="50873"/>
                  </a:cubicBezTo>
                  <a:cubicBezTo>
                    <a:pt x="185438" y="56165"/>
                    <a:pt x="391813" y="78390"/>
                    <a:pt x="425680" y="82623"/>
                  </a:cubicBezTo>
                  <a:cubicBezTo>
                    <a:pt x="459547" y="86856"/>
                    <a:pt x="361651" y="67806"/>
                    <a:pt x="352655" y="76273"/>
                  </a:cubicBezTo>
                  <a:cubicBezTo>
                    <a:pt x="343659" y="84740"/>
                    <a:pt x="373292" y="122311"/>
                    <a:pt x="371705" y="133423"/>
                  </a:cubicBezTo>
                  <a:cubicBezTo>
                    <a:pt x="370118" y="144535"/>
                    <a:pt x="356888" y="144535"/>
                    <a:pt x="343130" y="142948"/>
                  </a:cubicBezTo>
                  <a:cubicBezTo>
                    <a:pt x="329372" y="141361"/>
                    <a:pt x="296034" y="131306"/>
                    <a:pt x="289155" y="123898"/>
                  </a:cubicBezTo>
                  <a:cubicBezTo>
                    <a:pt x="282276" y="116490"/>
                    <a:pt x="320376" y="104319"/>
                    <a:pt x="301855" y="98498"/>
                  </a:cubicBezTo>
                  <a:cubicBezTo>
                    <a:pt x="283334" y="92677"/>
                    <a:pt x="214543" y="94265"/>
                    <a:pt x="178030" y="88973"/>
                  </a:cubicBezTo>
                  <a:cubicBezTo>
                    <a:pt x="141517" y="83681"/>
                    <a:pt x="74313" y="66748"/>
                    <a:pt x="82780" y="66748"/>
                  </a:cubicBezTo>
                  <a:cubicBezTo>
                    <a:pt x="91247" y="66748"/>
                    <a:pt x="224067" y="97440"/>
                    <a:pt x="228830" y="88973"/>
                  </a:cubicBezTo>
                  <a:cubicBezTo>
                    <a:pt x="233593" y="80506"/>
                    <a:pt x="145751" y="26002"/>
                    <a:pt x="111355" y="15948"/>
                  </a:cubicBezTo>
                  <a:cubicBezTo>
                    <a:pt x="76959" y="5894"/>
                    <a:pt x="4463" y="66219"/>
                    <a:pt x="230" y="635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50935399-287C-AE5D-DF18-56651F077362}"/>
                </a:ext>
              </a:extLst>
            </p:cNvPr>
            <p:cNvSpPr/>
            <p:nvPr/>
          </p:nvSpPr>
          <p:spPr>
            <a:xfrm>
              <a:off x="2835061" y="6223000"/>
              <a:ext cx="476464" cy="241823"/>
            </a:xfrm>
            <a:custGeom>
              <a:avLst/>
              <a:gdLst>
                <a:gd name="connsiteX0" fmla="*/ 476464 w 476464"/>
                <a:gd name="connsiteY0" fmla="*/ 0 h 241823"/>
                <a:gd name="connsiteX1" fmla="*/ 187539 w 476464"/>
                <a:gd name="connsiteY1" fmla="*/ 203200 h 241823"/>
                <a:gd name="connsiteX2" fmla="*/ 214 w 476464"/>
                <a:gd name="connsiteY2" fmla="*/ 241300 h 241823"/>
                <a:gd name="connsiteX3" fmla="*/ 222464 w 476464"/>
                <a:gd name="connsiteY3" fmla="*/ 193675 h 241823"/>
                <a:gd name="connsiteX4" fmla="*/ 263739 w 476464"/>
                <a:gd name="connsiteY4" fmla="*/ 165100 h 241823"/>
                <a:gd name="connsiteX5" fmla="*/ 476464 w 476464"/>
                <a:gd name="connsiteY5" fmla="*/ 0 h 24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464" h="241823">
                  <a:moveTo>
                    <a:pt x="476464" y="0"/>
                  </a:moveTo>
                  <a:cubicBezTo>
                    <a:pt x="371689" y="81491"/>
                    <a:pt x="266914" y="162983"/>
                    <a:pt x="187539" y="203200"/>
                  </a:cubicBezTo>
                  <a:cubicBezTo>
                    <a:pt x="108164" y="243417"/>
                    <a:pt x="-5607" y="242888"/>
                    <a:pt x="214" y="241300"/>
                  </a:cubicBezTo>
                  <a:cubicBezTo>
                    <a:pt x="6035" y="239713"/>
                    <a:pt x="178543" y="206375"/>
                    <a:pt x="222464" y="193675"/>
                  </a:cubicBezTo>
                  <a:cubicBezTo>
                    <a:pt x="266385" y="180975"/>
                    <a:pt x="263739" y="165100"/>
                    <a:pt x="263739" y="165100"/>
                  </a:cubicBezTo>
                  <a:lnTo>
                    <a:pt x="47646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8106B470-0B1B-1C6A-C181-2A5D7B0E1908}"/>
                </a:ext>
              </a:extLst>
            </p:cNvPr>
            <p:cNvSpPr/>
            <p:nvPr/>
          </p:nvSpPr>
          <p:spPr>
            <a:xfrm>
              <a:off x="3086088" y="6229347"/>
              <a:ext cx="320725" cy="244480"/>
            </a:xfrm>
            <a:custGeom>
              <a:avLst/>
              <a:gdLst>
                <a:gd name="connsiteX0" fmla="*/ 320687 w 320725"/>
                <a:gd name="connsiteY0" fmla="*/ 3 h 244480"/>
                <a:gd name="connsiteX1" fmla="*/ 206387 w 320725"/>
                <a:gd name="connsiteY1" fmla="*/ 101603 h 244480"/>
                <a:gd name="connsiteX2" fmla="*/ 12 w 320725"/>
                <a:gd name="connsiteY2" fmla="*/ 244478 h 244480"/>
                <a:gd name="connsiteX3" fmla="*/ 215912 w 320725"/>
                <a:gd name="connsiteY3" fmla="*/ 104778 h 244480"/>
                <a:gd name="connsiteX4" fmla="*/ 320687 w 320725"/>
                <a:gd name="connsiteY4" fmla="*/ 3 h 24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25" h="244480">
                  <a:moveTo>
                    <a:pt x="320687" y="3"/>
                  </a:moveTo>
                  <a:cubicBezTo>
                    <a:pt x="319100" y="-526"/>
                    <a:pt x="259833" y="60857"/>
                    <a:pt x="206387" y="101603"/>
                  </a:cubicBezTo>
                  <a:cubicBezTo>
                    <a:pt x="152941" y="142349"/>
                    <a:pt x="-1575" y="243949"/>
                    <a:pt x="12" y="244478"/>
                  </a:cubicBezTo>
                  <a:cubicBezTo>
                    <a:pt x="1599" y="245007"/>
                    <a:pt x="156645" y="144995"/>
                    <a:pt x="215912" y="104778"/>
                  </a:cubicBezTo>
                  <a:cubicBezTo>
                    <a:pt x="275179" y="64561"/>
                    <a:pt x="322274" y="532"/>
                    <a:pt x="320687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C5AF8EBB-8655-3431-D490-451DDE3749DB}"/>
                </a:ext>
              </a:extLst>
            </p:cNvPr>
            <p:cNvSpPr/>
            <p:nvPr/>
          </p:nvSpPr>
          <p:spPr>
            <a:xfrm>
              <a:off x="2815355" y="6076933"/>
              <a:ext cx="664464" cy="422425"/>
            </a:xfrm>
            <a:custGeom>
              <a:avLst/>
              <a:gdLst>
                <a:gd name="connsiteX0" fmla="*/ 664445 w 664464"/>
                <a:gd name="connsiteY0" fmla="*/ 17 h 422425"/>
                <a:gd name="connsiteX1" fmla="*/ 442195 w 664464"/>
                <a:gd name="connsiteY1" fmla="*/ 234967 h 422425"/>
                <a:gd name="connsiteX2" fmla="*/ 369170 w 664464"/>
                <a:gd name="connsiteY2" fmla="*/ 311167 h 422425"/>
                <a:gd name="connsiteX3" fmla="*/ 280270 w 664464"/>
                <a:gd name="connsiteY3" fmla="*/ 352442 h 422425"/>
                <a:gd name="connsiteX4" fmla="*/ 870 w 664464"/>
                <a:gd name="connsiteY4" fmla="*/ 422292 h 422425"/>
                <a:gd name="connsiteX5" fmla="*/ 381870 w 664464"/>
                <a:gd name="connsiteY5" fmla="*/ 333392 h 422425"/>
                <a:gd name="connsiteX6" fmla="*/ 451720 w 664464"/>
                <a:gd name="connsiteY6" fmla="*/ 298467 h 422425"/>
                <a:gd name="connsiteX7" fmla="*/ 435845 w 664464"/>
                <a:gd name="connsiteY7" fmla="*/ 282592 h 422425"/>
                <a:gd name="connsiteX8" fmla="*/ 486645 w 664464"/>
                <a:gd name="connsiteY8" fmla="*/ 196867 h 422425"/>
                <a:gd name="connsiteX9" fmla="*/ 429495 w 664464"/>
                <a:gd name="connsiteY9" fmla="*/ 222267 h 422425"/>
                <a:gd name="connsiteX10" fmla="*/ 664445 w 664464"/>
                <a:gd name="connsiteY10" fmla="*/ 17 h 42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464" h="422425">
                  <a:moveTo>
                    <a:pt x="664445" y="17"/>
                  </a:moveTo>
                  <a:cubicBezTo>
                    <a:pt x="666562" y="2134"/>
                    <a:pt x="491407" y="183109"/>
                    <a:pt x="442195" y="234967"/>
                  </a:cubicBezTo>
                  <a:cubicBezTo>
                    <a:pt x="392983" y="286825"/>
                    <a:pt x="396157" y="291588"/>
                    <a:pt x="369170" y="311167"/>
                  </a:cubicBezTo>
                  <a:cubicBezTo>
                    <a:pt x="342183" y="330746"/>
                    <a:pt x="341653" y="333921"/>
                    <a:pt x="280270" y="352442"/>
                  </a:cubicBezTo>
                  <a:cubicBezTo>
                    <a:pt x="218887" y="370963"/>
                    <a:pt x="-16063" y="425467"/>
                    <a:pt x="870" y="422292"/>
                  </a:cubicBezTo>
                  <a:cubicBezTo>
                    <a:pt x="17803" y="419117"/>
                    <a:pt x="306728" y="354030"/>
                    <a:pt x="381870" y="333392"/>
                  </a:cubicBezTo>
                  <a:cubicBezTo>
                    <a:pt x="457012" y="312755"/>
                    <a:pt x="442724" y="306934"/>
                    <a:pt x="451720" y="298467"/>
                  </a:cubicBezTo>
                  <a:cubicBezTo>
                    <a:pt x="460716" y="290000"/>
                    <a:pt x="430024" y="299525"/>
                    <a:pt x="435845" y="282592"/>
                  </a:cubicBezTo>
                  <a:cubicBezTo>
                    <a:pt x="441666" y="265659"/>
                    <a:pt x="487703" y="206921"/>
                    <a:pt x="486645" y="196867"/>
                  </a:cubicBezTo>
                  <a:cubicBezTo>
                    <a:pt x="485587" y="186813"/>
                    <a:pt x="405683" y="252959"/>
                    <a:pt x="429495" y="222267"/>
                  </a:cubicBezTo>
                  <a:cubicBezTo>
                    <a:pt x="453307" y="191575"/>
                    <a:pt x="662328" y="-2100"/>
                    <a:pt x="664445" y="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CC7A0D28-520D-DD20-B693-F4D962BCBC2C}"/>
                </a:ext>
              </a:extLst>
            </p:cNvPr>
            <p:cNvSpPr/>
            <p:nvPr/>
          </p:nvSpPr>
          <p:spPr>
            <a:xfrm>
              <a:off x="2609758" y="6441893"/>
              <a:ext cx="542879" cy="68469"/>
            </a:xfrm>
            <a:custGeom>
              <a:avLst/>
              <a:gdLst>
                <a:gd name="connsiteX0" fmla="*/ 92 w 542879"/>
                <a:gd name="connsiteY0" fmla="*/ 22407 h 68469"/>
                <a:gd name="connsiteX1" fmla="*/ 241392 w 542879"/>
                <a:gd name="connsiteY1" fmla="*/ 63682 h 68469"/>
                <a:gd name="connsiteX2" fmla="*/ 193767 w 542879"/>
                <a:gd name="connsiteY2" fmla="*/ 60507 h 68469"/>
                <a:gd name="connsiteX3" fmla="*/ 539842 w 542879"/>
                <a:gd name="connsiteY3" fmla="*/ 182 h 68469"/>
                <a:gd name="connsiteX4" fmla="*/ 355692 w 542879"/>
                <a:gd name="connsiteY4" fmla="*/ 41457 h 68469"/>
                <a:gd name="connsiteX5" fmla="*/ 235042 w 542879"/>
                <a:gd name="connsiteY5" fmla="*/ 31932 h 68469"/>
                <a:gd name="connsiteX6" fmla="*/ 212817 w 542879"/>
                <a:gd name="connsiteY6" fmla="*/ 41457 h 68469"/>
                <a:gd name="connsiteX7" fmla="*/ 92 w 542879"/>
                <a:gd name="connsiteY7" fmla="*/ 22407 h 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879" h="68469">
                  <a:moveTo>
                    <a:pt x="92" y="22407"/>
                  </a:moveTo>
                  <a:cubicBezTo>
                    <a:pt x="4854" y="26111"/>
                    <a:pt x="209113" y="57332"/>
                    <a:pt x="241392" y="63682"/>
                  </a:cubicBezTo>
                  <a:cubicBezTo>
                    <a:pt x="273671" y="70032"/>
                    <a:pt x="144025" y="71090"/>
                    <a:pt x="193767" y="60507"/>
                  </a:cubicBezTo>
                  <a:cubicBezTo>
                    <a:pt x="243509" y="49924"/>
                    <a:pt x="512854" y="3357"/>
                    <a:pt x="539842" y="182"/>
                  </a:cubicBezTo>
                  <a:cubicBezTo>
                    <a:pt x="566830" y="-2993"/>
                    <a:pt x="406492" y="36165"/>
                    <a:pt x="355692" y="41457"/>
                  </a:cubicBezTo>
                  <a:cubicBezTo>
                    <a:pt x="304892" y="46749"/>
                    <a:pt x="258854" y="31932"/>
                    <a:pt x="235042" y="31932"/>
                  </a:cubicBezTo>
                  <a:cubicBezTo>
                    <a:pt x="211230" y="31932"/>
                    <a:pt x="248800" y="41457"/>
                    <a:pt x="212817" y="41457"/>
                  </a:cubicBezTo>
                  <a:cubicBezTo>
                    <a:pt x="176834" y="41457"/>
                    <a:pt x="-4670" y="18703"/>
                    <a:pt x="92" y="224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AC0529F2-E711-0802-BEE8-B2CD7132EA31}"/>
                </a:ext>
              </a:extLst>
            </p:cNvPr>
            <p:cNvSpPr/>
            <p:nvPr/>
          </p:nvSpPr>
          <p:spPr>
            <a:xfrm>
              <a:off x="1231269" y="5425929"/>
              <a:ext cx="210181" cy="205125"/>
            </a:xfrm>
            <a:custGeom>
              <a:avLst/>
              <a:gdLst>
                <a:gd name="connsiteX0" fmla="*/ 210181 w 210181"/>
                <a:gd name="connsiteY0" fmla="*/ 146 h 205125"/>
                <a:gd name="connsiteX1" fmla="*/ 124456 w 210181"/>
                <a:gd name="connsiteY1" fmla="*/ 89046 h 205125"/>
                <a:gd name="connsiteX2" fmla="*/ 3806 w 210181"/>
                <a:gd name="connsiteY2" fmla="*/ 203346 h 205125"/>
                <a:gd name="connsiteX3" fmla="*/ 38731 w 210181"/>
                <a:gd name="connsiteY3" fmla="*/ 152546 h 205125"/>
                <a:gd name="connsiteX4" fmla="*/ 124456 w 210181"/>
                <a:gd name="connsiteY4" fmla="*/ 69996 h 205125"/>
                <a:gd name="connsiteX5" fmla="*/ 210181 w 210181"/>
                <a:gd name="connsiteY5" fmla="*/ 146 h 20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181" h="205125">
                  <a:moveTo>
                    <a:pt x="210181" y="146"/>
                  </a:moveTo>
                  <a:cubicBezTo>
                    <a:pt x="210181" y="3321"/>
                    <a:pt x="158852" y="55179"/>
                    <a:pt x="124456" y="89046"/>
                  </a:cubicBezTo>
                  <a:cubicBezTo>
                    <a:pt x="90060" y="122913"/>
                    <a:pt x="18093" y="192763"/>
                    <a:pt x="3806" y="203346"/>
                  </a:cubicBezTo>
                  <a:cubicBezTo>
                    <a:pt x="-10482" y="213929"/>
                    <a:pt x="18623" y="174771"/>
                    <a:pt x="38731" y="152546"/>
                  </a:cubicBezTo>
                  <a:cubicBezTo>
                    <a:pt x="58839" y="130321"/>
                    <a:pt x="95881" y="93808"/>
                    <a:pt x="124456" y="69996"/>
                  </a:cubicBezTo>
                  <a:cubicBezTo>
                    <a:pt x="153031" y="46184"/>
                    <a:pt x="210181" y="-3029"/>
                    <a:pt x="210181" y="1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8A395F47-4E29-DE80-A40D-6BF54C04D6ED}"/>
                </a:ext>
              </a:extLst>
            </p:cNvPr>
            <p:cNvSpPr/>
            <p:nvPr/>
          </p:nvSpPr>
          <p:spPr>
            <a:xfrm>
              <a:off x="1209614" y="5416449"/>
              <a:ext cx="248585" cy="222460"/>
            </a:xfrm>
            <a:custGeom>
              <a:avLst/>
              <a:gdLst>
                <a:gd name="connsiteX0" fmla="*/ 61 w 248585"/>
                <a:gd name="connsiteY0" fmla="*/ 222351 h 222460"/>
                <a:gd name="connsiteX1" fmla="*/ 76261 w 248585"/>
                <a:gd name="connsiteY1" fmla="*/ 108051 h 222460"/>
                <a:gd name="connsiteX2" fmla="*/ 139761 w 248585"/>
                <a:gd name="connsiteY2" fmla="*/ 44551 h 222460"/>
                <a:gd name="connsiteX3" fmla="*/ 139761 w 248585"/>
                <a:gd name="connsiteY3" fmla="*/ 15976 h 222460"/>
                <a:gd name="connsiteX4" fmla="*/ 247711 w 248585"/>
                <a:gd name="connsiteY4" fmla="*/ 44551 h 222460"/>
                <a:gd name="connsiteX5" fmla="*/ 184211 w 248585"/>
                <a:gd name="connsiteY5" fmla="*/ 25501 h 222460"/>
                <a:gd name="connsiteX6" fmla="*/ 69911 w 248585"/>
                <a:gd name="connsiteY6" fmla="*/ 101 h 222460"/>
                <a:gd name="connsiteX7" fmla="*/ 108011 w 248585"/>
                <a:gd name="connsiteY7" fmla="*/ 15976 h 222460"/>
                <a:gd name="connsiteX8" fmla="*/ 101661 w 248585"/>
                <a:gd name="connsiteY8" fmla="*/ 38201 h 222460"/>
                <a:gd name="connsiteX9" fmla="*/ 63561 w 248585"/>
                <a:gd name="connsiteY9" fmla="*/ 127101 h 222460"/>
                <a:gd name="connsiteX10" fmla="*/ 61 w 248585"/>
                <a:gd name="connsiteY10" fmla="*/ 222351 h 22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85" h="222460">
                  <a:moveTo>
                    <a:pt x="61" y="222351"/>
                  </a:moveTo>
                  <a:cubicBezTo>
                    <a:pt x="2178" y="219176"/>
                    <a:pt x="52978" y="137684"/>
                    <a:pt x="76261" y="108051"/>
                  </a:cubicBezTo>
                  <a:cubicBezTo>
                    <a:pt x="99544" y="78418"/>
                    <a:pt x="129178" y="59897"/>
                    <a:pt x="139761" y="44551"/>
                  </a:cubicBezTo>
                  <a:cubicBezTo>
                    <a:pt x="150344" y="29205"/>
                    <a:pt x="121769" y="15976"/>
                    <a:pt x="139761" y="15976"/>
                  </a:cubicBezTo>
                  <a:cubicBezTo>
                    <a:pt x="157753" y="15976"/>
                    <a:pt x="240303" y="42964"/>
                    <a:pt x="247711" y="44551"/>
                  </a:cubicBezTo>
                  <a:cubicBezTo>
                    <a:pt x="255119" y="46138"/>
                    <a:pt x="213844" y="32909"/>
                    <a:pt x="184211" y="25501"/>
                  </a:cubicBezTo>
                  <a:cubicBezTo>
                    <a:pt x="154578" y="18093"/>
                    <a:pt x="82611" y="1688"/>
                    <a:pt x="69911" y="101"/>
                  </a:cubicBezTo>
                  <a:cubicBezTo>
                    <a:pt x="57211" y="-1486"/>
                    <a:pt x="108011" y="15976"/>
                    <a:pt x="108011" y="15976"/>
                  </a:cubicBezTo>
                  <a:cubicBezTo>
                    <a:pt x="113303" y="22326"/>
                    <a:pt x="109069" y="19680"/>
                    <a:pt x="101661" y="38201"/>
                  </a:cubicBezTo>
                  <a:cubicBezTo>
                    <a:pt x="94253" y="56722"/>
                    <a:pt x="75732" y="95351"/>
                    <a:pt x="63561" y="127101"/>
                  </a:cubicBezTo>
                  <a:cubicBezTo>
                    <a:pt x="51390" y="158851"/>
                    <a:pt x="-2056" y="225526"/>
                    <a:pt x="61" y="2223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EAC9432-28DF-EE30-3D57-803FF3BE548C}"/>
                </a:ext>
              </a:extLst>
            </p:cNvPr>
            <p:cNvSpPr/>
            <p:nvPr/>
          </p:nvSpPr>
          <p:spPr>
            <a:xfrm>
              <a:off x="1171498" y="5399771"/>
              <a:ext cx="279932" cy="86852"/>
            </a:xfrm>
            <a:custGeom>
              <a:avLst/>
              <a:gdLst>
                <a:gd name="connsiteX0" fmla="*/ 77 w 279932"/>
                <a:gd name="connsiteY0" fmla="*/ 86629 h 86852"/>
                <a:gd name="connsiteX1" fmla="*/ 92152 w 279932"/>
                <a:gd name="connsiteY1" fmla="*/ 26304 h 86852"/>
                <a:gd name="connsiteX2" fmla="*/ 171527 w 279932"/>
                <a:gd name="connsiteY2" fmla="*/ 42179 h 86852"/>
                <a:gd name="connsiteX3" fmla="*/ 149302 w 279932"/>
                <a:gd name="connsiteY3" fmla="*/ 13604 h 86852"/>
                <a:gd name="connsiteX4" fmla="*/ 279477 w 279932"/>
                <a:gd name="connsiteY4" fmla="*/ 70754 h 86852"/>
                <a:gd name="connsiteX5" fmla="*/ 190577 w 279932"/>
                <a:gd name="connsiteY5" fmla="*/ 45354 h 86852"/>
                <a:gd name="connsiteX6" fmla="*/ 142952 w 279932"/>
                <a:gd name="connsiteY6" fmla="*/ 35829 h 86852"/>
                <a:gd name="connsiteX7" fmla="*/ 108027 w 279932"/>
                <a:gd name="connsiteY7" fmla="*/ 904 h 86852"/>
                <a:gd name="connsiteX8" fmla="*/ 77 w 279932"/>
                <a:gd name="connsiteY8" fmla="*/ 86629 h 8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932" h="86852">
                  <a:moveTo>
                    <a:pt x="77" y="86629"/>
                  </a:moveTo>
                  <a:cubicBezTo>
                    <a:pt x="-2569" y="90862"/>
                    <a:pt x="63577" y="33712"/>
                    <a:pt x="92152" y="26304"/>
                  </a:cubicBezTo>
                  <a:cubicBezTo>
                    <a:pt x="120727" y="18896"/>
                    <a:pt x="162002" y="44296"/>
                    <a:pt x="171527" y="42179"/>
                  </a:cubicBezTo>
                  <a:cubicBezTo>
                    <a:pt x="181052" y="40062"/>
                    <a:pt x="131310" y="8841"/>
                    <a:pt x="149302" y="13604"/>
                  </a:cubicBezTo>
                  <a:cubicBezTo>
                    <a:pt x="167294" y="18366"/>
                    <a:pt x="272598" y="65462"/>
                    <a:pt x="279477" y="70754"/>
                  </a:cubicBezTo>
                  <a:cubicBezTo>
                    <a:pt x="286356" y="76046"/>
                    <a:pt x="213331" y="51175"/>
                    <a:pt x="190577" y="45354"/>
                  </a:cubicBezTo>
                  <a:cubicBezTo>
                    <a:pt x="167823" y="39533"/>
                    <a:pt x="156710" y="43237"/>
                    <a:pt x="142952" y="35829"/>
                  </a:cubicBezTo>
                  <a:cubicBezTo>
                    <a:pt x="129194" y="28421"/>
                    <a:pt x="127606" y="-5975"/>
                    <a:pt x="108027" y="904"/>
                  </a:cubicBezTo>
                  <a:cubicBezTo>
                    <a:pt x="88448" y="7783"/>
                    <a:pt x="2723" y="82396"/>
                    <a:pt x="77" y="866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38E4E3B1-B8DD-15A3-6B63-484B9C7BA763}"/>
                </a:ext>
              </a:extLst>
            </p:cNvPr>
            <p:cNvSpPr/>
            <p:nvPr/>
          </p:nvSpPr>
          <p:spPr>
            <a:xfrm>
              <a:off x="1125272" y="5507771"/>
              <a:ext cx="145136" cy="176943"/>
            </a:xfrm>
            <a:custGeom>
              <a:avLst/>
              <a:gdLst>
                <a:gd name="connsiteX0" fmla="*/ 144728 w 145136"/>
                <a:gd name="connsiteY0" fmla="*/ 854 h 176943"/>
                <a:gd name="connsiteX1" fmla="*/ 1853 w 145136"/>
                <a:gd name="connsiteY1" fmla="*/ 172304 h 176943"/>
                <a:gd name="connsiteX2" fmla="*/ 65353 w 145136"/>
                <a:gd name="connsiteY2" fmla="*/ 127854 h 176943"/>
                <a:gd name="connsiteX3" fmla="*/ 93928 w 145136"/>
                <a:gd name="connsiteY3" fmla="*/ 124679 h 176943"/>
                <a:gd name="connsiteX4" fmla="*/ 55828 w 145136"/>
                <a:gd name="connsiteY4" fmla="*/ 102454 h 176943"/>
                <a:gd name="connsiteX5" fmla="*/ 71703 w 145136"/>
                <a:gd name="connsiteY5" fmla="*/ 42129 h 176943"/>
                <a:gd name="connsiteX6" fmla="*/ 46303 w 145136"/>
                <a:gd name="connsiteY6" fmla="*/ 102454 h 176943"/>
                <a:gd name="connsiteX7" fmla="*/ 144728 w 145136"/>
                <a:gd name="connsiteY7" fmla="*/ 854 h 1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36" h="176943">
                  <a:moveTo>
                    <a:pt x="144728" y="854"/>
                  </a:moveTo>
                  <a:cubicBezTo>
                    <a:pt x="137320" y="12496"/>
                    <a:pt x="15082" y="151137"/>
                    <a:pt x="1853" y="172304"/>
                  </a:cubicBezTo>
                  <a:cubicBezTo>
                    <a:pt x="-11376" y="193471"/>
                    <a:pt x="50007" y="135791"/>
                    <a:pt x="65353" y="127854"/>
                  </a:cubicBezTo>
                  <a:cubicBezTo>
                    <a:pt x="80699" y="119917"/>
                    <a:pt x="95515" y="128912"/>
                    <a:pt x="93928" y="124679"/>
                  </a:cubicBezTo>
                  <a:cubicBezTo>
                    <a:pt x="92341" y="120446"/>
                    <a:pt x="59532" y="116212"/>
                    <a:pt x="55828" y="102454"/>
                  </a:cubicBezTo>
                  <a:cubicBezTo>
                    <a:pt x="52124" y="88696"/>
                    <a:pt x="73290" y="42129"/>
                    <a:pt x="71703" y="42129"/>
                  </a:cubicBezTo>
                  <a:cubicBezTo>
                    <a:pt x="70116" y="42129"/>
                    <a:pt x="36249" y="104571"/>
                    <a:pt x="46303" y="102454"/>
                  </a:cubicBezTo>
                  <a:cubicBezTo>
                    <a:pt x="56357" y="100337"/>
                    <a:pt x="152136" y="-10788"/>
                    <a:pt x="144728" y="8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5C978910-3451-4647-50B6-3476DBFFA632}"/>
                </a:ext>
              </a:extLst>
            </p:cNvPr>
            <p:cNvSpPr/>
            <p:nvPr/>
          </p:nvSpPr>
          <p:spPr>
            <a:xfrm>
              <a:off x="1168400" y="5597364"/>
              <a:ext cx="70831" cy="506635"/>
            </a:xfrm>
            <a:custGeom>
              <a:avLst/>
              <a:gdLst>
                <a:gd name="connsiteX0" fmla="*/ 47625 w 70831"/>
                <a:gd name="connsiteY0" fmla="*/ 161 h 506635"/>
                <a:gd name="connsiteX1" fmla="*/ 69850 w 70831"/>
                <a:gd name="connsiteY1" fmla="*/ 114461 h 506635"/>
                <a:gd name="connsiteX2" fmla="*/ 9525 w 70831"/>
                <a:gd name="connsiteY2" fmla="*/ 225586 h 506635"/>
                <a:gd name="connsiteX3" fmla="*/ 34925 w 70831"/>
                <a:gd name="connsiteY3" fmla="*/ 197011 h 506635"/>
                <a:gd name="connsiteX4" fmla="*/ 9525 w 70831"/>
                <a:gd name="connsiteY4" fmla="*/ 384336 h 506635"/>
                <a:gd name="connsiteX5" fmla="*/ 9525 w 70831"/>
                <a:gd name="connsiteY5" fmla="*/ 504986 h 506635"/>
                <a:gd name="connsiteX6" fmla="*/ 0 w 70831"/>
                <a:gd name="connsiteY6" fmla="*/ 438311 h 506635"/>
                <a:gd name="connsiteX7" fmla="*/ 9525 w 70831"/>
                <a:gd name="connsiteY7" fmla="*/ 222411 h 506635"/>
                <a:gd name="connsiteX8" fmla="*/ 25400 w 70831"/>
                <a:gd name="connsiteY8" fmla="*/ 247811 h 506635"/>
                <a:gd name="connsiteX9" fmla="*/ 47625 w 70831"/>
                <a:gd name="connsiteY9" fmla="*/ 133511 h 506635"/>
                <a:gd name="connsiteX10" fmla="*/ 41275 w 70831"/>
                <a:gd name="connsiteY10" fmla="*/ 89061 h 506635"/>
                <a:gd name="connsiteX11" fmla="*/ 57150 w 70831"/>
                <a:gd name="connsiteY11" fmla="*/ 89061 h 506635"/>
                <a:gd name="connsiteX12" fmla="*/ 47625 w 70831"/>
                <a:gd name="connsiteY12" fmla="*/ 161 h 50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1" h="506635">
                  <a:moveTo>
                    <a:pt x="47625" y="161"/>
                  </a:moveTo>
                  <a:cubicBezTo>
                    <a:pt x="49742" y="4394"/>
                    <a:pt x="76200" y="76890"/>
                    <a:pt x="69850" y="114461"/>
                  </a:cubicBezTo>
                  <a:cubicBezTo>
                    <a:pt x="63500" y="152032"/>
                    <a:pt x="15346" y="211828"/>
                    <a:pt x="9525" y="225586"/>
                  </a:cubicBezTo>
                  <a:cubicBezTo>
                    <a:pt x="3704" y="239344"/>
                    <a:pt x="34925" y="170553"/>
                    <a:pt x="34925" y="197011"/>
                  </a:cubicBezTo>
                  <a:cubicBezTo>
                    <a:pt x="34925" y="223469"/>
                    <a:pt x="13758" y="333007"/>
                    <a:pt x="9525" y="384336"/>
                  </a:cubicBezTo>
                  <a:cubicBezTo>
                    <a:pt x="5292" y="435665"/>
                    <a:pt x="11112" y="495990"/>
                    <a:pt x="9525" y="504986"/>
                  </a:cubicBezTo>
                  <a:cubicBezTo>
                    <a:pt x="7938" y="513982"/>
                    <a:pt x="0" y="485407"/>
                    <a:pt x="0" y="438311"/>
                  </a:cubicBezTo>
                  <a:cubicBezTo>
                    <a:pt x="0" y="391215"/>
                    <a:pt x="5292" y="254161"/>
                    <a:pt x="9525" y="222411"/>
                  </a:cubicBezTo>
                  <a:cubicBezTo>
                    <a:pt x="13758" y="190661"/>
                    <a:pt x="19050" y="262628"/>
                    <a:pt x="25400" y="247811"/>
                  </a:cubicBezTo>
                  <a:cubicBezTo>
                    <a:pt x="31750" y="232994"/>
                    <a:pt x="44979" y="159969"/>
                    <a:pt x="47625" y="133511"/>
                  </a:cubicBezTo>
                  <a:cubicBezTo>
                    <a:pt x="50271" y="107053"/>
                    <a:pt x="39688" y="96469"/>
                    <a:pt x="41275" y="89061"/>
                  </a:cubicBezTo>
                  <a:cubicBezTo>
                    <a:pt x="42862" y="81653"/>
                    <a:pt x="56621" y="101761"/>
                    <a:pt x="57150" y="89061"/>
                  </a:cubicBezTo>
                  <a:cubicBezTo>
                    <a:pt x="57679" y="76361"/>
                    <a:pt x="45508" y="-4072"/>
                    <a:pt x="47625" y="16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CB2DFBFA-B808-D98A-65D5-D1F87E90DDC2}"/>
                </a:ext>
              </a:extLst>
            </p:cNvPr>
            <p:cNvSpPr/>
            <p:nvPr/>
          </p:nvSpPr>
          <p:spPr>
            <a:xfrm>
              <a:off x="1011997" y="5456482"/>
              <a:ext cx="213708" cy="310824"/>
            </a:xfrm>
            <a:custGeom>
              <a:avLst/>
              <a:gdLst>
                <a:gd name="connsiteX0" fmla="*/ 213553 w 213708"/>
                <a:gd name="connsiteY0" fmla="*/ 1343 h 310824"/>
                <a:gd name="connsiteX1" fmla="*/ 77028 w 213708"/>
                <a:gd name="connsiteY1" fmla="*/ 115643 h 310824"/>
                <a:gd name="connsiteX2" fmla="*/ 32578 w 213708"/>
                <a:gd name="connsiteY2" fmla="*/ 214068 h 310824"/>
                <a:gd name="connsiteX3" fmla="*/ 35753 w 213708"/>
                <a:gd name="connsiteY3" fmla="*/ 169618 h 310824"/>
                <a:gd name="connsiteX4" fmla="*/ 828 w 213708"/>
                <a:gd name="connsiteY4" fmla="*/ 306143 h 310824"/>
                <a:gd name="connsiteX5" fmla="*/ 13528 w 213708"/>
                <a:gd name="connsiteY5" fmla="*/ 261693 h 310824"/>
                <a:gd name="connsiteX6" fmla="*/ 42103 w 213708"/>
                <a:gd name="connsiteY6" fmla="*/ 93418 h 310824"/>
                <a:gd name="connsiteX7" fmla="*/ 64328 w 213708"/>
                <a:gd name="connsiteY7" fmla="*/ 87068 h 310824"/>
                <a:gd name="connsiteX8" fmla="*/ 102428 w 213708"/>
                <a:gd name="connsiteY8" fmla="*/ 55318 h 310824"/>
                <a:gd name="connsiteX9" fmla="*/ 213553 w 213708"/>
                <a:gd name="connsiteY9" fmla="*/ 1343 h 3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708" h="310824">
                  <a:moveTo>
                    <a:pt x="213553" y="1343"/>
                  </a:moveTo>
                  <a:cubicBezTo>
                    <a:pt x="209320" y="11397"/>
                    <a:pt x="107190" y="80189"/>
                    <a:pt x="77028" y="115643"/>
                  </a:cubicBezTo>
                  <a:cubicBezTo>
                    <a:pt x="46866" y="151097"/>
                    <a:pt x="39457" y="205072"/>
                    <a:pt x="32578" y="214068"/>
                  </a:cubicBezTo>
                  <a:cubicBezTo>
                    <a:pt x="25699" y="223064"/>
                    <a:pt x="41045" y="154272"/>
                    <a:pt x="35753" y="169618"/>
                  </a:cubicBezTo>
                  <a:cubicBezTo>
                    <a:pt x="30461" y="184964"/>
                    <a:pt x="4532" y="290797"/>
                    <a:pt x="828" y="306143"/>
                  </a:cubicBezTo>
                  <a:cubicBezTo>
                    <a:pt x="-2876" y="321489"/>
                    <a:pt x="6649" y="297147"/>
                    <a:pt x="13528" y="261693"/>
                  </a:cubicBezTo>
                  <a:cubicBezTo>
                    <a:pt x="20407" y="226239"/>
                    <a:pt x="33636" y="122522"/>
                    <a:pt x="42103" y="93418"/>
                  </a:cubicBezTo>
                  <a:cubicBezTo>
                    <a:pt x="50570" y="64314"/>
                    <a:pt x="54274" y="93418"/>
                    <a:pt x="64328" y="87068"/>
                  </a:cubicBezTo>
                  <a:cubicBezTo>
                    <a:pt x="74382" y="80718"/>
                    <a:pt x="70678" y="70135"/>
                    <a:pt x="102428" y="55318"/>
                  </a:cubicBezTo>
                  <a:cubicBezTo>
                    <a:pt x="134178" y="40501"/>
                    <a:pt x="217786" y="-8711"/>
                    <a:pt x="213553" y="13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1D0962B9-1E2B-B814-949F-DB5411BC438E}"/>
                </a:ext>
              </a:extLst>
            </p:cNvPr>
            <p:cNvSpPr/>
            <p:nvPr/>
          </p:nvSpPr>
          <p:spPr>
            <a:xfrm>
              <a:off x="1084773" y="6035229"/>
              <a:ext cx="89977" cy="780355"/>
            </a:xfrm>
            <a:custGeom>
              <a:avLst/>
              <a:gdLst>
                <a:gd name="connsiteX0" fmla="*/ 67752 w 89977"/>
                <a:gd name="connsiteY0" fmla="*/ 446 h 780355"/>
                <a:gd name="connsiteX1" fmla="*/ 39177 w 89977"/>
                <a:gd name="connsiteY1" fmla="*/ 225871 h 780355"/>
                <a:gd name="connsiteX2" fmla="*/ 70927 w 89977"/>
                <a:gd name="connsiteY2" fmla="*/ 438596 h 780355"/>
                <a:gd name="connsiteX3" fmla="*/ 61402 w 89977"/>
                <a:gd name="connsiteY3" fmla="*/ 406846 h 780355"/>
                <a:gd name="connsiteX4" fmla="*/ 4252 w 89977"/>
                <a:gd name="connsiteY4" fmla="*/ 765621 h 780355"/>
                <a:gd name="connsiteX5" fmla="*/ 13777 w 89977"/>
                <a:gd name="connsiteY5" fmla="*/ 683071 h 780355"/>
                <a:gd name="connsiteX6" fmla="*/ 89977 w 89977"/>
                <a:gd name="connsiteY6" fmla="*/ 422721 h 780355"/>
                <a:gd name="connsiteX7" fmla="*/ 13777 w 89977"/>
                <a:gd name="connsiteY7" fmla="*/ 263971 h 780355"/>
                <a:gd name="connsiteX8" fmla="*/ 20127 w 89977"/>
                <a:gd name="connsiteY8" fmla="*/ 286196 h 780355"/>
                <a:gd name="connsiteX9" fmla="*/ 67752 w 89977"/>
                <a:gd name="connsiteY9" fmla="*/ 446 h 78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77" h="780355">
                  <a:moveTo>
                    <a:pt x="67752" y="446"/>
                  </a:moveTo>
                  <a:cubicBezTo>
                    <a:pt x="70927" y="-9608"/>
                    <a:pt x="38648" y="152846"/>
                    <a:pt x="39177" y="225871"/>
                  </a:cubicBezTo>
                  <a:cubicBezTo>
                    <a:pt x="39706" y="298896"/>
                    <a:pt x="67223" y="408434"/>
                    <a:pt x="70927" y="438596"/>
                  </a:cubicBezTo>
                  <a:cubicBezTo>
                    <a:pt x="74631" y="468759"/>
                    <a:pt x="72514" y="352342"/>
                    <a:pt x="61402" y="406846"/>
                  </a:cubicBezTo>
                  <a:cubicBezTo>
                    <a:pt x="50290" y="461350"/>
                    <a:pt x="12189" y="719584"/>
                    <a:pt x="4252" y="765621"/>
                  </a:cubicBezTo>
                  <a:cubicBezTo>
                    <a:pt x="-3685" y="811658"/>
                    <a:pt x="-511" y="740221"/>
                    <a:pt x="13777" y="683071"/>
                  </a:cubicBezTo>
                  <a:cubicBezTo>
                    <a:pt x="28064" y="625921"/>
                    <a:pt x="89977" y="492571"/>
                    <a:pt x="89977" y="422721"/>
                  </a:cubicBezTo>
                  <a:cubicBezTo>
                    <a:pt x="89977" y="352871"/>
                    <a:pt x="25419" y="286725"/>
                    <a:pt x="13777" y="263971"/>
                  </a:cubicBezTo>
                  <a:cubicBezTo>
                    <a:pt x="2135" y="241217"/>
                    <a:pt x="10073" y="335409"/>
                    <a:pt x="20127" y="286196"/>
                  </a:cubicBezTo>
                  <a:cubicBezTo>
                    <a:pt x="30181" y="236984"/>
                    <a:pt x="64577" y="10500"/>
                    <a:pt x="67752" y="4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E80F7A98-C035-486F-36D9-B85FEEFFA342}"/>
                </a:ext>
              </a:extLst>
            </p:cNvPr>
            <p:cNvSpPr/>
            <p:nvPr/>
          </p:nvSpPr>
          <p:spPr>
            <a:xfrm>
              <a:off x="876171" y="5519768"/>
              <a:ext cx="116274" cy="123372"/>
            </a:xfrm>
            <a:custGeom>
              <a:avLst/>
              <a:gdLst>
                <a:gd name="connsiteX0" fmla="*/ 129 w 116274"/>
                <a:gd name="connsiteY0" fmla="*/ 1557 h 123372"/>
                <a:gd name="connsiteX1" fmla="*/ 111254 w 116274"/>
                <a:gd name="connsiteY1" fmla="*/ 122207 h 123372"/>
                <a:gd name="connsiteX2" fmla="*/ 89029 w 116274"/>
                <a:gd name="connsiteY2" fmla="*/ 58707 h 123372"/>
                <a:gd name="connsiteX3" fmla="*/ 129 w 116274"/>
                <a:gd name="connsiteY3" fmla="*/ 1557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74" h="123372">
                  <a:moveTo>
                    <a:pt x="129" y="1557"/>
                  </a:moveTo>
                  <a:cubicBezTo>
                    <a:pt x="3833" y="12140"/>
                    <a:pt x="96437" y="112682"/>
                    <a:pt x="111254" y="122207"/>
                  </a:cubicBezTo>
                  <a:cubicBezTo>
                    <a:pt x="126071" y="131732"/>
                    <a:pt x="104904" y="80403"/>
                    <a:pt x="89029" y="58707"/>
                  </a:cubicBezTo>
                  <a:cubicBezTo>
                    <a:pt x="73154" y="37011"/>
                    <a:pt x="-3575" y="-9026"/>
                    <a:pt x="129" y="15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CD1FC24-D03E-08DC-2C80-DE79AF294177}"/>
                </a:ext>
              </a:extLst>
            </p:cNvPr>
            <p:cNvSpPr/>
            <p:nvPr/>
          </p:nvSpPr>
          <p:spPr>
            <a:xfrm>
              <a:off x="736576" y="5532855"/>
              <a:ext cx="115621" cy="99733"/>
            </a:xfrm>
            <a:custGeom>
              <a:avLst/>
              <a:gdLst>
                <a:gd name="connsiteX0" fmla="*/ 24 w 115621"/>
                <a:gd name="connsiteY0" fmla="*/ 99595 h 99733"/>
                <a:gd name="connsiteX1" fmla="*/ 92099 w 115621"/>
                <a:gd name="connsiteY1" fmla="*/ 17045 h 99733"/>
                <a:gd name="connsiteX2" fmla="*/ 114324 w 115621"/>
                <a:gd name="connsiteY2" fmla="*/ 1170 h 99733"/>
                <a:gd name="connsiteX3" fmla="*/ 101624 w 115621"/>
                <a:gd name="connsiteY3" fmla="*/ 36095 h 99733"/>
                <a:gd name="connsiteX4" fmla="*/ 24 w 115621"/>
                <a:gd name="connsiteY4" fmla="*/ 99595 h 9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21" h="99733">
                  <a:moveTo>
                    <a:pt x="24" y="99595"/>
                  </a:moveTo>
                  <a:cubicBezTo>
                    <a:pt x="-1563" y="96420"/>
                    <a:pt x="73049" y="33449"/>
                    <a:pt x="92099" y="17045"/>
                  </a:cubicBezTo>
                  <a:cubicBezTo>
                    <a:pt x="111149" y="641"/>
                    <a:pt x="112737" y="-2005"/>
                    <a:pt x="114324" y="1170"/>
                  </a:cubicBezTo>
                  <a:cubicBezTo>
                    <a:pt x="115911" y="4345"/>
                    <a:pt x="119086" y="21808"/>
                    <a:pt x="101624" y="36095"/>
                  </a:cubicBezTo>
                  <a:cubicBezTo>
                    <a:pt x="84162" y="50382"/>
                    <a:pt x="1611" y="102770"/>
                    <a:pt x="24" y="995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E8475A2B-3F62-6271-34FC-8E65AEB36641}"/>
                </a:ext>
              </a:extLst>
            </p:cNvPr>
            <p:cNvSpPr/>
            <p:nvPr/>
          </p:nvSpPr>
          <p:spPr>
            <a:xfrm>
              <a:off x="717535" y="5491584"/>
              <a:ext cx="198148" cy="102944"/>
            </a:xfrm>
            <a:custGeom>
              <a:avLst/>
              <a:gdLst>
                <a:gd name="connsiteX0" fmla="*/ 15 w 198148"/>
                <a:gd name="connsiteY0" fmla="*/ 102766 h 102944"/>
                <a:gd name="connsiteX1" fmla="*/ 85740 w 198148"/>
                <a:gd name="connsiteY1" fmla="*/ 1166 h 102944"/>
                <a:gd name="connsiteX2" fmla="*/ 196865 w 198148"/>
                <a:gd name="connsiteY2" fmla="*/ 45616 h 102944"/>
                <a:gd name="connsiteX3" fmla="*/ 142890 w 198148"/>
                <a:gd name="connsiteY3" fmla="*/ 13866 h 102944"/>
                <a:gd name="connsiteX4" fmla="*/ 92090 w 198148"/>
                <a:gd name="connsiteY4" fmla="*/ 26566 h 102944"/>
                <a:gd name="connsiteX5" fmla="*/ 15 w 198148"/>
                <a:gd name="connsiteY5" fmla="*/ 102766 h 10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48" h="102944">
                  <a:moveTo>
                    <a:pt x="15" y="102766"/>
                  </a:moveTo>
                  <a:cubicBezTo>
                    <a:pt x="-1043" y="98533"/>
                    <a:pt x="52932" y="10691"/>
                    <a:pt x="85740" y="1166"/>
                  </a:cubicBezTo>
                  <a:cubicBezTo>
                    <a:pt x="118548" y="-8359"/>
                    <a:pt x="187340" y="43499"/>
                    <a:pt x="196865" y="45616"/>
                  </a:cubicBezTo>
                  <a:cubicBezTo>
                    <a:pt x="206390" y="47733"/>
                    <a:pt x="160353" y="17041"/>
                    <a:pt x="142890" y="13866"/>
                  </a:cubicBezTo>
                  <a:cubicBezTo>
                    <a:pt x="125428" y="10691"/>
                    <a:pt x="112198" y="18629"/>
                    <a:pt x="92090" y="26566"/>
                  </a:cubicBezTo>
                  <a:cubicBezTo>
                    <a:pt x="71982" y="34503"/>
                    <a:pt x="1073" y="106999"/>
                    <a:pt x="15" y="10276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D4CF686A-EEE4-E4B7-C7F7-FAA5E37567AD}"/>
                </a:ext>
              </a:extLst>
            </p:cNvPr>
            <p:cNvSpPr/>
            <p:nvPr/>
          </p:nvSpPr>
          <p:spPr>
            <a:xfrm>
              <a:off x="970773" y="5642413"/>
              <a:ext cx="16943" cy="207581"/>
            </a:xfrm>
            <a:custGeom>
              <a:avLst/>
              <a:gdLst>
                <a:gd name="connsiteX0" fmla="*/ 10302 w 16943"/>
                <a:gd name="connsiteY0" fmla="*/ 2737 h 207581"/>
                <a:gd name="connsiteX1" fmla="*/ 16652 w 16943"/>
                <a:gd name="connsiteY1" fmla="*/ 205937 h 207581"/>
                <a:gd name="connsiteX2" fmla="*/ 777 w 16943"/>
                <a:gd name="connsiteY2" fmla="*/ 94812 h 207581"/>
                <a:gd name="connsiteX3" fmla="*/ 10302 w 16943"/>
                <a:gd name="connsiteY3" fmla="*/ 2737 h 20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3" h="207581">
                  <a:moveTo>
                    <a:pt x="10302" y="2737"/>
                  </a:moveTo>
                  <a:cubicBezTo>
                    <a:pt x="12948" y="21258"/>
                    <a:pt x="18240" y="190591"/>
                    <a:pt x="16652" y="205937"/>
                  </a:cubicBezTo>
                  <a:cubicBezTo>
                    <a:pt x="15065" y="221283"/>
                    <a:pt x="4481" y="124975"/>
                    <a:pt x="777" y="94812"/>
                  </a:cubicBezTo>
                  <a:cubicBezTo>
                    <a:pt x="-2927" y="64650"/>
                    <a:pt x="7656" y="-15784"/>
                    <a:pt x="10302" y="27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352385CE-659A-FD66-0D40-112B989EFD3B}"/>
                </a:ext>
              </a:extLst>
            </p:cNvPr>
            <p:cNvSpPr/>
            <p:nvPr/>
          </p:nvSpPr>
          <p:spPr>
            <a:xfrm>
              <a:off x="714316" y="5583509"/>
              <a:ext cx="149583" cy="306129"/>
            </a:xfrm>
            <a:custGeom>
              <a:avLst/>
              <a:gdLst>
                <a:gd name="connsiteX0" fmla="*/ 59 w 149583"/>
                <a:gd name="connsiteY0" fmla="*/ 1316 h 306129"/>
                <a:gd name="connsiteX1" fmla="*/ 76259 w 149583"/>
                <a:gd name="connsiteY1" fmla="*/ 80691 h 306129"/>
                <a:gd name="connsiteX2" fmla="*/ 85784 w 149583"/>
                <a:gd name="connsiteY2" fmla="*/ 115616 h 306129"/>
                <a:gd name="connsiteX3" fmla="*/ 73084 w 149583"/>
                <a:gd name="connsiteY3" fmla="*/ 90216 h 306129"/>
                <a:gd name="connsiteX4" fmla="*/ 95309 w 149583"/>
                <a:gd name="connsiteY4" fmla="*/ 172766 h 306129"/>
                <a:gd name="connsiteX5" fmla="*/ 127059 w 149583"/>
                <a:gd name="connsiteY5" fmla="*/ 236266 h 306129"/>
                <a:gd name="connsiteX6" fmla="*/ 117534 w 149583"/>
                <a:gd name="connsiteY6" fmla="*/ 236266 h 306129"/>
                <a:gd name="connsiteX7" fmla="*/ 149284 w 149583"/>
                <a:gd name="connsiteY7" fmla="*/ 306116 h 306129"/>
                <a:gd name="connsiteX8" fmla="*/ 95309 w 149583"/>
                <a:gd name="connsiteY8" fmla="*/ 229916 h 306129"/>
                <a:gd name="connsiteX9" fmla="*/ 69909 w 149583"/>
                <a:gd name="connsiteY9" fmla="*/ 179116 h 306129"/>
                <a:gd name="connsiteX10" fmla="*/ 76259 w 149583"/>
                <a:gd name="connsiteY10" fmla="*/ 71166 h 306129"/>
                <a:gd name="connsiteX11" fmla="*/ 63559 w 149583"/>
                <a:gd name="connsiteY11" fmla="*/ 33066 h 306129"/>
                <a:gd name="connsiteX12" fmla="*/ 59 w 149583"/>
                <a:gd name="connsiteY12" fmla="*/ 1316 h 30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583" h="306129">
                  <a:moveTo>
                    <a:pt x="59" y="1316"/>
                  </a:moveTo>
                  <a:cubicBezTo>
                    <a:pt x="2176" y="9253"/>
                    <a:pt x="61972" y="61641"/>
                    <a:pt x="76259" y="80691"/>
                  </a:cubicBezTo>
                  <a:cubicBezTo>
                    <a:pt x="90547" y="99741"/>
                    <a:pt x="86313" y="114029"/>
                    <a:pt x="85784" y="115616"/>
                  </a:cubicBezTo>
                  <a:cubicBezTo>
                    <a:pt x="85255" y="117203"/>
                    <a:pt x="71497" y="80691"/>
                    <a:pt x="73084" y="90216"/>
                  </a:cubicBezTo>
                  <a:cubicBezTo>
                    <a:pt x="74672" y="99741"/>
                    <a:pt x="86313" y="148424"/>
                    <a:pt x="95309" y="172766"/>
                  </a:cubicBezTo>
                  <a:cubicBezTo>
                    <a:pt x="104305" y="197108"/>
                    <a:pt x="127059" y="236266"/>
                    <a:pt x="127059" y="236266"/>
                  </a:cubicBezTo>
                  <a:cubicBezTo>
                    <a:pt x="130763" y="246849"/>
                    <a:pt x="113830" y="224624"/>
                    <a:pt x="117534" y="236266"/>
                  </a:cubicBezTo>
                  <a:cubicBezTo>
                    <a:pt x="121238" y="247908"/>
                    <a:pt x="152988" y="307174"/>
                    <a:pt x="149284" y="306116"/>
                  </a:cubicBezTo>
                  <a:cubicBezTo>
                    <a:pt x="145580" y="305058"/>
                    <a:pt x="108538" y="251083"/>
                    <a:pt x="95309" y="229916"/>
                  </a:cubicBezTo>
                  <a:cubicBezTo>
                    <a:pt x="82080" y="208749"/>
                    <a:pt x="73084" y="205574"/>
                    <a:pt x="69909" y="179116"/>
                  </a:cubicBezTo>
                  <a:cubicBezTo>
                    <a:pt x="66734" y="152658"/>
                    <a:pt x="77317" y="95508"/>
                    <a:pt x="76259" y="71166"/>
                  </a:cubicBezTo>
                  <a:cubicBezTo>
                    <a:pt x="75201" y="46824"/>
                    <a:pt x="74142" y="42591"/>
                    <a:pt x="63559" y="33066"/>
                  </a:cubicBezTo>
                  <a:cubicBezTo>
                    <a:pt x="52976" y="23541"/>
                    <a:pt x="-2058" y="-6621"/>
                    <a:pt x="59" y="13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E6AA4A62-E610-2CC6-A84E-D403A09796C0}"/>
                </a:ext>
              </a:extLst>
            </p:cNvPr>
            <p:cNvSpPr/>
            <p:nvPr/>
          </p:nvSpPr>
          <p:spPr>
            <a:xfrm>
              <a:off x="811979" y="5621147"/>
              <a:ext cx="145197" cy="125612"/>
            </a:xfrm>
            <a:custGeom>
              <a:avLst/>
              <a:gdLst>
                <a:gd name="connsiteX0" fmla="*/ 821 w 145197"/>
                <a:gd name="connsiteY0" fmla="*/ 125603 h 125612"/>
                <a:gd name="connsiteX1" fmla="*/ 26221 w 145197"/>
                <a:gd name="connsiteY1" fmla="*/ 20828 h 125612"/>
                <a:gd name="connsiteX2" fmla="*/ 80196 w 145197"/>
                <a:gd name="connsiteY2" fmla="*/ 24003 h 125612"/>
                <a:gd name="connsiteX3" fmla="*/ 137346 w 145197"/>
                <a:gd name="connsiteY3" fmla="*/ 24003 h 125612"/>
                <a:gd name="connsiteX4" fmla="*/ 143696 w 145197"/>
                <a:gd name="connsiteY4" fmla="*/ 46228 h 125612"/>
                <a:gd name="connsiteX5" fmla="*/ 127821 w 145197"/>
                <a:gd name="connsiteY5" fmla="*/ 1778 h 125612"/>
                <a:gd name="connsiteX6" fmla="*/ 54796 w 145197"/>
                <a:gd name="connsiteY6" fmla="*/ 8128 h 125612"/>
                <a:gd name="connsiteX7" fmla="*/ 54796 w 145197"/>
                <a:gd name="connsiteY7" fmla="*/ 27178 h 125612"/>
                <a:gd name="connsiteX8" fmla="*/ 821 w 145197"/>
                <a:gd name="connsiteY8" fmla="*/ 125603 h 12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7" h="125612">
                  <a:moveTo>
                    <a:pt x="821" y="125603"/>
                  </a:moveTo>
                  <a:cubicBezTo>
                    <a:pt x="-3941" y="124545"/>
                    <a:pt x="12992" y="37761"/>
                    <a:pt x="26221" y="20828"/>
                  </a:cubicBezTo>
                  <a:cubicBezTo>
                    <a:pt x="39450" y="3895"/>
                    <a:pt x="61675" y="23474"/>
                    <a:pt x="80196" y="24003"/>
                  </a:cubicBezTo>
                  <a:cubicBezTo>
                    <a:pt x="98717" y="24532"/>
                    <a:pt x="126763" y="20299"/>
                    <a:pt x="137346" y="24003"/>
                  </a:cubicBezTo>
                  <a:cubicBezTo>
                    <a:pt x="147929" y="27707"/>
                    <a:pt x="145283" y="49932"/>
                    <a:pt x="143696" y="46228"/>
                  </a:cubicBezTo>
                  <a:cubicBezTo>
                    <a:pt x="142109" y="42524"/>
                    <a:pt x="142638" y="8128"/>
                    <a:pt x="127821" y="1778"/>
                  </a:cubicBezTo>
                  <a:cubicBezTo>
                    <a:pt x="113004" y="-4572"/>
                    <a:pt x="54796" y="8128"/>
                    <a:pt x="54796" y="8128"/>
                  </a:cubicBezTo>
                  <a:cubicBezTo>
                    <a:pt x="42625" y="12361"/>
                    <a:pt x="59559" y="12361"/>
                    <a:pt x="54796" y="27178"/>
                  </a:cubicBezTo>
                  <a:cubicBezTo>
                    <a:pt x="50033" y="41995"/>
                    <a:pt x="5583" y="126661"/>
                    <a:pt x="821" y="1256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5D6CA3FF-DC53-A227-9A28-49BEB25E63A1}"/>
                </a:ext>
              </a:extLst>
            </p:cNvPr>
            <p:cNvSpPr/>
            <p:nvPr/>
          </p:nvSpPr>
          <p:spPr>
            <a:xfrm>
              <a:off x="853744" y="5708544"/>
              <a:ext cx="116840" cy="143085"/>
            </a:xfrm>
            <a:custGeom>
              <a:avLst/>
              <a:gdLst>
                <a:gd name="connsiteX0" fmla="*/ 25731 w 116840"/>
                <a:gd name="connsiteY0" fmla="*/ 106 h 143085"/>
                <a:gd name="connsiteX1" fmla="*/ 331 w 116840"/>
                <a:gd name="connsiteY1" fmla="*/ 85831 h 143085"/>
                <a:gd name="connsiteX2" fmla="*/ 13031 w 116840"/>
                <a:gd name="connsiteY2" fmla="*/ 120756 h 143085"/>
                <a:gd name="connsiteX3" fmla="*/ 38431 w 116840"/>
                <a:gd name="connsiteY3" fmla="*/ 142981 h 143085"/>
                <a:gd name="connsiteX4" fmla="*/ 114631 w 116840"/>
                <a:gd name="connsiteY4" fmla="*/ 123931 h 143085"/>
                <a:gd name="connsiteX5" fmla="*/ 89231 w 116840"/>
                <a:gd name="connsiteY5" fmla="*/ 139806 h 143085"/>
                <a:gd name="connsiteX6" fmla="*/ 16206 w 116840"/>
                <a:gd name="connsiteY6" fmla="*/ 139806 h 143085"/>
                <a:gd name="connsiteX7" fmla="*/ 13031 w 116840"/>
                <a:gd name="connsiteY7" fmla="*/ 104881 h 143085"/>
                <a:gd name="connsiteX8" fmla="*/ 25731 w 116840"/>
                <a:gd name="connsiteY8" fmla="*/ 106 h 14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" h="143085">
                  <a:moveTo>
                    <a:pt x="25731" y="106"/>
                  </a:moveTo>
                  <a:cubicBezTo>
                    <a:pt x="23614" y="-3069"/>
                    <a:pt x="2448" y="65723"/>
                    <a:pt x="331" y="85831"/>
                  </a:cubicBezTo>
                  <a:cubicBezTo>
                    <a:pt x="-1786" y="105939"/>
                    <a:pt x="6681" y="111231"/>
                    <a:pt x="13031" y="120756"/>
                  </a:cubicBezTo>
                  <a:cubicBezTo>
                    <a:pt x="19381" y="130281"/>
                    <a:pt x="21498" y="142452"/>
                    <a:pt x="38431" y="142981"/>
                  </a:cubicBezTo>
                  <a:cubicBezTo>
                    <a:pt x="55364" y="143510"/>
                    <a:pt x="106164" y="124460"/>
                    <a:pt x="114631" y="123931"/>
                  </a:cubicBezTo>
                  <a:cubicBezTo>
                    <a:pt x="123098" y="123402"/>
                    <a:pt x="105635" y="137160"/>
                    <a:pt x="89231" y="139806"/>
                  </a:cubicBezTo>
                  <a:cubicBezTo>
                    <a:pt x="72827" y="142452"/>
                    <a:pt x="28906" y="145627"/>
                    <a:pt x="16206" y="139806"/>
                  </a:cubicBezTo>
                  <a:cubicBezTo>
                    <a:pt x="3506" y="133985"/>
                    <a:pt x="10914" y="122873"/>
                    <a:pt x="13031" y="104881"/>
                  </a:cubicBezTo>
                  <a:cubicBezTo>
                    <a:pt x="15148" y="86889"/>
                    <a:pt x="27848" y="3281"/>
                    <a:pt x="25731" y="1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4F3C9059-33FC-2935-BBF3-CAD7A067FB8D}"/>
                </a:ext>
              </a:extLst>
            </p:cNvPr>
            <p:cNvSpPr/>
            <p:nvPr/>
          </p:nvSpPr>
          <p:spPr>
            <a:xfrm>
              <a:off x="888924" y="5714912"/>
              <a:ext cx="101811" cy="111250"/>
            </a:xfrm>
            <a:custGeom>
              <a:avLst/>
              <a:gdLst>
                <a:gd name="connsiteX0" fmla="*/ 76 w 101811"/>
                <a:gd name="connsiteY0" fmla="*/ 88 h 111250"/>
                <a:gd name="connsiteX1" fmla="*/ 57226 w 101811"/>
                <a:gd name="connsiteY1" fmla="*/ 44538 h 111250"/>
                <a:gd name="connsiteX2" fmla="*/ 101676 w 101811"/>
                <a:gd name="connsiteY2" fmla="*/ 111213 h 111250"/>
                <a:gd name="connsiteX3" fmla="*/ 69926 w 101811"/>
                <a:gd name="connsiteY3" fmla="*/ 35013 h 111250"/>
                <a:gd name="connsiteX4" fmla="*/ 76 w 101811"/>
                <a:gd name="connsiteY4" fmla="*/ 88 h 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11" h="111250">
                  <a:moveTo>
                    <a:pt x="76" y="88"/>
                  </a:moveTo>
                  <a:cubicBezTo>
                    <a:pt x="-2041" y="1676"/>
                    <a:pt x="40293" y="26017"/>
                    <a:pt x="57226" y="44538"/>
                  </a:cubicBezTo>
                  <a:cubicBezTo>
                    <a:pt x="74159" y="63059"/>
                    <a:pt x="99559" y="112801"/>
                    <a:pt x="101676" y="111213"/>
                  </a:cubicBezTo>
                  <a:cubicBezTo>
                    <a:pt x="103793" y="109625"/>
                    <a:pt x="80509" y="51417"/>
                    <a:pt x="69926" y="35013"/>
                  </a:cubicBezTo>
                  <a:cubicBezTo>
                    <a:pt x="59343" y="18609"/>
                    <a:pt x="2193" y="-1500"/>
                    <a:pt x="76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22C9ED66-0BE1-543C-8893-8B42D86711C2}"/>
                </a:ext>
              </a:extLst>
            </p:cNvPr>
            <p:cNvSpPr/>
            <p:nvPr/>
          </p:nvSpPr>
          <p:spPr>
            <a:xfrm>
              <a:off x="841372" y="5832395"/>
              <a:ext cx="156899" cy="60405"/>
            </a:xfrm>
            <a:custGeom>
              <a:avLst/>
              <a:gdLst>
                <a:gd name="connsiteX0" fmla="*/ 3 w 156899"/>
                <a:gd name="connsiteY0" fmla="*/ 19130 h 60405"/>
                <a:gd name="connsiteX1" fmla="*/ 88903 w 156899"/>
                <a:gd name="connsiteY1" fmla="*/ 41355 h 60405"/>
                <a:gd name="connsiteX2" fmla="*/ 155578 w 156899"/>
                <a:gd name="connsiteY2" fmla="*/ 80 h 60405"/>
                <a:gd name="connsiteX3" fmla="*/ 130178 w 156899"/>
                <a:gd name="connsiteY3" fmla="*/ 54055 h 60405"/>
                <a:gd name="connsiteX4" fmla="*/ 92078 w 156899"/>
                <a:gd name="connsiteY4" fmla="*/ 57230 h 60405"/>
                <a:gd name="connsiteX5" fmla="*/ 3 w 156899"/>
                <a:gd name="connsiteY5" fmla="*/ 19130 h 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99" h="60405">
                  <a:moveTo>
                    <a:pt x="3" y="19130"/>
                  </a:moveTo>
                  <a:cubicBezTo>
                    <a:pt x="-526" y="16484"/>
                    <a:pt x="62974" y="44530"/>
                    <a:pt x="88903" y="41355"/>
                  </a:cubicBezTo>
                  <a:cubicBezTo>
                    <a:pt x="114832" y="38180"/>
                    <a:pt x="148699" y="-2037"/>
                    <a:pt x="155578" y="80"/>
                  </a:cubicBezTo>
                  <a:cubicBezTo>
                    <a:pt x="162457" y="2197"/>
                    <a:pt x="140761" y="44530"/>
                    <a:pt x="130178" y="54055"/>
                  </a:cubicBezTo>
                  <a:cubicBezTo>
                    <a:pt x="119595" y="63580"/>
                    <a:pt x="109541" y="60405"/>
                    <a:pt x="92078" y="57230"/>
                  </a:cubicBezTo>
                  <a:cubicBezTo>
                    <a:pt x="74616" y="54055"/>
                    <a:pt x="532" y="21776"/>
                    <a:pt x="3" y="191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057315EC-0AA6-7A38-C8C5-F692674F3828}"/>
                </a:ext>
              </a:extLst>
            </p:cNvPr>
            <p:cNvSpPr/>
            <p:nvPr/>
          </p:nvSpPr>
          <p:spPr>
            <a:xfrm>
              <a:off x="598856" y="5556180"/>
              <a:ext cx="156874" cy="179242"/>
            </a:xfrm>
            <a:custGeom>
              <a:avLst/>
              <a:gdLst>
                <a:gd name="connsiteX0" fmla="*/ 156794 w 156874"/>
                <a:gd name="connsiteY0" fmla="*/ 47695 h 179242"/>
                <a:gd name="connsiteX1" fmla="*/ 90119 w 156874"/>
                <a:gd name="connsiteY1" fmla="*/ 70 h 179242"/>
                <a:gd name="connsiteX2" fmla="*/ 39319 w 156874"/>
                <a:gd name="connsiteY2" fmla="*/ 60395 h 179242"/>
                <a:gd name="connsiteX3" fmla="*/ 39319 w 156874"/>
                <a:gd name="connsiteY3" fmla="*/ 31820 h 179242"/>
                <a:gd name="connsiteX4" fmla="*/ 1219 w 156874"/>
                <a:gd name="connsiteY4" fmla="*/ 177870 h 179242"/>
                <a:gd name="connsiteX5" fmla="*/ 13919 w 156874"/>
                <a:gd name="connsiteY5" fmla="*/ 101670 h 179242"/>
                <a:gd name="connsiteX6" fmla="*/ 58369 w 156874"/>
                <a:gd name="connsiteY6" fmla="*/ 44520 h 179242"/>
                <a:gd name="connsiteX7" fmla="*/ 102819 w 156874"/>
                <a:gd name="connsiteY7" fmla="*/ 19120 h 179242"/>
                <a:gd name="connsiteX8" fmla="*/ 156794 w 156874"/>
                <a:gd name="connsiteY8" fmla="*/ 47695 h 17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74" h="179242">
                  <a:moveTo>
                    <a:pt x="156794" y="47695"/>
                  </a:moveTo>
                  <a:cubicBezTo>
                    <a:pt x="154677" y="44520"/>
                    <a:pt x="109698" y="-2047"/>
                    <a:pt x="90119" y="70"/>
                  </a:cubicBezTo>
                  <a:cubicBezTo>
                    <a:pt x="70540" y="2187"/>
                    <a:pt x="47786" y="55103"/>
                    <a:pt x="39319" y="60395"/>
                  </a:cubicBezTo>
                  <a:cubicBezTo>
                    <a:pt x="30852" y="65687"/>
                    <a:pt x="45669" y="12241"/>
                    <a:pt x="39319" y="31820"/>
                  </a:cubicBezTo>
                  <a:cubicBezTo>
                    <a:pt x="32969" y="51399"/>
                    <a:pt x="5452" y="166228"/>
                    <a:pt x="1219" y="177870"/>
                  </a:cubicBezTo>
                  <a:cubicBezTo>
                    <a:pt x="-3014" y="189512"/>
                    <a:pt x="4394" y="123895"/>
                    <a:pt x="13919" y="101670"/>
                  </a:cubicBezTo>
                  <a:cubicBezTo>
                    <a:pt x="23444" y="79445"/>
                    <a:pt x="43552" y="58278"/>
                    <a:pt x="58369" y="44520"/>
                  </a:cubicBezTo>
                  <a:cubicBezTo>
                    <a:pt x="73186" y="30762"/>
                    <a:pt x="86944" y="20707"/>
                    <a:pt x="102819" y="19120"/>
                  </a:cubicBezTo>
                  <a:cubicBezTo>
                    <a:pt x="118694" y="17532"/>
                    <a:pt x="158911" y="50870"/>
                    <a:pt x="156794" y="476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80D45EF0-DA81-632E-288F-58B6559AE439}"/>
                </a:ext>
              </a:extLst>
            </p:cNvPr>
            <p:cNvSpPr/>
            <p:nvPr/>
          </p:nvSpPr>
          <p:spPr>
            <a:xfrm>
              <a:off x="660352" y="5600565"/>
              <a:ext cx="121057" cy="60467"/>
            </a:xfrm>
            <a:custGeom>
              <a:avLst/>
              <a:gdLst>
                <a:gd name="connsiteX0" fmla="*/ 48 w 121057"/>
                <a:gd name="connsiteY0" fmla="*/ 60460 h 60467"/>
                <a:gd name="connsiteX1" fmla="*/ 57198 w 121057"/>
                <a:gd name="connsiteY1" fmla="*/ 31885 h 60467"/>
                <a:gd name="connsiteX2" fmla="*/ 120698 w 121057"/>
                <a:gd name="connsiteY2" fmla="*/ 47760 h 60467"/>
                <a:gd name="connsiteX3" fmla="*/ 82598 w 121057"/>
                <a:gd name="connsiteY3" fmla="*/ 19185 h 60467"/>
                <a:gd name="connsiteX4" fmla="*/ 73073 w 121057"/>
                <a:gd name="connsiteY4" fmla="*/ 135 h 60467"/>
                <a:gd name="connsiteX5" fmla="*/ 47673 w 121057"/>
                <a:gd name="connsiteY5" fmla="*/ 28710 h 60467"/>
                <a:gd name="connsiteX6" fmla="*/ 48 w 121057"/>
                <a:gd name="connsiteY6" fmla="*/ 60460 h 6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57" h="60467">
                  <a:moveTo>
                    <a:pt x="48" y="60460"/>
                  </a:moveTo>
                  <a:cubicBezTo>
                    <a:pt x="1635" y="60989"/>
                    <a:pt x="37090" y="34002"/>
                    <a:pt x="57198" y="31885"/>
                  </a:cubicBezTo>
                  <a:cubicBezTo>
                    <a:pt x="77306" y="29768"/>
                    <a:pt x="116465" y="49877"/>
                    <a:pt x="120698" y="47760"/>
                  </a:cubicBezTo>
                  <a:cubicBezTo>
                    <a:pt x="124931" y="45643"/>
                    <a:pt x="90535" y="27122"/>
                    <a:pt x="82598" y="19185"/>
                  </a:cubicBezTo>
                  <a:cubicBezTo>
                    <a:pt x="74661" y="11248"/>
                    <a:pt x="78894" y="-1453"/>
                    <a:pt x="73073" y="135"/>
                  </a:cubicBezTo>
                  <a:cubicBezTo>
                    <a:pt x="67252" y="1722"/>
                    <a:pt x="58785" y="19714"/>
                    <a:pt x="47673" y="28710"/>
                  </a:cubicBezTo>
                  <a:cubicBezTo>
                    <a:pt x="36561" y="37706"/>
                    <a:pt x="-1539" y="59931"/>
                    <a:pt x="48" y="604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25A7F5F2-C2FA-4CF0-9337-73FD9FF56405}"/>
                </a:ext>
              </a:extLst>
            </p:cNvPr>
            <p:cNvSpPr/>
            <p:nvPr/>
          </p:nvSpPr>
          <p:spPr>
            <a:xfrm>
              <a:off x="625475" y="5663259"/>
              <a:ext cx="210352" cy="658500"/>
            </a:xfrm>
            <a:custGeom>
              <a:avLst/>
              <a:gdLst>
                <a:gd name="connsiteX0" fmla="*/ 0 w 210352"/>
                <a:gd name="connsiteY0" fmla="*/ 941 h 658500"/>
                <a:gd name="connsiteX1" fmla="*/ 50800 w 210352"/>
                <a:gd name="connsiteY1" fmla="*/ 99366 h 658500"/>
                <a:gd name="connsiteX2" fmla="*/ 88900 w 210352"/>
                <a:gd name="connsiteY2" fmla="*/ 302566 h 658500"/>
                <a:gd name="connsiteX3" fmla="*/ 76200 w 210352"/>
                <a:gd name="connsiteY3" fmla="*/ 277166 h 658500"/>
                <a:gd name="connsiteX4" fmla="*/ 82550 w 210352"/>
                <a:gd name="connsiteY4" fmla="*/ 404166 h 658500"/>
                <a:gd name="connsiteX5" fmla="*/ 127000 w 210352"/>
                <a:gd name="connsiteY5" fmla="*/ 502591 h 658500"/>
                <a:gd name="connsiteX6" fmla="*/ 111125 w 210352"/>
                <a:gd name="connsiteY6" fmla="*/ 474016 h 658500"/>
                <a:gd name="connsiteX7" fmla="*/ 130175 w 210352"/>
                <a:gd name="connsiteY7" fmla="*/ 575616 h 658500"/>
                <a:gd name="connsiteX8" fmla="*/ 209550 w 210352"/>
                <a:gd name="connsiteY8" fmla="*/ 658166 h 658500"/>
                <a:gd name="connsiteX9" fmla="*/ 165100 w 210352"/>
                <a:gd name="connsiteY9" fmla="*/ 597841 h 658500"/>
                <a:gd name="connsiteX10" fmla="*/ 69850 w 210352"/>
                <a:gd name="connsiteY10" fmla="*/ 439091 h 658500"/>
                <a:gd name="connsiteX11" fmla="*/ 50800 w 210352"/>
                <a:gd name="connsiteY11" fmla="*/ 248591 h 658500"/>
                <a:gd name="connsiteX12" fmla="*/ 53975 w 210352"/>
                <a:gd name="connsiteY12" fmla="*/ 283516 h 658500"/>
                <a:gd name="connsiteX13" fmla="*/ 50800 w 210352"/>
                <a:gd name="connsiteY13" fmla="*/ 153341 h 658500"/>
                <a:gd name="connsiteX14" fmla="*/ 0 w 210352"/>
                <a:gd name="connsiteY14" fmla="*/ 941 h 6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352" h="658500">
                  <a:moveTo>
                    <a:pt x="0" y="941"/>
                  </a:moveTo>
                  <a:cubicBezTo>
                    <a:pt x="0" y="-8055"/>
                    <a:pt x="35983" y="49095"/>
                    <a:pt x="50800" y="99366"/>
                  </a:cubicBezTo>
                  <a:cubicBezTo>
                    <a:pt x="65617" y="149637"/>
                    <a:pt x="84667" y="272933"/>
                    <a:pt x="88900" y="302566"/>
                  </a:cubicBezTo>
                  <a:cubicBezTo>
                    <a:pt x="93133" y="332199"/>
                    <a:pt x="77258" y="260233"/>
                    <a:pt x="76200" y="277166"/>
                  </a:cubicBezTo>
                  <a:cubicBezTo>
                    <a:pt x="75142" y="294099"/>
                    <a:pt x="74083" y="366595"/>
                    <a:pt x="82550" y="404166"/>
                  </a:cubicBezTo>
                  <a:cubicBezTo>
                    <a:pt x="91017" y="441737"/>
                    <a:pt x="122238" y="490949"/>
                    <a:pt x="127000" y="502591"/>
                  </a:cubicBezTo>
                  <a:cubicBezTo>
                    <a:pt x="131762" y="514233"/>
                    <a:pt x="110596" y="461845"/>
                    <a:pt x="111125" y="474016"/>
                  </a:cubicBezTo>
                  <a:cubicBezTo>
                    <a:pt x="111654" y="486187"/>
                    <a:pt x="113771" y="544924"/>
                    <a:pt x="130175" y="575616"/>
                  </a:cubicBezTo>
                  <a:cubicBezTo>
                    <a:pt x="146579" y="606308"/>
                    <a:pt x="203729" y="654462"/>
                    <a:pt x="209550" y="658166"/>
                  </a:cubicBezTo>
                  <a:cubicBezTo>
                    <a:pt x="215371" y="661870"/>
                    <a:pt x="188383" y="634354"/>
                    <a:pt x="165100" y="597841"/>
                  </a:cubicBezTo>
                  <a:cubicBezTo>
                    <a:pt x="141817" y="561329"/>
                    <a:pt x="88900" y="497299"/>
                    <a:pt x="69850" y="439091"/>
                  </a:cubicBezTo>
                  <a:cubicBezTo>
                    <a:pt x="50800" y="380883"/>
                    <a:pt x="53446" y="274520"/>
                    <a:pt x="50800" y="248591"/>
                  </a:cubicBezTo>
                  <a:cubicBezTo>
                    <a:pt x="48154" y="222662"/>
                    <a:pt x="53975" y="299391"/>
                    <a:pt x="53975" y="283516"/>
                  </a:cubicBezTo>
                  <a:cubicBezTo>
                    <a:pt x="53975" y="267641"/>
                    <a:pt x="58208" y="197791"/>
                    <a:pt x="50800" y="153341"/>
                  </a:cubicBezTo>
                  <a:cubicBezTo>
                    <a:pt x="43392" y="108891"/>
                    <a:pt x="0" y="9937"/>
                    <a:pt x="0" y="9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05893D6D-7CE0-4DD3-725F-2A09E50E0758}"/>
                </a:ext>
              </a:extLst>
            </p:cNvPr>
            <p:cNvSpPr/>
            <p:nvPr/>
          </p:nvSpPr>
          <p:spPr>
            <a:xfrm>
              <a:off x="539529" y="5664154"/>
              <a:ext cx="124933" cy="330560"/>
            </a:xfrm>
            <a:custGeom>
              <a:avLst/>
              <a:gdLst>
                <a:gd name="connsiteX0" fmla="*/ 221 w 124933"/>
                <a:gd name="connsiteY0" fmla="*/ 46 h 330560"/>
                <a:gd name="connsiteX1" fmla="*/ 89121 w 124933"/>
                <a:gd name="connsiteY1" fmla="*/ 79421 h 330560"/>
                <a:gd name="connsiteX2" fmla="*/ 120871 w 124933"/>
                <a:gd name="connsiteY2" fmla="*/ 250871 h 330560"/>
                <a:gd name="connsiteX3" fmla="*/ 124046 w 124933"/>
                <a:gd name="connsiteY3" fmla="*/ 215946 h 330560"/>
                <a:gd name="connsiteX4" fmla="*/ 124046 w 124933"/>
                <a:gd name="connsiteY4" fmla="*/ 330246 h 330560"/>
                <a:gd name="connsiteX5" fmla="*/ 120871 w 124933"/>
                <a:gd name="connsiteY5" fmla="*/ 174671 h 330560"/>
                <a:gd name="connsiteX6" fmla="*/ 117696 w 124933"/>
                <a:gd name="connsiteY6" fmla="*/ 88946 h 330560"/>
                <a:gd name="connsiteX7" fmla="*/ 221 w 124933"/>
                <a:gd name="connsiteY7" fmla="*/ 46 h 3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33" h="330560">
                  <a:moveTo>
                    <a:pt x="221" y="46"/>
                  </a:moveTo>
                  <a:cubicBezTo>
                    <a:pt x="-4541" y="-1541"/>
                    <a:pt x="69013" y="37617"/>
                    <a:pt x="89121" y="79421"/>
                  </a:cubicBezTo>
                  <a:cubicBezTo>
                    <a:pt x="109229" y="121225"/>
                    <a:pt x="115050" y="228117"/>
                    <a:pt x="120871" y="250871"/>
                  </a:cubicBezTo>
                  <a:cubicBezTo>
                    <a:pt x="126692" y="273625"/>
                    <a:pt x="123517" y="202717"/>
                    <a:pt x="124046" y="215946"/>
                  </a:cubicBezTo>
                  <a:cubicBezTo>
                    <a:pt x="124575" y="229175"/>
                    <a:pt x="124575" y="337125"/>
                    <a:pt x="124046" y="330246"/>
                  </a:cubicBezTo>
                  <a:cubicBezTo>
                    <a:pt x="123517" y="323367"/>
                    <a:pt x="121929" y="214888"/>
                    <a:pt x="120871" y="174671"/>
                  </a:cubicBezTo>
                  <a:cubicBezTo>
                    <a:pt x="119813" y="134454"/>
                    <a:pt x="132513" y="115934"/>
                    <a:pt x="117696" y="88946"/>
                  </a:cubicBezTo>
                  <a:cubicBezTo>
                    <a:pt x="102879" y="61958"/>
                    <a:pt x="4983" y="1633"/>
                    <a:pt x="221" y="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DA3665F-A996-C101-5550-904FCFB3259A}"/>
                </a:ext>
              </a:extLst>
            </p:cNvPr>
            <p:cNvSpPr/>
            <p:nvPr/>
          </p:nvSpPr>
          <p:spPr>
            <a:xfrm>
              <a:off x="716856" y="5683150"/>
              <a:ext cx="101182" cy="458620"/>
            </a:xfrm>
            <a:custGeom>
              <a:avLst/>
              <a:gdLst>
                <a:gd name="connsiteX0" fmla="*/ 41969 w 101182"/>
                <a:gd name="connsiteY0" fmla="*/ 100 h 458620"/>
                <a:gd name="connsiteX1" fmla="*/ 29269 w 101182"/>
                <a:gd name="connsiteY1" fmla="*/ 165200 h 458620"/>
                <a:gd name="connsiteX2" fmla="*/ 32444 w 101182"/>
                <a:gd name="connsiteY2" fmla="*/ 409675 h 458620"/>
                <a:gd name="connsiteX3" fmla="*/ 35619 w 101182"/>
                <a:gd name="connsiteY3" fmla="*/ 377925 h 458620"/>
                <a:gd name="connsiteX4" fmla="*/ 73719 w 101182"/>
                <a:gd name="connsiteY4" fmla="*/ 457300 h 458620"/>
                <a:gd name="connsiteX5" fmla="*/ 89594 w 101182"/>
                <a:gd name="connsiteY5" fmla="*/ 428725 h 458620"/>
                <a:gd name="connsiteX6" fmla="*/ 99119 w 101182"/>
                <a:gd name="connsiteY6" fmla="*/ 444600 h 458620"/>
                <a:gd name="connsiteX7" fmla="*/ 48319 w 101182"/>
                <a:gd name="connsiteY7" fmla="*/ 269975 h 458620"/>
                <a:gd name="connsiteX8" fmla="*/ 70544 w 101182"/>
                <a:gd name="connsiteY8" fmla="*/ 419200 h 458620"/>
                <a:gd name="connsiteX9" fmla="*/ 26094 w 101182"/>
                <a:gd name="connsiteY9" fmla="*/ 308075 h 458620"/>
                <a:gd name="connsiteX10" fmla="*/ 694 w 101182"/>
                <a:gd name="connsiteY10" fmla="*/ 79475 h 458620"/>
                <a:gd name="connsiteX11" fmla="*/ 10219 w 101182"/>
                <a:gd name="connsiteY11" fmla="*/ 139800 h 458620"/>
                <a:gd name="connsiteX12" fmla="*/ 41969 w 101182"/>
                <a:gd name="connsiteY12" fmla="*/ 10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82" h="458620">
                  <a:moveTo>
                    <a:pt x="41969" y="100"/>
                  </a:moveTo>
                  <a:cubicBezTo>
                    <a:pt x="45144" y="4333"/>
                    <a:pt x="30856" y="96938"/>
                    <a:pt x="29269" y="165200"/>
                  </a:cubicBezTo>
                  <a:cubicBezTo>
                    <a:pt x="27682" y="233462"/>
                    <a:pt x="31386" y="374221"/>
                    <a:pt x="32444" y="409675"/>
                  </a:cubicBezTo>
                  <a:cubicBezTo>
                    <a:pt x="33502" y="445129"/>
                    <a:pt x="28740" y="369987"/>
                    <a:pt x="35619" y="377925"/>
                  </a:cubicBezTo>
                  <a:cubicBezTo>
                    <a:pt x="42498" y="385863"/>
                    <a:pt x="64723" y="448833"/>
                    <a:pt x="73719" y="457300"/>
                  </a:cubicBezTo>
                  <a:cubicBezTo>
                    <a:pt x="82715" y="465767"/>
                    <a:pt x="85361" y="430842"/>
                    <a:pt x="89594" y="428725"/>
                  </a:cubicBezTo>
                  <a:cubicBezTo>
                    <a:pt x="93827" y="426608"/>
                    <a:pt x="105998" y="471058"/>
                    <a:pt x="99119" y="444600"/>
                  </a:cubicBezTo>
                  <a:cubicBezTo>
                    <a:pt x="92240" y="418142"/>
                    <a:pt x="53081" y="274208"/>
                    <a:pt x="48319" y="269975"/>
                  </a:cubicBezTo>
                  <a:cubicBezTo>
                    <a:pt x="43557" y="265742"/>
                    <a:pt x="74248" y="412850"/>
                    <a:pt x="70544" y="419200"/>
                  </a:cubicBezTo>
                  <a:cubicBezTo>
                    <a:pt x="66840" y="425550"/>
                    <a:pt x="37736" y="364696"/>
                    <a:pt x="26094" y="308075"/>
                  </a:cubicBezTo>
                  <a:cubicBezTo>
                    <a:pt x="14452" y="251454"/>
                    <a:pt x="3340" y="107521"/>
                    <a:pt x="694" y="79475"/>
                  </a:cubicBezTo>
                  <a:cubicBezTo>
                    <a:pt x="-1952" y="51429"/>
                    <a:pt x="3340" y="152500"/>
                    <a:pt x="10219" y="139800"/>
                  </a:cubicBezTo>
                  <a:cubicBezTo>
                    <a:pt x="17098" y="127100"/>
                    <a:pt x="38794" y="-4133"/>
                    <a:pt x="41969" y="1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A419EBC6-1C60-26FC-7B39-6F107D3B0EF2}"/>
                </a:ext>
              </a:extLst>
            </p:cNvPr>
            <p:cNvSpPr/>
            <p:nvPr/>
          </p:nvSpPr>
          <p:spPr>
            <a:xfrm>
              <a:off x="789983" y="5838695"/>
              <a:ext cx="105698" cy="285904"/>
            </a:xfrm>
            <a:custGeom>
              <a:avLst/>
              <a:gdLst>
                <a:gd name="connsiteX0" fmla="*/ 592 w 105698"/>
                <a:gd name="connsiteY0" fmla="*/ 130 h 285904"/>
                <a:gd name="connsiteX1" fmla="*/ 19642 w 105698"/>
                <a:gd name="connsiteY1" fmla="*/ 136655 h 285904"/>
                <a:gd name="connsiteX2" fmla="*/ 73617 w 105698"/>
                <a:gd name="connsiteY2" fmla="*/ 247780 h 285904"/>
                <a:gd name="connsiteX3" fmla="*/ 67267 w 105698"/>
                <a:gd name="connsiteY3" fmla="*/ 206505 h 285904"/>
                <a:gd name="connsiteX4" fmla="*/ 102192 w 105698"/>
                <a:gd name="connsiteY4" fmla="*/ 285880 h 285904"/>
                <a:gd name="connsiteX5" fmla="*/ 79967 w 105698"/>
                <a:gd name="connsiteY5" fmla="*/ 196980 h 285904"/>
                <a:gd name="connsiteX6" fmla="*/ 105367 w 105698"/>
                <a:gd name="connsiteY6" fmla="*/ 168405 h 285904"/>
                <a:gd name="connsiteX7" fmla="*/ 57742 w 105698"/>
                <a:gd name="connsiteY7" fmla="*/ 187455 h 285904"/>
                <a:gd name="connsiteX8" fmla="*/ 38692 w 105698"/>
                <a:gd name="connsiteY8" fmla="*/ 162055 h 285904"/>
                <a:gd name="connsiteX9" fmla="*/ 592 w 105698"/>
                <a:gd name="connsiteY9" fmla="*/ 130 h 2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698" h="285904">
                  <a:moveTo>
                    <a:pt x="592" y="130"/>
                  </a:moveTo>
                  <a:cubicBezTo>
                    <a:pt x="-2583" y="-4103"/>
                    <a:pt x="7471" y="95380"/>
                    <a:pt x="19642" y="136655"/>
                  </a:cubicBezTo>
                  <a:cubicBezTo>
                    <a:pt x="31813" y="177930"/>
                    <a:pt x="65680" y="236138"/>
                    <a:pt x="73617" y="247780"/>
                  </a:cubicBezTo>
                  <a:cubicBezTo>
                    <a:pt x="81555" y="259422"/>
                    <a:pt x="62505" y="200155"/>
                    <a:pt x="67267" y="206505"/>
                  </a:cubicBezTo>
                  <a:cubicBezTo>
                    <a:pt x="72029" y="212855"/>
                    <a:pt x="100075" y="287468"/>
                    <a:pt x="102192" y="285880"/>
                  </a:cubicBezTo>
                  <a:cubicBezTo>
                    <a:pt x="104309" y="284292"/>
                    <a:pt x="79438" y="216559"/>
                    <a:pt x="79967" y="196980"/>
                  </a:cubicBezTo>
                  <a:cubicBezTo>
                    <a:pt x="80496" y="177401"/>
                    <a:pt x="109071" y="169992"/>
                    <a:pt x="105367" y="168405"/>
                  </a:cubicBezTo>
                  <a:cubicBezTo>
                    <a:pt x="101663" y="166818"/>
                    <a:pt x="68854" y="188513"/>
                    <a:pt x="57742" y="187455"/>
                  </a:cubicBezTo>
                  <a:cubicBezTo>
                    <a:pt x="46630" y="186397"/>
                    <a:pt x="43984" y="191159"/>
                    <a:pt x="38692" y="162055"/>
                  </a:cubicBezTo>
                  <a:cubicBezTo>
                    <a:pt x="33400" y="132951"/>
                    <a:pt x="3767" y="4363"/>
                    <a:pt x="592" y="1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7B7ECAA3-9228-5678-F7D6-DEC9CC2AEBB9}"/>
                </a:ext>
              </a:extLst>
            </p:cNvPr>
            <p:cNvSpPr/>
            <p:nvPr/>
          </p:nvSpPr>
          <p:spPr>
            <a:xfrm>
              <a:off x="860425" y="5895895"/>
              <a:ext cx="99601" cy="371572"/>
            </a:xfrm>
            <a:custGeom>
              <a:avLst/>
              <a:gdLst>
                <a:gd name="connsiteX0" fmla="*/ 0 w 99601"/>
                <a:gd name="connsiteY0" fmla="*/ 80 h 371572"/>
                <a:gd name="connsiteX1" fmla="*/ 47625 w 99601"/>
                <a:gd name="connsiteY1" fmla="*/ 139780 h 371572"/>
                <a:gd name="connsiteX2" fmla="*/ 41275 w 99601"/>
                <a:gd name="connsiteY2" fmla="*/ 108030 h 371572"/>
                <a:gd name="connsiteX3" fmla="*/ 63500 w 99601"/>
                <a:gd name="connsiteY3" fmla="*/ 190580 h 371572"/>
                <a:gd name="connsiteX4" fmla="*/ 82550 w 99601"/>
                <a:gd name="connsiteY4" fmla="*/ 279480 h 371572"/>
                <a:gd name="connsiteX5" fmla="*/ 79375 w 99601"/>
                <a:gd name="connsiteY5" fmla="*/ 222330 h 371572"/>
                <a:gd name="connsiteX6" fmla="*/ 98425 w 99601"/>
                <a:gd name="connsiteY6" fmla="*/ 371555 h 371572"/>
                <a:gd name="connsiteX7" fmla="*/ 92075 w 99601"/>
                <a:gd name="connsiteY7" fmla="*/ 231855 h 371572"/>
                <a:gd name="connsiteX8" fmla="*/ 47625 w 99601"/>
                <a:gd name="connsiteY8" fmla="*/ 162005 h 371572"/>
                <a:gd name="connsiteX9" fmla="*/ 0 w 99601"/>
                <a:gd name="connsiteY9" fmla="*/ 80 h 37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601" h="371572">
                  <a:moveTo>
                    <a:pt x="0" y="80"/>
                  </a:moveTo>
                  <a:cubicBezTo>
                    <a:pt x="0" y="-3624"/>
                    <a:pt x="40746" y="121788"/>
                    <a:pt x="47625" y="139780"/>
                  </a:cubicBezTo>
                  <a:cubicBezTo>
                    <a:pt x="54504" y="157772"/>
                    <a:pt x="38629" y="99563"/>
                    <a:pt x="41275" y="108030"/>
                  </a:cubicBezTo>
                  <a:cubicBezTo>
                    <a:pt x="43921" y="116497"/>
                    <a:pt x="56621" y="162005"/>
                    <a:pt x="63500" y="190580"/>
                  </a:cubicBezTo>
                  <a:cubicBezTo>
                    <a:pt x="70379" y="219155"/>
                    <a:pt x="79904" y="274188"/>
                    <a:pt x="82550" y="279480"/>
                  </a:cubicBezTo>
                  <a:cubicBezTo>
                    <a:pt x="85196" y="284772"/>
                    <a:pt x="76729" y="206984"/>
                    <a:pt x="79375" y="222330"/>
                  </a:cubicBezTo>
                  <a:cubicBezTo>
                    <a:pt x="82021" y="237676"/>
                    <a:pt x="96308" y="369967"/>
                    <a:pt x="98425" y="371555"/>
                  </a:cubicBezTo>
                  <a:cubicBezTo>
                    <a:pt x="100542" y="373143"/>
                    <a:pt x="100542" y="266780"/>
                    <a:pt x="92075" y="231855"/>
                  </a:cubicBezTo>
                  <a:cubicBezTo>
                    <a:pt x="83608" y="196930"/>
                    <a:pt x="60325" y="199576"/>
                    <a:pt x="47625" y="162005"/>
                  </a:cubicBezTo>
                  <a:cubicBezTo>
                    <a:pt x="34925" y="124434"/>
                    <a:pt x="0" y="3784"/>
                    <a:pt x="0" y="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DEB4585D-7C69-0A14-B0F1-1F264817AB74}"/>
                </a:ext>
              </a:extLst>
            </p:cNvPr>
            <p:cNvSpPr/>
            <p:nvPr/>
          </p:nvSpPr>
          <p:spPr>
            <a:xfrm>
              <a:off x="783620" y="6116689"/>
              <a:ext cx="102337" cy="169930"/>
            </a:xfrm>
            <a:custGeom>
              <a:avLst/>
              <a:gdLst>
                <a:gd name="connsiteX0" fmla="*/ 29180 w 102337"/>
                <a:gd name="connsiteY0" fmla="*/ 169811 h 169930"/>
                <a:gd name="connsiteX1" fmla="*/ 6955 w 102337"/>
                <a:gd name="connsiteY1" fmla="*/ 42811 h 169930"/>
                <a:gd name="connsiteX2" fmla="*/ 51405 w 102337"/>
                <a:gd name="connsiteY2" fmla="*/ 4711 h 169930"/>
                <a:gd name="connsiteX3" fmla="*/ 102205 w 102337"/>
                <a:gd name="connsiteY3" fmla="*/ 1536 h 169930"/>
                <a:gd name="connsiteX4" fmla="*/ 35530 w 102337"/>
                <a:gd name="connsiteY4" fmla="*/ 1536 h 169930"/>
                <a:gd name="connsiteX5" fmla="*/ 13305 w 102337"/>
                <a:gd name="connsiteY5" fmla="*/ 20586 h 169930"/>
                <a:gd name="connsiteX6" fmla="*/ 605 w 102337"/>
                <a:gd name="connsiteY6" fmla="*/ 65036 h 169930"/>
                <a:gd name="connsiteX7" fmla="*/ 29180 w 102337"/>
                <a:gd name="connsiteY7" fmla="*/ 169811 h 16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337" h="169930">
                  <a:moveTo>
                    <a:pt x="29180" y="169811"/>
                  </a:moveTo>
                  <a:cubicBezTo>
                    <a:pt x="30238" y="166107"/>
                    <a:pt x="3251" y="70328"/>
                    <a:pt x="6955" y="42811"/>
                  </a:cubicBezTo>
                  <a:cubicBezTo>
                    <a:pt x="10659" y="15294"/>
                    <a:pt x="35530" y="11590"/>
                    <a:pt x="51405" y="4711"/>
                  </a:cubicBezTo>
                  <a:cubicBezTo>
                    <a:pt x="67280" y="-2168"/>
                    <a:pt x="104851" y="2065"/>
                    <a:pt x="102205" y="1536"/>
                  </a:cubicBezTo>
                  <a:cubicBezTo>
                    <a:pt x="99559" y="1007"/>
                    <a:pt x="50347" y="-1639"/>
                    <a:pt x="35530" y="1536"/>
                  </a:cubicBezTo>
                  <a:cubicBezTo>
                    <a:pt x="20713" y="4711"/>
                    <a:pt x="19126" y="10003"/>
                    <a:pt x="13305" y="20586"/>
                  </a:cubicBezTo>
                  <a:cubicBezTo>
                    <a:pt x="7484" y="31169"/>
                    <a:pt x="-2570" y="40165"/>
                    <a:pt x="605" y="65036"/>
                  </a:cubicBezTo>
                  <a:cubicBezTo>
                    <a:pt x="3780" y="89907"/>
                    <a:pt x="28122" y="173515"/>
                    <a:pt x="29180" y="1698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8F2CF3FA-EC40-3E17-77CB-DF8AEE411DC4}"/>
                </a:ext>
              </a:extLst>
            </p:cNvPr>
            <p:cNvSpPr/>
            <p:nvPr/>
          </p:nvSpPr>
          <p:spPr>
            <a:xfrm>
              <a:off x="809201" y="6159478"/>
              <a:ext cx="45589" cy="177884"/>
            </a:xfrm>
            <a:custGeom>
              <a:avLst/>
              <a:gdLst>
                <a:gd name="connsiteX0" fmla="*/ 424 w 45589"/>
                <a:gd name="connsiteY0" fmla="*/ 22 h 177884"/>
                <a:gd name="connsiteX1" fmla="*/ 41699 w 45589"/>
                <a:gd name="connsiteY1" fmla="*/ 111147 h 177884"/>
                <a:gd name="connsiteX2" fmla="*/ 41699 w 45589"/>
                <a:gd name="connsiteY2" fmla="*/ 177822 h 177884"/>
                <a:gd name="connsiteX3" fmla="*/ 22649 w 45589"/>
                <a:gd name="connsiteY3" fmla="*/ 120672 h 177884"/>
                <a:gd name="connsiteX4" fmla="*/ 424 w 45589"/>
                <a:gd name="connsiteY4" fmla="*/ 22 h 1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9" h="177884">
                  <a:moveTo>
                    <a:pt x="424" y="22"/>
                  </a:moveTo>
                  <a:cubicBezTo>
                    <a:pt x="3599" y="-1565"/>
                    <a:pt x="34820" y="81514"/>
                    <a:pt x="41699" y="111147"/>
                  </a:cubicBezTo>
                  <a:cubicBezTo>
                    <a:pt x="48578" y="140780"/>
                    <a:pt x="44874" y="176235"/>
                    <a:pt x="41699" y="177822"/>
                  </a:cubicBezTo>
                  <a:cubicBezTo>
                    <a:pt x="38524" y="179409"/>
                    <a:pt x="32703" y="150305"/>
                    <a:pt x="22649" y="120672"/>
                  </a:cubicBezTo>
                  <a:cubicBezTo>
                    <a:pt x="12595" y="91039"/>
                    <a:pt x="-2751" y="1609"/>
                    <a:pt x="424" y="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E1E75FF9-2590-FC12-6209-AFA6D6333B90}"/>
                </a:ext>
              </a:extLst>
            </p:cNvPr>
            <p:cNvSpPr/>
            <p:nvPr/>
          </p:nvSpPr>
          <p:spPr>
            <a:xfrm>
              <a:off x="847715" y="6140423"/>
              <a:ext cx="106196" cy="188006"/>
            </a:xfrm>
            <a:custGeom>
              <a:avLst/>
              <a:gdLst>
                <a:gd name="connsiteX0" fmla="*/ 10 w 106196"/>
                <a:gd name="connsiteY0" fmla="*/ 187352 h 188006"/>
                <a:gd name="connsiteX1" fmla="*/ 79385 w 106196"/>
                <a:gd name="connsiteY1" fmla="*/ 177827 h 188006"/>
                <a:gd name="connsiteX2" fmla="*/ 98435 w 106196"/>
                <a:gd name="connsiteY2" fmla="*/ 158777 h 188006"/>
                <a:gd name="connsiteX3" fmla="*/ 92085 w 106196"/>
                <a:gd name="connsiteY3" fmla="*/ 107977 h 188006"/>
                <a:gd name="connsiteX4" fmla="*/ 79385 w 106196"/>
                <a:gd name="connsiteY4" fmla="*/ 57177 h 188006"/>
                <a:gd name="connsiteX5" fmla="*/ 60335 w 106196"/>
                <a:gd name="connsiteY5" fmla="*/ 27 h 188006"/>
                <a:gd name="connsiteX6" fmla="*/ 85735 w 106196"/>
                <a:gd name="connsiteY6" fmla="*/ 50827 h 188006"/>
                <a:gd name="connsiteX7" fmla="*/ 104785 w 106196"/>
                <a:gd name="connsiteY7" fmla="*/ 130202 h 188006"/>
                <a:gd name="connsiteX8" fmla="*/ 104785 w 106196"/>
                <a:gd name="connsiteY8" fmla="*/ 152427 h 188006"/>
                <a:gd name="connsiteX9" fmla="*/ 85735 w 106196"/>
                <a:gd name="connsiteY9" fmla="*/ 155602 h 188006"/>
                <a:gd name="connsiteX10" fmla="*/ 10 w 106196"/>
                <a:gd name="connsiteY10" fmla="*/ 187352 h 1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196" h="188006">
                  <a:moveTo>
                    <a:pt x="10" y="187352"/>
                  </a:moveTo>
                  <a:cubicBezTo>
                    <a:pt x="-1048" y="191056"/>
                    <a:pt x="79385" y="177827"/>
                    <a:pt x="79385" y="177827"/>
                  </a:cubicBezTo>
                  <a:cubicBezTo>
                    <a:pt x="95789" y="173064"/>
                    <a:pt x="96318" y="170419"/>
                    <a:pt x="98435" y="158777"/>
                  </a:cubicBezTo>
                  <a:cubicBezTo>
                    <a:pt x="100552" y="147135"/>
                    <a:pt x="95260" y="124910"/>
                    <a:pt x="92085" y="107977"/>
                  </a:cubicBezTo>
                  <a:cubicBezTo>
                    <a:pt x="88910" y="91044"/>
                    <a:pt x="84677" y="75169"/>
                    <a:pt x="79385" y="57177"/>
                  </a:cubicBezTo>
                  <a:cubicBezTo>
                    <a:pt x="74093" y="39185"/>
                    <a:pt x="59277" y="1085"/>
                    <a:pt x="60335" y="27"/>
                  </a:cubicBezTo>
                  <a:cubicBezTo>
                    <a:pt x="61393" y="-1031"/>
                    <a:pt x="78327" y="29131"/>
                    <a:pt x="85735" y="50827"/>
                  </a:cubicBezTo>
                  <a:cubicBezTo>
                    <a:pt x="93143" y="72523"/>
                    <a:pt x="101610" y="113269"/>
                    <a:pt x="104785" y="130202"/>
                  </a:cubicBezTo>
                  <a:cubicBezTo>
                    <a:pt x="107960" y="147135"/>
                    <a:pt x="104785" y="152427"/>
                    <a:pt x="104785" y="152427"/>
                  </a:cubicBezTo>
                  <a:cubicBezTo>
                    <a:pt x="101610" y="156660"/>
                    <a:pt x="100552" y="152427"/>
                    <a:pt x="85735" y="155602"/>
                  </a:cubicBezTo>
                  <a:cubicBezTo>
                    <a:pt x="70918" y="158777"/>
                    <a:pt x="1068" y="183648"/>
                    <a:pt x="10" y="1873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2CD1C7BC-A7D0-EB74-7FA4-3A88263757A5}"/>
                </a:ext>
              </a:extLst>
            </p:cNvPr>
            <p:cNvSpPr/>
            <p:nvPr/>
          </p:nvSpPr>
          <p:spPr>
            <a:xfrm>
              <a:off x="812759" y="6124441"/>
              <a:ext cx="111841" cy="60482"/>
            </a:xfrm>
            <a:custGeom>
              <a:avLst/>
              <a:gdLst>
                <a:gd name="connsiteX0" fmla="*/ 41 w 111841"/>
                <a:gd name="connsiteY0" fmla="*/ 60459 h 60482"/>
                <a:gd name="connsiteX1" fmla="*/ 34966 w 111841"/>
                <a:gd name="connsiteY1" fmla="*/ 19184 h 60482"/>
                <a:gd name="connsiteX2" fmla="*/ 111166 w 111841"/>
                <a:gd name="connsiteY2" fmla="*/ 19184 h 60482"/>
                <a:gd name="connsiteX3" fmla="*/ 69891 w 111841"/>
                <a:gd name="connsiteY3" fmla="*/ 134 h 60482"/>
                <a:gd name="connsiteX4" fmla="*/ 28616 w 111841"/>
                <a:gd name="connsiteY4" fmla="*/ 12834 h 60482"/>
                <a:gd name="connsiteX5" fmla="*/ 41 w 111841"/>
                <a:gd name="connsiteY5" fmla="*/ 60459 h 6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1" h="60482">
                  <a:moveTo>
                    <a:pt x="41" y="60459"/>
                  </a:moveTo>
                  <a:cubicBezTo>
                    <a:pt x="1099" y="61517"/>
                    <a:pt x="16445" y="26063"/>
                    <a:pt x="34966" y="19184"/>
                  </a:cubicBezTo>
                  <a:cubicBezTo>
                    <a:pt x="53487" y="12305"/>
                    <a:pt x="105345" y="22359"/>
                    <a:pt x="111166" y="19184"/>
                  </a:cubicBezTo>
                  <a:cubicBezTo>
                    <a:pt x="116987" y="16009"/>
                    <a:pt x="83649" y="1192"/>
                    <a:pt x="69891" y="134"/>
                  </a:cubicBezTo>
                  <a:cubicBezTo>
                    <a:pt x="56133" y="-924"/>
                    <a:pt x="38670" y="4367"/>
                    <a:pt x="28616" y="12834"/>
                  </a:cubicBezTo>
                  <a:cubicBezTo>
                    <a:pt x="18562" y="21301"/>
                    <a:pt x="-1017" y="59401"/>
                    <a:pt x="41" y="604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B3847BE-D5CD-5825-1D89-AFE830FC3C30}"/>
                </a:ext>
              </a:extLst>
            </p:cNvPr>
            <p:cNvSpPr/>
            <p:nvPr/>
          </p:nvSpPr>
          <p:spPr>
            <a:xfrm>
              <a:off x="377824" y="5644724"/>
              <a:ext cx="247690" cy="124364"/>
            </a:xfrm>
            <a:custGeom>
              <a:avLst/>
              <a:gdLst>
                <a:gd name="connsiteX0" fmla="*/ 1 w 247690"/>
                <a:gd name="connsiteY0" fmla="*/ 124251 h 124364"/>
                <a:gd name="connsiteX1" fmla="*/ 120651 w 247690"/>
                <a:gd name="connsiteY1" fmla="*/ 54401 h 124364"/>
                <a:gd name="connsiteX2" fmla="*/ 88901 w 247690"/>
                <a:gd name="connsiteY2" fmla="*/ 73451 h 124364"/>
                <a:gd name="connsiteX3" fmla="*/ 177801 w 247690"/>
                <a:gd name="connsiteY3" fmla="*/ 38526 h 124364"/>
                <a:gd name="connsiteX4" fmla="*/ 247651 w 247690"/>
                <a:gd name="connsiteY4" fmla="*/ 70276 h 124364"/>
                <a:gd name="connsiteX5" fmla="*/ 187326 w 247690"/>
                <a:gd name="connsiteY5" fmla="*/ 19476 h 124364"/>
                <a:gd name="connsiteX6" fmla="*/ 155576 w 247690"/>
                <a:gd name="connsiteY6" fmla="*/ 426 h 124364"/>
                <a:gd name="connsiteX7" fmla="*/ 123826 w 247690"/>
                <a:gd name="connsiteY7" fmla="*/ 35351 h 124364"/>
                <a:gd name="connsiteX8" fmla="*/ 1 w 247690"/>
                <a:gd name="connsiteY8" fmla="*/ 124251 h 12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90" h="124364">
                  <a:moveTo>
                    <a:pt x="1" y="124251"/>
                  </a:moveTo>
                  <a:cubicBezTo>
                    <a:pt x="-528" y="127426"/>
                    <a:pt x="105834" y="62868"/>
                    <a:pt x="120651" y="54401"/>
                  </a:cubicBezTo>
                  <a:cubicBezTo>
                    <a:pt x="135468" y="45934"/>
                    <a:pt x="79376" y="76097"/>
                    <a:pt x="88901" y="73451"/>
                  </a:cubicBezTo>
                  <a:cubicBezTo>
                    <a:pt x="98426" y="70805"/>
                    <a:pt x="151343" y="39055"/>
                    <a:pt x="177801" y="38526"/>
                  </a:cubicBezTo>
                  <a:cubicBezTo>
                    <a:pt x="204259" y="37997"/>
                    <a:pt x="246064" y="73451"/>
                    <a:pt x="247651" y="70276"/>
                  </a:cubicBezTo>
                  <a:cubicBezTo>
                    <a:pt x="249238" y="67101"/>
                    <a:pt x="202672" y="31118"/>
                    <a:pt x="187326" y="19476"/>
                  </a:cubicBezTo>
                  <a:cubicBezTo>
                    <a:pt x="171980" y="7834"/>
                    <a:pt x="166159" y="-2220"/>
                    <a:pt x="155576" y="426"/>
                  </a:cubicBezTo>
                  <a:cubicBezTo>
                    <a:pt x="144993" y="3072"/>
                    <a:pt x="144993" y="19476"/>
                    <a:pt x="123826" y="35351"/>
                  </a:cubicBezTo>
                  <a:cubicBezTo>
                    <a:pt x="102659" y="51226"/>
                    <a:pt x="530" y="121076"/>
                    <a:pt x="1" y="1242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CFF12BC4-E885-80AE-9395-8900372C5F44}"/>
                </a:ext>
              </a:extLst>
            </p:cNvPr>
            <p:cNvSpPr/>
            <p:nvPr/>
          </p:nvSpPr>
          <p:spPr>
            <a:xfrm>
              <a:off x="497160" y="5711510"/>
              <a:ext cx="114938" cy="120967"/>
            </a:xfrm>
            <a:custGeom>
              <a:avLst/>
              <a:gdLst>
                <a:gd name="connsiteX0" fmla="*/ 1315 w 114938"/>
                <a:gd name="connsiteY0" fmla="*/ 120965 h 120967"/>
                <a:gd name="connsiteX1" fmla="*/ 33065 w 114938"/>
                <a:gd name="connsiteY1" fmla="*/ 32065 h 120967"/>
                <a:gd name="connsiteX2" fmla="*/ 112440 w 114938"/>
                <a:gd name="connsiteY2" fmla="*/ 73340 h 120967"/>
                <a:gd name="connsiteX3" fmla="*/ 96565 w 114938"/>
                <a:gd name="connsiteY3" fmla="*/ 19365 h 120967"/>
                <a:gd name="connsiteX4" fmla="*/ 96565 w 114938"/>
                <a:gd name="connsiteY4" fmla="*/ 6665 h 120967"/>
                <a:gd name="connsiteX5" fmla="*/ 23540 w 114938"/>
                <a:gd name="connsiteY5" fmla="*/ 315 h 120967"/>
                <a:gd name="connsiteX6" fmla="*/ 1315 w 114938"/>
                <a:gd name="connsiteY6" fmla="*/ 16190 h 120967"/>
                <a:gd name="connsiteX7" fmla="*/ 4490 w 114938"/>
                <a:gd name="connsiteY7" fmla="*/ 16190 h 120967"/>
                <a:gd name="connsiteX8" fmla="*/ 20365 w 114938"/>
                <a:gd name="connsiteY8" fmla="*/ 28890 h 120967"/>
                <a:gd name="connsiteX9" fmla="*/ 1315 w 114938"/>
                <a:gd name="connsiteY9" fmla="*/ 120965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938" h="120967">
                  <a:moveTo>
                    <a:pt x="1315" y="120965"/>
                  </a:moveTo>
                  <a:cubicBezTo>
                    <a:pt x="3432" y="121494"/>
                    <a:pt x="14544" y="40002"/>
                    <a:pt x="33065" y="32065"/>
                  </a:cubicBezTo>
                  <a:cubicBezTo>
                    <a:pt x="51586" y="24128"/>
                    <a:pt x="101857" y="75457"/>
                    <a:pt x="112440" y="73340"/>
                  </a:cubicBezTo>
                  <a:cubicBezTo>
                    <a:pt x="123023" y="71223"/>
                    <a:pt x="96565" y="19365"/>
                    <a:pt x="96565" y="19365"/>
                  </a:cubicBezTo>
                  <a:cubicBezTo>
                    <a:pt x="93919" y="8252"/>
                    <a:pt x="108736" y="9840"/>
                    <a:pt x="96565" y="6665"/>
                  </a:cubicBezTo>
                  <a:cubicBezTo>
                    <a:pt x="84394" y="3490"/>
                    <a:pt x="39415" y="-1273"/>
                    <a:pt x="23540" y="315"/>
                  </a:cubicBezTo>
                  <a:cubicBezTo>
                    <a:pt x="7665" y="1902"/>
                    <a:pt x="1315" y="16190"/>
                    <a:pt x="1315" y="16190"/>
                  </a:cubicBezTo>
                  <a:cubicBezTo>
                    <a:pt x="-1860" y="18836"/>
                    <a:pt x="1315" y="14073"/>
                    <a:pt x="4490" y="16190"/>
                  </a:cubicBezTo>
                  <a:cubicBezTo>
                    <a:pt x="7665" y="18307"/>
                    <a:pt x="19307" y="14073"/>
                    <a:pt x="20365" y="28890"/>
                  </a:cubicBezTo>
                  <a:cubicBezTo>
                    <a:pt x="21423" y="43707"/>
                    <a:pt x="-802" y="120436"/>
                    <a:pt x="1315" y="1209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A9ABC94D-CB55-D68C-67BA-5FA0A252BBDB}"/>
                </a:ext>
              </a:extLst>
            </p:cNvPr>
            <p:cNvSpPr/>
            <p:nvPr/>
          </p:nvSpPr>
          <p:spPr>
            <a:xfrm>
              <a:off x="422275" y="5708655"/>
              <a:ext cx="76977" cy="130238"/>
            </a:xfrm>
            <a:custGeom>
              <a:avLst/>
              <a:gdLst>
                <a:gd name="connsiteX0" fmla="*/ 34925 w 76977"/>
                <a:gd name="connsiteY0" fmla="*/ 130170 h 130238"/>
                <a:gd name="connsiteX1" fmla="*/ 76200 w 76977"/>
                <a:gd name="connsiteY1" fmla="*/ 3170 h 130238"/>
                <a:gd name="connsiteX2" fmla="*/ 57150 w 76977"/>
                <a:gd name="connsiteY2" fmla="*/ 41270 h 130238"/>
                <a:gd name="connsiteX3" fmla="*/ 0 w 76977"/>
                <a:gd name="connsiteY3" fmla="*/ 73020 h 130238"/>
                <a:gd name="connsiteX4" fmla="*/ 57150 w 76977"/>
                <a:gd name="connsiteY4" fmla="*/ 22220 h 130238"/>
                <a:gd name="connsiteX5" fmla="*/ 34925 w 76977"/>
                <a:gd name="connsiteY5" fmla="*/ 130170 h 13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77" h="130238">
                  <a:moveTo>
                    <a:pt x="34925" y="130170"/>
                  </a:moveTo>
                  <a:cubicBezTo>
                    <a:pt x="38100" y="126995"/>
                    <a:pt x="72496" y="17987"/>
                    <a:pt x="76200" y="3170"/>
                  </a:cubicBezTo>
                  <a:cubicBezTo>
                    <a:pt x="79904" y="-11647"/>
                    <a:pt x="69850" y="29628"/>
                    <a:pt x="57150" y="41270"/>
                  </a:cubicBezTo>
                  <a:cubicBezTo>
                    <a:pt x="44450" y="52912"/>
                    <a:pt x="0" y="76195"/>
                    <a:pt x="0" y="73020"/>
                  </a:cubicBezTo>
                  <a:cubicBezTo>
                    <a:pt x="0" y="69845"/>
                    <a:pt x="49742" y="19045"/>
                    <a:pt x="57150" y="22220"/>
                  </a:cubicBezTo>
                  <a:cubicBezTo>
                    <a:pt x="64558" y="25395"/>
                    <a:pt x="31750" y="133345"/>
                    <a:pt x="34925" y="1301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38854F47-FD43-AD56-9E3A-A170FC894042}"/>
                </a:ext>
              </a:extLst>
            </p:cNvPr>
            <p:cNvSpPr/>
            <p:nvPr/>
          </p:nvSpPr>
          <p:spPr>
            <a:xfrm>
              <a:off x="533396" y="5807056"/>
              <a:ext cx="76762" cy="527136"/>
            </a:xfrm>
            <a:custGeom>
              <a:avLst/>
              <a:gdLst>
                <a:gd name="connsiteX0" fmla="*/ 4 w 76762"/>
                <a:gd name="connsiteY0" fmla="*/ 19 h 527136"/>
                <a:gd name="connsiteX1" fmla="*/ 50804 w 76762"/>
                <a:gd name="connsiteY1" fmla="*/ 130194 h 527136"/>
                <a:gd name="connsiteX2" fmla="*/ 41279 w 76762"/>
                <a:gd name="connsiteY2" fmla="*/ 215919 h 527136"/>
                <a:gd name="connsiteX3" fmla="*/ 53979 w 76762"/>
                <a:gd name="connsiteY3" fmla="*/ 184169 h 527136"/>
                <a:gd name="connsiteX4" fmla="*/ 57154 w 76762"/>
                <a:gd name="connsiteY4" fmla="*/ 314344 h 527136"/>
                <a:gd name="connsiteX5" fmla="*/ 63504 w 76762"/>
                <a:gd name="connsiteY5" fmla="*/ 387369 h 527136"/>
                <a:gd name="connsiteX6" fmla="*/ 57154 w 76762"/>
                <a:gd name="connsiteY6" fmla="*/ 368319 h 527136"/>
                <a:gd name="connsiteX7" fmla="*/ 73029 w 76762"/>
                <a:gd name="connsiteY7" fmla="*/ 527069 h 527136"/>
                <a:gd name="connsiteX8" fmla="*/ 73029 w 76762"/>
                <a:gd name="connsiteY8" fmla="*/ 384194 h 527136"/>
                <a:gd name="connsiteX9" fmla="*/ 31754 w 76762"/>
                <a:gd name="connsiteY9" fmla="*/ 111144 h 527136"/>
                <a:gd name="connsiteX10" fmla="*/ 47629 w 76762"/>
                <a:gd name="connsiteY10" fmla="*/ 139719 h 527136"/>
                <a:gd name="connsiteX11" fmla="*/ 4 w 76762"/>
                <a:gd name="connsiteY11" fmla="*/ 19 h 5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62" h="527136">
                  <a:moveTo>
                    <a:pt x="4" y="19"/>
                  </a:moveTo>
                  <a:cubicBezTo>
                    <a:pt x="533" y="-1568"/>
                    <a:pt x="43925" y="94211"/>
                    <a:pt x="50804" y="130194"/>
                  </a:cubicBezTo>
                  <a:cubicBezTo>
                    <a:pt x="57683" y="166177"/>
                    <a:pt x="40750" y="206923"/>
                    <a:pt x="41279" y="215919"/>
                  </a:cubicBezTo>
                  <a:cubicBezTo>
                    <a:pt x="41808" y="224915"/>
                    <a:pt x="51333" y="167765"/>
                    <a:pt x="53979" y="184169"/>
                  </a:cubicBezTo>
                  <a:cubicBezTo>
                    <a:pt x="56625" y="200573"/>
                    <a:pt x="55567" y="280477"/>
                    <a:pt x="57154" y="314344"/>
                  </a:cubicBezTo>
                  <a:cubicBezTo>
                    <a:pt x="58741" y="348211"/>
                    <a:pt x="63504" y="378373"/>
                    <a:pt x="63504" y="387369"/>
                  </a:cubicBezTo>
                  <a:cubicBezTo>
                    <a:pt x="63504" y="396365"/>
                    <a:pt x="55567" y="345036"/>
                    <a:pt x="57154" y="368319"/>
                  </a:cubicBezTo>
                  <a:cubicBezTo>
                    <a:pt x="58742" y="391602"/>
                    <a:pt x="70383" y="524423"/>
                    <a:pt x="73029" y="527069"/>
                  </a:cubicBezTo>
                  <a:cubicBezTo>
                    <a:pt x="75675" y="529715"/>
                    <a:pt x="79908" y="453515"/>
                    <a:pt x="73029" y="384194"/>
                  </a:cubicBezTo>
                  <a:cubicBezTo>
                    <a:pt x="66150" y="314873"/>
                    <a:pt x="35987" y="151890"/>
                    <a:pt x="31754" y="111144"/>
                  </a:cubicBezTo>
                  <a:cubicBezTo>
                    <a:pt x="27521" y="70398"/>
                    <a:pt x="53450" y="157711"/>
                    <a:pt x="47629" y="139719"/>
                  </a:cubicBezTo>
                  <a:cubicBezTo>
                    <a:pt x="41808" y="121727"/>
                    <a:pt x="-525" y="1606"/>
                    <a:pt x="4" y="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6D36FF42-D2CC-C957-7872-200C00DF0F2B}"/>
                </a:ext>
              </a:extLst>
            </p:cNvPr>
            <p:cNvSpPr/>
            <p:nvPr/>
          </p:nvSpPr>
          <p:spPr>
            <a:xfrm>
              <a:off x="412731" y="5775279"/>
              <a:ext cx="135771" cy="393863"/>
            </a:xfrm>
            <a:custGeom>
              <a:avLst/>
              <a:gdLst>
                <a:gd name="connsiteX0" fmla="*/ 19 w 135771"/>
                <a:gd name="connsiteY0" fmla="*/ 46 h 393863"/>
                <a:gd name="connsiteX1" fmla="*/ 117494 w 135771"/>
                <a:gd name="connsiteY1" fmla="*/ 171496 h 393863"/>
                <a:gd name="connsiteX2" fmla="*/ 127019 w 135771"/>
                <a:gd name="connsiteY2" fmla="*/ 250871 h 393863"/>
                <a:gd name="connsiteX3" fmla="*/ 123844 w 135771"/>
                <a:gd name="connsiteY3" fmla="*/ 393746 h 393863"/>
                <a:gd name="connsiteX4" fmla="*/ 123844 w 135771"/>
                <a:gd name="connsiteY4" fmla="*/ 273096 h 393863"/>
                <a:gd name="connsiteX5" fmla="*/ 127019 w 135771"/>
                <a:gd name="connsiteY5" fmla="*/ 155621 h 393863"/>
                <a:gd name="connsiteX6" fmla="*/ 19 w 135771"/>
                <a:gd name="connsiteY6" fmla="*/ 46 h 39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71" h="393863">
                  <a:moveTo>
                    <a:pt x="19" y="46"/>
                  </a:moveTo>
                  <a:cubicBezTo>
                    <a:pt x="-1569" y="2692"/>
                    <a:pt x="96327" y="129692"/>
                    <a:pt x="117494" y="171496"/>
                  </a:cubicBezTo>
                  <a:cubicBezTo>
                    <a:pt x="138661" y="213300"/>
                    <a:pt x="125961" y="213829"/>
                    <a:pt x="127019" y="250871"/>
                  </a:cubicBezTo>
                  <a:cubicBezTo>
                    <a:pt x="128077" y="287913"/>
                    <a:pt x="124373" y="390042"/>
                    <a:pt x="123844" y="393746"/>
                  </a:cubicBezTo>
                  <a:cubicBezTo>
                    <a:pt x="123315" y="397450"/>
                    <a:pt x="123315" y="312783"/>
                    <a:pt x="123844" y="273096"/>
                  </a:cubicBezTo>
                  <a:cubicBezTo>
                    <a:pt x="124373" y="233409"/>
                    <a:pt x="148186" y="201658"/>
                    <a:pt x="127019" y="155621"/>
                  </a:cubicBezTo>
                  <a:cubicBezTo>
                    <a:pt x="105852" y="109584"/>
                    <a:pt x="1607" y="-2600"/>
                    <a:pt x="19" y="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E378EC39-3364-CE6B-1DC8-BC6FC1819B0C}"/>
                </a:ext>
              </a:extLst>
            </p:cNvPr>
            <p:cNvSpPr/>
            <p:nvPr/>
          </p:nvSpPr>
          <p:spPr>
            <a:xfrm>
              <a:off x="548180" y="6092690"/>
              <a:ext cx="145953" cy="317653"/>
            </a:xfrm>
            <a:custGeom>
              <a:avLst/>
              <a:gdLst>
                <a:gd name="connsiteX0" fmla="*/ 10620 w 145953"/>
                <a:gd name="connsiteY0" fmla="*/ 135 h 317653"/>
                <a:gd name="connsiteX1" fmla="*/ 13795 w 145953"/>
                <a:gd name="connsiteY1" fmla="*/ 101735 h 317653"/>
                <a:gd name="connsiteX2" fmla="*/ 42370 w 145953"/>
                <a:gd name="connsiteY2" fmla="*/ 193810 h 317653"/>
                <a:gd name="connsiteX3" fmla="*/ 39195 w 145953"/>
                <a:gd name="connsiteY3" fmla="*/ 174760 h 317653"/>
                <a:gd name="connsiteX4" fmla="*/ 143970 w 145953"/>
                <a:gd name="connsiteY4" fmla="*/ 314460 h 317653"/>
                <a:gd name="connsiteX5" fmla="*/ 102695 w 145953"/>
                <a:gd name="connsiteY5" fmla="*/ 266835 h 317653"/>
                <a:gd name="connsiteX6" fmla="*/ 39195 w 145953"/>
                <a:gd name="connsiteY6" fmla="*/ 200160 h 317653"/>
                <a:gd name="connsiteX7" fmla="*/ 1095 w 145953"/>
                <a:gd name="connsiteY7" fmla="*/ 123960 h 317653"/>
                <a:gd name="connsiteX8" fmla="*/ 10620 w 145953"/>
                <a:gd name="connsiteY8" fmla="*/ 135 h 3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3" h="317653">
                  <a:moveTo>
                    <a:pt x="10620" y="135"/>
                  </a:moveTo>
                  <a:cubicBezTo>
                    <a:pt x="12737" y="-3569"/>
                    <a:pt x="8503" y="69456"/>
                    <a:pt x="13795" y="101735"/>
                  </a:cubicBezTo>
                  <a:cubicBezTo>
                    <a:pt x="19087" y="134014"/>
                    <a:pt x="38137" y="181639"/>
                    <a:pt x="42370" y="193810"/>
                  </a:cubicBezTo>
                  <a:cubicBezTo>
                    <a:pt x="46603" y="205981"/>
                    <a:pt x="22262" y="154652"/>
                    <a:pt x="39195" y="174760"/>
                  </a:cubicBezTo>
                  <a:cubicBezTo>
                    <a:pt x="56128" y="194868"/>
                    <a:pt x="133387" y="299114"/>
                    <a:pt x="143970" y="314460"/>
                  </a:cubicBezTo>
                  <a:cubicBezTo>
                    <a:pt x="154553" y="329806"/>
                    <a:pt x="120157" y="285885"/>
                    <a:pt x="102695" y="266835"/>
                  </a:cubicBezTo>
                  <a:cubicBezTo>
                    <a:pt x="85233" y="247785"/>
                    <a:pt x="56128" y="223973"/>
                    <a:pt x="39195" y="200160"/>
                  </a:cubicBezTo>
                  <a:cubicBezTo>
                    <a:pt x="22262" y="176348"/>
                    <a:pt x="5857" y="155710"/>
                    <a:pt x="1095" y="123960"/>
                  </a:cubicBezTo>
                  <a:cubicBezTo>
                    <a:pt x="-3667" y="92210"/>
                    <a:pt x="8503" y="3839"/>
                    <a:pt x="10620" y="1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30C47F17-0286-AEE1-E0A6-F186D97770D9}"/>
                </a:ext>
              </a:extLst>
            </p:cNvPr>
            <p:cNvSpPr/>
            <p:nvPr/>
          </p:nvSpPr>
          <p:spPr>
            <a:xfrm>
              <a:off x="599958" y="5834894"/>
              <a:ext cx="65090" cy="236061"/>
            </a:xfrm>
            <a:custGeom>
              <a:avLst/>
              <a:gdLst>
                <a:gd name="connsiteX0" fmla="*/ 3292 w 65090"/>
                <a:gd name="connsiteY0" fmla="*/ 756 h 236061"/>
                <a:gd name="connsiteX1" fmla="*/ 3292 w 65090"/>
                <a:gd name="connsiteY1" fmla="*/ 165856 h 236061"/>
                <a:gd name="connsiteX2" fmla="*/ 25517 w 65090"/>
                <a:gd name="connsiteY2" fmla="*/ 124581 h 236061"/>
                <a:gd name="connsiteX3" fmla="*/ 63617 w 65090"/>
                <a:gd name="connsiteY3" fmla="*/ 235706 h 236061"/>
                <a:gd name="connsiteX4" fmla="*/ 57267 w 65090"/>
                <a:gd name="connsiteY4" fmla="*/ 156331 h 236061"/>
                <a:gd name="connsiteX5" fmla="*/ 57267 w 65090"/>
                <a:gd name="connsiteY5" fmla="*/ 57906 h 236061"/>
                <a:gd name="connsiteX6" fmla="*/ 41392 w 65090"/>
                <a:gd name="connsiteY6" fmla="*/ 153156 h 236061"/>
                <a:gd name="connsiteX7" fmla="*/ 3292 w 65090"/>
                <a:gd name="connsiteY7" fmla="*/ 105531 h 236061"/>
                <a:gd name="connsiteX8" fmla="*/ 3292 w 65090"/>
                <a:gd name="connsiteY8" fmla="*/ 756 h 23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0" h="236061">
                  <a:moveTo>
                    <a:pt x="3292" y="756"/>
                  </a:moveTo>
                  <a:cubicBezTo>
                    <a:pt x="3292" y="10810"/>
                    <a:pt x="-412" y="145218"/>
                    <a:pt x="3292" y="165856"/>
                  </a:cubicBezTo>
                  <a:cubicBezTo>
                    <a:pt x="6996" y="186494"/>
                    <a:pt x="15463" y="112939"/>
                    <a:pt x="25517" y="124581"/>
                  </a:cubicBezTo>
                  <a:cubicBezTo>
                    <a:pt x="35571" y="136223"/>
                    <a:pt x="58325" y="230414"/>
                    <a:pt x="63617" y="235706"/>
                  </a:cubicBezTo>
                  <a:cubicBezTo>
                    <a:pt x="68909" y="240998"/>
                    <a:pt x="58325" y="185964"/>
                    <a:pt x="57267" y="156331"/>
                  </a:cubicBezTo>
                  <a:cubicBezTo>
                    <a:pt x="56209" y="126698"/>
                    <a:pt x="59913" y="58435"/>
                    <a:pt x="57267" y="57906"/>
                  </a:cubicBezTo>
                  <a:cubicBezTo>
                    <a:pt x="54621" y="57377"/>
                    <a:pt x="50388" y="145219"/>
                    <a:pt x="41392" y="153156"/>
                  </a:cubicBezTo>
                  <a:cubicBezTo>
                    <a:pt x="32396" y="161094"/>
                    <a:pt x="10700" y="127227"/>
                    <a:pt x="3292" y="105531"/>
                  </a:cubicBezTo>
                  <a:cubicBezTo>
                    <a:pt x="-4116" y="83835"/>
                    <a:pt x="3292" y="-9298"/>
                    <a:pt x="3292" y="7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4D20B6AC-67A2-5C86-6F6E-1CF27D921414}"/>
                </a:ext>
              </a:extLst>
            </p:cNvPr>
            <p:cNvSpPr/>
            <p:nvPr/>
          </p:nvSpPr>
          <p:spPr>
            <a:xfrm>
              <a:off x="633176" y="6203571"/>
              <a:ext cx="119310" cy="254389"/>
            </a:xfrm>
            <a:custGeom>
              <a:avLst/>
              <a:gdLst>
                <a:gd name="connsiteX0" fmla="*/ 4999 w 119310"/>
                <a:gd name="connsiteY0" fmla="*/ 379 h 254389"/>
                <a:gd name="connsiteX1" fmla="*/ 14524 w 119310"/>
                <a:gd name="connsiteY1" fmla="*/ 105154 h 254389"/>
                <a:gd name="connsiteX2" fmla="*/ 46274 w 119310"/>
                <a:gd name="connsiteY2" fmla="*/ 168654 h 254389"/>
                <a:gd name="connsiteX3" fmla="*/ 33574 w 119310"/>
                <a:gd name="connsiteY3" fmla="*/ 143254 h 254389"/>
                <a:gd name="connsiteX4" fmla="*/ 119299 w 119310"/>
                <a:gd name="connsiteY4" fmla="*/ 254379 h 254389"/>
                <a:gd name="connsiteX5" fmla="*/ 27224 w 119310"/>
                <a:gd name="connsiteY5" fmla="*/ 149604 h 254389"/>
                <a:gd name="connsiteX6" fmla="*/ 1824 w 119310"/>
                <a:gd name="connsiteY6" fmla="*/ 73404 h 254389"/>
                <a:gd name="connsiteX7" fmla="*/ 4999 w 119310"/>
                <a:gd name="connsiteY7" fmla="*/ 379 h 25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10" h="254389">
                  <a:moveTo>
                    <a:pt x="4999" y="379"/>
                  </a:moveTo>
                  <a:cubicBezTo>
                    <a:pt x="7116" y="5671"/>
                    <a:pt x="7645" y="77108"/>
                    <a:pt x="14524" y="105154"/>
                  </a:cubicBezTo>
                  <a:cubicBezTo>
                    <a:pt x="21403" y="133200"/>
                    <a:pt x="46274" y="168654"/>
                    <a:pt x="46274" y="168654"/>
                  </a:cubicBezTo>
                  <a:cubicBezTo>
                    <a:pt x="49449" y="175004"/>
                    <a:pt x="21403" y="128967"/>
                    <a:pt x="33574" y="143254"/>
                  </a:cubicBezTo>
                  <a:cubicBezTo>
                    <a:pt x="45745" y="157541"/>
                    <a:pt x="120357" y="253321"/>
                    <a:pt x="119299" y="254379"/>
                  </a:cubicBezTo>
                  <a:cubicBezTo>
                    <a:pt x="118241" y="255437"/>
                    <a:pt x="46803" y="179767"/>
                    <a:pt x="27224" y="149604"/>
                  </a:cubicBezTo>
                  <a:cubicBezTo>
                    <a:pt x="7645" y="119442"/>
                    <a:pt x="6586" y="100391"/>
                    <a:pt x="1824" y="73404"/>
                  </a:cubicBezTo>
                  <a:cubicBezTo>
                    <a:pt x="-2938" y="46417"/>
                    <a:pt x="2882" y="-4913"/>
                    <a:pt x="4999" y="3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99A50A76-4DD7-2DB3-3FBC-3974A8E189C4}"/>
                </a:ext>
              </a:extLst>
            </p:cNvPr>
            <p:cNvSpPr/>
            <p:nvPr/>
          </p:nvSpPr>
          <p:spPr>
            <a:xfrm>
              <a:off x="720535" y="6187835"/>
              <a:ext cx="63814" cy="254342"/>
            </a:xfrm>
            <a:custGeom>
              <a:avLst/>
              <a:gdLst>
                <a:gd name="connsiteX0" fmla="*/ 6540 w 63814"/>
                <a:gd name="connsiteY0" fmla="*/ 240 h 254342"/>
                <a:gd name="connsiteX1" fmla="*/ 41465 w 63814"/>
                <a:gd name="connsiteY1" fmla="*/ 105015 h 254342"/>
                <a:gd name="connsiteX2" fmla="*/ 44640 w 63814"/>
                <a:gd name="connsiteY2" fmla="*/ 158990 h 254342"/>
                <a:gd name="connsiteX3" fmla="*/ 41465 w 63814"/>
                <a:gd name="connsiteY3" fmla="*/ 181215 h 254342"/>
                <a:gd name="connsiteX4" fmla="*/ 41465 w 63814"/>
                <a:gd name="connsiteY4" fmla="*/ 212965 h 254342"/>
                <a:gd name="connsiteX5" fmla="*/ 190 w 63814"/>
                <a:gd name="connsiteY5" fmla="*/ 254240 h 254342"/>
                <a:gd name="connsiteX6" fmla="*/ 60515 w 63814"/>
                <a:gd name="connsiteY6" fmla="*/ 200265 h 254342"/>
                <a:gd name="connsiteX7" fmla="*/ 50990 w 63814"/>
                <a:gd name="connsiteY7" fmla="*/ 136765 h 254342"/>
                <a:gd name="connsiteX8" fmla="*/ 6540 w 63814"/>
                <a:gd name="connsiteY8" fmla="*/ 240 h 2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4" h="254342">
                  <a:moveTo>
                    <a:pt x="6540" y="240"/>
                  </a:moveTo>
                  <a:cubicBezTo>
                    <a:pt x="4953" y="-5052"/>
                    <a:pt x="35115" y="78557"/>
                    <a:pt x="41465" y="105015"/>
                  </a:cubicBezTo>
                  <a:cubicBezTo>
                    <a:pt x="47815" y="131473"/>
                    <a:pt x="44640" y="146290"/>
                    <a:pt x="44640" y="158990"/>
                  </a:cubicBezTo>
                  <a:cubicBezTo>
                    <a:pt x="44640" y="171690"/>
                    <a:pt x="41994" y="172219"/>
                    <a:pt x="41465" y="181215"/>
                  </a:cubicBezTo>
                  <a:cubicBezTo>
                    <a:pt x="40936" y="190211"/>
                    <a:pt x="48344" y="200794"/>
                    <a:pt x="41465" y="212965"/>
                  </a:cubicBezTo>
                  <a:cubicBezTo>
                    <a:pt x="34586" y="225136"/>
                    <a:pt x="-2985" y="256357"/>
                    <a:pt x="190" y="254240"/>
                  </a:cubicBezTo>
                  <a:cubicBezTo>
                    <a:pt x="3365" y="252123"/>
                    <a:pt x="52048" y="219844"/>
                    <a:pt x="60515" y="200265"/>
                  </a:cubicBezTo>
                  <a:cubicBezTo>
                    <a:pt x="68982" y="180686"/>
                    <a:pt x="59457" y="166398"/>
                    <a:pt x="50990" y="136765"/>
                  </a:cubicBezTo>
                  <a:cubicBezTo>
                    <a:pt x="42523" y="107132"/>
                    <a:pt x="8127" y="5532"/>
                    <a:pt x="6540" y="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C2965842-05AD-C24D-AA90-7E2267309570}"/>
                </a:ext>
              </a:extLst>
            </p:cNvPr>
            <p:cNvSpPr/>
            <p:nvPr/>
          </p:nvSpPr>
          <p:spPr>
            <a:xfrm>
              <a:off x="625441" y="6165850"/>
              <a:ext cx="95284" cy="48225"/>
            </a:xfrm>
            <a:custGeom>
              <a:avLst/>
              <a:gdLst>
                <a:gd name="connsiteX0" fmla="*/ 95284 w 95284"/>
                <a:gd name="connsiteY0" fmla="*/ 0 h 48225"/>
                <a:gd name="connsiteX1" fmla="*/ 34 w 95284"/>
                <a:gd name="connsiteY1" fmla="*/ 47625 h 48225"/>
                <a:gd name="connsiteX2" fmla="*/ 95284 w 95284"/>
                <a:gd name="connsiteY2" fmla="*/ 0 h 4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84" h="48225">
                  <a:moveTo>
                    <a:pt x="95284" y="0"/>
                  </a:moveTo>
                  <a:cubicBezTo>
                    <a:pt x="95284" y="0"/>
                    <a:pt x="2151" y="40746"/>
                    <a:pt x="34" y="47625"/>
                  </a:cubicBezTo>
                  <a:cubicBezTo>
                    <a:pt x="-2083" y="54504"/>
                    <a:pt x="95284" y="0"/>
                    <a:pt x="9528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699FABD9-C2C4-9742-7E08-1013265FDAB1}"/>
                </a:ext>
              </a:extLst>
            </p:cNvPr>
            <p:cNvSpPr/>
            <p:nvPr/>
          </p:nvSpPr>
          <p:spPr>
            <a:xfrm>
              <a:off x="707779" y="6159161"/>
              <a:ext cx="68924" cy="216276"/>
            </a:xfrm>
            <a:custGeom>
              <a:avLst/>
              <a:gdLst>
                <a:gd name="connsiteX0" fmla="*/ 246 w 68924"/>
                <a:gd name="connsiteY0" fmla="*/ 339 h 216276"/>
                <a:gd name="connsiteX1" fmla="*/ 44696 w 68924"/>
                <a:gd name="connsiteY1" fmla="*/ 140039 h 216276"/>
                <a:gd name="connsiteX2" fmla="*/ 54221 w 68924"/>
                <a:gd name="connsiteY2" fmla="*/ 216239 h 216276"/>
                <a:gd name="connsiteX3" fmla="*/ 60571 w 68924"/>
                <a:gd name="connsiteY3" fmla="*/ 149564 h 216276"/>
                <a:gd name="connsiteX4" fmla="*/ 66921 w 68924"/>
                <a:gd name="connsiteY4" fmla="*/ 101939 h 216276"/>
                <a:gd name="connsiteX5" fmla="*/ 246 w 68924"/>
                <a:gd name="connsiteY5" fmla="*/ 339 h 21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4" h="216276">
                  <a:moveTo>
                    <a:pt x="246" y="339"/>
                  </a:moveTo>
                  <a:cubicBezTo>
                    <a:pt x="-3458" y="6689"/>
                    <a:pt x="35700" y="104056"/>
                    <a:pt x="44696" y="140039"/>
                  </a:cubicBezTo>
                  <a:cubicBezTo>
                    <a:pt x="53692" y="176022"/>
                    <a:pt x="51575" y="214652"/>
                    <a:pt x="54221" y="216239"/>
                  </a:cubicBezTo>
                  <a:cubicBezTo>
                    <a:pt x="56867" y="217827"/>
                    <a:pt x="58454" y="168614"/>
                    <a:pt x="60571" y="149564"/>
                  </a:cubicBezTo>
                  <a:cubicBezTo>
                    <a:pt x="62688" y="130514"/>
                    <a:pt x="73271" y="125222"/>
                    <a:pt x="66921" y="101939"/>
                  </a:cubicBezTo>
                  <a:cubicBezTo>
                    <a:pt x="60571" y="78656"/>
                    <a:pt x="3950" y="-6011"/>
                    <a:pt x="246" y="3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895E245E-6007-3529-E01D-328FBC085776}"/>
                </a:ext>
              </a:extLst>
            </p:cNvPr>
            <p:cNvSpPr/>
            <p:nvPr/>
          </p:nvSpPr>
          <p:spPr>
            <a:xfrm>
              <a:off x="992772" y="5579095"/>
              <a:ext cx="42337" cy="371604"/>
            </a:xfrm>
            <a:custGeom>
              <a:avLst/>
              <a:gdLst>
                <a:gd name="connsiteX0" fmla="*/ 42278 w 42337"/>
                <a:gd name="connsiteY0" fmla="*/ 18430 h 371604"/>
                <a:gd name="connsiteX1" fmla="*/ 10528 w 42337"/>
                <a:gd name="connsiteY1" fmla="*/ 354980 h 371604"/>
                <a:gd name="connsiteX2" fmla="*/ 26403 w 42337"/>
                <a:gd name="connsiteY2" fmla="*/ 294655 h 371604"/>
                <a:gd name="connsiteX3" fmla="*/ 1003 w 42337"/>
                <a:gd name="connsiteY3" fmla="*/ 72405 h 371604"/>
                <a:gd name="connsiteX4" fmla="*/ 42278 w 42337"/>
                <a:gd name="connsiteY4" fmla="*/ 18430 h 37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7" h="371604">
                  <a:moveTo>
                    <a:pt x="42278" y="18430"/>
                  </a:moveTo>
                  <a:cubicBezTo>
                    <a:pt x="43865" y="65526"/>
                    <a:pt x="13174" y="308943"/>
                    <a:pt x="10528" y="354980"/>
                  </a:cubicBezTo>
                  <a:cubicBezTo>
                    <a:pt x="7882" y="401017"/>
                    <a:pt x="27990" y="341751"/>
                    <a:pt x="26403" y="294655"/>
                  </a:cubicBezTo>
                  <a:cubicBezTo>
                    <a:pt x="24816" y="247559"/>
                    <a:pt x="-5876" y="121088"/>
                    <a:pt x="1003" y="72405"/>
                  </a:cubicBezTo>
                  <a:cubicBezTo>
                    <a:pt x="7882" y="23722"/>
                    <a:pt x="40691" y="-28666"/>
                    <a:pt x="42278" y="184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293D7274-DC8A-C0AB-A24A-8F716A730213}"/>
                </a:ext>
              </a:extLst>
            </p:cNvPr>
            <p:cNvSpPr/>
            <p:nvPr/>
          </p:nvSpPr>
          <p:spPr>
            <a:xfrm>
              <a:off x="908849" y="5943597"/>
              <a:ext cx="69915" cy="311749"/>
            </a:xfrm>
            <a:custGeom>
              <a:avLst/>
              <a:gdLst>
                <a:gd name="connsiteX0" fmla="*/ 62701 w 69915"/>
                <a:gd name="connsiteY0" fmla="*/ 3 h 311749"/>
                <a:gd name="connsiteX1" fmla="*/ 43651 w 69915"/>
                <a:gd name="connsiteY1" fmla="*/ 73028 h 311749"/>
                <a:gd name="connsiteX2" fmla="*/ 53176 w 69915"/>
                <a:gd name="connsiteY2" fmla="*/ 152403 h 311749"/>
                <a:gd name="connsiteX3" fmla="*/ 46826 w 69915"/>
                <a:gd name="connsiteY3" fmla="*/ 311153 h 311749"/>
                <a:gd name="connsiteX4" fmla="*/ 69051 w 69915"/>
                <a:gd name="connsiteY4" fmla="*/ 200028 h 311749"/>
                <a:gd name="connsiteX5" fmla="*/ 11901 w 69915"/>
                <a:gd name="connsiteY5" fmla="*/ 34928 h 311749"/>
                <a:gd name="connsiteX6" fmla="*/ 2376 w 69915"/>
                <a:gd name="connsiteY6" fmla="*/ 69853 h 311749"/>
                <a:gd name="connsiteX7" fmla="*/ 62701 w 69915"/>
                <a:gd name="connsiteY7" fmla="*/ 3 h 31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15" h="311749">
                  <a:moveTo>
                    <a:pt x="62701" y="3"/>
                  </a:moveTo>
                  <a:cubicBezTo>
                    <a:pt x="69580" y="532"/>
                    <a:pt x="45238" y="47628"/>
                    <a:pt x="43651" y="73028"/>
                  </a:cubicBezTo>
                  <a:cubicBezTo>
                    <a:pt x="42063" y="98428"/>
                    <a:pt x="52647" y="112716"/>
                    <a:pt x="53176" y="152403"/>
                  </a:cubicBezTo>
                  <a:cubicBezTo>
                    <a:pt x="53705" y="192090"/>
                    <a:pt x="44180" y="303216"/>
                    <a:pt x="46826" y="311153"/>
                  </a:cubicBezTo>
                  <a:cubicBezTo>
                    <a:pt x="49472" y="319090"/>
                    <a:pt x="74872" y="246065"/>
                    <a:pt x="69051" y="200028"/>
                  </a:cubicBezTo>
                  <a:cubicBezTo>
                    <a:pt x="63230" y="153991"/>
                    <a:pt x="23013" y="56624"/>
                    <a:pt x="11901" y="34928"/>
                  </a:cubicBezTo>
                  <a:cubicBezTo>
                    <a:pt x="789" y="13232"/>
                    <a:pt x="-2916" y="71440"/>
                    <a:pt x="2376" y="69853"/>
                  </a:cubicBezTo>
                  <a:cubicBezTo>
                    <a:pt x="7668" y="68266"/>
                    <a:pt x="55822" y="-526"/>
                    <a:pt x="62701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52641077-A377-4806-D068-761C98038E53}"/>
                </a:ext>
              </a:extLst>
            </p:cNvPr>
            <p:cNvSpPr/>
            <p:nvPr/>
          </p:nvSpPr>
          <p:spPr>
            <a:xfrm>
              <a:off x="1056848" y="5466804"/>
              <a:ext cx="203860" cy="260898"/>
            </a:xfrm>
            <a:custGeom>
              <a:avLst/>
              <a:gdLst>
                <a:gd name="connsiteX0" fmla="*/ 203627 w 203860"/>
                <a:gd name="connsiteY0" fmla="*/ 546 h 260898"/>
                <a:gd name="connsiteX1" fmla="*/ 51227 w 203860"/>
                <a:gd name="connsiteY1" fmla="*/ 127546 h 260898"/>
                <a:gd name="connsiteX2" fmla="*/ 427 w 203860"/>
                <a:gd name="connsiteY2" fmla="*/ 260896 h 260898"/>
                <a:gd name="connsiteX3" fmla="*/ 73452 w 203860"/>
                <a:gd name="connsiteY3" fmla="*/ 124371 h 260898"/>
                <a:gd name="connsiteX4" fmla="*/ 13127 w 203860"/>
                <a:gd name="connsiteY4" fmla="*/ 178346 h 260898"/>
                <a:gd name="connsiteX5" fmla="*/ 203627 w 203860"/>
                <a:gd name="connsiteY5" fmla="*/ 546 h 2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60" h="260898">
                  <a:moveTo>
                    <a:pt x="203627" y="546"/>
                  </a:moveTo>
                  <a:cubicBezTo>
                    <a:pt x="209977" y="-7921"/>
                    <a:pt x="85094" y="84154"/>
                    <a:pt x="51227" y="127546"/>
                  </a:cubicBezTo>
                  <a:cubicBezTo>
                    <a:pt x="17360" y="170938"/>
                    <a:pt x="-3277" y="261425"/>
                    <a:pt x="427" y="260896"/>
                  </a:cubicBezTo>
                  <a:cubicBezTo>
                    <a:pt x="4131" y="260367"/>
                    <a:pt x="71335" y="138129"/>
                    <a:pt x="73452" y="124371"/>
                  </a:cubicBezTo>
                  <a:cubicBezTo>
                    <a:pt x="75569" y="110613"/>
                    <a:pt x="-5394" y="196867"/>
                    <a:pt x="13127" y="178346"/>
                  </a:cubicBezTo>
                  <a:cubicBezTo>
                    <a:pt x="31648" y="159825"/>
                    <a:pt x="197277" y="9013"/>
                    <a:pt x="203627" y="5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B40CCE30-DF88-9EA8-9A7D-25FB090B76F2}"/>
                </a:ext>
              </a:extLst>
            </p:cNvPr>
            <p:cNvSpPr/>
            <p:nvPr/>
          </p:nvSpPr>
          <p:spPr>
            <a:xfrm>
              <a:off x="1080052" y="5784017"/>
              <a:ext cx="60093" cy="468010"/>
            </a:xfrm>
            <a:custGeom>
              <a:avLst/>
              <a:gdLst>
                <a:gd name="connsiteX0" fmla="*/ 5798 w 60093"/>
                <a:gd name="connsiteY0" fmla="*/ 833 h 468010"/>
                <a:gd name="connsiteX1" fmla="*/ 2623 w 60093"/>
                <a:gd name="connsiteY1" fmla="*/ 99258 h 468010"/>
                <a:gd name="connsiteX2" fmla="*/ 34373 w 60093"/>
                <a:gd name="connsiteY2" fmla="*/ 200858 h 468010"/>
                <a:gd name="connsiteX3" fmla="*/ 37548 w 60093"/>
                <a:gd name="connsiteY3" fmla="*/ 162758 h 468010"/>
                <a:gd name="connsiteX4" fmla="*/ 59773 w 60093"/>
                <a:gd name="connsiteY4" fmla="*/ 254833 h 468010"/>
                <a:gd name="connsiteX5" fmla="*/ 37548 w 60093"/>
                <a:gd name="connsiteY5" fmla="*/ 327858 h 468010"/>
                <a:gd name="connsiteX6" fmla="*/ 21673 w 60093"/>
                <a:gd name="connsiteY6" fmla="*/ 467558 h 468010"/>
                <a:gd name="connsiteX7" fmla="*/ 59773 w 60093"/>
                <a:gd name="connsiteY7" fmla="*/ 277058 h 468010"/>
                <a:gd name="connsiteX8" fmla="*/ 37548 w 60093"/>
                <a:gd name="connsiteY8" fmla="*/ 156408 h 468010"/>
                <a:gd name="connsiteX9" fmla="*/ 5798 w 60093"/>
                <a:gd name="connsiteY9" fmla="*/ 833 h 46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93" h="468010">
                  <a:moveTo>
                    <a:pt x="5798" y="833"/>
                  </a:moveTo>
                  <a:cubicBezTo>
                    <a:pt x="-23" y="-8692"/>
                    <a:pt x="-2139" y="65921"/>
                    <a:pt x="2623" y="99258"/>
                  </a:cubicBezTo>
                  <a:cubicBezTo>
                    <a:pt x="7385" y="132595"/>
                    <a:pt x="28552" y="190275"/>
                    <a:pt x="34373" y="200858"/>
                  </a:cubicBezTo>
                  <a:cubicBezTo>
                    <a:pt x="40194" y="211441"/>
                    <a:pt x="33315" y="153762"/>
                    <a:pt x="37548" y="162758"/>
                  </a:cubicBezTo>
                  <a:cubicBezTo>
                    <a:pt x="41781" y="171754"/>
                    <a:pt x="59773" y="227316"/>
                    <a:pt x="59773" y="254833"/>
                  </a:cubicBezTo>
                  <a:cubicBezTo>
                    <a:pt x="59773" y="282350"/>
                    <a:pt x="43898" y="292404"/>
                    <a:pt x="37548" y="327858"/>
                  </a:cubicBezTo>
                  <a:cubicBezTo>
                    <a:pt x="31198" y="363312"/>
                    <a:pt x="17969" y="476025"/>
                    <a:pt x="21673" y="467558"/>
                  </a:cubicBezTo>
                  <a:cubicBezTo>
                    <a:pt x="25377" y="459091"/>
                    <a:pt x="57127" y="328916"/>
                    <a:pt x="59773" y="277058"/>
                  </a:cubicBezTo>
                  <a:cubicBezTo>
                    <a:pt x="62419" y="225200"/>
                    <a:pt x="48131" y="195037"/>
                    <a:pt x="37548" y="156408"/>
                  </a:cubicBezTo>
                  <a:cubicBezTo>
                    <a:pt x="26965" y="117779"/>
                    <a:pt x="11619" y="10358"/>
                    <a:pt x="5798" y="8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22BF87CE-8BFC-C2CA-72D9-779E9D4C4753}"/>
                </a:ext>
              </a:extLst>
            </p:cNvPr>
            <p:cNvSpPr/>
            <p:nvPr/>
          </p:nvSpPr>
          <p:spPr>
            <a:xfrm>
              <a:off x="1088743" y="5676836"/>
              <a:ext cx="101889" cy="127064"/>
            </a:xfrm>
            <a:custGeom>
              <a:avLst/>
              <a:gdLst>
                <a:gd name="connsiteX0" fmla="*/ 98707 w 101889"/>
                <a:gd name="connsiteY0" fmla="*/ 64 h 127064"/>
                <a:gd name="connsiteX1" fmla="*/ 12982 w 101889"/>
                <a:gd name="connsiteY1" fmla="*/ 88964 h 127064"/>
                <a:gd name="connsiteX2" fmla="*/ 60607 w 101889"/>
                <a:gd name="connsiteY2" fmla="*/ 73089 h 127064"/>
                <a:gd name="connsiteX3" fmla="*/ 101882 w 101889"/>
                <a:gd name="connsiteY3" fmla="*/ 127064 h 127064"/>
                <a:gd name="connsiteX4" fmla="*/ 57432 w 101889"/>
                <a:gd name="connsiteY4" fmla="*/ 73089 h 127064"/>
                <a:gd name="connsiteX5" fmla="*/ 282 w 101889"/>
                <a:gd name="connsiteY5" fmla="*/ 104839 h 127064"/>
                <a:gd name="connsiteX6" fmla="*/ 98707 w 101889"/>
                <a:gd name="connsiteY6" fmla="*/ 64 h 12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89" h="127064">
                  <a:moveTo>
                    <a:pt x="98707" y="64"/>
                  </a:moveTo>
                  <a:cubicBezTo>
                    <a:pt x="100824" y="-2582"/>
                    <a:pt x="19332" y="76793"/>
                    <a:pt x="12982" y="88964"/>
                  </a:cubicBezTo>
                  <a:cubicBezTo>
                    <a:pt x="6632" y="101135"/>
                    <a:pt x="45790" y="66739"/>
                    <a:pt x="60607" y="73089"/>
                  </a:cubicBezTo>
                  <a:cubicBezTo>
                    <a:pt x="75424" y="79439"/>
                    <a:pt x="102411" y="127064"/>
                    <a:pt x="101882" y="127064"/>
                  </a:cubicBezTo>
                  <a:cubicBezTo>
                    <a:pt x="101353" y="127064"/>
                    <a:pt x="74365" y="76793"/>
                    <a:pt x="57432" y="73089"/>
                  </a:cubicBezTo>
                  <a:cubicBezTo>
                    <a:pt x="40499" y="69385"/>
                    <a:pt x="-3951" y="115422"/>
                    <a:pt x="282" y="104839"/>
                  </a:cubicBezTo>
                  <a:cubicBezTo>
                    <a:pt x="4515" y="94256"/>
                    <a:pt x="96590" y="2710"/>
                    <a:pt x="98707" y="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8B627DD0-F377-9E7C-CCDD-5F6D3E6FE568}"/>
                </a:ext>
              </a:extLst>
            </p:cNvPr>
            <p:cNvSpPr/>
            <p:nvPr/>
          </p:nvSpPr>
          <p:spPr>
            <a:xfrm>
              <a:off x="31633" y="5748308"/>
              <a:ext cx="257932" cy="651467"/>
            </a:xfrm>
            <a:custGeom>
              <a:avLst/>
              <a:gdLst>
                <a:gd name="connsiteX0" fmla="*/ 257292 w 257932"/>
                <a:gd name="connsiteY0" fmla="*/ 1617 h 651467"/>
                <a:gd name="connsiteX1" fmla="*/ 82667 w 257932"/>
                <a:gd name="connsiteY1" fmla="*/ 246092 h 651467"/>
                <a:gd name="connsiteX2" fmla="*/ 60442 w 257932"/>
                <a:gd name="connsiteY2" fmla="*/ 331817 h 651467"/>
                <a:gd name="connsiteX3" fmla="*/ 60442 w 257932"/>
                <a:gd name="connsiteY3" fmla="*/ 411192 h 651467"/>
                <a:gd name="connsiteX4" fmla="*/ 35042 w 257932"/>
                <a:gd name="connsiteY4" fmla="*/ 363567 h 651467"/>
                <a:gd name="connsiteX5" fmla="*/ 38217 w 257932"/>
                <a:gd name="connsiteY5" fmla="*/ 439767 h 651467"/>
                <a:gd name="connsiteX6" fmla="*/ 50917 w 257932"/>
                <a:gd name="connsiteY6" fmla="*/ 382617 h 651467"/>
                <a:gd name="connsiteX7" fmla="*/ 133467 w 257932"/>
                <a:gd name="connsiteY7" fmla="*/ 646142 h 651467"/>
                <a:gd name="connsiteX8" fmla="*/ 127117 w 257932"/>
                <a:gd name="connsiteY8" fmla="*/ 544542 h 651467"/>
                <a:gd name="connsiteX9" fmla="*/ 117 w 257932"/>
                <a:gd name="connsiteY9" fmla="*/ 366742 h 651467"/>
                <a:gd name="connsiteX10" fmla="*/ 104892 w 257932"/>
                <a:gd name="connsiteY10" fmla="*/ 204817 h 651467"/>
                <a:gd name="connsiteX11" fmla="*/ 139817 w 257932"/>
                <a:gd name="connsiteY11" fmla="*/ 141317 h 651467"/>
                <a:gd name="connsiteX12" fmla="*/ 257292 w 257932"/>
                <a:gd name="connsiteY12" fmla="*/ 1617 h 6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32" h="651467">
                  <a:moveTo>
                    <a:pt x="257292" y="1617"/>
                  </a:moveTo>
                  <a:cubicBezTo>
                    <a:pt x="247767" y="19080"/>
                    <a:pt x="115475" y="191059"/>
                    <a:pt x="82667" y="246092"/>
                  </a:cubicBezTo>
                  <a:cubicBezTo>
                    <a:pt x="49859" y="301125"/>
                    <a:pt x="64146" y="304300"/>
                    <a:pt x="60442" y="331817"/>
                  </a:cubicBezTo>
                  <a:cubicBezTo>
                    <a:pt x="56738" y="359334"/>
                    <a:pt x="64675" y="405900"/>
                    <a:pt x="60442" y="411192"/>
                  </a:cubicBezTo>
                  <a:cubicBezTo>
                    <a:pt x="56209" y="416484"/>
                    <a:pt x="38746" y="358805"/>
                    <a:pt x="35042" y="363567"/>
                  </a:cubicBezTo>
                  <a:cubicBezTo>
                    <a:pt x="31338" y="368329"/>
                    <a:pt x="35571" y="436592"/>
                    <a:pt x="38217" y="439767"/>
                  </a:cubicBezTo>
                  <a:cubicBezTo>
                    <a:pt x="40863" y="442942"/>
                    <a:pt x="35042" y="348221"/>
                    <a:pt x="50917" y="382617"/>
                  </a:cubicBezTo>
                  <a:cubicBezTo>
                    <a:pt x="66792" y="417013"/>
                    <a:pt x="120767" y="619155"/>
                    <a:pt x="133467" y="646142"/>
                  </a:cubicBezTo>
                  <a:cubicBezTo>
                    <a:pt x="146167" y="673129"/>
                    <a:pt x="149342" y="591109"/>
                    <a:pt x="127117" y="544542"/>
                  </a:cubicBezTo>
                  <a:cubicBezTo>
                    <a:pt x="104892" y="497975"/>
                    <a:pt x="3821" y="423363"/>
                    <a:pt x="117" y="366742"/>
                  </a:cubicBezTo>
                  <a:cubicBezTo>
                    <a:pt x="-3587" y="310121"/>
                    <a:pt x="81609" y="242388"/>
                    <a:pt x="104892" y="204817"/>
                  </a:cubicBezTo>
                  <a:cubicBezTo>
                    <a:pt x="128175" y="167246"/>
                    <a:pt x="112300" y="169363"/>
                    <a:pt x="139817" y="141317"/>
                  </a:cubicBezTo>
                  <a:cubicBezTo>
                    <a:pt x="167334" y="113271"/>
                    <a:pt x="266817" y="-15846"/>
                    <a:pt x="257292" y="16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5317B004-2958-4742-095E-283AC07F9864}"/>
                </a:ext>
              </a:extLst>
            </p:cNvPr>
            <p:cNvSpPr/>
            <p:nvPr/>
          </p:nvSpPr>
          <p:spPr>
            <a:xfrm>
              <a:off x="288760" y="5723810"/>
              <a:ext cx="248751" cy="251547"/>
            </a:xfrm>
            <a:custGeom>
              <a:avLst/>
              <a:gdLst>
                <a:gd name="connsiteX0" fmla="*/ 165 w 248751"/>
                <a:gd name="connsiteY0" fmla="*/ 715 h 251547"/>
                <a:gd name="connsiteX1" fmla="*/ 89065 w 248751"/>
                <a:gd name="connsiteY1" fmla="*/ 64215 h 251547"/>
                <a:gd name="connsiteX2" fmla="*/ 89065 w 248751"/>
                <a:gd name="connsiteY2" fmla="*/ 32465 h 251547"/>
                <a:gd name="connsiteX3" fmla="*/ 200190 w 248751"/>
                <a:gd name="connsiteY3" fmla="*/ 194390 h 251547"/>
                <a:gd name="connsiteX4" fmla="*/ 247815 w 248751"/>
                <a:gd name="connsiteY4" fmla="*/ 251540 h 251547"/>
                <a:gd name="connsiteX5" fmla="*/ 225590 w 248751"/>
                <a:gd name="connsiteY5" fmla="*/ 197565 h 251547"/>
                <a:gd name="connsiteX6" fmla="*/ 152565 w 248751"/>
                <a:gd name="connsiteY6" fmla="*/ 83265 h 251547"/>
                <a:gd name="connsiteX7" fmla="*/ 114465 w 248751"/>
                <a:gd name="connsiteY7" fmla="*/ 32465 h 251547"/>
                <a:gd name="connsiteX8" fmla="*/ 165 w 248751"/>
                <a:gd name="connsiteY8" fmla="*/ 715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751" h="251547">
                  <a:moveTo>
                    <a:pt x="165" y="715"/>
                  </a:moveTo>
                  <a:cubicBezTo>
                    <a:pt x="-4068" y="6007"/>
                    <a:pt x="74248" y="58923"/>
                    <a:pt x="89065" y="64215"/>
                  </a:cubicBezTo>
                  <a:cubicBezTo>
                    <a:pt x="103882" y="69507"/>
                    <a:pt x="70544" y="10769"/>
                    <a:pt x="89065" y="32465"/>
                  </a:cubicBezTo>
                  <a:cubicBezTo>
                    <a:pt x="107586" y="54161"/>
                    <a:pt x="173732" y="157878"/>
                    <a:pt x="200190" y="194390"/>
                  </a:cubicBezTo>
                  <a:cubicBezTo>
                    <a:pt x="226648" y="230902"/>
                    <a:pt x="243582" y="251011"/>
                    <a:pt x="247815" y="251540"/>
                  </a:cubicBezTo>
                  <a:cubicBezTo>
                    <a:pt x="252048" y="252069"/>
                    <a:pt x="241465" y="225611"/>
                    <a:pt x="225590" y="197565"/>
                  </a:cubicBezTo>
                  <a:cubicBezTo>
                    <a:pt x="209715" y="169519"/>
                    <a:pt x="171086" y="110782"/>
                    <a:pt x="152565" y="83265"/>
                  </a:cubicBezTo>
                  <a:cubicBezTo>
                    <a:pt x="134044" y="55748"/>
                    <a:pt x="138807" y="44107"/>
                    <a:pt x="114465" y="32465"/>
                  </a:cubicBezTo>
                  <a:cubicBezTo>
                    <a:pt x="90123" y="20823"/>
                    <a:pt x="4398" y="-4577"/>
                    <a:pt x="165" y="7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947BF0D0-2D95-B82D-F9B6-C1096C231FD6}"/>
                </a:ext>
              </a:extLst>
            </p:cNvPr>
            <p:cNvSpPr/>
            <p:nvPr/>
          </p:nvSpPr>
          <p:spPr>
            <a:xfrm>
              <a:off x="482458" y="5924301"/>
              <a:ext cx="73319" cy="238555"/>
            </a:xfrm>
            <a:custGeom>
              <a:avLst/>
              <a:gdLst>
                <a:gd name="connsiteX0" fmla="*/ 142 w 73319"/>
                <a:gd name="connsiteY0" fmla="*/ 249 h 238555"/>
                <a:gd name="connsiteX1" fmla="*/ 38242 w 73319"/>
                <a:gd name="connsiteY1" fmla="*/ 152649 h 238555"/>
                <a:gd name="connsiteX2" fmla="*/ 35067 w 73319"/>
                <a:gd name="connsiteY2" fmla="*/ 238374 h 238555"/>
                <a:gd name="connsiteX3" fmla="*/ 44592 w 73319"/>
                <a:gd name="connsiteY3" fmla="*/ 171699 h 238555"/>
                <a:gd name="connsiteX4" fmla="*/ 73167 w 73319"/>
                <a:gd name="connsiteY4" fmla="*/ 54224 h 238555"/>
                <a:gd name="connsiteX5" fmla="*/ 54117 w 73319"/>
                <a:gd name="connsiteY5" fmla="*/ 114549 h 238555"/>
                <a:gd name="connsiteX6" fmla="*/ 142 w 73319"/>
                <a:gd name="connsiteY6" fmla="*/ 249 h 23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19" h="238555">
                  <a:moveTo>
                    <a:pt x="142" y="249"/>
                  </a:moveTo>
                  <a:cubicBezTo>
                    <a:pt x="-2504" y="6599"/>
                    <a:pt x="32421" y="112962"/>
                    <a:pt x="38242" y="152649"/>
                  </a:cubicBezTo>
                  <a:cubicBezTo>
                    <a:pt x="44063" y="192336"/>
                    <a:pt x="34009" y="235199"/>
                    <a:pt x="35067" y="238374"/>
                  </a:cubicBezTo>
                  <a:cubicBezTo>
                    <a:pt x="36125" y="241549"/>
                    <a:pt x="38242" y="202391"/>
                    <a:pt x="44592" y="171699"/>
                  </a:cubicBezTo>
                  <a:cubicBezTo>
                    <a:pt x="50942" y="141007"/>
                    <a:pt x="71580" y="63749"/>
                    <a:pt x="73167" y="54224"/>
                  </a:cubicBezTo>
                  <a:cubicBezTo>
                    <a:pt x="74755" y="44699"/>
                    <a:pt x="63642" y="118253"/>
                    <a:pt x="54117" y="114549"/>
                  </a:cubicBezTo>
                  <a:cubicBezTo>
                    <a:pt x="44592" y="110845"/>
                    <a:pt x="2788" y="-6101"/>
                    <a:pt x="142" y="2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F480B81D-A1D1-9E14-AB52-95C2A38BCBB2}"/>
                </a:ext>
              </a:extLst>
            </p:cNvPr>
            <p:cNvSpPr/>
            <p:nvPr/>
          </p:nvSpPr>
          <p:spPr>
            <a:xfrm>
              <a:off x="469846" y="6095810"/>
              <a:ext cx="95965" cy="190128"/>
            </a:xfrm>
            <a:custGeom>
              <a:avLst/>
              <a:gdLst>
                <a:gd name="connsiteX0" fmla="*/ 12754 w 95965"/>
                <a:gd name="connsiteY0" fmla="*/ 190 h 190128"/>
                <a:gd name="connsiteX1" fmla="*/ 19104 w 95965"/>
                <a:gd name="connsiteY1" fmla="*/ 136715 h 190128"/>
                <a:gd name="connsiteX2" fmla="*/ 31804 w 95965"/>
                <a:gd name="connsiteY2" fmla="*/ 177990 h 190128"/>
                <a:gd name="connsiteX3" fmla="*/ 63554 w 95965"/>
                <a:gd name="connsiteY3" fmla="*/ 187515 h 190128"/>
                <a:gd name="connsiteX4" fmla="*/ 95304 w 95965"/>
                <a:gd name="connsiteY4" fmla="*/ 136715 h 190128"/>
                <a:gd name="connsiteX5" fmla="*/ 79429 w 95965"/>
                <a:gd name="connsiteY5" fmla="*/ 187515 h 190128"/>
                <a:gd name="connsiteX6" fmla="*/ 15929 w 95965"/>
                <a:gd name="connsiteY6" fmla="*/ 174815 h 190128"/>
                <a:gd name="connsiteX7" fmla="*/ 54 w 95965"/>
                <a:gd name="connsiteY7" fmla="*/ 108140 h 190128"/>
                <a:gd name="connsiteX8" fmla="*/ 12754 w 95965"/>
                <a:gd name="connsiteY8" fmla="*/ 190 h 19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5" h="190128">
                  <a:moveTo>
                    <a:pt x="12754" y="190"/>
                  </a:moveTo>
                  <a:cubicBezTo>
                    <a:pt x="15929" y="4952"/>
                    <a:pt x="15929" y="107082"/>
                    <a:pt x="19104" y="136715"/>
                  </a:cubicBezTo>
                  <a:cubicBezTo>
                    <a:pt x="22279" y="166348"/>
                    <a:pt x="24396" y="169523"/>
                    <a:pt x="31804" y="177990"/>
                  </a:cubicBezTo>
                  <a:cubicBezTo>
                    <a:pt x="39212" y="186457"/>
                    <a:pt x="52971" y="194394"/>
                    <a:pt x="63554" y="187515"/>
                  </a:cubicBezTo>
                  <a:cubicBezTo>
                    <a:pt x="74137" y="180636"/>
                    <a:pt x="92658" y="136715"/>
                    <a:pt x="95304" y="136715"/>
                  </a:cubicBezTo>
                  <a:cubicBezTo>
                    <a:pt x="97950" y="136715"/>
                    <a:pt x="92658" y="181165"/>
                    <a:pt x="79429" y="187515"/>
                  </a:cubicBezTo>
                  <a:cubicBezTo>
                    <a:pt x="66200" y="193865"/>
                    <a:pt x="29158" y="188044"/>
                    <a:pt x="15929" y="174815"/>
                  </a:cubicBezTo>
                  <a:cubicBezTo>
                    <a:pt x="2700" y="161586"/>
                    <a:pt x="-475" y="135127"/>
                    <a:pt x="54" y="108140"/>
                  </a:cubicBezTo>
                  <a:cubicBezTo>
                    <a:pt x="583" y="81153"/>
                    <a:pt x="9579" y="-4572"/>
                    <a:pt x="12754" y="1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6BB3482D-1291-765F-D95C-B59AE850245F}"/>
                </a:ext>
              </a:extLst>
            </p:cNvPr>
            <p:cNvSpPr/>
            <p:nvPr/>
          </p:nvSpPr>
          <p:spPr>
            <a:xfrm>
              <a:off x="479278" y="6064617"/>
              <a:ext cx="78985" cy="226019"/>
            </a:xfrm>
            <a:custGeom>
              <a:avLst/>
              <a:gdLst>
                <a:gd name="connsiteX0" fmla="*/ 147 w 78985"/>
                <a:gd name="connsiteY0" fmla="*/ 123458 h 226019"/>
                <a:gd name="connsiteX1" fmla="*/ 54122 w 78985"/>
                <a:gd name="connsiteY1" fmla="*/ 21858 h 226019"/>
                <a:gd name="connsiteX2" fmla="*/ 47772 w 78985"/>
                <a:gd name="connsiteY2" fmla="*/ 53608 h 226019"/>
                <a:gd name="connsiteX3" fmla="*/ 57297 w 78985"/>
                <a:gd name="connsiteY3" fmla="*/ 139333 h 226019"/>
                <a:gd name="connsiteX4" fmla="*/ 73172 w 78985"/>
                <a:gd name="connsiteY4" fmla="*/ 221883 h 226019"/>
                <a:gd name="connsiteX5" fmla="*/ 73172 w 78985"/>
                <a:gd name="connsiteY5" fmla="*/ 2808 h 226019"/>
                <a:gd name="connsiteX6" fmla="*/ 147 w 78985"/>
                <a:gd name="connsiteY6" fmla="*/ 123458 h 22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85" h="226019">
                  <a:moveTo>
                    <a:pt x="147" y="123458"/>
                  </a:moveTo>
                  <a:cubicBezTo>
                    <a:pt x="-3028" y="126633"/>
                    <a:pt x="46185" y="33500"/>
                    <a:pt x="54122" y="21858"/>
                  </a:cubicBezTo>
                  <a:cubicBezTo>
                    <a:pt x="62060" y="10216"/>
                    <a:pt x="47243" y="34029"/>
                    <a:pt x="47772" y="53608"/>
                  </a:cubicBezTo>
                  <a:cubicBezTo>
                    <a:pt x="48301" y="73187"/>
                    <a:pt x="53064" y="111287"/>
                    <a:pt x="57297" y="139333"/>
                  </a:cubicBezTo>
                  <a:cubicBezTo>
                    <a:pt x="61530" y="167379"/>
                    <a:pt x="70526" y="244637"/>
                    <a:pt x="73172" y="221883"/>
                  </a:cubicBezTo>
                  <a:cubicBezTo>
                    <a:pt x="75818" y="199129"/>
                    <a:pt x="84814" y="27150"/>
                    <a:pt x="73172" y="2808"/>
                  </a:cubicBezTo>
                  <a:cubicBezTo>
                    <a:pt x="61530" y="-21534"/>
                    <a:pt x="3322" y="120283"/>
                    <a:pt x="147" y="1234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2D4C6227-2C94-1639-5DFB-1E2315442A2C}"/>
                </a:ext>
              </a:extLst>
            </p:cNvPr>
            <p:cNvSpPr/>
            <p:nvPr/>
          </p:nvSpPr>
          <p:spPr>
            <a:xfrm>
              <a:off x="332316" y="5790887"/>
              <a:ext cx="185363" cy="397349"/>
            </a:xfrm>
            <a:custGeom>
              <a:avLst/>
              <a:gdLst>
                <a:gd name="connsiteX0" fmla="*/ 4234 w 185363"/>
                <a:gd name="connsiteY0" fmla="*/ 313 h 397349"/>
                <a:gd name="connsiteX1" fmla="*/ 10584 w 185363"/>
                <a:gd name="connsiteY1" fmla="*/ 66988 h 397349"/>
                <a:gd name="connsiteX2" fmla="*/ 89959 w 185363"/>
                <a:gd name="connsiteY2" fmla="*/ 124138 h 397349"/>
                <a:gd name="connsiteX3" fmla="*/ 58209 w 185363"/>
                <a:gd name="connsiteY3" fmla="*/ 130488 h 397349"/>
                <a:gd name="connsiteX4" fmla="*/ 124884 w 185363"/>
                <a:gd name="connsiteY4" fmla="*/ 184463 h 397349"/>
                <a:gd name="connsiteX5" fmla="*/ 112184 w 185363"/>
                <a:gd name="connsiteY5" fmla="*/ 228913 h 397349"/>
                <a:gd name="connsiteX6" fmla="*/ 185209 w 185363"/>
                <a:gd name="connsiteY6" fmla="*/ 209863 h 397349"/>
                <a:gd name="connsiteX7" fmla="*/ 131234 w 185363"/>
                <a:gd name="connsiteY7" fmla="*/ 263838 h 397349"/>
                <a:gd name="connsiteX8" fmla="*/ 121709 w 185363"/>
                <a:gd name="connsiteY8" fmla="*/ 317813 h 397349"/>
                <a:gd name="connsiteX9" fmla="*/ 115359 w 185363"/>
                <a:gd name="connsiteY9" fmla="*/ 397188 h 397349"/>
                <a:gd name="connsiteX10" fmla="*/ 109009 w 185363"/>
                <a:gd name="connsiteY10" fmla="*/ 295588 h 397349"/>
                <a:gd name="connsiteX11" fmla="*/ 156634 w 185363"/>
                <a:gd name="connsiteY11" fmla="*/ 203513 h 397349"/>
                <a:gd name="connsiteX12" fmla="*/ 74084 w 185363"/>
                <a:gd name="connsiteY12" fmla="*/ 57463 h 397349"/>
                <a:gd name="connsiteX13" fmla="*/ 115359 w 185363"/>
                <a:gd name="connsiteY13" fmla="*/ 143188 h 397349"/>
                <a:gd name="connsiteX14" fmla="*/ 42334 w 185363"/>
                <a:gd name="connsiteY14" fmla="*/ 95563 h 397349"/>
                <a:gd name="connsiteX15" fmla="*/ 4234 w 185363"/>
                <a:gd name="connsiteY15" fmla="*/ 313 h 39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363" h="397349">
                  <a:moveTo>
                    <a:pt x="4234" y="313"/>
                  </a:moveTo>
                  <a:cubicBezTo>
                    <a:pt x="-1058" y="-4450"/>
                    <a:pt x="-3703" y="46351"/>
                    <a:pt x="10584" y="66988"/>
                  </a:cubicBezTo>
                  <a:cubicBezTo>
                    <a:pt x="24871" y="87625"/>
                    <a:pt x="82022" y="113555"/>
                    <a:pt x="89959" y="124138"/>
                  </a:cubicBezTo>
                  <a:cubicBezTo>
                    <a:pt x="97896" y="134721"/>
                    <a:pt x="52388" y="120434"/>
                    <a:pt x="58209" y="130488"/>
                  </a:cubicBezTo>
                  <a:cubicBezTo>
                    <a:pt x="64030" y="140542"/>
                    <a:pt x="115888" y="168059"/>
                    <a:pt x="124884" y="184463"/>
                  </a:cubicBezTo>
                  <a:cubicBezTo>
                    <a:pt x="133880" y="200867"/>
                    <a:pt x="102130" y="224680"/>
                    <a:pt x="112184" y="228913"/>
                  </a:cubicBezTo>
                  <a:cubicBezTo>
                    <a:pt x="122238" y="233146"/>
                    <a:pt x="182034" y="204042"/>
                    <a:pt x="185209" y="209863"/>
                  </a:cubicBezTo>
                  <a:cubicBezTo>
                    <a:pt x="188384" y="215684"/>
                    <a:pt x="141817" y="245846"/>
                    <a:pt x="131234" y="263838"/>
                  </a:cubicBezTo>
                  <a:cubicBezTo>
                    <a:pt x="120651" y="281830"/>
                    <a:pt x="124355" y="295588"/>
                    <a:pt x="121709" y="317813"/>
                  </a:cubicBezTo>
                  <a:cubicBezTo>
                    <a:pt x="119063" y="340038"/>
                    <a:pt x="117476" y="400892"/>
                    <a:pt x="115359" y="397188"/>
                  </a:cubicBezTo>
                  <a:cubicBezTo>
                    <a:pt x="113242" y="393484"/>
                    <a:pt x="102130" y="327867"/>
                    <a:pt x="109009" y="295588"/>
                  </a:cubicBezTo>
                  <a:cubicBezTo>
                    <a:pt x="115888" y="263309"/>
                    <a:pt x="162455" y="243200"/>
                    <a:pt x="156634" y="203513"/>
                  </a:cubicBezTo>
                  <a:cubicBezTo>
                    <a:pt x="150813" y="163826"/>
                    <a:pt x="80963" y="67517"/>
                    <a:pt x="74084" y="57463"/>
                  </a:cubicBezTo>
                  <a:cubicBezTo>
                    <a:pt x="67205" y="47409"/>
                    <a:pt x="120651" y="136838"/>
                    <a:pt x="115359" y="143188"/>
                  </a:cubicBezTo>
                  <a:cubicBezTo>
                    <a:pt x="110067" y="149538"/>
                    <a:pt x="62442" y="115142"/>
                    <a:pt x="42334" y="95563"/>
                  </a:cubicBezTo>
                  <a:cubicBezTo>
                    <a:pt x="22226" y="75984"/>
                    <a:pt x="9526" y="5076"/>
                    <a:pt x="4234" y="3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7A18D11E-75F6-E26E-CE27-9FD81457514E}"/>
                </a:ext>
              </a:extLst>
            </p:cNvPr>
            <p:cNvSpPr/>
            <p:nvPr/>
          </p:nvSpPr>
          <p:spPr>
            <a:xfrm>
              <a:off x="300233" y="5781029"/>
              <a:ext cx="169733" cy="233157"/>
            </a:xfrm>
            <a:custGeom>
              <a:avLst/>
              <a:gdLst>
                <a:gd name="connsiteX0" fmla="*/ 1392 w 169733"/>
                <a:gd name="connsiteY0" fmla="*/ 646 h 233157"/>
                <a:gd name="connsiteX1" fmla="*/ 4567 w 169733"/>
                <a:gd name="connsiteY1" fmla="*/ 114946 h 233157"/>
                <a:gd name="connsiteX2" fmla="*/ 42667 w 169733"/>
                <a:gd name="connsiteY2" fmla="*/ 216546 h 233157"/>
                <a:gd name="connsiteX3" fmla="*/ 49017 w 169733"/>
                <a:gd name="connsiteY3" fmla="*/ 178446 h 233157"/>
                <a:gd name="connsiteX4" fmla="*/ 83942 w 169733"/>
                <a:gd name="connsiteY4" fmla="*/ 232421 h 233157"/>
                <a:gd name="connsiteX5" fmla="*/ 169667 w 169733"/>
                <a:gd name="connsiteY5" fmla="*/ 210196 h 233157"/>
                <a:gd name="connsiteX6" fmla="*/ 96642 w 169733"/>
                <a:gd name="connsiteY6" fmla="*/ 216546 h 233157"/>
                <a:gd name="connsiteX7" fmla="*/ 10917 w 169733"/>
                <a:gd name="connsiteY7" fmla="*/ 168921 h 233157"/>
                <a:gd name="connsiteX8" fmla="*/ 1392 w 169733"/>
                <a:gd name="connsiteY8" fmla="*/ 646 h 23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33" h="233157">
                  <a:moveTo>
                    <a:pt x="1392" y="646"/>
                  </a:moveTo>
                  <a:cubicBezTo>
                    <a:pt x="334" y="-8350"/>
                    <a:pt x="-2312" y="78963"/>
                    <a:pt x="4567" y="114946"/>
                  </a:cubicBezTo>
                  <a:cubicBezTo>
                    <a:pt x="11446" y="150929"/>
                    <a:pt x="35259" y="205963"/>
                    <a:pt x="42667" y="216546"/>
                  </a:cubicBezTo>
                  <a:cubicBezTo>
                    <a:pt x="50075" y="227129"/>
                    <a:pt x="42138" y="175800"/>
                    <a:pt x="49017" y="178446"/>
                  </a:cubicBezTo>
                  <a:cubicBezTo>
                    <a:pt x="55896" y="181092"/>
                    <a:pt x="63834" y="227129"/>
                    <a:pt x="83942" y="232421"/>
                  </a:cubicBezTo>
                  <a:cubicBezTo>
                    <a:pt x="104050" y="237713"/>
                    <a:pt x="167550" y="212842"/>
                    <a:pt x="169667" y="210196"/>
                  </a:cubicBezTo>
                  <a:cubicBezTo>
                    <a:pt x="171784" y="207550"/>
                    <a:pt x="123100" y="223425"/>
                    <a:pt x="96642" y="216546"/>
                  </a:cubicBezTo>
                  <a:cubicBezTo>
                    <a:pt x="70184" y="209667"/>
                    <a:pt x="25205" y="201200"/>
                    <a:pt x="10917" y="168921"/>
                  </a:cubicBezTo>
                  <a:cubicBezTo>
                    <a:pt x="-3371" y="136642"/>
                    <a:pt x="2450" y="9642"/>
                    <a:pt x="1392" y="6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FED348F4-3E9C-59C2-B169-53BC4E88487F}"/>
                </a:ext>
              </a:extLst>
            </p:cNvPr>
            <p:cNvSpPr/>
            <p:nvPr/>
          </p:nvSpPr>
          <p:spPr>
            <a:xfrm>
              <a:off x="373801" y="5994138"/>
              <a:ext cx="143978" cy="286961"/>
            </a:xfrm>
            <a:custGeom>
              <a:avLst/>
              <a:gdLst>
                <a:gd name="connsiteX0" fmla="*/ 23074 w 143978"/>
                <a:gd name="connsiteY0" fmla="*/ 262 h 286961"/>
                <a:gd name="connsiteX1" fmla="*/ 13549 w 143978"/>
                <a:gd name="connsiteY1" fmla="*/ 105037 h 286961"/>
                <a:gd name="connsiteX2" fmla="*/ 42124 w 143978"/>
                <a:gd name="connsiteY2" fmla="*/ 203462 h 286961"/>
                <a:gd name="connsiteX3" fmla="*/ 32599 w 143978"/>
                <a:gd name="connsiteY3" fmla="*/ 168537 h 286961"/>
                <a:gd name="connsiteX4" fmla="*/ 143724 w 143978"/>
                <a:gd name="connsiteY4" fmla="*/ 286012 h 286961"/>
                <a:gd name="connsiteX5" fmla="*/ 61174 w 143978"/>
                <a:gd name="connsiteY5" fmla="*/ 219337 h 286961"/>
                <a:gd name="connsiteX6" fmla="*/ 849 w 143978"/>
                <a:gd name="connsiteY6" fmla="*/ 136787 h 286961"/>
                <a:gd name="connsiteX7" fmla="*/ 23074 w 143978"/>
                <a:gd name="connsiteY7" fmla="*/ 262 h 2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78" h="286961">
                  <a:moveTo>
                    <a:pt x="23074" y="262"/>
                  </a:moveTo>
                  <a:cubicBezTo>
                    <a:pt x="25191" y="-5030"/>
                    <a:pt x="10374" y="71170"/>
                    <a:pt x="13549" y="105037"/>
                  </a:cubicBezTo>
                  <a:cubicBezTo>
                    <a:pt x="16724" y="138904"/>
                    <a:pt x="38949" y="192879"/>
                    <a:pt x="42124" y="203462"/>
                  </a:cubicBezTo>
                  <a:cubicBezTo>
                    <a:pt x="45299" y="214045"/>
                    <a:pt x="15666" y="154779"/>
                    <a:pt x="32599" y="168537"/>
                  </a:cubicBezTo>
                  <a:cubicBezTo>
                    <a:pt x="49532" y="182295"/>
                    <a:pt x="138961" y="277545"/>
                    <a:pt x="143724" y="286012"/>
                  </a:cubicBezTo>
                  <a:cubicBezTo>
                    <a:pt x="148487" y="294479"/>
                    <a:pt x="84986" y="244208"/>
                    <a:pt x="61174" y="219337"/>
                  </a:cubicBezTo>
                  <a:cubicBezTo>
                    <a:pt x="37362" y="194466"/>
                    <a:pt x="6670" y="165891"/>
                    <a:pt x="849" y="136787"/>
                  </a:cubicBezTo>
                  <a:cubicBezTo>
                    <a:pt x="-4972" y="107683"/>
                    <a:pt x="20957" y="5554"/>
                    <a:pt x="23074" y="2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0937D32-DA98-770E-EC92-639A6EA19A0D}"/>
                </a:ext>
              </a:extLst>
            </p:cNvPr>
            <p:cNvSpPr/>
            <p:nvPr/>
          </p:nvSpPr>
          <p:spPr>
            <a:xfrm>
              <a:off x="120414" y="5873363"/>
              <a:ext cx="223385" cy="163068"/>
            </a:xfrm>
            <a:custGeom>
              <a:avLst/>
              <a:gdLst>
                <a:gd name="connsiteX0" fmla="*/ 139936 w 223385"/>
                <a:gd name="connsiteY0" fmla="*/ 387 h 163068"/>
                <a:gd name="connsiteX1" fmla="*/ 139936 w 223385"/>
                <a:gd name="connsiteY1" fmla="*/ 67062 h 163068"/>
                <a:gd name="connsiteX2" fmla="*/ 190736 w 223385"/>
                <a:gd name="connsiteY2" fmla="*/ 130562 h 163068"/>
                <a:gd name="connsiteX3" fmla="*/ 222486 w 223385"/>
                <a:gd name="connsiteY3" fmla="*/ 149612 h 163068"/>
                <a:gd name="connsiteX4" fmla="*/ 155811 w 223385"/>
                <a:gd name="connsiteY4" fmla="*/ 149612 h 163068"/>
                <a:gd name="connsiteX5" fmla="*/ 35161 w 223385"/>
                <a:gd name="connsiteY5" fmla="*/ 162312 h 163068"/>
                <a:gd name="connsiteX6" fmla="*/ 3411 w 223385"/>
                <a:gd name="connsiteY6" fmla="*/ 124212 h 163068"/>
                <a:gd name="connsiteX7" fmla="*/ 101836 w 223385"/>
                <a:gd name="connsiteY7" fmla="*/ 143262 h 163068"/>
                <a:gd name="connsiteX8" fmla="*/ 79611 w 223385"/>
                <a:gd name="connsiteY8" fmla="*/ 111512 h 163068"/>
                <a:gd name="connsiteX9" fmla="*/ 174861 w 223385"/>
                <a:gd name="connsiteY9" fmla="*/ 130562 h 163068"/>
                <a:gd name="connsiteX10" fmla="*/ 146286 w 223385"/>
                <a:gd name="connsiteY10" fmla="*/ 98812 h 163068"/>
                <a:gd name="connsiteX11" fmla="*/ 139936 w 223385"/>
                <a:gd name="connsiteY11" fmla="*/ 387 h 1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385" h="163068">
                  <a:moveTo>
                    <a:pt x="139936" y="387"/>
                  </a:moveTo>
                  <a:cubicBezTo>
                    <a:pt x="138878" y="-4904"/>
                    <a:pt x="131469" y="45366"/>
                    <a:pt x="139936" y="67062"/>
                  </a:cubicBezTo>
                  <a:cubicBezTo>
                    <a:pt x="148403" y="88758"/>
                    <a:pt x="176978" y="116804"/>
                    <a:pt x="190736" y="130562"/>
                  </a:cubicBezTo>
                  <a:cubicBezTo>
                    <a:pt x="204494" y="144320"/>
                    <a:pt x="228307" y="146437"/>
                    <a:pt x="222486" y="149612"/>
                  </a:cubicBezTo>
                  <a:cubicBezTo>
                    <a:pt x="216665" y="152787"/>
                    <a:pt x="187032" y="147495"/>
                    <a:pt x="155811" y="149612"/>
                  </a:cubicBezTo>
                  <a:cubicBezTo>
                    <a:pt x="124590" y="151729"/>
                    <a:pt x="60561" y="166545"/>
                    <a:pt x="35161" y="162312"/>
                  </a:cubicBezTo>
                  <a:cubicBezTo>
                    <a:pt x="9761" y="158079"/>
                    <a:pt x="-7702" y="127387"/>
                    <a:pt x="3411" y="124212"/>
                  </a:cubicBezTo>
                  <a:cubicBezTo>
                    <a:pt x="14524" y="121037"/>
                    <a:pt x="89136" y="145379"/>
                    <a:pt x="101836" y="143262"/>
                  </a:cubicBezTo>
                  <a:cubicBezTo>
                    <a:pt x="114536" y="141145"/>
                    <a:pt x="67440" y="113629"/>
                    <a:pt x="79611" y="111512"/>
                  </a:cubicBezTo>
                  <a:cubicBezTo>
                    <a:pt x="91782" y="109395"/>
                    <a:pt x="163749" y="132679"/>
                    <a:pt x="174861" y="130562"/>
                  </a:cubicBezTo>
                  <a:cubicBezTo>
                    <a:pt x="185973" y="128445"/>
                    <a:pt x="153165" y="114158"/>
                    <a:pt x="146286" y="98812"/>
                  </a:cubicBezTo>
                  <a:cubicBezTo>
                    <a:pt x="139407" y="83466"/>
                    <a:pt x="140994" y="5678"/>
                    <a:pt x="139936" y="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E0CA1FC9-358D-F6E5-3C83-686BF1F6DA55}"/>
                </a:ext>
              </a:extLst>
            </p:cNvPr>
            <p:cNvSpPr/>
            <p:nvPr/>
          </p:nvSpPr>
          <p:spPr>
            <a:xfrm>
              <a:off x="261762" y="6054708"/>
              <a:ext cx="126469" cy="64695"/>
            </a:xfrm>
            <a:custGeom>
              <a:avLst/>
              <a:gdLst>
                <a:gd name="connsiteX0" fmla="*/ 125588 w 126469"/>
                <a:gd name="connsiteY0" fmla="*/ 60342 h 64695"/>
                <a:gd name="connsiteX1" fmla="*/ 1763 w 126469"/>
                <a:gd name="connsiteY1" fmla="*/ 17 h 64695"/>
                <a:gd name="connsiteX2" fmla="*/ 55738 w 126469"/>
                <a:gd name="connsiteY2" fmla="*/ 53992 h 64695"/>
                <a:gd name="connsiteX3" fmla="*/ 125588 w 126469"/>
                <a:gd name="connsiteY3" fmla="*/ 60342 h 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9" h="64695">
                  <a:moveTo>
                    <a:pt x="125588" y="60342"/>
                  </a:moveTo>
                  <a:cubicBezTo>
                    <a:pt x="116592" y="51346"/>
                    <a:pt x="13405" y="1075"/>
                    <a:pt x="1763" y="17"/>
                  </a:cubicBezTo>
                  <a:cubicBezTo>
                    <a:pt x="-9879" y="-1041"/>
                    <a:pt x="39334" y="44996"/>
                    <a:pt x="55738" y="53992"/>
                  </a:cubicBezTo>
                  <a:cubicBezTo>
                    <a:pt x="72142" y="62988"/>
                    <a:pt x="134584" y="69338"/>
                    <a:pt x="125588" y="603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07F65207-C3D8-9D46-C0AD-66A43785D04A}"/>
                </a:ext>
              </a:extLst>
            </p:cNvPr>
            <p:cNvSpPr/>
            <p:nvPr/>
          </p:nvSpPr>
          <p:spPr>
            <a:xfrm>
              <a:off x="81007" y="6070596"/>
              <a:ext cx="180266" cy="73029"/>
            </a:xfrm>
            <a:custGeom>
              <a:avLst/>
              <a:gdLst>
                <a:gd name="connsiteX0" fmla="*/ 45993 w 180266"/>
                <a:gd name="connsiteY0" fmla="*/ 4 h 73029"/>
                <a:gd name="connsiteX1" fmla="*/ 163468 w 180266"/>
                <a:gd name="connsiteY1" fmla="*/ 50804 h 73029"/>
                <a:gd name="connsiteX2" fmla="*/ 96793 w 180266"/>
                <a:gd name="connsiteY2" fmla="*/ 53979 h 73029"/>
                <a:gd name="connsiteX3" fmla="*/ 1543 w 180266"/>
                <a:gd name="connsiteY3" fmla="*/ 73029 h 73029"/>
                <a:gd name="connsiteX4" fmla="*/ 179343 w 180266"/>
                <a:gd name="connsiteY4" fmla="*/ 53979 h 73029"/>
                <a:gd name="connsiteX5" fmla="*/ 45993 w 180266"/>
                <a:gd name="connsiteY5" fmla="*/ 4 h 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266" h="73029">
                  <a:moveTo>
                    <a:pt x="45993" y="4"/>
                  </a:moveTo>
                  <a:cubicBezTo>
                    <a:pt x="43347" y="-525"/>
                    <a:pt x="155001" y="41808"/>
                    <a:pt x="163468" y="50804"/>
                  </a:cubicBezTo>
                  <a:cubicBezTo>
                    <a:pt x="171935" y="59800"/>
                    <a:pt x="123780" y="50275"/>
                    <a:pt x="96793" y="53979"/>
                  </a:cubicBezTo>
                  <a:cubicBezTo>
                    <a:pt x="69806" y="57683"/>
                    <a:pt x="-12215" y="73029"/>
                    <a:pt x="1543" y="73029"/>
                  </a:cubicBezTo>
                  <a:cubicBezTo>
                    <a:pt x="15301" y="73029"/>
                    <a:pt x="165585" y="62446"/>
                    <a:pt x="179343" y="53979"/>
                  </a:cubicBezTo>
                  <a:cubicBezTo>
                    <a:pt x="193101" y="45512"/>
                    <a:pt x="48639" y="533"/>
                    <a:pt x="45993" y="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5A195B21-1AAC-6520-9C33-B5B2B01703FE}"/>
                </a:ext>
              </a:extLst>
            </p:cNvPr>
            <p:cNvSpPr/>
            <p:nvPr/>
          </p:nvSpPr>
          <p:spPr>
            <a:xfrm>
              <a:off x="199895" y="6162060"/>
              <a:ext cx="171599" cy="64153"/>
            </a:xfrm>
            <a:custGeom>
              <a:avLst/>
              <a:gdLst>
                <a:gd name="connsiteX0" fmla="*/ 130 w 171599"/>
                <a:gd name="connsiteY0" fmla="*/ 64115 h 64153"/>
                <a:gd name="connsiteX1" fmla="*/ 111255 w 171599"/>
                <a:gd name="connsiteY1" fmla="*/ 10140 h 64153"/>
                <a:gd name="connsiteX2" fmla="*/ 171580 w 171599"/>
                <a:gd name="connsiteY2" fmla="*/ 16490 h 64153"/>
                <a:gd name="connsiteX3" fmla="*/ 117605 w 171599"/>
                <a:gd name="connsiteY3" fmla="*/ 22840 h 64153"/>
                <a:gd name="connsiteX4" fmla="*/ 89030 w 171599"/>
                <a:gd name="connsiteY4" fmla="*/ 615 h 64153"/>
                <a:gd name="connsiteX5" fmla="*/ 130 w 171599"/>
                <a:gd name="connsiteY5" fmla="*/ 64115 h 6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599" h="64153">
                  <a:moveTo>
                    <a:pt x="130" y="64115"/>
                  </a:moveTo>
                  <a:cubicBezTo>
                    <a:pt x="3834" y="65702"/>
                    <a:pt x="82680" y="18078"/>
                    <a:pt x="111255" y="10140"/>
                  </a:cubicBezTo>
                  <a:cubicBezTo>
                    <a:pt x="139830" y="2202"/>
                    <a:pt x="170522" y="14373"/>
                    <a:pt x="171580" y="16490"/>
                  </a:cubicBezTo>
                  <a:cubicBezTo>
                    <a:pt x="172638" y="18607"/>
                    <a:pt x="131363" y="25486"/>
                    <a:pt x="117605" y="22840"/>
                  </a:cubicBezTo>
                  <a:cubicBezTo>
                    <a:pt x="103847" y="20194"/>
                    <a:pt x="105434" y="-4148"/>
                    <a:pt x="89030" y="615"/>
                  </a:cubicBezTo>
                  <a:cubicBezTo>
                    <a:pt x="72626" y="5378"/>
                    <a:pt x="-3574" y="62528"/>
                    <a:pt x="130" y="641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53C391C4-AE76-D4CB-8A8E-9C31253D4B6A}"/>
                </a:ext>
              </a:extLst>
            </p:cNvPr>
            <p:cNvSpPr/>
            <p:nvPr/>
          </p:nvSpPr>
          <p:spPr>
            <a:xfrm>
              <a:off x="196291" y="6317862"/>
              <a:ext cx="188684" cy="360976"/>
            </a:xfrm>
            <a:custGeom>
              <a:avLst/>
              <a:gdLst>
                <a:gd name="connsiteX0" fmla="*/ 559 w 188684"/>
                <a:gd name="connsiteY0" fmla="*/ 388 h 360976"/>
                <a:gd name="connsiteX1" fmla="*/ 187884 w 188684"/>
                <a:gd name="connsiteY1" fmla="*/ 352813 h 360976"/>
                <a:gd name="connsiteX2" fmla="*/ 70409 w 188684"/>
                <a:gd name="connsiteY2" fmla="*/ 251213 h 360976"/>
                <a:gd name="connsiteX3" fmla="*/ 127559 w 188684"/>
                <a:gd name="connsiteY3" fmla="*/ 282963 h 360976"/>
                <a:gd name="connsiteX4" fmla="*/ 559 w 188684"/>
                <a:gd name="connsiteY4" fmla="*/ 388 h 36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84" h="360976">
                  <a:moveTo>
                    <a:pt x="559" y="388"/>
                  </a:moveTo>
                  <a:cubicBezTo>
                    <a:pt x="10613" y="12030"/>
                    <a:pt x="176242" y="311009"/>
                    <a:pt x="187884" y="352813"/>
                  </a:cubicBezTo>
                  <a:cubicBezTo>
                    <a:pt x="199526" y="394617"/>
                    <a:pt x="80463" y="262855"/>
                    <a:pt x="70409" y="251213"/>
                  </a:cubicBezTo>
                  <a:cubicBezTo>
                    <a:pt x="60355" y="239571"/>
                    <a:pt x="136026" y="323709"/>
                    <a:pt x="127559" y="282963"/>
                  </a:cubicBezTo>
                  <a:cubicBezTo>
                    <a:pt x="119092" y="242217"/>
                    <a:pt x="-9495" y="-11254"/>
                    <a:pt x="559" y="3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B722EB17-EDCD-41ED-3044-0133180FC056}"/>
                </a:ext>
              </a:extLst>
            </p:cNvPr>
            <p:cNvSpPr/>
            <p:nvPr/>
          </p:nvSpPr>
          <p:spPr>
            <a:xfrm>
              <a:off x="273049" y="6286499"/>
              <a:ext cx="322210" cy="535103"/>
            </a:xfrm>
            <a:custGeom>
              <a:avLst/>
              <a:gdLst>
                <a:gd name="connsiteX0" fmla="*/ 1 w 322210"/>
                <a:gd name="connsiteY0" fmla="*/ 1 h 535103"/>
                <a:gd name="connsiteX1" fmla="*/ 180976 w 322210"/>
                <a:gd name="connsiteY1" fmla="*/ 241301 h 535103"/>
                <a:gd name="connsiteX2" fmla="*/ 209551 w 322210"/>
                <a:gd name="connsiteY2" fmla="*/ 320676 h 535103"/>
                <a:gd name="connsiteX3" fmla="*/ 225426 w 322210"/>
                <a:gd name="connsiteY3" fmla="*/ 295276 h 535103"/>
                <a:gd name="connsiteX4" fmla="*/ 260351 w 322210"/>
                <a:gd name="connsiteY4" fmla="*/ 368301 h 535103"/>
                <a:gd name="connsiteX5" fmla="*/ 292101 w 322210"/>
                <a:gd name="connsiteY5" fmla="*/ 533401 h 535103"/>
                <a:gd name="connsiteX6" fmla="*/ 295276 w 322210"/>
                <a:gd name="connsiteY6" fmla="*/ 447676 h 535103"/>
                <a:gd name="connsiteX7" fmla="*/ 320676 w 322210"/>
                <a:gd name="connsiteY7" fmla="*/ 342901 h 535103"/>
                <a:gd name="connsiteX8" fmla="*/ 244476 w 322210"/>
                <a:gd name="connsiteY8" fmla="*/ 260351 h 535103"/>
                <a:gd name="connsiteX9" fmla="*/ 311151 w 322210"/>
                <a:gd name="connsiteY9" fmla="*/ 361951 h 535103"/>
                <a:gd name="connsiteX10" fmla="*/ 298451 w 322210"/>
                <a:gd name="connsiteY10" fmla="*/ 431801 h 535103"/>
                <a:gd name="connsiteX11" fmla="*/ 219076 w 322210"/>
                <a:gd name="connsiteY11" fmla="*/ 323851 h 535103"/>
                <a:gd name="connsiteX12" fmla="*/ 114301 w 322210"/>
                <a:gd name="connsiteY12" fmla="*/ 215901 h 535103"/>
                <a:gd name="connsiteX13" fmla="*/ 177801 w 322210"/>
                <a:gd name="connsiteY13" fmla="*/ 244476 h 535103"/>
                <a:gd name="connsiteX14" fmla="*/ 1 w 322210"/>
                <a:gd name="connsiteY14" fmla="*/ 1 h 5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210" h="535103">
                  <a:moveTo>
                    <a:pt x="1" y="1"/>
                  </a:moveTo>
                  <a:cubicBezTo>
                    <a:pt x="530" y="-528"/>
                    <a:pt x="146051" y="187855"/>
                    <a:pt x="180976" y="241301"/>
                  </a:cubicBezTo>
                  <a:cubicBezTo>
                    <a:pt x="215901" y="294747"/>
                    <a:pt x="202143" y="311680"/>
                    <a:pt x="209551" y="320676"/>
                  </a:cubicBezTo>
                  <a:cubicBezTo>
                    <a:pt x="216959" y="329672"/>
                    <a:pt x="216959" y="287339"/>
                    <a:pt x="225426" y="295276"/>
                  </a:cubicBezTo>
                  <a:cubicBezTo>
                    <a:pt x="233893" y="303214"/>
                    <a:pt x="249239" y="328614"/>
                    <a:pt x="260351" y="368301"/>
                  </a:cubicBezTo>
                  <a:cubicBezTo>
                    <a:pt x="271464" y="407989"/>
                    <a:pt x="286280" y="520172"/>
                    <a:pt x="292101" y="533401"/>
                  </a:cubicBezTo>
                  <a:cubicBezTo>
                    <a:pt x="297922" y="546630"/>
                    <a:pt x="290514" y="479426"/>
                    <a:pt x="295276" y="447676"/>
                  </a:cubicBezTo>
                  <a:cubicBezTo>
                    <a:pt x="300038" y="415926"/>
                    <a:pt x="329143" y="374122"/>
                    <a:pt x="320676" y="342901"/>
                  </a:cubicBezTo>
                  <a:cubicBezTo>
                    <a:pt x="312209" y="311680"/>
                    <a:pt x="246063" y="257176"/>
                    <a:pt x="244476" y="260351"/>
                  </a:cubicBezTo>
                  <a:cubicBezTo>
                    <a:pt x="242889" y="263526"/>
                    <a:pt x="302155" y="333376"/>
                    <a:pt x="311151" y="361951"/>
                  </a:cubicBezTo>
                  <a:cubicBezTo>
                    <a:pt x="320147" y="390526"/>
                    <a:pt x="313797" y="438151"/>
                    <a:pt x="298451" y="431801"/>
                  </a:cubicBezTo>
                  <a:cubicBezTo>
                    <a:pt x="283105" y="425451"/>
                    <a:pt x="249768" y="359834"/>
                    <a:pt x="219076" y="323851"/>
                  </a:cubicBezTo>
                  <a:cubicBezTo>
                    <a:pt x="188384" y="287868"/>
                    <a:pt x="121180" y="229130"/>
                    <a:pt x="114301" y="215901"/>
                  </a:cubicBezTo>
                  <a:cubicBezTo>
                    <a:pt x="107422" y="202672"/>
                    <a:pt x="193147" y="276226"/>
                    <a:pt x="177801" y="244476"/>
                  </a:cubicBezTo>
                  <a:cubicBezTo>
                    <a:pt x="162455" y="212726"/>
                    <a:pt x="-528" y="530"/>
                    <a:pt x="1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81E69F30-9D26-5A79-37A9-ABCB38B82B47}"/>
                </a:ext>
              </a:extLst>
            </p:cNvPr>
            <p:cNvSpPr/>
            <p:nvPr/>
          </p:nvSpPr>
          <p:spPr>
            <a:xfrm>
              <a:off x="910254" y="6018348"/>
              <a:ext cx="204333" cy="359299"/>
            </a:xfrm>
            <a:custGeom>
              <a:avLst/>
              <a:gdLst>
                <a:gd name="connsiteX0" fmla="*/ 118446 w 204333"/>
                <a:gd name="connsiteY0" fmla="*/ 1452 h 359299"/>
                <a:gd name="connsiteX1" fmla="*/ 147021 w 204333"/>
                <a:gd name="connsiteY1" fmla="*/ 163377 h 359299"/>
                <a:gd name="connsiteX2" fmla="*/ 147021 w 204333"/>
                <a:gd name="connsiteY2" fmla="*/ 296727 h 359299"/>
                <a:gd name="connsiteX3" fmla="*/ 140671 w 204333"/>
                <a:gd name="connsiteY3" fmla="*/ 322127 h 359299"/>
                <a:gd name="connsiteX4" fmla="*/ 971 w 204333"/>
                <a:gd name="connsiteY4" fmla="*/ 338002 h 359299"/>
                <a:gd name="connsiteX5" fmla="*/ 83521 w 204333"/>
                <a:gd name="connsiteY5" fmla="*/ 338002 h 359299"/>
                <a:gd name="connsiteX6" fmla="*/ 175596 w 204333"/>
                <a:gd name="connsiteY6" fmla="*/ 58602 h 359299"/>
                <a:gd name="connsiteX7" fmla="*/ 204171 w 204333"/>
                <a:gd name="connsiteY7" fmla="*/ 90352 h 359299"/>
                <a:gd name="connsiteX8" fmla="*/ 166071 w 204333"/>
                <a:gd name="connsiteY8" fmla="*/ 39552 h 359299"/>
                <a:gd name="connsiteX9" fmla="*/ 156546 w 204333"/>
                <a:gd name="connsiteY9" fmla="*/ 80827 h 359299"/>
                <a:gd name="connsiteX10" fmla="*/ 118446 w 204333"/>
                <a:gd name="connsiteY10" fmla="*/ 1452 h 35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333" h="359299">
                  <a:moveTo>
                    <a:pt x="118446" y="1452"/>
                  </a:moveTo>
                  <a:cubicBezTo>
                    <a:pt x="116859" y="15210"/>
                    <a:pt x="142259" y="114165"/>
                    <a:pt x="147021" y="163377"/>
                  </a:cubicBezTo>
                  <a:cubicBezTo>
                    <a:pt x="151784" y="212590"/>
                    <a:pt x="148079" y="270269"/>
                    <a:pt x="147021" y="296727"/>
                  </a:cubicBezTo>
                  <a:cubicBezTo>
                    <a:pt x="145963" y="323185"/>
                    <a:pt x="165013" y="315248"/>
                    <a:pt x="140671" y="322127"/>
                  </a:cubicBezTo>
                  <a:cubicBezTo>
                    <a:pt x="116329" y="329006"/>
                    <a:pt x="10496" y="335356"/>
                    <a:pt x="971" y="338002"/>
                  </a:cubicBezTo>
                  <a:cubicBezTo>
                    <a:pt x="-8554" y="340648"/>
                    <a:pt x="54417" y="384569"/>
                    <a:pt x="83521" y="338002"/>
                  </a:cubicBezTo>
                  <a:cubicBezTo>
                    <a:pt x="112625" y="291435"/>
                    <a:pt x="155488" y="99877"/>
                    <a:pt x="175596" y="58602"/>
                  </a:cubicBezTo>
                  <a:cubicBezTo>
                    <a:pt x="195704" y="17327"/>
                    <a:pt x="205758" y="93527"/>
                    <a:pt x="204171" y="90352"/>
                  </a:cubicBezTo>
                  <a:cubicBezTo>
                    <a:pt x="202584" y="87177"/>
                    <a:pt x="174009" y="41140"/>
                    <a:pt x="166071" y="39552"/>
                  </a:cubicBezTo>
                  <a:cubicBezTo>
                    <a:pt x="158133" y="37964"/>
                    <a:pt x="163425" y="85589"/>
                    <a:pt x="156546" y="80827"/>
                  </a:cubicBezTo>
                  <a:cubicBezTo>
                    <a:pt x="149667" y="76065"/>
                    <a:pt x="120033" y="-12306"/>
                    <a:pt x="118446" y="14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4651E10C-AAD8-4D43-2AC8-646164B73864}"/>
                </a:ext>
              </a:extLst>
            </p:cNvPr>
            <p:cNvSpPr/>
            <p:nvPr/>
          </p:nvSpPr>
          <p:spPr>
            <a:xfrm>
              <a:off x="564524" y="6434798"/>
              <a:ext cx="333574" cy="381929"/>
            </a:xfrm>
            <a:custGeom>
              <a:avLst/>
              <a:gdLst>
                <a:gd name="connsiteX0" fmla="*/ 626 w 333574"/>
                <a:gd name="connsiteY0" fmla="*/ 927 h 381929"/>
                <a:gd name="connsiteX1" fmla="*/ 162551 w 333574"/>
                <a:gd name="connsiteY1" fmla="*/ 83477 h 381929"/>
                <a:gd name="connsiteX2" fmla="*/ 149851 w 333574"/>
                <a:gd name="connsiteY2" fmla="*/ 159677 h 381929"/>
                <a:gd name="connsiteX3" fmla="*/ 191126 w 333574"/>
                <a:gd name="connsiteY3" fmla="*/ 143802 h 381929"/>
                <a:gd name="connsiteX4" fmla="*/ 108576 w 333574"/>
                <a:gd name="connsiteY4" fmla="*/ 248577 h 381929"/>
                <a:gd name="connsiteX5" fmla="*/ 26026 w 333574"/>
                <a:gd name="connsiteY5" fmla="*/ 381927 h 381929"/>
                <a:gd name="connsiteX6" fmla="*/ 124451 w 333574"/>
                <a:gd name="connsiteY6" fmla="*/ 251752 h 381929"/>
                <a:gd name="connsiteX7" fmla="*/ 219701 w 333574"/>
                <a:gd name="connsiteY7" fmla="*/ 188252 h 381929"/>
                <a:gd name="connsiteX8" fmla="*/ 324476 w 333574"/>
                <a:gd name="connsiteY8" fmla="*/ 213652 h 381929"/>
                <a:gd name="connsiteX9" fmla="*/ 321301 w 333574"/>
                <a:gd name="connsiteY9" fmla="*/ 140627 h 381929"/>
                <a:gd name="connsiteX10" fmla="*/ 264151 w 333574"/>
                <a:gd name="connsiteY10" fmla="*/ 35852 h 381929"/>
                <a:gd name="connsiteX11" fmla="*/ 314951 w 333574"/>
                <a:gd name="connsiteY11" fmla="*/ 166027 h 381929"/>
                <a:gd name="connsiteX12" fmla="*/ 203826 w 333574"/>
                <a:gd name="connsiteY12" fmla="*/ 140627 h 381929"/>
                <a:gd name="connsiteX13" fmla="*/ 108576 w 333574"/>
                <a:gd name="connsiteY13" fmla="*/ 45377 h 381929"/>
                <a:gd name="connsiteX14" fmla="*/ 626 w 333574"/>
                <a:gd name="connsiteY14" fmla="*/ 927 h 38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574" h="381929">
                  <a:moveTo>
                    <a:pt x="626" y="927"/>
                  </a:moveTo>
                  <a:cubicBezTo>
                    <a:pt x="9622" y="7277"/>
                    <a:pt x="137680" y="57019"/>
                    <a:pt x="162551" y="83477"/>
                  </a:cubicBezTo>
                  <a:cubicBezTo>
                    <a:pt x="187422" y="109935"/>
                    <a:pt x="145089" y="149623"/>
                    <a:pt x="149851" y="159677"/>
                  </a:cubicBezTo>
                  <a:cubicBezTo>
                    <a:pt x="154614" y="169731"/>
                    <a:pt x="198005" y="128985"/>
                    <a:pt x="191126" y="143802"/>
                  </a:cubicBezTo>
                  <a:cubicBezTo>
                    <a:pt x="184247" y="158619"/>
                    <a:pt x="136093" y="208889"/>
                    <a:pt x="108576" y="248577"/>
                  </a:cubicBezTo>
                  <a:cubicBezTo>
                    <a:pt x="81059" y="288265"/>
                    <a:pt x="23380" y="381398"/>
                    <a:pt x="26026" y="381927"/>
                  </a:cubicBezTo>
                  <a:cubicBezTo>
                    <a:pt x="28672" y="382456"/>
                    <a:pt x="92172" y="284031"/>
                    <a:pt x="124451" y="251752"/>
                  </a:cubicBezTo>
                  <a:cubicBezTo>
                    <a:pt x="156730" y="219473"/>
                    <a:pt x="186364" y="194602"/>
                    <a:pt x="219701" y="188252"/>
                  </a:cubicBezTo>
                  <a:cubicBezTo>
                    <a:pt x="253039" y="181902"/>
                    <a:pt x="307543" y="221589"/>
                    <a:pt x="324476" y="213652"/>
                  </a:cubicBezTo>
                  <a:cubicBezTo>
                    <a:pt x="341409" y="205715"/>
                    <a:pt x="331355" y="170260"/>
                    <a:pt x="321301" y="140627"/>
                  </a:cubicBezTo>
                  <a:cubicBezTo>
                    <a:pt x="311247" y="110994"/>
                    <a:pt x="265209" y="31619"/>
                    <a:pt x="264151" y="35852"/>
                  </a:cubicBezTo>
                  <a:cubicBezTo>
                    <a:pt x="263093" y="40085"/>
                    <a:pt x="325005" y="148565"/>
                    <a:pt x="314951" y="166027"/>
                  </a:cubicBezTo>
                  <a:cubicBezTo>
                    <a:pt x="304897" y="183489"/>
                    <a:pt x="238222" y="160735"/>
                    <a:pt x="203826" y="140627"/>
                  </a:cubicBezTo>
                  <a:cubicBezTo>
                    <a:pt x="169430" y="120519"/>
                    <a:pt x="135034" y="68660"/>
                    <a:pt x="108576" y="45377"/>
                  </a:cubicBezTo>
                  <a:cubicBezTo>
                    <a:pt x="82118" y="22094"/>
                    <a:pt x="-8370" y="-5423"/>
                    <a:pt x="626" y="9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93E5A3A4-5571-473F-DBF2-3E680459D7FC}"/>
                </a:ext>
              </a:extLst>
            </p:cNvPr>
            <p:cNvSpPr/>
            <p:nvPr/>
          </p:nvSpPr>
          <p:spPr>
            <a:xfrm>
              <a:off x="421825" y="6330622"/>
              <a:ext cx="251823" cy="397390"/>
            </a:xfrm>
            <a:custGeom>
              <a:avLst/>
              <a:gdLst>
                <a:gd name="connsiteX0" fmla="*/ 450 w 251823"/>
                <a:gd name="connsiteY0" fmla="*/ 328 h 397390"/>
                <a:gd name="connsiteX1" fmla="*/ 244925 w 251823"/>
                <a:gd name="connsiteY1" fmla="*/ 244803 h 397390"/>
                <a:gd name="connsiteX2" fmla="*/ 187775 w 251823"/>
                <a:gd name="connsiteY2" fmla="*/ 397203 h 397390"/>
                <a:gd name="connsiteX3" fmla="*/ 222700 w 251823"/>
                <a:gd name="connsiteY3" fmla="*/ 273378 h 397390"/>
                <a:gd name="connsiteX4" fmla="*/ 108400 w 251823"/>
                <a:gd name="connsiteY4" fmla="*/ 149553 h 397390"/>
                <a:gd name="connsiteX5" fmla="*/ 181425 w 251823"/>
                <a:gd name="connsiteY5" fmla="*/ 190828 h 397390"/>
                <a:gd name="connsiteX6" fmla="*/ 450 w 251823"/>
                <a:gd name="connsiteY6" fmla="*/ 328 h 39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823" h="397390">
                  <a:moveTo>
                    <a:pt x="450" y="328"/>
                  </a:moveTo>
                  <a:cubicBezTo>
                    <a:pt x="11033" y="9324"/>
                    <a:pt x="213704" y="178657"/>
                    <a:pt x="244925" y="244803"/>
                  </a:cubicBezTo>
                  <a:cubicBezTo>
                    <a:pt x="276146" y="310949"/>
                    <a:pt x="191479" y="392441"/>
                    <a:pt x="187775" y="397203"/>
                  </a:cubicBezTo>
                  <a:cubicBezTo>
                    <a:pt x="184071" y="401965"/>
                    <a:pt x="235929" y="314653"/>
                    <a:pt x="222700" y="273378"/>
                  </a:cubicBezTo>
                  <a:cubicBezTo>
                    <a:pt x="209471" y="232103"/>
                    <a:pt x="115279" y="163311"/>
                    <a:pt x="108400" y="149553"/>
                  </a:cubicBezTo>
                  <a:cubicBezTo>
                    <a:pt x="101521" y="135795"/>
                    <a:pt x="193596" y="211465"/>
                    <a:pt x="181425" y="190828"/>
                  </a:cubicBezTo>
                  <a:cubicBezTo>
                    <a:pt x="169254" y="170191"/>
                    <a:pt x="-10133" y="-8668"/>
                    <a:pt x="450" y="3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6B894FC7-F1F8-7639-25EB-7354BCB213AD}"/>
                </a:ext>
              </a:extLst>
            </p:cNvPr>
            <p:cNvSpPr/>
            <p:nvPr/>
          </p:nvSpPr>
          <p:spPr>
            <a:xfrm>
              <a:off x="428882" y="6715894"/>
              <a:ext cx="247397" cy="920240"/>
            </a:xfrm>
            <a:custGeom>
              <a:avLst/>
              <a:gdLst>
                <a:gd name="connsiteX0" fmla="*/ 2918 w 247397"/>
                <a:gd name="connsiteY0" fmla="*/ 2406 h 920240"/>
                <a:gd name="connsiteX1" fmla="*/ 168018 w 247397"/>
                <a:gd name="connsiteY1" fmla="*/ 532631 h 920240"/>
                <a:gd name="connsiteX2" fmla="*/ 37843 w 247397"/>
                <a:gd name="connsiteY2" fmla="*/ 170681 h 920240"/>
                <a:gd name="connsiteX3" fmla="*/ 247393 w 247397"/>
                <a:gd name="connsiteY3" fmla="*/ 919981 h 920240"/>
                <a:gd name="connsiteX4" fmla="*/ 44193 w 247397"/>
                <a:gd name="connsiteY4" fmla="*/ 256406 h 920240"/>
                <a:gd name="connsiteX5" fmla="*/ 60068 w 247397"/>
                <a:gd name="connsiteY5" fmla="*/ 332606 h 920240"/>
                <a:gd name="connsiteX6" fmla="*/ 2918 w 247397"/>
                <a:gd name="connsiteY6" fmla="*/ 2406 h 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397" h="920240">
                  <a:moveTo>
                    <a:pt x="2918" y="2406"/>
                  </a:moveTo>
                  <a:cubicBezTo>
                    <a:pt x="20910" y="35743"/>
                    <a:pt x="162197" y="504585"/>
                    <a:pt x="168018" y="532631"/>
                  </a:cubicBezTo>
                  <a:cubicBezTo>
                    <a:pt x="173839" y="560677"/>
                    <a:pt x="24614" y="106123"/>
                    <a:pt x="37843" y="170681"/>
                  </a:cubicBezTo>
                  <a:cubicBezTo>
                    <a:pt x="51072" y="235239"/>
                    <a:pt x="246335" y="905694"/>
                    <a:pt x="247393" y="919981"/>
                  </a:cubicBezTo>
                  <a:cubicBezTo>
                    <a:pt x="248451" y="934268"/>
                    <a:pt x="75414" y="354302"/>
                    <a:pt x="44193" y="256406"/>
                  </a:cubicBezTo>
                  <a:cubicBezTo>
                    <a:pt x="12972" y="158510"/>
                    <a:pt x="64301" y="372823"/>
                    <a:pt x="60068" y="332606"/>
                  </a:cubicBezTo>
                  <a:cubicBezTo>
                    <a:pt x="55835" y="292389"/>
                    <a:pt x="-15074" y="-30931"/>
                    <a:pt x="2918" y="24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2A08F4F-60A3-9845-DB7D-544B0838E842}"/>
                </a:ext>
              </a:extLst>
            </p:cNvPr>
            <p:cNvSpPr/>
            <p:nvPr/>
          </p:nvSpPr>
          <p:spPr>
            <a:xfrm>
              <a:off x="663401" y="6459870"/>
              <a:ext cx="409793" cy="344208"/>
            </a:xfrm>
            <a:custGeom>
              <a:avLst/>
              <a:gdLst>
                <a:gd name="connsiteX0" fmla="*/ 174 w 409793"/>
                <a:gd name="connsiteY0" fmla="*/ 344155 h 344208"/>
                <a:gd name="connsiteX1" fmla="*/ 133524 w 409793"/>
                <a:gd name="connsiteY1" fmla="*/ 255255 h 344208"/>
                <a:gd name="connsiteX2" fmla="*/ 206549 w 409793"/>
                <a:gd name="connsiteY2" fmla="*/ 258430 h 344208"/>
                <a:gd name="connsiteX3" fmla="*/ 298624 w 409793"/>
                <a:gd name="connsiteY3" fmla="*/ 226680 h 344208"/>
                <a:gd name="connsiteX4" fmla="*/ 304974 w 409793"/>
                <a:gd name="connsiteY4" fmla="*/ 86980 h 344208"/>
                <a:gd name="connsiteX5" fmla="*/ 349424 w 409793"/>
                <a:gd name="connsiteY5" fmla="*/ 1255 h 344208"/>
                <a:gd name="connsiteX6" fmla="*/ 346249 w 409793"/>
                <a:gd name="connsiteY6" fmla="*/ 150480 h 344208"/>
                <a:gd name="connsiteX7" fmla="*/ 409749 w 409793"/>
                <a:gd name="connsiteY7" fmla="*/ 299705 h 344208"/>
                <a:gd name="connsiteX8" fmla="*/ 355774 w 409793"/>
                <a:gd name="connsiteY8" fmla="*/ 169530 h 344208"/>
                <a:gd name="connsiteX9" fmla="*/ 324024 w 409793"/>
                <a:gd name="connsiteY9" fmla="*/ 144130 h 344208"/>
                <a:gd name="connsiteX10" fmla="*/ 279574 w 409793"/>
                <a:gd name="connsiteY10" fmla="*/ 233030 h 344208"/>
                <a:gd name="connsiteX11" fmla="*/ 184324 w 409793"/>
                <a:gd name="connsiteY11" fmla="*/ 252080 h 344208"/>
                <a:gd name="connsiteX12" fmla="*/ 104949 w 409793"/>
                <a:gd name="connsiteY12" fmla="*/ 239380 h 344208"/>
                <a:gd name="connsiteX13" fmla="*/ 104949 w 409793"/>
                <a:gd name="connsiteY13" fmla="*/ 267955 h 344208"/>
                <a:gd name="connsiteX14" fmla="*/ 174 w 409793"/>
                <a:gd name="connsiteY14" fmla="*/ 344155 h 34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793" h="344208">
                  <a:moveTo>
                    <a:pt x="174" y="344155"/>
                  </a:moveTo>
                  <a:cubicBezTo>
                    <a:pt x="4936" y="342038"/>
                    <a:pt x="99128" y="269542"/>
                    <a:pt x="133524" y="255255"/>
                  </a:cubicBezTo>
                  <a:cubicBezTo>
                    <a:pt x="167920" y="240967"/>
                    <a:pt x="179032" y="263192"/>
                    <a:pt x="206549" y="258430"/>
                  </a:cubicBezTo>
                  <a:cubicBezTo>
                    <a:pt x="234066" y="253668"/>
                    <a:pt x="282220" y="255255"/>
                    <a:pt x="298624" y="226680"/>
                  </a:cubicBezTo>
                  <a:cubicBezTo>
                    <a:pt x="315028" y="198105"/>
                    <a:pt x="296507" y="124551"/>
                    <a:pt x="304974" y="86980"/>
                  </a:cubicBezTo>
                  <a:cubicBezTo>
                    <a:pt x="313441" y="49409"/>
                    <a:pt x="342545" y="-9328"/>
                    <a:pt x="349424" y="1255"/>
                  </a:cubicBezTo>
                  <a:cubicBezTo>
                    <a:pt x="356303" y="11838"/>
                    <a:pt x="336195" y="100738"/>
                    <a:pt x="346249" y="150480"/>
                  </a:cubicBezTo>
                  <a:cubicBezTo>
                    <a:pt x="356303" y="200222"/>
                    <a:pt x="408162" y="296530"/>
                    <a:pt x="409749" y="299705"/>
                  </a:cubicBezTo>
                  <a:cubicBezTo>
                    <a:pt x="411336" y="302880"/>
                    <a:pt x="370061" y="195459"/>
                    <a:pt x="355774" y="169530"/>
                  </a:cubicBezTo>
                  <a:cubicBezTo>
                    <a:pt x="341487" y="143601"/>
                    <a:pt x="336724" y="133547"/>
                    <a:pt x="324024" y="144130"/>
                  </a:cubicBezTo>
                  <a:cubicBezTo>
                    <a:pt x="311324" y="154713"/>
                    <a:pt x="302857" y="215038"/>
                    <a:pt x="279574" y="233030"/>
                  </a:cubicBezTo>
                  <a:cubicBezTo>
                    <a:pt x="256291" y="251022"/>
                    <a:pt x="213428" y="251022"/>
                    <a:pt x="184324" y="252080"/>
                  </a:cubicBezTo>
                  <a:cubicBezTo>
                    <a:pt x="155220" y="253138"/>
                    <a:pt x="104949" y="239380"/>
                    <a:pt x="104949" y="239380"/>
                  </a:cubicBezTo>
                  <a:cubicBezTo>
                    <a:pt x="91720" y="242026"/>
                    <a:pt x="120295" y="251022"/>
                    <a:pt x="104949" y="267955"/>
                  </a:cubicBezTo>
                  <a:cubicBezTo>
                    <a:pt x="89603" y="284888"/>
                    <a:pt x="-4588" y="346272"/>
                    <a:pt x="174" y="3441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B1CF6794-E92F-624D-EC56-34D01D25C5BC}"/>
                </a:ext>
              </a:extLst>
            </p:cNvPr>
            <p:cNvSpPr/>
            <p:nvPr/>
          </p:nvSpPr>
          <p:spPr>
            <a:xfrm>
              <a:off x="575965" y="6859068"/>
              <a:ext cx="106939" cy="682099"/>
            </a:xfrm>
            <a:custGeom>
              <a:avLst/>
              <a:gdLst>
                <a:gd name="connsiteX0" fmla="*/ 5060 w 106939"/>
                <a:gd name="connsiteY0" fmla="*/ 11632 h 682099"/>
                <a:gd name="connsiteX1" fmla="*/ 103485 w 106939"/>
                <a:gd name="connsiteY1" fmla="*/ 659332 h 682099"/>
                <a:gd name="connsiteX2" fmla="*/ 78085 w 106939"/>
                <a:gd name="connsiteY2" fmla="*/ 500582 h 682099"/>
                <a:gd name="connsiteX3" fmla="*/ 14585 w 106939"/>
                <a:gd name="connsiteY3" fmla="*/ 160857 h 682099"/>
                <a:gd name="connsiteX4" fmla="*/ 14585 w 106939"/>
                <a:gd name="connsiteY4" fmla="*/ 237057 h 682099"/>
                <a:gd name="connsiteX5" fmla="*/ 5060 w 106939"/>
                <a:gd name="connsiteY5" fmla="*/ 11632 h 68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39" h="682099">
                  <a:moveTo>
                    <a:pt x="5060" y="11632"/>
                  </a:moveTo>
                  <a:cubicBezTo>
                    <a:pt x="19877" y="82011"/>
                    <a:pt x="91314" y="577840"/>
                    <a:pt x="103485" y="659332"/>
                  </a:cubicBezTo>
                  <a:cubicBezTo>
                    <a:pt x="115656" y="740824"/>
                    <a:pt x="92902" y="583661"/>
                    <a:pt x="78085" y="500582"/>
                  </a:cubicBezTo>
                  <a:cubicBezTo>
                    <a:pt x="63268" y="417503"/>
                    <a:pt x="25168" y="204778"/>
                    <a:pt x="14585" y="160857"/>
                  </a:cubicBezTo>
                  <a:cubicBezTo>
                    <a:pt x="4002" y="116936"/>
                    <a:pt x="16702" y="261928"/>
                    <a:pt x="14585" y="237057"/>
                  </a:cubicBezTo>
                  <a:cubicBezTo>
                    <a:pt x="12468" y="212186"/>
                    <a:pt x="-9757" y="-58747"/>
                    <a:pt x="5060" y="116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CE43B080-F255-FBA7-9F7A-DEA4223ABE13}"/>
                </a:ext>
              </a:extLst>
            </p:cNvPr>
            <p:cNvSpPr/>
            <p:nvPr/>
          </p:nvSpPr>
          <p:spPr>
            <a:xfrm>
              <a:off x="1032204" y="6825561"/>
              <a:ext cx="203724" cy="727262"/>
            </a:xfrm>
            <a:custGeom>
              <a:avLst/>
              <a:gdLst>
                <a:gd name="connsiteX0" fmla="*/ 59996 w 203724"/>
                <a:gd name="connsiteY0" fmla="*/ 689 h 727262"/>
                <a:gd name="connsiteX1" fmla="*/ 59996 w 203724"/>
                <a:gd name="connsiteY1" fmla="*/ 359464 h 727262"/>
                <a:gd name="connsiteX2" fmla="*/ 66346 w 203724"/>
                <a:gd name="connsiteY2" fmla="*/ 324539 h 727262"/>
                <a:gd name="connsiteX3" fmla="*/ 196521 w 203724"/>
                <a:gd name="connsiteY3" fmla="*/ 708714 h 727262"/>
                <a:gd name="connsiteX4" fmla="*/ 167946 w 203724"/>
                <a:gd name="connsiteY4" fmla="*/ 622989 h 727262"/>
                <a:gd name="connsiteX5" fmla="*/ 9196 w 203724"/>
                <a:gd name="connsiteY5" fmla="*/ 241989 h 727262"/>
                <a:gd name="connsiteX6" fmla="*/ 18721 w 203724"/>
                <a:gd name="connsiteY6" fmla="*/ 315014 h 727262"/>
                <a:gd name="connsiteX7" fmla="*/ 15546 w 203724"/>
                <a:gd name="connsiteY7" fmla="*/ 130864 h 727262"/>
                <a:gd name="connsiteX8" fmla="*/ 34596 w 203724"/>
                <a:gd name="connsiteY8" fmla="*/ 264214 h 727262"/>
                <a:gd name="connsiteX9" fmla="*/ 59996 w 203724"/>
                <a:gd name="connsiteY9" fmla="*/ 689 h 7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24" h="727262">
                  <a:moveTo>
                    <a:pt x="59996" y="689"/>
                  </a:moveTo>
                  <a:cubicBezTo>
                    <a:pt x="64229" y="16564"/>
                    <a:pt x="58938" y="305489"/>
                    <a:pt x="59996" y="359464"/>
                  </a:cubicBezTo>
                  <a:cubicBezTo>
                    <a:pt x="61054" y="413439"/>
                    <a:pt x="43592" y="266331"/>
                    <a:pt x="66346" y="324539"/>
                  </a:cubicBezTo>
                  <a:cubicBezTo>
                    <a:pt x="89100" y="382747"/>
                    <a:pt x="179588" y="658972"/>
                    <a:pt x="196521" y="708714"/>
                  </a:cubicBezTo>
                  <a:cubicBezTo>
                    <a:pt x="213454" y="758456"/>
                    <a:pt x="199167" y="700777"/>
                    <a:pt x="167946" y="622989"/>
                  </a:cubicBezTo>
                  <a:cubicBezTo>
                    <a:pt x="136725" y="545201"/>
                    <a:pt x="34067" y="293318"/>
                    <a:pt x="9196" y="241989"/>
                  </a:cubicBezTo>
                  <a:cubicBezTo>
                    <a:pt x="-15675" y="190660"/>
                    <a:pt x="17663" y="333535"/>
                    <a:pt x="18721" y="315014"/>
                  </a:cubicBezTo>
                  <a:cubicBezTo>
                    <a:pt x="19779" y="296493"/>
                    <a:pt x="12900" y="139331"/>
                    <a:pt x="15546" y="130864"/>
                  </a:cubicBezTo>
                  <a:cubicBezTo>
                    <a:pt x="18192" y="122397"/>
                    <a:pt x="25600" y="280089"/>
                    <a:pt x="34596" y="264214"/>
                  </a:cubicBezTo>
                  <a:cubicBezTo>
                    <a:pt x="43592" y="248339"/>
                    <a:pt x="55763" y="-15186"/>
                    <a:pt x="59996" y="6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B960BEF8-8B52-8E73-579A-65DFCF1BC825}"/>
                </a:ext>
              </a:extLst>
            </p:cNvPr>
            <p:cNvSpPr/>
            <p:nvPr/>
          </p:nvSpPr>
          <p:spPr>
            <a:xfrm>
              <a:off x="590316" y="6750047"/>
              <a:ext cx="311952" cy="841443"/>
            </a:xfrm>
            <a:custGeom>
              <a:avLst/>
              <a:gdLst>
                <a:gd name="connsiteX0" fmla="*/ 311384 w 311952"/>
                <a:gd name="connsiteY0" fmla="*/ 3 h 841443"/>
                <a:gd name="connsiteX1" fmla="*/ 101834 w 311952"/>
                <a:gd name="connsiteY1" fmla="*/ 73028 h 841443"/>
                <a:gd name="connsiteX2" fmla="*/ 101834 w 311952"/>
                <a:gd name="connsiteY2" fmla="*/ 228603 h 841443"/>
                <a:gd name="connsiteX3" fmla="*/ 79609 w 311952"/>
                <a:gd name="connsiteY3" fmla="*/ 187328 h 841443"/>
                <a:gd name="connsiteX4" fmla="*/ 124059 w 311952"/>
                <a:gd name="connsiteY4" fmla="*/ 317503 h 841443"/>
                <a:gd name="connsiteX5" fmla="*/ 120884 w 311952"/>
                <a:gd name="connsiteY5" fmla="*/ 409578 h 841443"/>
                <a:gd name="connsiteX6" fmla="*/ 146284 w 311952"/>
                <a:gd name="connsiteY6" fmla="*/ 841378 h 841443"/>
                <a:gd name="connsiteX7" fmla="*/ 133584 w 311952"/>
                <a:gd name="connsiteY7" fmla="*/ 441328 h 841443"/>
                <a:gd name="connsiteX8" fmla="*/ 108184 w 311952"/>
                <a:gd name="connsiteY8" fmla="*/ 301628 h 841443"/>
                <a:gd name="connsiteX9" fmla="*/ 47859 w 311952"/>
                <a:gd name="connsiteY9" fmla="*/ 180978 h 841443"/>
                <a:gd name="connsiteX10" fmla="*/ 89134 w 311952"/>
                <a:gd name="connsiteY10" fmla="*/ 244478 h 841443"/>
                <a:gd name="connsiteX11" fmla="*/ 95484 w 311952"/>
                <a:gd name="connsiteY11" fmla="*/ 107953 h 841443"/>
                <a:gd name="connsiteX12" fmla="*/ 234 w 311952"/>
                <a:gd name="connsiteY12" fmla="*/ 117478 h 841443"/>
                <a:gd name="connsiteX13" fmla="*/ 127234 w 311952"/>
                <a:gd name="connsiteY13" fmla="*/ 66678 h 841443"/>
                <a:gd name="connsiteX14" fmla="*/ 28809 w 311952"/>
                <a:gd name="connsiteY14" fmla="*/ 69853 h 841443"/>
                <a:gd name="connsiteX15" fmla="*/ 311384 w 311952"/>
                <a:gd name="connsiteY15" fmla="*/ 3 h 84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1952" h="841443">
                  <a:moveTo>
                    <a:pt x="311384" y="3"/>
                  </a:moveTo>
                  <a:cubicBezTo>
                    <a:pt x="323555" y="532"/>
                    <a:pt x="136759" y="34928"/>
                    <a:pt x="101834" y="73028"/>
                  </a:cubicBezTo>
                  <a:cubicBezTo>
                    <a:pt x="66909" y="111128"/>
                    <a:pt x="105538" y="209553"/>
                    <a:pt x="101834" y="228603"/>
                  </a:cubicBezTo>
                  <a:cubicBezTo>
                    <a:pt x="98130" y="247653"/>
                    <a:pt x="75905" y="172511"/>
                    <a:pt x="79609" y="187328"/>
                  </a:cubicBezTo>
                  <a:cubicBezTo>
                    <a:pt x="83313" y="202145"/>
                    <a:pt x="117180" y="280461"/>
                    <a:pt x="124059" y="317503"/>
                  </a:cubicBezTo>
                  <a:cubicBezTo>
                    <a:pt x="130938" y="354545"/>
                    <a:pt x="117180" y="322266"/>
                    <a:pt x="120884" y="409578"/>
                  </a:cubicBezTo>
                  <a:cubicBezTo>
                    <a:pt x="124588" y="496890"/>
                    <a:pt x="144167" y="836086"/>
                    <a:pt x="146284" y="841378"/>
                  </a:cubicBezTo>
                  <a:cubicBezTo>
                    <a:pt x="148401" y="846670"/>
                    <a:pt x="139934" y="531286"/>
                    <a:pt x="133584" y="441328"/>
                  </a:cubicBezTo>
                  <a:cubicBezTo>
                    <a:pt x="127234" y="351370"/>
                    <a:pt x="122471" y="345020"/>
                    <a:pt x="108184" y="301628"/>
                  </a:cubicBezTo>
                  <a:cubicBezTo>
                    <a:pt x="93897" y="258236"/>
                    <a:pt x="51034" y="190503"/>
                    <a:pt x="47859" y="180978"/>
                  </a:cubicBezTo>
                  <a:cubicBezTo>
                    <a:pt x="44684" y="171453"/>
                    <a:pt x="81197" y="256649"/>
                    <a:pt x="89134" y="244478"/>
                  </a:cubicBezTo>
                  <a:cubicBezTo>
                    <a:pt x="97071" y="232307"/>
                    <a:pt x="110301" y="129120"/>
                    <a:pt x="95484" y="107953"/>
                  </a:cubicBezTo>
                  <a:cubicBezTo>
                    <a:pt x="80667" y="86786"/>
                    <a:pt x="-5058" y="124357"/>
                    <a:pt x="234" y="117478"/>
                  </a:cubicBezTo>
                  <a:cubicBezTo>
                    <a:pt x="5526" y="110599"/>
                    <a:pt x="122471" y="74616"/>
                    <a:pt x="127234" y="66678"/>
                  </a:cubicBezTo>
                  <a:cubicBezTo>
                    <a:pt x="131996" y="58741"/>
                    <a:pt x="-1883" y="77790"/>
                    <a:pt x="28809" y="69853"/>
                  </a:cubicBezTo>
                  <a:cubicBezTo>
                    <a:pt x="59501" y="61916"/>
                    <a:pt x="299213" y="-526"/>
                    <a:pt x="311384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33D81BF1-1376-C883-D9D6-3BA093445557}"/>
                </a:ext>
              </a:extLst>
            </p:cNvPr>
            <p:cNvSpPr/>
            <p:nvPr/>
          </p:nvSpPr>
          <p:spPr>
            <a:xfrm>
              <a:off x="763258" y="6873867"/>
              <a:ext cx="123614" cy="188139"/>
            </a:xfrm>
            <a:custGeom>
              <a:avLst/>
              <a:gdLst>
                <a:gd name="connsiteX0" fmla="*/ 30492 w 123614"/>
                <a:gd name="connsiteY0" fmla="*/ 28583 h 188139"/>
                <a:gd name="connsiteX1" fmla="*/ 40017 w 123614"/>
                <a:gd name="connsiteY1" fmla="*/ 92083 h 188139"/>
                <a:gd name="connsiteX2" fmla="*/ 1917 w 123614"/>
                <a:gd name="connsiteY2" fmla="*/ 187333 h 188139"/>
                <a:gd name="connsiteX3" fmla="*/ 109867 w 123614"/>
                <a:gd name="connsiteY3" fmla="*/ 130183 h 188139"/>
                <a:gd name="connsiteX4" fmla="*/ 119392 w 123614"/>
                <a:gd name="connsiteY4" fmla="*/ 8 h 188139"/>
                <a:gd name="connsiteX5" fmla="*/ 84467 w 123614"/>
                <a:gd name="connsiteY5" fmla="*/ 136533 h 188139"/>
                <a:gd name="connsiteX6" fmla="*/ 33667 w 123614"/>
                <a:gd name="connsiteY6" fmla="*/ 158758 h 188139"/>
                <a:gd name="connsiteX7" fmla="*/ 30492 w 123614"/>
                <a:gd name="connsiteY7" fmla="*/ 28583 h 18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614" h="188139">
                  <a:moveTo>
                    <a:pt x="30492" y="28583"/>
                  </a:moveTo>
                  <a:cubicBezTo>
                    <a:pt x="31550" y="17471"/>
                    <a:pt x="44779" y="65625"/>
                    <a:pt x="40017" y="92083"/>
                  </a:cubicBezTo>
                  <a:cubicBezTo>
                    <a:pt x="35255" y="118541"/>
                    <a:pt x="-9725" y="180983"/>
                    <a:pt x="1917" y="187333"/>
                  </a:cubicBezTo>
                  <a:cubicBezTo>
                    <a:pt x="13559" y="193683"/>
                    <a:pt x="90288" y="161404"/>
                    <a:pt x="109867" y="130183"/>
                  </a:cubicBezTo>
                  <a:cubicBezTo>
                    <a:pt x="129446" y="98962"/>
                    <a:pt x="123625" y="-1050"/>
                    <a:pt x="119392" y="8"/>
                  </a:cubicBezTo>
                  <a:cubicBezTo>
                    <a:pt x="115159" y="1066"/>
                    <a:pt x="98754" y="110075"/>
                    <a:pt x="84467" y="136533"/>
                  </a:cubicBezTo>
                  <a:cubicBezTo>
                    <a:pt x="70180" y="162991"/>
                    <a:pt x="43192" y="173045"/>
                    <a:pt x="33667" y="158758"/>
                  </a:cubicBezTo>
                  <a:cubicBezTo>
                    <a:pt x="24142" y="144471"/>
                    <a:pt x="29434" y="39695"/>
                    <a:pt x="30492" y="285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F1D7E7C5-1828-6724-4174-AB135369C610}"/>
                </a:ext>
              </a:extLst>
            </p:cNvPr>
            <p:cNvSpPr/>
            <p:nvPr/>
          </p:nvSpPr>
          <p:spPr>
            <a:xfrm>
              <a:off x="939245" y="6832533"/>
              <a:ext cx="133911" cy="499432"/>
            </a:xfrm>
            <a:custGeom>
              <a:avLst/>
              <a:gdLst>
                <a:gd name="connsiteX0" fmla="*/ 555 w 133911"/>
                <a:gd name="connsiteY0" fmla="*/ 67 h 499432"/>
                <a:gd name="connsiteX1" fmla="*/ 10080 w 133911"/>
                <a:gd name="connsiteY1" fmla="*/ 200092 h 499432"/>
                <a:gd name="connsiteX2" fmla="*/ 29130 w 133911"/>
                <a:gd name="connsiteY2" fmla="*/ 190567 h 499432"/>
                <a:gd name="connsiteX3" fmla="*/ 73580 w 133911"/>
                <a:gd name="connsiteY3" fmla="*/ 304867 h 499432"/>
                <a:gd name="connsiteX4" fmla="*/ 86280 w 133911"/>
                <a:gd name="connsiteY4" fmla="*/ 279467 h 499432"/>
                <a:gd name="connsiteX5" fmla="*/ 133905 w 133911"/>
                <a:gd name="connsiteY5" fmla="*/ 498542 h 499432"/>
                <a:gd name="connsiteX6" fmla="*/ 89455 w 133911"/>
                <a:gd name="connsiteY6" fmla="*/ 349317 h 499432"/>
                <a:gd name="connsiteX7" fmla="*/ 48180 w 133911"/>
                <a:gd name="connsiteY7" fmla="*/ 165167 h 499432"/>
                <a:gd name="connsiteX8" fmla="*/ 57705 w 133911"/>
                <a:gd name="connsiteY8" fmla="*/ 67 h 499432"/>
                <a:gd name="connsiteX9" fmla="*/ 25955 w 133911"/>
                <a:gd name="connsiteY9" fmla="*/ 184217 h 499432"/>
                <a:gd name="connsiteX10" fmla="*/ 555 w 133911"/>
                <a:gd name="connsiteY10" fmla="*/ 67 h 4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911" h="499432">
                  <a:moveTo>
                    <a:pt x="555" y="67"/>
                  </a:moveTo>
                  <a:cubicBezTo>
                    <a:pt x="-2091" y="2713"/>
                    <a:pt x="5318" y="168342"/>
                    <a:pt x="10080" y="200092"/>
                  </a:cubicBezTo>
                  <a:cubicBezTo>
                    <a:pt x="14842" y="231842"/>
                    <a:pt x="18547" y="173105"/>
                    <a:pt x="29130" y="190567"/>
                  </a:cubicBezTo>
                  <a:cubicBezTo>
                    <a:pt x="39713" y="208030"/>
                    <a:pt x="64055" y="290050"/>
                    <a:pt x="73580" y="304867"/>
                  </a:cubicBezTo>
                  <a:cubicBezTo>
                    <a:pt x="83105" y="319684"/>
                    <a:pt x="76226" y="247188"/>
                    <a:pt x="86280" y="279467"/>
                  </a:cubicBezTo>
                  <a:cubicBezTo>
                    <a:pt x="96334" y="311746"/>
                    <a:pt x="133376" y="486900"/>
                    <a:pt x="133905" y="498542"/>
                  </a:cubicBezTo>
                  <a:cubicBezTo>
                    <a:pt x="134434" y="510184"/>
                    <a:pt x="103743" y="404880"/>
                    <a:pt x="89455" y="349317"/>
                  </a:cubicBezTo>
                  <a:cubicBezTo>
                    <a:pt x="75168" y="293755"/>
                    <a:pt x="53472" y="223375"/>
                    <a:pt x="48180" y="165167"/>
                  </a:cubicBezTo>
                  <a:cubicBezTo>
                    <a:pt x="42888" y="106959"/>
                    <a:pt x="61409" y="-3108"/>
                    <a:pt x="57705" y="67"/>
                  </a:cubicBezTo>
                  <a:cubicBezTo>
                    <a:pt x="54001" y="3242"/>
                    <a:pt x="33363" y="184746"/>
                    <a:pt x="25955" y="184217"/>
                  </a:cubicBezTo>
                  <a:cubicBezTo>
                    <a:pt x="18547" y="183688"/>
                    <a:pt x="3201" y="-2579"/>
                    <a:pt x="555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1865953F-722C-ACD8-C2C1-D41974DE3C4C}"/>
                </a:ext>
              </a:extLst>
            </p:cNvPr>
            <p:cNvSpPr/>
            <p:nvPr/>
          </p:nvSpPr>
          <p:spPr>
            <a:xfrm>
              <a:off x="1574472" y="4297585"/>
              <a:ext cx="399356" cy="920376"/>
            </a:xfrm>
            <a:custGeom>
              <a:avLst/>
              <a:gdLst>
                <a:gd name="connsiteX0" fmla="*/ 276553 w 399356"/>
                <a:gd name="connsiteY0" fmla="*/ 1365 h 920376"/>
                <a:gd name="connsiteX1" fmla="*/ 187653 w 399356"/>
                <a:gd name="connsiteY1" fmla="*/ 160115 h 920376"/>
                <a:gd name="connsiteX2" fmla="*/ 120978 w 399356"/>
                <a:gd name="connsiteY2" fmla="*/ 296640 h 920376"/>
                <a:gd name="connsiteX3" fmla="*/ 187653 w 399356"/>
                <a:gd name="connsiteY3" fmla="*/ 249015 h 920376"/>
                <a:gd name="connsiteX4" fmla="*/ 168603 w 399356"/>
                <a:gd name="connsiteY4" fmla="*/ 302990 h 920376"/>
                <a:gd name="connsiteX5" fmla="*/ 190828 w 399356"/>
                <a:gd name="connsiteY5" fmla="*/ 442690 h 920376"/>
                <a:gd name="connsiteX6" fmla="*/ 200353 w 399356"/>
                <a:gd name="connsiteY6" fmla="*/ 385540 h 920376"/>
                <a:gd name="connsiteX7" fmla="*/ 273378 w 399356"/>
                <a:gd name="connsiteY7" fmla="*/ 579215 h 920376"/>
                <a:gd name="connsiteX8" fmla="*/ 286078 w 399356"/>
                <a:gd name="connsiteY8" fmla="*/ 680815 h 920376"/>
                <a:gd name="connsiteX9" fmla="*/ 286078 w 399356"/>
                <a:gd name="connsiteY9" fmla="*/ 614140 h 920376"/>
                <a:gd name="connsiteX10" fmla="*/ 397203 w 399356"/>
                <a:gd name="connsiteY10" fmla="*/ 912590 h 920376"/>
                <a:gd name="connsiteX11" fmla="*/ 362278 w 399356"/>
                <a:gd name="connsiteY11" fmla="*/ 839565 h 920376"/>
                <a:gd name="connsiteX12" fmla="*/ 232103 w 399356"/>
                <a:gd name="connsiteY12" fmla="*/ 563340 h 920376"/>
                <a:gd name="connsiteX13" fmla="*/ 89228 w 399356"/>
                <a:gd name="connsiteY13" fmla="*/ 385540 h 920376"/>
                <a:gd name="connsiteX14" fmla="*/ 19378 w 399356"/>
                <a:gd name="connsiteY14" fmla="*/ 277590 h 920376"/>
                <a:gd name="connsiteX15" fmla="*/ 16203 w 399356"/>
                <a:gd name="connsiteY15" fmla="*/ 325215 h 920376"/>
                <a:gd name="connsiteX16" fmla="*/ 120978 w 399356"/>
                <a:gd name="connsiteY16" fmla="*/ 134715 h 920376"/>
                <a:gd name="connsiteX17" fmla="*/ 328 w 399356"/>
                <a:gd name="connsiteY17" fmla="*/ 210915 h 920376"/>
                <a:gd name="connsiteX18" fmla="*/ 82878 w 399356"/>
                <a:gd name="connsiteY18" fmla="*/ 131540 h 920376"/>
                <a:gd name="connsiteX19" fmla="*/ 6678 w 399356"/>
                <a:gd name="connsiteY19" fmla="*/ 160115 h 920376"/>
                <a:gd name="connsiteX20" fmla="*/ 165428 w 399356"/>
                <a:gd name="connsiteY20" fmla="*/ 87090 h 920376"/>
                <a:gd name="connsiteX21" fmla="*/ 276553 w 399356"/>
                <a:gd name="connsiteY21" fmla="*/ 1365 h 92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9356" h="920376">
                  <a:moveTo>
                    <a:pt x="276553" y="1365"/>
                  </a:moveTo>
                  <a:cubicBezTo>
                    <a:pt x="280257" y="13536"/>
                    <a:pt x="213582" y="110903"/>
                    <a:pt x="187653" y="160115"/>
                  </a:cubicBezTo>
                  <a:cubicBezTo>
                    <a:pt x="161724" y="209327"/>
                    <a:pt x="120978" y="281823"/>
                    <a:pt x="120978" y="296640"/>
                  </a:cubicBezTo>
                  <a:cubicBezTo>
                    <a:pt x="120978" y="311457"/>
                    <a:pt x="179716" y="247957"/>
                    <a:pt x="187653" y="249015"/>
                  </a:cubicBezTo>
                  <a:cubicBezTo>
                    <a:pt x="195590" y="250073"/>
                    <a:pt x="168074" y="270711"/>
                    <a:pt x="168603" y="302990"/>
                  </a:cubicBezTo>
                  <a:cubicBezTo>
                    <a:pt x="169132" y="335269"/>
                    <a:pt x="185536" y="428932"/>
                    <a:pt x="190828" y="442690"/>
                  </a:cubicBezTo>
                  <a:cubicBezTo>
                    <a:pt x="196120" y="456448"/>
                    <a:pt x="186595" y="362786"/>
                    <a:pt x="200353" y="385540"/>
                  </a:cubicBezTo>
                  <a:cubicBezTo>
                    <a:pt x="214111" y="408294"/>
                    <a:pt x="259090" y="530003"/>
                    <a:pt x="273378" y="579215"/>
                  </a:cubicBezTo>
                  <a:cubicBezTo>
                    <a:pt x="287666" y="628428"/>
                    <a:pt x="283961" y="674994"/>
                    <a:pt x="286078" y="680815"/>
                  </a:cubicBezTo>
                  <a:cubicBezTo>
                    <a:pt x="288195" y="686636"/>
                    <a:pt x="267557" y="575511"/>
                    <a:pt x="286078" y="614140"/>
                  </a:cubicBezTo>
                  <a:cubicBezTo>
                    <a:pt x="304599" y="652769"/>
                    <a:pt x="384503" y="875019"/>
                    <a:pt x="397203" y="912590"/>
                  </a:cubicBezTo>
                  <a:cubicBezTo>
                    <a:pt x="409903" y="950161"/>
                    <a:pt x="362278" y="839565"/>
                    <a:pt x="362278" y="839565"/>
                  </a:cubicBezTo>
                  <a:cubicBezTo>
                    <a:pt x="334761" y="781357"/>
                    <a:pt x="277611" y="639011"/>
                    <a:pt x="232103" y="563340"/>
                  </a:cubicBezTo>
                  <a:cubicBezTo>
                    <a:pt x="186595" y="487669"/>
                    <a:pt x="124682" y="433165"/>
                    <a:pt x="89228" y="385540"/>
                  </a:cubicBezTo>
                  <a:cubicBezTo>
                    <a:pt x="53774" y="337915"/>
                    <a:pt x="31549" y="287644"/>
                    <a:pt x="19378" y="277590"/>
                  </a:cubicBezTo>
                  <a:cubicBezTo>
                    <a:pt x="7207" y="267536"/>
                    <a:pt x="-730" y="349028"/>
                    <a:pt x="16203" y="325215"/>
                  </a:cubicBezTo>
                  <a:cubicBezTo>
                    <a:pt x="33136" y="301403"/>
                    <a:pt x="123624" y="153765"/>
                    <a:pt x="120978" y="134715"/>
                  </a:cubicBezTo>
                  <a:cubicBezTo>
                    <a:pt x="118332" y="115665"/>
                    <a:pt x="6678" y="211444"/>
                    <a:pt x="328" y="210915"/>
                  </a:cubicBezTo>
                  <a:cubicBezTo>
                    <a:pt x="-6022" y="210386"/>
                    <a:pt x="81820" y="140007"/>
                    <a:pt x="82878" y="131540"/>
                  </a:cubicBezTo>
                  <a:cubicBezTo>
                    <a:pt x="83936" y="123073"/>
                    <a:pt x="-7080" y="167523"/>
                    <a:pt x="6678" y="160115"/>
                  </a:cubicBezTo>
                  <a:cubicBezTo>
                    <a:pt x="20436" y="152707"/>
                    <a:pt x="125211" y="112490"/>
                    <a:pt x="165428" y="87090"/>
                  </a:cubicBezTo>
                  <a:cubicBezTo>
                    <a:pt x="205645" y="61690"/>
                    <a:pt x="272849" y="-10806"/>
                    <a:pt x="276553" y="136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8905101C-CF5F-BE51-8172-3FBE52516350}"/>
                </a:ext>
              </a:extLst>
            </p:cNvPr>
            <p:cNvSpPr/>
            <p:nvPr/>
          </p:nvSpPr>
          <p:spPr>
            <a:xfrm>
              <a:off x="1679109" y="4559291"/>
              <a:ext cx="97536" cy="215440"/>
            </a:xfrm>
            <a:custGeom>
              <a:avLst/>
              <a:gdLst>
                <a:gd name="connsiteX0" fmla="*/ 16341 w 97536"/>
                <a:gd name="connsiteY0" fmla="*/ 9 h 215440"/>
                <a:gd name="connsiteX1" fmla="*/ 32216 w 97536"/>
                <a:gd name="connsiteY1" fmla="*/ 120659 h 215440"/>
                <a:gd name="connsiteX2" fmla="*/ 95716 w 97536"/>
                <a:gd name="connsiteY2" fmla="*/ 212734 h 215440"/>
                <a:gd name="connsiteX3" fmla="*/ 73491 w 97536"/>
                <a:gd name="connsiteY3" fmla="*/ 184159 h 215440"/>
                <a:gd name="connsiteX4" fmla="*/ 3641 w 97536"/>
                <a:gd name="connsiteY4" fmla="*/ 114309 h 215440"/>
                <a:gd name="connsiteX5" fmla="*/ 16341 w 97536"/>
                <a:gd name="connsiteY5" fmla="*/ 9 h 2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36" h="215440">
                  <a:moveTo>
                    <a:pt x="16341" y="9"/>
                  </a:moveTo>
                  <a:cubicBezTo>
                    <a:pt x="21103" y="1067"/>
                    <a:pt x="18987" y="85205"/>
                    <a:pt x="32216" y="120659"/>
                  </a:cubicBezTo>
                  <a:cubicBezTo>
                    <a:pt x="45445" y="156113"/>
                    <a:pt x="88837" y="202151"/>
                    <a:pt x="95716" y="212734"/>
                  </a:cubicBezTo>
                  <a:cubicBezTo>
                    <a:pt x="102595" y="223317"/>
                    <a:pt x="88837" y="200563"/>
                    <a:pt x="73491" y="184159"/>
                  </a:cubicBezTo>
                  <a:cubicBezTo>
                    <a:pt x="58145" y="167755"/>
                    <a:pt x="15283" y="137592"/>
                    <a:pt x="3641" y="114309"/>
                  </a:cubicBezTo>
                  <a:cubicBezTo>
                    <a:pt x="-8001" y="91026"/>
                    <a:pt x="11579" y="-1049"/>
                    <a:pt x="16341" y="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9915BF33-9C34-E73B-F5CB-9C6FF57F593F}"/>
                </a:ext>
              </a:extLst>
            </p:cNvPr>
            <p:cNvSpPr/>
            <p:nvPr/>
          </p:nvSpPr>
          <p:spPr>
            <a:xfrm>
              <a:off x="2473296" y="4403434"/>
              <a:ext cx="149968" cy="94843"/>
            </a:xfrm>
            <a:custGeom>
              <a:avLst/>
              <a:gdLst>
                <a:gd name="connsiteX0" fmla="*/ 29 w 149968"/>
                <a:gd name="connsiteY0" fmla="*/ 291 h 94843"/>
                <a:gd name="connsiteX1" fmla="*/ 139729 w 149968"/>
                <a:gd name="connsiteY1" fmla="*/ 92366 h 94843"/>
                <a:gd name="connsiteX2" fmla="*/ 127029 w 149968"/>
                <a:gd name="connsiteY2" fmla="*/ 63791 h 94843"/>
                <a:gd name="connsiteX3" fmla="*/ 29 w 149968"/>
                <a:gd name="connsiteY3" fmla="*/ 291 h 9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8" h="94843">
                  <a:moveTo>
                    <a:pt x="29" y="291"/>
                  </a:moveTo>
                  <a:cubicBezTo>
                    <a:pt x="2146" y="5053"/>
                    <a:pt x="118562" y="81783"/>
                    <a:pt x="139729" y="92366"/>
                  </a:cubicBezTo>
                  <a:cubicBezTo>
                    <a:pt x="160896" y="102949"/>
                    <a:pt x="145550" y="77020"/>
                    <a:pt x="127029" y="63791"/>
                  </a:cubicBezTo>
                  <a:cubicBezTo>
                    <a:pt x="108508" y="50562"/>
                    <a:pt x="-2088" y="-4471"/>
                    <a:pt x="29" y="2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26D337A6-DE20-BEBB-7B60-3E2602A27E81}"/>
                </a:ext>
              </a:extLst>
            </p:cNvPr>
            <p:cNvSpPr/>
            <p:nvPr/>
          </p:nvSpPr>
          <p:spPr>
            <a:xfrm>
              <a:off x="2085816" y="4214827"/>
              <a:ext cx="561906" cy="357790"/>
            </a:xfrm>
            <a:custGeom>
              <a:avLst/>
              <a:gdLst>
                <a:gd name="connsiteX0" fmla="*/ 73184 w 561906"/>
                <a:gd name="connsiteY0" fmla="*/ 1573 h 357790"/>
                <a:gd name="connsiteX1" fmla="*/ 397034 w 561906"/>
                <a:gd name="connsiteY1" fmla="*/ 176198 h 357790"/>
                <a:gd name="connsiteX2" fmla="*/ 362109 w 561906"/>
                <a:gd name="connsiteY2" fmla="*/ 157148 h 357790"/>
                <a:gd name="connsiteX3" fmla="*/ 555784 w 561906"/>
                <a:gd name="connsiteY3" fmla="*/ 353998 h 357790"/>
                <a:gd name="connsiteX4" fmla="*/ 489109 w 561906"/>
                <a:gd name="connsiteY4" fmla="*/ 284148 h 357790"/>
                <a:gd name="connsiteX5" fmla="*/ 247809 w 561906"/>
                <a:gd name="connsiteY5" fmla="*/ 249223 h 357790"/>
                <a:gd name="connsiteX6" fmla="*/ 177959 w 561906"/>
                <a:gd name="connsiteY6" fmla="*/ 207948 h 357790"/>
                <a:gd name="connsiteX7" fmla="*/ 174784 w 561906"/>
                <a:gd name="connsiteY7" fmla="*/ 150798 h 357790"/>
                <a:gd name="connsiteX8" fmla="*/ 57309 w 561906"/>
                <a:gd name="connsiteY8" fmla="*/ 115873 h 357790"/>
                <a:gd name="connsiteX9" fmla="*/ 159 w 561906"/>
                <a:gd name="connsiteY9" fmla="*/ 134923 h 357790"/>
                <a:gd name="connsiteX10" fmla="*/ 73184 w 561906"/>
                <a:gd name="connsiteY10" fmla="*/ 90473 h 357790"/>
                <a:gd name="connsiteX11" fmla="*/ 73184 w 561906"/>
                <a:gd name="connsiteY11" fmla="*/ 1573 h 3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906" h="357790">
                  <a:moveTo>
                    <a:pt x="73184" y="1573"/>
                  </a:moveTo>
                  <a:cubicBezTo>
                    <a:pt x="127159" y="15861"/>
                    <a:pt x="348880" y="150269"/>
                    <a:pt x="397034" y="176198"/>
                  </a:cubicBezTo>
                  <a:cubicBezTo>
                    <a:pt x="445188" y="202127"/>
                    <a:pt x="335651" y="127515"/>
                    <a:pt x="362109" y="157148"/>
                  </a:cubicBezTo>
                  <a:cubicBezTo>
                    <a:pt x="388567" y="186781"/>
                    <a:pt x="534617" y="332831"/>
                    <a:pt x="555784" y="353998"/>
                  </a:cubicBezTo>
                  <a:cubicBezTo>
                    <a:pt x="576951" y="375165"/>
                    <a:pt x="540438" y="301610"/>
                    <a:pt x="489109" y="284148"/>
                  </a:cubicBezTo>
                  <a:cubicBezTo>
                    <a:pt x="437780" y="266686"/>
                    <a:pt x="299667" y="261923"/>
                    <a:pt x="247809" y="249223"/>
                  </a:cubicBezTo>
                  <a:cubicBezTo>
                    <a:pt x="195951" y="236523"/>
                    <a:pt x="190130" y="224352"/>
                    <a:pt x="177959" y="207948"/>
                  </a:cubicBezTo>
                  <a:cubicBezTo>
                    <a:pt x="165788" y="191544"/>
                    <a:pt x="194892" y="166144"/>
                    <a:pt x="174784" y="150798"/>
                  </a:cubicBezTo>
                  <a:cubicBezTo>
                    <a:pt x="154676" y="135452"/>
                    <a:pt x="86413" y="118519"/>
                    <a:pt x="57309" y="115873"/>
                  </a:cubicBezTo>
                  <a:cubicBezTo>
                    <a:pt x="28205" y="113227"/>
                    <a:pt x="-2487" y="139156"/>
                    <a:pt x="159" y="134923"/>
                  </a:cubicBezTo>
                  <a:cubicBezTo>
                    <a:pt x="2805" y="130690"/>
                    <a:pt x="59955" y="106348"/>
                    <a:pt x="73184" y="90473"/>
                  </a:cubicBezTo>
                  <a:cubicBezTo>
                    <a:pt x="86413" y="74598"/>
                    <a:pt x="19209" y="-12715"/>
                    <a:pt x="73184" y="157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86B4A5F1-2CE1-F008-9FB0-36D68CCAAC22}"/>
                </a:ext>
              </a:extLst>
            </p:cNvPr>
            <p:cNvSpPr/>
            <p:nvPr/>
          </p:nvSpPr>
          <p:spPr>
            <a:xfrm>
              <a:off x="2387480" y="3946011"/>
              <a:ext cx="902475" cy="1584840"/>
            </a:xfrm>
            <a:custGeom>
              <a:avLst/>
              <a:gdLst>
                <a:gd name="connsiteX0" fmla="*/ 22345 w 902475"/>
                <a:gd name="connsiteY0" fmla="*/ 1448314 h 1584840"/>
                <a:gd name="connsiteX1" fmla="*/ 292220 w 902475"/>
                <a:gd name="connsiteY1" fmla="*/ 1187964 h 1584840"/>
                <a:gd name="connsiteX2" fmla="*/ 317620 w 902475"/>
                <a:gd name="connsiteY2" fmla="*/ 800614 h 1584840"/>
                <a:gd name="connsiteX3" fmla="*/ 241420 w 902475"/>
                <a:gd name="connsiteY3" fmla="*/ 368814 h 1584840"/>
                <a:gd name="connsiteX4" fmla="*/ 247770 w 902475"/>
                <a:gd name="connsiteY4" fmla="*/ 384689 h 1584840"/>
                <a:gd name="connsiteX5" fmla="*/ 314445 w 902475"/>
                <a:gd name="connsiteY5" fmla="*/ 184664 h 1584840"/>
                <a:gd name="connsiteX6" fmla="*/ 330320 w 902475"/>
                <a:gd name="connsiteY6" fmla="*/ 244989 h 1584840"/>
                <a:gd name="connsiteX7" fmla="*/ 619245 w 902475"/>
                <a:gd name="connsiteY7" fmla="*/ 514 h 1584840"/>
                <a:gd name="connsiteX8" fmla="*/ 368420 w 902475"/>
                <a:gd name="connsiteY8" fmla="*/ 321189 h 1584840"/>
                <a:gd name="connsiteX9" fmla="*/ 692270 w 902475"/>
                <a:gd name="connsiteY9" fmla="*/ 222764 h 1584840"/>
                <a:gd name="connsiteX10" fmla="*/ 822445 w 902475"/>
                <a:gd name="connsiteY10" fmla="*/ 384689 h 1584840"/>
                <a:gd name="connsiteX11" fmla="*/ 819270 w 902475"/>
                <a:gd name="connsiteY11" fmla="*/ 216414 h 1584840"/>
                <a:gd name="connsiteX12" fmla="*/ 898645 w 902475"/>
                <a:gd name="connsiteY12" fmla="*/ 600589 h 1584840"/>
                <a:gd name="connsiteX13" fmla="*/ 679570 w 902475"/>
                <a:gd name="connsiteY13" fmla="*/ 927614 h 1584840"/>
                <a:gd name="connsiteX14" fmla="*/ 793870 w 902475"/>
                <a:gd name="connsiteY14" fmla="*/ 854589 h 1584840"/>
                <a:gd name="connsiteX15" fmla="*/ 390645 w 902475"/>
                <a:gd name="connsiteY15" fmla="*/ 1286389 h 1584840"/>
                <a:gd name="connsiteX16" fmla="*/ 206495 w 902475"/>
                <a:gd name="connsiteY16" fmla="*/ 1422914 h 1584840"/>
                <a:gd name="connsiteX17" fmla="*/ 120 w 902475"/>
                <a:gd name="connsiteY17" fmla="*/ 1584839 h 1584840"/>
                <a:gd name="connsiteX18" fmla="*/ 174745 w 902475"/>
                <a:gd name="connsiteY18" fmla="*/ 1419739 h 1584840"/>
                <a:gd name="connsiteX19" fmla="*/ 22345 w 902475"/>
                <a:gd name="connsiteY19" fmla="*/ 1448314 h 158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475" h="1584840">
                  <a:moveTo>
                    <a:pt x="22345" y="1448314"/>
                  </a:moveTo>
                  <a:cubicBezTo>
                    <a:pt x="41924" y="1409685"/>
                    <a:pt x="243008" y="1295914"/>
                    <a:pt x="292220" y="1187964"/>
                  </a:cubicBezTo>
                  <a:cubicBezTo>
                    <a:pt x="341432" y="1080014"/>
                    <a:pt x="326087" y="937139"/>
                    <a:pt x="317620" y="800614"/>
                  </a:cubicBezTo>
                  <a:cubicBezTo>
                    <a:pt x="309153" y="664089"/>
                    <a:pt x="253062" y="438135"/>
                    <a:pt x="241420" y="368814"/>
                  </a:cubicBezTo>
                  <a:cubicBezTo>
                    <a:pt x="229778" y="299493"/>
                    <a:pt x="235599" y="415381"/>
                    <a:pt x="247770" y="384689"/>
                  </a:cubicBezTo>
                  <a:cubicBezTo>
                    <a:pt x="259941" y="353997"/>
                    <a:pt x="300687" y="207947"/>
                    <a:pt x="314445" y="184664"/>
                  </a:cubicBezTo>
                  <a:cubicBezTo>
                    <a:pt x="328203" y="161381"/>
                    <a:pt x="279520" y="275681"/>
                    <a:pt x="330320" y="244989"/>
                  </a:cubicBezTo>
                  <a:cubicBezTo>
                    <a:pt x="381120" y="214297"/>
                    <a:pt x="612895" y="-12186"/>
                    <a:pt x="619245" y="514"/>
                  </a:cubicBezTo>
                  <a:cubicBezTo>
                    <a:pt x="625595" y="13214"/>
                    <a:pt x="356249" y="284148"/>
                    <a:pt x="368420" y="321189"/>
                  </a:cubicBezTo>
                  <a:cubicBezTo>
                    <a:pt x="380591" y="358230"/>
                    <a:pt x="616599" y="212181"/>
                    <a:pt x="692270" y="222764"/>
                  </a:cubicBezTo>
                  <a:cubicBezTo>
                    <a:pt x="767941" y="233347"/>
                    <a:pt x="801278" y="385747"/>
                    <a:pt x="822445" y="384689"/>
                  </a:cubicBezTo>
                  <a:cubicBezTo>
                    <a:pt x="843612" y="383631"/>
                    <a:pt x="806570" y="180431"/>
                    <a:pt x="819270" y="216414"/>
                  </a:cubicBezTo>
                  <a:cubicBezTo>
                    <a:pt x="831970" y="252397"/>
                    <a:pt x="921928" y="482056"/>
                    <a:pt x="898645" y="600589"/>
                  </a:cubicBezTo>
                  <a:cubicBezTo>
                    <a:pt x="875362" y="719122"/>
                    <a:pt x="697032" y="885281"/>
                    <a:pt x="679570" y="927614"/>
                  </a:cubicBezTo>
                  <a:cubicBezTo>
                    <a:pt x="662108" y="969947"/>
                    <a:pt x="842024" y="794793"/>
                    <a:pt x="793870" y="854589"/>
                  </a:cubicBezTo>
                  <a:cubicBezTo>
                    <a:pt x="745716" y="914385"/>
                    <a:pt x="488541" y="1191668"/>
                    <a:pt x="390645" y="1286389"/>
                  </a:cubicBezTo>
                  <a:cubicBezTo>
                    <a:pt x="292749" y="1381110"/>
                    <a:pt x="271582" y="1373172"/>
                    <a:pt x="206495" y="1422914"/>
                  </a:cubicBezTo>
                  <a:cubicBezTo>
                    <a:pt x="141408" y="1472656"/>
                    <a:pt x="5412" y="1585368"/>
                    <a:pt x="120" y="1584839"/>
                  </a:cubicBezTo>
                  <a:cubicBezTo>
                    <a:pt x="-5172" y="1584310"/>
                    <a:pt x="165220" y="1444610"/>
                    <a:pt x="174745" y="1419739"/>
                  </a:cubicBezTo>
                  <a:cubicBezTo>
                    <a:pt x="184270" y="1394868"/>
                    <a:pt x="2766" y="1486943"/>
                    <a:pt x="22345" y="144831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B950400E-6D4C-DA45-14FA-20DAE2BBEF27}"/>
                </a:ext>
              </a:extLst>
            </p:cNvPr>
            <p:cNvSpPr/>
            <p:nvPr/>
          </p:nvSpPr>
          <p:spPr>
            <a:xfrm>
              <a:off x="2423483" y="3531295"/>
              <a:ext cx="535639" cy="624777"/>
            </a:xfrm>
            <a:custGeom>
              <a:avLst/>
              <a:gdLst>
                <a:gd name="connsiteX0" fmla="*/ 141917 w 535639"/>
                <a:gd name="connsiteY0" fmla="*/ 621605 h 624777"/>
                <a:gd name="connsiteX1" fmla="*/ 535617 w 535639"/>
                <a:gd name="connsiteY1" fmla="*/ 383480 h 624777"/>
                <a:gd name="connsiteX2" fmla="*/ 160967 w 535639"/>
                <a:gd name="connsiteY2" fmla="*/ 5655 h 624777"/>
                <a:gd name="connsiteX3" fmla="*/ 310192 w 535639"/>
                <a:gd name="connsiteY3" fmla="*/ 151705 h 624777"/>
                <a:gd name="connsiteX4" fmla="*/ 46667 w 535639"/>
                <a:gd name="connsiteY4" fmla="*/ 85030 h 624777"/>
                <a:gd name="connsiteX5" fmla="*/ 199067 w 535639"/>
                <a:gd name="connsiteY5" fmla="*/ 192980 h 624777"/>
                <a:gd name="connsiteX6" fmla="*/ 373692 w 535639"/>
                <a:gd name="connsiteY6" fmla="*/ 304105 h 624777"/>
                <a:gd name="connsiteX7" fmla="*/ 221292 w 535639"/>
                <a:gd name="connsiteY7" fmla="*/ 440630 h 624777"/>
                <a:gd name="connsiteX8" fmla="*/ 341942 w 535639"/>
                <a:gd name="connsiteY8" fmla="*/ 415230 h 624777"/>
                <a:gd name="connsiteX9" fmla="*/ 2217 w 535639"/>
                <a:gd name="connsiteY9" fmla="*/ 599380 h 624777"/>
                <a:gd name="connsiteX10" fmla="*/ 192717 w 535639"/>
                <a:gd name="connsiteY10" fmla="*/ 526355 h 624777"/>
                <a:gd name="connsiteX11" fmla="*/ 141917 w 535639"/>
                <a:gd name="connsiteY11" fmla="*/ 621605 h 6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639" h="624777">
                  <a:moveTo>
                    <a:pt x="141917" y="621605"/>
                  </a:moveTo>
                  <a:cubicBezTo>
                    <a:pt x="199067" y="597793"/>
                    <a:pt x="532442" y="486138"/>
                    <a:pt x="535617" y="383480"/>
                  </a:cubicBezTo>
                  <a:cubicBezTo>
                    <a:pt x="538792" y="280822"/>
                    <a:pt x="198538" y="44284"/>
                    <a:pt x="160967" y="5655"/>
                  </a:cubicBezTo>
                  <a:cubicBezTo>
                    <a:pt x="123396" y="-32974"/>
                    <a:pt x="329242" y="138476"/>
                    <a:pt x="310192" y="151705"/>
                  </a:cubicBezTo>
                  <a:cubicBezTo>
                    <a:pt x="291142" y="164934"/>
                    <a:pt x="65188" y="78151"/>
                    <a:pt x="46667" y="85030"/>
                  </a:cubicBezTo>
                  <a:cubicBezTo>
                    <a:pt x="28146" y="91909"/>
                    <a:pt x="144563" y="156467"/>
                    <a:pt x="199067" y="192980"/>
                  </a:cubicBezTo>
                  <a:cubicBezTo>
                    <a:pt x="253571" y="229492"/>
                    <a:pt x="369988" y="262830"/>
                    <a:pt x="373692" y="304105"/>
                  </a:cubicBezTo>
                  <a:cubicBezTo>
                    <a:pt x="377396" y="345380"/>
                    <a:pt x="226584" y="422109"/>
                    <a:pt x="221292" y="440630"/>
                  </a:cubicBezTo>
                  <a:cubicBezTo>
                    <a:pt x="216000" y="459151"/>
                    <a:pt x="378454" y="388772"/>
                    <a:pt x="341942" y="415230"/>
                  </a:cubicBezTo>
                  <a:cubicBezTo>
                    <a:pt x="305430" y="441688"/>
                    <a:pt x="27088" y="580859"/>
                    <a:pt x="2217" y="599380"/>
                  </a:cubicBezTo>
                  <a:cubicBezTo>
                    <a:pt x="-22654" y="617901"/>
                    <a:pt x="169434" y="525297"/>
                    <a:pt x="192717" y="526355"/>
                  </a:cubicBezTo>
                  <a:cubicBezTo>
                    <a:pt x="216000" y="527413"/>
                    <a:pt x="84767" y="645417"/>
                    <a:pt x="141917" y="62160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BCADC05F-BAC1-4CDC-171A-59B44E246CEE}"/>
                </a:ext>
              </a:extLst>
            </p:cNvPr>
            <p:cNvSpPr/>
            <p:nvPr/>
          </p:nvSpPr>
          <p:spPr>
            <a:xfrm>
              <a:off x="1340119" y="5346417"/>
              <a:ext cx="578607" cy="226775"/>
            </a:xfrm>
            <a:custGeom>
              <a:avLst/>
              <a:gdLst>
                <a:gd name="connsiteX0" fmla="*/ 577581 w 578607"/>
                <a:gd name="connsiteY0" fmla="*/ 283 h 226775"/>
                <a:gd name="connsiteX1" fmla="*/ 514081 w 578607"/>
                <a:gd name="connsiteY1" fmla="*/ 63783 h 226775"/>
                <a:gd name="connsiteX2" fmla="*/ 250556 w 578607"/>
                <a:gd name="connsiteY2" fmla="*/ 70133 h 226775"/>
                <a:gd name="connsiteX3" fmla="*/ 317231 w 578607"/>
                <a:gd name="connsiteY3" fmla="*/ 76483 h 226775"/>
                <a:gd name="connsiteX4" fmla="*/ 180706 w 578607"/>
                <a:gd name="connsiteY4" fmla="*/ 76483 h 226775"/>
                <a:gd name="connsiteX5" fmla="*/ 31481 w 578607"/>
                <a:gd name="connsiteY5" fmla="*/ 206658 h 226775"/>
                <a:gd name="connsiteX6" fmla="*/ 6081 w 578607"/>
                <a:gd name="connsiteY6" fmla="*/ 219358 h 226775"/>
                <a:gd name="connsiteX7" fmla="*/ 114031 w 578607"/>
                <a:gd name="connsiteY7" fmla="*/ 136808 h 226775"/>
                <a:gd name="connsiteX8" fmla="*/ 314056 w 578607"/>
                <a:gd name="connsiteY8" fmla="*/ 60608 h 226775"/>
                <a:gd name="connsiteX9" fmla="*/ 428356 w 578607"/>
                <a:gd name="connsiteY9" fmla="*/ 105058 h 226775"/>
                <a:gd name="connsiteX10" fmla="*/ 488681 w 578607"/>
                <a:gd name="connsiteY10" fmla="*/ 86008 h 226775"/>
                <a:gd name="connsiteX11" fmla="*/ 482331 w 578607"/>
                <a:gd name="connsiteY11" fmla="*/ 92358 h 226775"/>
                <a:gd name="connsiteX12" fmla="*/ 577581 w 578607"/>
                <a:gd name="connsiteY12" fmla="*/ 283 h 22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8607" h="226775">
                  <a:moveTo>
                    <a:pt x="577581" y="283"/>
                  </a:moveTo>
                  <a:cubicBezTo>
                    <a:pt x="582873" y="-4480"/>
                    <a:pt x="568585" y="52141"/>
                    <a:pt x="514081" y="63783"/>
                  </a:cubicBezTo>
                  <a:cubicBezTo>
                    <a:pt x="459577" y="75425"/>
                    <a:pt x="283364" y="68016"/>
                    <a:pt x="250556" y="70133"/>
                  </a:cubicBezTo>
                  <a:cubicBezTo>
                    <a:pt x="217748" y="72250"/>
                    <a:pt x="328873" y="75425"/>
                    <a:pt x="317231" y="76483"/>
                  </a:cubicBezTo>
                  <a:cubicBezTo>
                    <a:pt x="305589" y="77541"/>
                    <a:pt x="228331" y="54787"/>
                    <a:pt x="180706" y="76483"/>
                  </a:cubicBezTo>
                  <a:cubicBezTo>
                    <a:pt x="133081" y="98179"/>
                    <a:pt x="60585" y="182846"/>
                    <a:pt x="31481" y="206658"/>
                  </a:cubicBezTo>
                  <a:cubicBezTo>
                    <a:pt x="2377" y="230470"/>
                    <a:pt x="-7677" y="231000"/>
                    <a:pt x="6081" y="219358"/>
                  </a:cubicBezTo>
                  <a:cubicBezTo>
                    <a:pt x="19839" y="207716"/>
                    <a:pt x="62702" y="163266"/>
                    <a:pt x="114031" y="136808"/>
                  </a:cubicBezTo>
                  <a:cubicBezTo>
                    <a:pt x="165360" y="110350"/>
                    <a:pt x="261669" y="65900"/>
                    <a:pt x="314056" y="60608"/>
                  </a:cubicBezTo>
                  <a:cubicBezTo>
                    <a:pt x="366443" y="55316"/>
                    <a:pt x="399252" y="100825"/>
                    <a:pt x="428356" y="105058"/>
                  </a:cubicBezTo>
                  <a:cubicBezTo>
                    <a:pt x="457460" y="109291"/>
                    <a:pt x="488681" y="86008"/>
                    <a:pt x="488681" y="86008"/>
                  </a:cubicBezTo>
                  <a:cubicBezTo>
                    <a:pt x="497677" y="83891"/>
                    <a:pt x="461164" y="102941"/>
                    <a:pt x="482331" y="92358"/>
                  </a:cubicBezTo>
                  <a:cubicBezTo>
                    <a:pt x="503498" y="81775"/>
                    <a:pt x="572289" y="5046"/>
                    <a:pt x="577581" y="2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68230739-BC84-CA6D-C577-2CA5D92D921D}"/>
                </a:ext>
              </a:extLst>
            </p:cNvPr>
            <p:cNvSpPr/>
            <p:nvPr/>
          </p:nvSpPr>
          <p:spPr>
            <a:xfrm>
              <a:off x="1349140" y="5381625"/>
              <a:ext cx="577304" cy="197032"/>
            </a:xfrm>
            <a:custGeom>
              <a:avLst/>
              <a:gdLst>
                <a:gd name="connsiteX0" fmla="*/ 235 w 577304"/>
                <a:gd name="connsiteY0" fmla="*/ 196850 h 197032"/>
                <a:gd name="connsiteX1" fmla="*/ 216135 w 577304"/>
                <a:gd name="connsiteY1" fmla="*/ 44450 h 197032"/>
                <a:gd name="connsiteX2" fmla="*/ 336785 w 577304"/>
                <a:gd name="connsiteY2" fmla="*/ 98425 h 197032"/>
                <a:gd name="connsiteX3" fmla="*/ 339960 w 577304"/>
                <a:gd name="connsiteY3" fmla="*/ 53975 h 197032"/>
                <a:gd name="connsiteX4" fmla="*/ 489185 w 577304"/>
                <a:gd name="connsiteY4" fmla="*/ 79375 h 197032"/>
                <a:gd name="connsiteX5" fmla="*/ 574910 w 577304"/>
                <a:gd name="connsiteY5" fmla="*/ 0 h 197032"/>
                <a:gd name="connsiteX6" fmla="*/ 397110 w 577304"/>
                <a:gd name="connsiteY6" fmla="*/ 79375 h 197032"/>
                <a:gd name="connsiteX7" fmla="*/ 247885 w 577304"/>
                <a:gd name="connsiteY7" fmla="*/ 76200 h 197032"/>
                <a:gd name="connsiteX8" fmla="*/ 174860 w 577304"/>
                <a:gd name="connsiteY8" fmla="*/ 76200 h 197032"/>
                <a:gd name="connsiteX9" fmla="*/ 235 w 577304"/>
                <a:gd name="connsiteY9" fmla="*/ 196850 h 19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304" h="197032">
                  <a:moveTo>
                    <a:pt x="235" y="196850"/>
                  </a:moveTo>
                  <a:cubicBezTo>
                    <a:pt x="7114" y="191558"/>
                    <a:pt x="160043" y="60854"/>
                    <a:pt x="216135" y="44450"/>
                  </a:cubicBezTo>
                  <a:cubicBezTo>
                    <a:pt x="272227" y="28046"/>
                    <a:pt x="316148" y="96838"/>
                    <a:pt x="336785" y="98425"/>
                  </a:cubicBezTo>
                  <a:cubicBezTo>
                    <a:pt x="357422" y="100012"/>
                    <a:pt x="314560" y="57150"/>
                    <a:pt x="339960" y="53975"/>
                  </a:cubicBezTo>
                  <a:cubicBezTo>
                    <a:pt x="365360" y="50800"/>
                    <a:pt x="450027" y="88371"/>
                    <a:pt x="489185" y="79375"/>
                  </a:cubicBezTo>
                  <a:cubicBezTo>
                    <a:pt x="528343" y="70379"/>
                    <a:pt x="590256" y="0"/>
                    <a:pt x="574910" y="0"/>
                  </a:cubicBezTo>
                  <a:cubicBezTo>
                    <a:pt x="559564" y="0"/>
                    <a:pt x="451614" y="66675"/>
                    <a:pt x="397110" y="79375"/>
                  </a:cubicBezTo>
                  <a:cubicBezTo>
                    <a:pt x="342606" y="92075"/>
                    <a:pt x="284927" y="76729"/>
                    <a:pt x="247885" y="76200"/>
                  </a:cubicBezTo>
                  <a:cubicBezTo>
                    <a:pt x="210843" y="75671"/>
                    <a:pt x="210314" y="61912"/>
                    <a:pt x="174860" y="76200"/>
                  </a:cubicBezTo>
                  <a:cubicBezTo>
                    <a:pt x="139406" y="90487"/>
                    <a:pt x="-6644" y="202142"/>
                    <a:pt x="235" y="1968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46DB29A0-958B-D022-1FC9-568736B44593}"/>
                </a:ext>
              </a:extLst>
            </p:cNvPr>
            <p:cNvSpPr/>
            <p:nvPr/>
          </p:nvSpPr>
          <p:spPr>
            <a:xfrm>
              <a:off x="1310899" y="5521069"/>
              <a:ext cx="200496" cy="846290"/>
            </a:xfrm>
            <a:custGeom>
              <a:avLst/>
              <a:gdLst>
                <a:gd name="connsiteX0" fmla="*/ 60701 w 200496"/>
                <a:gd name="connsiteY0" fmla="*/ 256 h 846290"/>
                <a:gd name="connsiteX1" fmla="*/ 16251 w 200496"/>
                <a:gd name="connsiteY1" fmla="*/ 70106 h 846290"/>
                <a:gd name="connsiteX2" fmla="*/ 32126 w 200496"/>
                <a:gd name="connsiteY2" fmla="*/ 149481 h 846290"/>
                <a:gd name="connsiteX3" fmla="*/ 32126 w 200496"/>
                <a:gd name="connsiteY3" fmla="*/ 111381 h 846290"/>
                <a:gd name="connsiteX4" fmla="*/ 152776 w 200496"/>
                <a:gd name="connsiteY4" fmla="*/ 457456 h 846290"/>
                <a:gd name="connsiteX5" fmla="*/ 111501 w 200496"/>
                <a:gd name="connsiteY5" fmla="*/ 400306 h 846290"/>
                <a:gd name="connsiteX6" fmla="*/ 168651 w 200496"/>
                <a:gd name="connsiteY6" fmla="*/ 584456 h 846290"/>
                <a:gd name="connsiteX7" fmla="*/ 200401 w 200496"/>
                <a:gd name="connsiteY7" fmla="*/ 844806 h 846290"/>
                <a:gd name="connsiteX8" fmla="*/ 159126 w 200496"/>
                <a:gd name="connsiteY8" fmla="*/ 667006 h 846290"/>
                <a:gd name="connsiteX9" fmla="*/ 76576 w 200496"/>
                <a:gd name="connsiteY9" fmla="*/ 197106 h 846290"/>
                <a:gd name="connsiteX10" fmla="*/ 76576 w 200496"/>
                <a:gd name="connsiteY10" fmla="*/ 301881 h 846290"/>
                <a:gd name="connsiteX11" fmla="*/ 376 w 200496"/>
                <a:gd name="connsiteY11" fmla="*/ 95506 h 846290"/>
                <a:gd name="connsiteX12" fmla="*/ 60701 w 200496"/>
                <a:gd name="connsiteY12" fmla="*/ 256 h 84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96" h="846290">
                  <a:moveTo>
                    <a:pt x="60701" y="256"/>
                  </a:moveTo>
                  <a:cubicBezTo>
                    <a:pt x="63347" y="-3977"/>
                    <a:pt x="21013" y="45235"/>
                    <a:pt x="16251" y="70106"/>
                  </a:cubicBezTo>
                  <a:cubicBezTo>
                    <a:pt x="11489" y="94977"/>
                    <a:pt x="29480" y="142602"/>
                    <a:pt x="32126" y="149481"/>
                  </a:cubicBezTo>
                  <a:cubicBezTo>
                    <a:pt x="34772" y="156360"/>
                    <a:pt x="12018" y="60052"/>
                    <a:pt x="32126" y="111381"/>
                  </a:cubicBezTo>
                  <a:cubicBezTo>
                    <a:pt x="52234" y="162710"/>
                    <a:pt x="139547" y="409302"/>
                    <a:pt x="152776" y="457456"/>
                  </a:cubicBezTo>
                  <a:cubicBezTo>
                    <a:pt x="166005" y="505610"/>
                    <a:pt x="108855" y="379139"/>
                    <a:pt x="111501" y="400306"/>
                  </a:cubicBezTo>
                  <a:cubicBezTo>
                    <a:pt x="114147" y="421473"/>
                    <a:pt x="153834" y="510373"/>
                    <a:pt x="168651" y="584456"/>
                  </a:cubicBezTo>
                  <a:cubicBezTo>
                    <a:pt x="183468" y="658539"/>
                    <a:pt x="201988" y="831048"/>
                    <a:pt x="200401" y="844806"/>
                  </a:cubicBezTo>
                  <a:cubicBezTo>
                    <a:pt x="198814" y="858564"/>
                    <a:pt x="179764" y="774956"/>
                    <a:pt x="159126" y="667006"/>
                  </a:cubicBezTo>
                  <a:cubicBezTo>
                    <a:pt x="138488" y="559056"/>
                    <a:pt x="90334" y="257960"/>
                    <a:pt x="76576" y="197106"/>
                  </a:cubicBezTo>
                  <a:cubicBezTo>
                    <a:pt x="62818" y="136252"/>
                    <a:pt x="89276" y="318814"/>
                    <a:pt x="76576" y="301881"/>
                  </a:cubicBezTo>
                  <a:cubicBezTo>
                    <a:pt x="63876" y="284948"/>
                    <a:pt x="6197" y="140485"/>
                    <a:pt x="376" y="95506"/>
                  </a:cubicBezTo>
                  <a:cubicBezTo>
                    <a:pt x="-5445" y="50527"/>
                    <a:pt x="58055" y="4489"/>
                    <a:pt x="60701" y="2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538A6762-09D2-D532-96EB-C10891E52AF9}"/>
                </a:ext>
              </a:extLst>
            </p:cNvPr>
            <p:cNvSpPr/>
            <p:nvPr/>
          </p:nvSpPr>
          <p:spPr>
            <a:xfrm>
              <a:off x="1352759" y="5534442"/>
              <a:ext cx="191421" cy="794037"/>
            </a:xfrm>
            <a:custGeom>
              <a:avLst/>
              <a:gdLst>
                <a:gd name="connsiteX0" fmla="*/ 6141 w 191421"/>
                <a:gd name="connsiteY0" fmla="*/ 5933 h 794037"/>
                <a:gd name="connsiteX1" fmla="*/ 85516 w 191421"/>
                <a:gd name="connsiteY1" fmla="*/ 345658 h 794037"/>
                <a:gd name="connsiteX2" fmla="*/ 91866 w 191421"/>
                <a:gd name="connsiteY2" fmla="*/ 313908 h 794037"/>
                <a:gd name="connsiteX3" fmla="*/ 126791 w 191421"/>
                <a:gd name="connsiteY3" fmla="*/ 532983 h 794037"/>
                <a:gd name="connsiteX4" fmla="*/ 145841 w 191421"/>
                <a:gd name="connsiteY4" fmla="*/ 475833 h 794037"/>
                <a:gd name="connsiteX5" fmla="*/ 187116 w 191421"/>
                <a:gd name="connsiteY5" fmla="*/ 793333 h 794037"/>
                <a:gd name="connsiteX6" fmla="*/ 177591 w 191421"/>
                <a:gd name="connsiteY6" fmla="*/ 552033 h 794037"/>
                <a:gd name="connsiteX7" fmla="*/ 75991 w 191421"/>
                <a:gd name="connsiteY7" fmla="*/ 240883 h 794037"/>
                <a:gd name="connsiteX8" fmla="*/ 12491 w 191421"/>
                <a:gd name="connsiteY8" fmla="*/ 136108 h 794037"/>
                <a:gd name="connsiteX9" fmla="*/ 6141 w 191421"/>
                <a:gd name="connsiteY9" fmla="*/ 5933 h 7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21" h="794037">
                  <a:moveTo>
                    <a:pt x="6141" y="5933"/>
                  </a:moveTo>
                  <a:cubicBezTo>
                    <a:pt x="18312" y="40858"/>
                    <a:pt x="71228" y="294329"/>
                    <a:pt x="85516" y="345658"/>
                  </a:cubicBezTo>
                  <a:cubicBezTo>
                    <a:pt x="99804" y="396987"/>
                    <a:pt x="84987" y="282687"/>
                    <a:pt x="91866" y="313908"/>
                  </a:cubicBezTo>
                  <a:cubicBezTo>
                    <a:pt x="98745" y="345129"/>
                    <a:pt x="117795" y="505996"/>
                    <a:pt x="126791" y="532983"/>
                  </a:cubicBezTo>
                  <a:cubicBezTo>
                    <a:pt x="135787" y="559970"/>
                    <a:pt x="135787" y="432441"/>
                    <a:pt x="145841" y="475833"/>
                  </a:cubicBezTo>
                  <a:cubicBezTo>
                    <a:pt x="155895" y="519225"/>
                    <a:pt x="181824" y="780633"/>
                    <a:pt x="187116" y="793333"/>
                  </a:cubicBezTo>
                  <a:cubicBezTo>
                    <a:pt x="192408" y="806033"/>
                    <a:pt x="196112" y="644108"/>
                    <a:pt x="177591" y="552033"/>
                  </a:cubicBezTo>
                  <a:cubicBezTo>
                    <a:pt x="159070" y="459958"/>
                    <a:pt x="103508" y="310204"/>
                    <a:pt x="75991" y="240883"/>
                  </a:cubicBezTo>
                  <a:cubicBezTo>
                    <a:pt x="48474" y="171562"/>
                    <a:pt x="23074" y="172091"/>
                    <a:pt x="12491" y="136108"/>
                  </a:cubicBezTo>
                  <a:cubicBezTo>
                    <a:pt x="1908" y="100125"/>
                    <a:pt x="-6030" y="-28992"/>
                    <a:pt x="6141" y="59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4F3A2CE2-49AB-DF0B-40F7-985510754D8F}"/>
                </a:ext>
              </a:extLst>
            </p:cNvPr>
            <p:cNvSpPr/>
            <p:nvPr/>
          </p:nvSpPr>
          <p:spPr>
            <a:xfrm>
              <a:off x="2057255" y="5567862"/>
              <a:ext cx="175948" cy="805268"/>
            </a:xfrm>
            <a:custGeom>
              <a:avLst/>
              <a:gdLst>
                <a:gd name="connsiteX0" fmla="*/ 35070 w 175948"/>
                <a:gd name="connsiteY0" fmla="*/ 1088 h 805268"/>
                <a:gd name="connsiteX1" fmla="*/ 22370 w 175948"/>
                <a:gd name="connsiteY1" fmla="*/ 718638 h 805268"/>
                <a:gd name="connsiteX2" fmla="*/ 54120 w 175948"/>
                <a:gd name="connsiteY2" fmla="*/ 518613 h 805268"/>
                <a:gd name="connsiteX3" fmla="*/ 85870 w 175948"/>
                <a:gd name="connsiteY3" fmla="*/ 775788 h 805268"/>
                <a:gd name="connsiteX4" fmla="*/ 95395 w 175948"/>
                <a:gd name="connsiteY4" fmla="*/ 544013 h 805268"/>
                <a:gd name="connsiteX5" fmla="*/ 174770 w 175948"/>
                <a:gd name="connsiteY5" fmla="*/ 804363 h 805268"/>
                <a:gd name="connsiteX6" fmla="*/ 133495 w 175948"/>
                <a:gd name="connsiteY6" fmla="*/ 613863 h 805268"/>
                <a:gd name="connsiteX7" fmla="*/ 9670 w 175948"/>
                <a:gd name="connsiteY7" fmla="*/ 207463 h 805268"/>
                <a:gd name="connsiteX8" fmla="*/ 12845 w 175948"/>
                <a:gd name="connsiteY8" fmla="*/ 547188 h 805268"/>
                <a:gd name="connsiteX9" fmla="*/ 35070 w 175948"/>
                <a:gd name="connsiteY9" fmla="*/ 1088 h 80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48" h="805268">
                  <a:moveTo>
                    <a:pt x="35070" y="1088"/>
                  </a:moveTo>
                  <a:cubicBezTo>
                    <a:pt x="36658" y="29663"/>
                    <a:pt x="19195" y="632384"/>
                    <a:pt x="22370" y="718638"/>
                  </a:cubicBezTo>
                  <a:cubicBezTo>
                    <a:pt x="25545" y="804892"/>
                    <a:pt x="43537" y="509088"/>
                    <a:pt x="54120" y="518613"/>
                  </a:cubicBezTo>
                  <a:cubicBezTo>
                    <a:pt x="64703" y="528138"/>
                    <a:pt x="78991" y="771555"/>
                    <a:pt x="85870" y="775788"/>
                  </a:cubicBezTo>
                  <a:cubicBezTo>
                    <a:pt x="92749" y="780021"/>
                    <a:pt x="80578" y="539250"/>
                    <a:pt x="95395" y="544013"/>
                  </a:cubicBezTo>
                  <a:cubicBezTo>
                    <a:pt x="110212" y="548776"/>
                    <a:pt x="168420" y="792721"/>
                    <a:pt x="174770" y="804363"/>
                  </a:cubicBezTo>
                  <a:cubicBezTo>
                    <a:pt x="181120" y="816005"/>
                    <a:pt x="161012" y="713346"/>
                    <a:pt x="133495" y="613863"/>
                  </a:cubicBezTo>
                  <a:cubicBezTo>
                    <a:pt x="105978" y="514380"/>
                    <a:pt x="29778" y="218575"/>
                    <a:pt x="9670" y="207463"/>
                  </a:cubicBezTo>
                  <a:cubicBezTo>
                    <a:pt x="-10438" y="196351"/>
                    <a:pt x="5966" y="578409"/>
                    <a:pt x="12845" y="547188"/>
                  </a:cubicBezTo>
                  <a:cubicBezTo>
                    <a:pt x="19724" y="515967"/>
                    <a:pt x="33482" y="-27487"/>
                    <a:pt x="35070" y="10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439BFE0B-6279-8274-7F0F-A97C4DA7FB96}"/>
                </a:ext>
              </a:extLst>
            </p:cNvPr>
            <p:cNvSpPr/>
            <p:nvPr/>
          </p:nvSpPr>
          <p:spPr>
            <a:xfrm>
              <a:off x="1457301" y="5526236"/>
              <a:ext cx="123856" cy="709134"/>
            </a:xfrm>
            <a:custGeom>
              <a:avLst/>
              <a:gdLst>
                <a:gd name="connsiteX0" fmla="*/ 24 w 123856"/>
                <a:gd name="connsiteY0" fmla="*/ 1439 h 709134"/>
                <a:gd name="connsiteX1" fmla="*/ 98449 w 123856"/>
                <a:gd name="connsiteY1" fmla="*/ 674539 h 709134"/>
                <a:gd name="connsiteX2" fmla="*/ 92099 w 123856"/>
                <a:gd name="connsiteY2" fmla="*/ 553889 h 709134"/>
                <a:gd name="connsiteX3" fmla="*/ 123849 w 123856"/>
                <a:gd name="connsiteY3" fmla="*/ 55414 h 709134"/>
                <a:gd name="connsiteX4" fmla="*/ 88924 w 123856"/>
                <a:gd name="connsiteY4" fmla="*/ 484039 h 709134"/>
                <a:gd name="connsiteX5" fmla="*/ 24 w 123856"/>
                <a:gd name="connsiteY5" fmla="*/ 1439 h 70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6" h="709134">
                  <a:moveTo>
                    <a:pt x="24" y="1439"/>
                  </a:moveTo>
                  <a:cubicBezTo>
                    <a:pt x="1612" y="33189"/>
                    <a:pt x="83103" y="582464"/>
                    <a:pt x="98449" y="674539"/>
                  </a:cubicBezTo>
                  <a:cubicBezTo>
                    <a:pt x="113795" y="766614"/>
                    <a:pt x="87866" y="657076"/>
                    <a:pt x="92099" y="553889"/>
                  </a:cubicBezTo>
                  <a:cubicBezTo>
                    <a:pt x="96332" y="450702"/>
                    <a:pt x="124378" y="67056"/>
                    <a:pt x="123849" y="55414"/>
                  </a:cubicBezTo>
                  <a:cubicBezTo>
                    <a:pt x="123320" y="43772"/>
                    <a:pt x="103741" y="494622"/>
                    <a:pt x="88924" y="484039"/>
                  </a:cubicBezTo>
                  <a:cubicBezTo>
                    <a:pt x="74107" y="473456"/>
                    <a:pt x="-1564" y="-30311"/>
                    <a:pt x="24" y="14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754F7BE6-0A9E-330A-A298-A813BB74ED88}"/>
                </a:ext>
              </a:extLst>
            </p:cNvPr>
            <p:cNvSpPr/>
            <p:nvPr/>
          </p:nvSpPr>
          <p:spPr>
            <a:xfrm>
              <a:off x="1202249" y="5571904"/>
              <a:ext cx="268231" cy="931771"/>
            </a:xfrm>
            <a:custGeom>
              <a:avLst/>
              <a:gdLst>
                <a:gd name="connsiteX0" fmla="*/ 147126 w 268231"/>
                <a:gd name="connsiteY0" fmla="*/ 221 h 931771"/>
                <a:gd name="connsiteX1" fmla="*/ 45526 w 268231"/>
                <a:gd name="connsiteY1" fmla="*/ 289146 h 931771"/>
                <a:gd name="connsiteX2" fmla="*/ 128076 w 268231"/>
                <a:gd name="connsiteY2" fmla="*/ 533621 h 931771"/>
                <a:gd name="connsiteX3" fmla="*/ 86801 w 268231"/>
                <a:gd name="connsiteY3" fmla="*/ 479646 h 931771"/>
                <a:gd name="connsiteX4" fmla="*/ 267776 w 268231"/>
                <a:gd name="connsiteY4" fmla="*/ 930496 h 931771"/>
                <a:gd name="connsiteX5" fmla="*/ 134426 w 268231"/>
                <a:gd name="connsiteY5" fmla="*/ 603471 h 931771"/>
                <a:gd name="connsiteX6" fmla="*/ 7426 w 268231"/>
                <a:gd name="connsiteY6" fmla="*/ 254221 h 931771"/>
                <a:gd name="connsiteX7" fmla="*/ 26476 w 268231"/>
                <a:gd name="connsiteY7" fmla="*/ 336771 h 931771"/>
                <a:gd name="connsiteX8" fmla="*/ 147126 w 268231"/>
                <a:gd name="connsiteY8" fmla="*/ 221 h 93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231" h="931771">
                  <a:moveTo>
                    <a:pt x="147126" y="221"/>
                  </a:moveTo>
                  <a:cubicBezTo>
                    <a:pt x="150301" y="-7717"/>
                    <a:pt x="48701" y="200246"/>
                    <a:pt x="45526" y="289146"/>
                  </a:cubicBezTo>
                  <a:cubicBezTo>
                    <a:pt x="42351" y="378046"/>
                    <a:pt x="121197" y="501871"/>
                    <a:pt x="128076" y="533621"/>
                  </a:cubicBezTo>
                  <a:cubicBezTo>
                    <a:pt x="134955" y="565371"/>
                    <a:pt x="63518" y="413500"/>
                    <a:pt x="86801" y="479646"/>
                  </a:cubicBezTo>
                  <a:cubicBezTo>
                    <a:pt x="110084" y="545792"/>
                    <a:pt x="259839" y="909859"/>
                    <a:pt x="267776" y="930496"/>
                  </a:cubicBezTo>
                  <a:cubicBezTo>
                    <a:pt x="275714" y="951134"/>
                    <a:pt x="177818" y="716183"/>
                    <a:pt x="134426" y="603471"/>
                  </a:cubicBezTo>
                  <a:cubicBezTo>
                    <a:pt x="91034" y="490759"/>
                    <a:pt x="25418" y="298671"/>
                    <a:pt x="7426" y="254221"/>
                  </a:cubicBezTo>
                  <a:cubicBezTo>
                    <a:pt x="-10566" y="209771"/>
                    <a:pt x="7426" y="375400"/>
                    <a:pt x="26476" y="336771"/>
                  </a:cubicBezTo>
                  <a:cubicBezTo>
                    <a:pt x="45526" y="298142"/>
                    <a:pt x="143951" y="8159"/>
                    <a:pt x="147126" y="22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63EE73AE-A059-AA6A-4613-9848B4573BAB}"/>
                </a:ext>
              </a:extLst>
            </p:cNvPr>
            <p:cNvSpPr/>
            <p:nvPr/>
          </p:nvSpPr>
          <p:spPr>
            <a:xfrm>
              <a:off x="1716895" y="5476434"/>
              <a:ext cx="181803" cy="311630"/>
            </a:xfrm>
            <a:custGeom>
              <a:avLst/>
              <a:gdLst>
                <a:gd name="connsiteX0" fmla="*/ 181755 w 181803"/>
                <a:gd name="connsiteY0" fmla="*/ 441 h 311630"/>
                <a:gd name="connsiteX1" fmla="*/ 92855 w 181803"/>
                <a:gd name="connsiteY1" fmla="*/ 244916 h 311630"/>
                <a:gd name="connsiteX2" fmla="*/ 29355 w 181803"/>
                <a:gd name="connsiteY2" fmla="*/ 209991 h 311630"/>
                <a:gd name="connsiteX3" fmla="*/ 26180 w 181803"/>
                <a:gd name="connsiteY3" fmla="*/ 124266 h 311630"/>
                <a:gd name="connsiteX4" fmla="*/ 45230 w 181803"/>
                <a:gd name="connsiteY4" fmla="*/ 86166 h 311630"/>
                <a:gd name="connsiteX5" fmla="*/ 780 w 181803"/>
                <a:gd name="connsiteY5" fmla="*/ 197291 h 311630"/>
                <a:gd name="connsiteX6" fmla="*/ 89680 w 181803"/>
                <a:gd name="connsiteY6" fmla="*/ 311591 h 311630"/>
                <a:gd name="connsiteX7" fmla="*/ 124605 w 181803"/>
                <a:gd name="connsiteY7" fmla="*/ 209991 h 311630"/>
                <a:gd name="connsiteX8" fmla="*/ 105555 w 181803"/>
                <a:gd name="connsiteY8" fmla="*/ 184591 h 311630"/>
                <a:gd name="connsiteX9" fmla="*/ 181755 w 181803"/>
                <a:gd name="connsiteY9" fmla="*/ 441 h 31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803" h="311630">
                  <a:moveTo>
                    <a:pt x="181755" y="441"/>
                  </a:moveTo>
                  <a:cubicBezTo>
                    <a:pt x="179638" y="10495"/>
                    <a:pt x="118255" y="209991"/>
                    <a:pt x="92855" y="244916"/>
                  </a:cubicBezTo>
                  <a:cubicBezTo>
                    <a:pt x="67455" y="279841"/>
                    <a:pt x="40467" y="230099"/>
                    <a:pt x="29355" y="209991"/>
                  </a:cubicBezTo>
                  <a:cubicBezTo>
                    <a:pt x="18243" y="189883"/>
                    <a:pt x="23534" y="144903"/>
                    <a:pt x="26180" y="124266"/>
                  </a:cubicBezTo>
                  <a:cubicBezTo>
                    <a:pt x="28826" y="103629"/>
                    <a:pt x="49463" y="73995"/>
                    <a:pt x="45230" y="86166"/>
                  </a:cubicBezTo>
                  <a:cubicBezTo>
                    <a:pt x="40997" y="98337"/>
                    <a:pt x="-6628" y="159720"/>
                    <a:pt x="780" y="197291"/>
                  </a:cubicBezTo>
                  <a:cubicBezTo>
                    <a:pt x="8188" y="234862"/>
                    <a:pt x="69043" y="309474"/>
                    <a:pt x="89680" y="311591"/>
                  </a:cubicBezTo>
                  <a:cubicBezTo>
                    <a:pt x="110317" y="313708"/>
                    <a:pt x="121959" y="231158"/>
                    <a:pt x="124605" y="209991"/>
                  </a:cubicBezTo>
                  <a:cubicBezTo>
                    <a:pt x="127251" y="188824"/>
                    <a:pt x="94443" y="214224"/>
                    <a:pt x="105555" y="184591"/>
                  </a:cubicBezTo>
                  <a:cubicBezTo>
                    <a:pt x="116667" y="154958"/>
                    <a:pt x="183872" y="-9613"/>
                    <a:pt x="181755" y="4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8047AD40-A1F7-87D9-2B9D-C0362C71BC69}"/>
                </a:ext>
              </a:extLst>
            </p:cNvPr>
            <p:cNvSpPr/>
            <p:nvPr/>
          </p:nvSpPr>
          <p:spPr>
            <a:xfrm>
              <a:off x="1584286" y="5472638"/>
              <a:ext cx="165236" cy="1053631"/>
            </a:xfrm>
            <a:custGeom>
              <a:avLst/>
              <a:gdLst>
                <a:gd name="connsiteX0" fmla="*/ 95289 w 165236"/>
                <a:gd name="connsiteY0" fmla="*/ 4237 h 1053631"/>
                <a:gd name="connsiteX1" fmla="*/ 73064 w 165236"/>
                <a:gd name="connsiteY1" fmla="*/ 813862 h 1053631"/>
                <a:gd name="connsiteX2" fmla="*/ 76239 w 165236"/>
                <a:gd name="connsiteY2" fmla="*/ 769412 h 1053631"/>
                <a:gd name="connsiteX3" fmla="*/ 117514 w 165236"/>
                <a:gd name="connsiteY3" fmla="*/ 1045637 h 1053631"/>
                <a:gd name="connsiteX4" fmla="*/ 107989 w 165236"/>
                <a:gd name="connsiteY4" fmla="*/ 918637 h 1053631"/>
                <a:gd name="connsiteX5" fmla="*/ 165139 w 165236"/>
                <a:gd name="connsiteY5" fmla="*/ 318562 h 1053631"/>
                <a:gd name="connsiteX6" fmla="*/ 92114 w 165236"/>
                <a:gd name="connsiteY6" fmla="*/ 813862 h 1053631"/>
                <a:gd name="connsiteX7" fmla="*/ 60364 w 165236"/>
                <a:gd name="connsiteY7" fmla="*/ 601137 h 1053631"/>
                <a:gd name="connsiteX8" fmla="*/ 39 w 165236"/>
                <a:gd name="connsiteY8" fmla="*/ 61387 h 1053631"/>
                <a:gd name="connsiteX9" fmla="*/ 69889 w 165236"/>
                <a:gd name="connsiteY9" fmla="*/ 477312 h 1053631"/>
                <a:gd name="connsiteX10" fmla="*/ 95289 w 165236"/>
                <a:gd name="connsiteY10" fmla="*/ 4237 h 105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36" h="1053631">
                  <a:moveTo>
                    <a:pt x="95289" y="4237"/>
                  </a:moveTo>
                  <a:cubicBezTo>
                    <a:pt x="95818" y="60329"/>
                    <a:pt x="76239" y="686333"/>
                    <a:pt x="73064" y="813862"/>
                  </a:cubicBezTo>
                  <a:cubicBezTo>
                    <a:pt x="69889" y="941391"/>
                    <a:pt x="68831" y="730783"/>
                    <a:pt x="76239" y="769412"/>
                  </a:cubicBezTo>
                  <a:cubicBezTo>
                    <a:pt x="83647" y="808041"/>
                    <a:pt x="112222" y="1020766"/>
                    <a:pt x="117514" y="1045637"/>
                  </a:cubicBezTo>
                  <a:cubicBezTo>
                    <a:pt x="122806" y="1070508"/>
                    <a:pt x="100052" y="1039816"/>
                    <a:pt x="107989" y="918637"/>
                  </a:cubicBezTo>
                  <a:cubicBezTo>
                    <a:pt x="115926" y="797458"/>
                    <a:pt x="167785" y="336025"/>
                    <a:pt x="165139" y="318562"/>
                  </a:cubicBezTo>
                  <a:cubicBezTo>
                    <a:pt x="162493" y="301099"/>
                    <a:pt x="109576" y="766766"/>
                    <a:pt x="92114" y="813862"/>
                  </a:cubicBezTo>
                  <a:cubicBezTo>
                    <a:pt x="74652" y="860958"/>
                    <a:pt x="75710" y="726549"/>
                    <a:pt x="60364" y="601137"/>
                  </a:cubicBezTo>
                  <a:cubicBezTo>
                    <a:pt x="45018" y="475725"/>
                    <a:pt x="-1548" y="82024"/>
                    <a:pt x="39" y="61387"/>
                  </a:cubicBezTo>
                  <a:cubicBezTo>
                    <a:pt x="1626" y="40750"/>
                    <a:pt x="55602" y="487366"/>
                    <a:pt x="69889" y="477312"/>
                  </a:cubicBezTo>
                  <a:cubicBezTo>
                    <a:pt x="84176" y="467258"/>
                    <a:pt x="94760" y="-51855"/>
                    <a:pt x="95289" y="42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1F8065A3-E015-40DE-5764-58C4E7EE625D}"/>
                </a:ext>
              </a:extLst>
            </p:cNvPr>
            <p:cNvSpPr/>
            <p:nvPr/>
          </p:nvSpPr>
          <p:spPr>
            <a:xfrm>
              <a:off x="1145445" y="5573784"/>
              <a:ext cx="169917" cy="1267160"/>
            </a:xfrm>
            <a:custGeom>
              <a:avLst/>
              <a:gdLst>
                <a:gd name="connsiteX0" fmla="*/ 127730 w 169917"/>
                <a:gd name="connsiteY0" fmla="*/ 11041 h 1267160"/>
                <a:gd name="connsiteX1" fmla="*/ 48355 w 169917"/>
                <a:gd name="connsiteY1" fmla="*/ 753991 h 1267160"/>
                <a:gd name="connsiteX2" fmla="*/ 42005 w 169917"/>
                <a:gd name="connsiteY2" fmla="*/ 658741 h 1267160"/>
                <a:gd name="connsiteX3" fmla="*/ 32480 w 169917"/>
                <a:gd name="connsiteY3" fmla="*/ 1061966 h 1267160"/>
                <a:gd name="connsiteX4" fmla="*/ 730 w 169917"/>
                <a:gd name="connsiteY4" fmla="*/ 1265166 h 1267160"/>
                <a:gd name="connsiteX5" fmla="*/ 67405 w 169917"/>
                <a:gd name="connsiteY5" fmla="*/ 947666 h 1267160"/>
                <a:gd name="connsiteX6" fmla="*/ 54705 w 169917"/>
                <a:gd name="connsiteY6" fmla="*/ 614291 h 1267160"/>
                <a:gd name="connsiteX7" fmla="*/ 57880 w 169917"/>
                <a:gd name="connsiteY7" fmla="*/ 439666 h 1267160"/>
                <a:gd name="connsiteX8" fmla="*/ 57880 w 169917"/>
                <a:gd name="connsiteY8" fmla="*/ 544441 h 1267160"/>
                <a:gd name="connsiteX9" fmla="*/ 169005 w 169917"/>
                <a:gd name="connsiteY9" fmla="*/ 201541 h 1267160"/>
                <a:gd name="connsiteX10" fmla="*/ 111855 w 169917"/>
                <a:gd name="connsiteY10" fmla="*/ 299966 h 1267160"/>
                <a:gd name="connsiteX11" fmla="*/ 127730 w 169917"/>
                <a:gd name="connsiteY11" fmla="*/ 11041 h 126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917" h="1267160">
                  <a:moveTo>
                    <a:pt x="127730" y="11041"/>
                  </a:moveTo>
                  <a:cubicBezTo>
                    <a:pt x="117147" y="86712"/>
                    <a:pt x="62642" y="646041"/>
                    <a:pt x="48355" y="753991"/>
                  </a:cubicBezTo>
                  <a:cubicBezTo>
                    <a:pt x="34068" y="861941"/>
                    <a:pt x="44651" y="607412"/>
                    <a:pt x="42005" y="658741"/>
                  </a:cubicBezTo>
                  <a:cubicBezTo>
                    <a:pt x="39359" y="710070"/>
                    <a:pt x="39359" y="960895"/>
                    <a:pt x="32480" y="1061966"/>
                  </a:cubicBezTo>
                  <a:cubicBezTo>
                    <a:pt x="25601" y="1163037"/>
                    <a:pt x="-5091" y="1284216"/>
                    <a:pt x="730" y="1265166"/>
                  </a:cubicBezTo>
                  <a:cubicBezTo>
                    <a:pt x="6551" y="1246116"/>
                    <a:pt x="58409" y="1056145"/>
                    <a:pt x="67405" y="947666"/>
                  </a:cubicBezTo>
                  <a:cubicBezTo>
                    <a:pt x="76401" y="839187"/>
                    <a:pt x="56292" y="698958"/>
                    <a:pt x="54705" y="614291"/>
                  </a:cubicBezTo>
                  <a:cubicBezTo>
                    <a:pt x="53118" y="529624"/>
                    <a:pt x="57351" y="451308"/>
                    <a:pt x="57880" y="439666"/>
                  </a:cubicBezTo>
                  <a:cubicBezTo>
                    <a:pt x="58409" y="428024"/>
                    <a:pt x="39359" y="584128"/>
                    <a:pt x="57880" y="544441"/>
                  </a:cubicBezTo>
                  <a:cubicBezTo>
                    <a:pt x="76401" y="504754"/>
                    <a:pt x="160009" y="242287"/>
                    <a:pt x="169005" y="201541"/>
                  </a:cubicBezTo>
                  <a:cubicBezTo>
                    <a:pt x="178001" y="160795"/>
                    <a:pt x="117676" y="327483"/>
                    <a:pt x="111855" y="299966"/>
                  </a:cubicBezTo>
                  <a:cubicBezTo>
                    <a:pt x="106034" y="272449"/>
                    <a:pt x="138313" y="-64630"/>
                    <a:pt x="127730" y="110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1BC27E9E-0466-5B88-22D1-045D514E96A3}"/>
                </a:ext>
              </a:extLst>
            </p:cNvPr>
            <p:cNvSpPr/>
            <p:nvPr/>
          </p:nvSpPr>
          <p:spPr>
            <a:xfrm>
              <a:off x="1393261" y="6241558"/>
              <a:ext cx="194444" cy="689429"/>
            </a:xfrm>
            <a:custGeom>
              <a:avLst/>
              <a:gdLst>
                <a:gd name="connsiteX0" fmla="*/ 194239 w 194444"/>
                <a:gd name="connsiteY0" fmla="*/ 492 h 689429"/>
                <a:gd name="connsiteX1" fmla="*/ 146614 w 194444"/>
                <a:gd name="connsiteY1" fmla="*/ 486267 h 689429"/>
                <a:gd name="connsiteX2" fmla="*/ 95814 w 194444"/>
                <a:gd name="connsiteY2" fmla="*/ 622792 h 689429"/>
                <a:gd name="connsiteX3" fmla="*/ 76764 w 194444"/>
                <a:gd name="connsiteY3" fmla="*/ 508492 h 689429"/>
                <a:gd name="connsiteX4" fmla="*/ 564 w 194444"/>
                <a:gd name="connsiteY4" fmla="*/ 270367 h 689429"/>
                <a:gd name="connsiteX5" fmla="*/ 121214 w 194444"/>
                <a:gd name="connsiteY5" fmla="*/ 686292 h 689429"/>
                <a:gd name="connsiteX6" fmla="*/ 168839 w 194444"/>
                <a:gd name="connsiteY6" fmla="*/ 467217 h 689429"/>
                <a:gd name="connsiteX7" fmla="*/ 127564 w 194444"/>
                <a:gd name="connsiteY7" fmla="*/ 584692 h 689429"/>
                <a:gd name="connsiteX8" fmla="*/ 194239 w 194444"/>
                <a:gd name="connsiteY8" fmla="*/ 492 h 68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44" h="689429">
                  <a:moveTo>
                    <a:pt x="194239" y="492"/>
                  </a:moveTo>
                  <a:cubicBezTo>
                    <a:pt x="197414" y="-15912"/>
                    <a:pt x="163018" y="382550"/>
                    <a:pt x="146614" y="486267"/>
                  </a:cubicBezTo>
                  <a:cubicBezTo>
                    <a:pt x="130210" y="589984"/>
                    <a:pt x="107456" y="619088"/>
                    <a:pt x="95814" y="622792"/>
                  </a:cubicBezTo>
                  <a:cubicBezTo>
                    <a:pt x="84172" y="626496"/>
                    <a:pt x="92639" y="567229"/>
                    <a:pt x="76764" y="508492"/>
                  </a:cubicBezTo>
                  <a:cubicBezTo>
                    <a:pt x="60889" y="449755"/>
                    <a:pt x="-6844" y="240734"/>
                    <a:pt x="564" y="270367"/>
                  </a:cubicBezTo>
                  <a:cubicBezTo>
                    <a:pt x="7972" y="300000"/>
                    <a:pt x="93168" y="653484"/>
                    <a:pt x="121214" y="686292"/>
                  </a:cubicBezTo>
                  <a:cubicBezTo>
                    <a:pt x="149260" y="719100"/>
                    <a:pt x="167781" y="484150"/>
                    <a:pt x="168839" y="467217"/>
                  </a:cubicBezTo>
                  <a:cubicBezTo>
                    <a:pt x="169897" y="450284"/>
                    <a:pt x="124389" y="658775"/>
                    <a:pt x="127564" y="584692"/>
                  </a:cubicBezTo>
                  <a:cubicBezTo>
                    <a:pt x="130739" y="510609"/>
                    <a:pt x="191064" y="16896"/>
                    <a:pt x="194239" y="4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50BF4EBE-44FA-9E93-0D24-242CAB2A09A2}"/>
                </a:ext>
              </a:extLst>
            </p:cNvPr>
            <p:cNvSpPr/>
            <p:nvPr/>
          </p:nvSpPr>
          <p:spPr>
            <a:xfrm>
              <a:off x="358966" y="7534241"/>
              <a:ext cx="288740" cy="672369"/>
            </a:xfrm>
            <a:custGeom>
              <a:avLst/>
              <a:gdLst>
                <a:gd name="connsiteX0" fmla="*/ 288734 w 288740"/>
                <a:gd name="connsiteY0" fmla="*/ 34 h 672369"/>
                <a:gd name="connsiteX1" fmla="*/ 107759 w 288740"/>
                <a:gd name="connsiteY1" fmla="*/ 203234 h 672369"/>
                <a:gd name="connsiteX2" fmla="*/ 9334 w 288740"/>
                <a:gd name="connsiteY2" fmla="*/ 333409 h 672369"/>
                <a:gd name="connsiteX3" fmla="*/ 31559 w 288740"/>
                <a:gd name="connsiteY3" fmla="*/ 346109 h 672369"/>
                <a:gd name="connsiteX4" fmla="*/ 28384 w 288740"/>
                <a:gd name="connsiteY4" fmla="*/ 400084 h 672369"/>
                <a:gd name="connsiteX5" fmla="*/ 72834 w 288740"/>
                <a:gd name="connsiteY5" fmla="*/ 542959 h 672369"/>
                <a:gd name="connsiteX6" fmla="*/ 63309 w 288740"/>
                <a:gd name="connsiteY6" fmla="*/ 495334 h 672369"/>
                <a:gd name="connsiteX7" fmla="*/ 123634 w 288740"/>
                <a:gd name="connsiteY7" fmla="*/ 669959 h 672369"/>
                <a:gd name="connsiteX8" fmla="*/ 79184 w 288740"/>
                <a:gd name="connsiteY8" fmla="*/ 590584 h 672369"/>
                <a:gd name="connsiteX9" fmla="*/ 44259 w 288740"/>
                <a:gd name="connsiteY9" fmla="*/ 498509 h 672369"/>
                <a:gd name="connsiteX10" fmla="*/ 56959 w 288740"/>
                <a:gd name="connsiteY10" fmla="*/ 282609 h 672369"/>
                <a:gd name="connsiteX11" fmla="*/ 2984 w 288740"/>
                <a:gd name="connsiteY11" fmla="*/ 381034 h 672369"/>
                <a:gd name="connsiteX12" fmla="*/ 161734 w 288740"/>
                <a:gd name="connsiteY12" fmla="*/ 187359 h 672369"/>
                <a:gd name="connsiteX13" fmla="*/ 101409 w 288740"/>
                <a:gd name="connsiteY13" fmla="*/ 219109 h 672369"/>
                <a:gd name="connsiteX14" fmla="*/ 288734 w 288740"/>
                <a:gd name="connsiteY14" fmla="*/ 34 h 67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740" h="672369">
                  <a:moveTo>
                    <a:pt x="288734" y="34"/>
                  </a:moveTo>
                  <a:cubicBezTo>
                    <a:pt x="289792" y="-2612"/>
                    <a:pt x="154326" y="147672"/>
                    <a:pt x="107759" y="203234"/>
                  </a:cubicBezTo>
                  <a:cubicBezTo>
                    <a:pt x="61192" y="258796"/>
                    <a:pt x="9334" y="333409"/>
                    <a:pt x="9334" y="333409"/>
                  </a:cubicBezTo>
                  <a:cubicBezTo>
                    <a:pt x="-3366" y="357222"/>
                    <a:pt x="28384" y="334996"/>
                    <a:pt x="31559" y="346109"/>
                  </a:cubicBezTo>
                  <a:cubicBezTo>
                    <a:pt x="34734" y="357222"/>
                    <a:pt x="21505" y="367276"/>
                    <a:pt x="28384" y="400084"/>
                  </a:cubicBezTo>
                  <a:cubicBezTo>
                    <a:pt x="35263" y="432892"/>
                    <a:pt x="67013" y="527084"/>
                    <a:pt x="72834" y="542959"/>
                  </a:cubicBezTo>
                  <a:cubicBezTo>
                    <a:pt x="78655" y="558834"/>
                    <a:pt x="54842" y="474167"/>
                    <a:pt x="63309" y="495334"/>
                  </a:cubicBezTo>
                  <a:cubicBezTo>
                    <a:pt x="71776" y="516501"/>
                    <a:pt x="120988" y="654084"/>
                    <a:pt x="123634" y="669959"/>
                  </a:cubicBezTo>
                  <a:cubicBezTo>
                    <a:pt x="126280" y="685834"/>
                    <a:pt x="92413" y="619159"/>
                    <a:pt x="79184" y="590584"/>
                  </a:cubicBezTo>
                  <a:cubicBezTo>
                    <a:pt x="65955" y="562009"/>
                    <a:pt x="47963" y="549838"/>
                    <a:pt x="44259" y="498509"/>
                  </a:cubicBezTo>
                  <a:cubicBezTo>
                    <a:pt x="40555" y="447180"/>
                    <a:pt x="63838" y="302188"/>
                    <a:pt x="56959" y="282609"/>
                  </a:cubicBezTo>
                  <a:cubicBezTo>
                    <a:pt x="50080" y="263030"/>
                    <a:pt x="-14478" y="396909"/>
                    <a:pt x="2984" y="381034"/>
                  </a:cubicBezTo>
                  <a:cubicBezTo>
                    <a:pt x="20446" y="365159"/>
                    <a:pt x="145330" y="214346"/>
                    <a:pt x="161734" y="187359"/>
                  </a:cubicBezTo>
                  <a:cubicBezTo>
                    <a:pt x="178138" y="160372"/>
                    <a:pt x="83947" y="247684"/>
                    <a:pt x="101409" y="219109"/>
                  </a:cubicBezTo>
                  <a:cubicBezTo>
                    <a:pt x="118871" y="190534"/>
                    <a:pt x="287676" y="2680"/>
                    <a:pt x="288734" y="3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47A5E7A5-8BF0-EB4E-D032-8BA6DB53112A}"/>
                </a:ext>
              </a:extLst>
            </p:cNvPr>
            <p:cNvSpPr/>
            <p:nvPr/>
          </p:nvSpPr>
          <p:spPr>
            <a:xfrm>
              <a:off x="314306" y="7534401"/>
              <a:ext cx="353431" cy="673170"/>
            </a:xfrm>
            <a:custGeom>
              <a:avLst/>
              <a:gdLst>
                <a:gd name="connsiteX0" fmla="*/ 282594 w 353431"/>
                <a:gd name="connsiteY0" fmla="*/ 72899 h 673170"/>
                <a:gd name="connsiteX1" fmla="*/ 47644 w 353431"/>
                <a:gd name="connsiteY1" fmla="*/ 282449 h 673170"/>
                <a:gd name="connsiteX2" fmla="*/ 85744 w 353431"/>
                <a:gd name="connsiteY2" fmla="*/ 288799 h 673170"/>
                <a:gd name="connsiteX3" fmla="*/ 60344 w 353431"/>
                <a:gd name="connsiteY3" fmla="*/ 361824 h 673170"/>
                <a:gd name="connsiteX4" fmla="*/ 19 w 353431"/>
                <a:gd name="connsiteY4" fmla="*/ 558674 h 673170"/>
                <a:gd name="connsiteX5" fmla="*/ 53994 w 353431"/>
                <a:gd name="connsiteY5" fmla="*/ 431674 h 673170"/>
                <a:gd name="connsiteX6" fmla="*/ 76219 w 353431"/>
                <a:gd name="connsiteY6" fmla="*/ 517399 h 673170"/>
                <a:gd name="connsiteX7" fmla="*/ 76219 w 353431"/>
                <a:gd name="connsiteY7" fmla="*/ 606299 h 673170"/>
                <a:gd name="connsiteX8" fmla="*/ 142894 w 353431"/>
                <a:gd name="connsiteY8" fmla="*/ 672974 h 673170"/>
                <a:gd name="connsiteX9" fmla="*/ 107969 w 353431"/>
                <a:gd name="connsiteY9" fmla="*/ 618999 h 673170"/>
                <a:gd name="connsiteX10" fmla="*/ 47644 w 353431"/>
                <a:gd name="connsiteY10" fmla="*/ 425324 h 673170"/>
                <a:gd name="connsiteX11" fmla="*/ 41294 w 353431"/>
                <a:gd name="connsiteY11" fmla="*/ 257049 h 673170"/>
                <a:gd name="connsiteX12" fmla="*/ 190519 w 353431"/>
                <a:gd name="connsiteY12" fmla="*/ 126874 h 673170"/>
                <a:gd name="connsiteX13" fmla="*/ 111144 w 353431"/>
                <a:gd name="connsiteY13" fmla="*/ 257049 h 673170"/>
                <a:gd name="connsiteX14" fmla="*/ 346094 w 353431"/>
                <a:gd name="connsiteY14" fmla="*/ 9399 h 673170"/>
                <a:gd name="connsiteX15" fmla="*/ 282594 w 353431"/>
                <a:gd name="connsiteY15" fmla="*/ 72899 h 6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431" h="673170">
                  <a:moveTo>
                    <a:pt x="282594" y="72899"/>
                  </a:moveTo>
                  <a:cubicBezTo>
                    <a:pt x="232852" y="118407"/>
                    <a:pt x="80452" y="246466"/>
                    <a:pt x="47644" y="282449"/>
                  </a:cubicBezTo>
                  <a:cubicBezTo>
                    <a:pt x="14836" y="318432"/>
                    <a:pt x="83627" y="275570"/>
                    <a:pt x="85744" y="288799"/>
                  </a:cubicBezTo>
                  <a:cubicBezTo>
                    <a:pt x="87861" y="302028"/>
                    <a:pt x="74631" y="316845"/>
                    <a:pt x="60344" y="361824"/>
                  </a:cubicBezTo>
                  <a:cubicBezTo>
                    <a:pt x="46057" y="406803"/>
                    <a:pt x="1077" y="547032"/>
                    <a:pt x="19" y="558674"/>
                  </a:cubicBezTo>
                  <a:cubicBezTo>
                    <a:pt x="-1039" y="570316"/>
                    <a:pt x="41294" y="438553"/>
                    <a:pt x="53994" y="431674"/>
                  </a:cubicBezTo>
                  <a:cubicBezTo>
                    <a:pt x="66694" y="424795"/>
                    <a:pt x="72515" y="488295"/>
                    <a:pt x="76219" y="517399"/>
                  </a:cubicBezTo>
                  <a:cubicBezTo>
                    <a:pt x="79923" y="546503"/>
                    <a:pt x="65106" y="580370"/>
                    <a:pt x="76219" y="606299"/>
                  </a:cubicBezTo>
                  <a:cubicBezTo>
                    <a:pt x="87331" y="632228"/>
                    <a:pt x="137602" y="670857"/>
                    <a:pt x="142894" y="672974"/>
                  </a:cubicBezTo>
                  <a:cubicBezTo>
                    <a:pt x="148186" y="675091"/>
                    <a:pt x="123844" y="660274"/>
                    <a:pt x="107969" y="618999"/>
                  </a:cubicBezTo>
                  <a:cubicBezTo>
                    <a:pt x="92094" y="577724"/>
                    <a:pt x="58756" y="485649"/>
                    <a:pt x="47644" y="425324"/>
                  </a:cubicBezTo>
                  <a:cubicBezTo>
                    <a:pt x="36532" y="364999"/>
                    <a:pt x="17482" y="306791"/>
                    <a:pt x="41294" y="257049"/>
                  </a:cubicBezTo>
                  <a:cubicBezTo>
                    <a:pt x="65106" y="207307"/>
                    <a:pt x="178877" y="126874"/>
                    <a:pt x="190519" y="126874"/>
                  </a:cubicBezTo>
                  <a:cubicBezTo>
                    <a:pt x="202161" y="126874"/>
                    <a:pt x="85215" y="276628"/>
                    <a:pt x="111144" y="257049"/>
                  </a:cubicBezTo>
                  <a:cubicBezTo>
                    <a:pt x="137073" y="237470"/>
                    <a:pt x="322282" y="39561"/>
                    <a:pt x="346094" y="9399"/>
                  </a:cubicBezTo>
                  <a:cubicBezTo>
                    <a:pt x="369906" y="-20763"/>
                    <a:pt x="332336" y="27391"/>
                    <a:pt x="282594" y="728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E103DAEE-151D-824A-EB77-1CBC1DB3BCD4}"/>
                </a:ext>
              </a:extLst>
            </p:cNvPr>
            <p:cNvSpPr/>
            <p:nvPr/>
          </p:nvSpPr>
          <p:spPr>
            <a:xfrm>
              <a:off x="1043122" y="7442200"/>
              <a:ext cx="286379" cy="677766"/>
            </a:xfrm>
            <a:custGeom>
              <a:avLst/>
              <a:gdLst>
                <a:gd name="connsiteX0" fmla="*/ 195128 w 286379"/>
                <a:gd name="connsiteY0" fmla="*/ 0 h 677766"/>
                <a:gd name="connsiteX1" fmla="*/ 264978 w 286379"/>
                <a:gd name="connsiteY1" fmla="*/ 136525 h 677766"/>
                <a:gd name="connsiteX2" fmla="*/ 274503 w 286379"/>
                <a:gd name="connsiteY2" fmla="*/ 107950 h 677766"/>
                <a:gd name="connsiteX3" fmla="*/ 191953 w 286379"/>
                <a:gd name="connsiteY3" fmla="*/ 342900 h 677766"/>
                <a:gd name="connsiteX4" fmla="*/ 223703 w 286379"/>
                <a:gd name="connsiteY4" fmla="*/ 279400 h 677766"/>
                <a:gd name="connsiteX5" fmla="*/ 153853 w 286379"/>
                <a:gd name="connsiteY5" fmla="*/ 444500 h 677766"/>
                <a:gd name="connsiteX6" fmla="*/ 80828 w 286379"/>
                <a:gd name="connsiteY6" fmla="*/ 549275 h 677766"/>
                <a:gd name="connsiteX7" fmla="*/ 112578 w 286379"/>
                <a:gd name="connsiteY7" fmla="*/ 463550 h 677766"/>
                <a:gd name="connsiteX8" fmla="*/ 1453 w 286379"/>
                <a:gd name="connsiteY8" fmla="*/ 676275 h 677766"/>
                <a:gd name="connsiteX9" fmla="*/ 61778 w 286379"/>
                <a:gd name="connsiteY9" fmla="*/ 539750 h 677766"/>
                <a:gd name="connsiteX10" fmla="*/ 236403 w 286379"/>
                <a:gd name="connsiteY10" fmla="*/ 203200 h 677766"/>
                <a:gd name="connsiteX11" fmla="*/ 284028 w 286379"/>
                <a:gd name="connsiteY11" fmla="*/ 136525 h 677766"/>
                <a:gd name="connsiteX12" fmla="*/ 195128 w 286379"/>
                <a:gd name="connsiteY12" fmla="*/ 0 h 67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379" h="677766">
                  <a:moveTo>
                    <a:pt x="195128" y="0"/>
                  </a:moveTo>
                  <a:cubicBezTo>
                    <a:pt x="191953" y="0"/>
                    <a:pt x="251749" y="118533"/>
                    <a:pt x="264978" y="136525"/>
                  </a:cubicBezTo>
                  <a:cubicBezTo>
                    <a:pt x="278207" y="154517"/>
                    <a:pt x="286674" y="73554"/>
                    <a:pt x="274503" y="107950"/>
                  </a:cubicBezTo>
                  <a:cubicBezTo>
                    <a:pt x="262332" y="142346"/>
                    <a:pt x="200420" y="314325"/>
                    <a:pt x="191953" y="342900"/>
                  </a:cubicBezTo>
                  <a:cubicBezTo>
                    <a:pt x="183486" y="371475"/>
                    <a:pt x="230053" y="262467"/>
                    <a:pt x="223703" y="279400"/>
                  </a:cubicBezTo>
                  <a:cubicBezTo>
                    <a:pt x="217353" y="296333"/>
                    <a:pt x="177665" y="399521"/>
                    <a:pt x="153853" y="444500"/>
                  </a:cubicBezTo>
                  <a:cubicBezTo>
                    <a:pt x="130040" y="489479"/>
                    <a:pt x="87707" y="546100"/>
                    <a:pt x="80828" y="549275"/>
                  </a:cubicBezTo>
                  <a:cubicBezTo>
                    <a:pt x="73949" y="552450"/>
                    <a:pt x="125807" y="442383"/>
                    <a:pt x="112578" y="463550"/>
                  </a:cubicBezTo>
                  <a:cubicBezTo>
                    <a:pt x="99349" y="484717"/>
                    <a:pt x="9920" y="663575"/>
                    <a:pt x="1453" y="676275"/>
                  </a:cubicBezTo>
                  <a:cubicBezTo>
                    <a:pt x="-7014" y="688975"/>
                    <a:pt x="22620" y="618596"/>
                    <a:pt x="61778" y="539750"/>
                  </a:cubicBezTo>
                  <a:cubicBezTo>
                    <a:pt x="100936" y="460904"/>
                    <a:pt x="199361" y="270404"/>
                    <a:pt x="236403" y="203200"/>
                  </a:cubicBezTo>
                  <a:cubicBezTo>
                    <a:pt x="273445" y="135996"/>
                    <a:pt x="293553" y="170392"/>
                    <a:pt x="284028" y="136525"/>
                  </a:cubicBezTo>
                  <a:cubicBezTo>
                    <a:pt x="274503" y="102658"/>
                    <a:pt x="198303" y="0"/>
                    <a:pt x="19512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A3B110D7-8DB9-DC46-DDB5-97F8C694CE3F}"/>
                </a:ext>
              </a:extLst>
            </p:cNvPr>
            <p:cNvSpPr/>
            <p:nvPr/>
          </p:nvSpPr>
          <p:spPr>
            <a:xfrm>
              <a:off x="1035614" y="7346258"/>
              <a:ext cx="249377" cy="810420"/>
            </a:xfrm>
            <a:custGeom>
              <a:avLst/>
              <a:gdLst>
                <a:gd name="connsiteX0" fmla="*/ 155011 w 249377"/>
                <a:gd name="connsiteY0" fmla="*/ 692 h 810420"/>
                <a:gd name="connsiteX1" fmla="*/ 215336 w 249377"/>
                <a:gd name="connsiteY1" fmla="*/ 184842 h 810420"/>
                <a:gd name="connsiteX2" fmla="*/ 215336 w 249377"/>
                <a:gd name="connsiteY2" fmla="*/ 346767 h 810420"/>
                <a:gd name="connsiteX3" fmla="*/ 221686 w 249377"/>
                <a:gd name="connsiteY3" fmla="*/ 318192 h 810420"/>
                <a:gd name="connsiteX4" fmla="*/ 120086 w 249377"/>
                <a:gd name="connsiteY4" fmla="*/ 495992 h 810420"/>
                <a:gd name="connsiteX5" fmla="*/ 56586 w 249377"/>
                <a:gd name="connsiteY5" fmla="*/ 569017 h 810420"/>
                <a:gd name="connsiteX6" fmla="*/ 120086 w 249377"/>
                <a:gd name="connsiteY6" fmla="*/ 476942 h 810420"/>
                <a:gd name="connsiteX7" fmla="*/ 53411 w 249377"/>
                <a:gd name="connsiteY7" fmla="*/ 616642 h 810420"/>
                <a:gd name="connsiteX8" fmla="*/ 24836 w 249377"/>
                <a:gd name="connsiteY8" fmla="*/ 676967 h 810420"/>
                <a:gd name="connsiteX9" fmla="*/ 2611 w 249377"/>
                <a:gd name="connsiteY9" fmla="*/ 810317 h 810420"/>
                <a:gd name="connsiteX10" fmla="*/ 28011 w 249377"/>
                <a:gd name="connsiteY10" fmla="*/ 689667 h 810420"/>
                <a:gd name="connsiteX11" fmla="*/ 247086 w 249377"/>
                <a:gd name="connsiteY11" fmla="*/ 254692 h 810420"/>
                <a:gd name="connsiteX12" fmla="*/ 155011 w 249377"/>
                <a:gd name="connsiteY12" fmla="*/ 692 h 81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377" h="810420">
                  <a:moveTo>
                    <a:pt x="155011" y="692"/>
                  </a:moveTo>
                  <a:cubicBezTo>
                    <a:pt x="149719" y="-10950"/>
                    <a:pt x="205282" y="127163"/>
                    <a:pt x="215336" y="184842"/>
                  </a:cubicBezTo>
                  <a:cubicBezTo>
                    <a:pt x="225390" y="242521"/>
                    <a:pt x="214278" y="324542"/>
                    <a:pt x="215336" y="346767"/>
                  </a:cubicBezTo>
                  <a:cubicBezTo>
                    <a:pt x="216394" y="368992"/>
                    <a:pt x="237561" y="293321"/>
                    <a:pt x="221686" y="318192"/>
                  </a:cubicBezTo>
                  <a:cubicBezTo>
                    <a:pt x="205811" y="343063"/>
                    <a:pt x="147603" y="454188"/>
                    <a:pt x="120086" y="495992"/>
                  </a:cubicBezTo>
                  <a:cubicBezTo>
                    <a:pt x="92569" y="537796"/>
                    <a:pt x="56586" y="572192"/>
                    <a:pt x="56586" y="569017"/>
                  </a:cubicBezTo>
                  <a:cubicBezTo>
                    <a:pt x="56586" y="565842"/>
                    <a:pt x="120615" y="469005"/>
                    <a:pt x="120086" y="476942"/>
                  </a:cubicBezTo>
                  <a:cubicBezTo>
                    <a:pt x="119557" y="484880"/>
                    <a:pt x="69286" y="583305"/>
                    <a:pt x="53411" y="616642"/>
                  </a:cubicBezTo>
                  <a:cubicBezTo>
                    <a:pt x="37536" y="649979"/>
                    <a:pt x="33303" y="644688"/>
                    <a:pt x="24836" y="676967"/>
                  </a:cubicBezTo>
                  <a:cubicBezTo>
                    <a:pt x="16369" y="709246"/>
                    <a:pt x="2082" y="808200"/>
                    <a:pt x="2611" y="810317"/>
                  </a:cubicBezTo>
                  <a:cubicBezTo>
                    <a:pt x="3140" y="812434"/>
                    <a:pt x="-12735" y="782271"/>
                    <a:pt x="28011" y="689667"/>
                  </a:cubicBezTo>
                  <a:cubicBezTo>
                    <a:pt x="68757" y="597063"/>
                    <a:pt x="228036" y="374284"/>
                    <a:pt x="247086" y="254692"/>
                  </a:cubicBezTo>
                  <a:cubicBezTo>
                    <a:pt x="266136" y="135100"/>
                    <a:pt x="160303" y="12334"/>
                    <a:pt x="155011" y="6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3F522E62-EF16-F65A-4466-694B3B72E4F6}"/>
                </a:ext>
              </a:extLst>
            </p:cNvPr>
            <p:cNvSpPr/>
            <p:nvPr/>
          </p:nvSpPr>
          <p:spPr>
            <a:xfrm>
              <a:off x="1259785" y="7527738"/>
              <a:ext cx="211181" cy="651494"/>
            </a:xfrm>
            <a:custGeom>
              <a:avLst/>
              <a:gdLst>
                <a:gd name="connsiteX0" fmla="*/ 690 w 211181"/>
                <a:gd name="connsiteY0" fmla="*/ 31937 h 651494"/>
                <a:gd name="connsiteX1" fmla="*/ 124515 w 211181"/>
                <a:gd name="connsiteY1" fmla="*/ 187512 h 651494"/>
                <a:gd name="connsiteX2" fmla="*/ 156265 w 211181"/>
                <a:gd name="connsiteY2" fmla="*/ 206562 h 651494"/>
                <a:gd name="connsiteX3" fmla="*/ 184840 w 211181"/>
                <a:gd name="connsiteY3" fmla="*/ 368487 h 651494"/>
                <a:gd name="connsiteX4" fmla="*/ 200715 w 211181"/>
                <a:gd name="connsiteY4" fmla="*/ 330387 h 651494"/>
                <a:gd name="connsiteX5" fmla="*/ 137215 w 211181"/>
                <a:gd name="connsiteY5" fmla="*/ 466912 h 651494"/>
                <a:gd name="connsiteX6" fmla="*/ 26090 w 211181"/>
                <a:gd name="connsiteY6" fmla="*/ 651062 h 651494"/>
                <a:gd name="connsiteX7" fmla="*/ 105465 w 211181"/>
                <a:gd name="connsiteY7" fmla="*/ 511362 h 651494"/>
                <a:gd name="connsiteX8" fmla="*/ 207065 w 211181"/>
                <a:gd name="connsiteY8" fmla="*/ 304987 h 651494"/>
                <a:gd name="connsiteX9" fmla="*/ 184840 w 211181"/>
                <a:gd name="connsiteY9" fmla="*/ 212912 h 651494"/>
                <a:gd name="connsiteX10" fmla="*/ 124515 w 211181"/>
                <a:gd name="connsiteY10" fmla="*/ 168462 h 651494"/>
                <a:gd name="connsiteX11" fmla="*/ 67365 w 211181"/>
                <a:gd name="connsiteY11" fmla="*/ 187 h 651494"/>
                <a:gd name="connsiteX12" fmla="*/ 73715 w 211181"/>
                <a:gd name="connsiteY12" fmla="*/ 133537 h 651494"/>
                <a:gd name="connsiteX13" fmla="*/ 690 w 211181"/>
                <a:gd name="connsiteY13" fmla="*/ 31937 h 65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181" h="651494">
                  <a:moveTo>
                    <a:pt x="690" y="31937"/>
                  </a:moveTo>
                  <a:cubicBezTo>
                    <a:pt x="9157" y="40933"/>
                    <a:pt x="98586" y="158408"/>
                    <a:pt x="124515" y="187512"/>
                  </a:cubicBezTo>
                  <a:cubicBezTo>
                    <a:pt x="150444" y="216616"/>
                    <a:pt x="146211" y="176400"/>
                    <a:pt x="156265" y="206562"/>
                  </a:cubicBezTo>
                  <a:cubicBezTo>
                    <a:pt x="166319" y="236724"/>
                    <a:pt x="177432" y="347850"/>
                    <a:pt x="184840" y="368487"/>
                  </a:cubicBezTo>
                  <a:cubicBezTo>
                    <a:pt x="192248" y="389124"/>
                    <a:pt x="208653" y="313983"/>
                    <a:pt x="200715" y="330387"/>
                  </a:cubicBezTo>
                  <a:cubicBezTo>
                    <a:pt x="192778" y="346791"/>
                    <a:pt x="166319" y="413466"/>
                    <a:pt x="137215" y="466912"/>
                  </a:cubicBezTo>
                  <a:cubicBezTo>
                    <a:pt x="108111" y="520358"/>
                    <a:pt x="31382" y="643654"/>
                    <a:pt x="26090" y="651062"/>
                  </a:cubicBezTo>
                  <a:cubicBezTo>
                    <a:pt x="20798" y="658470"/>
                    <a:pt x="75303" y="569041"/>
                    <a:pt x="105465" y="511362"/>
                  </a:cubicBezTo>
                  <a:cubicBezTo>
                    <a:pt x="135627" y="453683"/>
                    <a:pt x="193836" y="354729"/>
                    <a:pt x="207065" y="304987"/>
                  </a:cubicBezTo>
                  <a:cubicBezTo>
                    <a:pt x="220294" y="255245"/>
                    <a:pt x="198598" y="235666"/>
                    <a:pt x="184840" y="212912"/>
                  </a:cubicBezTo>
                  <a:cubicBezTo>
                    <a:pt x="171082" y="190158"/>
                    <a:pt x="144094" y="203916"/>
                    <a:pt x="124515" y="168462"/>
                  </a:cubicBezTo>
                  <a:cubicBezTo>
                    <a:pt x="104936" y="133008"/>
                    <a:pt x="75832" y="6008"/>
                    <a:pt x="67365" y="187"/>
                  </a:cubicBezTo>
                  <a:cubicBezTo>
                    <a:pt x="58898" y="-5634"/>
                    <a:pt x="83240" y="125600"/>
                    <a:pt x="73715" y="133537"/>
                  </a:cubicBezTo>
                  <a:cubicBezTo>
                    <a:pt x="64190" y="141474"/>
                    <a:pt x="-7777" y="22941"/>
                    <a:pt x="690" y="319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8FEA0019-EF57-FB50-93BC-BAE06EA1AFF3}"/>
                </a:ext>
              </a:extLst>
            </p:cNvPr>
            <p:cNvSpPr/>
            <p:nvPr/>
          </p:nvSpPr>
          <p:spPr>
            <a:xfrm>
              <a:off x="1293950" y="7759462"/>
              <a:ext cx="200384" cy="448259"/>
            </a:xfrm>
            <a:custGeom>
              <a:avLst/>
              <a:gdLst>
                <a:gd name="connsiteX0" fmla="*/ 169725 w 200384"/>
                <a:gd name="connsiteY0" fmla="*/ 238 h 448259"/>
                <a:gd name="connsiteX1" fmla="*/ 172900 w 200384"/>
                <a:gd name="connsiteY1" fmla="*/ 165338 h 448259"/>
                <a:gd name="connsiteX2" fmla="*/ 147500 w 200384"/>
                <a:gd name="connsiteY2" fmla="*/ 228838 h 448259"/>
                <a:gd name="connsiteX3" fmla="*/ 4625 w 200384"/>
                <a:gd name="connsiteY3" fmla="*/ 441563 h 448259"/>
                <a:gd name="connsiteX4" fmla="*/ 49075 w 200384"/>
                <a:gd name="connsiteY4" fmla="*/ 374888 h 448259"/>
                <a:gd name="connsiteX5" fmla="*/ 188775 w 200384"/>
                <a:gd name="connsiteY5" fmla="*/ 174863 h 448259"/>
                <a:gd name="connsiteX6" fmla="*/ 191950 w 200384"/>
                <a:gd name="connsiteY6" fmla="*/ 130413 h 448259"/>
                <a:gd name="connsiteX7" fmla="*/ 169725 w 200384"/>
                <a:gd name="connsiteY7" fmla="*/ 238 h 44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4" h="448259">
                  <a:moveTo>
                    <a:pt x="169725" y="238"/>
                  </a:moveTo>
                  <a:cubicBezTo>
                    <a:pt x="166550" y="6059"/>
                    <a:pt x="176604" y="127238"/>
                    <a:pt x="172900" y="165338"/>
                  </a:cubicBezTo>
                  <a:cubicBezTo>
                    <a:pt x="169196" y="203438"/>
                    <a:pt x="175546" y="182800"/>
                    <a:pt x="147500" y="228838"/>
                  </a:cubicBezTo>
                  <a:cubicBezTo>
                    <a:pt x="119454" y="274876"/>
                    <a:pt x="21029" y="417221"/>
                    <a:pt x="4625" y="441563"/>
                  </a:cubicBezTo>
                  <a:cubicBezTo>
                    <a:pt x="-11779" y="465905"/>
                    <a:pt x="18383" y="419338"/>
                    <a:pt x="49075" y="374888"/>
                  </a:cubicBezTo>
                  <a:cubicBezTo>
                    <a:pt x="79767" y="330438"/>
                    <a:pt x="164963" y="215609"/>
                    <a:pt x="188775" y="174863"/>
                  </a:cubicBezTo>
                  <a:cubicBezTo>
                    <a:pt x="212587" y="134117"/>
                    <a:pt x="192479" y="164280"/>
                    <a:pt x="191950" y="130413"/>
                  </a:cubicBezTo>
                  <a:cubicBezTo>
                    <a:pt x="191421" y="96546"/>
                    <a:pt x="172900" y="-5583"/>
                    <a:pt x="169725" y="2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95E7DAD0-375E-7B2B-D3D6-513AB49A13B9}"/>
                </a:ext>
              </a:extLst>
            </p:cNvPr>
            <p:cNvSpPr/>
            <p:nvPr/>
          </p:nvSpPr>
          <p:spPr>
            <a:xfrm>
              <a:off x="1469837" y="7762781"/>
              <a:ext cx="92572" cy="470189"/>
            </a:xfrm>
            <a:custGeom>
              <a:avLst/>
              <a:gdLst>
                <a:gd name="connsiteX0" fmla="*/ 19238 w 92572"/>
                <a:gd name="connsiteY0" fmla="*/ 94 h 470189"/>
                <a:gd name="connsiteX1" fmla="*/ 79563 w 92572"/>
                <a:gd name="connsiteY1" fmla="*/ 206469 h 470189"/>
                <a:gd name="connsiteX2" fmla="*/ 79563 w 92572"/>
                <a:gd name="connsiteY2" fmla="*/ 152494 h 470189"/>
                <a:gd name="connsiteX3" fmla="*/ 66863 w 92572"/>
                <a:gd name="connsiteY3" fmla="*/ 323944 h 470189"/>
                <a:gd name="connsiteX4" fmla="*/ 70038 w 92572"/>
                <a:gd name="connsiteY4" fmla="*/ 209644 h 470189"/>
                <a:gd name="connsiteX5" fmla="*/ 35113 w 92572"/>
                <a:gd name="connsiteY5" fmla="*/ 393794 h 470189"/>
                <a:gd name="connsiteX6" fmla="*/ 188 w 92572"/>
                <a:gd name="connsiteY6" fmla="*/ 466819 h 470189"/>
                <a:gd name="connsiteX7" fmla="*/ 50988 w 92572"/>
                <a:gd name="connsiteY7" fmla="*/ 295369 h 470189"/>
                <a:gd name="connsiteX8" fmla="*/ 92263 w 92572"/>
                <a:gd name="connsiteY8" fmla="*/ 171544 h 470189"/>
                <a:gd name="connsiteX9" fmla="*/ 70038 w 92572"/>
                <a:gd name="connsiteY9" fmla="*/ 57244 h 470189"/>
                <a:gd name="connsiteX10" fmla="*/ 73213 w 92572"/>
                <a:gd name="connsiteY10" fmla="*/ 177894 h 470189"/>
                <a:gd name="connsiteX11" fmla="*/ 19238 w 92572"/>
                <a:gd name="connsiteY11" fmla="*/ 94 h 47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72" h="470189">
                  <a:moveTo>
                    <a:pt x="19238" y="94"/>
                  </a:moveTo>
                  <a:cubicBezTo>
                    <a:pt x="20296" y="4856"/>
                    <a:pt x="69509" y="181069"/>
                    <a:pt x="79563" y="206469"/>
                  </a:cubicBezTo>
                  <a:cubicBezTo>
                    <a:pt x="89617" y="231869"/>
                    <a:pt x="81680" y="132915"/>
                    <a:pt x="79563" y="152494"/>
                  </a:cubicBezTo>
                  <a:cubicBezTo>
                    <a:pt x="77446" y="172073"/>
                    <a:pt x="68451" y="314419"/>
                    <a:pt x="66863" y="323944"/>
                  </a:cubicBezTo>
                  <a:cubicBezTo>
                    <a:pt x="65276" y="333469"/>
                    <a:pt x="75330" y="198002"/>
                    <a:pt x="70038" y="209644"/>
                  </a:cubicBezTo>
                  <a:cubicBezTo>
                    <a:pt x="64746" y="221286"/>
                    <a:pt x="46755" y="350932"/>
                    <a:pt x="35113" y="393794"/>
                  </a:cubicBezTo>
                  <a:cubicBezTo>
                    <a:pt x="23471" y="436656"/>
                    <a:pt x="-2458" y="483223"/>
                    <a:pt x="188" y="466819"/>
                  </a:cubicBezTo>
                  <a:cubicBezTo>
                    <a:pt x="2834" y="450415"/>
                    <a:pt x="35642" y="344582"/>
                    <a:pt x="50988" y="295369"/>
                  </a:cubicBezTo>
                  <a:cubicBezTo>
                    <a:pt x="66334" y="246156"/>
                    <a:pt x="89088" y="211231"/>
                    <a:pt x="92263" y="171544"/>
                  </a:cubicBezTo>
                  <a:cubicBezTo>
                    <a:pt x="95438" y="131857"/>
                    <a:pt x="73213" y="56186"/>
                    <a:pt x="70038" y="57244"/>
                  </a:cubicBezTo>
                  <a:cubicBezTo>
                    <a:pt x="66863" y="58302"/>
                    <a:pt x="80092" y="184244"/>
                    <a:pt x="73213" y="177894"/>
                  </a:cubicBezTo>
                  <a:cubicBezTo>
                    <a:pt x="66334" y="171544"/>
                    <a:pt x="18180" y="-4668"/>
                    <a:pt x="19238" y="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7645E42C-C954-0719-D48B-D245E50B14B3}"/>
                </a:ext>
              </a:extLst>
            </p:cNvPr>
            <p:cNvSpPr/>
            <p:nvPr/>
          </p:nvSpPr>
          <p:spPr>
            <a:xfrm>
              <a:off x="1492239" y="7746964"/>
              <a:ext cx="267157" cy="984378"/>
            </a:xfrm>
            <a:custGeom>
              <a:avLst/>
              <a:gdLst>
                <a:gd name="connsiteX0" fmla="*/ 11 w 267157"/>
                <a:gd name="connsiteY0" fmla="*/ 36 h 984378"/>
                <a:gd name="connsiteX1" fmla="*/ 196861 w 267157"/>
                <a:gd name="connsiteY1" fmla="*/ 323886 h 984378"/>
                <a:gd name="connsiteX2" fmla="*/ 190511 w 267157"/>
                <a:gd name="connsiteY2" fmla="*/ 298486 h 984378"/>
                <a:gd name="connsiteX3" fmla="*/ 231786 w 267157"/>
                <a:gd name="connsiteY3" fmla="*/ 447711 h 984378"/>
                <a:gd name="connsiteX4" fmla="*/ 254011 w 267157"/>
                <a:gd name="connsiteY4" fmla="*/ 593761 h 984378"/>
                <a:gd name="connsiteX5" fmla="*/ 254011 w 267157"/>
                <a:gd name="connsiteY5" fmla="*/ 546136 h 984378"/>
                <a:gd name="connsiteX6" fmla="*/ 254011 w 267157"/>
                <a:gd name="connsiteY6" fmla="*/ 736636 h 984378"/>
                <a:gd name="connsiteX7" fmla="*/ 250836 w 267157"/>
                <a:gd name="connsiteY7" fmla="*/ 984286 h 984378"/>
                <a:gd name="connsiteX8" fmla="*/ 263536 w 267157"/>
                <a:gd name="connsiteY8" fmla="*/ 708061 h 984378"/>
                <a:gd name="connsiteX9" fmla="*/ 257186 w 267157"/>
                <a:gd name="connsiteY9" fmla="*/ 415961 h 984378"/>
                <a:gd name="connsiteX10" fmla="*/ 161936 w 267157"/>
                <a:gd name="connsiteY10" fmla="*/ 257211 h 984378"/>
                <a:gd name="connsiteX11" fmla="*/ 187336 w 267157"/>
                <a:gd name="connsiteY11" fmla="*/ 346111 h 984378"/>
                <a:gd name="connsiteX12" fmla="*/ 11 w 267157"/>
                <a:gd name="connsiteY12" fmla="*/ 36 h 9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157" h="984378">
                  <a:moveTo>
                    <a:pt x="11" y="36"/>
                  </a:moveTo>
                  <a:cubicBezTo>
                    <a:pt x="1598" y="-3668"/>
                    <a:pt x="165111" y="274144"/>
                    <a:pt x="196861" y="323886"/>
                  </a:cubicBezTo>
                  <a:cubicBezTo>
                    <a:pt x="228611" y="373628"/>
                    <a:pt x="184690" y="277849"/>
                    <a:pt x="190511" y="298486"/>
                  </a:cubicBezTo>
                  <a:cubicBezTo>
                    <a:pt x="196332" y="319123"/>
                    <a:pt x="221203" y="398499"/>
                    <a:pt x="231786" y="447711"/>
                  </a:cubicBezTo>
                  <a:cubicBezTo>
                    <a:pt x="242369" y="496923"/>
                    <a:pt x="250307" y="577357"/>
                    <a:pt x="254011" y="593761"/>
                  </a:cubicBezTo>
                  <a:cubicBezTo>
                    <a:pt x="257715" y="610165"/>
                    <a:pt x="254011" y="546136"/>
                    <a:pt x="254011" y="546136"/>
                  </a:cubicBezTo>
                  <a:cubicBezTo>
                    <a:pt x="254011" y="569948"/>
                    <a:pt x="254540" y="663611"/>
                    <a:pt x="254011" y="736636"/>
                  </a:cubicBezTo>
                  <a:cubicBezTo>
                    <a:pt x="253482" y="809661"/>
                    <a:pt x="249249" y="989048"/>
                    <a:pt x="250836" y="984286"/>
                  </a:cubicBezTo>
                  <a:cubicBezTo>
                    <a:pt x="252423" y="979524"/>
                    <a:pt x="262478" y="802782"/>
                    <a:pt x="263536" y="708061"/>
                  </a:cubicBezTo>
                  <a:cubicBezTo>
                    <a:pt x="264594" y="613340"/>
                    <a:pt x="274119" y="491103"/>
                    <a:pt x="257186" y="415961"/>
                  </a:cubicBezTo>
                  <a:cubicBezTo>
                    <a:pt x="240253" y="340819"/>
                    <a:pt x="173578" y="268853"/>
                    <a:pt x="161936" y="257211"/>
                  </a:cubicBezTo>
                  <a:cubicBezTo>
                    <a:pt x="150294" y="245569"/>
                    <a:pt x="214323" y="386328"/>
                    <a:pt x="187336" y="346111"/>
                  </a:cubicBezTo>
                  <a:cubicBezTo>
                    <a:pt x="160349" y="305894"/>
                    <a:pt x="-1576" y="3740"/>
                    <a:pt x="11" y="3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3A4BA1D8-104D-0023-F106-DB05221F267D}"/>
                </a:ext>
              </a:extLst>
            </p:cNvPr>
            <p:cNvSpPr/>
            <p:nvPr/>
          </p:nvSpPr>
          <p:spPr>
            <a:xfrm>
              <a:off x="1532788" y="7777700"/>
              <a:ext cx="70992" cy="420507"/>
            </a:xfrm>
            <a:custGeom>
              <a:avLst/>
              <a:gdLst>
                <a:gd name="connsiteX0" fmla="*/ 38837 w 70992"/>
                <a:gd name="connsiteY0" fmla="*/ 1050 h 420507"/>
                <a:gd name="connsiteX1" fmla="*/ 35662 w 70992"/>
                <a:gd name="connsiteY1" fmla="*/ 248700 h 420507"/>
                <a:gd name="connsiteX2" fmla="*/ 737 w 70992"/>
                <a:gd name="connsiteY2" fmla="*/ 420150 h 420507"/>
                <a:gd name="connsiteX3" fmla="*/ 16612 w 70992"/>
                <a:gd name="connsiteY3" fmla="*/ 289975 h 420507"/>
                <a:gd name="connsiteX4" fmla="*/ 70587 w 70992"/>
                <a:gd name="connsiteY4" fmla="*/ 162975 h 420507"/>
                <a:gd name="connsiteX5" fmla="*/ 38837 w 70992"/>
                <a:gd name="connsiteY5" fmla="*/ 1050 h 4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92" h="420507">
                  <a:moveTo>
                    <a:pt x="38837" y="1050"/>
                  </a:moveTo>
                  <a:cubicBezTo>
                    <a:pt x="33016" y="15337"/>
                    <a:pt x="42012" y="178850"/>
                    <a:pt x="35662" y="248700"/>
                  </a:cubicBezTo>
                  <a:cubicBezTo>
                    <a:pt x="29312" y="318550"/>
                    <a:pt x="3912" y="413271"/>
                    <a:pt x="737" y="420150"/>
                  </a:cubicBezTo>
                  <a:cubicBezTo>
                    <a:pt x="-2438" y="427029"/>
                    <a:pt x="4970" y="332837"/>
                    <a:pt x="16612" y="289975"/>
                  </a:cubicBezTo>
                  <a:cubicBezTo>
                    <a:pt x="28254" y="247113"/>
                    <a:pt x="66354" y="203721"/>
                    <a:pt x="70587" y="162975"/>
                  </a:cubicBezTo>
                  <a:cubicBezTo>
                    <a:pt x="74820" y="122229"/>
                    <a:pt x="44658" y="-13237"/>
                    <a:pt x="38837" y="10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E54A1657-5934-F84F-68C2-107B98976B8F}"/>
                </a:ext>
              </a:extLst>
            </p:cNvPr>
            <p:cNvSpPr/>
            <p:nvPr/>
          </p:nvSpPr>
          <p:spPr>
            <a:xfrm>
              <a:off x="1690828" y="7983157"/>
              <a:ext cx="20497" cy="1028904"/>
            </a:xfrm>
            <a:custGeom>
              <a:avLst/>
              <a:gdLst>
                <a:gd name="connsiteX0" fmla="*/ 7797 w 20497"/>
                <a:gd name="connsiteY0" fmla="*/ 5143 h 1028904"/>
                <a:gd name="connsiteX1" fmla="*/ 1447 w 20497"/>
                <a:gd name="connsiteY1" fmla="*/ 729043 h 1028904"/>
                <a:gd name="connsiteX2" fmla="*/ 1447 w 20497"/>
                <a:gd name="connsiteY2" fmla="*/ 621093 h 1028904"/>
                <a:gd name="connsiteX3" fmla="*/ 17322 w 20497"/>
                <a:gd name="connsiteY3" fmla="*/ 1011618 h 1028904"/>
                <a:gd name="connsiteX4" fmla="*/ 20497 w 20497"/>
                <a:gd name="connsiteY4" fmla="*/ 887793 h 1028904"/>
                <a:gd name="connsiteX5" fmla="*/ 17322 w 20497"/>
                <a:gd name="connsiteY5" fmla="*/ 249618 h 1028904"/>
                <a:gd name="connsiteX6" fmla="*/ 4622 w 20497"/>
                <a:gd name="connsiteY6" fmla="*/ 398843 h 1028904"/>
                <a:gd name="connsiteX7" fmla="*/ 7797 w 20497"/>
                <a:gd name="connsiteY7" fmla="*/ 5143 h 102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" h="1028904">
                  <a:moveTo>
                    <a:pt x="7797" y="5143"/>
                  </a:moveTo>
                  <a:cubicBezTo>
                    <a:pt x="7268" y="60176"/>
                    <a:pt x="2505" y="626385"/>
                    <a:pt x="1447" y="729043"/>
                  </a:cubicBezTo>
                  <a:cubicBezTo>
                    <a:pt x="389" y="831701"/>
                    <a:pt x="-1199" y="573997"/>
                    <a:pt x="1447" y="621093"/>
                  </a:cubicBezTo>
                  <a:cubicBezTo>
                    <a:pt x="4093" y="668189"/>
                    <a:pt x="14147" y="967168"/>
                    <a:pt x="17322" y="1011618"/>
                  </a:cubicBezTo>
                  <a:cubicBezTo>
                    <a:pt x="20497" y="1056068"/>
                    <a:pt x="20497" y="1014793"/>
                    <a:pt x="20497" y="887793"/>
                  </a:cubicBezTo>
                  <a:cubicBezTo>
                    <a:pt x="20497" y="760793"/>
                    <a:pt x="19968" y="331110"/>
                    <a:pt x="17322" y="249618"/>
                  </a:cubicBezTo>
                  <a:cubicBezTo>
                    <a:pt x="14676" y="168126"/>
                    <a:pt x="1976" y="443822"/>
                    <a:pt x="4622" y="398843"/>
                  </a:cubicBezTo>
                  <a:cubicBezTo>
                    <a:pt x="7268" y="353864"/>
                    <a:pt x="8326" y="-49890"/>
                    <a:pt x="7797" y="51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42DDB0D4-E45E-C5C6-33E3-588E79FC89F5}"/>
                </a:ext>
              </a:extLst>
            </p:cNvPr>
            <p:cNvSpPr/>
            <p:nvPr/>
          </p:nvSpPr>
          <p:spPr>
            <a:xfrm>
              <a:off x="2026235" y="8196924"/>
              <a:ext cx="371046" cy="1105983"/>
            </a:xfrm>
            <a:custGeom>
              <a:avLst/>
              <a:gdLst>
                <a:gd name="connsiteX0" fmla="*/ 120065 w 371046"/>
                <a:gd name="connsiteY0" fmla="*/ 926 h 1105983"/>
                <a:gd name="connsiteX1" fmla="*/ 329615 w 371046"/>
                <a:gd name="connsiteY1" fmla="*/ 610526 h 1105983"/>
                <a:gd name="connsiteX2" fmla="*/ 2590 w 371046"/>
                <a:gd name="connsiteY2" fmla="*/ 134276 h 1105983"/>
                <a:gd name="connsiteX3" fmla="*/ 186740 w 371046"/>
                <a:gd name="connsiteY3" fmla="*/ 610526 h 1105983"/>
                <a:gd name="connsiteX4" fmla="*/ 370890 w 371046"/>
                <a:gd name="connsiteY4" fmla="*/ 1105826 h 1105983"/>
                <a:gd name="connsiteX5" fmla="*/ 218490 w 371046"/>
                <a:gd name="connsiteY5" fmla="*/ 661326 h 1105983"/>
                <a:gd name="connsiteX6" fmla="*/ 208965 w 371046"/>
                <a:gd name="connsiteY6" fmla="*/ 400976 h 1105983"/>
                <a:gd name="connsiteX7" fmla="*/ 275640 w 371046"/>
                <a:gd name="connsiteY7" fmla="*/ 470826 h 1105983"/>
                <a:gd name="connsiteX8" fmla="*/ 120065 w 371046"/>
                <a:gd name="connsiteY8" fmla="*/ 926 h 110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6" h="1105983">
                  <a:moveTo>
                    <a:pt x="120065" y="926"/>
                  </a:moveTo>
                  <a:cubicBezTo>
                    <a:pt x="129061" y="24209"/>
                    <a:pt x="349194" y="588301"/>
                    <a:pt x="329615" y="610526"/>
                  </a:cubicBezTo>
                  <a:cubicBezTo>
                    <a:pt x="310036" y="632751"/>
                    <a:pt x="26402" y="134276"/>
                    <a:pt x="2590" y="134276"/>
                  </a:cubicBezTo>
                  <a:cubicBezTo>
                    <a:pt x="-21222" y="134276"/>
                    <a:pt x="125357" y="448601"/>
                    <a:pt x="186740" y="610526"/>
                  </a:cubicBezTo>
                  <a:cubicBezTo>
                    <a:pt x="248123" y="772451"/>
                    <a:pt x="365598" y="1097359"/>
                    <a:pt x="370890" y="1105826"/>
                  </a:cubicBezTo>
                  <a:cubicBezTo>
                    <a:pt x="376182" y="1114293"/>
                    <a:pt x="245477" y="778801"/>
                    <a:pt x="218490" y="661326"/>
                  </a:cubicBezTo>
                  <a:cubicBezTo>
                    <a:pt x="191503" y="543851"/>
                    <a:pt x="199440" y="432726"/>
                    <a:pt x="208965" y="400976"/>
                  </a:cubicBezTo>
                  <a:cubicBezTo>
                    <a:pt x="218490" y="369226"/>
                    <a:pt x="290986" y="541205"/>
                    <a:pt x="275640" y="470826"/>
                  </a:cubicBezTo>
                  <a:cubicBezTo>
                    <a:pt x="260294" y="400447"/>
                    <a:pt x="111069" y="-22357"/>
                    <a:pt x="120065" y="9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98DD7178-6FA0-DB15-1127-02F40FBE3595}"/>
                </a:ext>
              </a:extLst>
            </p:cNvPr>
            <p:cNvSpPr/>
            <p:nvPr/>
          </p:nvSpPr>
          <p:spPr>
            <a:xfrm>
              <a:off x="2612881" y="8255000"/>
              <a:ext cx="260266" cy="1193399"/>
            </a:xfrm>
            <a:custGeom>
              <a:avLst/>
              <a:gdLst>
                <a:gd name="connsiteX0" fmla="*/ 144 w 260266"/>
                <a:gd name="connsiteY0" fmla="*/ 0 h 1193399"/>
                <a:gd name="connsiteX1" fmla="*/ 54119 w 260266"/>
                <a:gd name="connsiteY1" fmla="*/ 498475 h 1193399"/>
                <a:gd name="connsiteX2" fmla="*/ 41419 w 260266"/>
                <a:gd name="connsiteY2" fmla="*/ 409575 h 1193399"/>
                <a:gd name="connsiteX3" fmla="*/ 155719 w 260266"/>
                <a:gd name="connsiteY3" fmla="*/ 755650 h 1193399"/>
                <a:gd name="connsiteX4" fmla="*/ 158894 w 260266"/>
                <a:gd name="connsiteY4" fmla="*/ 714375 h 1193399"/>
                <a:gd name="connsiteX5" fmla="*/ 209694 w 260266"/>
                <a:gd name="connsiteY5" fmla="*/ 866775 h 1193399"/>
                <a:gd name="connsiteX6" fmla="*/ 209694 w 260266"/>
                <a:gd name="connsiteY6" fmla="*/ 831850 h 1193399"/>
                <a:gd name="connsiteX7" fmla="*/ 257319 w 260266"/>
                <a:gd name="connsiteY7" fmla="*/ 1187450 h 1193399"/>
                <a:gd name="connsiteX8" fmla="*/ 235094 w 260266"/>
                <a:gd name="connsiteY8" fmla="*/ 1006475 h 1193399"/>
                <a:gd name="connsiteX9" fmla="*/ 73169 w 260266"/>
                <a:gd name="connsiteY9" fmla="*/ 409575 h 1193399"/>
                <a:gd name="connsiteX10" fmla="*/ 73169 w 260266"/>
                <a:gd name="connsiteY10" fmla="*/ 495300 h 1193399"/>
                <a:gd name="connsiteX11" fmla="*/ 144 w 260266"/>
                <a:gd name="connsiteY11" fmla="*/ 0 h 119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266" h="1193399">
                  <a:moveTo>
                    <a:pt x="144" y="0"/>
                  </a:moveTo>
                  <a:cubicBezTo>
                    <a:pt x="-3031" y="529"/>
                    <a:pt x="47240" y="430213"/>
                    <a:pt x="54119" y="498475"/>
                  </a:cubicBezTo>
                  <a:cubicBezTo>
                    <a:pt x="60998" y="566737"/>
                    <a:pt x="24486" y="366713"/>
                    <a:pt x="41419" y="409575"/>
                  </a:cubicBezTo>
                  <a:cubicBezTo>
                    <a:pt x="58352" y="452437"/>
                    <a:pt x="136140" y="704850"/>
                    <a:pt x="155719" y="755650"/>
                  </a:cubicBezTo>
                  <a:cubicBezTo>
                    <a:pt x="175298" y="806450"/>
                    <a:pt x="149898" y="695854"/>
                    <a:pt x="158894" y="714375"/>
                  </a:cubicBezTo>
                  <a:cubicBezTo>
                    <a:pt x="167890" y="732896"/>
                    <a:pt x="201227" y="847196"/>
                    <a:pt x="209694" y="866775"/>
                  </a:cubicBezTo>
                  <a:cubicBezTo>
                    <a:pt x="218161" y="886354"/>
                    <a:pt x="201757" y="778404"/>
                    <a:pt x="209694" y="831850"/>
                  </a:cubicBezTo>
                  <a:cubicBezTo>
                    <a:pt x="217632" y="885296"/>
                    <a:pt x="253086" y="1158346"/>
                    <a:pt x="257319" y="1187450"/>
                  </a:cubicBezTo>
                  <a:cubicBezTo>
                    <a:pt x="261552" y="1216554"/>
                    <a:pt x="265786" y="1136121"/>
                    <a:pt x="235094" y="1006475"/>
                  </a:cubicBezTo>
                  <a:cubicBezTo>
                    <a:pt x="204402" y="876829"/>
                    <a:pt x="100156" y="494771"/>
                    <a:pt x="73169" y="409575"/>
                  </a:cubicBezTo>
                  <a:cubicBezTo>
                    <a:pt x="46182" y="324379"/>
                    <a:pt x="79519" y="565679"/>
                    <a:pt x="73169" y="495300"/>
                  </a:cubicBezTo>
                  <a:cubicBezTo>
                    <a:pt x="66819" y="424921"/>
                    <a:pt x="3319" y="-529"/>
                    <a:pt x="14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1DB256B2-D003-4671-2E83-7660AF90C7B8}"/>
                </a:ext>
              </a:extLst>
            </p:cNvPr>
            <p:cNvSpPr/>
            <p:nvPr/>
          </p:nvSpPr>
          <p:spPr>
            <a:xfrm>
              <a:off x="3190943" y="8105693"/>
              <a:ext cx="247586" cy="1144021"/>
            </a:xfrm>
            <a:custGeom>
              <a:avLst/>
              <a:gdLst>
                <a:gd name="connsiteX0" fmla="*/ 247582 w 247586"/>
                <a:gd name="connsiteY0" fmla="*/ 82 h 1144021"/>
                <a:gd name="connsiteX1" fmla="*/ 12632 w 247586"/>
                <a:gd name="connsiteY1" fmla="*/ 441407 h 1144021"/>
                <a:gd name="connsiteX2" fmla="*/ 41207 w 247586"/>
                <a:gd name="connsiteY2" fmla="*/ 409657 h 1144021"/>
                <a:gd name="connsiteX3" fmla="*/ 25332 w 247586"/>
                <a:gd name="connsiteY3" fmla="*/ 777957 h 1144021"/>
                <a:gd name="connsiteX4" fmla="*/ 25332 w 247586"/>
                <a:gd name="connsiteY4" fmla="*/ 1016082 h 1144021"/>
                <a:gd name="connsiteX5" fmla="*/ 126932 w 247586"/>
                <a:gd name="connsiteY5" fmla="*/ 1143082 h 1144021"/>
                <a:gd name="connsiteX6" fmla="*/ 57082 w 247586"/>
                <a:gd name="connsiteY6" fmla="*/ 1051007 h 1144021"/>
                <a:gd name="connsiteX7" fmla="*/ 3107 w 247586"/>
                <a:gd name="connsiteY7" fmla="*/ 676357 h 1144021"/>
                <a:gd name="connsiteX8" fmla="*/ 72957 w 247586"/>
                <a:gd name="connsiteY8" fmla="*/ 276307 h 1144021"/>
                <a:gd name="connsiteX9" fmla="*/ 6282 w 247586"/>
                <a:gd name="connsiteY9" fmla="*/ 403307 h 1144021"/>
                <a:gd name="connsiteX10" fmla="*/ 247582 w 247586"/>
                <a:gd name="connsiteY10" fmla="*/ 82 h 114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86" h="1144021">
                  <a:moveTo>
                    <a:pt x="247582" y="82"/>
                  </a:moveTo>
                  <a:cubicBezTo>
                    <a:pt x="248640" y="6432"/>
                    <a:pt x="47028" y="373144"/>
                    <a:pt x="12632" y="441407"/>
                  </a:cubicBezTo>
                  <a:cubicBezTo>
                    <a:pt x="-21764" y="509670"/>
                    <a:pt x="39090" y="353565"/>
                    <a:pt x="41207" y="409657"/>
                  </a:cubicBezTo>
                  <a:cubicBezTo>
                    <a:pt x="43324" y="465749"/>
                    <a:pt x="27978" y="676886"/>
                    <a:pt x="25332" y="777957"/>
                  </a:cubicBezTo>
                  <a:cubicBezTo>
                    <a:pt x="22686" y="879028"/>
                    <a:pt x="8399" y="955228"/>
                    <a:pt x="25332" y="1016082"/>
                  </a:cubicBezTo>
                  <a:cubicBezTo>
                    <a:pt x="42265" y="1076936"/>
                    <a:pt x="121640" y="1137261"/>
                    <a:pt x="126932" y="1143082"/>
                  </a:cubicBezTo>
                  <a:cubicBezTo>
                    <a:pt x="132224" y="1148903"/>
                    <a:pt x="77719" y="1128795"/>
                    <a:pt x="57082" y="1051007"/>
                  </a:cubicBezTo>
                  <a:cubicBezTo>
                    <a:pt x="36444" y="973220"/>
                    <a:pt x="461" y="805474"/>
                    <a:pt x="3107" y="676357"/>
                  </a:cubicBezTo>
                  <a:cubicBezTo>
                    <a:pt x="5753" y="547240"/>
                    <a:pt x="72428" y="321815"/>
                    <a:pt x="72957" y="276307"/>
                  </a:cubicBezTo>
                  <a:cubicBezTo>
                    <a:pt x="73486" y="230799"/>
                    <a:pt x="-25468" y="449874"/>
                    <a:pt x="6282" y="403307"/>
                  </a:cubicBezTo>
                  <a:cubicBezTo>
                    <a:pt x="38032" y="356740"/>
                    <a:pt x="246524" y="-6268"/>
                    <a:pt x="247582" y="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5F7E693-2085-B856-784D-AA711FFE73D1}"/>
                </a:ext>
              </a:extLst>
            </p:cNvPr>
            <p:cNvSpPr/>
            <p:nvPr/>
          </p:nvSpPr>
          <p:spPr>
            <a:xfrm>
              <a:off x="3226490" y="8153050"/>
              <a:ext cx="215529" cy="1031076"/>
            </a:xfrm>
            <a:custGeom>
              <a:avLst/>
              <a:gdLst>
                <a:gd name="connsiteX0" fmla="*/ 215210 w 215529"/>
                <a:gd name="connsiteY0" fmla="*/ 350 h 1031076"/>
                <a:gd name="connsiteX1" fmla="*/ 62810 w 215529"/>
                <a:gd name="connsiteY1" fmla="*/ 333725 h 1031076"/>
                <a:gd name="connsiteX2" fmla="*/ 107260 w 215529"/>
                <a:gd name="connsiteY2" fmla="*/ 222600 h 1031076"/>
                <a:gd name="connsiteX3" fmla="*/ 37410 w 215529"/>
                <a:gd name="connsiteY3" fmla="*/ 349600 h 1031076"/>
                <a:gd name="connsiteX4" fmla="*/ 40585 w 215529"/>
                <a:gd name="connsiteY4" fmla="*/ 486125 h 1031076"/>
                <a:gd name="connsiteX5" fmla="*/ 40585 w 215529"/>
                <a:gd name="connsiteY5" fmla="*/ 441675 h 1031076"/>
                <a:gd name="connsiteX6" fmla="*/ 5660 w 215529"/>
                <a:gd name="connsiteY6" fmla="*/ 689325 h 1031076"/>
                <a:gd name="connsiteX7" fmla="*/ 5660 w 215529"/>
                <a:gd name="connsiteY7" fmla="*/ 876650 h 1031076"/>
                <a:gd name="connsiteX8" fmla="*/ 2485 w 215529"/>
                <a:gd name="connsiteY8" fmla="*/ 854425 h 1031076"/>
                <a:gd name="connsiteX9" fmla="*/ 46935 w 215529"/>
                <a:gd name="connsiteY9" fmla="*/ 1022700 h 1031076"/>
                <a:gd name="connsiteX10" fmla="*/ 24710 w 215529"/>
                <a:gd name="connsiteY10" fmla="*/ 933800 h 1031076"/>
                <a:gd name="connsiteX11" fmla="*/ 15185 w 215529"/>
                <a:gd name="connsiteY11" fmla="*/ 333725 h 1031076"/>
                <a:gd name="connsiteX12" fmla="*/ 15185 w 215529"/>
                <a:gd name="connsiteY12" fmla="*/ 406750 h 1031076"/>
                <a:gd name="connsiteX13" fmla="*/ 215210 w 215529"/>
                <a:gd name="connsiteY13" fmla="*/ 350 h 10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529" h="1031076">
                  <a:moveTo>
                    <a:pt x="215210" y="350"/>
                  </a:moveTo>
                  <a:cubicBezTo>
                    <a:pt x="223147" y="-11821"/>
                    <a:pt x="80802" y="296683"/>
                    <a:pt x="62810" y="333725"/>
                  </a:cubicBezTo>
                  <a:cubicBezTo>
                    <a:pt x="44818" y="370767"/>
                    <a:pt x="111493" y="219954"/>
                    <a:pt x="107260" y="222600"/>
                  </a:cubicBezTo>
                  <a:cubicBezTo>
                    <a:pt x="103027" y="225246"/>
                    <a:pt x="48522" y="305679"/>
                    <a:pt x="37410" y="349600"/>
                  </a:cubicBezTo>
                  <a:cubicBezTo>
                    <a:pt x="26298" y="393521"/>
                    <a:pt x="40056" y="470779"/>
                    <a:pt x="40585" y="486125"/>
                  </a:cubicBezTo>
                  <a:cubicBezTo>
                    <a:pt x="41114" y="501471"/>
                    <a:pt x="46406" y="407808"/>
                    <a:pt x="40585" y="441675"/>
                  </a:cubicBezTo>
                  <a:cubicBezTo>
                    <a:pt x="34764" y="475542"/>
                    <a:pt x="11481" y="616829"/>
                    <a:pt x="5660" y="689325"/>
                  </a:cubicBezTo>
                  <a:cubicBezTo>
                    <a:pt x="-161" y="761821"/>
                    <a:pt x="6189" y="849133"/>
                    <a:pt x="5660" y="876650"/>
                  </a:cubicBezTo>
                  <a:cubicBezTo>
                    <a:pt x="5131" y="904167"/>
                    <a:pt x="-4394" y="830083"/>
                    <a:pt x="2485" y="854425"/>
                  </a:cubicBezTo>
                  <a:cubicBezTo>
                    <a:pt x="9364" y="878767"/>
                    <a:pt x="43231" y="1009471"/>
                    <a:pt x="46935" y="1022700"/>
                  </a:cubicBezTo>
                  <a:cubicBezTo>
                    <a:pt x="50639" y="1035929"/>
                    <a:pt x="30002" y="1048629"/>
                    <a:pt x="24710" y="933800"/>
                  </a:cubicBezTo>
                  <a:cubicBezTo>
                    <a:pt x="19418" y="818971"/>
                    <a:pt x="16772" y="421567"/>
                    <a:pt x="15185" y="333725"/>
                  </a:cubicBezTo>
                  <a:cubicBezTo>
                    <a:pt x="13597" y="245883"/>
                    <a:pt x="-14448" y="457550"/>
                    <a:pt x="15185" y="406750"/>
                  </a:cubicBezTo>
                  <a:cubicBezTo>
                    <a:pt x="44818" y="355950"/>
                    <a:pt x="207273" y="12521"/>
                    <a:pt x="215210" y="3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1D801053-2E77-80DB-133B-4354D3093630}"/>
                </a:ext>
              </a:extLst>
            </p:cNvPr>
            <p:cNvSpPr/>
            <p:nvPr/>
          </p:nvSpPr>
          <p:spPr>
            <a:xfrm>
              <a:off x="3898900" y="7765086"/>
              <a:ext cx="464502" cy="218650"/>
            </a:xfrm>
            <a:custGeom>
              <a:avLst/>
              <a:gdLst>
                <a:gd name="connsiteX0" fmla="*/ 0 w 464502"/>
                <a:gd name="connsiteY0" fmla="*/ 10489 h 218650"/>
                <a:gd name="connsiteX1" fmla="*/ 184150 w 464502"/>
                <a:gd name="connsiteY1" fmla="*/ 7314 h 218650"/>
                <a:gd name="connsiteX2" fmla="*/ 301625 w 464502"/>
                <a:gd name="connsiteY2" fmla="*/ 67639 h 218650"/>
                <a:gd name="connsiteX3" fmla="*/ 292100 w 464502"/>
                <a:gd name="connsiteY3" fmla="*/ 51764 h 218650"/>
                <a:gd name="connsiteX4" fmla="*/ 454025 w 464502"/>
                <a:gd name="connsiteY4" fmla="*/ 210514 h 218650"/>
                <a:gd name="connsiteX5" fmla="*/ 425450 w 464502"/>
                <a:gd name="connsiteY5" fmla="*/ 175589 h 218650"/>
                <a:gd name="connsiteX6" fmla="*/ 238125 w 464502"/>
                <a:gd name="connsiteY6" fmla="*/ 4139 h 218650"/>
                <a:gd name="connsiteX7" fmla="*/ 295275 w 464502"/>
                <a:gd name="connsiteY7" fmla="*/ 51764 h 218650"/>
                <a:gd name="connsiteX8" fmla="*/ 200025 w 464502"/>
                <a:gd name="connsiteY8" fmla="*/ 35889 h 218650"/>
                <a:gd name="connsiteX9" fmla="*/ 0 w 464502"/>
                <a:gd name="connsiteY9" fmla="*/ 10489 h 21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502" h="218650">
                  <a:moveTo>
                    <a:pt x="0" y="10489"/>
                  </a:moveTo>
                  <a:cubicBezTo>
                    <a:pt x="66939" y="4139"/>
                    <a:pt x="133879" y="-2211"/>
                    <a:pt x="184150" y="7314"/>
                  </a:cubicBezTo>
                  <a:cubicBezTo>
                    <a:pt x="234421" y="16839"/>
                    <a:pt x="301625" y="67639"/>
                    <a:pt x="301625" y="67639"/>
                  </a:cubicBezTo>
                  <a:cubicBezTo>
                    <a:pt x="319617" y="75047"/>
                    <a:pt x="266700" y="27952"/>
                    <a:pt x="292100" y="51764"/>
                  </a:cubicBezTo>
                  <a:cubicBezTo>
                    <a:pt x="317500" y="75577"/>
                    <a:pt x="431800" y="189877"/>
                    <a:pt x="454025" y="210514"/>
                  </a:cubicBezTo>
                  <a:cubicBezTo>
                    <a:pt x="476250" y="231151"/>
                    <a:pt x="461433" y="209985"/>
                    <a:pt x="425450" y="175589"/>
                  </a:cubicBezTo>
                  <a:cubicBezTo>
                    <a:pt x="389467" y="141193"/>
                    <a:pt x="259821" y="24777"/>
                    <a:pt x="238125" y="4139"/>
                  </a:cubicBezTo>
                  <a:cubicBezTo>
                    <a:pt x="216429" y="-16499"/>
                    <a:pt x="301625" y="46472"/>
                    <a:pt x="295275" y="51764"/>
                  </a:cubicBezTo>
                  <a:cubicBezTo>
                    <a:pt x="288925" y="57056"/>
                    <a:pt x="200025" y="35889"/>
                    <a:pt x="200025" y="35889"/>
                  </a:cubicBezTo>
                  <a:lnTo>
                    <a:pt x="0" y="1048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F38A3F48-1A74-AC61-538D-02888688FEC9}"/>
                </a:ext>
              </a:extLst>
            </p:cNvPr>
            <p:cNvSpPr/>
            <p:nvPr/>
          </p:nvSpPr>
          <p:spPr>
            <a:xfrm>
              <a:off x="3287836" y="7792961"/>
              <a:ext cx="806061" cy="1396181"/>
            </a:xfrm>
            <a:custGeom>
              <a:avLst/>
              <a:gdLst>
                <a:gd name="connsiteX0" fmla="*/ 750764 w 806061"/>
                <a:gd name="connsiteY0" fmla="*/ 1664 h 1396181"/>
                <a:gd name="connsiteX1" fmla="*/ 785689 w 806061"/>
                <a:gd name="connsiteY1" fmla="*/ 293764 h 1396181"/>
                <a:gd name="connsiteX2" fmla="*/ 798389 w 806061"/>
                <a:gd name="connsiteY2" fmla="*/ 233439 h 1396181"/>
                <a:gd name="connsiteX3" fmla="*/ 665039 w 806061"/>
                <a:gd name="connsiteY3" fmla="*/ 658889 h 1396181"/>
                <a:gd name="connsiteX4" fmla="*/ 677739 w 806061"/>
                <a:gd name="connsiteY4" fmla="*/ 633489 h 1396181"/>
                <a:gd name="connsiteX5" fmla="*/ 439614 w 806061"/>
                <a:gd name="connsiteY5" fmla="*/ 1001789 h 1396181"/>
                <a:gd name="connsiteX6" fmla="*/ 439614 w 806061"/>
                <a:gd name="connsiteY6" fmla="*/ 995439 h 1396181"/>
                <a:gd name="connsiteX7" fmla="*/ 211014 w 806061"/>
                <a:gd name="connsiteY7" fmla="*/ 1192289 h 1396181"/>
                <a:gd name="connsiteX8" fmla="*/ 1464 w 806061"/>
                <a:gd name="connsiteY8" fmla="*/ 1395489 h 1396181"/>
                <a:gd name="connsiteX9" fmla="*/ 147514 w 806061"/>
                <a:gd name="connsiteY9" fmla="*/ 1239914 h 1396181"/>
                <a:gd name="connsiteX10" fmla="*/ 661864 w 806061"/>
                <a:gd name="connsiteY10" fmla="*/ 779539 h 1396181"/>
                <a:gd name="connsiteX11" fmla="*/ 592014 w 806061"/>
                <a:gd name="connsiteY11" fmla="*/ 773189 h 1396181"/>
                <a:gd name="connsiteX12" fmla="*/ 744414 w 806061"/>
                <a:gd name="connsiteY12" fmla="*/ 293764 h 1396181"/>
                <a:gd name="connsiteX13" fmla="*/ 798389 w 806061"/>
                <a:gd name="connsiteY13" fmla="*/ 179464 h 1396181"/>
                <a:gd name="connsiteX14" fmla="*/ 750764 w 806061"/>
                <a:gd name="connsiteY14" fmla="*/ 1664 h 139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6061" h="1396181">
                  <a:moveTo>
                    <a:pt x="750764" y="1664"/>
                  </a:moveTo>
                  <a:cubicBezTo>
                    <a:pt x="748647" y="20714"/>
                    <a:pt x="777752" y="255135"/>
                    <a:pt x="785689" y="293764"/>
                  </a:cubicBezTo>
                  <a:cubicBezTo>
                    <a:pt x="793627" y="332393"/>
                    <a:pt x="818497" y="172585"/>
                    <a:pt x="798389" y="233439"/>
                  </a:cubicBezTo>
                  <a:cubicBezTo>
                    <a:pt x="778281" y="294293"/>
                    <a:pt x="685147" y="592214"/>
                    <a:pt x="665039" y="658889"/>
                  </a:cubicBezTo>
                  <a:cubicBezTo>
                    <a:pt x="644931" y="725564"/>
                    <a:pt x="715310" y="576339"/>
                    <a:pt x="677739" y="633489"/>
                  </a:cubicBezTo>
                  <a:cubicBezTo>
                    <a:pt x="640168" y="690639"/>
                    <a:pt x="479302" y="941464"/>
                    <a:pt x="439614" y="1001789"/>
                  </a:cubicBezTo>
                  <a:cubicBezTo>
                    <a:pt x="399926" y="1062114"/>
                    <a:pt x="477714" y="963689"/>
                    <a:pt x="439614" y="995439"/>
                  </a:cubicBezTo>
                  <a:cubicBezTo>
                    <a:pt x="401514" y="1027189"/>
                    <a:pt x="284039" y="1125614"/>
                    <a:pt x="211014" y="1192289"/>
                  </a:cubicBezTo>
                  <a:cubicBezTo>
                    <a:pt x="137989" y="1258964"/>
                    <a:pt x="12047" y="1387552"/>
                    <a:pt x="1464" y="1395489"/>
                  </a:cubicBezTo>
                  <a:cubicBezTo>
                    <a:pt x="-9119" y="1403426"/>
                    <a:pt x="37447" y="1342572"/>
                    <a:pt x="147514" y="1239914"/>
                  </a:cubicBezTo>
                  <a:cubicBezTo>
                    <a:pt x="257581" y="1137256"/>
                    <a:pt x="587781" y="857327"/>
                    <a:pt x="661864" y="779539"/>
                  </a:cubicBezTo>
                  <a:cubicBezTo>
                    <a:pt x="735947" y="701752"/>
                    <a:pt x="578256" y="854152"/>
                    <a:pt x="592014" y="773189"/>
                  </a:cubicBezTo>
                  <a:cubicBezTo>
                    <a:pt x="605772" y="692227"/>
                    <a:pt x="710018" y="392718"/>
                    <a:pt x="744414" y="293764"/>
                  </a:cubicBezTo>
                  <a:cubicBezTo>
                    <a:pt x="778810" y="194810"/>
                    <a:pt x="798389" y="226560"/>
                    <a:pt x="798389" y="179464"/>
                  </a:cubicBezTo>
                  <a:cubicBezTo>
                    <a:pt x="798389" y="132368"/>
                    <a:pt x="752881" y="-17386"/>
                    <a:pt x="750764" y="16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DE8A6B4E-6731-47DE-2A19-F4B8487B55F4}"/>
                </a:ext>
              </a:extLst>
            </p:cNvPr>
            <p:cNvSpPr/>
            <p:nvPr/>
          </p:nvSpPr>
          <p:spPr>
            <a:xfrm>
              <a:off x="3225822" y="9150323"/>
              <a:ext cx="1403967" cy="441361"/>
            </a:xfrm>
            <a:custGeom>
              <a:avLst/>
              <a:gdLst>
                <a:gd name="connsiteX0" fmla="*/ 9503 w 1403967"/>
                <a:gd name="connsiteY0" fmla="*/ 111152 h 441361"/>
                <a:gd name="connsiteX1" fmla="*/ 82528 w 1403967"/>
                <a:gd name="connsiteY1" fmla="*/ 63527 h 441361"/>
                <a:gd name="connsiteX2" fmla="*/ 361928 w 1403967"/>
                <a:gd name="connsiteY2" fmla="*/ 181002 h 441361"/>
                <a:gd name="connsiteX3" fmla="*/ 349228 w 1403967"/>
                <a:gd name="connsiteY3" fmla="*/ 139727 h 441361"/>
                <a:gd name="connsiteX4" fmla="*/ 768328 w 1403967"/>
                <a:gd name="connsiteY4" fmla="*/ 269902 h 441361"/>
                <a:gd name="connsiteX5" fmla="*/ 727053 w 1403967"/>
                <a:gd name="connsiteY5" fmla="*/ 241327 h 441361"/>
                <a:gd name="connsiteX6" fmla="*/ 993753 w 1403967"/>
                <a:gd name="connsiteY6" fmla="*/ 349277 h 441361"/>
                <a:gd name="connsiteX7" fmla="*/ 1403328 w 1403967"/>
                <a:gd name="connsiteY7" fmla="*/ 441352 h 441361"/>
                <a:gd name="connsiteX8" fmla="*/ 1095353 w 1403967"/>
                <a:gd name="connsiteY8" fmla="*/ 355627 h 441361"/>
                <a:gd name="connsiteX9" fmla="*/ 644503 w 1403967"/>
                <a:gd name="connsiteY9" fmla="*/ 231802 h 441361"/>
                <a:gd name="connsiteX10" fmla="*/ 400028 w 1403967"/>
                <a:gd name="connsiteY10" fmla="*/ 27 h 441361"/>
                <a:gd name="connsiteX11" fmla="*/ 641328 w 1403967"/>
                <a:gd name="connsiteY11" fmla="*/ 215927 h 441361"/>
                <a:gd name="connsiteX12" fmla="*/ 466703 w 1403967"/>
                <a:gd name="connsiteY12" fmla="*/ 161952 h 441361"/>
                <a:gd name="connsiteX13" fmla="*/ 260328 w 1403967"/>
                <a:gd name="connsiteY13" fmla="*/ 95277 h 441361"/>
                <a:gd name="connsiteX14" fmla="*/ 9503 w 1403967"/>
                <a:gd name="connsiteY14" fmla="*/ 111152 h 44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3967" h="441361">
                  <a:moveTo>
                    <a:pt x="9503" y="111152"/>
                  </a:moveTo>
                  <a:cubicBezTo>
                    <a:pt x="-20130" y="105860"/>
                    <a:pt x="23791" y="51885"/>
                    <a:pt x="82528" y="63527"/>
                  </a:cubicBezTo>
                  <a:cubicBezTo>
                    <a:pt x="141266" y="75169"/>
                    <a:pt x="317478" y="168302"/>
                    <a:pt x="361928" y="181002"/>
                  </a:cubicBezTo>
                  <a:cubicBezTo>
                    <a:pt x="406378" y="193702"/>
                    <a:pt x="281495" y="124910"/>
                    <a:pt x="349228" y="139727"/>
                  </a:cubicBezTo>
                  <a:cubicBezTo>
                    <a:pt x="416961" y="154544"/>
                    <a:pt x="705357" y="252969"/>
                    <a:pt x="768328" y="269902"/>
                  </a:cubicBezTo>
                  <a:cubicBezTo>
                    <a:pt x="831299" y="286835"/>
                    <a:pt x="689482" y="228098"/>
                    <a:pt x="727053" y="241327"/>
                  </a:cubicBezTo>
                  <a:cubicBezTo>
                    <a:pt x="764624" y="254556"/>
                    <a:pt x="881041" y="315940"/>
                    <a:pt x="993753" y="349277"/>
                  </a:cubicBezTo>
                  <a:cubicBezTo>
                    <a:pt x="1106465" y="382614"/>
                    <a:pt x="1386395" y="440294"/>
                    <a:pt x="1403328" y="441352"/>
                  </a:cubicBezTo>
                  <a:cubicBezTo>
                    <a:pt x="1420261" y="442410"/>
                    <a:pt x="1095353" y="355627"/>
                    <a:pt x="1095353" y="355627"/>
                  </a:cubicBezTo>
                  <a:cubicBezTo>
                    <a:pt x="968882" y="320702"/>
                    <a:pt x="760391" y="291069"/>
                    <a:pt x="644503" y="231802"/>
                  </a:cubicBezTo>
                  <a:cubicBezTo>
                    <a:pt x="528616" y="172535"/>
                    <a:pt x="400557" y="2673"/>
                    <a:pt x="400028" y="27"/>
                  </a:cubicBezTo>
                  <a:cubicBezTo>
                    <a:pt x="399499" y="-2619"/>
                    <a:pt x="630216" y="188940"/>
                    <a:pt x="641328" y="215927"/>
                  </a:cubicBezTo>
                  <a:cubicBezTo>
                    <a:pt x="652440" y="242914"/>
                    <a:pt x="466703" y="161952"/>
                    <a:pt x="466703" y="161952"/>
                  </a:cubicBezTo>
                  <a:cubicBezTo>
                    <a:pt x="403203" y="141844"/>
                    <a:pt x="333882" y="106919"/>
                    <a:pt x="260328" y="95277"/>
                  </a:cubicBezTo>
                  <a:cubicBezTo>
                    <a:pt x="186774" y="83635"/>
                    <a:pt x="39136" y="116444"/>
                    <a:pt x="9503" y="1111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BF9A9947-F41C-6C13-6052-6DF55A8C4463}"/>
                </a:ext>
              </a:extLst>
            </p:cNvPr>
            <p:cNvSpPr/>
            <p:nvPr/>
          </p:nvSpPr>
          <p:spPr>
            <a:xfrm>
              <a:off x="3387509" y="7743233"/>
              <a:ext cx="797824" cy="1475338"/>
            </a:xfrm>
            <a:custGeom>
              <a:avLst/>
              <a:gdLst>
                <a:gd name="connsiteX0" fmla="*/ 736816 w 797824"/>
                <a:gd name="connsiteY0" fmla="*/ 592 h 1475338"/>
                <a:gd name="connsiteX1" fmla="*/ 733641 w 797824"/>
                <a:gd name="connsiteY1" fmla="*/ 457792 h 1475338"/>
                <a:gd name="connsiteX2" fmla="*/ 755866 w 797824"/>
                <a:gd name="connsiteY2" fmla="*/ 384767 h 1475338"/>
                <a:gd name="connsiteX3" fmla="*/ 524091 w 797824"/>
                <a:gd name="connsiteY3" fmla="*/ 848317 h 1475338"/>
                <a:gd name="connsiteX4" fmla="*/ 552666 w 797824"/>
                <a:gd name="connsiteY4" fmla="*/ 832442 h 1475338"/>
                <a:gd name="connsiteX5" fmla="*/ 355816 w 797824"/>
                <a:gd name="connsiteY5" fmla="*/ 1143592 h 1475338"/>
                <a:gd name="connsiteX6" fmla="*/ 397091 w 797824"/>
                <a:gd name="connsiteY6" fmla="*/ 1111842 h 1475338"/>
                <a:gd name="connsiteX7" fmla="*/ 54191 w 797824"/>
                <a:gd name="connsiteY7" fmla="*/ 1391242 h 1475338"/>
                <a:gd name="connsiteX8" fmla="*/ 25616 w 797824"/>
                <a:gd name="connsiteY8" fmla="*/ 1432517 h 1475338"/>
                <a:gd name="connsiteX9" fmla="*/ 16091 w 797824"/>
                <a:gd name="connsiteY9" fmla="*/ 1473792 h 1475338"/>
                <a:gd name="connsiteX10" fmla="*/ 28791 w 797824"/>
                <a:gd name="connsiteY10" fmla="*/ 1375367 h 1475338"/>
                <a:gd name="connsiteX11" fmla="*/ 355816 w 797824"/>
                <a:gd name="connsiteY11" fmla="*/ 1099142 h 1475338"/>
                <a:gd name="connsiteX12" fmla="*/ 663791 w 797824"/>
                <a:gd name="connsiteY12" fmla="*/ 718142 h 1475338"/>
                <a:gd name="connsiteX13" fmla="*/ 619341 w 797824"/>
                <a:gd name="connsiteY13" fmla="*/ 778467 h 1475338"/>
                <a:gd name="connsiteX14" fmla="*/ 793966 w 797824"/>
                <a:gd name="connsiteY14" fmla="*/ 286342 h 1475338"/>
                <a:gd name="connsiteX15" fmla="*/ 739991 w 797824"/>
                <a:gd name="connsiteY15" fmla="*/ 359367 h 1475338"/>
                <a:gd name="connsiteX16" fmla="*/ 736816 w 797824"/>
                <a:gd name="connsiteY16" fmla="*/ 592 h 14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7824" h="1475338">
                  <a:moveTo>
                    <a:pt x="736816" y="592"/>
                  </a:moveTo>
                  <a:cubicBezTo>
                    <a:pt x="735758" y="16996"/>
                    <a:pt x="730466" y="393763"/>
                    <a:pt x="733641" y="457792"/>
                  </a:cubicBezTo>
                  <a:cubicBezTo>
                    <a:pt x="736816" y="521821"/>
                    <a:pt x="790791" y="319679"/>
                    <a:pt x="755866" y="384767"/>
                  </a:cubicBezTo>
                  <a:cubicBezTo>
                    <a:pt x="720941" y="449855"/>
                    <a:pt x="557958" y="773705"/>
                    <a:pt x="524091" y="848317"/>
                  </a:cubicBezTo>
                  <a:cubicBezTo>
                    <a:pt x="490224" y="922929"/>
                    <a:pt x="580712" y="783230"/>
                    <a:pt x="552666" y="832442"/>
                  </a:cubicBezTo>
                  <a:cubicBezTo>
                    <a:pt x="524620" y="881654"/>
                    <a:pt x="381745" y="1097025"/>
                    <a:pt x="355816" y="1143592"/>
                  </a:cubicBezTo>
                  <a:cubicBezTo>
                    <a:pt x="329887" y="1190159"/>
                    <a:pt x="397091" y="1111842"/>
                    <a:pt x="397091" y="1111842"/>
                  </a:cubicBezTo>
                  <a:cubicBezTo>
                    <a:pt x="346820" y="1153117"/>
                    <a:pt x="116103" y="1337796"/>
                    <a:pt x="54191" y="1391242"/>
                  </a:cubicBezTo>
                  <a:cubicBezTo>
                    <a:pt x="-7721" y="1444688"/>
                    <a:pt x="31966" y="1418759"/>
                    <a:pt x="25616" y="1432517"/>
                  </a:cubicBezTo>
                  <a:cubicBezTo>
                    <a:pt x="19266" y="1446275"/>
                    <a:pt x="15562" y="1483317"/>
                    <a:pt x="16091" y="1473792"/>
                  </a:cubicBezTo>
                  <a:cubicBezTo>
                    <a:pt x="16620" y="1464267"/>
                    <a:pt x="-27830" y="1437809"/>
                    <a:pt x="28791" y="1375367"/>
                  </a:cubicBezTo>
                  <a:cubicBezTo>
                    <a:pt x="85412" y="1312925"/>
                    <a:pt x="249983" y="1208679"/>
                    <a:pt x="355816" y="1099142"/>
                  </a:cubicBezTo>
                  <a:cubicBezTo>
                    <a:pt x="461649" y="989605"/>
                    <a:pt x="619870" y="771588"/>
                    <a:pt x="663791" y="718142"/>
                  </a:cubicBezTo>
                  <a:cubicBezTo>
                    <a:pt x="707712" y="664696"/>
                    <a:pt x="597645" y="850434"/>
                    <a:pt x="619341" y="778467"/>
                  </a:cubicBezTo>
                  <a:cubicBezTo>
                    <a:pt x="641037" y="706500"/>
                    <a:pt x="773858" y="356192"/>
                    <a:pt x="793966" y="286342"/>
                  </a:cubicBezTo>
                  <a:cubicBezTo>
                    <a:pt x="814074" y="216492"/>
                    <a:pt x="749516" y="405405"/>
                    <a:pt x="739991" y="359367"/>
                  </a:cubicBezTo>
                  <a:cubicBezTo>
                    <a:pt x="730466" y="313330"/>
                    <a:pt x="737874" y="-15812"/>
                    <a:pt x="736816" y="5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3B1044E5-94C5-ACC0-F3D3-983BEE54953D}"/>
                </a:ext>
              </a:extLst>
            </p:cNvPr>
            <p:cNvSpPr/>
            <p:nvPr/>
          </p:nvSpPr>
          <p:spPr>
            <a:xfrm>
              <a:off x="4009778" y="7740160"/>
              <a:ext cx="378072" cy="251763"/>
            </a:xfrm>
            <a:custGeom>
              <a:avLst/>
              <a:gdLst>
                <a:gd name="connsiteX0" fmla="*/ 247 w 378072"/>
                <a:gd name="connsiteY0" fmla="*/ 490 h 251763"/>
                <a:gd name="connsiteX1" fmla="*/ 276472 w 378072"/>
                <a:gd name="connsiteY1" fmla="*/ 184640 h 251763"/>
                <a:gd name="connsiteX2" fmla="*/ 285997 w 378072"/>
                <a:gd name="connsiteY2" fmla="*/ 127490 h 251763"/>
                <a:gd name="connsiteX3" fmla="*/ 378072 w 378072"/>
                <a:gd name="connsiteY3" fmla="*/ 251315 h 251763"/>
                <a:gd name="connsiteX4" fmla="*/ 285997 w 378072"/>
                <a:gd name="connsiteY4" fmla="*/ 171940 h 251763"/>
                <a:gd name="connsiteX5" fmla="*/ 146297 w 378072"/>
                <a:gd name="connsiteY5" fmla="*/ 48115 h 251763"/>
                <a:gd name="connsiteX6" fmla="*/ 225672 w 378072"/>
                <a:gd name="connsiteY6" fmla="*/ 127490 h 251763"/>
                <a:gd name="connsiteX7" fmla="*/ 247 w 378072"/>
                <a:gd name="connsiteY7" fmla="*/ 490 h 25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72" h="251763">
                  <a:moveTo>
                    <a:pt x="247" y="490"/>
                  </a:moveTo>
                  <a:cubicBezTo>
                    <a:pt x="8714" y="10015"/>
                    <a:pt x="228847" y="163473"/>
                    <a:pt x="276472" y="184640"/>
                  </a:cubicBezTo>
                  <a:cubicBezTo>
                    <a:pt x="324097" y="205807"/>
                    <a:pt x="269064" y="116378"/>
                    <a:pt x="285997" y="127490"/>
                  </a:cubicBezTo>
                  <a:cubicBezTo>
                    <a:pt x="302930" y="138602"/>
                    <a:pt x="378072" y="243907"/>
                    <a:pt x="378072" y="251315"/>
                  </a:cubicBezTo>
                  <a:cubicBezTo>
                    <a:pt x="378072" y="258723"/>
                    <a:pt x="285997" y="171940"/>
                    <a:pt x="285997" y="171940"/>
                  </a:cubicBezTo>
                  <a:cubicBezTo>
                    <a:pt x="247368" y="138073"/>
                    <a:pt x="156351" y="55523"/>
                    <a:pt x="146297" y="48115"/>
                  </a:cubicBezTo>
                  <a:cubicBezTo>
                    <a:pt x="136243" y="40707"/>
                    <a:pt x="248426" y="131723"/>
                    <a:pt x="225672" y="127490"/>
                  </a:cubicBezTo>
                  <a:cubicBezTo>
                    <a:pt x="202918" y="123257"/>
                    <a:pt x="-8220" y="-9035"/>
                    <a:pt x="247" y="4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EFD051DC-4B2F-FFD2-2104-5A8549D563DD}"/>
                </a:ext>
              </a:extLst>
            </p:cNvPr>
            <p:cNvSpPr/>
            <p:nvPr/>
          </p:nvSpPr>
          <p:spPr>
            <a:xfrm>
              <a:off x="3793564" y="7826372"/>
              <a:ext cx="553810" cy="1362078"/>
            </a:xfrm>
            <a:custGeom>
              <a:avLst/>
              <a:gdLst>
                <a:gd name="connsiteX0" fmla="*/ 518086 w 553810"/>
                <a:gd name="connsiteY0" fmla="*/ 3 h 1362078"/>
                <a:gd name="connsiteX1" fmla="*/ 553011 w 553810"/>
                <a:gd name="connsiteY1" fmla="*/ 323853 h 1362078"/>
                <a:gd name="connsiteX2" fmla="*/ 479986 w 553810"/>
                <a:gd name="connsiteY2" fmla="*/ 631828 h 1362078"/>
                <a:gd name="connsiteX3" fmla="*/ 495861 w 553810"/>
                <a:gd name="connsiteY3" fmla="*/ 606428 h 1362078"/>
                <a:gd name="connsiteX4" fmla="*/ 248211 w 553810"/>
                <a:gd name="connsiteY4" fmla="*/ 958853 h 1362078"/>
                <a:gd name="connsiteX5" fmla="*/ 270436 w 553810"/>
                <a:gd name="connsiteY5" fmla="*/ 942978 h 1362078"/>
                <a:gd name="connsiteX6" fmla="*/ 187886 w 553810"/>
                <a:gd name="connsiteY6" fmla="*/ 1063628 h 1362078"/>
                <a:gd name="connsiteX7" fmla="*/ 95811 w 553810"/>
                <a:gd name="connsiteY7" fmla="*/ 1225553 h 1362078"/>
                <a:gd name="connsiteX8" fmla="*/ 561 w 553810"/>
                <a:gd name="connsiteY8" fmla="*/ 1362078 h 1362078"/>
                <a:gd name="connsiteX9" fmla="*/ 79936 w 553810"/>
                <a:gd name="connsiteY9" fmla="*/ 1225553 h 1362078"/>
                <a:gd name="connsiteX10" fmla="*/ 470461 w 553810"/>
                <a:gd name="connsiteY10" fmla="*/ 727078 h 1362078"/>
                <a:gd name="connsiteX11" fmla="*/ 426011 w 553810"/>
                <a:gd name="connsiteY11" fmla="*/ 762003 h 1362078"/>
                <a:gd name="connsiteX12" fmla="*/ 505386 w 553810"/>
                <a:gd name="connsiteY12" fmla="*/ 282578 h 1362078"/>
                <a:gd name="connsiteX13" fmla="*/ 505386 w 553810"/>
                <a:gd name="connsiteY13" fmla="*/ 317503 h 1362078"/>
                <a:gd name="connsiteX14" fmla="*/ 518086 w 553810"/>
                <a:gd name="connsiteY14" fmla="*/ 3 h 13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810" h="1362078">
                  <a:moveTo>
                    <a:pt x="518086" y="3"/>
                  </a:moveTo>
                  <a:cubicBezTo>
                    <a:pt x="526023" y="1061"/>
                    <a:pt x="559361" y="218549"/>
                    <a:pt x="553011" y="323853"/>
                  </a:cubicBezTo>
                  <a:cubicBezTo>
                    <a:pt x="546661" y="429157"/>
                    <a:pt x="489511" y="584732"/>
                    <a:pt x="479986" y="631828"/>
                  </a:cubicBezTo>
                  <a:cubicBezTo>
                    <a:pt x="470461" y="678924"/>
                    <a:pt x="534490" y="551924"/>
                    <a:pt x="495861" y="606428"/>
                  </a:cubicBezTo>
                  <a:cubicBezTo>
                    <a:pt x="457232" y="660932"/>
                    <a:pt x="285782" y="902761"/>
                    <a:pt x="248211" y="958853"/>
                  </a:cubicBezTo>
                  <a:cubicBezTo>
                    <a:pt x="210640" y="1014945"/>
                    <a:pt x="280490" y="925516"/>
                    <a:pt x="270436" y="942978"/>
                  </a:cubicBezTo>
                  <a:cubicBezTo>
                    <a:pt x="260382" y="960440"/>
                    <a:pt x="216990" y="1016532"/>
                    <a:pt x="187886" y="1063628"/>
                  </a:cubicBezTo>
                  <a:cubicBezTo>
                    <a:pt x="158782" y="1110724"/>
                    <a:pt x="127032" y="1175811"/>
                    <a:pt x="95811" y="1225553"/>
                  </a:cubicBezTo>
                  <a:cubicBezTo>
                    <a:pt x="64590" y="1275295"/>
                    <a:pt x="3207" y="1362078"/>
                    <a:pt x="561" y="1362078"/>
                  </a:cubicBezTo>
                  <a:cubicBezTo>
                    <a:pt x="-2085" y="1362078"/>
                    <a:pt x="1619" y="1331386"/>
                    <a:pt x="79936" y="1225553"/>
                  </a:cubicBezTo>
                  <a:cubicBezTo>
                    <a:pt x="158253" y="1119720"/>
                    <a:pt x="412782" y="804336"/>
                    <a:pt x="470461" y="727078"/>
                  </a:cubicBezTo>
                  <a:cubicBezTo>
                    <a:pt x="528140" y="649820"/>
                    <a:pt x="420190" y="836086"/>
                    <a:pt x="426011" y="762003"/>
                  </a:cubicBezTo>
                  <a:cubicBezTo>
                    <a:pt x="431832" y="687920"/>
                    <a:pt x="492157" y="356661"/>
                    <a:pt x="505386" y="282578"/>
                  </a:cubicBezTo>
                  <a:cubicBezTo>
                    <a:pt x="518615" y="208495"/>
                    <a:pt x="498507" y="361424"/>
                    <a:pt x="505386" y="317503"/>
                  </a:cubicBezTo>
                  <a:cubicBezTo>
                    <a:pt x="512265" y="273582"/>
                    <a:pt x="510149" y="-1055"/>
                    <a:pt x="518086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E751EB9B-1705-CAEB-537E-BC32A2896922}"/>
                </a:ext>
              </a:extLst>
            </p:cNvPr>
            <p:cNvSpPr/>
            <p:nvPr/>
          </p:nvSpPr>
          <p:spPr>
            <a:xfrm>
              <a:off x="4318789" y="7881614"/>
              <a:ext cx="76808" cy="524884"/>
            </a:xfrm>
            <a:custGeom>
              <a:avLst/>
              <a:gdLst>
                <a:gd name="connsiteX0" fmla="*/ 72236 w 76808"/>
                <a:gd name="connsiteY0" fmla="*/ 1911 h 524884"/>
                <a:gd name="connsiteX1" fmla="*/ 72236 w 76808"/>
                <a:gd name="connsiteY1" fmla="*/ 62236 h 524884"/>
                <a:gd name="connsiteX2" fmla="*/ 21436 w 76808"/>
                <a:gd name="connsiteY2" fmla="*/ 297186 h 524884"/>
                <a:gd name="connsiteX3" fmla="*/ 50011 w 76808"/>
                <a:gd name="connsiteY3" fmla="*/ 271786 h 524884"/>
                <a:gd name="connsiteX4" fmla="*/ 2386 w 76808"/>
                <a:gd name="connsiteY4" fmla="*/ 522611 h 524884"/>
                <a:gd name="connsiteX5" fmla="*/ 11911 w 76808"/>
                <a:gd name="connsiteY5" fmla="*/ 379736 h 524884"/>
                <a:gd name="connsiteX6" fmla="*/ 53186 w 76808"/>
                <a:gd name="connsiteY6" fmla="*/ 113036 h 524884"/>
                <a:gd name="connsiteX7" fmla="*/ 72236 w 76808"/>
                <a:gd name="connsiteY7" fmla="*/ 1911 h 5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08" h="524884">
                  <a:moveTo>
                    <a:pt x="72236" y="1911"/>
                  </a:moveTo>
                  <a:cubicBezTo>
                    <a:pt x="75411" y="-6556"/>
                    <a:pt x="80703" y="13023"/>
                    <a:pt x="72236" y="62236"/>
                  </a:cubicBezTo>
                  <a:cubicBezTo>
                    <a:pt x="63769" y="111449"/>
                    <a:pt x="25140" y="262261"/>
                    <a:pt x="21436" y="297186"/>
                  </a:cubicBezTo>
                  <a:cubicBezTo>
                    <a:pt x="17732" y="332111"/>
                    <a:pt x="53186" y="234215"/>
                    <a:pt x="50011" y="271786"/>
                  </a:cubicBezTo>
                  <a:cubicBezTo>
                    <a:pt x="46836" y="309357"/>
                    <a:pt x="8736" y="504619"/>
                    <a:pt x="2386" y="522611"/>
                  </a:cubicBezTo>
                  <a:cubicBezTo>
                    <a:pt x="-3964" y="540603"/>
                    <a:pt x="3444" y="447999"/>
                    <a:pt x="11911" y="379736"/>
                  </a:cubicBezTo>
                  <a:cubicBezTo>
                    <a:pt x="20378" y="311473"/>
                    <a:pt x="41544" y="174419"/>
                    <a:pt x="53186" y="113036"/>
                  </a:cubicBezTo>
                  <a:cubicBezTo>
                    <a:pt x="64828" y="51653"/>
                    <a:pt x="69061" y="10378"/>
                    <a:pt x="72236" y="19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B47C6177-A34A-01E1-C7F5-6AF38C9B5539}"/>
                </a:ext>
              </a:extLst>
            </p:cNvPr>
            <p:cNvSpPr/>
            <p:nvPr/>
          </p:nvSpPr>
          <p:spPr>
            <a:xfrm>
              <a:off x="4307609" y="7826369"/>
              <a:ext cx="96940" cy="652905"/>
            </a:xfrm>
            <a:custGeom>
              <a:avLst/>
              <a:gdLst>
                <a:gd name="connsiteX0" fmla="*/ 54841 w 96940"/>
                <a:gd name="connsiteY0" fmla="*/ 6 h 652905"/>
                <a:gd name="connsiteX1" fmla="*/ 89766 w 96940"/>
                <a:gd name="connsiteY1" fmla="*/ 349256 h 652905"/>
                <a:gd name="connsiteX2" fmla="*/ 866 w 96940"/>
                <a:gd name="connsiteY2" fmla="*/ 650881 h 652905"/>
                <a:gd name="connsiteX3" fmla="*/ 42141 w 96940"/>
                <a:gd name="connsiteY3" fmla="*/ 488956 h 652905"/>
                <a:gd name="connsiteX4" fmla="*/ 96116 w 96940"/>
                <a:gd name="connsiteY4" fmla="*/ 276231 h 652905"/>
                <a:gd name="connsiteX5" fmla="*/ 73891 w 96940"/>
                <a:gd name="connsiteY5" fmla="*/ 339731 h 652905"/>
                <a:gd name="connsiteX6" fmla="*/ 54841 w 96940"/>
                <a:gd name="connsiteY6" fmla="*/ 6 h 65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40" h="652905">
                  <a:moveTo>
                    <a:pt x="54841" y="6"/>
                  </a:moveTo>
                  <a:cubicBezTo>
                    <a:pt x="57487" y="1594"/>
                    <a:pt x="98762" y="240777"/>
                    <a:pt x="89766" y="349256"/>
                  </a:cubicBezTo>
                  <a:cubicBezTo>
                    <a:pt x="80770" y="457735"/>
                    <a:pt x="8803" y="627598"/>
                    <a:pt x="866" y="650881"/>
                  </a:cubicBezTo>
                  <a:cubicBezTo>
                    <a:pt x="-7072" y="674164"/>
                    <a:pt x="42141" y="488956"/>
                    <a:pt x="42141" y="488956"/>
                  </a:cubicBezTo>
                  <a:cubicBezTo>
                    <a:pt x="58016" y="426514"/>
                    <a:pt x="90824" y="301102"/>
                    <a:pt x="96116" y="276231"/>
                  </a:cubicBezTo>
                  <a:cubicBezTo>
                    <a:pt x="101408" y="251360"/>
                    <a:pt x="79712" y="382594"/>
                    <a:pt x="73891" y="339731"/>
                  </a:cubicBezTo>
                  <a:cubicBezTo>
                    <a:pt x="68070" y="296869"/>
                    <a:pt x="52195" y="-1582"/>
                    <a:pt x="54841" y="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757BC7F6-2A43-4D09-F1ED-F49AF837C5B9}"/>
                </a:ext>
              </a:extLst>
            </p:cNvPr>
            <p:cNvSpPr/>
            <p:nvPr/>
          </p:nvSpPr>
          <p:spPr>
            <a:xfrm>
              <a:off x="3870324" y="8366729"/>
              <a:ext cx="476129" cy="685532"/>
            </a:xfrm>
            <a:custGeom>
              <a:avLst/>
              <a:gdLst>
                <a:gd name="connsiteX0" fmla="*/ 473076 w 476129"/>
                <a:gd name="connsiteY0" fmla="*/ 5746 h 685532"/>
                <a:gd name="connsiteX1" fmla="*/ 241301 w 476129"/>
                <a:gd name="connsiteY1" fmla="*/ 447071 h 685532"/>
                <a:gd name="connsiteX2" fmla="*/ 152401 w 476129"/>
                <a:gd name="connsiteY2" fmla="*/ 551846 h 685532"/>
                <a:gd name="connsiteX3" fmla="*/ 1 w 476129"/>
                <a:gd name="connsiteY3" fmla="*/ 685196 h 685532"/>
                <a:gd name="connsiteX4" fmla="*/ 149226 w 476129"/>
                <a:gd name="connsiteY4" fmla="*/ 510571 h 685532"/>
                <a:gd name="connsiteX5" fmla="*/ 263526 w 476129"/>
                <a:gd name="connsiteY5" fmla="*/ 377221 h 685532"/>
                <a:gd name="connsiteX6" fmla="*/ 368301 w 476129"/>
                <a:gd name="connsiteY6" fmla="*/ 205771 h 685532"/>
                <a:gd name="connsiteX7" fmla="*/ 473076 w 476129"/>
                <a:gd name="connsiteY7" fmla="*/ 5746 h 68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129" h="685532">
                  <a:moveTo>
                    <a:pt x="473076" y="5746"/>
                  </a:moveTo>
                  <a:cubicBezTo>
                    <a:pt x="451909" y="45963"/>
                    <a:pt x="294747" y="356054"/>
                    <a:pt x="241301" y="447071"/>
                  </a:cubicBezTo>
                  <a:cubicBezTo>
                    <a:pt x="187855" y="538088"/>
                    <a:pt x="192618" y="512159"/>
                    <a:pt x="152401" y="551846"/>
                  </a:cubicBezTo>
                  <a:cubicBezTo>
                    <a:pt x="112184" y="591533"/>
                    <a:pt x="530" y="692075"/>
                    <a:pt x="1" y="685196"/>
                  </a:cubicBezTo>
                  <a:cubicBezTo>
                    <a:pt x="-528" y="678317"/>
                    <a:pt x="149226" y="510571"/>
                    <a:pt x="149226" y="510571"/>
                  </a:cubicBezTo>
                  <a:cubicBezTo>
                    <a:pt x="193147" y="459242"/>
                    <a:pt x="227014" y="428021"/>
                    <a:pt x="263526" y="377221"/>
                  </a:cubicBezTo>
                  <a:cubicBezTo>
                    <a:pt x="300038" y="326421"/>
                    <a:pt x="337080" y="263979"/>
                    <a:pt x="368301" y="205771"/>
                  </a:cubicBezTo>
                  <a:cubicBezTo>
                    <a:pt x="399522" y="147563"/>
                    <a:pt x="494243" y="-34471"/>
                    <a:pt x="473076" y="57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23631238-A3E8-7831-5F83-908F6374A0AB}"/>
                </a:ext>
              </a:extLst>
            </p:cNvPr>
            <p:cNvSpPr/>
            <p:nvPr/>
          </p:nvSpPr>
          <p:spPr>
            <a:xfrm>
              <a:off x="4163608" y="8454747"/>
              <a:ext cx="167104" cy="303116"/>
            </a:xfrm>
            <a:custGeom>
              <a:avLst/>
              <a:gdLst>
                <a:gd name="connsiteX0" fmla="*/ 167092 w 167104"/>
                <a:gd name="connsiteY0" fmla="*/ 278 h 303116"/>
                <a:gd name="connsiteX1" fmla="*/ 1992 w 167104"/>
                <a:gd name="connsiteY1" fmla="*/ 301903 h 303116"/>
                <a:gd name="connsiteX2" fmla="*/ 71842 w 167104"/>
                <a:gd name="connsiteY2" fmla="*/ 111403 h 303116"/>
                <a:gd name="connsiteX3" fmla="*/ 11517 w 167104"/>
                <a:gd name="connsiteY3" fmla="*/ 244753 h 303116"/>
                <a:gd name="connsiteX4" fmla="*/ 167092 w 167104"/>
                <a:gd name="connsiteY4" fmla="*/ 278 h 3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04" h="303116">
                  <a:moveTo>
                    <a:pt x="167092" y="278"/>
                  </a:moveTo>
                  <a:cubicBezTo>
                    <a:pt x="165504" y="9803"/>
                    <a:pt x="17867" y="283382"/>
                    <a:pt x="1992" y="301903"/>
                  </a:cubicBezTo>
                  <a:cubicBezTo>
                    <a:pt x="-13883" y="320424"/>
                    <a:pt x="70254" y="120928"/>
                    <a:pt x="71842" y="111403"/>
                  </a:cubicBezTo>
                  <a:cubicBezTo>
                    <a:pt x="73429" y="101878"/>
                    <a:pt x="-125" y="260628"/>
                    <a:pt x="11517" y="244753"/>
                  </a:cubicBezTo>
                  <a:cubicBezTo>
                    <a:pt x="23159" y="228878"/>
                    <a:pt x="168680" y="-9247"/>
                    <a:pt x="167092" y="2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DE41A4FA-D8C2-FDE6-99CF-E5490DBB0D5E}"/>
                </a:ext>
              </a:extLst>
            </p:cNvPr>
            <p:cNvSpPr/>
            <p:nvPr/>
          </p:nvSpPr>
          <p:spPr>
            <a:xfrm>
              <a:off x="3856877" y="5203319"/>
              <a:ext cx="1306071" cy="302650"/>
            </a:xfrm>
            <a:custGeom>
              <a:avLst/>
              <a:gdLst>
                <a:gd name="connsiteX0" fmla="*/ 748 w 1306071"/>
                <a:gd name="connsiteY0" fmla="*/ 73531 h 302650"/>
                <a:gd name="connsiteX1" fmla="*/ 257923 w 1306071"/>
                <a:gd name="connsiteY1" fmla="*/ 25906 h 302650"/>
                <a:gd name="connsiteX2" fmla="*/ 175373 w 1306071"/>
                <a:gd name="connsiteY2" fmla="*/ 70356 h 302650"/>
                <a:gd name="connsiteX3" fmla="*/ 321423 w 1306071"/>
                <a:gd name="connsiteY3" fmla="*/ 29081 h 302650"/>
                <a:gd name="connsiteX4" fmla="*/ 473823 w 1306071"/>
                <a:gd name="connsiteY4" fmla="*/ 121156 h 302650"/>
                <a:gd name="connsiteX5" fmla="*/ 486523 w 1306071"/>
                <a:gd name="connsiteY5" fmla="*/ 79881 h 302650"/>
                <a:gd name="connsiteX6" fmla="*/ 699248 w 1306071"/>
                <a:gd name="connsiteY6" fmla="*/ 79881 h 302650"/>
                <a:gd name="connsiteX7" fmla="*/ 873873 w 1306071"/>
                <a:gd name="connsiteY7" fmla="*/ 57656 h 302650"/>
                <a:gd name="connsiteX8" fmla="*/ 826248 w 1306071"/>
                <a:gd name="connsiteY8" fmla="*/ 92581 h 302650"/>
                <a:gd name="connsiteX9" fmla="*/ 997698 w 1306071"/>
                <a:gd name="connsiteY9" fmla="*/ 187831 h 302650"/>
                <a:gd name="connsiteX10" fmla="*/ 934198 w 1306071"/>
                <a:gd name="connsiteY10" fmla="*/ 200531 h 302650"/>
                <a:gd name="connsiteX11" fmla="*/ 1096123 w 1306071"/>
                <a:gd name="connsiteY11" fmla="*/ 200531 h 302650"/>
                <a:gd name="connsiteX12" fmla="*/ 1302498 w 1306071"/>
                <a:gd name="connsiteY12" fmla="*/ 302131 h 302650"/>
                <a:gd name="connsiteX13" fmla="*/ 1188198 w 1306071"/>
                <a:gd name="connsiteY13" fmla="*/ 235456 h 302650"/>
                <a:gd name="connsiteX14" fmla="*/ 724648 w 1306071"/>
                <a:gd name="connsiteY14" fmla="*/ 133856 h 302650"/>
                <a:gd name="connsiteX15" fmla="*/ 419848 w 1306071"/>
                <a:gd name="connsiteY15" fmla="*/ 70356 h 302650"/>
                <a:gd name="connsiteX16" fmla="*/ 188073 w 1306071"/>
                <a:gd name="connsiteY16" fmla="*/ 506 h 302650"/>
                <a:gd name="connsiteX17" fmla="*/ 748 w 1306071"/>
                <a:gd name="connsiteY17" fmla="*/ 73531 h 30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6071" h="302650">
                  <a:moveTo>
                    <a:pt x="748" y="73531"/>
                  </a:moveTo>
                  <a:cubicBezTo>
                    <a:pt x="12390" y="77764"/>
                    <a:pt x="228819" y="26435"/>
                    <a:pt x="257923" y="25906"/>
                  </a:cubicBezTo>
                  <a:cubicBezTo>
                    <a:pt x="287027" y="25377"/>
                    <a:pt x="164790" y="69827"/>
                    <a:pt x="175373" y="70356"/>
                  </a:cubicBezTo>
                  <a:cubicBezTo>
                    <a:pt x="185956" y="70885"/>
                    <a:pt x="271681" y="20614"/>
                    <a:pt x="321423" y="29081"/>
                  </a:cubicBezTo>
                  <a:cubicBezTo>
                    <a:pt x="371165" y="37548"/>
                    <a:pt x="446306" y="112689"/>
                    <a:pt x="473823" y="121156"/>
                  </a:cubicBezTo>
                  <a:cubicBezTo>
                    <a:pt x="501340" y="129623"/>
                    <a:pt x="448952" y="86760"/>
                    <a:pt x="486523" y="79881"/>
                  </a:cubicBezTo>
                  <a:cubicBezTo>
                    <a:pt x="524094" y="73002"/>
                    <a:pt x="634690" y="83585"/>
                    <a:pt x="699248" y="79881"/>
                  </a:cubicBezTo>
                  <a:cubicBezTo>
                    <a:pt x="763806" y="76177"/>
                    <a:pt x="852706" y="55539"/>
                    <a:pt x="873873" y="57656"/>
                  </a:cubicBezTo>
                  <a:cubicBezTo>
                    <a:pt x="895040" y="59773"/>
                    <a:pt x="805611" y="70885"/>
                    <a:pt x="826248" y="92581"/>
                  </a:cubicBezTo>
                  <a:cubicBezTo>
                    <a:pt x="846886" y="114277"/>
                    <a:pt x="979706" y="169839"/>
                    <a:pt x="997698" y="187831"/>
                  </a:cubicBezTo>
                  <a:cubicBezTo>
                    <a:pt x="1015690" y="205823"/>
                    <a:pt x="917794" y="198414"/>
                    <a:pt x="934198" y="200531"/>
                  </a:cubicBezTo>
                  <a:cubicBezTo>
                    <a:pt x="950602" y="202648"/>
                    <a:pt x="1034740" y="183598"/>
                    <a:pt x="1096123" y="200531"/>
                  </a:cubicBezTo>
                  <a:cubicBezTo>
                    <a:pt x="1157506" y="217464"/>
                    <a:pt x="1287152" y="296310"/>
                    <a:pt x="1302498" y="302131"/>
                  </a:cubicBezTo>
                  <a:cubicBezTo>
                    <a:pt x="1317844" y="307952"/>
                    <a:pt x="1284506" y="263502"/>
                    <a:pt x="1188198" y="235456"/>
                  </a:cubicBezTo>
                  <a:cubicBezTo>
                    <a:pt x="1091890" y="207410"/>
                    <a:pt x="724648" y="133856"/>
                    <a:pt x="724648" y="133856"/>
                  </a:cubicBezTo>
                  <a:cubicBezTo>
                    <a:pt x="596590" y="106339"/>
                    <a:pt x="509277" y="92581"/>
                    <a:pt x="419848" y="70356"/>
                  </a:cubicBezTo>
                  <a:cubicBezTo>
                    <a:pt x="330419" y="48131"/>
                    <a:pt x="260040" y="7914"/>
                    <a:pt x="188073" y="506"/>
                  </a:cubicBezTo>
                  <a:cubicBezTo>
                    <a:pt x="116106" y="-6902"/>
                    <a:pt x="-10894" y="69298"/>
                    <a:pt x="748" y="735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E9C2C865-A294-08F5-857F-6EC3AC40BF37}"/>
                </a:ext>
              </a:extLst>
            </p:cNvPr>
            <p:cNvSpPr/>
            <p:nvPr/>
          </p:nvSpPr>
          <p:spPr>
            <a:xfrm>
              <a:off x="3911598" y="5238259"/>
              <a:ext cx="594197" cy="140506"/>
            </a:xfrm>
            <a:custGeom>
              <a:avLst/>
              <a:gdLst>
                <a:gd name="connsiteX0" fmla="*/ 2 w 594197"/>
                <a:gd name="connsiteY0" fmla="*/ 127491 h 140506"/>
                <a:gd name="connsiteX1" fmla="*/ 107952 w 594197"/>
                <a:gd name="connsiteY1" fmla="*/ 86216 h 140506"/>
                <a:gd name="connsiteX2" fmla="*/ 174627 w 594197"/>
                <a:gd name="connsiteY2" fmla="*/ 22716 h 140506"/>
                <a:gd name="connsiteX3" fmla="*/ 323852 w 594197"/>
                <a:gd name="connsiteY3" fmla="*/ 70341 h 140506"/>
                <a:gd name="connsiteX4" fmla="*/ 314327 w 594197"/>
                <a:gd name="connsiteY4" fmla="*/ 76691 h 140506"/>
                <a:gd name="connsiteX5" fmla="*/ 447677 w 594197"/>
                <a:gd name="connsiteY5" fmla="*/ 140191 h 140506"/>
                <a:gd name="connsiteX6" fmla="*/ 593727 w 594197"/>
                <a:gd name="connsiteY6" fmla="*/ 102091 h 140506"/>
                <a:gd name="connsiteX7" fmla="*/ 396877 w 594197"/>
                <a:gd name="connsiteY7" fmla="*/ 124316 h 140506"/>
                <a:gd name="connsiteX8" fmla="*/ 212727 w 594197"/>
                <a:gd name="connsiteY8" fmla="*/ 491 h 140506"/>
                <a:gd name="connsiteX9" fmla="*/ 139702 w 594197"/>
                <a:gd name="connsiteY9" fmla="*/ 83041 h 140506"/>
                <a:gd name="connsiteX10" fmla="*/ 111127 w 594197"/>
                <a:gd name="connsiteY10" fmla="*/ 133841 h 140506"/>
                <a:gd name="connsiteX11" fmla="*/ 2 w 594197"/>
                <a:gd name="connsiteY11" fmla="*/ 127491 h 14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197" h="140506">
                  <a:moveTo>
                    <a:pt x="2" y="127491"/>
                  </a:moveTo>
                  <a:cubicBezTo>
                    <a:pt x="-527" y="119553"/>
                    <a:pt x="78848" y="103679"/>
                    <a:pt x="107952" y="86216"/>
                  </a:cubicBezTo>
                  <a:cubicBezTo>
                    <a:pt x="137056" y="68753"/>
                    <a:pt x="138644" y="25362"/>
                    <a:pt x="174627" y="22716"/>
                  </a:cubicBezTo>
                  <a:cubicBezTo>
                    <a:pt x="210610" y="20070"/>
                    <a:pt x="300569" y="61345"/>
                    <a:pt x="323852" y="70341"/>
                  </a:cubicBezTo>
                  <a:cubicBezTo>
                    <a:pt x="347135" y="79337"/>
                    <a:pt x="293690" y="65049"/>
                    <a:pt x="314327" y="76691"/>
                  </a:cubicBezTo>
                  <a:cubicBezTo>
                    <a:pt x="334964" y="88333"/>
                    <a:pt x="401110" y="135958"/>
                    <a:pt x="447677" y="140191"/>
                  </a:cubicBezTo>
                  <a:cubicBezTo>
                    <a:pt x="494244" y="144424"/>
                    <a:pt x="602194" y="104737"/>
                    <a:pt x="593727" y="102091"/>
                  </a:cubicBezTo>
                  <a:cubicBezTo>
                    <a:pt x="585260" y="99445"/>
                    <a:pt x="460377" y="141249"/>
                    <a:pt x="396877" y="124316"/>
                  </a:cubicBezTo>
                  <a:cubicBezTo>
                    <a:pt x="333377" y="107383"/>
                    <a:pt x="255590" y="7370"/>
                    <a:pt x="212727" y="491"/>
                  </a:cubicBezTo>
                  <a:cubicBezTo>
                    <a:pt x="169865" y="-6388"/>
                    <a:pt x="156635" y="60816"/>
                    <a:pt x="139702" y="83041"/>
                  </a:cubicBezTo>
                  <a:cubicBezTo>
                    <a:pt x="122769" y="105266"/>
                    <a:pt x="133352" y="130666"/>
                    <a:pt x="111127" y="133841"/>
                  </a:cubicBezTo>
                  <a:cubicBezTo>
                    <a:pt x="88902" y="137016"/>
                    <a:pt x="531" y="135429"/>
                    <a:pt x="2" y="1274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552B4128-AF91-2C2F-3D1B-7BC423CD3577}"/>
                </a:ext>
              </a:extLst>
            </p:cNvPr>
            <p:cNvSpPr/>
            <p:nvPr/>
          </p:nvSpPr>
          <p:spPr>
            <a:xfrm>
              <a:off x="3432311" y="5480335"/>
              <a:ext cx="531363" cy="1540777"/>
            </a:xfrm>
            <a:custGeom>
              <a:avLst/>
              <a:gdLst>
                <a:gd name="connsiteX0" fmla="*/ 523739 w 531363"/>
                <a:gd name="connsiteY0" fmla="*/ 12415 h 1540777"/>
                <a:gd name="connsiteX1" fmla="*/ 18914 w 531363"/>
                <a:gd name="connsiteY1" fmla="*/ 895065 h 1540777"/>
                <a:gd name="connsiteX2" fmla="*/ 107814 w 531363"/>
                <a:gd name="connsiteY2" fmla="*/ 825215 h 1540777"/>
                <a:gd name="connsiteX3" fmla="*/ 114164 w 531363"/>
                <a:gd name="connsiteY3" fmla="*/ 1212565 h 1540777"/>
                <a:gd name="connsiteX4" fmla="*/ 164964 w 531363"/>
                <a:gd name="connsiteY4" fmla="*/ 1037940 h 1540777"/>
                <a:gd name="connsiteX5" fmla="*/ 130039 w 531363"/>
                <a:gd name="connsiteY5" fmla="*/ 1539590 h 1540777"/>
                <a:gd name="connsiteX6" fmla="*/ 149089 w 531363"/>
                <a:gd name="connsiteY6" fmla="*/ 1149065 h 1540777"/>
                <a:gd name="connsiteX7" fmla="*/ 374514 w 531363"/>
                <a:gd name="connsiteY7" fmla="*/ 291815 h 1540777"/>
                <a:gd name="connsiteX8" fmla="*/ 152264 w 531363"/>
                <a:gd name="connsiteY8" fmla="*/ 847440 h 1540777"/>
                <a:gd name="connsiteX9" fmla="*/ 311014 w 531363"/>
                <a:gd name="connsiteY9" fmla="*/ 406115 h 1540777"/>
                <a:gd name="connsiteX10" fmla="*/ 523739 w 531363"/>
                <a:gd name="connsiteY10" fmla="*/ 12415 h 154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363" h="1540777">
                  <a:moveTo>
                    <a:pt x="523739" y="12415"/>
                  </a:moveTo>
                  <a:cubicBezTo>
                    <a:pt x="475056" y="93907"/>
                    <a:pt x="88235" y="759598"/>
                    <a:pt x="18914" y="895065"/>
                  </a:cubicBezTo>
                  <a:cubicBezTo>
                    <a:pt x="-50407" y="1030532"/>
                    <a:pt x="91939" y="772298"/>
                    <a:pt x="107814" y="825215"/>
                  </a:cubicBezTo>
                  <a:cubicBezTo>
                    <a:pt x="123689" y="878132"/>
                    <a:pt x="104639" y="1177111"/>
                    <a:pt x="114164" y="1212565"/>
                  </a:cubicBezTo>
                  <a:cubicBezTo>
                    <a:pt x="123689" y="1248019"/>
                    <a:pt x="162318" y="983436"/>
                    <a:pt x="164964" y="1037940"/>
                  </a:cubicBezTo>
                  <a:cubicBezTo>
                    <a:pt x="167610" y="1092444"/>
                    <a:pt x="132685" y="1521069"/>
                    <a:pt x="130039" y="1539590"/>
                  </a:cubicBezTo>
                  <a:cubicBezTo>
                    <a:pt x="127393" y="1558111"/>
                    <a:pt x="108343" y="1357028"/>
                    <a:pt x="149089" y="1149065"/>
                  </a:cubicBezTo>
                  <a:cubicBezTo>
                    <a:pt x="189835" y="941102"/>
                    <a:pt x="373985" y="342086"/>
                    <a:pt x="374514" y="291815"/>
                  </a:cubicBezTo>
                  <a:cubicBezTo>
                    <a:pt x="375043" y="241544"/>
                    <a:pt x="162847" y="828390"/>
                    <a:pt x="152264" y="847440"/>
                  </a:cubicBezTo>
                  <a:cubicBezTo>
                    <a:pt x="141681" y="866490"/>
                    <a:pt x="247514" y="539994"/>
                    <a:pt x="311014" y="406115"/>
                  </a:cubicBezTo>
                  <a:cubicBezTo>
                    <a:pt x="374514" y="272236"/>
                    <a:pt x="572422" y="-69077"/>
                    <a:pt x="523739" y="12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9F2F3CC2-1424-3963-DFDA-064DD3E703B1}"/>
                </a:ext>
              </a:extLst>
            </p:cNvPr>
            <p:cNvSpPr/>
            <p:nvPr/>
          </p:nvSpPr>
          <p:spPr>
            <a:xfrm>
              <a:off x="4098341" y="5342516"/>
              <a:ext cx="445227" cy="1206425"/>
            </a:xfrm>
            <a:custGeom>
              <a:avLst/>
              <a:gdLst>
                <a:gd name="connsiteX0" fmla="*/ 445084 w 445227"/>
                <a:gd name="connsiteY0" fmla="*/ 1009 h 1206425"/>
                <a:gd name="connsiteX1" fmla="*/ 143459 w 445227"/>
                <a:gd name="connsiteY1" fmla="*/ 597909 h 1206425"/>
                <a:gd name="connsiteX2" fmla="*/ 6934 w 445227"/>
                <a:gd name="connsiteY2" fmla="*/ 1191634 h 1206425"/>
                <a:gd name="connsiteX3" fmla="*/ 45034 w 445227"/>
                <a:gd name="connsiteY3" fmla="*/ 943984 h 1206425"/>
                <a:gd name="connsiteX4" fmla="*/ 257759 w 445227"/>
                <a:gd name="connsiteY4" fmla="*/ 61334 h 1206425"/>
                <a:gd name="connsiteX5" fmla="*/ 184734 w 445227"/>
                <a:gd name="connsiteY5" fmla="*/ 445509 h 1206425"/>
                <a:gd name="connsiteX6" fmla="*/ 445084 w 445227"/>
                <a:gd name="connsiteY6" fmla="*/ 1009 h 12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227" h="1206425">
                  <a:moveTo>
                    <a:pt x="445084" y="1009"/>
                  </a:moveTo>
                  <a:cubicBezTo>
                    <a:pt x="438205" y="26409"/>
                    <a:pt x="216484" y="399472"/>
                    <a:pt x="143459" y="597909"/>
                  </a:cubicBezTo>
                  <a:cubicBezTo>
                    <a:pt x="70434" y="796347"/>
                    <a:pt x="23338" y="1133955"/>
                    <a:pt x="6934" y="1191634"/>
                  </a:cubicBezTo>
                  <a:cubicBezTo>
                    <a:pt x="-9470" y="1249313"/>
                    <a:pt x="3230" y="1132367"/>
                    <a:pt x="45034" y="943984"/>
                  </a:cubicBezTo>
                  <a:cubicBezTo>
                    <a:pt x="86838" y="755601"/>
                    <a:pt x="234476" y="144413"/>
                    <a:pt x="257759" y="61334"/>
                  </a:cubicBezTo>
                  <a:cubicBezTo>
                    <a:pt x="281042" y="-21745"/>
                    <a:pt x="159863" y="452917"/>
                    <a:pt x="184734" y="445509"/>
                  </a:cubicBezTo>
                  <a:cubicBezTo>
                    <a:pt x="209605" y="438101"/>
                    <a:pt x="451963" y="-24391"/>
                    <a:pt x="445084" y="10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A57E6E44-9A1C-7187-2D47-0A445BE24BBD}"/>
                </a:ext>
              </a:extLst>
            </p:cNvPr>
            <p:cNvSpPr/>
            <p:nvPr/>
          </p:nvSpPr>
          <p:spPr>
            <a:xfrm>
              <a:off x="4380163" y="6267722"/>
              <a:ext cx="271263" cy="1061903"/>
            </a:xfrm>
            <a:custGeom>
              <a:avLst/>
              <a:gdLst>
                <a:gd name="connsiteX0" fmla="*/ 58487 w 271263"/>
                <a:gd name="connsiteY0" fmla="*/ 6078 h 1061903"/>
                <a:gd name="connsiteX1" fmla="*/ 14037 w 271263"/>
                <a:gd name="connsiteY1" fmla="*/ 983978 h 1061903"/>
                <a:gd name="connsiteX2" fmla="*/ 20387 w 271263"/>
                <a:gd name="connsiteY2" fmla="*/ 825228 h 1061903"/>
                <a:gd name="connsiteX3" fmla="*/ 17212 w 271263"/>
                <a:gd name="connsiteY3" fmla="*/ 1053828 h 1061903"/>
                <a:gd name="connsiteX4" fmla="*/ 264862 w 271263"/>
                <a:gd name="connsiteY4" fmla="*/ 475978 h 1061903"/>
                <a:gd name="connsiteX5" fmla="*/ 23562 w 271263"/>
                <a:gd name="connsiteY5" fmla="*/ 847453 h 1061903"/>
                <a:gd name="connsiteX6" fmla="*/ 271212 w 271263"/>
                <a:gd name="connsiteY6" fmla="*/ 228328 h 1061903"/>
                <a:gd name="connsiteX7" fmla="*/ 45787 w 271263"/>
                <a:gd name="connsiteY7" fmla="*/ 555353 h 1061903"/>
                <a:gd name="connsiteX8" fmla="*/ 58487 w 271263"/>
                <a:gd name="connsiteY8" fmla="*/ 6078 h 10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263" h="1061903">
                  <a:moveTo>
                    <a:pt x="58487" y="6078"/>
                  </a:moveTo>
                  <a:cubicBezTo>
                    <a:pt x="53195" y="77515"/>
                    <a:pt x="20387" y="847453"/>
                    <a:pt x="14037" y="983978"/>
                  </a:cubicBezTo>
                  <a:cubicBezTo>
                    <a:pt x="7687" y="1120503"/>
                    <a:pt x="19858" y="813586"/>
                    <a:pt x="20387" y="825228"/>
                  </a:cubicBezTo>
                  <a:cubicBezTo>
                    <a:pt x="20916" y="836870"/>
                    <a:pt x="-23534" y="1112036"/>
                    <a:pt x="17212" y="1053828"/>
                  </a:cubicBezTo>
                  <a:cubicBezTo>
                    <a:pt x="57958" y="995620"/>
                    <a:pt x="263804" y="510374"/>
                    <a:pt x="264862" y="475978"/>
                  </a:cubicBezTo>
                  <a:cubicBezTo>
                    <a:pt x="265920" y="441582"/>
                    <a:pt x="22504" y="888728"/>
                    <a:pt x="23562" y="847453"/>
                  </a:cubicBezTo>
                  <a:cubicBezTo>
                    <a:pt x="24620" y="806178"/>
                    <a:pt x="267508" y="277011"/>
                    <a:pt x="271212" y="228328"/>
                  </a:cubicBezTo>
                  <a:cubicBezTo>
                    <a:pt x="274916" y="179645"/>
                    <a:pt x="79124" y="595040"/>
                    <a:pt x="45787" y="555353"/>
                  </a:cubicBezTo>
                  <a:cubicBezTo>
                    <a:pt x="12450" y="515666"/>
                    <a:pt x="63779" y="-65359"/>
                    <a:pt x="58487" y="60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53EFA567-F618-2268-063E-3080AEE244F3}"/>
                </a:ext>
              </a:extLst>
            </p:cNvPr>
            <p:cNvSpPr/>
            <p:nvPr/>
          </p:nvSpPr>
          <p:spPr>
            <a:xfrm>
              <a:off x="3729980" y="6104594"/>
              <a:ext cx="385025" cy="1341140"/>
            </a:xfrm>
            <a:custGeom>
              <a:avLst/>
              <a:gdLst>
                <a:gd name="connsiteX0" fmla="*/ 365770 w 385025"/>
                <a:gd name="connsiteY0" fmla="*/ 4106 h 1341140"/>
                <a:gd name="connsiteX1" fmla="*/ 13345 w 385025"/>
                <a:gd name="connsiteY1" fmla="*/ 896281 h 1341140"/>
                <a:gd name="connsiteX2" fmla="*/ 92720 w 385025"/>
                <a:gd name="connsiteY2" fmla="*/ 670856 h 1341140"/>
                <a:gd name="connsiteX3" fmla="*/ 270520 w 385025"/>
                <a:gd name="connsiteY3" fmla="*/ 289856 h 1341140"/>
                <a:gd name="connsiteX4" fmla="*/ 213370 w 385025"/>
                <a:gd name="connsiteY4" fmla="*/ 616881 h 1341140"/>
                <a:gd name="connsiteX5" fmla="*/ 86370 w 385025"/>
                <a:gd name="connsiteY5" fmla="*/ 1134406 h 1341140"/>
                <a:gd name="connsiteX6" fmla="*/ 108595 w 385025"/>
                <a:gd name="connsiteY6" fmla="*/ 1340781 h 1341140"/>
                <a:gd name="connsiteX7" fmla="*/ 137170 w 385025"/>
                <a:gd name="connsiteY7" fmla="*/ 1093131 h 1341140"/>
                <a:gd name="connsiteX8" fmla="*/ 359420 w 385025"/>
                <a:gd name="connsiteY8" fmla="*/ 375581 h 1341140"/>
                <a:gd name="connsiteX9" fmla="*/ 178445 w 385025"/>
                <a:gd name="connsiteY9" fmla="*/ 1302681 h 1341140"/>
                <a:gd name="connsiteX10" fmla="*/ 384820 w 385025"/>
                <a:gd name="connsiteY10" fmla="*/ 159681 h 1341140"/>
                <a:gd name="connsiteX11" fmla="*/ 219720 w 385025"/>
                <a:gd name="connsiteY11" fmla="*/ 547031 h 1341140"/>
                <a:gd name="connsiteX12" fmla="*/ 365770 w 385025"/>
                <a:gd name="connsiteY12" fmla="*/ 4106 h 134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025" h="1341140">
                  <a:moveTo>
                    <a:pt x="365770" y="4106"/>
                  </a:moveTo>
                  <a:cubicBezTo>
                    <a:pt x="331374" y="62314"/>
                    <a:pt x="58853" y="785156"/>
                    <a:pt x="13345" y="896281"/>
                  </a:cubicBezTo>
                  <a:cubicBezTo>
                    <a:pt x="-32163" y="1007406"/>
                    <a:pt x="49857" y="771927"/>
                    <a:pt x="92720" y="670856"/>
                  </a:cubicBezTo>
                  <a:cubicBezTo>
                    <a:pt x="135583" y="569785"/>
                    <a:pt x="250412" y="298852"/>
                    <a:pt x="270520" y="289856"/>
                  </a:cubicBezTo>
                  <a:cubicBezTo>
                    <a:pt x="290628" y="280860"/>
                    <a:pt x="244062" y="476123"/>
                    <a:pt x="213370" y="616881"/>
                  </a:cubicBezTo>
                  <a:cubicBezTo>
                    <a:pt x="182678" y="757639"/>
                    <a:pt x="103833" y="1013756"/>
                    <a:pt x="86370" y="1134406"/>
                  </a:cubicBezTo>
                  <a:cubicBezTo>
                    <a:pt x="68907" y="1255056"/>
                    <a:pt x="100128" y="1347660"/>
                    <a:pt x="108595" y="1340781"/>
                  </a:cubicBezTo>
                  <a:cubicBezTo>
                    <a:pt x="117062" y="1333902"/>
                    <a:pt x="95366" y="1253998"/>
                    <a:pt x="137170" y="1093131"/>
                  </a:cubicBezTo>
                  <a:cubicBezTo>
                    <a:pt x="178974" y="932264"/>
                    <a:pt x="352541" y="340656"/>
                    <a:pt x="359420" y="375581"/>
                  </a:cubicBezTo>
                  <a:cubicBezTo>
                    <a:pt x="366299" y="410506"/>
                    <a:pt x="174212" y="1338664"/>
                    <a:pt x="178445" y="1302681"/>
                  </a:cubicBezTo>
                  <a:cubicBezTo>
                    <a:pt x="182678" y="1266698"/>
                    <a:pt x="377941" y="285623"/>
                    <a:pt x="384820" y="159681"/>
                  </a:cubicBezTo>
                  <a:cubicBezTo>
                    <a:pt x="391699" y="33739"/>
                    <a:pt x="223953" y="568727"/>
                    <a:pt x="219720" y="547031"/>
                  </a:cubicBezTo>
                  <a:cubicBezTo>
                    <a:pt x="215487" y="525335"/>
                    <a:pt x="400166" y="-54102"/>
                    <a:pt x="365770" y="41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35652F21-6703-578E-5F22-11996142DEC8}"/>
                </a:ext>
              </a:extLst>
            </p:cNvPr>
            <p:cNvSpPr/>
            <p:nvPr/>
          </p:nvSpPr>
          <p:spPr>
            <a:xfrm>
              <a:off x="2565400" y="6521450"/>
              <a:ext cx="475313" cy="508554"/>
            </a:xfrm>
            <a:custGeom>
              <a:avLst/>
              <a:gdLst>
                <a:gd name="connsiteX0" fmla="*/ 0 w 475313"/>
                <a:gd name="connsiteY0" fmla="*/ 60325 h 508554"/>
                <a:gd name="connsiteX1" fmla="*/ 247650 w 475313"/>
                <a:gd name="connsiteY1" fmla="*/ 15875 h 508554"/>
                <a:gd name="connsiteX2" fmla="*/ 219075 w 475313"/>
                <a:gd name="connsiteY2" fmla="*/ 6350 h 508554"/>
                <a:gd name="connsiteX3" fmla="*/ 387350 w 475313"/>
                <a:gd name="connsiteY3" fmla="*/ 63500 h 508554"/>
                <a:gd name="connsiteX4" fmla="*/ 428625 w 475313"/>
                <a:gd name="connsiteY4" fmla="*/ 234950 h 508554"/>
                <a:gd name="connsiteX5" fmla="*/ 447675 w 475313"/>
                <a:gd name="connsiteY5" fmla="*/ 190500 h 508554"/>
                <a:gd name="connsiteX6" fmla="*/ 428625 w 475313"/>
                <a:gd name="connsiteY6" fmla="*/ 508000 h 508554"/>
                <a:gd name="connsiteX7" fmla="*/ 473075 w 475313"/>
                <a:gd name="connsiteY7" fmla="*/ 101600 h 508554"/>
                <a:gd name="connsiteX8" fmla="*/ 346075 w 475313"/>
                <a:gd name="connsiteY8" fmla="*/ 22225 h 508554"/>
                <a:gd name="connsiteX9" fmla="*/ 98425 w 475313"/>
                <a:gd name="connsiteY9" fmla="*/ 22225 h 508554"/>
                <a:gd name="connsiteX10" fmla="*/ 155575 w 475313"/>
                <a:gd name="connsiteY10" fmla="*/ 0 h 508554"/>
                <a:gd name="connsiteX11" fmla="*/ 0 w 475313"/>
                <a:gd name="connsiteY11" fmla="*/ 60325 h 50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5313" h="508554">
                  <a:moveTo>
                    <a:pt x="0" y="60325"/>
                  </a:moveTo>
                  <a:cubicBezTo>
                    <a:pt x="105569" y="42598"/>
                    <a:pt x="211138" y="24871"/>
                    <a:pt x="247650" y="15875"/>
                  </a:cubicBezTo>
                  <a:cubicBezTo>
                    <a:pt x="284162" y="6879"/>
                    <a:pt x="219075" y="6350"/>
                    <a:pt x="219075" y="6350"/>
                  </a:cubicBezTo>
                  <a:cubicBezTo>
                    <a:pt x="242358" y="14287"/>
                    <a:pt x="352425" y="25400"/>
                    <a:pt x="387350" y="63500"/>
                  </a:cubicBezTo>
                  <a:cubicBezTo>
                    <a:pt x="422275" y="101600"/>
                    <a:pt x="418571" y="213783"/>
                    <a:pt x="428625" y="234950"/>
                  </a:cubicBezTo>
                  <a:cubicBezTo>
                    <a:pt x="438679" y="256117"/>
                    <a:pt x="447675" y="144992"/>
                    <a:pt x="447675" y="190500"/>
                  </a:cubicBezTo>
                  <a:cubicBezTo>
                    <a:pt x="447675" y="236008"/>
                    <a:pt x="424392" y="522817"/>
                    <a:pt x="428625" y="508000"/>
                  </a:cubicBezTo>
                  <a:cubicBezTo>
                    <a:pt x="432858" y="493183"/>
                    <a:pt x="486833" y="182563"/>
                    <a:pt x="473075" y="101600"/>
                  </a:cubicBezTo>
                  <a:cubicBezTo>
                    <a:pt x="459317" y="20637"/>
                    <a:pt x="408517" y="35454"/>
                    <a:pt x="346075" y="22225"/>
                  </a:cubicBezTo>
                  <a:cubicBezTo>
                    <a:pt x="283633" y="8996"/>
                    <a:pt x="130175" y="25929"/>
                    <a:pt x="98425" y="22225"/>
                  </a:cubicBezTo>
                  <a:cubicBezTo>
                    <a:pt x="66675" y="18521"/>
                    <a:pt x="155575" y="0"/>
                    <a:pt x="155575" y="0"/>
                  </a:cubicBezTo>
                  <a:lnTo>
                    <a:pt x="0" y="6032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BDCFC264-7F02-446B-F5DD-4525D6B1741E}"/>
                </a:ext>
              </a:extLst>
            </p:cNvPr>
            <p:cNvSpPr/>
            <p:nvPr/>
          </p:nvSpPr>
          <p:spPr>
            <a:xfrm>
              <a:off x="2548640" y="6594200"/>
              <a:ext cx="397862" cy="292089"/>
            </a:xfrm>
            <a:custGeom>
              <a:avLst/>
              <a:gdLst>
                <a:gd name="connsiteX0" fmla="*/ 885 w 397862"/>
                <a:gd name="connsiteY0" fmla="*/ 32025 h 292089"/>
                <a:gd name="connsiteX1" fmla="*/ 156460 w 397862"/>
                <a:gd name="connsiteY1" fmla="*/ 275 h 292089"/>
                <a:gd name="connsiteX2" fmla="*/ 308860 w 397862"/>
                <a:gd name="connsiteY2" fmla="*/ 54250 h 292089"/>
                <a:gd name="connsiteX3" fmla="*/ 299335 w 397862"/>
                <a:gd name="connsiteY3" fmla="*/ 12975 h 292089"/>
                <a:gd name="connsiteX4" fmla="*/ 378710 w 397862"/>
                <a:gd name="connsiteY4" fmla="*/ 111400 h 292089"/>
                <a:gd name="connsiteX5" fmla="*/ 388235 w 397862"/>
                <a:gd name="connsiteY5" fmla="*/ 232050 h 292089"/>
                <a:gd name="connsiteX6" fmla="*/ 397760 w 397862"/>
                <a:gd name="connsiteY6" fmla="*/ 289200 h 292089"/>
                <a:gd name="connsiteX7" fmla="*/ 381885 w 397862"/>
                <a:gd name="connsiteY7" fmla="*/ 146325 h 292089"/>
                <a:gd name="connsiteX8" fmla="*/ 296160 w 397862"/>
                <a:gd name="connsiteY8" fmla="*/ 22500 h 292089"/>
                <a:gd name="connsiteX9" fmla="*/ 229485 w 397862"/>
                <a:gd name="connsiteY9" fmla="*/ 3450 h 292089"/>
                <a:gd name="connsiteX10" fmla="*/ 885 w 397862"/>
                <a:gd name="connsiteY10" fmla="*/ 32025 h 29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862" h="292089">
                  <a:moveTo>
                    <a:pt x="885" y="32025"/>
                  </a:moveTo>
                  <a:cubicBezTo>
                    <a:pt x="-11286" y="31496"/>
                    <a:pt x="105131" y="-3429"/>
                    <a:pt x="156460" y="275"/>
                  </a:cubicBezTo>
                  <a:cubicBezTo>
                    <a:pt x="207789" y="3979"/>
                    <a:pt x="285047" y="52133"/>
                    <a:pt x="308860" y="54250"/>
                  </a:cubicBezTo>
                  <a:cubicBezTo>
                    <a:pt x="332673" y="56367"/>
                    <a:pt x="287693" y="3450"/>
                    <a:pt x="299335" y="12975"/>
                  </a:cubicBezTo>
                  <a:cubicBezTo>
                    <a:pt x="310977" y="22500"/>
                    <a:pt x="363893" y="74888"/>
                    <a:pt x="378710" y="111400"/>
                  </a:cubicBezTo>
                  <a:cubicBezTo>
                    <a:pt x="393527" y="147912"/>
                    <a:pt x="385060" y="202417"/>
                    <a:pt x="388235" y="232050"/>
                  </a:cubicBezTo>
                  <a:cubicBezTo>
                    <a:pt x="391410" y="261683"/>
                    <a:pt x="398818" y="303487"/>
                    <a:pt x="397760" y="289200"/>
                  </a:cubicBezTo>
                  <a:cubicBezTo>
                    <a:pt x="396702" y="274913"/>
                    <a:pt x="398818" y="190775"/>
                    <a:pt x="381885" y="146325"/>
                  </a:cubicBezTo>
                  <a:cubicBezTo>
                    <a:pt x="364952" y="101875"/>
                    <a:pt x="321560" y="46313"/>
                    <a:pt x="296160" y="22500"/>
                  </a:cubicBezTo>
                  <a:cubicBezTo>
                    <a:pt x="270760" y="-1313"/>
                    <a:pt x="276581" y="3450"/>
                    <a:pt x="229485" y="3450"/>
                  </a:cubicBezTo>
                  <a:cubicBezTo>
                    <a:pt x="182389" y="3450"/>
                    <a:pt x="13056" y="32554"/>
                    <a:pt x="885" y="320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89A73DAB-1BCE-7E94-CD9C-32FA2643EF56}"/>
                </a:ext>
              </a:extLst>
            </p:cNvPr>
            <p:cNvSpPr/>
            <p:nvPr/>
          </p:nvSpPr>
          <p:spPr>
            <a:xfrm>
              <a:off x="2787603" y="6578573"/>
              <a:ext cx="201994" cy="362501"/>
            </a:xfrm>
            <a:custGeom>
              <a:avLst/>
              <a:gdLst>
                <a:gd name="connsiteX0" fmla="*/ 47 w 201994"/>
                <a:gd name="connsiteY0" fmla="*/ 27 h 362501"/>
                <a:gd name="connsiteX1" fmla="*/ 130222 w 201994"/>
                <a:gd name="connsiteY1" fmla="*/ 79402 h 362501"/>
                <a:gd name="connsiteX2" fmla="*/ 139747 w 201994"/>
                <a:gd name="connsiteY2" fmla="*/ 57177 h 362501"/>
                <a:gd name="connsiteX3" fmla="*/ 200072 w 201994"/>
                <a:gd name="connsiteY3" fmla="*/ 358802 h 362501"/>
                <a:gd name="connsiteX4" fmla="*/ 184197 w 201994"/>
                <a:gd name="connsiteY4" fmla="*/ 212752 h 362501"/>
                <a:gd name="connsiteX5" fmla="*/ 155622 w 201994"/>
                <a:gd name="connsiteY5" fmla="*/ 28602 h 362501"/>
                <a:gd name="connsiteX6" fmla="*/ 146097 w 201994"/>
                <a:gd name="connsiteY6" fmla="*/ 69877 h 362501"/>
                <a:gd name="connsiteX7" fmla="*/ 47 w 201994"/>
                <a:gd name="connsiteY7" fmla="*/ 27 h 36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94" h="362501">
                  <a:moveTo>
                    <a:pt x="47" y="27"/>
                  </a:moveTo>
                  <a:cubicBezTo>
                    <a:pt x="-2599" y="1615"/>
                    <a:pt x="106939" y="69877"/>
                    <a:pt x="130222" y="79402"/>
                  </a:cubicBezTo>
                  <a:cubicBezTo>
                    <a:pt x="153505" y="88927"/>
                    <a:pt x="128105" y="10610"/>
                    <a:pt x="139747" y="57177"/>
                  </a:cubicBezTo>
                  <a:cubicBezTo>
                    <a:pt x="151389" y="103744"/>
                    <a:pt x="192664" y="332873"/>
                    <a:pt x="200072" y="358802"/>
                  </a:cubicBezTo>
                  <a:cubicBezTo>
                    <a:pt x="207480" y="384731"/>
                    <a:pt x="191605" y="267785"/>
                    <a:pt x="184197" y="212752"/>
                  </a:cubicBezTo>
                  <a:cubicBezTo>
                    <a:pt x="176789" y="157719"/>
                    <a:pt x="161972" y="52414"/>
                    <a:pt x="155622" y="28602"/>
                  </a:cubicBezTo>
                  <a:cubicBezTo>
                    <a:pt x="149272" y="4790"/>
                    <a:pt x="170439" y="74110"/>
                    <a:pt x="146097" y="69877"/>
                  </a:cubicBezTo>
                  <a:cubicBezTo>
                    <a:pt x="121755" y="65644"/>
                    <a:pt x="2693" y="-1561"/>
                    <a:pt x="47" y="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813C140A-403E-D30A-7339-042E7961304C}"/>
                </a:ext>
              </a:extLst>
            </p:cNvPr>
            <p:cNvSpPr/>
            <p:nvPr/>
          </p:nvSpPr>
          <p:spPr>
            <a:xfrm>
              <a:off x="3053831" y="6467142"/>
              <a:ext cx="248573" cy="392164"/>
            </a:xfrm>
            <a:custGeom>
              <a:avLst/>
              <a:gdLst>
                <a:gd name="connsiteX0" fmla="*/ 105294 w 248573"/>
                <a:gd name="connsiteY0" fmla="*/ 333 h 392164"/>
                <a:gd name="connsiteX1" fmla="*/ 16394 w 248573"/>
                <a:gd name="connsiteY1" fmla="*/ 101933 h 392164"/>
                <a:gd name="connsiteX2" fmla="*/ 54494 w 248573"/>
                <a:gd name="connsiteY2" fmla="*/ 289258 h 392164"/>
                <a:gd name="connsiteX3" fmla="*/ 57669 w 248573"/>
                <a:gd name="connsiteY3" fmla="*/ 311483 h 392164"/>
                <a:gd name="connsiteX4" fmla="*/ 248169 w 248573"/>
                <a:gd name="connsiteY4" fmla="*/ 387683 h 392164"/>
                <a:gd name="connsiteX5" fmla="*/ 105294 w 248573"/>
                <a:gd name="connsiteY5" fmla="*/ 365458 h 392164"/>
                <a:gd name="connsiteX6" fmla="*/ 10044 w 248573"/>
                <a:gd name="connsiteY6" fmla="*/ 219408 h 392164"/>
                <a:gd name="connsiteX7" fmla="*/ 13219 w 248573"/>
                <a:gd name="connsiteY7" fmla="*/ 133683 h 392164"/>
                <a:gd name="connsiteX8" fmla="*/ 105294 w 248573"/>
                <a:gd name="connsiteY8" fmla="*/ 333 h 3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573" h="392164">
                  <a:moveTo>
                    <a:pt x="105294" y="333"/>
                  </a:moveTo>
                  <a:cubicBezTo>
                    <a:pt x="105823" y="-4959"/>
                    <a:pt x="24861" y="53779"/>
                    <a:pt x="16394" y="101933"/>
                  </a:cubicBezTo>
                  <a:cubicBezTo>
                    <a:pt x="7927" y="150087"/>
                    <a:pt x="54494" y="289258"/>
                    <a:pt x="54494" y="289258"/>
                  </a:cubicBezTo>
                  <a:cubicBezTo>
                    <a:pt x="61373" y="324183"/>
                    <a:pt x="25390" y="295079"/>
                    <a:pt x="57669" y="311483"/>
                  </a:cubicBezTo>
                  <a:cubicBezTo>
                    <a:pt x="89948" y="327887"/>
                    <a:pt x="240232" y="378687"/>
                    <a:pt x="248169" y="387683"/>
                  </a:cubicBezTo>
                  <a:cubicBezTo>
                    <a:pt x="256107" y="396679"/>
                    <a:pt x="144982" y="393504"/>
                    <a:pt x="105294" y="365458"/>
                  </a:cubicBezTo>
                  <a:cubicBezTo>
                    <a:pt x="65606" y="337412"/>
                    <a:pt x="25390" y="258037"/>
                    <a:pt x="10044" y="219408"/>
                  </a:cubicBezTo>
                  <a:cubicBezTo>
                    <a:pt x="-5302" y="180779"/>
                    <a:pt x="-2127" y="167550"/>
                    <a:pt x="13219" y="133683"/>
                  </a:cubicBezTo>
                  <a:cubicBezTo>
                    <a:pt x="28565" y="99816"/>
                    <a:pt x="104765" y="5625"/>
                    <a:pt x="105294" y="3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FBFBAAED-4D14-3C7A-E00D-F68ADB2D6234}"/>
                </a:ext>
              </a:extLst>
            </p:cNvPr>
            <p:cNvSpPr/>
            <p:nvPr/>
          </p:nvSpPr>
          <p:spPr>
            <a:xfrm>
              <a:off x="3051148" y="6429883"/>
              <a:ext cx="295316" cy="107672"/>
            </a:xfrm>
            <a:custGeom>
              <a:avLst/>
              <a:gdLst>
                <a:gd name="connsiteX0" fmla="*/ 295302 w 295316"/>
                <a:gd name="connsiteY0" fmla="*/ 31242 h 107672"/>
                <a:gd name="connsiteX1" fmla="*/ 120677 w 295316"/>
                <a:gd name="connsiteY1" fmla="*/ 2667 h 107672"/>
                <a:gd name="connsiteX2" fmla="*/ 27 w 295316"/>
                <a:gd name="connsiteY2" fmla="*/ 107442 h 107672"/>
                <a:gd name="connsiteX3" fmla="*/ 111152 w 295316"/>
                <a:gd name="connsiteY3" fmla="*/ 31242 h 107672"/>
                <a:gd name="connsiteX4" fmla="*/ 295302 w 295316"/>
                <a:gd name="connsiteY4" fmla="*/ 31242 h 10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16" h="107672">
                  <a:moveTo>
                    <a:pt x="295302" y="31242"/>
                  </a:moveTo>
                  <a:cubicBezTo>
                    <a:pt x="296889" y="26480"/>
                    <a:pt x="169889" y="-10033"/>
                    <a:pt x="120677" y="2667"/>
                  </a:cubicBezTo>
                  <a:cubicBezTo>
                    <a:pt x="71465" y="15367"/>
                    <a:pt x="1614" y="102680"/>
                    <a:pt x="27" y="107442"/>
                  </a:cubicBezTo>
                  <a:cubicBezTo>
                    <a:pt x="-1560" y="112204"/>
                    <a:pt x="65115" y="41825"/>
                    <a:pt x="111152" y="31242"/>
                  </a:cubicBezTo>
                  <a:cubicBezTo>
                    <a:pt x="157189" y="20659"/>
                    <a:pt x="293715" y="36004"/>
                    <a:pt x="295302" y="312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47BE92C5-88E3-4CFB-A4CB-E6E481B35FAA}"/>
                </a:ext>
              </a:extLst>
            </p:cNvPr>
            <p:cNvSpPr/>
            <p:nvPr/>
          </p:nvSpPr>
          <p:spPr>
            <a:xfrm>
              <a:off x="3305173" y="6502369"/>
              <a:ext cx="146161" cy="368476"/>
            </a:xfrm>
            <a:custGeom>
              <a:avLst/>
              <a:gdLst>
                <a:gd name="connsiteX0" fmla="*/ 101602 w 146161"/>
                <a:gd name="connsiteY0" fmla="*/ 31 h 368476"/>
                <a:gd name="connsiteX1" fmla="*/ 146052 w 146161"/>
                <a:gd name="connsiteY1" fmla="*/ 139731 h 368476"/>
                <a:gd name="connsiteX2" fmla="*/ 114302 w 146161"/>
                <a:gd name="connsiteY2" fmla="*/ 228631 h 368476"/>
                <a:gd name="connsiteX3" fmla="*/ 117477 w 146161"/>
                <a:gd name="connsiteY3" fmla="*/ 260381 h 368476"/>
                <a:gd name="connsiteX4" fmla="*/ 101602 w 146161"/>
                <a:gd name="connsiteY4" fmla="*/ 285781 h 368476"/>
                <a:gd name="connsiteX5" fmla="*/ 2 w 146161"/>
                <a:gd name="connsiteY5" fmla="*/ 368331 h 368476"/>
                <a:gd name="connsiteX6" fmla="*/ 98427 w 146161"/>
                <a:gd name="connsiteY6" fmla="*/ 263556 h 368476"/>
                <a:gd name="connsiteX7" fmla="*/ 69852 w 146161"/>
                <a:gd name="connsiteY7" fmla="*/ 69881 h 368476"/>
                <a:gd name="connsiteX8" fmla="*/ 127002 w 146161"/>
                <a:gd name="connsiteY8" fmla="*/ 152431 h 368476"/>
                <a:gd name="connsiteX9" fmla="*/ 101602 w 146161"/>
                <a:gd name="connsiteY9" fmla="*/ 31 h 36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161" h="368476">
                  <a:moveTo>
                    <a:pt x="101602" y="31"/>
                  </a:moveTo>
                  <a:cubicBezTo>
                    <a:pt x="104777" y="-2086"/>
                    <a:pt x="143935" y="101631"/>
                    <a:pt x="146052" y="139731"/>
                  </a:cubicBezTo>
                  <a:cubicBezTo>
                    <a:pt x="148169" y="177831"/>
                    <a:pt x="119064" y="208523"/>
                    <a:pt x="114302" y="228631"/>
                  </a:cubicBezTo>
                  <a:cubicBezTo>
                    <a:pt x="109540" y="248739"/>
                    <a:pt x="119594" y="250856"/>
                    <a:pt x="117477" y="260381"/>
                  </a:cubicBezTo>
                  <a:cubicBezTo>
                    <a:pt x="115360" y="269906"/>
                    <a:pt x="121181" y="267789"/>
                    <a:pt x="101602" y="285781"/>
                  </a:cubicBezTo>
                  <a:cubicBezTo>
                    <a:pt x="82023" y="303773"/>
                    <a:pt x="531" y="372035"/>
                    <a:pt x="2" y="368331"/>
                  </a:cubicBezTo>
                  <a:cubicBezTo>
                    <a:pt x="-527" y="364627"/>
                    <a:pt x="86785" y="313298"/>
                    <a:pt x="98427" y="263556"/>
                  </a:cubicBezTo>
                  <a:cubicBezTo>
                    <a:pt x="110069" y="213814"/>
                    <a:pt x="65089" y="88402"/>
                    <a:pt x="69852" y="69881"/>
                  </a:cubicBezTo>
                  <a:cubicBezTo>
                    <a:pt x="74615" y="51360"/>
                    <a:pt x="121181" y="160898"/>
                    <a:pt x="127002" y="152431"/>
                  </a:cubicBezTo>
                  <a:cubicBezTo>
                    <a:pt x="132823" y="143964"/>
                    <a:pt x="98427" y="2148"/>
                    <a:pt x="101602" y="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A03EDDC4-9AE1-7350-BA73-9B4FDBEC1EA8}"/>
                </a:ext>
              </a:extLst>
            </p:cNvPr>
            <p:cNvSpPr/>
            <p:nvPr/>
          </p:nvSpPr>
          <p:spPr>
            <a:xfrm>
              <a:off x="3390874" y="6467251"/>
              <a:ext cx="110040" cy="346301"/>
            </a:xfrm>
            <a:custGeom>
              <a:avLst/>
              <a:gdLst>
                <a:gd name="connsiteX0" fmla="*/ 22251 w 110040"/>
                <a:gd name="connsiteY0" fmla="*/ 224 h 346301"/>
                <a:gd name="connsiteX1" fmla="*/ 85751 w 110040"/>
                <a:gd name="connsiteY1" fmla="*/ 146274 h 346301"/>
                <a:gd name="connsiteX2" fmla="*/ 69876 w 110040"/>
                <a:gd name="connsiteY2" fmla="*/ 257399 h 346301"/>
                <a:gd name="connsiteX3" fmla="*/ 79401 w 110040"/>
                <a:gd name="connsiteY3" fmla="*/ 238349 h 346301"/>
                <a:gd name="connsiteX4" fmla="*/ 26 w 110040"/>
                <a:gd name="connsiteY4" fmla="*/ 346299 h 346301"/>
                <a:gd name="connsiteX5" fmla="*/ 88926 w 110040"/>
                <a:gd name="connsiteY5" fmla="*/ 241524 h 346301"/>
                <a:gd name="connsiteX6" fmla="*/ 104801 w 110040"/>
                <a:gd name="connsiteY6" fmla="*/ 181199 h 346301"/>
                <a:gd name="connsiteX7" fmla="*/ 22251 w 110040"/>
                <a:gd name="connsiteY7" fmla="*/ 224 h 3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40" h="346301">
                  <a:moveTo>
                    <a:pt x="22251" y="224"/>
                  </a:moveTo>
                  <a:cubicBezTo>
                    <a:pt x="19076" y="-5597"/>
                    <a:pt x="77814" y="103412"/>
                    <a:pt x="85751" y="146274"/>
                  </a:cubicBezTo>
                  <a:cubicBezTo>
                    <a:pt x="93688" y="189136"/>
                    <a:pt x="70934" y="242053"/>
                    <a:pt x="69876" y="257399"/>
                  </a:cubicBezTo>
                  <a:cubicBezTo>
                    <a:pt x="68818" y="272745"/>
                    <a:pt x="91043" y="223533"/>
                    <a:pt x="79401" y="238349"/>
                  </a:cubicBezTo>
                  <a:cubicBezTo>
                    <a:pt x="67759" y="253165"/>
                    <a:pt x="-1561" y="345770"/>
                    <a:pt x="26" y="346299"/>
                  </a:cubicBezTo>
                  <a:cubicBezTo>
                    <a:pt x="1613" y="346828"/>
                    <a:pt x="71464" y="269041"/>
                    <a:pt x="88926" y="241524"/>
                  </a:cubicBezTo>
                  <a:cubicBezTo>
                    <a:pt x="106389" y="214007"/>
                    <a:pt x="116972" y="217711"/>
                    <a:pt x="104801" y="181199"/>
                  </a:cubicBezTo>
                  <a:cubicBezTo>
                    <a:pt x="92630" y="144687"/>
                    <a:pt x="25426" y="6045"/>
                    <a:pt x="22251" y="22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6C5C1A48-739A-F380-671A-7C91A3B7B11E}"/>
                </a:ext>
              </a:extLst>
            </p:cNvPr>
            <p:cNvSpPr/>
            <p:nvPr/>
          </p:nvSpPr>
          <p:spPr>
            <a:xfrm>
              <a:off x="3285854" y="6248325"/>
              <a:ext cx="101402" cy="246048"/>
            </a:xfrm>
            <a:custGeom>
              <a:avLst/>
              <a:gdLst>
                <a:gd name="connsiteX0" fmla="*/ 271 w 101402"/>
                <a:gd name="connsiteY0" fmla="*/ 75 h 246048"/>
                <a:gd name="connsiteX1" fmla="*/ 66946 w 101402"/>
                <a:gd name="connsiteY1" fmla="*/ 171525 h 246048"/>
                <a:gd name="connsiteX2" fmla="*/ 73296 w 101402"/>
                <a:gd name="connsiteY2" fmla="*/ 244550 h 246048"/>
                <a:gd name="connsiteX3" fmla="*/ 92346 w 101402"/>
                <a:gd name="connsiteY3" fmla="*/ 111200 h 246048"/>
                <a:gd name="connsiteX4" fmla="*/ 95521 w 101402"/>
                <a:gd name="connsiteY4" fmla="*/ 193750 h 246048"/>
                <a:gd name="connsiteX5" fmla="*/ 271 w 101402"/>
                <a:gd name="connsiteY5" fmla="*/ 75 h 24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02" h="246048">
                  <a:moveTo>
                    <a:pt x="271" y="75"/>
                  </a:moveTo>
                  <a:cubicBezTo>
                    <a:pt x="-4491" y="-3629"/>
                    <a:pt x="54775" y="130779"/>
                    <a:pt x="66946" y="171525"/>
                  </a:cubicBezTo>
                  <a:cubicBezTo>
                    <a:pt x="79117" y="212271"/>
                    <a:pt x="69063" y="254604"/>
                    <a:pt x="73296" y="244550"/>
                  </a:cubicBezTo>
                  <a:cubicBezTo>
                    <a:pt x="77529" y="234496"/>
                    <a:pt x="88642" y="119667"/>
                    <a:pt x="92346" y="111200"/>
                  </a:cubicBezTo>
                  <a:cubicBezTo>
                    <a:pt x="96050" y="102733"/>
                    <a:pt x="108750" y="206979"/>
                    <a:pt x="95521" y="193750"/>
                  </a:cubicBezTo>
                  <a:cubicBezTo>
                    <a:pt x="82292" y="180521"/>
                    <a:pt x="5033" y="3779"/>
                    <a:pt x="271" y="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465FDD12-E7E2-467B-CA8D-44887BE32664}"/>
                </a:ext>
              </a:extLst>
            </p:cNvPr>
            <p:cNvSpPr/>
            <p:nvPr/>
          </p:nvSpPr>
          <p:spPr>
            <a:xfrm>
              <a:off x="3032071" y="6365037"/>
              <a:ext cx="103095" cy="775737"/>
            </a:xfrm>
            <a:custGeom>
              <a:avLst/>
              <a:gdLst>
                <a:gd name="connsiteX0" fmla="*/ 54 w 103095"/>
                <a:gd name="connsiteY0" fmla="*/ 838 h 775737"/>
                <a:gd name="connsiteX1" fmla="*/ 44504 w 103095"/>
                <a:gd name="connsiteY1" fmla="*/ 610438 h 775737"/>
                <a:gd name="connsiteX2" fmla="*/ 73079 w 103095"/>
                <a:gd name="connsiteY2" fmla="*/ 540588 h 775737"/>
                <a:gd name="connsiteX3" fmla="*/ 101654 w 103095"/>
                <a:gd name="connsiteY3" fmla="*/ 766013 h 775737"/>
                <a:gd name="connsiteX4" fmla="*/ 25454 w 103095"/>
                <a:gd name="connsiteY4" fmla="*/ 162763 h 775737"/>
                <a:gd name="connsiteX5" fmla="*/ 54029 w 103095"/>
                <a:gd name="connsiteY5" fmla="*/ 470738 h 775737"/>
                <a:gd name="connsiteX6" fmla="*/ 54 w 103095"/>
                <a:gd name="connsiteY6" fmla="*/ 838 h 77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95" h="775737">
                  <a:moveTo>
                    <a:pt x="54" y="838"/>
                  </a:moveTo>
                  <a:cubicBezTo>
                    <a:pt x="-1534" y="24121"/>
                    <a:pt x="32333" y="520480"/>
                    <a:pt x="44504" y="610438"/>
                  </a:cubicBezTo>
                  <a:cubicBezTo>
                    <a:pt x="56675" y="700396"/>
                    <a:pt x="63554" y="514659"/>
                    <a:pt x="73079" y="540588"/>
                  </a:cubicBezTo>
                  <a:cubicBezTo>
                    <a:pt x="82604" y="566517"/>
                    <a:pt x="109591" y="828984"/>
                    <a:pt x="101654" y="766013"/>
                  </a:cubicBezTo>
                  <a:cubicBezTo>
                    <a:pt x="93717" y="703042"/>
                    <a:pt x="33391" y="211975"/>
                    <a:pt x="25454" y="162763"/>
                  </a:cubicBezTo>
                  <a:cubicBezTo>
                    <a:pt x="17517" y="113551"/>
                    <a:pt x="57733" y="494551"/>
                    <a:pt x="54029" y="470738"/>
                  </a:cubicBezTo>
                  <a:cubicBezTo>
                    <a:pt x="50325" y="446926"/>
                    <a:pt x="1642" y="-22445"/>
                    <a:pt x="54" y="8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EE875781-3E0B-A6A0-A5F3-FBACC5AF1C7C}"/>
                </a:ext>
              </a:extLst>
            </p:cNvPr>
            <p:cNvSpPr/>
            <p:nvPr/>
          </p:nvSpPr>
          <p:spPr>
            <a:xfrm>
              <a:off x="3383858" y="6747977"/>
              <a:ext cx="105245" cy="574790"/>
            </a:xfrm>
            <a:custGeom>
              <a:avLst/>
              <a:gdLst>
                <a:gd name="connsiteX0" fmla="*/ 32442 w 105245"/>
                <a:gd name="connsiteY0" fmla="*/ 71923 h 574790"/>
                <a:gd name="connsiteX1" fmla="*/ 64192 w 105245"/>
                <a:gd name="connsiteY1" fmla="*/ 551348 h 574790"/>
                <a:gd name="connsiteX2" fmla="*/ 102292 w 105245"/>
                <a:gd name="connsiteY2" fmla="*/ 465623 h 574790"/>
                <a:gd name="connsiteX3" fmla="*/ 99117 w 105245"/>
                <a:gd name="connsiteY3" fmla="*/ 160823 h 574790"/>
                <a:gd name="connsiteX4" fmla="*/ 70542 w 105245"/>
                <a:gd name="connsiteY4" fmla="*/ 392598 h 574790"/>
                <a:gd name="connsiteX5" fmla="*/ 692 w 105245"/>
                <a:gd name="connsiteY5" fmla="*/ 30648 h 574790"/>
                <a:gd name="connsiteX6" fmla="*/ 32442 w 105245"/>
                <a:gd name="connsiteY6" fmla="*/ 71923 h 5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45" h="574790">
                  <a:moveTo>
                    <a:pt x="32442" y="71923"/>
                  </a:moveTo>
                  <a:cubicBezTo>
                    <a:pt x="43025" y="158706"/>
                    <a:pt x="52550" y="485731"/>
                    <a:pt x="64192" y="551348"/>
                  </a:cubicBezTo>
                  <a:cubicBezTo>
                    <a:pt x="75834" y="616965"/>
                    <a:pt x="96471" y="530710"/>
                    <a:pt x="102292" y="465623"/>
                  </a:cubicBezTo>
                  <a:cubicBezTo>
                    <a:pt x="108113" y="400536"/>
                    <a:pt x="104409" y="172994"/>
                    <a:pt x="99117" y="160823"/>
                  </a:cubicBezTo>
                  <a:cubicBezTo>
                    <a:pt x="93825" y="148652"/>
                    <a:pt x="86946" y="414294"/>
                    <a:pt x="70542" y="392598"/>
                  </a:cubicBezTo>
                  <a:cubicBezTo>
                    <a:pt x="54138" y="370902"/>
                    <a:pt x="5984" y="77215"/>
                    <a:pt x="692" y="30648"/>
                  </a:cubicBezTo>
                  <a:cubicBezTo>
                    <a:pt x="-4600" y="-15919"/>
                    <a:pt x="21859" y="-14860"/>
                    <a:pt x="32442" y="719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6F35AF1F-BE95-BE36-51FA-57BD8EB9F45A}"/>
                </a:ext>
              </a:extLst>
            </p:cNvPr>
            <p:cNvSpPr/>
            <p:nvPr/>
          </p:nvSpPr>
          <p:spPr>
            <a:xfrm>
              <a:off x="3858994" y="7867718"/>
              <a:ext cx="640263" cy="1419179"/>
            </a:xfrm>
            <a:custGeom>
              <a:avLst/>
              <a:gdLst>
                <a:gd name="connsiteX0" fmla="*/ 636806 w 640263"/>
                <a:gd name="connsiteY0" fmla="*/ 9457 h 1419179"/>
                <a:gd name="connsiteX1" fmla="*/ 449481 w 640263"/>
                <a:gd name="connsiteY1" fmla="*/ 1022282 h 1419179"/>
                <a:gd name="connsiteX2" fmla="*/ 401856 w 640263"/>
                <a:gd name="connsiteY2" fmla="*/ 946082 h 1419179"/>
                <a:gd name="connsiteX3" fmla="*/ 141506 w 640263"/>
                <a:gd name="connsiteY3" fmla="*/ 1314382 h 1419179"/>
                <a:gd name="connsiteX4" fmla="*/ 246281 w 640263"/>
                <a:gd name="connsiteY4" fmla="*/ 1355657 h 1419179"/>
                <a:gd name="connsiteX5" fmla="*/ 265331 w 640263"/>
                <a:gd name="connsiteY5" fmla="*/ 1393757 h 1419179"/>
                <a:gd name="connsiteX6" fmla="*/ 639981 w 640263"/>
                <a:gd name="connsiteY6" fmla="*/ 1266757 h 1419179"/>
                <a:gd name="connsiteX7" fmla="*/ 198656 w 640263"/>
                <a:gd name="connsiteY7" fmla="*/ 1419157 h 1419179"/>
                <a:gd name="connsiteX8" fmla="*/ 100231 w 640263"/>
                <a:gd name="connsiteY8" fmla="*/ 1254057 h 1419179"/>
                <a:gd name="connsiteX9" fmla="*/ 4981 w 640263"/>
                <a:gd name="connsiteY9" fmla="*/ 1082607 h 1419179"/>
                <a:gd name="connsiteX10" fmla="*/ 262156 w 640263"/>
                <a:gd name="connsiteY10" fmla="*/ 1108007 h 1419179"/>
                <a:gd name="connsiteX11" fmla="*/ 347881 w 640263"/>
                <a:gd name="connsiteY11" fmla="*/ 1019107 h 1419179"/>
                <a:gd name="connsiteX12" fmla="*/ 478056 w 640263"/>
                <a:gd name="connsiteY12" fmla="*/ 396807 h 1419179"/>
                <a:gd name="connsiteX13" fmla="*/ 408206 w 640263"/>
                <a:gd name="connsiteY13" fmla="*/ 714307 h 1419179"/>
                <a:gd name="connsiteX14" fmla="*/ 579656 w 640263"/>
                <a:gd name="connsiteY14" fmla="*/ 234882 h 1419179"/>
                <a:gd name="connsiteX15" fmla="*/ 560606 w 640263"/>
                <a:gd name="connsiteY15" fmla="*/ 914332 h 1419179"/>
                <a:gd name="connsiteX16" fmla="*/ 608231 w 640263"/>
                <a:gd name="connsiteY16" fmla="*/ 311082 h 1419179"/>
                <a:gd name="connsiteX17" fmla="*/ 519331 w 640263"/>
                <a:gd name="connsiteY17" fmla="*/ 504757 h 1419179"/>
                <a:gd name="connsiteX18" fmla="*/ 636806 w 640263"/>
                <a:gd name="connsiteY18" fmla="*/ 9457 h 141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63" h="1419179">
                  <a:moveTo>
                    <a:pt x="636806" y="9457"/>
                  </a:moveTo>
                  <a:cubicBezTo>
                    <a:pt x="625164" y="95711"/>
                    <a:pt x="488639" y="866178"/>
                    <a:pt x="449481" y="1022282"/>
                  </a:cubicBezTo>
                  <a:cubicBezTo>
                    <a:pt x="410323" y="1178386"/>
                    <a:pt x="453185" y="897399"/>
                    <a:pt x="401856" y="946082"/>
                  </a:cubicBezTo>
                  <a:cubicBezTo>
                    <a:pt x="350527" y="994765"/>
                    <a:pt x="167435" y="1246120"/>
                    <a:pt x="141506" y="1314382"/>
                  </a:cubicBezTo>
                  <a:cubicBezTo>
                    <a:pt x="115577" y="1382644"/>
                    <a:pt x="225643" y="1342428"/>
                    <a:pt x="246281" y="1355657"/>
                  </a:cubicBezTo>
                  <a:cubicBezTo>
                    <a:pt x="266919" y="1368886"/>
                    <a:pt x="199714" y="1408574"/>
                    <a:pt x="265331" y="1393757"/>
                  </a:cubicBezTo>
                  <a:cubicBezTo>
                    <a:pt x="330948" y="1378940"/>
                    <a:pt x="651094" y="1262524"/>
                    <a:pt x="639981" y="1266757"/>
                  </a:cubicBezTo>
                  <a:cubicBezTo>
                    <a:pt x="628868" y="1270990"/>
                    <a:pt x="288614" y="1421274"/>
                    <a:pt x="198656" y="1419157"/>
                  </a:cubicBezTo>
                  <a:cubicBezTo>
                    <a:pt x="108698" y="1417040"/>
                    <a:pt x="132510" y="1310149"/>
                    <a:pt x="100231" y="1254057"/>
                  </a:cubicBezTo>
                  <a:cubicBezTo>
                    <a:pt x="67952" y="1197965"/>
                    <a:pt x="-22006" y="1106949"/>
                    <a:pt x="4981" y="1082607"/>
                  </a:cubicBezTo>
                  <a:cubicBezTo>
                    <a:pt x="31968" y="1058265"/>
                    <a:pt x="205006" y="1118590"/>
                    <a:pt x="262156" y="1108007"/>
                  </a:cubicBezTo>
                  <a:cubicBezTo>
                    <a:pt x="319306" y="1097424"/>
                    <a:pt x="311898" y="1137640"/>
                    <a:pt x="347881" y="1019107"/>
                  </a:cubicBezTo>
                  <a:cubicBezTo>
                    <a:pt x="383864" y="900574"/>
                    <a:pt x="468002" y="447607"/>
                    <a:pt x="478056" y="396807"/>
                  </a:cubicBezTo>
                  <a:cubicBezTo>
                    <a:pt x="488110" y="346007"/>
                    <a:pt x="391273" y="741295"/>
                    <a:pt x="408206" y="714307"/>
                  </a:cubicBezTo>
                  <a:cubicBezTo>
                    <a:pt x="425139" y="687320"/>
                    <a:pt x="554256" y="201545"/>
                    <a:pt x="579656" y="234882"/>
                  </a:cubicBezTo>
                  <a:cubicBezTo>
                    <a:pt x="605056" y="268219"/>
                    <a:pt x="555843" y="901632"/>
                    <a:pt x="560606" y="914332"/>
                  </a:cubicBezTo>
                  <a:cubicBezTo>
                    <a:pt x="565369" y="927032"/>
                    <a:pt x="615110" y="379344"/>
                    <a:pt x="608231" y="311082"/>
                  </a:cubicBezTo>
                  <a:cubicBezTo>
                    <a:pt x="601352" y="242820"/>
                    <a:pt x="511923" y="555557"/>
                    <a:pt x="519331" y="504757"/>
                  </a:cubicBezTo>
                  <a:cubicBezTo>
                    <a:pt x="526739" y="453957"/>
                    <a:pt x="648448" y="-76797"/>
                    <a:pt x="636806" y="94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EA3E8D7E-3E1A-CA07-C77D-22E916B97B7B}"/>
                </a:ext>
              </a:extLst>
            </p:cNvPr>
            <p:cNvSpPr/>
            <p:nvPr/>
          </p:nvSpPr>
          <p:spPr>
            <a:xfrm>
              <a:off x="4231846" y="5419522"/>
              <a:ext cx="448563" cy="1493338"/>
            </a:xfrm>
            <a:custGeom>
              <a:avLst/>
              <a:gdLst>
                <a:gd name="connsiteX0" fmla="*/ 311579 w 448563"/>
                <a:gd name="connsiteY0" fmla="*/ 203 h 1493338"/>
                <a:gd name="connsiteX1" fmla="*/ 9954 w 448563"/>
                <a:gd name="connsiteY1" fmla="*/ 768553 h 1493338"/>
                <a:gd name="connsiteX2" fmla="*/ 127429 w 448563"/>
                <a:gd name="connsiteY2" fmla="*/ 660603 h 1493338"/>
                <a:gd name="connsiteX3" fmla="*/ 89329 w 448563"/>
                <a:gd name="connsiteY3" fmla="*/ 1038428 h 1493338"/>
                <a:gd name="connsiteX4" fmla="*/ 429 w 448563"/>
                <a:gd name="connsiteY4" fmla="*/ 1492453 h 1493338"/>
                <a:gd name="connsiteX5" fmla="*/ 67104 w 448563"/>
                <a:gd name="connsiteY5" fmla="*/ 1133678 h 1493338"/>
                <a:gd name="connsiteX6" fmla="*/ 302054 w 448563"/>
                <a:gd name="connsiteY6" fmla="*/ 447878 h 1493338"/>
                <a:gd name="connsiteX7" fmla="*/ 114729 w 448563"/>
                <a:gd name="connsiteY7" fmla="*/ 670128 h 1493338"/>
                <a:gd name="connsiteX8" fmla="*/ 448104 w 448563"/>
                <a:gd name="connsiteY8" fmla="*/ 60528 h 1493338"/>
                <a:gd name="connsiteX9" fmla="*/ 29004 w 448563"/>
                <a:gd name="connsiteY9" fmla="*/ 686003 h 1493338"/>
                <a:gd name="connsiteX10" fmla="*/ 311579 w 448563"/>
                <a:gd name="connsiteY10" fmla="*/ 203 h 149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63" h="1493338">
                  <a:moveTo>
                    <a:pt x="311579" y="203"/>
                  </a:moveTo>
                  <a:cubicBezTo>
                    <a:pt x="308404" y="13961"/>
                    <a:pt x="40646" y="658486"/>
                    <a:pt x="9954" y="768553"/>
                  </a:cubicBezTo>
                  <a:cubicBezTo>
                    <a:pt x="-20738" y="878620"/>
                    <a:pt x="114200" y="615624"/>
                    <a:pt x="127429" y="660603"/>
                  </a:cubicBezTo>
                  <a:cubicBezTo>
                    <a:pt x="140658" y="705582"/>
                    <a:pt x="110496" y="899786"/>
                    <a:pt x="89329" y="1038428"/>
                  </a:cubicBezTo>
                  <a:cubicBezTo>
                    <a:pt x="68162" y="1177070"/>
                    <a:pt x="4133" y="1476578"/>
                    <a:pt x="429" y="1492453"/>
                  </a:cubicBezTo>
                  <a:cubicBezTo>
                    <a:pt x="-3275" y="1508328"/>
                    <a:pt x="16833" y="1307774"/>
                    <a:pt x="67104" y="1133678"/>
                  </a:cubicBezTo>
                  <a:cubicBezTo>
                    <a:pt x="117375" y="959582"/>
                    <a:pt x="294117" y="525136"/>
                    <a:pt x="302054" y="447878"/>
                  </a:cubicBezTo>
                  <a:cubicBezTo>
                    <a:pt x="309991" y="370620"/>
                    <a:pt x="90387" y="734686"/>
                    <a:pt x="114729" y="670128"/>
                  </a:cubicBezTo>
                  <a:cubicBezTo>
                    <a:pt x="139071" y="605570"/>
                    <a:pt x="462391" y="57882"/>
                    <a:pt x="448104" y="60528"/>
                  </a:cubicBezTo>
                  <a:cubicBezTo>
                    <a:pt x="433817" y="63174"/>
                    <a:pt x="49112" y="696586"/>
                    <a:pt x="29004" y="686003"/>
                  </a:cubicBezTo>
                  <a:cubicBezTo>
                    <a:pt x="8896" y="675420"/>
                    <a:pt x="314754" y="-13555"/>
                    <a:pt x="311579" y="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31F7BEA0-04CD-941A-9563-66C9E26F2DB8}"/>
                </a:ext>
              </a:extLst>
            </p:cNvPr>
            <p:cNvSpPr/>
            <p:nvPr/>
          </p:nvSpPr>
          <p:spPr>
            <a:xfrm>
              <a:off x="3189712" y="7218778"/>
              <a:ext cx="598876" cy="360260"/>
            </a:xfrm>
            <a:custGeom>
              <a:avLst/>
              <a:gdLst>
                <a:gd name="connsiteX0" fmla="*/ 1163 w 598876"/>
                <a:gd name="connsiteY0" fmla="*/ 1172 h 360260"/>
                <a:gd name="connsiteX1" fmla="*/ 302788 w 598876"/>
                <a:gd name="connsiteY1" fmla="*/ 140872 h 360260"/>
                <a:gd name="connsiteX2" fmla="*/ 280563 w 598876"/>
                <a:gd name="connsiteY2" fmla="*/ 90072 h 360260"/>
                <a:gd name="connsiteX3" fmla="*/ 439313 w 598876"/>
                <a:gd name="connsiteY3" fmla="*/ 274222 h 360260"/>
                <a:gd name="connsiteX4" fmla="*/ 436138 w 598876"/>
                <a:gd name="connsiteY4" fmla="*/ 236122 h 360260"/>
                <a:gd name="connsiteX5" fmla="*/ 598063 w 598876"/>
                <a:gd name="connsiteY5" fmla="*/ 359947 h 360260"/>
                <a:gd name="connsiteX6" fmla="*/ 502813 w 598876"/>
                <a:gd name="connsiteY6" fmla="*/ 274222 h 360260"/>
                <a:gd name="connsiteX7" fmla="*/ 264688 w 598876"/>
                <a:gd name="connsiteY7" fmla="*/ 58322 h 360260"/>
                <a:gd name="connsiteX8" fmla="*/ 267863 w 598876"/>
                <a:gd name="connsiteY8" fmla="*/ 77372 h 360260"/>
                <a:gd name="connsiteX9" fmla="*/ 121813 w 598876"/>
                <a:gd name="connsiteY9" fmla="*/ 20222 h 360260"/>
                <a:gd name="connsiteX10" fmla="*/ 194838 w 598876"/>
                <a:gd name="connsiteY10" fmla="*/ 71022 h 360260"/>
                <a:gd name="connsiteX11" fmla="*/ 1163 w 598876"/>
                <a:gd name="connsiteY11" fmla="*/ 1172 h 3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76" h="360260">
                  <a:moveTo>
                    <a:pt x="1163" y="1172"/>
                  </a:moveTo>
                  <a:cubicBezTo>
                    <a:pt x="19155" y="12814"/>
                    <a:pt x="256221" y="126055"/>
                    <a:pt x="302788" y="140872"/>
                  </a:cubicBezTo>
                  <a:cubicBezTo>
                    <a:pt x="349355" y="155689"/>
                    <a:pt x="257809" y="67847"/>
                    <a:pt x="280563" y="90072"/>
                  </a:cubicBezTo>
                  <a:cubicBezTo>
                    <a:pt x="303317" y="112297"/>
                    <a:pt x="413384" y="249880"/>
                    <a:pt x="439313" y="274222"/>
                  </a:cubicBezTo>
                  <a:cubicBezTo>
                    <a:pt x="465242" y="298564"/>
                    <a:pt x="409680" y="221835"/>
                    <a:pt x="436138" y="236122"/>
                  </a:cubicBezTo>
                  <a:cubicBezTo>
                    <a:pt x="462596" y="250409"/>
                    <a:pt x="586951" y="353597"/>
                    <a:pt x="598063" y="359947"/>
                  </a:cubicBezTo>
                  <a:cubicBezTo>
                    <a:pt x="609175" y="366297"/>
                    <a:pt x="502813" y="274222"/>
                    <a:pt x="502813" y="274222"/>
                  </a:cubicBezTo>
                  <a:cubicBezTo>
                    <a:pt x="447251" y="223951"/>
                    <a:pt x="303846" y="91130"/>
                    <a:pt x="264688" y="58322"/>
                  </a:cubicBezTo>
                  <a:cubicBezTo>
                    <a:pt x="225530" y="25514"/>
                    <a:pt x="291675" y="83722"/>
                    <a:pt x="267863" y="77372"/>
                  </a:cubicBezTo>
                  <a:cubicBezTo>
                    <a:pt x="244051" y="71022"/>
                    <a:pt x="133984" y="21280"/>
                    <a:pt x="121813" y="20222"/>
                  </a:cubicBezTo>
                  <a:cubicBezTo>
                    <a:pt x="109642" y="19164"/>
                    <a:pt x="210184" y="73668"/>
                    <a:pt x="194838" y="71022"/>
                  </a:cubicBezTo>
                  <a:cubicBezTo>
                    <a:pt x="179492" y="68376"/>
                    <a:pt x="-16829" y="-10470"/>
                    <a:pt x="1163" y="11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45182C0A-F241-D9EA-3393-ABA12C956F9F}"/>
                </a:ext>
              </a:extLst>
            </p:cNvPr>
            <p:cNvSpPr/>
            <p:nvPr/>
          </p:nvSpPr>
          <p:spPr>
            <a:xfrm>
              <a:off x="3587672" y="7496108"/>
              <a:ext cx="450179" cy="442062"/>
            </a:xfrm>
            <a:custGeom>
              <a:avLst/>
              <a:gdLst>
                <a:gd name="connsiteX0" fmla="*/ 78 w 450179"/>
                <a:gd name="connsiteY0" fmla="*/ 67 h 442062"/>
                <a:gd name="connsiteX1" fmla="*/ 158828 w 450179"/>
                <a:gd name="connsiteY1" fmla="*/ 79442 h 442062"/>
                <a:gd name="connsiteX2" fmla="*/ 203278 w 450179"/>
                <a:gd name="connsiteY2" fmla="*/ 200092 h 442062"/>
                <a:gd name="connsiteX3" fmla="*/ 206453 w 450179"/>
                <a:gd name="connsiteY3" fmla="*/ 171517 h 442062"/>
                <a:gd name="connsiteX4" fmla="*/ 339803 w 450179"/>
                <a:gd name="connsiteY4" fmla="*/ 320742 h 442062"/>
                <a:gd name="connsiteX5" fmla="*/ 273128 w 450179"/>
                <a:gd name="connsiteY5" fmla="*/ 279467 h 442062"/>
                <a:gd name="connsiteX6" fmla="*/ 447753 w 450179"/>
                <a:gd name="connsiteY6" fmla="*/ 441392 h 442062"/>
                <a:gd name="connsiteX7" fmla="*/ 362028 w 450179"/>
                <a:gd name="connsiteY7" fmla="*/ 327092 h 442062"/>
                <a:gd name="connsiteX8" fmla="*/ 181053 w 450179"/>
                <a:gd name="connsiteY8" fmla="*/ 92142 h 442062"/>
                <a:gd name="connsiteX9" fmla="*/ 78 w 450179"/>
                <a:gd name="connsiteY9" fmla="*/ 67 h 44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179" h="442062">
                  <a:moveTo>
                    <a:pt x="78" y="67"/>
                  </a:moveTo>
                  <a:cubicBezTo>
                    <a:pt x="-3626" y="-2050"/>
                    <a:pt x="124961" y="46105"/>
                    <a:pt x="158828" y="79442"/>
                  </a:cubicBezTo>
                  <a:cubicBezTo>
                    <a:pt x="192695" y="112779"/>
                    <a:pt x="195341" y="184746"/>
                    <a:pt x="203278" y="200092"/>
                  </a:cubicBezTo>
                  <a:cubicBezTo>
                    <a:pt x="211215" y="215438"/>
                    <a:pt x="183699" y="151409"/>
                    <a:pt x="206453" y="171517"/>
                  </a:cubicBezTo>
                  <a:cubicBezTo>
                    <a:pt x="229207" y="191625"/>
                    <a:pt x="328691" y="302751"/>
                    <a:pt x="339803" y="320742"/>
                  </a:cubicBezTo>
                  <a:cubicBezTo>
                    <a:pt x="350915" y="338733"/>
                    <a:pt x="255136" y="259359"/>
                    <a:pt x="273128" y="279467"/>
                  </a:cubicBezTo>
                  <a:cubicBezTo>
                    <a:pt x="291120" y="299575"/>
                    <a:pt x="432936" y="433455"/>
                    <a:pt x="447753" y="441392"/>
                  </a:cubicBezTo>
                  <a:cubicBezTo>
                    <a:pt x="462570" y="449330"/>
                    <a:pt x="406478" y="385300"/>
                    <a:pt x="362028" y="327092"/>
                  </a:cubicBezTo>
                  <a:cubicBezTo>
                    <a:pt x="317578" y="268884"/>
                    <a:pt x="235557" y="146646"/>
                    <a:pt x="181053" y="92142"/>
                  </a:cubicBezTo>
                  <a:cubicBezTo>
                    <a:pt x="126549" y="37638"/>
                    <a:pt x="3782" y="2184"/>
                    <a:pt x="78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828DCAE8-C578-39E8-C343-399D91380378}"/>
                </a:ext>
              </a:extLst>
            </p:cNvPr>
            <p:cNvSpPr/>
            <p:nvPr/>
          </p:nvSpPr>
          <p:spPr>
            <a:xfrm>
              <a:off x="3173959" y="7200892"/>
              <a:ext cx="388476" cy="429994"/>
            </a:xfrm>
            <a:custGeom>
              <a:avLst/>
              <a:gdLst>
                <a:gd name="connsiteX0" fmla="*/ 1041 w 388476"/>
                <a:gd name="connsiteY0" fmla="*/ 8 h 429994"/>
                <a:gd name="connsiteX1" fmla="*/ 74066 w 388476"/>
                <a:gd name="connsiteY1" fmla="*/ 123833 h 429994"/>
                <a:gd name="connsiteX2" fmla="*/ 42316 w 388476"/>
                <a:gd name="connsiteY2" fmla="*/ 133358 h 429994"/>
                <a:gd name="connsiteX3" fmla="*/ 226466 w 388476"/>
                <a:gd name="connsiteY3" fmla="*/ 180983 h 429994"/>
                <a:gd name="connsiteX4" fmla="*/ 204241 w 388476"/>
                <a:gd name="connsiteY4" fmla="*/ 165108 h 429994"/>
                <a:gd name="connsiteX5" fmla="*/ 318541 w 388476"/>
                <a:gd name="connsiteY5" fmla="*/ 279408 h 429994"/>
                <a:gd name="connsiteX6" fmla="*/ 283616 w 388476"/>
                <a:gd name="connsiteY6" fmla="*/ 349258 h 429994"/>
                <a:gd name="connsiteX7" fmla="*/ 159791 w 388476"/>
                <a:gd name="connsiteY7" fmla="*/ 428633 h 429994"/>
                <a:gd name="connsiteX8" fmla="*/ 331241 w 388476"/>
                <a:gd name="connsiteY8" fmla="*/ 279408 h 429994"/>
                <a:gd name="connsiteX9" fmla="*/ 388391 w 388476"/>
                <a:gd name="connsiteY9" fmla="*/ 266708 h 429994"/>
                <a:gd name="connsiteX10" fmla="*/ 321716 w 388476"/>
                <a:gd name="connsiteY10" fmla="*/ 212733 h 429994"/>
                <a:gd name="connsiteX11" fmla="*/ 232816 w 388476"/>
                <a:gd name="connsiteY11" fmla="*/ 155583 h 429994"/>
                <a:gd name="connsiteX12" fmla="*/ 77241 w 388476"/>
                <a:gd name="connsiteY12" fmla="*/ 158758 h 429994"/>
                <a:gd name="connsiteX13" fmla="*/ 32791 w 388476"/>
                <a:gd name="connsiteY13" fmla="*/ 130183 h 429994"/>
                <a:gd name="connsiteX14" fmla="*/ 1041 w 388476"/>
                <a:gd name="connsiteY14" fmla="*/ 8 h 42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476" h="429994">
                  <a:moveTo>
                    <a:pt x="1041" y="8"/>
                  </a:moveTo>
                  <a:cubicBezTo>
                    <a:pt x="7920" y="-1050"/>
                    <a:pt x="67187" y="101608"/>
                    <a:pt x="74066" y="123833"/>
                  </a:cubicBezTo>
                  <a:cubicBezTo>
                    <a:pt x="80945" y="146058"/>
                    <a:pt x="16916" y="123833"/>
                    <a:pt x="42316" y="133358"/>
                  </a:cubicBezTo>
                  <a:cubicBezTo>
                    <a:pt x="67716" y="142883"/>
                    <a:pt x="199479" y="175691"/>
                    <a:pt x="226466" y="180983"/>
                  </a:cubicBezTo>
                  <a:cubicBezTo>
                    <a:pt x="253454" y="186275"/>
                    <a:pt x="188895" y="148704"/>
                    <a:pt x="204241" y="165108"/>
                  </a:cubicBezTo>
                  <a:cubicBezTo>
                    <a:pt x="219587" y="181512"/>
                    <a:pt x="305312" y="248716"/>
                    <a:pt x="318541" y="279408"/>
                  </a:cubicBezTo>
                  <a:cubicBezTo>
                    <a:pt x="331770" y="310100"/>
                    <a:pt x="310074" y="324387"/>
                    <a:pt x="283616" y="349258"/>
                  </a:cubicBezTo>
                  <a:cubicBezTo>
                    <a:pt x="257158" y="374129"/>
                    <a:pt x="151854" y="440275"/>
                    <a:pt x="159791" y="428633"/>
                  </a:cubicBezTo>
                  <a:cubicBezTo>
                    <a:pt x="167729" y="416991"/>
                    <a:pt x="293141" y="306395"/>
                    <a:pt x="331241" y="279408"/>
                  </a:cubicBezTo>
                  <a:cubicBezTo>
                    <a:pt x="369341" y="252421"/>
                    <a:pt x="389978" y="277820"/>
                    <a:pt x="388391" y="266708"/>
                  </a:cubicBezTo>
                  <a:cubicBezTo>
                    <a:pt x="386804" y="255596"/>
                    <a:pt x="347645" y="231254"/>
                    <a:pt x="321716" y="212733"/>
                  </a:cubicBezTo>
                  <a:cubicBezTo>
                    <a:pt x="295787" y="194212"/>
                    <a:pt x="273562" y="164579"/>
                    <a:pt x="232816" y="155583"/>
                  </a:cubicBezTo>
                  <a:cubicBezTo>
                    <a:pt x="192070" y="146587"/>
                    <a:pt x="110579" y="162991"/>
                    <a:pt x="77241" y="158758"/>
                  </a:cubicBezTo>
                  <a:cubicBezTo>
                    <a:pt x="43903" y="154525"/>
                    <a:pt x="42316" y="153996"/>
                    <a:pt x="32791" y="130183"/>
                  </a:cubicBezTo>
                  <a:cubicBezTo>
                    <a:pt x="23266" y="106371"/>
                    <a:pt x="-5838" y="1066"/>
                    <a:pt x="1041" y="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20811D7E-5094-0759-ACC0-137A8765C4E4}"/>
                </a:ext>
              </a:extLst>
            </p:cNvPr>
            <p:cNvSpPr/>
            <p:nvPr/>
          </p:nvSpPr>
          <p:spPr>
            <a:xfrm>
              <a:off x="3284806" y="7930949"/>
              <a:ext cx="588944" cy="593955"/>
            </a:xfrm>
            <a:custGeom>
              <a:avLst/>
              <a:gdLst>
                <a:gd name="connsiteX0" fmla="*/ 17194 w 588944"/>
                <a:gd name="connsiteY0" fmla="*/ 16076 h 593955"/>
                <a:gd name="connsiteX1" fmla="*/ 414069 w 588944"/>
                <a:gd name="connsiteY1" fmla="*/ 368501 h 593955"/>
                <a:gd name="connsiteX2" fmla="*/ 369619 w 588944"/>
                <a:gd name="connsiteY2" fmla="*/ 305001 h 593955"/>
                <a:gd name="connsiteX3" fmla="*/ 452169 w 588944"/>
                <a:gd name="connsiteY3" fmla="*/ 403426 h 593955"/>
                <a:gd name="connsiteX4" fmla="*/ 480744 w 588944"/>
                <a:gd name="connsiteY4" fmla="*/ 451051 h 593955"/>
                <a:gd name="connsiteX5" fmla="*/ 588694 w 588944"/>
                <a:gd name="connsiteY5" fmla="*/ 593926 h 593955"/>
                <a:gd name="connsiteX6" fmla="*/ 512494 w 588944"/>
                <a:gd name="connsiteY6" fmla="*/ 438351 h 593955"/>
                <a:gd name="connsiteX7" fmla="*/ 582344 w 588944"/>
                <a:gd name="connsiteY7" fmla="*/ 409776 h 593955"/>
                <a:gd name="connsiteX8" fmla="*/ 474394 w 588944"/>
                <a:gd name="connsiteY8" fmla="*/ 390726 h 593955"/>
                <a:gd name="connsiteX9" fmla="*/ 182294 w 588944"/>
                <a:gd name="connsiteY9" fmla="*/ 193876 h 593955"/>
                <a:gd name="connsiteX10" fmla="*/ 83869 w 588944"/>
                <a:gd name="connsiteY10" fmla="*/ 73226 h 593955"/>
                <a:gd name="connsiteX11" fmla="*/ 17194 w 588944"/>
                <a:gd name="connsiteY11" fmla="*/ 16076 h 5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8944" h="593955">
                  <a:moveTo>
                    <a:pt x="17194" y="16076"/>
                  </a:moveTo>
                  <a:cubicBezTo>
                    <a:pt x="72227" y="65289"/>
                    <a:pt x="355332" y="320347"/>
                    <a:pt x="414069" y="368501"/>
                  </a:cubicBezTo>
                  <a:cubicBezTo>
                    <a:pt x="472806" y="416655"/>
                    <a:pt x="363269" y="299180"/>
                    <a:pt x="369619" y="305001"/>
                  </a:cubicBezTo>
                  <a:cubicBezTo>
                    <a:pt x="375969" y="310822"/>
                    <a:pt x="433648" y="379084"/>
                    <a:pt x="452169" y="403426"/>
                  </a:cubicBezTo>
                  <a:cubicBezTo>
                    <a:pt x="470690" y="427768"/>
                    <a:pt x="457990" y="419301"/>
                    <a:pt x="480744" y="451051"/>
                  </a:cubicBezTo>
                  <a:cubicBezTo>
                    <a:pt x="503498" y="482801"/>
                    <a:pt x="583402" y="596043"/>
                    <a:pt x="588694" y="593926"/>
                  </a:cubicBezTo>
                  <a:cubicBezTo>
                    <a:pt x="593986" y="591809"/>
                    <a:pt x="513552" y="469043"/>
                    <a:pt x="512494" y="438351"/>
                  </a:cubicBezTo>
                  <a:cubicBezTo>
                    <a:pt x="511436" y="407659"/>
                    <a:pt x="588694" y="417713"/>
                    <a:pt x="582344" y="409776"/>
                  </a:cubicBezTo>
                  <a:cubicBezTo>
                    <a:pt x="575994" y="401839"/>
                    <a:pt x="541069" y="426709"/>
                    <a:pt x="474394" y="390726"/>
                  </a:cubicBezTo>
                  <a:cubicBezTo>
                    <a:pt x="407719" y="354743"/>
                    <a:pt x="247382" y="246793"/>
                    <a:pt x="182294" y="193876"/>
                  </a:cubicBezTo>
                  <a:cubicBezTo>
                    <a:pt x="117207" y="140959"/>
                    <a:pt x="113502" y="102859"/>
                    <a:pt x="83869" y="73226"/>
                  </a:cubicBezTo>
                  <a:cubicBezTo>
                    <a:pt x="54236" y="43593"/>
                    <a:pt x="-37839" y="-33137"/>
                    <a:pt x="17194" y="160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46B89F5B-26E3-B56F-4A3A-C03DEB570F18}"/>
                </a:ext>
              </a:extLst>
            </p:cNvPr>
            <p:cNvSpPr/>
            <p:nvPr/>
          </p:nvSpPr>
          <p:spPr>
            <a:xfrm>
              <a:off x="3447202" y="8025531"/>
              <a:ext cx="396673" cy="595772"/>
            </a:xfrm>
            <a:custGeom>
              <a:avLst/>
              <a:gdLst>
                <a:gd name="connsiteX0" fmla="*/ 848 w 396673"/>
                <a:gd name="connsiteY0" fmla="*/ 869 h 595772"/>
                <a:gd name="connsiteX1" fmla="*/ 162773 w 396673"/>
                <a:gd name="connsiteY1" fmla="*/ 312019 h 595772"/>
                <a:gd name="connsiteX2" fmla="*/ 172298 w 396673"/>
                <a:gd name="connsiteY2" fmla="*/ 302494 h 595772"/>
                <a:gd name="connsiteX3" fmla="*/ 391373 w 396673"/>
                <a:gd name="connsiteY3" fmla="*/ 591419 h 595772"/>
                <a:gd name="connsiteX4" fmla="*/ 305648 w 396673"/>
                <a:gd name="connsiteY4" fmla="*/ 454894 h 595772"/>
                <a:gd name="connsiteX5" fmla="*/ 51648 w 396673"/>
                <a:gd name="connsiteY5" fmla="*/ 165969 h 595772"/>
                <a:gd name="connsiteX6" fmla="*/ 96098 w 396673"/>
                <a:gd name="connsiteY6" fmla="*/ 216769 h 595772"/>
                <a:gd name="connsiteX7" fmla="*/ 848 w 396673"/>
                <a:gd name="connsiteY7" fmla="*/ 869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673" h="595772">
                  <a:moveTo>
                    <a:pt x="848" y="869"/>
                  </a:moveTo>
                  <a:cubicBezTo>
                    <a:pt x="11961" y="16744"/>
                    <a:pt x="134198" y="261748"/>
                    <a:pt x="162773" y="312019"/>
                  </a:cubicBezTo>
                  <a:cubicBezTo>
                    <a:pt x="191348" y="362290"/>
                    <a:pt x="134198" y="255927"/>
                    <a:pt x="172298" y="302494"/>
                  </a:cubicBezTo>
                  <a:cubicBezTo>
                    <a:pt x="210398" y="349061"/>
                    <a:pt x="369148" y="566019"/>
                    <a:pt x="391373" y="591419"/>
                  </a:cubicBezTo>
                  <a:cubicBezTo>
                    <a:pt x="413598" y="616819"/>
                    <a:pt x="362269" y="525802"/>
                    <a:pt x="305648" y="454894"/>
                  </a:cubicBezTo>
                  <a:cubicBezTo>
                    <a:pt x="249027" y="383986"/>
                    <a:pt x="86573" y="205656"/>
                    <a:pt x="51648" y="165969"/>
                  </a:cubicBezTo>
                  <a:cubicBezTo>
                    <a:pt x="16723" y="126282"/>
                    <a:pt x="100860" y="242169"/>
                    <a:pt x="96098" y="216769"/>
                  </a:cubicBezTo>
                  <a:cubicBezTo>
                    <a:pt x="91336" y="191369"/>
                    <a:pt x="-10265" y="-15006"/>
                    <a:pt x="848" y="8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716FDF1A-0F84-1FE1-73E7-DBDFE9BF1E3E}"/>
                </a:ext>
              </a:extLst>
            </p:cNvPr>
            <p:cNvSpPr/>
            <p:nvPr/>
          </p:nvSpPr>
          <p:spPr>
            <a:xfrm>
              <a:off x="3689286" y="7608781"/>
              <a:ext cx="130360" cy="157975"/>
            </a:xfrm>
            <a:custGeom>
              <a:avLst/>
              <a:gdLst>
                <a:gd name="connsiteX0" fmla="*/ 34989 w 130360"/>
                <a:gd name="connsiteY0" fmla="*/ 1694 h 157975"/>
                <a:gd name="connsiteX1" fmla="*/ 54039 w 130360"/>
                <a:gd name="connsiteY1" fmla="*/ 112819 h 157975"/>
                <a:gd name="connsiteX2" fmla="*/ 130239 w 130360"/>
                <a:gd name="connsiteY2" fmla="*/ 157269 h 157975"/>
                <a:gd name="connsiteX3" fmla="*/ 69914 w 130360"/>
                <a:gd name="connsiteY3" fmla="*/ 138219 h 157975"/>
                <a:gd name="connsiteX4" fmla="*/ 64 w 130360"/>
                <a:gd name="connsiteY4" fmla="*/ 112819 h 157975"/>
                <a:gd name="connsiteX5" fmla="*/ 57214 w 130360"/>
                <a:gd name="connsiteY5" fmla="*/ 49319 h 157975"/>
                <a:gd name="connsiteX6" fmla="*/ 34989 w 130360"/>
                <a:gd name="connsiteY6" fmla="*/ 1694 h 1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60" h="157975">
                  <a:moveTo>
                    <a:pt x="34989" y="1694"/>
                  </a:moveTo>
                  <a:cubicBezTo>
                    <a:pt x="34460" y="12277"/>
                    <a:pt x="38164" y="86890"/>
                    <a:pt x="54039" y="112819"/>
                  </a:cubicBezTo>
                  <a:cubicBezTo>
                    <a:pt x="69914" y="138748"/>
                    <a:pt x="127593" y="153036"/>
                    <a:pt x="130239" y="157269"/>
                  </a:cubicBezTo>
                  <a:cubicBezTo>
                    <a:pt x="132885" y="161502"/>
                    <a:pt x="91610" y="145627"/>
                    <a:pt x="69914" y="138219"/>
                  </a:cubicBezTo>
                  <a:cubicBezTo>
                    <a:pt x="48218" y="130811"/>
                    <a:pt x="2181" y="127636"/>
                    <a:pt x="64" y="112819"/>
                  </a:cubicBezTo>
                  <a:cubicBezTo>
                    <a:pt x="-2053" y="98002"/>
                    <a:pt x="48747" y="65723"/>
                    <a:pt x="57214" y="49319"/>
                  </a:cubicBezTo>
                  <a:cubicBezTo>
                    <a:pt x="65681" y="32915"/>
                    <a:pt x="35518" y="-8889"/>
                    <a:pt x="34989" y="16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F643B961-EC1E-18CC-1153-0A10DADE7D96}"/>
                </a:ext>
              </a:extLst>
            </p:cNvPr>
            <p:cNvSpPr/>
            <p:nvPr/>
          </p:nvSpPr>
          <p:spPr>
            <a:xfrm>
              <a:off x="3231963" y="7419730"/>
              <a:ext cx="244779" cy="365688"/>
            </a:xfrm>
            <a:custGeom>
              <a:avLst/>
              <a:gdLst>
                <a:gd name="connsiteX0" fmla="*/ 12887 w 244779"/>
                <a:gd name="connsiteY0" fmla="*/ 9770 h 365688"/>
                <a:gd name="connsiteX1" fmla="*/ 98612 w 244779"/>
                <a:gd name="connsiteY1" fmla="*/ 44695 h 365688"/>
                <a:gd name="connsiteX2" fmla="*/ 168462 w 244779"/>
                <a:gd name="connsiteY2" fmla="*/ 31995 h 365688"/>
                <a:gd name="connsiteX3" fmla="*/ 117662 w 244779"/>
                <a:gd name="connsiteY3" fmla="*/ 108195 h 365688"/>
                <a:gd name="connsiteX4" fmla="*/ 76387 w 244779"/>
                <a:gd name="connsiteY4" fmla="*/ 181220 h 365688"/>
                <a:gd name="connsiteX5" fmla="*/ 47812 w 244779"/>
                <a:gd name="connsiteY5" fmla="*/ 209795 h 365688"/>
                <a:gd name="connsiteX6" fmla="*/ 187 w 244779"/>
                <a:gd name="connsiteY6" fmla="*/ 365370 h 365688"/>
                <a:gd name="connsiteX7" fmla="*/ 41462 w 244779"/>
                <a:gd name="connsiteY7" fmla="*/ 244720 h 365688"/>
                <a:gd name="connsiteX8" fmla="*/ 241487 w 244779"/>
                <a:gd name="connsiteY8" fmla="*/ 57395 h 365688"/>
                <a:gd name="connsiteX9" fmla="*/ 165287 w 244779"/>
                <a:gd name="connsiteY9" fmla="*/ 82795 h 365688"/>
                <a:gd name="connsiteX10" fmla="*/ 155762 w 244779"/>
                <a:gd name="connsiteY10" fmla="*/ 51045 h 365688"/>
                <a:gd name="connsiteX11" fmla="*/ 98612 w 244779"/>
                <a:gd name="connsiteY11" fmla="*/ 245 h 365688"/>
                <a:gd name="connsiteX12" fmla="*/ 95437 w 244779"/>
                <a:gd name="connsiteY12" fmla="*/ 31995 h 365688"/>
                <a:gd name="connsiteX13" fmla="*/ 12887 w 244779"/>
                <a:gd name="connsiteY13" fmla="*/ 9770 h 3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779" h="365688">
                  <a:moveTo>
                    <a:pt x="12887" y="9770"/>
                  </a:moveTo>
                  <a:cubicBezTo>
                    <a:pt x="13416" y="11887"/>
                    <a:pt x="72683" y="40991"/>
                    <a:pt x="98612" y="44695"/>
                  </a:cubicBezTo>
                  <a:cubicBezTo>
                    <a:pt x="124541" y="48399"/>
                    <a:pt x="165287" y="21412"/>
                    <a:pt x="168462" y="31995"/>
                  </a:cubicBezTo>
                  <a:cubicBezTo>
                    <a:pt x="171637" y="42578"/>
                    <a:pt x="133008" y="83324"/>
                    <a:pt x="117662" y="108195"/>
                  </a:cubicBezTo>
                  <a:cubicBezTo>
                    <a:pt x="102316" y="133066"/>
                    <a:pt x="88029" y="164287"/>
                    <a:pt x="76387" y="181220"/>
                  </a:cubicBezTo>
                  <a:cubicBezTo>
                    <a:pt x="64745" y="198153"/>
                    <a:pt x="60512" y="179103"/>
                    <a:pt x="47812" y="209795"/>
                  </a:cubicBezTo>
                  <a:cubicBezTo>
                    <a:pt x="35112" y="240487"/>
                    <a:pt x="1245" y="359549"/>
                    <a:pt x="187" y="365370"/>
                  </a:cubicBezTo>
                  <a:cubicBezTo>
                    <a:pt x="-871" y="371191"/>
                    <a:pt x="1245" y="296049"/>
                    <a:pt x="41462" y="244720"/>
                  </a:cubicBezTo>
                  <a:cubicBezTo>
                    <a:pt x="81679" y="193391"/>
                    <a:pt x="220849" y="84383"/>
                    <a:pt x="241487" y="57395"/>
                  </a:cubicBezTo>
                  <a:cubicBezTo>
                    <a:pt x="262125" y="30407"/>
                    <a:pt x="179574" y="83853"/>
                    <a:pt x="165287" y="82795"/>
                  </a:cubicBezTo>
                  <a:cubicBezTo>
                    <a:pt x="151000" y="81737"/>
                    <a:pt x="166875" y="64803"/>
                    <a:pt x="155762" y="51045"/>
                  </a:cubicBezTo>
                  <a:cubicBezTo>
                    <a:pt x="144649" y="37287"/>
                    <a:pt x="108666" y="3420"/>
                    <a:pt x="98612" y="245"/>
                  </a:cubicBezTo>
                  <a:cubicBezTo>
                    <a:pt x="88558" y="-2930"/>
                    <a:pt x="107079" y="25645"/>
                    <a:pt x="95437" y="31995"/>
                  </a:cubicBezTo>
                  <a:cubicBezTo>
                    <a:pt x="83795" y="38345"/>
                    <a:pt x="12358" y="7653"/>
                    <a:pt x="12887" y="97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8EB8C19E-41FE-2F00-888F-3D4FEF8CF22B}"/>
                </a:ext>
              </a:extLst>
            </p:cNvPr>
            <p:cNvSpPr/>
            <p:nvPr/>
          </p:nvSpPr>
          <p:spPr>
            <a:xfrm>
              <a:off x="2920859" y="7699983"/>
              <a:ext cx="612220" cy="372308"/>
            </a:xfrm>
            <a:custGeom>
              <a:avLst/>
              <a:gdLst>
                <a:gd name="connsiteX0" fmla="*/ 606566 w 612220"/>
                <a:gd name="connsiteY0" fmla="*/ 2567 h 372308"/>
                <a:gd name="connsiteX1" fmla="*/ 425591 w 612220"/>
                <a:gd name="connsiteY1" fmla="*/ 94642 h 372308"/>
                <a:gd name="connsiteX2" fmla="*/ 365266 w 612220"/>
                <a:gd name="connsiteY2" fmla="*/ 139092 h 372308"/>
                <a:gd name="connsiteX3" fmla="*/ 336691 w 612220"/>
                <a:gd name="connsiteY3" fmla="*/ 174017 h 372308"/>
                <a:gd name="connsiteX4" fmla="*/ 149366 w 612220"/>
                <a:gd name="connsiteY4" fmla="*/ 186717 h 372308"/>
                <a:gd name="connsiteX5" fmla="*/ 244616 w 612220"/>
                <a:gd name="connsiteY5" fmla="*/ 208942 h 372308"/>
                <a:gd name="connsiteX6" fmla="*/ 152541 w 612220"/>
                <a:gd name="connsiteY6" fmla="*/ 304192 h 372308"/>
                <a:gd name="connsiteX7" fmla="*/ 141 w 612220"/>
                <a:gd name="connsiteY7" fmla="*/ 370867 h 372308"/>
                <a:gd name="connsiteX8" fmla="*/ 181116 w 612220"/>
                <a:gd name="connsiteY8" fmla="*/ 240692 h 372308"/>
                <a:gd name="connsiteX9" fmla="*/ 346216 w 612220"/>
                <a:gd name="connsiteY9" fmla="*/ 183542 h 372308"/>
                <a:gd name="connsiteX10" fmla="*/ 336691 w 612220"/>
                <a:gd name="connsiteY10" fmla="*/ 158142 h 372308"/>
                <a:gd name="connsiteX11" fmla="*/ 349391 w 612220"/>
                <a:gd name="connsiteY11" fmla="*/ 15267 h 372308"/>
                <a:gd name="connsiteX12" fmla="*/ 368441 w 612220"/>
                <a:gd name="connsiteY12" fmla="*/ 91467 h 372308"/>
                <a:gd name="connsiteX13" fmla="*/ 400191 w 612220"/>
                <a:gd name="connsiteY13" fmla="*/ 56542 h 372308"/>
                <a:gd name="connsiteX14" fmla="*/ 549416 w 612220"/>
                <a:gd name="connsiteY14" fmla="*/ 27967 h 372308"/>
                <a:gd name="connsiteX15" fmla="*/ 606566 w 612220"/>
                <a:gd name="connsiteY15" fmla="*/ 2567 h 3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2220" h="372308">
                  <a:moveTo>
                    <a:pt x="606566" y="2567"/>
                  </a:moveTo>
                  <a:cubicBezTo>
                    <a:pt x="585929" y="13679"/>
                    <a:pt x="465808" y="71888"/>
                    <a:pt x="425591" y="94642"/>
                  </a:cubicBezTo>
                  <a:cubicBezTo>
                    <a:pt x="385374" y="117396"/>
                    <a:pt x="380083" y="125863"/>
                    <a:pt x="365266" y="139092"/>
                  </a:cubicBezTo>
                  <a:cubicBezTo>
                    <a:pt x="350449" y="152321"/>
                    <a:pt x="372674" y="166080"/>
                    <a:pt x="336691" y="174017"/>
                  </a:cubicBezTo>
                  <a:cubicBezTo>
                    <a:pt x="300708" y="181955"/>
                    <a:pt x="164712" y="180896"/>
                    <a:pt x="149366" y="186717"/>
                  </a:cubicBezTo>
                  <a:cubicBezTo>
                    <a:pt x="134020" y="192538"/>
                    <a:pt x="244087" y="189363"/>
                    <a:pt x="244616" y="208942"/>
                  </a:cubicBezTo>
                  <a:cubicBezTo>
                    <a:pt x="245145" y="228521"/>
                    <a:pt x="193287" y="277205"/>
                    <a:pt x="152541" y="304192"/>
                  </a:cubicBezTo>
                  <a:cubicBezTo>
                    <a:pt x="111795" y="331180"/>
                    <a:pt x="-4622" y="381450"/>
                    <a:pt x="141" y="370867"/>
                  </a:cubicBezTo>
                  <a:cubicBezTo>
                    <a:pt x="4903" y="360284"/>
                    <a:pt x="123437" y="271913"/>
                    <a:pt x="181116" y="240692"/>
                  </a:cubicBezTo>
                  <a:cubicBezTo>
                    <a:pt x="238795" y="209471"/>
                    <a:pt x="346216" y="183542"/>
                    <a:pt x="346216" y="183542"/>
                  </a:cubicBezTo>
                  <a:cubicBezTo>
                    <a:pt x="372145" y="169784"/>
                    <a:pt x="336162" y="186188"/>
                    <a:pt x="336691" y="158142"/>
                  </a:cubicBezTo>
                  <a:cubicBezTo>
                    <a:pt x="337220" y="130096"/>
                    <a:pt x="344099" y="26380"/>
                    <a:pt x="349391" y="15267"/>
                  </a:cubicBezTo>
                  <a:cubicBezTo>
                    <a:pt x="354683" y="4155"/>
                    <a:pt x="359974" y="84588"/>
                    <a:pt x="368441" y="91467"/>
                  </a:cubicBezTo>
                  <a:cubicBezTo>
                    <a:pt x="376908" y="98346"/>
                    <a:pt x="370028" y="67125"/>
                    <a:pt x="400191" y="56542"/>
                  </a:cubicBezTo>
                  <a:cubicBezTo>
                    <a:pt x="430353" y="45959"/>
                    <a:pt x="511316" y="36434"/>
                    <a:pt x="549416" y="27967"/>
                  </a:cubicBezTo>
                  <a:cubicBezTo>
                    <a:pt x="587516" y="19500"/>
                    <a:pt x="627203" y="-8545"/>
                    <a:pt x="606566" y="25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F0AD6B30-69DC-E084-6113-8C920083238A}"/>
                </a:ext>
              </a:extLst>
            </p:cNvPr>
            <p:cNvSpPr/>
            <p:nvPr/>
          </p:nvSpPr>
          <p:spPr>
            <a:xfrm>
              <a:off x="3117210" y="7404065"/>
              <a:ext cx="151204" cy="469936"/>
            </a:xfrm>
            <a:custGeom>
              <a:avLst/>
              <a:gdLst>
                <a:gd name="connsiteX0" fmla="*/ 127640 w 151204"/>
                <a:gd name="connsiteY0" fmla="*/ 35 h 469936"/>
                <a:gd name="connsiteX1" fmla="*/ 137165 w 151204"/>
                <a:gd name="connsiteY1" fmla="*/ 117510 h 469936"/>
                <a:gd name="connsiteX2" fmla="*/ 149865 w 151204"/>
                <a:gd name="connsiteY2" fmla="*/ 165135 h 469936"/>
                <a:gd name="connsiteX3" fmla="*/ 102240 w 151204"/>
                <a:gd name="connsiteY3" fmla="*/ 225460 h 469936"/>
                <a:gd name="connsiteX4" fmla="*/ 105415 w 151204"/>
                <a:gd name="connsiteY4" fmla="*/ 263560 h 469936"/>
                <a:gd name="connsiteX5" fmla="*/ 57790 w 151204"/>
                <a:gd name="connsiteY5" fmla="*/ 304835 h 469936"/>
                <a:gd name="connsiteX6" fmla="*/ 640 w 151204"/>
                <a:gd name="connsiteY6" fmla="*/ 469935 h 469936"/>
                <a:gd name="connsiteX7" fmla="*/ 32390 w 151204"/>
                <a:gd name="connsiteY7" fmla="*/ 301660 h 469936"/>
                <a:gd name="connsiteX8" fmla="*/ 111765 w 151204"/>
                <a:gd name="connsiteY8" fmla="*/ 190535 h 469936"/>
                <a:gd name="connsiteX9" fmla="*/ 146690 w 151204"/>
                <a:gd name="connsiteY9" fmla="*/ 130210 h 469936"/>
                <a:gd name="connsiteX10" fmla="*/ 127640 w 151204"/>
                <a:gd name="connsiteY10" fmla="*/ 35 h 46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204" h="469936">
                  <a:moveTo>
                    <a:pt x="127640" y="35"/>
                  </a:moveTo>
                  <a:cubicBezTo>
                    <a:pt x="126052" y="-2082"/>
                    <a:pt x="133461" y="89993"/>
                    <a:pt x="137165" y="117510"/>
                  </a:cubicBezTo>
                  <a:cubicBezTo>
                    <a:pt x="140869" y="145027"/>
                    <a:pt x="155686" y="147143"/>
                    <a:pt x="149865" y="165135"/>
                  </a:cubicBezTo>
                  <a:cubicBezTo>
                    <a:pt x="144044" y="183127"/>
                    <a:pt x="109648" y="209056"/>
                    <a:pt x="102240" y="225460"/>
                  </a:cubicBezTo>
                  <a:cubicBezTo>
                    <a:pt x="94832" y="241864"/>
                    <a:pt x="112823" y="250331"/>
                    <a:pt x="105415" y="263560"/>
                  </a:cubicBezTo>
                  <a:cubicBezTo>
                    <a:pt x="98007" y="276789"/>
                    <a:pt x="75252" y="270439"/>
                    <a:pt x="57790" y="304835"/>
                  </a:cubicBezTo>
                  <a:cubicBezTo>
                    <a:pt x="40328" y="339231"/>
                    <a:pt x="4873" y="470464"/>
                    <a:pt x="640" y="469935"/>
                  </a:cubicBezTo>
                  <a:cubicBezTo>
                    <a:pt x="-3593" y="469406"/>
                    <a:pt x="13869" y="348227"/>
                    <a:pt x="32390" y="301660"/>
                  </a:cubicBezTo>
                  <a:cubicBezTo>
                    <a:pt x="50911" y="255093"/>
                    <a:pt x="92715" y="219110"/>
                    <a:pt x="111765" y="190535"/>
                  </a:cubicBezTo>
                  <a:cubicBezTo>
                    <a:pt x="130815" y="161960"/>
                    <a:pt x="140340" y="155081"/>
                    <a:pt x="146690" y="130210"/>
                  </a:cubicBezTo>
                  <a:cubicBezTo>
                    <a:pt x="153040" y="105339"/>
                    <a:pt x="129228" y="2152"/>
                    <a:pt x="127640" y="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9314E843-9070-8F93-C5EA-1771DF8E1FE6}"/>
                </a:ext>
              </a:extLst>
            </p:cNvPr>
            <p:cNvSpPr/>
            <p:nvPr/>
          </p:nvSpPr>
          <p:spPr>
            <a:xfrm>
              <a:off x="3561857" y="7600810"/>
              <a:ext cx="159347" cy="343477"/>
            </a:xfrm>
            <a:custGeom>
              <a:avLst/>
              <a:gdLst>
                <a:gd name="connsiteX0" fmla="*/ 493 w 159347"/>
                <a:gd name="connsiteY0" fmla="*/ 3315 h 343477"/>
                <a:gd name="connsiteX1" fmla="*/ 25893 w 159347"/>
                <a:gd name="connsiteY1" fmla="*/ 152540 h 343477"/>
                <a:gd name="connsiteX2" fmla="*/ 121143 w 159347"/>
                <a:gd name="connsiteY2" fmla="*/ 193815 h 343477"/>
                <a:gd name="connsiteX3" fmla="*/ 89393 w 159347"/>
                <a:gd name="connsiteY3" fmla="*/ 343040 h 343477"/>
                <a:gd name="connsiteX4" fmla="*/ 102093 w 159347"/>
                <a:gd name="connsiteY4" fmla="*/ 238265 h 343477"/>
                <a:gd name="connsiteX5" fmla="*/ 159243 w 159347"/>
                <a:gd name="connsiteY5" fmla="*/ 203340 h 343477"/>
                <a:gd name="connsiteX6" fmla="*/ 86218 w 159347"/>
                <a:gd name="connsiteY6" fmla="*/ 174765 h 343477"/>
                <a:gd name="connsiteX7" fmla="*/ 86218 w 159347"/>
                <a:gd name="connsiteY7" fmla="*/ 140 h 343477"/>
                <a:gd name="connsiteX8" fmla="*/ 41768 w 159347"/>
                <a:gd name="connsiteY8" fmla="*/ 143015 h 343477"/>
                <a:gd name="connsiteX9" fmla="*/ 493 w 159347"/>
                <a:gd name="connsiteY9" fmla="*/ 3315 h 34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47" h="343477">
                  <a:moveTo>
                    <a:pt x="493" y="3315"/>
                  </a:moveTo>
                  <a:cubicBezTo>
                    <a:pt x="-2153" y="4903"/>
                    <a:pt x="5785" y="120790"/>
                    <a:pt x="25893" y="152540"/>
                  </a:cubicBezTo>
                  <a:cubicBezTo>
                    <a:pt x="46001" y="184290"/>
                    <a:pt x="110560" y="162065"/>
                    <a:pt x="121143" y="193815"/>
                  </a:cubicBezTo>
                  <a:cubicBezTo>
                    <a:pt x="131726" y="225565"/>
                    <a:pt x="92568" y="335632"/>
                    <a:pt x="89393" y="343040"/>
                  </a:cubicBezTo>
                  <a:cubicBezTo>
                    <a:pt x="86218" y="350448"/>
                    <a:pt x="90451" y="261548"/>
                    <a:pt x="102093" y="238265"/>
                  </a:cubicBezTo>
                  <a:cubicBezTo>
                    <a:pt x="113735" y="214982"/>
                    <a:pt x="161889" y="213923"/>
                    <a:pt x="159243" y="203340"/>
                  </a:cubicBezTo>
                  <a:cubicBezTo>
                    <a:pt x="156597" y="192757"/>
                    <a:pt x="98389" y="208632"/>
                    <a:pt x="86218" y="174765"/>
                  </a:cubicBezTo>
                  <a:cubicBezTo>
                    <a:pt x="74047" y="140898"/>
                    <a:pt x="93626" y="5432"/>
                    <a:pt x="86218" y="140"/>
                  </a:cubicBezTo>
                  <a:cubicBezTo>
                    <a:pt x="78810" y="-5152"/>
                    <a:pt x="56585" y="140898"/>
                    <a:pt x="41768" y="143015"/>
                  </a:cubicBezTo>
                  <a:cubicBezTo>
                    <a:pt x="26951" y="145132"/>
                    <a:pt x="3139" y="1727"/>
                    <a:pt x="493" y="33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80B2FBC0-2C8D-5935-5C1E-62B6C7491858}"/>
                </a:ext>
              </a:extLst>
            </p:cNvPr>
            <p:cNvSpPr/>
            <p:nvPr/>
          </p:nvSpPr>
          <p:spPr>
            <a:xfrm>
              <a:off x="3368462" y="7816694"/>
              <a:ext cx="651490" cy="222754"/>
            </a:xfrm>
            <a:custGeom>
              <a:avLst/>
              <a:gdLst>
                <a:gd name="connsiteX0" fmla="*/ 213 w 651490"/>
                <a:gd name="connsiteY0" fmla="*/ 101756 h 222754"/>
                <a:gd name="connsiteX1" fmla="*/ 358988 w 651490"/>
                <a:gd name="connsiteY1" fmla="*/ 171606 h 222754"/>
                <a:gd name="connsiteX2" fmla="*/ 311363 w 651490"/>
                <a:gd name="connsiteY2" fmla="*/ 136681 h 222754"/>
                <a:gd name="connsiteX3" fmla="*/ 441538 w 651490"/>
                <a:gd name="connsiteY3" fmla="*/ 79531 h 222754"/>
                <a:gd name="connsiteX4" fmla="*/ 454238 w 651490"/>
                <a:gd name="connsiteY4" fmla="*/ 54131 h 222754"/>
                <a:gd name="connsiteX5" fmla="*/ 651088 w 651490"/>
                <a:gd name="connsiteY5" fmla="*/ 222406 h 222754"/>
                <a:gd name="connsiteX6" fmla="*/ 501863 w 651490"/>
                <a:gd name="connsiteY6" fmla="*/ 95406 h 222754"/>
                <a:gd name="connsiteX7" fmla="*/ 378038 w 651490"/>
                <a:gd name="connsiteY7" fmla="*/ 156 h 222754"/>
                <a:gd name="connsiteX8" fmla="*/ 381213 w 651490"/>
                <a:gd name="connsiteY8" fmla="*/ 73181 h 222754"/>
                <a:gd name="connsiteX9" fmla="*/ 301838 w 651490"/>
                <a:gd name="connsiteY9" fmla="*/ 82706 h 222754"/>
                <a:gd name="connsiteX10" fmla="*/ 31963 w 651490"/>
                <a:gd name="connsiteY10" fmla="*/ 25556 h 222754"/>
                <a:gd name="connsiteX11" fmla="*/ 301838 w 651490"/>
                <a:gd name="connsiteY11" fmla="*/ 111281 h 222754"/>
                <a:gd name="connsiteX12" fmla="*/ 213 w 651490"/>
                <a:gd name="connsiteY12" fmla="*/ 101756 h 2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1490" h="222754">
                  <a:moveTo>
                    <a:pt x="213" y="101756"/>
                  </a:moveTo>
                  <a:cubicBezTo>
                    <a:pt x="9738" y="111810"/>
                    <a:pt x="307130" y="165785"/>
                    <a:pt x="358988" y="171606"/>
                  </a:cubicBezTo>
                  <a:cubicBezTo>
                    <a:pt x="410846" y="177427"/>
                    <a:pt x="297605" y="152027"/>
                    <a:pt x="311363" y="136681"/>
                  </a:cubicBezTo>
                  <a:cubicBezTo>
                    <a:pt x="325121" y="121335"/>
                    <a:pt x="417726" y="93289"/>
                    <a:pt x="441538" y="79531"/>
                  </a:cubicBezTo>
                  <a:cubicBezTo>
                    <a:pt x="465350" y="65773"/>
                    <a:pt x="419313" y="30319"/>
                    <a:pt x="454238" y="54131"/>
                  </a:cubicBezTo>
                  <a:cubicBezTo>
                    <a:pt x="489163" y="77943"/>
                    <a:pt x="643150" y="215527"/>
                    <a:pt x="651088" y="222406"/>
                  </a:cubicBezTo>
                  <a:cubicBezTo>
                    <a:pt x="659026" y="229285"/>
                    <a:pt x="547371" y="132448"/>
                    <a:pt x="501863" y="95406"/>
                  </a:cubicBezTo>
                  <a:cubicBezTo>
                    <a:pt x="456355" y="58364"/>
                    <a:pt x="398146" y="3860"/>
                    <a:pt x="378038" y="156"/>
                  </a:cubicBezTo>
                  <a:cubicBezTo>
                    <a:pt x="357930" y="-3548"/>
                    <a:pt x="393913" y="59423"/>
                    <a:pt x="381213" y="73181"/>
                  </a:cubicBezTo>
                  <a:cubicBezTo>
                    <a:pt x="368513" y="86939"/>
                    <a:pt x="360046" y="90643"/>
                    <a:pt x="301838" y="82706"/>
                  </a:cubicBezTo>
                  <a:cubicBezTo>
                    <a:pt x="243630" y="74769"/>
                    <a:pt x="31963" y="20794"/>
                    <a:pt x="31963" y="25556"/>
                  </a:cubicBezTo>
                  <a:cubicBezTo>
                    <a:pt x="31963" y="30318"/>
                    <a:pt x="301309" y="100169"/>
                    <a:pt x="301838" y="111281"/>
                  </a:cubicBezTo>
                  <a:cubicBezTo>
                    <a:pt x="302367" y="122393"/>
                    <a:pt x="-9312" y="91702"/>
                    <a:pt x="213" y="1017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AF874A69-9A2F-A52E-991A-8846621CD266}"/>
                </a:ext>
              </a:extLst>
            </p:cNvPr>
            <p:cNvSpPr/>
            <p:nvPr/>
          </p:nvSpPr>
          <p:spPr>
            <a:xfrm>
              <a:off x="3137688" y="7157745"/>
              <a:ext cx="281207" cy="176877"/>
            </a:xfrm>
            <a:custGeom>
              <a:avLst/>
              <a:gdLst>
                <a:gd name="connsiteX0" fmla="*/ 2387 w 281207"/>
                <a:gd name="connsiteY0" fmla="*/ 5055 h 176877"/>
                <a:gd name="connsiteX1" fmla="*/ 218287 w 281207"/>
                <a:gd name="connsiteY1" fmla="*/ 144755 h 176877"/>
                <a:gd name="connsiteX2" fmla="*/ 278612 w 281207"/>
                <a:gd name="connsiteY2" fmla="*/ 170155 h 176877"/>
                <a:gd name="connsiteX3" fmla="*/ 151612 w 281207"/>
                <a:gd name="connsiteY3" fmla="*/ 49505 h 176877"/>
                <a:gd name="connsiteX4" fmla="*/ 240512 w 281207"/>
                <a:gd name="connsiteY4" fmla="*/ 125705 h 176877"/>
                <a:gd name="connsiteX5" fmla="*/ 110337 w 281207"/>
                <a:gd name="connsiteY5" fmla="*/ 39980 h 176877"/>
                <a:gd name="connsiteX6" fmla="*/ 2387 w 281207"/>
                <a:gd name="connsiteY6" fmla="*/ 5055 h 17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7" h="176877">
                  <a:moveTo>
                    <a:pt x="2387" y="5055"/>
                  </a:moveTo>
                  <a:cubicBezTo>
                    <a:pt x="20379" y="22517"/>
                    <a:pt x="172250" y="117238"/>
                    <a:pt x="218287" y="144755"/>
                  </a:cubicBezTo>
                  <a:cubicBezTo>
                    <a:pt x="264325" y="172272"/>
                    <a:pt x="289725" y="186030"/>
                    <a:pt x="278612" y="170155"/>
                  </a:cubicBezTo>
                  <a:cubicBezTo>
                    <a:pt x="267500" y="154280"/>
                    <a:pt x="157962" y="56913"/>
                    <a:pt x="151612" y="49505"/>
                  </a:cubicBezTo>
                  <a:cubicBezTo>
                    <a:pt x="145262" y="42097"/>
                    <a:pt x="247391" y="127292"/>
                    <a:pt x="240512" y="125705"/>
                  </a:cubicBezTo>
                  <a:cubicBezTo>
                    <a:pt x="233633" y="124118"/>
                    <a:pt x="147908" y="60618"/>
                    <a:pt x="110337" y="39980"/>
                  </a:cubicBezTo>
                  <a:cubicBezTo>
                    <a:pt x="72766" y="19343"/>
                    <a:pt x="-15605" y="-12407"/>
                    <a:pt x="2387" y="50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192EE521-A774-B1BA-6015-536C1922311F}"/>
                </a:ext>
              </a:extLst>
            </p:cNvPr>
            <p:cNvSpPr/>
            <p:nvPr/>
          </p:nvSpPr>
          <p:spPr>
            <a:xfrm>
              <a:off x="2562168" y="7964980"/>
              <a:ext cx="571699" cy="283686"/>
            </a:xfrm>
            <a:custGeom>
              <a:avLst/>
              <a:gdLst>
                <a:gd name="connsiteX0" fmla="*/ 57 w 571699"/>
                <a:gd name="connsiteY0" fmla="*/ 283670 h 283686"/>
                <a:gd name="connsiteX1" fmla="*/ 215957 w 571699"/>
                <a:gd name="connsiteY1" fmla="*/ 147145 h 283686"/>
                <a:gd name="connsiteX2" fmla="*/ 428682 w 571699"/>
                <a:gd name="connsiteY2" fmla="*/ 124920 h 283686"/>
                <a:gd name="connsiteX3" fmla="*/ 390582 w 571699"/>
                <a:gd name="connsiteY3" fmla="*/ 134445 h 283686"/>
                <a:gd name="connsiteX4" fmla="*/ 571557 w 571699"/>
                <a:gd name="connsiteY4" fmla="*/ 1095 h 283686"/>
                <a:gd name="connsiteX5" fmla="*/ 415982 w 571699"/>
                <a:gd name="connsiteY5" fmla="*/ 74120 h 283686"/>
                <a:gd name="connsiteX6" fmla="*/ 158807 w 571699"/>
                <a:gd name="connsiteY6" fmla="*/ 128095 h 283686"/>
                <a:gd name="connsiteX7" fmla="*/ 193732 w 571699"/>
                <a:gd name="connsiteY7" fmla="*/ 137620 h 283686"/>
                <a:gd name="connsiteX8" fmla="*/ 57 w 571699"/>
                <a:gd name="connsiteY8" fmla="*/ 283670 h 28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99" h="283686">
                  <a:moveTo>
                    <a:pt x="57" y="283670"/>
                  </a:moveTo>
                  <a:cubicBezTo>
                    <a:pt x="3761" y="285257"/>
                    <a:pt x="144520" y="173603"/>
                    <a:pt x="215957" y="147145"/>
                  </a:cubicBezTo>
                  <a:cubicBezTo>
                    <a:pt x="287394" y="120687"/>
                    <a:pt x="399578" y="127037"/>
                    <a:pt x="428682" y="124920"/>
                  </a:cubicBezTo>
                  <a:cubicBezTo>
                    <a:pt x="457786" y="122803"/>
                    <a:pt x="366770" y="155082"/>
                    <a:pt x="390582" y="134445"/>
                  </a:cubicBezTo>
                  <a:cubicBezTo>
                    <a:pt x="414394" y="113808"/>
                    <a:pt x="567324" y="11149"/>
                    <a:pt x="571557" y="1095"/>
                  </a:cubicBezTo>
                  <a:cubicBezTo>
                    <a:pt x="575790" y="-8959"/>
                    <a:pt x="484774" y="52953"/>
                    <a:pt x="415982" y="74120"/>
                  </a:cubicBezTo>
                  <a:cubicBezTo>
                    <a:pt x="347190" y="95287"/>
                    <a:pt x="195849" y="117512"/>
                    <a:pt x="158807" y="128095"/>
                  </a:cubicBezTo>
                  <a:cubicBezTo>
                    <a:pt x="121765" y="138678"/>
                    <a:pt x="215957" y="115395"/>
                    <a:pt x="193732" y="137620"/>
                  </a:cubicBezTo>
                  <a:cubicBezTo>
                    <a:pt x="171507" y="159845"/>
                    <a:pt x="-3647" y="282083"/>
                    <a:pt x="57" y="2836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D302CFFF-134D-C6C1-E584-6DF0148C8284}"/>
                </a:ext>
              </a:extLst>
            </p:cNvPr>
            <p:cNvSpPr/>
            <p:nvPr/>
          </p:nvSpPr>
          <p:spPr>
            <a:xfrm>
              <a:off x="2212733" y="7769218"/>
              <a:ext cx="117743" cy="295294"/>
            </a:xfrm>
            <a:custGeom>
              <a:avLst/>
              <a:gdLst>
                <a:gd name="connsiteX0" fmla="*/ 242 w 117743"/>
                <a:gd name="connsiteY0" fmla="*/ 7 h 295294"/>
                <a:gd name="connsiteX1" fmla="*/ 9767 w 117743"/>
                <a:gd name="connsiteY1" fmla="*/ 149232 h 295294"/>
                <a:gd name="connsiteX2" fmla="*/ 76442 w 117743"/>
                <a:gd name="connsiteY2" fmla="*/ 241307 h 295294"/>
                <a:gd name="connsiteX3" fmla="*/ 41517 w 117743"/>
                <a:gd name="connsiteY3" fmla="*/ 200032 h 295294"/>
                <a:gd name="connsiteX4" fmla="*/ 117717 w 117743"/>
                <a:gd name="connsiteY4" fmla="*/ 295282 h 295294"/>
                <a:gd name="connsiteX5" fmla="*/ 31992 w 117743"/>
                <a:gd name="connsiteY5" fmla="*/ 206382 h 295294"/>
                <a:gd name="connsiteX6" fmla="*/ 3417 w 117743"/>
                <a:gd name="connsiteY6" fmla="*/ 155582 h 295294"/>
                <a:gd name="connsiteX7" fmla="*/ 242 w 117743"/>
                <a:gd name="connsiteY7" fmla="*/ 7 h 29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43" h="295294">
                  <a:moveTo>
                    <a:pt x="242" y="7"/>
                  </a:moveTo>
                  <a:cubicBezTo>
                    <a:pt x="1300" y="-1051"/>
                    <a:pt x="-2933" y="109015"/>
                    <a:pt x="9767" y="149232"/>
                  </a:cubicBezTo>
                  <a:cubicBezTo>
                    <a:pt x="22467" y="189449"/>
                    <a:pt x="71150" y="232840"/>
                    <a:pt x="76442" y="241307"/>
                  </a:cubicBezTo>
                  <a:cubicBezTo>
                    <a:pt x="81734" y="249774"/>
                    <a:pt x="34638" y="191036"/>
                    <a:pt x="41517" y="200032"/>
                  </a:cubicBezTo>
                  <a:cubicBezTo>
                    <a:pt x="48396" y="209028"/>
                    <a:pt x="119305" y="294224"/>
                    <a:pt x="117717" y="295282"/>
                  </a:cubicBezTo>
                  <a:cubicBezTo>
                    <a:pt x="116129" y="296340"/>
                    <a:pt x="51042" y="229665"/>
                    <a:pt x="31992" y="206382"/>
                  </a:cubicBezTo>
                  <a:cubicBezTo>
                    <a:pt x="12942" y="183099"/>
                    <a:pt x="5004" y="191036"/>
                    <a:pt x="3417" y="155582"/>
                  </a:cubicBezTo>
                  <a:cubicBezTo>
                    <a:pt x="1830" y="120128"/>
                    <a:pt x="-816" y="1065"/>
                    <a:pt x="242" y="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89833B4E-3E90-4049-8653-249207CA4800}"/>
                </a:ext>
              </a:extLst>
            </p:cNvPr>
            <p:cNvSpPr/>
            <p:nvPr/>
          </p:nvSpPr>
          <p:spPr>
            <a:xfrm>
              <a:off x="2180941" y="7736854"/>
              <a:ext cx="289154" cy="170705"/>
            </a:xfrm>
            <a:custGeom>
              <a:avLst/>
              <a:gdLst>
                <a:gd name="connsiteX0" fmla="*/ 284 w 289154"/>
                <a:gd name="connsiteY0" fmla="*/ 621 h 170705"/>
                <a:gd name="connsiteX1" fmla="*/ 143159 w 289154"/>
                <a:gd name="connsiteY1" fmla="*/ 73646 h 170705"/>
                <a:gd name="connsiteX2" fmla="*/ 286034 w 289154"/>
                <a:gd name="connsiteY2" fmla="*/ 168896 h 170705"/>
                <a:gd name="connsiteX3" fmla="*/ 232059 w 289154"/>
                <a:gd name="connsiteY3" fmla="*/ 137146 h 170705"/>
                <a:gd name="connsiteX4" fmla="*/ 120934 w 289154"/>
                <a:gd name="connsiteY4" fmla="*/ 149846 h 170705"/>
                <a:gd name="connsiteX5" fmla="*/ 181259 w 289154"/>
                <a:gd name="connsiteY5" fmla="*/ 114921 h 170705"/>
                <a:gd name="connsiteX6" fmla="*/ 284 w 289154"/>
                <a:gd name="connsiteY6" fmla="*/ 621 h 17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154" h="170705">
                  <a:moveTo>
                    <a:pt x="284" y="621"/>
                  </a:moveTo>
                  <a:cubicBezTo>
                    <a:pt x="-6066" y="-6258"/>
                    <a:pt x="95534" y="45600"/>
                    <a:pt x="143159" y="73646"/>
                  </a:cubicBezTo>
                  <a:cubicBezTo>
                    <a:pt x="190784" y="101692"/>
                    <a:pt x="271217" y="158313"/>
                    <a:pt x="286034" y="168896"/>
                  </a:cubicBezTo>
                  <a:cubicBezTo>
                    <a:pt x="300851" y="179479"/>
                    <a:pt x="259576" y="140321"/>
                    <a:pt x="232059" y="137146"/>
                  </a:cubicBezTo>
                  <a:cubicBezTo>
                    <a:pt x="204542" y="133971"/>
                    <a:pt x="129401" y="153550"/>
                    <a:pt x="120934" y="149846"/>
                  </a:cubicBezTo>
                  <a:cubicBezTo>
                    <a:pt x="112467" y="146142"/>
                    <a:pt x="197663" y="141908"/>
                    <a:pt x="181259" y="114921"/>
                  </a:cubicBezTo>
                  <a:cubicBezTo>
                    <a:pt x="164855" y="87934"/>
                    <a:pt x="6634" y="7500"/>
                    <a:pt x="284" y="62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396E302A-3ECA-5728-08BF-2BB92F933437}"/>
                </a:ext>
              </a:extLst>
            </p:cNvPr>
            <p:cNvSpPr/>
            <p:nvPr/>
          </p:nvSpPr>
          <p:spPr>
            <a:xfrm>
              <a:off x="2219876" y="7759446"/>
              <a:ext cx="240670" cy="320993"/>
            </a:xfrm>
            <a:custGeom>
              <a:avLst/>
              <a:gdLst>
                <a:gd name="connsiteX0" fmla="*/ 2624 w 240670"/>
                <a:gd name="connsiteY0" fmla="*/ 254 h 320993"/>
                <a:gd name="connsiteX1" fmla="*/ 8974 w 240670"/>
                <a:gd name="connsiteY1" fmla="*/ 79629 h 320993"/>
                <a:gd name="connsiteX2" fmla="*/ 78824 w 240670"/>
                <a:gd name="connsiteY2" fmla="*/ 124079 h 320993"/>
                <a:gd name="connsiteX3" fmla="*/ 56599 w 240670"/>
                <a:gd name="connsiteY3" fmla="*/ 146304 h 320993"/>
                <a:gd name="connsiteX4" fmla="*/ 237574 w 240670"/>
                <a:gd name="connsiteY4" fmla="*/ 143129 h 320993"/>
                <a:gd name="connsiteX5" fmla="*/ 167724 w 240670"/>
                <a:gd name="connsiteY5" fmla="*/ 155829 h 320993"/>
                <a:gd name="connsiteX6" fmla="*/ 126449 w 240670"/>
                <a:gd name="connsiteY6" fmla="*/ 244729 h 320993"/>
                <a:gd name="connsiteX7" fmla="*/ 113749 w 240670"/>
                <a:gd name="connsiteY7" fmla="*/ 193929 h 320993"/>
                <a:gd name="connsiteX8" fmla="*/ 145499 w 240670"/>
                <a:gd name="connsiteY8" fmla="*/ 273304 h 320993"/>
                <a:gd name="connsiteX9" fmla="*/ 129624 w 240670"/>
                <a:gd name="connsiteY9" fmla="*/ 320929 h 320993"/>
                <a:gd name="connsiteX10" fmla="*/ 135974 w 240670"/>
                <a:gd name="connsiteY10" fmla="*/ 263779 h 320993"/>
                <a:gd name="connsiteX11" fmla="*/ 212174 w 240670"/>
                <a:gd name="connsiteY11" fmla="*/ 174879 h 320993"/>
                <a:gd name="connsiteX12" fmla="*/ 161374 w 240670"/>
                <a:gd name="connsiteY12" fmla="*/ 209804 h 320993"/>
                <a:gd name="connsiteX13" fmla="*/ 170899 w 240670"/>
                <a:gd name="connsiteY13" fmla="*/ 143129 h 320993"/>
                <a:gd name="connsiteX14" fmla="*/ 85174 w 240670"/>
                <a:gd name="connsiteY14" fmla="*/ 120904 h 320993"/>
                <a:gd name="connsiteX15" fmla="*/ 24849 w 240670"/>
                <a:gd name="connsiteY15" fmla="*/ 57404 h 320993"/>
                <a:gd name="connsiteX16" fmla="*/ 2624 w 240670"/>
                <a:gd name="connsiteY16" fmla="*/ 254 h 3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670" h="320993">
                  <a:moveTo>
                    <a:pt x="2624" y="254"/>
                  </a:moveTo>
                  <a:cubicBezTo>
                    <a:pt x="-22" y="3958"/>
                    <a:pt x="-3726" y="58992"/>
                    <a:pt x="8974" y="79629"/>
                  </a:cubicBezTo>
                  <a:cubicBezTo>
                    <a:pt x="21674" y="100266"/>
                    <a:pt x="70887" y="112967"/>
                    <a:pt x="78824" y="124079"/>
                  </a:cubicBezTo>
                  <a:cubicBezTo>
                    <a:pt x="86762" y="135192"/>
                    <a:pt x="30141" y="143129"/>
                    <a:pt x="56599" y="146304"/>
                  </a:cubicBezTo>
                  <a:cubicBezTo>
                    <a:pt x="83057" y="149479"/>
                    <a:pt x="219053" y="141542"/>
                    <a:pt x="237574" y="143129"/>
                  </a:cubicBezTo>
                  <a:cubicBezTo>
                    <a:pt x="256095" y="144716"/>
                    <a:pt x="186245" y="138896"/>
                    <a:pt x="167724" y="155829"/>
                  </a:cubicBezTo>
                  <a:cubicBezTo>
                    <a:pt x="149203" y="172762"/>
                    <a:pt x="135445" y="238379"/>
                    <a:pt x="126449" y="244729"/>
                  </a:cubicBezTo>
                  <a:cubicBezTo>
                    <a:pt x="117453" y="251079"/>
                    <a:pt x="110574" y="189167"/>
                    <a:pt x="113749" y="193929"/>
                  </a:cubicBezTo>
                  <a:cubicBezTo>
                    <a:pt x="116924" y="198691"/>
                    <a:pt x="142853" y="252137"/>
                    <a:pt x="145499" y="273304"/>
                  </a:cubicBezTo>
                  <a:cubicBezTo>
                    <a:pt x="148145" y="294471"/>
                    <a:pt x="131211" y="322516"/>
                    <a:pt x="129624" y="320929"/>
                  </a:cubicBezTo>
                  <a:cubicBezTo>
                    <a:pt x="128037" y="319342"/>
                    <a:pt x="122216" y="288121"/>
                    <a:pt x="135974" y="263779"/>
                  </a:cubicBezTo>
                  <a:cubicBezTo>
                    <a:pt x="149732" y="239437"/>
                    <a:pt x="207941" y="183875"/>
                    <a:pt x="212174" y="174879"/>
                  </a:cubicBezTo>
                  <a:cubicBezTo>
                    <a:pt x="216407" y="165883"/>
                    <a:pt x="168253" y="215096"/>
                    <a:pt x="161374" y="209804"/>
                  </a:cubicBezTo>
                  <a:cubicBezTo>
                    <a:pt x="154495" y="204512"/>
                    <a:pt x="183599" y="157946"/>
                    <a:pt x="170899" y="143129"/>
                  </a:cubicBezTo>
                  <a:cubicBezTo>
                    <a:pt x="158199" y="128312"/>
                    <a:pt x="109516" y="135191"/>
                    <a:pt x="85174" y="120904"/>
                  </a:cubicBezTo>
                  <a:cubicBezTo>
                    <a:pt x="60832" y="106617"/>
                    <a:pt x="38607" y="80687"/>
                    <a:pt x="24849" y="57404"/>
                  </a:cubicBezTo>
                  <a:cubicBezTo>
                    <a:pt x="11091" y="34121"/>
                    <a:pt x="5270" y="-3450"/>
                    <a:pt x="2624" y="2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6C7CAD34-4ED9-7122-8201-67874CA5A7B3}"/>
                </a:ext>
              </a:extLst>
            </p:cNvPr>
            <p:cNvSpPr/>
            <p:nvPr/>
          </p:nvSpPr>
          <p:spPr>
            <a:xfrm>
              <a:off x="2075892" y="7689847"/>
              <a:ext cx="149783" cy="267109"/>
            </a:xfrm>
            <a:custGeom>
              <a:avLst/>
              <a:gdLst>
                <a:gd name="connsiteX0" fmla="*/ 19608 w 149783"/>
                <a:gd name="connsiteY0" fmla="*/ 3 h 267109"/>
                <a:gd name="connsiteX1" fmla="*/ 22783 w 149783"/>
                <a:gd name="connsiteY1" fmla="*/ 85728 h 267109"/>
                <a:gd name="connsiteX2" fmla="*/ 102158 w 149783"/>
                <a:gd name="connsiteY2" fmla="*/ 161928 h 267109"/>
                <a:gd name="connsiteX3" fmla="*/ 149783 w 149783"/>
                <a:gd name="connsiteY3" fmla="*/ 266703 h 267109"/>
                <a:gd name="connsiteX4" fmla="*/ 102158 w 149783"/>
                <a:gd name="connsiteY4" fmla="*/ 193678 h 267109"/>
                <a:gd name="connsiteX5" fmla="*/ 3733 w 149783"/>
                <a:gd name="connsiteY5" fmla="*/ 82553 h 267109"/>
                <a:gd name="connsiteX6" fmla="*/ 19608 w 149783"/>
                <a:gd name="connsiteY6" fmla="*/ 3 h 2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783" h="267109">
                  <a:moveTo>
                    <a:pt x="19608" y="3"/>
                  </a:moveTo>
                  <a:cubicBezTo>
                    <a:pt x="22783" y="532"/>
                    <a:pt x="9025" y="58741"/>
                    <a:pt x="22783" y="85728"/>
                  </a:cubicBezTo>
                  <a:cubicBezTo>
                    <a:pt x="36541" y="112716"/>
                    <a:pt x="80991" y="131766"/>
                    <a:pt x="102158" y="161928"/>
                  </a:cubicBezTo>
                  <a:cubicBezTo>
                    <a:pt x="123325" y="192090"/>
                    <a:pt x="149783" y="261411"/>
                    <a:pt x="149783" y="266703"/>
                  </a:cubicBezTo>
                  <a:cubicBezTo>
                    <a:pt x="149783" y="271995"/>
                    <a:pt x="126500" y="224370"/>
                    <a:pt x="102158" y="193678"/>
                  </a:cubicBezTo>
                  <a:cubicBezTo>
                    <a:pt x="77816" y="162986"/>
                    <a:pt x="16962" y="112186"/>
                    <a:pt x="3733" y="82553"/>
                  </a:cubicBezTo>
                  <a:cubicBezTo>
                    <a:pt x="-9496" y="52920"/>
                    <a:pt x="16433" y="-526"/>
                    <a:pt x="19608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69018340-C41B-85D0-974A-5AD39EF1BB4B}"/>
                </a:ext>
              </a:extLst>
            </p:cNvPr>
            <p:cNvSpPr/>
            <p:nvPr/>
          </p:nvSpPr>
          <p:spPr>
            <a:xfrm>
              <a:off x="2085962" y="7666735"/>
              <a:ext cx="116371" cy="268890"/>
            </a:xfrm>
            <a:custGeom>
              <a:avLst/>
              <a:gdLst>
                <a:gd name="connsiteX0" fmla="*/ 13 w 116371"/>
                <a:gd name="connsiteY0" fmla="*/ 890 h 268890"/>
                <a:gd name="connsiteX1" fmla="*/ 82563 w 116371"/>
                <a:gd name="connsiteY1" fmla="*/ 96140 h 268890"/>
                <a:gd name="connsiteX2" fmla="*/ 92088 w 116371"/>
                <a:gd name="connsiteY2" fmla="*/ 156465 h 268890"/>
                <a:gd name="connsiteX3" fmla="*/ 114313 w 116371"/>
                <a:gd name="connsiteY3" fmla="*/ 267590 h 268890"/>
                <a:gd name="connsiteX4" fmla="*/ 114313 w 116371"/>
                <a:gd name="connsiteY4" fmla="*/ 210440 h 268890"/>
                <a:gd name="connsiteX5" fmla="*/ 104788 w 116371"/>
                <a:gd name="connsiteY5" fmla="*/ 108840 h 268890"/>
                <a:gd name="connsiteX6" fmla="*/ 76213 w 116371"/>
                <a:gd name="connsiteY6" fmla="*/ 51690 h 268890"/>
                <a:gd name="connsiteX7" fmla="*/ 13 w 116371"/>
                <a:gd name="connsiteY7" fmla="*/ 890 h 26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71" h="268890">
                  <a:moveTo>
                    <a:pt x="13" y="890"/>
                  </a:moveTo>
                  <a:cubicBezTo>
                    <a:pt x="1071" y="8298"/>
                    <a:pt x="67217" y="70211"/>
                    <a:pt x="82563" y="96140"/>
                  </a:cubicBezTo>
                  <a:cubicBezTo>
                    <a:pt x="97909" y="122069"/>
                    <a:pt x="86796" y="127890"/>
                    <a:pt x="92088" y="156465"/>
                  </a:cubicBezTo>
                  <a:cubicBezTo>
                    <a:pt x="97380" y="185040"/>
                    <a:pt x="110609" y="258594"/>
                    <a:pt x="114313" y="267590"/>
                  </a:cubicBezTo>
                  <a:cubicBezTo>
                    <a:pt x="118017" y="276586"/>
                    <a:pt x="115901" y="236898"/>
                    <a:pt x="114313" y="210440"/>
                  </a:cubicBezTo>
                  <a:cubicBezTo>
                    <a:pt x="112726" y="183982"/>
                    <a:pt x="111138" y="135298"/>
                    <a:pt x="104788" y="108840"/>
                  </a:cubicBezTo>
                  <a:cubicBezTo>
                    <a:pt x="98438" y="82382"/>
                    <a:pt x="92088" y="69152"/>
                    <a:pt x="76213" y="51690"/>
                  </a:cubicBezTo>
                  <a:cubicBezTo>
                    <a:pt x="60338" y="34228"/>
                    <a:pt x="-1045" y="-6518"/>
                    <a:pt x="13" y="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D5681F47-0BBF-B51B-322B-9905F1E2BE38}"/>
                </a:ext>
              </a:extLst>
            </p:cNvPr>
            <p:cNvSpPr/>
            <p:nvPr/>
          </p:nvSpPr>
          <p:spPr>
            <a:xfrm>
              <a:off x="2257250" y="7908846"/>
              <a:ext cx="98705" cy="98583"/>
            </a:xfrm>
            <a:custGeom>
              <a:avLst/>
              <a:gdLst>
                <a:gd name="connsiteX0" fmla="*/ 175 w 98705"/>
                <a:gd name="connsiteY0" fmla="*/ 79 h 98583"/>
                <a:gd name="connsiteX1" fmla="*/ 54150 w 98705"/>
                <a:gd name="connsiteY1" fmla="*/ 25479 h 98583"/>
                <a:gd name="connsiteX2" fmla="*/ 98600 w 98705"/>
                <a:gd name="connsiteY2" fmla="*/ 25479 h 98583"/>
                <a:gd name="connsiteX3" fmla="*/ 41450 w 98705"/>
                <a:gd name="connsiteY3" fmla="*/ 47704 h 98583"/>
                <a:gd name="connsiteX4" fmla="*/ 50975 w 98705"/>
                <a:gd name="connsiteY4" fmla="*/ 98504 h 98583"/>
                <a:gd name="connsiteX5" fmla="*/ 73200 w 98705"/>
                <a:gd name="connsiteY5" fmla="*/ 35004 h 98583"/>
                <a:gd name="connsiteX6" fmla="*/ 175 w 98705"/>
                <a:gd name="connsiteY6" fmla="*/ 7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5" h="98583">
                  <a:moveTo>
                    <a:pt x="175" y="79"/>
                  </a:moveTo>
                  <a:cubicBezTo>
                    <a:pt x="-3000" y="-1508"/>
                    <a:pt x="37746" y="21246"/>
                    <a:pt x="54150" y="25479"/>
                  </a:cubicBezTo>
                  <a:cubicBezTo>
                    <a:pt x="70554" y="29712"/>
                    <a:pt x="100717" y="21775"/>
                    <a:pt x="98600" y="25479"/>
                  </a:cubicBezTo>
                  <a:cubicBezTo>
                    <a:pt x="96483" y="29183"/>
                    <a:pt x="49387" y="35533"/>
                    <a:pt x="41450" y="47704"/>
                  </a:cubicBezTo>
                  <a:cubicBezTo>
                    <a:pt x="33513" y="59875"/>
                    <a:pt x="45683" y="100621"/>
                    <a:pt x="50975" y="98504"/>
                  </a:cubicBezTo>
                  <a:cubicBezTo>
                    <a:pt x="56267" y="96387"/>
                    <a:pt x="74787" y="51408"/>
                    <a:pt x="73200" y="35004"/>
                  </a:cubicBezTo>
                  <a:cubicBezTo>
                    <a:pt x="71613" y="18600"/>
                    <a:pt x="3350" y="1666"/>
                    <a:pt x="175" y="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E8D1BBD5-5A68-552B-F778-419C58C302A2}"/>
                </a:ext>
              </a:extLst>
            </p:cNvPr>
            <p:cNvSpPr/>
            <p:nvPr/>
          </p:nvSpPr>
          <p:spPr>
            <a:xfrm>
              <a:off x="2370678" y="7994495"/>
              <a:ext cx="457505" cy="261729"/>
            </a:xfrm>
            <a:custGeom>
              <a:avLst/>
              <a:gdLst>
                <a:gd name="connsiteX0" fmla="*/ 1047 w 457505"/>
                <a:gd name="connsiteY0" fmla="*/ 98580 h 261729"/>
                <a:gd name="connsiteX1" fmla="*/ 93122 w 457505"/>
                <a:gd name="connsiteY1" fmla="*/ 168430 h 261729"/>
                <a:gd name="connsiteX2" fmla="*/ 137572 w 457505"/>
                <a:gd name="connsiteY2" fmla="*/ 260505 h 261729"/>
                <a:gd name="connsiteX3" fmla="*/ 194722 w 457505"/>
                <a:gd name="connsiteY3" fmla="*/ 222405 h 261729"/>
                <a:gd name="connsiteX4" fmla="*/ 169322 w 457505"/>
                <a:gd name="connsiteY4" fmla="*/ 238280 h 261729"/>
                <a:gd name="connsiteX5" fmla="*/ 232822 w 457505"/>
                <a:gd name="connsiteY5" fmla="*/ 184305 h 261729"/>
                <a:gd name="connsiteX6" fmla="*/ 455072 w 457505"/>
                <a:gd name="connsiteY6" fmla="*/ 177955 h 261729"/>
                <a:gd name="connsiteX7" fmla="*/ 343947 w 457505"/>
                <a:gd name="connsiteY7" fmla="*/ 149380 h 261729"/>
                <a:gd name="connsiteX8" fmla="*/ 229647 w 457505"/>
                <a:gd name="connsiteY8" fmla="*/ 193830 h 261729"/>
                <a:gd name="connsiteX9" fmla="*/ 197897 w 457505"/>
                <a:gd name="connsiteY9" fmla="*/ 155 h 261729"/>
                <a:gd name="connsiteX10" fmla="*/ 178847 w 457505"/>
                <a:gd name="connsiteY10" fmla="*/ 158905 h 261729"/>
                <a:gd name="connsiteX11" fmla="*/ 169322 w 457505"/>
                <a:gd name="connsiteY11" fmla="*/ 28730 h 261729"/>
                <a:gd name="connsiteX12" fmla="*/ 166147 w 457505"/>
                <a:gd name="connsiteY12" fmla="*/ 41430 h 261729"/>
                <a:gd name="connsiteX13" fmla="*/ 42322 w 457505"/>
                <a:gd name="connsiteY13" fmla="*/ 3330 h 261729"/>
                <a:gd name="connsiteX14" fmla="*/ 182022 w 457505"/>
                <a:gd name="connsiteY14" fmla="*/ 54130 h 261729"/>
                <a:gd name="connsiteX15" fmla="*/ 159797 w 457505"/>
                <a:gd name="connsiteY15" fmla="*/ 228755 h 261729"/>
                <a:gd name="connsiteX16" fmla="*/ 1047 w 457505"/>
                <a:gd name="connsiteY16" fmla="*/ 98580 h 26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505" h="261729">
                  <a:moveTo>
                    <a:pt x="1047" y="98580"/>
                  </a:moveTo>
                  <a:cubicBezTo>
                    <a:pt x="-10065" y="88526"/>
                    <a:pt x="70368" y="141443"/>
                    <a:pt x="93122" y="168430"/>
                  </a:cubicBezTo>
                  <a:cubicBezTo>
                    <a:pt x="115876" y="195418"/>
                    <a:pt x="120639" y="251509"/>
                    <a:pt x="137572" y="260505"/>
                  </a:cubicBezTo>
                  <a:cubicBezTo>
                    <a:pt x="154505" y="269501"/>
                    <a:pt x="189430" y="226109"/>
                    <a:pt x="194722" y="222405"/>
                  </a:cubicBezTo>
                  <a:cubicBezTo>
                    <a:pt x="200014" y="218701"/>
                    <a:pt x="162972" y="244630"/>
                    <a:pt x="169322" y="238280"/>
                  </a:cubicBezTo>
                  <a:cubicBezTo>
                    <a:pt x="175672" y="231930"/>
                    <a:pt x="185197" y="194359"/>
                    <a:pt x="232822" y="184305"/>
                  </a:cubicBezTo>
                  <a:cubicBezTo>
                    <a:pt x="280447" y="174251"/>
                    <a:pt x="436551" y="183776"/>
                    <a:pt x="455072" y="177955"/>
                  </a:cubicBezTo>
                  <a:cubicBezTo>
                    <a:pt x="473593" y="172134"/>
                    <a:pt x="381518" y="146734"/>
                    <a:pt x="343947" y="149380"/>
                  </a:cubicBezTo>
                  <a:cubicBezTo>
                    <a:pt x="306376" y="152026"/>
                    <a:pt x="253989" y="218701"/>
                    <a:pt x="229647" y="193830"/>
                  </a:cubicBezTo>
                  <a:cubicBezTo>
                    <a:pt x="205305" y="168959"/>
                    <a:pt x="206364" y="5976"/>
                    <a:pt x="197897" y="155"/>
                  </a:cubicBezTo>
                  <a:cubicBezTo>
                    <a:pt x="189430" y="-5666"/>
                    <a:pt x="183609" y="154143"/>
                    <a:pt x="178847" y="158905"/>
                  </a:cubicBezTo>
                  <a:cubicBezTo>
                    <a:pt x="174085" y="163667"/>
                    <a:pt x="171439" y="48309"/>
                    <a:pt x="169322" y="28730"/>
                  </a:cubicBezTo>
                  <a:cubicBezTo>
                    <a:pt x="167205" y="9151"/>
                    <a:pt x="187314" y="45663"/>
                    <a:pt x="166147" y="41430"/>
                  </a:cubicBezTo>
                  <a:cubicBezTo>
                    <a:pt x="144980" y="37197"/>
                    <a:pt x="39676" y="1213"/>
                    <a:pt x="42322" y="3330"/>
                  </a:cubicBezTo>
                  <a:cubicBezTo>
                    <a:pt x="44968" y="5447"/>
                    <a:pt x="162443" y="16559"/>
                    <a:pt x="182022" y="54130"/>
                  </a:cubicBezTo>
                  <a:cubicBezTo>
                    <a:pt x="201601" y="91701"/>
                    <a:pt x="186255" y="217643"/>
                    <a:pt x="159797" y="228755"/>
                  </a:cubicBezTo>
                  <a:cubicBezTo>
                    <a:pt x="133339" y="239868"/>
                    <a:pt x="12159" y="108634"/>
                    <a:pt x="1047" y="985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7C0A8958-5B0A-65AC-8EE1-3933670E0071}"/>
                </a:ext>
              </a:extLst>
            </p:cNvPr>
            <p:cNvSpPr/>
            <p:nvPr/>
          </p:nvSpPr>
          <p:spPr>
            <a:xfrm>
              <a:off x="1912541" y="7667566"/>
              <a:ext cx="158369" cy="268314"/>
            </a:xfrm>
            <a:custGeom>
              <a:avLst/>
              <a:gdLst>
                <a:gd name="connsiteX0" fmla="*/ 14684 w 158369"/>
                <a:gd name="connsiteY0" fmla="*/ 59 h 268314"/>
                <a:gd name="connsiteX1" fmla="*/ 40084 w 158369"/>
                <a:gd name="connsiteY1" fmla="*/ 95309 h 268314"/>
                <a:gd name="connsiteX2" fmla="*/ 157559 w 158369"/>
                <a:gd name="connsiteY2" fmla="*/ 266759 h 268314"/>
                <a:gd name="connsiteX3" fmla="*/ 87709 w 158369"/>
                <a:gd name="connsiteY3" fmla="*/ 174684 h 268314"/>
                <a:gd name="connsiteX4" fmla="*/ 5159 w 158369"/>
                <a:gd name="connsiteY4" fmla="*/ 82609 h 268314"/>
                <a:gd name="connsiteX5" fmla="*/ 14684 w 158369"/>
                <a:gd name="connsiteY5" fmla="*/ 59 h 26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69" h="268314">
                  <a:moveTo>
                    <a:pt x="14684" y="59"/>
                  </a:moveTo>
                  <a:cubicBezTo>
                    <a:pt x="20505" y="2176"/>
                    <a:pt x="16272" y="50859"/>
                    <a:pt x="40084" y="95309"/>
                  </a:cubicBezTo>
                  <a:cubicBezTo>
                    <a:pt x="63896" y="139759"/>
                    <a:pt x="149622" y="253530"/>
                    <a:pt x="157559" y="266759"/>
                  </a:cubicBezTo>
                  <a:cubicBezTo>
                    <a:pt x="165496" y="279988"/>
                    <a:pt x="113109" y="205376"/>
                    <a:pt x="87709" y="174684"/>
                  </a:cubicBezTo>
                  <a:cubicBezTo>
                    <a:pt x="62309" y="143992"/>
                    <a:pt x="18917" y="112771"/>
                    <a:pt x="5159" y="82609"/>
                  </a:cubicBezTo>
                  <a:cubicBezTo>
                    <a:pt x="-8599" y="52447"/>
                    <a:pt x="8863" y="-2058"/>
                    <a:pt x="14684" y="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DE83BD8E-C760-5BA0-418A-3F3B9E9FA9E8}"/>
                </a:ext>
              </a:extLst>
            </p:cNvPr>
            <p:cNvSpPr/>
            <p:nvPr/>
          </p:nvSpPr>
          <p:spPr>
            <a:xfrm>
              <a:off x="1967831" y="7651750"/>
              <a:ext cx="116443" cy="249916"/>
            </a:xfrm>
            <a:custGeom>
              <a:avLst/>
              <a:gdLst>
                <a:gd name="connsiteX0" fmla="*/ 669 w 116443"/>
                <a:gd name="connsiteY0" fmla="*/ 0 h 249916"/>
                <a:gd name="connsiteX1" fmla="*/ 41944 w 116443"/>
                <a:gd name="connsiteY1" fmla="*/ 63500 h 249916"/>
                <a:gd name="connsiteX2" fmla="*/ 41944 w 116443"/>
                <a:gd name="connsiteY2" fmla="*/ 127000 h 249916"/>
                <a:gd name="connsiteX3" fmla="*/ 73694 w 116443"/>
                <a:gd name="connsiteY3" fmla="*/ 107950 h 249916"/>
                <a:gd name="connsiteX4" fmla="*/ 99094 w 116443"/>
                <a:gd name="connsiteY4" fmla="*/ 200025 h 249916"/>
                <a:gd name="connsiteX5" fmla="*/ 114969 w 116443"/>
                <a:gd name="connsiteY5" fmla="*/ 168275 h 249916"/>
                <a:gd name="connsiteX6" fmla="*/ 111794 w 116443"/>
                <a:gd name="connsiteY6" fmla="*/ 247650 h 249916"/>
                <a:gd name="connsiteX7" fmla="*/ 80044 w 116443"/>
                <a:gd name="connsiteY7" fmla="*/ 63500 h 249916"/>
                <a:gd name="connsiteX8" fmla="*/ 669 w 116443"/>
                <a:gd name="connsiteY8" fmla="*/ 0 h 2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43" h="249916">
                  <a:moveTo>
                    <a:pt x="669" y="0"/>
                  </a:moveTo>
                  <a:cubicBezTo>
                    <a:pt x="-5681" y="0"/>
                    <a:pt x="35065" y="42334"/>
                    <a:pt x="41944" y="63500"/>
                  </a:cubicBezTo>
                  <a:cubicBezTo>
                    <a:pt x="48823" y="84666"/>
                    <a:pt x="36652" y="119592"/>
                    <a:pt x="41944" y="127000"/>
                  </a:cubicBezTo>
                  <a:cubicBezTo>
                    <a:pt x="47236" y="134408"/>
                    <a:pt x="64169" y="95779"/>
                    <a:pt x="73694" y="107950"/>
                  </a:cubicBezTo>
                  <a:cubicBezTo>
                    <a:pt x="83219" y="120121"/>
                    <a:pt x="92215" y="189971"/>
                    <a:pt x="99094" y="200025"/>
                  </a:cubicBezTo>
                  <a:cubicBezTo>
                    <a:pt x="105973" y="210079"/>
                    <a:pt x="112852" y="160338"/>
                    <a:pt x="114969" y="168275"/>
                  </a:cubicBezTo>
                  <a:cubicBezTo>
                    <a:pt x="117086" y="176212"/>
                    <a:pt x="117615" y="265112"/>
                    <a:pt x="111794" y="247650"/>
                  </a:cubicBezTo>
                  <a:cubicBezTo>
                    <a:pt x="105973" y="230188"/>
                    <a:pt x="98036" y="104775"/>
                    <a:pt x="80044" y="63500"/>
                  </a:cubicBezTo>
                  <a:cubicBezTo>
                    <a:pt x="62052" y="22225"/>
                    <a:pt x="7019" y="0"/>
                    <a:pt x="66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312A1D9B-63BC-9696-546B-BC214F29F9AB}"/>
                </a:ext>
              </a:extLst>
            </p:cNvPr>
            <p:cNvSpPr/>
            <p:nvPr/>
          </p:nvSpPr>
          <p:spPr>
            <a:xfrm>
              <a:off x="2072729" y="7881476"/>
              <a:ext cx="227064" cy="281815"/>
            </a:xfrm>
            <a:custGeom>
              <a:avLst/>
              <a:gdLst>
                <a:gd name="connsiteX0" fmla="*/ 10071 w 227064"/>
                <a:gd name="connsiteY0" fmla="*/ 2049 h 281815"/>
                <a:gd name="connsiteX1" fmla="*/ 3721 w 227064"/>
                <a:gd name="connsiteY1" fmla="*/ 129049 h 281815"/>
                <a:gd name="connsiteX2" fmla="*/ 41821 w 227064"/>
                <a:gd name="connsiteY2" fmla="*/ 240174 h 281815"/>
                <a:gd name="connsiteX3" fmla="*/ 38646 w 227064"/>
                <a:gd name="connsiteY3" fmla="*/ 252874 h 281815"/>
                <a:gd name="connsiteX4" fmla="*/ 127546 w 227064"/>
                <a:gd name="connsiteY4" fmla="*/ 281449 h 281815"/>
                <a:gd name="connsiteX5" fmla="*/ 206921 w 227064"/>
                <a:gd name="connsiteY5" fmla="*/ 230649 h 281815"/>
                <a:gd name="connsiteX6" fmla="*/ 187871 w 227064"/>
                <a:gd name="connsiteY6" fmla="*/ 259224 h 281815"/>
                <a:gd name="connsiteX7" fmla="*/ 225971 w 227064"/>
                <a:gd name="connsiteY7" fmla="*/ 154449 h 281815"/>
                <a:gd name="connsiteX8" fmla="*/ 137071 w 227064"/>
                <a:gd name="connsiteY8" fmla="*/ 262399 h 281815"/>
                <a:gd name="connsiteX9" fmla="*/ 79921 w 227064"/>
                <a:gd name="connsiteY9" fmla="*/ 236999 h 281815"/>
                <a:gd name="connsiteX10" fmla="*/ 10071 w 227064"/>
                <a:gd name="connsiteY10" fmla="*/ 2049 h 28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064" h="281815">
                  <a:moveTo>
                    <a:pt x="10071" y="2049"/>
                  </a:moveTo>
                  <a:cubicBezTo>
                    <a:pt x="-2629" y="-15943"/>
                    <a:pt x="-1571" y="89362"/>
                    <a:pt x="3721" y="129049"/>
                  </a:cubicBezTo>
                  <a:cubicBezTo>
                    <a:pt x="9013" y="168737"/>
                    <a:pt x="36000" y="219537"/>
                    <a:pt x="41821" y="240174"/>
                  </a:cubicBezTo>
                  <a:cubicBezTo>
                    <a:pt x="47642" y="260811"/>
                    <a:pt x="24359" y="245995"/>
                    <a:pt x="38646" y="252874"/>
                  </a:cubicBezTo>
                  <a:cubicBezTo>
                    <a:pt x="52934" y="259753"/>
                    <a:pt x="99500" y="285153"/>
                    <a:pt x="127546" y="281449"/>
                  </a:cubicBezTo>
                  <a:cubicBezTo>
                    <a:pt x="155592" y="277745"/>
                    <a:pt x="196867" y="234353"/>
                    <a:pt x="206921" y="230649"/>
                  </a:cubicBezTo>
                  <a:cubicBezTo>
                    <a:pt x="216975" y="226945"/>
                    <a:pt x="184696" y="271924"/>
                    <a:pt x="187871" y="259224"/>
                  </a:cubicBezTo>
                  <a:cubicBezTo>
                    <a:pt x="191046" y="246524"/>
                    <a:pt x="234438" y="153920"/>
                    <a:pt x="225971" y="154449"/>
                  </a:cubicBezTo>
                  <a:cubicBezTo>
                    <a:pt x="217504" y="154978"/>
                    <a:pt x="161413" y="248641"/>
                    <a:pt x="137071" y="262399"/>
                  </a:cubicBezTo>
                  <a:cubicBezTo>
                    <a:pt x="112729" y="276157"/>
                    <a:pt x="107438" y="275628"/>
                    <a:pt x="79921" y="236999"/>
                  </a:cubicBezTo>
                  <a:cubicBezTo>
                    <a:pt x="52404" y="198370"/>
                    <a:pt x="22771" y="20041"/>
                    <a:pt x="10071" y="20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8927641B-8787-4F43-CE6F-3564AC290B3E}"/>
                </a:ext>
              </a:extLst>
            </p:cNvPr>
            <p:cNvSpPr/>
            <p:nvPr/>
          </p:nvSpPr>
          <p:spPr>
            <a:xfrm>
              <a:off x="2136719" y="7819927"/>
              <a:ext cx="146501" cy="286719"/>
            </a:xfrm>
            <a:custGeom>
              <a:avLst/>
              <a:gdLst>
                <a:gd name="connsiteX0" fmla="*/ 56 w 146501"/>
                <a:gd name="connsiteY0" fmla="*/ 98 h 286719"/>
                <a:gd name="connsiteX1" fmla="*/ 60381 w 146501"/>
                <a:gd name="connsiteY1" fmla="*/ 190598 h 286719"/>
                <a:gd name="connsiteX2" fmla="*/ 28631 w 146501"/>
                <a:gd name="connsiteY2" fmla="*/ 285848 h 286719"/>
                <a:gd name="connsiteX3" fmla="*/ 82606 w 146501"/>
                <a:gd name="connsiteY3" fmla="*/ 235048 h 286719"/>
                <a:gd name="connsiteX4" fmla="*/ 146106 w 146501"/>
                <a:gd name="connsiteY4" fmla="*/ 187423 h 286719"/>
                <a:gd name="connsiteX5" fmla="*/ 50856 w 146501"/>
                <a:gd name="connsiteY5" fmla="*/ 276323 h 286719"/>
                <a:gd name="connsiteX6" fmla="*/ 44506 w 146501"/>
                <a:gd name="connsiteY6" fmla="*/ 254098 h 286719"/>
                <a:gd name="connsiteX7" fmla="*/ 41331 w 146501"/>
                <a:gd name="connsiteY7" fmla="*/ 203298 h 286719"/>
                <a:gd name="connsiteX8" fmla="*/ 9581 w 146501"/>
                <a:gd name="connsiteY8" fmla="*/ 235048 h 286719"/>
                <a:gd name="connsiteX9" fmla="*/ 73081 w 146501"/>
                <a:gd name="connsiteY9" fmla="*/ 165198 h 286719"/>
                <a:gd name="connsiteX10" fmla="*/ 56 w 146501"/>
                <a:gd name="connsiteY10" fmla="*/ 98 h 28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01" h="286719">
                  <a:moveTo>
                    <a:pt x="56" y="98"/>
                  </a:moveTo>
                  <a:cubicBezTo>
                    <a:pt x="-2061" y="4331"/>
                    <a:pt x="55619" y="142973"/>
                    <a:pt x="60381" y="190598"/>
                  </a:cubicBezTo>
                  <a:cubicBezTo>
                    <a:pt x="65143" y="238223"/>
                    <a:pt x="24927" y="278440"/>
                    <a:pt x="28631" y="285848"/>
                  </a:cubicBezTo>
                  <a:cubicBezTo>
                    <a:pt x="32335" y="293256"/>
                    <a:pt x="63027" y="251452"/>
                    <a:pt x="82606" y="235048"/>
                  </a:cubicBezTo>
                  <a:cubicBezTo>
                    <a:pt x="102185" y="218644"/>
                    <a:pt x="151398" y="180544"/>
                    <a:pt x="146106" y="187423"/>
                  </a:cubicBezTo>
                  <a:cubicBezTo>
                    <a:pt x="140814" y="194302"/>
                    <a:pt x="67789" y="265211"/>
                    <a:pt x="50856" y="276323"/>
                  </a:cubicBezTo>
                  <a:cubicBezTo>
                    <a:pt x="33923" y="287435"/>
                    <a:pt x="46093" y="266269"/>
                    <a:pt x="44506" y="254098"/>
                  </a:cubicBezTo>
                  <a:cubicBezTo>
                    <a:pt x="42919" y="241927"/>
                    <a:pt x="47152" y="206473"/>
                    <a:pt x="41331" y="203298"/>
                  </a:cubicBezTo>
                  <a:cubicBezTo>
                    <a:pt x="35510" y="200123"/>
                    <a:pt x="4289" y="241398"/>
                    <a:pt x="9581" y="235048"/>
                  </a:cubicBezTo>
                  <a:cubicBezTo>
                    <a:pt x="14873" y="228698"/>
                    <a:pt x="75727" y="201181"/>
                    <a:pt x="73081" y="165198"/>
                  </a:cubicBezTo>
                  <a:cubicBezTo>
                    <a:pt x="70435" y="129215"/>
                    <a:pt x="2173" y="-4135"/>
                    <a:pt x="56" y="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68F6BB1D-8002-07BF-7A66-4C154DFEB367}"/>
                </a:ext>
              </a:extLst>
            </p:cNvPr>
            <p:cNvSpPr/>
            <p:nvPr/>
          </p:nvSpPr>
          <p:spPr>
            <a:xfrm>
              <a:off x="2190682" y="8136780"/>
              <a:ext cx="238630" cy="81386"/>
            </a:xfrm>
            <a:custGeom>
              <a:avLst/>
              <a:gdLst>
                <a:gd name="connsiteX0" fmla="*/ 68 w 238630"/>
                <a:gd name="connsiteY0" fmla="*/ 7095 h 81386"/>
                <a:gd name="connsiteX1" fmla="*/ 114368 w 238630"/>
                <a:gd name="connsiteY1" fmla="*/ 48370 h 81386"/>
                <a:gd name="connsiteX2" fmla="*/ 60393 w 238630"/>
                <a:gd name="connsiteY2" fmla="*/ 80120 h 81386"/>
                <a:gd name="connsiteX3" fmla="*/ 238193 w 238630"/>
                <a:gd name="connsiteY3" fmla="*/ 3920 h 81386"/>
                <a:gd name="connsiteX4" fmla="*/ 114368 w 238630"/>
                <a:gd name="connsiteY4" fmla="*/ 10270 h 81386"/>
                <a:gd name="connsiteX5" fmla="*/ 133418 w 238630"/>
                <a:gd name="connsiteY5" fmla="*/ 29320 h 81386"/>
                <a:gd name="connsiteX6" fmla="*/ 68 w 238630"/>
                <a:gd name="connsiteY6" fmla="*/ 7095 h 8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630" h="81386">
                  <a:moveTo>
                    <a:pt x="68" y="7095"/>
                  </a:moveTo>
                  <a:cubicBezTo>
                    <a:pt x="-3107" y="10270"/>
                    <a:pt x="104314" y="36199"/>
                    <a:pt x="114368" y="48370"/>
                  </a:cubicBezTo>
                  <a:cubicBezTo>
                    <a:pt x="124422" y="60541"/>
                    <a:pt x="39756" y="87528"/>
                    <a:pt x="60393" y="80120"/>
                  </a:cubicBezTo>
                  <a:cubicBezTo>
                    <a:pt x="81030" y="72712"/>
                    <a:pt x="229197" y="15562"/>
                    <a:pt x="238193" y="3920"/>
                  </a:cubicBezTo>
                  <a:cubicBezTo>
                    <a:pt x="247189" y="-7722"/>
                    <a:pt x="114368" y="10270"/>
                    <a:pt x="114368" y="10270"/>
                  </a:cubicBezTo>
                  <a:cubicBezTo>
                    <a:pt x="96906" y="14503"/>
                    <a:pt x="149822" y="28791"/>
                    <a:pt x="133418" y="29320"/>
                  </a:cubicBezTo>
                  <a:cubicBezTo>
                    <a:pt x="117014" y="29849"/>
                    <a:pt x="3243" y="3920"/>
                    <a:pt x="68" y="70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9C1C8630-768A-0D5A-D2E0-A4C05DDB0AF7}"/>
                </a:ext>
              </a:extLst>
            </p:cNvPr>
            <p:cNvSpPr/>
            <p:nvPr/>
          </p:nvSpPr>
          <p:spPr>
            <a:xfrm>
              <a:off x="1834268" y="7464240"/>
              <a:ext cx="118451" cy="251663"/>
            </a:xfrm>
            <a:custGeom>
              <a:avLst/>
              <a:gdLst>
                <a:gd name="connsiteX0" fmla="*/ 882 w 118451"/>
                <a:gd name="connsiteY0" fmla="*/ 185 h 251663"/>
                <a:gd name="connsiteX1" fmla="*/ 54857 w 118451"/>
                <a:gd name="connsiteY1" fmla="*/ 146235 h 251663"/>
                <a:gd name="connsiteX2" fmla="*/ 118357 w 118451"/>
                <a:gd name="connsiteY2" fmla="*/ 251010 h 251663"/>
                <a:gd name="connsiteX3" fmla="*/ 67557 w 118451"/>
                <a:gd name="connsiteY3" fmla="*/ 187510 h 251663"/>
                <a:gd name="connsiteX4" fmla="*/ 4057 w 118451"/>
                <a:gd name="connsiteY4" fmla="*/ 124010 h 251663"/>
                <a:gd name="connsiteX5" fmla="*/ 19932 w 118451"/>
                <a:gd name="connsiteY5" fmla="*/ 177985 h 251663"/>
                <a:gd name="connsiteX6" fmla="*/ 882 w 118451"/>
                <a:gd name="connsiteY6" fmla="*/ 185 h 25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51" h="251663">
                  <a:moveTo>
                    <a:pt x="882" y="185"/>
                  </a:moveTo>
                  <a:cubicBezTo>
                    <a:pt x="6703" y="-5107"/>
                    <a:pt x="35278" y="104431"/>
                    <a:pt x="54857" y="146235"/>
                  </a:cubicBezTo>
                  <a:cubicBezTo>
                    <a:pt x="74436" y="188039"/>
                    <a:pt x="116240" y="244131"/>
                    <a:pt x="118357" y="251010"/>
                  </a:cubicBezTo>
                  <a:cubicBezTo>
                    <a:pt x="120474" y="257889"/>
                    <a:pt x="86607" y="208676"/>
                    <a:pt x="67557" y="187510"/>
                  </a:cubicBezTo>
                  <a:cubicBezTo>
                    <a:pt x="48507" y="166344"/>
                    <a:pt x="11995" y="125598"/>
                    <a:pt x="4057" y="124010"/>
                  </a:cubicBezTo>
                  <a:cubicBezTo>
                    <a:pt x="-3881" y="122422"/>
                    <a:pt x="19932" y="191214"/>
                    <a:pt x="19932" y="177985"/>
                  </a:cubicBezTo>
                  <a:cubicBezTo>
                    <a:pt x="19932" y="164756"/>
                    <a:pt x="-4939" y="5477"/>
                    <a:pt x="882" y="1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02DF1637-E9CE-F8D5-EFDE-77ABE0723963}"/>
                </a:ext>
              </a:extLst>
            </p:cNvPr>
            <p:cNvSpPr/>
            <p:nvPr/>
          </p:nvSpPr>
          <p:spPr>
            <a:xfrm>
              <a:off x="1814820" y="7439052"/>
              <a:ext cx="193600" cy="244572"/>
            </a:xfrm>
            <a:custGeom>
              <a:avLst/>
              <a:gdLst>
                <a:gd name="connsiteX0" fmla="*/ 4455 w 193600"/>
                <a:gd name="connsiteY0" fmla="*/ 6323 h 244572"/>
                <a:gd name="connsiteX1" fmla="*/ 185430 w 193600"/>
                <a:gd name="connsiteY1" fmla="*/ 215873 h 244572"/>
                <a:gd name="connsiteX2" fmla="*/ 163205 w 193600"/>
                <a:gd name="connsiteY2" fmla="*/ 184123 h 244572"/>
                <a:gd name="connsiteX3" fmla="*/ 169555 w 193600"/>
                <a:gd name="connsiteY3" fmla="*/ 244448 h 244572"/>
                <a:gd name="connsiteX4" fmla="*/ 125105 w 193600"/>
                <a:gd name="connsiteY4" fmla="*/ 165073 h 244572"/>
                <a:gd name="connsiteX5" fmla="*/ 58430 w 193600"/>
                <a:gd name="connsiteY5" fmla="*/ 63473 h 244572"/>
                <a:gd name="connsiteX6" fmla="*/ 4455 w 193600"/>
                <a:gd name="connsiteY6" fmla="*/ 6323 h 2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00" h="244572">
                  <a:moveTo>
                    <a:pt x="4455" y="6323"/>
                  </a:moveTo>
                  <a:cubicBezTo>
                    <a:pt x="25622" y="31723"/>
                    <a:pt x="158972" y="186240"/>
                    <a:pt x="185430" y="215873"/>
                  </a:cubicBezTo>
                  <a:cubicBezTo>
                    <a:pt x="211888" y="245506"/>
                    <a:pt x="165851" y="179361"/>
                    <a:pt x="163205" y="184123"/>
                  </a:cubicBezTo>
                  <a:cubicBezTo>
                    <a:pt x="160559" y="188885"/>
                    <a:pt x="175905" y="247623"/>
                    <a:pt x="169555" y="244448"/>
                  </a:cubicBezTo>
                  <a:cubicBezTo>
                    <a:pt x="163205" y="241273"/>
                    <a:pt x="143626" y="195236"/>
                    <a:pt x="125105" y="165073"/>
                  </a:cubicBezTo>
                  <a:cubicBezTo>
                    <a:pt x="106584" y="134911"/>
                    <a:pt x="73247" y="88344"/>
                    <a:pt x="58430" y="63473"/>
                  </a:cubicBezTo>
                  <a:cubicBezTo>
                    <a:pt x="43613" y="38602"/>
                    <a:pt x="-16712" y="-19077"/>
                    <a:pt x="4455" y="63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3E9F14B6-7BFF-CDE2-37A6-667CCD16892E}"/>
                </a:ext>
              </a:extLst>
            </p:cNvPr>
            <p:cNvSpPr/>
            <p:nvPr/>
          </p:nvSpPr>
          <p:spPr>
            <a:xfrm>
              <a:off x="1917688" y="7524603"/>
              <a:ext cx="20598" cy="190842"/>
            </a:xfrm>
            <a:custGeom>
              <a:avLst/>
              <a:gdLst>
                <a:gd name="connsiteX0" fmla="*/ 19062 w 20598"/>
                <a:gd name="connsiteY0" fmla="*/ 147 h 190842"/>
                <a:gd name="connsiteX1" fmla="*/ 19062 w 20598"/>
                <a:gd name="connsiteY1" fmla="*/ 95397 h 190842"/>
                <a:gd name="connsiteX2" fmla="*/ 15887 w 20598"/>
                <a:gd name="connsiteY2" fmla="*/ 190647 h 190842"/>
                <a:gd name="connsiteX3" fmla="*/ 12 w 20598"/>
                <a:gd name="connsiteY3" fmla="*/ 117622 h 190842"/>
                <a:gd name="connsiteX4" fmla="*/ 19062 w 20598"/>
                <a:gd name="connsiteY4" fmla="*/ 147 h 19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98" h="190842">
                  <a:moveTo>
                    <a:pt x="19062" y="147"/>
                  </a:moveTo>
                  <a:cubicBezTo>
                    <a:pt x="22237" y="-3557"/>
                    <a:pt x="19591" y="63647"/>
                    <a:pt x="19062" y="95397"/>
                  </a:cubicBezTo>
                  <a:cubicBezTo>
                    <a:pt x="18533" y="127147"/>
                    <a:pt x="19062" y="186943"/>
                    <a:pt x="15887" y="190647"/>
                  </a:cubicBezTo>
                  <a:cubicBezTo>
                    <a:pt x="12712" y="194351"/>
                    <a:pt x="541" y="144609"/>
                    <a:pt x="12" y="117622"/>
                  </a:cubicBezTo>
                  <a:cubicBezTo>
                    <a:pt x="-517" y="90635"/>
                    <a:pt x="15887" y="3851"/>
                    <a:pt x="19062" y="1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644B9ABB-F520-03CE-B32A-138A67C78BFF}"/>
                </a:ext>
              </a:extLst>
            </p:cNvPr>
            <p:cNvSpPr/>
            <p:nvPr/>
          </p:nvSpPr>
          <p:spPr>
            <a:xfrm>
              <a:off x="1670531" y="7372350"/>
              <a:ext cx="141794" cy="225859"/>
            </a:xfrm>
            <a:custGeom>
              <a:avLst/>
              <a:gdLst>
                <a:gd name="connsiteX0" fmla="*/ 2694 w 141794"/>
                <a:gd name="connsiteY0" fmla="*/ 0 h 225859"/>
                <a:gd name="connsiteX1" fmla="*/ 12219 w 141794"/>
                <a:gd name="connsiteY1" fmla="*/ 98425 h 225859"/>
                <a:gd name="connsiteX2" fmla="*/ 104294 w 141794"/>
                <a:gd name="connsiteY2" fmla="*/ 222250 h 225859"/>
                <a:gd name="connsiteX3" fmla="*/ 78894 w 141794"/>
                <a:gd name="connsiteY3" fmla="*/ 193675 h 225859"/>
                <a:gd name="connsiteX4" fmla="*/ 139219 w 141794"/>
                <a:gd name="connsiteY4" fmla="*/ 225425 h 225859"/>
                <a:gd name="connsiteX5" fmla="*/ 126519 w 141794"/>
                <a:gd name="connsiteY5" fmla="*/ 165100 h 225859"/>
                <a:gd name="connsiteX6" fmla="*/ 88419 w 141794"/>
                <a:gd name="connsiteY6" fmla="*/ 85725 h 225859"/>
                <a:gd name="connsiteX7" fmla="*/ 132869 w 141794"/>
                <a:gd name="connsiteY7" fmla="*/ 168275 h 225859"/>
                <a:gd name="connsiteX8" fmla="*/ 110644 w 141794"/>
                <a:gd name="connsiteY8" fmla="*/ 215900 h 225859"/>
                <a:gd name="connsiteX9" fmla="*/ 43969 w 141794"/>
                <a:gd name="connsiteY9" fmla="*/ 146050 h 225859"/>
                <a:gd name="connsiteX10" fmla="*/ 40794 w 141794"/>
                <a:gd name="connsiteY10" fmla="*/ 82550 h 225859"/>
                <a:gd name="connsiteX11" fmla="*/ 28094 w 141794"/>
                <a:gd name="connsiteY11" fmla="*/ 98425 h 225859"/>
                <a:gd name="connsiteX12" fmla="*/ 2694 w 141794"/>
                <a:gd name="connsiteY12" fmla="*/ 0 h 22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94" h="225859">
                  <a:moveTo>
                    <a:pt x="2694" y="0"/>
                  </a:moveTo>
                  <a:cubicBezTo>
                    <a:pt x="48" y="0"/>
                    <a:pt x="-4714" y="61383"/>
                    <a:pt x="12219" y="98425"/>
                  </a:cubicBezTo>
                  <a:cubicBezTo>
                    <a:pt x="29152" y="135467"/>
                    <a:pt x="93182" y="206375"/>
                    <a:pt x="104294" y="222250"/>
                  </a:cubicBezTo>
                  <a:cubicBezTo>
                    <a:pt x="115407" y="238125"/>
                    <a:pt x="73073" y="193146"/>
                    <a:pt x="78894" y="193675"/>
                  </a:cubicBezTo>
                  <a:cubicBezTo>
                    <a:pt x="84715" y="194204"/>
                    <a:pt x="131282" y="230188"/>
                    <a:pt x="139219" y="225425"/>
                  </a:cubicBezTo>
                  <a:cubicBezTo>
                    <a:pt x="147157" y="220663"/>
                    <a:pt x="134986" y="188383"/>
                    <a:pt x="126519" y="165100"/>
                  </a:cubicBezTo>
                  <a:cubicBezTo>
                    <a:pt x="118052" y="141817"/>
                    <a:pt x="87361" y="85196"/>
                    <a:pt x="88419" y="85725"/>
                  </a:cubicBezTo>
                  <a:cubicBezTo>
                    <a:pt x="89477" y="86254"/>
                    <a:pt x="129165" y="146579"/>
                    <a:pt x="132869" y="168275"/>
                  </a:cubicBezTo>
                  <a:cubicBezTo>
                    <a:pt x="136573" y="189971"/>
                    <a:pt x="125461" y="219604"/>
                    <a:pt x="110644" y="215900"/>
                  </a:cubicBezTo>
                  <a:cubicBezTo>
                    <a:pt x="95827" y="212196"/>
                    <a:pt x="55611" y="168275"/>
                    <a:pt x="43969" y="146050"/>
                  </a:cubicBezTo>
                  <a:cubicBezTo>
                    <a:pt x="32327" y="123825"/>
                    <a:pt x="43440" y="90487"/>
                    <a:pt x="40794" y="82550"/>
                  </a:cubicBezTo>
                  <a:cubicBezTo>
                    <a:pt x="38148" y="74613"/>
                    <a:pt x="34973" y="106892"/>
                    <a:pt x="28094" y="98425"/>
                  </a:cubicBezTo>
                  <a:cubicBezTo>
                    <a:pt x="21215" y="89958"/>
                    <a:pt x="5340" y="0"/>
                    <a:pt x="269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350F3320-A604-C0A9-286D-7B346FDA1DE6}"/>
                </a:ext>
              </a:extLst>
            </p:cNvPr>
            <p:cNvSpPr/>
            <p:nvPr/>
          </p:nvSpPr>
          <p:spPr>
            <a:xfrm>
              <a:off x="1599054" y="7346893"/>
              <a:ext cx="255239" cy="210034"/>
            </a:xfrm>
            <a:custGeom>
              <a:avLst/>
              <a:gdLst>
                <a:gd name="connsiteX0" fmla="*/ 4321 w 255239"/>
                <a:gd name="connsiteY0" fmla="*/ 57 h 210034"/>
                <a:gd name="connsiteX1" fmla="*/ 55121 w 255239"/>
                <a:gd name="connsiteY1" fmla="*/ 22282 h 210034"/>
                <a:gd name="connsiteX2" fmla="*/ 163071 w 255239"/>
                <a:gd name="connsiteY2" fmla="*/ 57207 h 210034"/>
                <a:gd name="connsiteX3" fmla="*/ 197996 w 255239"/>
                <a:gd name="connsiteY3" fmla="*/ 92132 h 210034"/>
                <a:gd name="connsiteX4" fmla="*/ 226571 w 255239"/>
                <a:gd name="connsiteY4" fmla="*/ 130232 h 210034"/>
                <a:gd name="connsiteX5" fmla="*/ 255146 w 255239"/>
                <a:gd name="connsiteY5" fmla="*/ 209607 h 210034"/>
                <a:gd name="connsiteX6" fmla="*/ 232921 w 255239"/>
                <a:gd name="connsiteY6" fmla="*/ 92132 h 210034"/>
                <a:gd name="connsiteX7" fmla="*/ 163071 w 255239"/>
                <a:gd name="connsiteY7" fmla="*/ 28632 h 210034"/>
                <a:gd name="connsiteX8" fmla="*/ 4321 w 255239"/>
                <a:gd name="connsiteY8" fmla="*/ 57 h 2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239" h="210034">
                  <a:moveTo>
                    <a:pt x="4321" y="57"/>
                  </a:moveTo>
                  <a:cubicBezTo>
                    <a:pt x="-13670" y="-1001"/>
                    <a:pt x="28663" y="12757"/>
                    <a:pt x="55121" y="22282"/>
                  </a:cubicBezTo>
                  <a:cubicBezTo>
                    <a:pt x="81579" y="31807"/>
                    <a:pt x="139258" y="45565"/>
                    <a:pt x="163071" y="57207"/>
                  </a:cubicBezTo>
                  <a:cubicBezTo>
                    <a:pt x="186884" y="68849"/>
                    <a:pt x="187413" y="79961"/>
                    <a:pt x="197996" y="92132"/>
                  </a:cubicBezTo>
                  <a:cubicBezTo>
                    <a:pt x="208579" y="104303"/>
                    <a:pt x="217046" y="110653"/>
                    <a:pt x="226571" y="130232"/>
                  </a:cubicBezTo>
                  <a:cubicBezTo>
                    <a:pt x="236096" y="149811"/>
                    <a:pt x="254088" y="215957"/>
                    <a:pt x="255146" y="209607"/>
                  </a:cubicBezTo>
                  <a:cubicBezTo>
                    <a:pt x="256204" y="203257"/>
                    <a:pt x="248267" y="122295"/>
                    <a:pt x="232921" y="92132"/>
                  </a:cubicBezTo>
                  <a:cubicBezTo>
                    <a:pt x="217575" y="61970"/>
                    <a:pt x="195350" y="40803"/>
                    <a:pt x="163071" y="28632"/>
                  </a:cubicBezTo>
                  <a:cubicBezTo>
                    <a:pt x="130792" y="16461"/>
                    <a:pt x="22312" y="1115"/>
                    <a:pt x="4321" y="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76131EEC-E001-7CD9-1267-D2D74D4BD65C}"/>
                </a:ext>
              </a:extLst>
            </p:cNvPr>
            <p:cNvSpPr/>
            <p:nvPr/>
          </p:nvSpPr>
          <p:spPr>
            <a:xfrm>
              <a:off x="1688559" y="7486530"/>
              <a:ext cx="98081" cy="133854"/>
            </a:xfrm>
            <a:custGeom>
              <a:avLst/>
              <a:gdLst>
                <a:gd name="connsiteX0" fmla="*/ 541 w 98081"/>
                <a:gd name="connsiteY0" fmla="*/ 120 h 133854"/>
                <a:gd name="connsiteX1" fmla="*/ 57691 w 98081"/>
                <a:gd name="connsiteY1" fmla="*/ 79495 h 133854"/>
                <a:gd name="connsiteX2" fmla="*/ 73566 w 98081"/>
                <a:gd name="connsiteY2" fmla="*/ 133470 h 133854"/>
                <a:gd name="connsiteX3" fmla="*/ 95791 w 98081"/>
                <a:gd name="connsiteY3" fmla="*/ 98545 h 133854"/>
                <a:gd name="connsiteX4" fmla="*/ 541 w 98081"/>
                <a:gd name="connsiteY4" fmla="*/ 120 h 13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81" h="133854">
                  <a:moveTo>
                    <a:pt x="541" y="120"/>
                  </a:moveTo>
                  <a:cubicBezTo>
                    <a:pt x="-5809" y="-3055"/>
                    <a:pt x="45520" y="57270"/>
                    <a:pt x="57691" y="79495"/>
                  </a:cubicBezTo>
                  <a:cubicBezTo>
                    <a:pt x="69862" y="101720"/>
                    <a:pt x="67216" y="130295"/>
                    <a:pt x="73566" y="133470"/>
                  </a:cubicBezTo>
                  <a:cubicBezTo>
                    <a:pt x="79916" y="136645"/>
                    <a:pt x="105845" y="119712"/>
                    <a:pt x="95791" y="98545"/>
                  </a:cubicBezTo>
                  <a:cubicBezTo>
                    <a:pt x="85737" y="77378"/>
                    <a:pt x="6891" y="3295"/>
                    <a:pt x="541" y="1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A66BF6FE-D354-4444-A54D-678E4534DFD7}"/>
                </a:ext>
              </a:extLst>
            </p:cNvPr>
            <p:cNvSpPr/>
            <p:nvPr/>
          </p:nvSpPr>
          <p:spPr>
            <a:xfrm>
              <a:off x="1782433" y="7612344"/>
              <a:ext cx="96659" cy="188743"/>
            </a:xfrm>
            <a:custGeom>
              <a:avLst/>
              <a:gdLst>
                <a:gd name="connsiteX0" fmla="*/ 1917 w 96659"/>
                <a:gd name="connsiteY0" fmla="*/ 1306 h 188743"/>
                <a:gd name="connsiteX1" fmla="*/ 87642 w 96659"/>
                <a:gd name="connsiteY1" fmla="*/ 182281 h 188743"/>
                <a:gd name="connsiteX2" fmla="*/ 87642 w 96659"/>
                <a:gd name="connsiteY2" fmla="*/ 144181 h 188743"/>
                <a:gd name="connsiteX3" fmla="*/ 30492 w 96659"/>
                <a:gd name="connsiteY3" fmla="*/ 102906 h 188743"/>
                <a:gd name="connsiteX4" fmla="*/ 1917 w 96659"/>
                <a:gd name="connsiteY4" fmla="*/ 1306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59" h="188743">
                  <a:moveTo>
                    <a:pt x="1917" y="1306"/>
                  </a:moveTo>
                  <a:cubicBezTo>
                    <a:pt x="11442" y="14535"/>
                    <a:pt x="73355" y="158469"/>
                    <a:pt x="87642" y="182281"/>
                  </a:cubicBezTo>
                  <a:cubicBezTo>
                    <a:pt x="101929" y="206093"/>
                    <a:pt x="97167" y="157410"/>
                    <a:pt x="87642" y="144181"/>
                  </a:cubicBezTo>
                  <a:cubicBezTo>
                    <a:pt x="78117" y="130952"/>
                    <a:pt x="40017" y="126719"/>
                    <a:pt x="30492" y="102906"/>
                  </a:cubicBezTo>
                  <a:cubicBezTo>
                    <a:pt x="20967" y="79094"/>
                    <a:pt x="-7608" y="-11923"/>
                    <a:pt x="1917" y="13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2A4C85F3-69AE-AFE7-39DC-23E826788297}"/>
                </a:ext>
              </a:extLst>
            </p:cNvPr>
            <p:cNvSpPr/>
            <p:nvPr/>
          </p:nvSpPr>
          <p:spPr>
            <a:xfrm>
              <a:off x="1874894" y="7741671"/>
              <a:ext cx="270782" cy="353413"/>
            </a:xfrm>
            <a:custGeom>
              <a:avLst/>
              <a:gdLst>
                <a:gd name="connsiteX0" fmla="*/ 1531 w 270782"/>
                <a:gd name="connsiteY0" fmla="*/ 2154 h 353413"/>
                <a:gd name="connsiteX1" fmla="*/ 128531 w 270782"/>
                <a:gd name="connsiteY1" fmla="*/ 259329 h 353413"/>
                <a:gd name="connsiteX2" fmla="*/ 115831 w 270782"/>
                <a:gd name="connsiteY2" fmla="*/ 243454 h 353413"/>
                <a:gd name="connsiteX3" fmla="*/ 261881 w 270782"/>
                <a:gd name="connsiteY3" fmla="*/ 348229 h 353413"/>
                <a:gd name="connsiteX4" fmla="*/ 239656 w 270782"/>
                <a:gd name="connsiteY4" fmla="*/ 332354 h 353413"/>
                <a:gd name="connsiteX5" fmla="*/ 115831 w 270782"/>
                <a:gd name="connsiteY5" fmla="*/ 287904 h 353413"/>
                <a:gd name="connsiteX6" fmla="*/ 42806 w 270782"/>
                <a:gd name="connsiteY6" fmla="*/ 113279 h 353413"/>
                <a:gd name="connsiteX7" fmla="*/ 58681 w 270782"/>
                <a:gd name="connsiteY7" fmla="*/ 135504 h 353413"/>
                <a:gd name="connsiteX8" fmla="*/ 1531 w 270782"/>
                <a:gd name="connsiteY8" fmla="*/ 2154 h 3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82" h="353413">
                  <a:moveTo>
                    <a:pt x="1531" y="2154"/>
                  </a:moveTo>
                  <a:cubicBezTo>
                    <a:pt x="13173" y="22791"/>
                    <a:pt x="128531" y="259329"/>
                    <a:pt x="128531" y="259329"/>
                  </a:cubicBezTo>
                  <a:cubicBezTo>
                    <a:pt x="147581" y="299546"/>
                    <a:pt x="93606" y="228637"/>
                    <a:pt x="115831" y="243454"/>
                  </a:cubicBezTo>
                  <a:cubicBezTo>
                    <a:pt x="138056" y="258271"/>
                    <a:pt x="241244" y="333412"/>
                    <a:pt x="261881" y="348229"/>
                  </a:cubicBezTo>
                  <a:cubicBezTo>
                    <a:pt x="282518" y="363046"/>
                    <a:pt x="263998" y="342408"/>
                    <a:pt x="239656" y="332354"/>
                  </a:cubicBezTo>
                  <a:cubicBezTo>
                    <a:pt x="215314" y="322300"/>
                    <a:pt x="148639" y="324417"/>
                    <a:pt x="115831" y="287904"/>
                  </a:cubicBezTo>
                  <a:cubicBezTo>
                    <a:pt x="83023" y="251392"/>
                    <a:pt x="52331" y="138679"/>
                    <a:pt x="42806" y="113279"/>
                  </a:cubicBezTo>
                  <a:cubicBezTo>
                    <a:pt x="33281" y="87879"/>
                    <a:pt x="69264" y="155612"/>
                    <a:pt x="58681" y="135504"/>
                  </a:cubicBezTo>
                  <a:cubicBezTo>
                    <a:pt x="48098" y="115396"/>
                    <a:pt x="-10111" y="-18483"/>
                    <a:pt x="1531" y="21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F2B61C94-681D-92DC-11D3-FB8E549EE704}"/>
                </a:ext>
              </a:extLst>
            </p:cNvPr>
            <p:cNvSpPr/>
            <p:nvPr/>
          </p:nvSpPr>
          <p:spPr>
            <a:xfrm>
              <a:off x="1765255" y="7429431"/>
              <a:ext cx="58709" cy="136675"/>
            </a:xfrm>
            <a:custGeom>
              <a:avLst/>
              <a:gdLst>
                <a:gd name="connsiteX0" fmla="*/ 45 w 58709"/>
                <a:gd name="connsiteY0" fmla="*/ 69 h 136675"/>
                <a:gd name="connsiteX1" fmla="*/ 47670 w 58709"/>
                <a:gd name="connsiteY1" fmla="*/ 76269 h 136675"/>
                <a:gd name="connsiteX2" fmla="*/ 54020 w 58709"/>
                <a:gd name="connsiteY2" fmla="*/ 136594 h 136675"/>
                <a:gd name="connsiteX3" fmla="*/ 57195 w 58709"/>
                <a:gd name="connsiteY3" fmla="*/ 63569 h 136675"/>
                <a:gd name="connsiteX4" fmla="*/ 45 w 58709"/>
                <a:gd name="connsiteY4" fmla="*/ 69 h 13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09" h="136675">
                  <a:moveTo>
                    <a:pt x="45" y="69"/>
                  </a:moveTo>
                  <a:cubicBezTo>
                    <a:pt x="-1543" y="2186"/>
                    <a:pt x="38674" y="53515"/>
                    <a:pt x="47670" y="76269"/>
                  </a:cubicBezTo>
                  <a:cubicBezTo>
                    <a:pt x="56666" y="99023"/>
                    <a:pt x="52432" y="138711"/>
                    <a:pt x="54020" y="136594"/>
                  </a:cubicBezTo>
                  <a:cubicBezTo>
                    <a:pt x="55608" y="134477"/>
                    <a:pt x="61428" y="82619"/>
                    <a:pt x="57195" y="63569"/>
                  </a:cubicBezTo>
                  <a:cubicBezTo>
                    <a:pt x="52962" y="44519"/>
                    <a:pt x="1633" y="-2048"/>
                    <a:pt x="45" y="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EDB38BA9-3C70-9636-56AF-3D71C8ACE3DA}"/>
                </a:ext>
              </a:extLst>
            </p:cNvPr>
            <p:cNvSpPr/>
            <p:nvPr/>
          </p:nvSpPr>
          <p:spPr>
            <a:xfrm>
              <a:off x="1800209" y="7610172"/>
              <a:ext cx="263191" cy="416379"/>
            </a:xfrm>
            <a:custGeom>
              <a:avLst/>
              <a:gdLst>
                <a:gd name="connsiteX0" fmla="*/ 16 w 263191"/>
                <a:gd name="connsiteY0" fmla="*/ 303 h 416379"/>
                <a:gd name="connsiteX1" fmla="*/ 60341 w 263191"/>
                <a:gd name="connsiteY1" fmla="*/ 92378 h 416379"/>
                <a:gd name="connsiteX2" fmla="*/ 69866 w 263191"/>
                <a:gd name="connsiteY2" fmla="*/ 54278 h 416379"/>
                <a:gd name="connsiteX3" fmla="*/ 120666 w 263191"/>
                <a:gd name="connsiteY3" fmla="*/ 73328 h 416379"/>
                <a:gd name="connsiteX4" fmla="*/ 111141 w 263191"/>
                <a:gd name="connsiteY4" fmla="*/ 101903 h 416379"/>
                <a:gd name="connsiteX5" fmla="*/ 180991 w 263191"/>
                <a:gd name="connsiteY5" fmla="*/ 251128 h 416379"/>
                <a:gd name="connsiteX6" fmla="*/ 231791 w 263191"/>
                <a:gd name="connsiteY6" fmla="*/ 359078 h 416379"/>
                <a:gd name="connsiteX7" fmla="*/ 190516 w 263191"/>
                <a:gd name="connsiteY7" fmla="*/ 359078 h 416379"/>
                <a:gd name="connsiteX8" fmla="*/ 231791 w 263191"/>
                <a:gd name="connsiteY8" fmla="*/ 362253 h 416379"/>
                <a:gd name="connsiteX9" fmla="*/ 257191 w 263191"/>
                <a:gd name="connsiteY9" fmla="*/ 416228 h 416379"/>
                <a:gd name="connsiteX10" fmla="*/ 260366 w 263191"/>
                <a:gd name="connsiteY10" fmla="*/ 343203 h 416379"/>
                <a:gd name="connsiteX11" fmla="*/ 222266 w 263191"/>
                <a:gd name="connsiteY11" fmla="*/ 333678 h 416379"/>
                <a:gd name="connsiteX12" fmla="*/ 104791 w 263191"/>
                <a:gd name="connsiteY12" fmla="*/ 101903 h 416379"/>
                <a:gd name="connsiteX13" fmla="*/ 47641 w 263191"/>
                <a:gd name="connsiteY13" fmla="*/ 98728 h 416379"/>
                <a:gd name="connsiteX14" fmla="*/ 111141 w 263191"/>
                <a:gd name="connsiteY14" fmla="*/ 98728 h 416379"/>
                <a:gd name="connsiteX15" fmla="*/ 53991 w 263191"/>
                <a:gd name="connsiteY15" fmla="*/ 25703 h 416379"/>
                <a:gd name="connsiteX16" fmla="*/ 53991 w 263191"/>
                <a:gd name="connsiteY16" fmla="*/ 60628 h 416379"/>
                <a:gd name="connsiteX17" fmla="*/ 16 w 263191"/>
                <a:gd name="connsiteY17" fmla="*/ 303 h 41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191" h="416379">
                  <a:moveTo>
                    <a:pt x="16" y="303"/>
                  </a:moveTo>
                  <a:cubicBezTo>
                    <a:pt x="1074" y="5594"/>
                    <a:pt x="48699" y="83382"/>
                    <a:pt x="60341" y="92378"/>
                  </a:cubicBezTo>
                  <a:cubicBezTo>
                    <a:pt x="71983" y="101374"/>
                    <a:pt x="59812" y="57453"/>
                    <a:pt x="69866" y="54278"/>
                  </a:cubicBezTo>
                  <a:cubicBezTo>
                    <a:pt x="79920" y="51103"/>
                    <a:pt x="113787" y="65390"/>
                    <a:pt x="120666" y="73328"/>
                  </a:cubicBezTo>
                  <a:cubicBezTo>
                    <a:pt x="127545" y="81266"/>
                    <a:pt x="101087" y="72270"/>
                    <a:pt x="111141" y="101903"/>
                  </a:cubicBezTo>
                  <a:cubicBezTo>
                    <a:pt x="121195" y="131536"/>
                    <a:pt x="180991" y="251128"/>
                    <a:pt x="180991" y="251128"/>
                  </a:cubicBezTo>
                  <a:cubicBezTo>
                    <a:pt x="201099" y="293990"/>
                    <a:pt x="230204" y="341086"/>
                    <a:pt x="231791" y="359078"/>
                  </a:cubicBezTo>
                  <a:cubicBezTo>
                    <a:pt x="233379" y="377070"/>
                    <a:pt x="190516" y="358549"/>
                    <a:pt x="190516" y="359078"/>
                  </a:cubicBezTo>
                  <a:cubicBezTo>
                    <a:pt x="190516" y="359607"/>
                    <a:pt x="220679" y="352728"/>
                    <a:pt x="231791" y="362253"/>
                  </a:cubicBezTo>
                  <a:cubicBezTo>
                    <a:pt x="242904" y="371778"/>
                    <a:pt x="252429" y="419403"/>
                    <a:pt x="257191" y="416228"/>
                  </a:cubicBezTo>
                  <a:cubicBezTo>
                    <a:pt x="261953" y="413053"/>
                    <a:pt x="266187" y="356961"/>
                    <a:pt x="260366" y="343203"/>
                  </a:cubicBezTo>
                  <a:cubicBezTo>
                    <a:pt x="254545" y="329445"/>
                    <a:pt x="248195" y="373895"/>
                    <a:pt x="222266" y="333678"/>
                  </a:cubicBezTo>
                  <a:cubicBezTo>
                    <a:pt x="196337" y="293461"/>
                    <a:pt x="133895" y="141061"/>
                    <a:pt x="104791" y="101903"/>
                  </a:cubicBezTo>
                  <a:cubicBezTo>
                    <a:pt x="75687" y="62745"/>
                    <a:pt x="46583" y="99257"/>
                    <a:pt x="47641" y="98728"/>
                  </a:cubicBezTo>
                  <a:cubicBezTo>
                    <a:pt x="48699" y="98199"/>
                    <a:pt x="110083" y="110899"/>
                    <a:pt x="111141" y="98728"/>
                  </a:cubicBezTo>
                  <a:cubicBezTo>
                    <a:pt x="112199" y="86557"/>
                    <a:pt x="63516" y="32053"/>
                    <a:pt x="53991" y="25703"/>
                  </a:cubicBezTo>
                  <a:cubicBezTo>
                    <a:pt x="44466" y="19353"/>
                    <a:pt x="60341" y="60628"/>
                    <a:pt x="53991" y="60628"/>
                  </a:cubicBezTo>
                  <a:cubicBezTo>
                    <a:pt x="47641" y="60628"/>
                    <a:pt x="-1042" y="-4988"/>
                    <a:pt x="16" y="3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26B3E2DE-B0AD-3BBD-FC47-F0537EFC8A9F}"/>
                </a:ext>
              </a:extLst>
            </p:cNvPr>
            <p:cNvSpPr/>
            <p:nvPr/>
          </p:nvSpPr>
          <p:spPr>
            <a:xfrm>
              <a:off x="2511287" y="8011560"/>
              <a:ext cx="12976" cy="188064"/>
            </a:xfrm>
            <a:custGeom>
              <a:avLst/>
              <a:gdLst>
                <a:gd name="connsiteX0" fmla="*/ 138 w 12976"/>
                <a:gd name="connsiteY0" fmla="*/ 2140 h 188064"/>
                <a:gd name="connsiteX1" fmla="*/ 6488 w 12976"/>
                <a:gd name="connsiteY1" fmla="*/ 186290 h 188064"/>
                <a:gd name="connsiteX2" fmla="*/ 12838 w 12976"/>
                <a:gd name="connsiteY2" fmla="*/ 91040 h 188064"/>
                <a:gd name="connsiteX3" fmla="*/ 138 w 12976"/>
                <a:gd name="connsiteY3" fmla="*/ 2140 h 18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76" h="188064">
                  <a:moveTo>
                    <a:pt x="138" y="2140"/>
                  </a:moveTo>
                  <a:cubicBezTo>
                    <a:pt x="-920" y="18015"/>
                    <a:pt x="4371" y="171473"/>
                    <a:pt x="6488" y="186290"/>
                  </a:cubicBezTo>
                  <a:cubicBezTo>
                    <a:pt x="8605" y="201107"/>
                    <a:pt x="13896" y="119086"/>
                    <a:pt x="12838" y="91040"/>
                  </a:cubicBezTo>
                  <a:cubicBezTo>
                    <a:pt x="11780" y="62994"/>
                    <a:pt x="1196" y="-13735"/>
                    <a:pt x="138" y="21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003E51DF-0F49-5BD1-B6BE-A5BC7C6EE2E2}"/>
                </a:ext>
              </a:extLst>
            </p:cNvPr>
            <p:cNvSpPr/>
            <p:nvPr/>
          </p:nvSpPr>
          <p:spPr>
            <a:xfrm>
              <a:off x="3333383" y="7482855"/>
              <a:ext cx="410690" cy="216640"/>
            </a:xfrm>
            <a:custGeom>
              <a:avLst/>
              <a:gdLst>
                <a:gd name="connsiteX0" fmla="*/ 367 w 410690"/>
                <a:gd name="connsiteY0" fmla="*/ 216520 h 216640"/>
                <a:gd name="connsiteX1" fmla="*/ 206742 w 410690"/>
                <a:gd name="connsiteY1" fmla="*/ 105395 h 216640"/>
                <a:gd name="connsiteX2" fmla="*/ 270242 w 410690"/>
                <a:gd name="connsiteY2" fmla="*/ 127620 h 216640"/>
                <a:gd name="connsiteX3" fmla="*/ 276592 w 410690"/>
                <a:gd name="connsiteY3" fmla="*/ 79995 h 216640"/>
                <a:gd name="connsiteX4" fmla="*/ 409942 w 410690"/>
                <a:gd name="connsiteY4" fmla="*/ 210170 h 216640"/>
                <a:gd name="connsiteX5" fmla="*/ 327392 w 410690"/>
                <a:gd name="connsiteY5" fmla="*/ 127620 h 216640"/>
                <a:gd name="connsiteX6" fmla="*/ 257542 w 410690"/>
                <a:gd name="connsiteY6" fmla="*/ 10145 h 216640"/>
                <a:gd name="connsiteX7" fmla="*/ 219442 w 410690"/>
                <a:gd name="connsiteY7" fmla="*/ 10145 h 216640"/>
                <a:gd name="connsiteX8" fmla="*/ 260717 w 410690"/>
                <a:gd name="connsiteY8" fmla="*/ 45070 h 216640"/>
                <a:gd name="connsiteX9" fmla="*/ 200392 w 410690"/>
                <a:gd name="connsiteY9" fmla="*/ 99045 h 216640"/>
                <a:gd name="connsiteX10" fmla="*/ 41642 w 410690"/>
                <a:gd name="connsiteY10" fmla="*/ 121270 h 216640"/>
                <a:gd name="connsiteX11" fmla="*/ 152767 w 410690"/>
                <a:gd name="connsiteY11" fmla="*/ 127620 h 216640"/>
                <a:gd name="connsiteX12" fmla="*/ 367 w 410690"/>
                <a:gd name="connsiteY12" fmla="*/ 216520 h 21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690" h="216640">
                  <a:moveTo>
                    <a:pt x="367" y="216520"/>
                  </a:moveTo>
                  <a:cubicBezTo>
                    <a:pt x="9363" y="212816"/>
                    <a:pt x="161763" y="120212"/>
                    <a:pt x="206742" y="105395"/>
                  </a:cubicBezTo>
                  <a:cubicBezTo>
                    <a:pt x="251721" y="90578"/>
                    <a:pt x="258600" y="131853"/>
                    <a:pt x="270242" y="127620"/>
                  </a:cubicBezTo>
                  <a:cubicBezTo>
                    <a:pt x="281884" y="123387"/>
                    <a:pt x="253309" y="66237"/>
                    <a:pt x="276592" y="79995"/>
                  </a:cubicBezTo>
                  <a:cubicBezTo>
                    <a:pt x="299875" y="93753"/>
                    <a:pt x="401475" y="202232"/>
                    <a:pt x="409942" y="210170"/>
                  </a:cubicBezTo>
                  <a:cubicBezTo>
                    <a:pt x="418409" y="218108"/>
                    <a:pt x="352792" y="160957"/>
                    <a:pt x="327392" y="127620"/>
                  </a:cubicBezTo>
                  <a:cubicBezTo>
                    <a:pt x="301992" y="94283"/>
                    <a:pt x="275534" y="29724"/>
                    <a:pt x="257542" y="10145"/>
                  </a:cubicBezTo>
                  <a:cubicBezTo>
                    <a:pt x="239550" y="-9434"/>
                    <a:pt x="218913" y="4324"/>
                    <a:pt x="219442" y="10145"/>
                  </a:cubicBezTo>
                  <a:cubicBezTo>
                    <a:pt x="219971" y="15966"/>
                    <a:pt x="263892" y="30253"/>
                    <a:pt x="260717" y="45070"/>
                  </a:cubicBezTo>
                  <a:cubicBezTo>
                    <a:pt x="257542" y="59887"/>
                    <a:pt x="236905" y="86345"/>
                    <a:pt x="200392" y="99045"/>
                  </a:cubicBezTo>
                  <a:cubicBezTo>
                    <a:pt x="163880" y="111745"/>
                    <a:pt x="49580" y="116507"/>
                    <a:pt x="41642" y="121270"/>
                  </a:cubicBezTo>
                  <a:cubicBezTo>
                    <a:pt x="33705" y="126032"/>
                    <a:pt x="154884" y="117566"/>
                    <a:pt x="152767" y="127620"/>
                  </a:cubicBezTo>
                  <a:cubicBezTo>
                    <a:pt x="150650" y="137674"/>
                    <a:pt x="-8629" y="220224"/>
                    <a:pt x="367" y="2165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DE1FCAD0-CCD5-D4AF-F5AA-E9A68A0F95A0}"/>
                </a:ext>
              </a:extLst>
            </p:cNvPr>
            <p:cNvSpPr/>
            <p:nvPr/>
          </p:nvSpPr>
          <p:spPr>
            <a:xfrm>
              <a:off x="776635" y="7087898"/>
              <a:ext cx="151083" cy="564669"/>
            </a:xfrm>
            <a:custGeom>
              <a:avLst/>
              <a:gdLst>
                <a:gd name="connsiteX0" fmla="*/ 125065 w 151083"/>
                <a:gd name="connsiteY0" fmla="*/ 1877 h 564669"/>
                <a:gd name="connsiteX1" fmla="*/ 80615 w 151083"/>
                <a:gd name="connsiteY1" fmla="*/ 125702 h 564669"/>
                <a:gd name="connsiteX2" fmla="*/ 32990 w 151083"/>
                <a:gd name="connsiteY2" fmla="*/ 84427 h 564669"/>
                <a:gd name="connsiteX3" fmla="*/ 115540 w 151083"/>
                <a:gd name="connsiteY3" fmla="*/ 309852 h 564669"/>
                <a:gd name="connsiteX4" fmla="*/ 140940 w 151083"/>
                <a:gd name="connsiteY4" fmla="*/ 278102 h 564669"/>
                <a:gd name="connsiteX5" fmla="*/ 150465 w 151083"/>
                <a:gd name="connsiteY5" fmla="*/ 563852 h 564669"/>
                <a:gd name="connsiteX6" fmla="*/ 125065 w 151083"/>
                <a:gd name="connsiteY6" fmla="*/ 357477 h 564669"/>
                <a:gd name="connsiteX7" fmla="*/ 1240 w 151083"/>
                <a:gd name="connsiteY7" fmla="*/ 151102 h 564669"/>
                <a:gd name="connsiteX8" fmla="*/ 61565 w 151083"/>
                <a:gd name="connsiteY8" fmla="*/ 160627 h 564669"/>
                <a:gd name="connsiteX9" fmla="*/ 64740 w 151083"/>
                <a:gd name="connsiteY9" fmla="*/ 55852 h 564669"/>
                <a:gd name="connsiteX10" fmla="*/ 125065 w 151083"/>
                <a:gd name="connsiteY10" fmla="*/ 1877 h 56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083" h="564669">
                  <a:moveTo>
                    <a:pt x="125065" y="1877"/>
                  </a:moveTo>
                  <a:cubicBezTo>
                    <a:pt x="127711" y="13519"/>
                    <a:pt x="95961" y="111944"/>
                    <a:pt x="80615" y="125702"/>
                  </a:cubicBezTo>
                  <a:cubicBezTo>
                    <a:pt x="65269" y="139460"/>
                    <a:pt x="27169" y="53735"/>
                    <a:pt x="32990" y="84427"/>
                  </a:cubicBezTo>
                  <a:cubicBezTo>
                    <a:pt x="38811" y="115119"/>
                    <a:pt x="97548" y="277573"/>
                    <a:pt x="115540" y="309852"/>
                  </a:cubicBezTo>
                  <a:cubicBezTo>
                    <a:pt x="133532" y="342131"/>
                    <a:pt x="135119" y="235769"/>
                    <a:pt x="140940" y="278102"/>
                  </a:cubicBezTo>
                  <a:cubicBezTo>
                    <a:pt x="146761" y="320435"/>
                    <a:pt x="153111" y="550623"/>
                    <a:pt x="150465" y="563852"/>
                  </a:cubicBezTo>
                  <a:cubicBezTo>
                    <a:pt x="147819" y="577081"/>
                    <a:pt x="149936" y="426269"/>
                    <a:pt x="125065" y="357477"/>
                  </a:cubicBezTo>
                  <a:cubicBezTo>
                    <a:pt x="100194" y="288685"/>
                    <a:pt x="11823" y="183910"/>
                    <a:pt x="1240" y="151102"/>
                  </a:cubicBezTo>
                  <a:cubicBezTo>
                    <a:pt x="-9343" y="118294"/>
                    <a:pt x="50982" y="176502"/>
                    <a:pt x="61565" y="160627"/>
                  </a:cubicBezTo>
                  <a:cubicBezTo>
                    <a:pt x="72148" y="144752"/>
                    <a:pt x="56803" y="75960"/>
                    <a:pt x="64740" y="55852"/>
                  </a:cubicBezTo>
                  <a:cubicBezTo>
                    <a:pt x="72677" y="35744"/>
                    <a:pt x="122419" y="-9765"/>
                    <a:pt x="125065" y="187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2126AFEE-6CF0-6E58-FCBF-FF7FCD96A1A4}"/>
                </a:ext>
              </a:extLst>
            </p:cNvPr>
            <p:cNvSpPr/>
            <p:nvPr/>
          </p:nvSpPr>
          <p:spPr>
            <a:xfrm>
              <a:off x="554895" y="7316921"/>
              <a:ext cx="110616" cy="578143"/>
            </a:xfrm>
            <a:custGeom>
              <a:avLst/>
              <a:gdLst>
                <a:gd name="connsiteX0" fmla="*/ 730 w 110616"/>
                <a:gd name="connsiteY0" fmla="*/ 7804 h 578143"/>
                <a:gd name="connsiteX1" fmla="*/ 105505 w 110616"/>
                <a:gd name="connsiteY1" fmla="*/ 560254 h 578143"/>
                <a:gd name="connsiteX2" fmla="*/ 89630 w 110616"/>
                <a:gd name="connsiteY2" fmla="*/ 414204 h 578143"/>
                <a:gd name="connsiteX3" fmla="*/ 48355 w 110616"/>
                <a:gd name="connsiteY3" fmla="*/ 125279 h 578143"/>
                <a:gd name="connsiteX4" fmla="*/ 57880 w 110616"/>
                <a:gd name="connsiteY4" fmla="*/ 226879 h 578143"/>
                <a:gd name="connsiteX5" fmla="*/ 730 w 110616"/>
                <a:gd name="connsiteY5" fmla="*/ 7804 h 5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6" h="578143">
                  <a:moveTo>
                    <a:pt x="730" y="7804"/>
                  </a:moveTo>
                  <a:cubicBezTo>
                    <a:pt x="8667" y="63366"/>
                    <a:pt x="90688" y="492521"/>
                    <a:pt x="105505" y="560254"/>
                  </a:cubicBezTo>
                  <a:cubicBezTo>
                    <a:pt x="120322" y="627987"/>
                    <a:pt x="99155" y="486700"/>
                    <a:pt x="89630" y="414204"/>
                  </a:cubicBezTo>
                  <a:cubicBezTo>
                    <a:pt x="80105" y="341708"/>
                    <a:pt x="53647" y="156500"/>
                    <a:pt x="48355" y="125279"/>
                  </a:cubicBezTo>
                  <a:cubicBezTo>
                    <a:pt x="43063" y="94058"/>
                    <a:pt x="63701" y="242754"/>
                    <a:pt x="57880" y="226879"/>
                  </a:cubicBezTo>
                  <a:cubicBezTo>
                    <a:pt x="52059" y="211004"/>
                    <a:pt x="-7207" y="-47758"/>
                    <a:pt x="730" y="78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414ACCFC-C495-9E54-4BF1-987EAED73046}"/>
                </a:ext>
              </a:extLst>
            </p:cNvPr>
            <p:cNvSpPr/>
            <p:nvPr/>
          </p:nvSpPr>
          <p:spPr>
            <a:xfrm>
              <a:off x="515311" y="7711631"/>
              <a:ext cx="180543" cy="289499"/>
            </a:xfrm>
            <a:custGeom>
              <a:avLst/>
              <a:gdLst>
                <a:gd name="connsiteX0" fmla="*/ 100639 w 180543"/>
                <a:gd name="connsiteY0" fmla="*/ 444 h 289499"/>
                <a:gd name="connsiteX1" fmla="*/ 2214 w 180543"/>
                <a:gd name="connsiteY1" fmla="*/ 70294 h 289499"/>
                <a:gd name="connsiteX2" fmla="*/ 33964 w 180543"/>
                <a:gd name="connsiteY2" fmla="*/ 136969 h 289499"/>
                <a:gd name="connsiteX3" fmla="*/ 56189 w 180543"/>
                <a:gd name="connsiteY3" fmla="*/ 216344 h 289499"/>
                <a:gd name="connsiteX4" fmla="*/ 180014 w 180543"/>
                <a:gd name="connsiteY4" fmla="*/ 289369 h 289499"/>
                <a:gd name="connsiteX5" fmla="*/ 97464 w 180543"/>
                <a:gd name="connsiteY5" fmla="*/ 232219 h 289499"/>
                <a:gd name="connsiteX6" fmla="*/ 14914 w 180543"/>
                <a:gd name="connsiteY6" fmla="*/ 159194 h 289499"/>
                <a:gd name="connsiteX7" fmla="*/ 40314 w 180543"/>
                <a:gd name="connsiteY7" fmla="*/ 105219 h 289499"/>
                <a:gd name="connsiteX8" fmla="*/ 100639 w 180543"/>
                <a:gd name="connsiteY8" fmla="*/ 444 h 28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43" h="289499">
                  <a:moveTo>
                    <a:pt x="100639" y="444"/>
                  </a:moveTo>
                  <a:cubicBezTo>
                    <a:pt x="94289" y="-5377"/>
                    <a:pt x="13326" y="47540"/>
                    <a:pt x="2214" y="70294"/>
                  </a:cubicBezTo>
                  <a:cubicBezTo>
                    <a:pt x="-8898" y="93048"/>
                    <a:pt x="24968" y="112627"/>
                    <a:pt x="33964" y="136969"/>
                  </a:cubicBezTo>
                  <a:cubicBezTo>
                    <a:pt x="42960" y="161311"/>
                    <a:pt x="31847" y="190944"/>
                    <a:pt x="56189" y="216344"/>
                  </a:cubicBezTo>
                  <a:cubicBezTo>
                    <a:pt x="80531" y="241744"/>
                    <a:pt x="173135" y="286723"/>
                    <a:pt x="180014" y="289369"/>
                  </a:cubicBezTo>
                  <a:cubicBezTo>
                    <a:pt x="186893" y="292015"/>
                    <a:pt x="124981" y="253915"/>
                    <a:pt x="97464" y="232219"/>
                  </a:cubicBezTo>
                  <a:cubicBezTo>
                    <a:pt x="69947" y="210523"/>
                    <a:pt x="24439" y="180361"/>
                    <a:pt x="14914" y="159194"/>
                  </a:cubicBezTo>
                  <a:cubicBezTo>
                    <a:pt x="5389" y="138027"/>
                    <a:pt x="28143" y="127444"/>
                    <a:pt x="40314" y="105219"/>
                  </a:cubicBezTo>
                  <a:cubicBezTo>
                    <a:pt x="52485" y="82994"/>
                    <a:pt x="106989" y="6265"/>
                    <a:pt x="100639" y="4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970A90CC-8AD2-7C59-70FD-AB33C9360524}"/>
                </a:ext>
              </a:extLst>
            </p:cNvPr>
            <p:cNvSpPr/>
            <p:nvPr/>
          </p:nvSpPr>
          <p:spPr>
            <a:xfrm>
              <a:off x="587201" y="7766046"/>
              <a:ext cx="372850" cy="339964"/>
            </a:xfrm>
            <a:custGeom>
              <a:avLst/>
              <a:gdLst>
                <a:gd name="connsiteX0" fmla="*/ 174 w 372850"/>
                <a:gd name="connsiteY0" fmla="*/ 85729 h 339964"/>
                <a:gd name="connsiteX1" fmla="*/ 108124 w 372850"/>
                <a:gd name="connsiteY1" fmla="*/ 171454 h 339964"/>
                <a:gd name="connsiteX2" fmla="*/ 111299 w 372850"/>
                <a:gd name="connsiteY2" fmla="*/ 228604 h 339964"/>
                <a:gd name="connsiteX3" fmla="*/ 146224 w 372850"/>
                <a:gd name="connsiteY3" fmla="*/ 152404 h 339964"/>
                <a:gd name="connsiteX4" fmla="*/ 308149 w 372850"/>
                <a:gd name="connsiteY4" fmla="*/ 69854 h 339964"/>
                <a:gd name="connsiteX5" fmla="*/ 216074 w 372850"/>
                <a:gd name="connsiteY5" fmla="*/ 69854 h 339964"/>
                <a:gd name="connsiteX6" fmla="*/ 371649 w 372850"/>
                <a:gd name="connsiteY6" fmla="*/ 4 h 339964"/>
                <a:gd name="connsiteX7" fmla="*/ 282749 w 372850"/>
                <a:gd name="connsiteY7" fmla="*/ 66679 h 339964"/>
                <a:gd name="connsiteX8" fmla="*/ 184324 w 372850"/>
                <a:gd name="connsiteY8" fmla="*/ 142879 h 339964"/>
                <a:gd name="connsiteX9" fmla="*/ 266874 w 372850"/>
                <a:gd name="connsiteY9" fmla="*/ 222254 h 339964"/>
                <a:gd name="connsiteX10" fmla="*/ 228774 w 372850"/>
                <a:gd name="connsiteY10" fmla="*/ 276229 h 339964"/>
                <a:gd name="connsiteX11" fmla="*/ 47799 w 372850"/>
                <a:gd name="connsiteY11" fmla="*/ 339729 h 339964"/>
                <a:gd name="connsiteX12" fmla="*/ 254174 w 372850"/>
                <a:gd name="connsiteY12" fmla="*/ 295279 h 339964"/>
                <a:gd name="connsiteX13" fmla="*/ 184324 w 372850"/>
                <a:gd name="connsiteY13" fmla="*/ 231779 h 339964"/>
                <a:gd name="connsiteX14" fmla="*/ 3349 w 372850"/>
                <a:gd name="connsiteY14" fmla="*/ 257179 h 339964"/>
                <a:gd name="connsiteX15" fmla="*/ 184324 w 372850"/>
                <a:gd name="connsiteY15" fmla="*/ 219079 h 339964"/>
                <a:gd name="connsiteX16" fmla="*/ 85899 w 372850"/>
                <a:gd name="connsiteY16" fmla="*/ 187329 h 339964"/>
                <a:gd name="connsiteX17" fmla="*/ 31924 w 372850"/>
                <a:gd name="connsiteY17" fmla="*/ 187329 h 339964"/>
                <a:gd name="connsiteX18" fmla="*/ 136699 w 372850"/>
                <a:gd name="connsiteY18" fmla="*/ 203204 h 339964"/>
                <a:gd name="connsiteX19" fmla="*/ 174 w 372850"/>
                <a:gd name="connsiteY19" fmla="*/ 85729 h 33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850" h="339964">
                  <a:moveTo>
                    <a:pt x="174" y="85729"/>
                  </a:moveTo>
                  <a:cubicBezTo>
                    <a:pt x="-4589" y="80437"/>
                    <a:pt x="89603" y="147642"/>
                    <a:pt x="108124" y="171454"/>
                  </a:cubicBezTo>
                  <a:cubicBezTo>
                    <a:pt x="126645" y="195266"/>
                    <a:pt x="104949" y="231779"/>
                    <a:pt x="111299" y="228604"/>
                  </a:cubicBezTo>
                  <a:cubicBezTo>
                    <a:pt x="117649" y="225429"/>
                    <a:pt x="113416" y="178862"/>
                    <a:pt x="146224" y="152404"/>
                  </a:cubicBezTo>
                  <a:cubicBezTo>
                    <a:pt x="179032" y="125946"/>
                    <a:pt x="296507" y="83612"/>
                    <a:pt x="308149" y="69854"/>
                  </a:cubicBezTo>
                  <a:cubicBezTo>
                    <a:pt x="319791" y="56096"/>
                    <a:pt x="205491" y="81496"/>
                    <a:pt x="216074" y="69854"/>
                  </a:cubicBezTo>
                  <a:cubicBezTo>
                    <a:pt x="226657" y="58212"/>
                    <a:pt x="360537" y="533"/>
                    <a:pt x="371649" y="4"/>
                  </a:cubicBezTo>
                  <a:cubicBezTo>
                    <a:pt x="382761" y="-525"/>
                    <a:pt x="313970" y="42867"/>
                    <a:pt x="282749" y="66679"/>
                  </a:cubicBezTo>
                  <a:cubicBezTo>
                    <a:pt x="251528" y="90491"/>
                    <a:pt x="186970" y="116950"/>
                    <a:pt x="184324" y="142879"/>
                  </a:cubicBezTo>
                  <a:cubicBezTo>
                    <a:pt x="181678" y="168808"/>
                    <a:pt x="259466" y="200029"/>
                    <a:pt x="266874" y="222254"/>
                  </a:cubicBezTo>
                  <a:cubicBezTo>
                    <a:pt x="274282" y="244479"/>
                    <a:pt x="265287" y="256650"/>
                    <a:pt x="228774" y="276229"/>
                  </a:cubicBezTo>
                  <a:cubicBezTo>
                    <a:pt x="192262" y="295808"/>
                    <a:pt x="43566" y="336554"/>
                    <a:pt x="47799" y="339729"/>
                  </a:cubicBezTo>
                  <a:cubicBezTo>
                    <a:pt x="52032" y="342904"/>
                    <a:pt x="231420" y="313271"/>
                    <a:pt x="254174" y="295279"/>
                  </a:cubicBezTo>
                  <a:cubicBezTo>
                    <a:pt x="276928" y="277287"/>
                    <a:pt x="226128" y="238129"/>
                    <a:pt x="184324" y="231779"/>
                  </a:cubicBezTo>
                  <a:cubicBezTo>
                    <a:pt x="142520" y="225429"/>
                    <a:pt x="3349" y="259296"/>
                    <a:pt x="3349" y="257179"/>
                  </a:cubicBezTo>
                  <a:cubicBezTo>
                    <a:pt x="3349" y="255062"/>
                    <a:pt x="170566" y="230721"/>
                    <a:pt x="184324" y="219079"/>
                  </a:cubicBezTo>
                  <a:cubicBezTo>
                    <a:pt x="198082" y="207437"/>
                    <a:pt x="111299" y="192621"/>
                    <a:pt x="85899" y="187329"/>
                  </a:cubicBezTo>
                  <a:cubicBezTo>
                    <a:pt x="60499" y="182037"/>
                    <a:pt x="23457" y="184683"/>
                    <a:pt x="31924" y="187329"/>
                  </a:cubicBezTo>
                  <a:cubicBezTo>
                    <a:pt x="40391" y="189975"/>
                    <a:pt x="138816" y="217492"/>
                    <a:pt x="136699" y="203204"/>
                  </a:cubicBezTo>
                  <a:cubicBezTo>
                    <a:pt x="134582" y="188917"/>
                    <a:pt x="4937" y="91021"/>
                    <a:pt x="174" y="857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AAA70E77-10EF-A628-5B38-592D60A14BE1}"/>
                </a:ext>
              </a:extLst>
            </p:cNvPr>
            <p:cNvSpPr/>
            <p:nvPr/>
          </p:nvSpPr>
          <p:spPr>
            <a:xfrm>
              <a:off x="682124" y="7839592"/>
              <a:ext cx="297233" cy="132889"/>
            </a:xfrm>
            <a:custGeom>
              <a:avLst/>
              <a:gdLst>
                <a:gd name="connsiteX0" fmla="*/ 3676 w 297233"/>
                <a:gd name="connsiteY0" fmla="*/ 129658 h 132889"/>
                <a:gd name="connsiteX1" fmla="*/ 286251 w 297233"/>
                <a:gd name="connsiteY1" fmla="*/ 2658 h 132889"/>
                <a:gd name="connsiteX2" fmla="*/ 229101 w 297233"/>
                <a:gd name="connsiteY2" fmla="*/ 47108 h 132889"/>
                <a:gd name="connsiteX3" fmla="*/ 130676 w 297233"/>
                <a:gd name="connsiteY3" fmla="*/ 91558 h 132889"/>
                <a:gd name="connsiteX4" fmla="*/ 3676 w 297233"/>
                <a:gd name="connsiteY4" fmla="*/ 129658 h 13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33" h="132889">
                  <a:moveTo>
                    <a:pt x="3676" y="129658"/>
                  </a:moveTo>
                  <a:cubicBezTo>
                    <a:pt x="29605" y="114841"/>
                    <a:pt x="248680" y="16416"/>
                    <a:pt x="286251" y="2658"/>
                  </a:cubicBezTo>
                  <a:cubicBezTo>
                    <a:pt x="323822" y="-11100"/>
                    <a:pt x="255030" y="32291"/>
                    <a:pt x="229101" y="47108"/>
                  </a:cubicBezTo>
                  <a:cubicBezTo>
                    <a:pt x="203172" y="61925"/>
                    <a:pt x="165072" y="78858"/>
                    <a:pt x="130676" y="91558"/>
                  </a:cubicBezTo>
                  <a:cubicBezTo>
                    <a:pt x="96280" y="104258"/>
                    <a:pt x="-22253" y="144475"/>
                    <a:pt x="3676" y="1296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9FCD58C9-F765-8AA0-88FF-DFE49A9CED7A}"/>
                </a:ext>
              </a:extLst>
            </p:cNvPr>
            <p:cNvSpPr/>
            <p:nvPr/>
          </p:nvSpPr>
          <p:spPr>
            <a:xfrm>
              <a:off x="1101540" y="7700361"/>
              <a:ext cx="324036" cy="438561"/>
            </a:xfrm>
            <a:custGeom>
              <a:avLst/>
              <a:gdLst>
                <a:gd name="connsiteX0" fmla="*/ 185 w 324036"/>
                <a:gd name="connsiteY0" fmla="*/ 437164 h 438561"/>
                <a:gd name="connsiteX1" fmla="*/ 247835 w 324036"/>
                <a:gd name="connsiteY1" fmla="*/ 14889 h 438561"/>
                <a:gd name="connsiteX2" fmla="*/ 222435 w 324036"/>
                <a:gd name="connsiteY2" fmla="*/ 87914 h 438561"/>
                <a:gd name="connsiteX3" fmla="*/ 117660 w 324036"/>
                <a:gd name="connsiteY3" fmla="*/ 386364 h 438561"/>
                <a:gd name="connsiteX4" fmla="*/ 158935 w 324036"/>
                <a:gd name="connsiteY4" fmla="*/ 303814 h 438561"/>
                <a:gd name="connsiteX5" fmla="*/ 292285 w 324036"/>
                <a:gd name="connsiteY5" fmla="*/ 75214 h 438561"/>
                <a:gd name="connsiteX6" fmla="*/ 225610 w 324036"/>
                <a:gd name="connsiteY6" fmla="*/ 243489 h 438561"/>
                <a:gd name="connsiteX7" fmla="*/ 168460 w 324036"/>
                <a:gd name="connsiteY7" fmla="*/ 437164 h 438561"/>
                <a:gd name="connsiteX8" fmla="*/ 324035 w 324036"/>
                <a:gd name="connsiteY8" fmla="*/ 138714 h 438561"/>
                <a:gd name="connsiteX9" fmla="*/ 171635 w 324036"/>
                <a:gd name="connsiteY9" fmla="*/ 373664 h 438561"/>
                <a:gd name="connsiteX10" fmla="*/ 206560 w 324036"/>
                <a:gd name="connsiteY10" fmla="*/ 65689 h 438561"/>
                <a:gd name="connsiteX11" fmla="*/ 185 w 324036"/>
                <a:gd name="connsiteY11" fmla="*/ 437164 h 43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6" h="438561">
                  <a:moveTo>
                    <a:pt x="185" y="437164"/>
                  </a:moveTo>
                  <a:cubicBezTo>
                    <a:pt x="7064" y="428697"/>
                    <a:pt x="210793" y="73097"/>
                    <a:pt x="247835" y="14889"/>
                  </a:cubicBezTo>
                  <a:cubicBezTo>
                    <a:pt x="284877" y="-43319"/>
                    <a:pt x="222435" y="87914"/>
                    <a:pt x="222435" y="87914"/>
                  </a:cubicBezTo>
                  <a:cubicBezTo>
                    <a:pt x="200739" y="149826"/>
                    <a:pt x="128243" y="350381"/>
                    <a:pt x="117660" y="386364"/>
                  </a:cubicBezTo>
                  <a:cubicBezTo>
                    <a:pt x="107077" y="422347"/>
                    <a:pt x="129831" y="355672"/>
                    <a:pt x="158935" y="303814"/>
                  </a:cubicBezTo>
                  <a:cubicBezTo>
                    <a:pt x="188039" y="251956"/>
                    <a:pt x="281173" y="85268"/>
                    <a:pt x="292285" y="75214"/>
                  </a:cubicBezTo>
                  <a:cubicBezTo>
                    <a:pt x="303397" y="65160"/>
                    <a:pt x="246247" y="183164"/>
                    <a:pt x="225610" y="243489"/>
                  </a:cubicBezTo>
                  <a:cubicBezTo>
                    <a:pt x="204973" y="303814"/>
                    <a:pt x="152056" y="454627"/>
                    <a:pt x="168460" y="437164"/>
                  </a:cubicBezTo>
                  <a:cubicBezTo>
                    <a:pt x="184864" y="419701"/>
                    <a:pt x="323506" y="149297"/>
                    <a:pt x="324035" y="138714"/>
                  </a:cubicBezTo>
                  <a:cubicBezTo>
                    <a:pt x="324564" y="128131"/>
                    <a:pt x="191214" y="385835"/>
                    <a:pt x="171635" y="373664"/>
                  </a:cubicBezTo>
                  <a:cubicBezTo>
                    <a:pt x="152056" y="361493"/>
                    <a:pt x="233547" y="56164"/>
                    <a:pt x="206560" y="65689"/>
                  </a:cubicBezTo>
                  <a:cubicBezTo>
                    <a:pt x="179573" y="75214"/>
                    <a:pt x="-6694" y="445631"/>
                    <a:pt x="185" y="4371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5C33900D-AFEE-783B-D3DE-E507C1E73B30}"/>
                </a:ext>
              </a:extLst>
            </p:cNvPr>
            <p:cNvSpPr/>
            <p:nvPr/>
          </p:nvSpPr>
          <p:spPr>
            <a:xfrm>
              <a:off x="1546052" y="8758177"/>
              <a:ext cx="417121" cy="796407"/>
            </a:xfrm>
            <a:custGeom>
              <a:avLst/>
              <a:gdLst>
                <a:gd name="connsiteX0" fmla="*/ 173 w 417121"/>
                <a:gd name="connsiteY0" fmla="*/ 1648 h 796407"/>
                <a:gd name="connsiteX1" fmla="*/ 165273 w 417121"/>
                <a:gd name="connsiteY1" fmla="*/ 249298 h 796407"/>
                <a:gd name="connsiteX2" fmla="*/ 298623 w 417121"/>
                <a:gd name="connsiteY2" fmla="*/ 411223 h 796407"/>
                <a:gd name="connsiteX3" fmla="*/ 349423 w 417121"/>
                <a:gd name="connsiteY3" fmla="*/ 569973 h 796407"/>
                <a:gd name="connsiteX4" fmla="*/ 349423 w 417121"/>
                <a:gd name="connsiteY4" fmla="*/ 646173 h 796407"/>
                <a:gd name="connsiteX5" fmla="*/ 273223 w 417121"/>
                <a:gd name="connsiteY5" fmla="*/ 712848 h 796407"/>
                <a:gd name="connsiteX6" fmla="*/ 31923 w 417121"/>
                <a:gd name="connsiteY6" fmla="*/ 795398 h 796407"/>
                <a:gd name="connsiteX7" fmla="*/ 381173 w 417121"/>
                <a:gd name="connsiteY7" fmla="*/ 652523 h 796407"/>
                <a:gd name="connsiteX8" fmla="*/ 384348 w 417121"/>
                <a:gd name="connsiteY8" fmla="*/ 522348 h 796407"/>
                <a:gd name="connsiteX9" fmla="*/ 190673 w 417121"/>
                <a:gd name="connsiteY9" fmla="*/ 290573 h 796407"/>
                <a:gd name="connsiteX10" fmla="*/ 104948 w 417121"/>
                <a:gd name="connsiteY10" fmla="*/ 106423 h 796407"/>
                <a:gd name="connsiteX11" fmla="*/ 133523 w 417121"/>
                <a:gd name="connsiteY11" fmla="*/ 138173 h 796407"/>
                <a:gd name="connsiteX12" fmla="*/ 173 w 417121"/>
                <a:gd name="connsiteY12" fmla="*/ 1648 h 79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121" h="796407">
                  <a:moveTo>
                    <a:pt x="173" y="1648"/>
                  </a:moveTo>
                  <a:cubicBezTo>
                    <a:pt x="5465" y="20169"/>
                    <a:pt x="115531" y="181036"/>
                    <a:pt x="165273" y="249298"/>
                  </a:cubicBezTo>
                  <a:cubicBezTo>
                    <a:pt x="215015" y="317560"/>
                    <a:pt x="267931" y="357777"/>
                    <a:pt x="298623" y="411223"/>
                  </a:cubicBezTo>
                  <a:cubicBezTo>
                    <a:pt x="329315" y="464669"/>
                    <a:pt x="340956" y="530815"/>
                    <a:pt x="349423" y="569973"/>
                  </a:cubicBezTo>
                  <a:cubicBezTo>
                    <a:pt x="357890" y="609131"/>
                    <a:pt x="362123" y="622361"/>
                    <a:pt x="349423" y="646173"/>
                  </a:cubicBezTo>
                  <a:cubicBezTo>
                    <a:pt x="336723" y="669986"/>
                    <a:pt x="326140" y="687977"/>
                    <a:pt x="273223" y="712848"/>
                  </a:cubicBezTo>
                  <a:cubicBezTo>
                    <a:pt x="220306" y="737719"/>
                    <a:pt x="13931" y="805452"/>
                    <a:pt x="31923" y="795398"/>
                  </a:cubicBezTo>
                  <a:cubicBezTo>
                    <a:pt x="49915" y="785344"/>
                    <a:pt x="322435" y="698031"/>
                    <a:pt x="381173" y="652523"/>
                  </a:cubicBezTo>
                  <a:cubicBezTo>
                    <a:pt x="439911" y="607015"/>
                    <a:pt x="416098" y="582673"/>
                    <a:pt x="384348" y="522348"/>
                  </a:cubicBezTo>
                  <a:cubicBezTo>
                    <a:pt x="352598" y="462023"/>
                    <a:pt x="237240" y="359894"/>
                    <a:pt x="190673" y="290573"/>
                  </a:cubicBezTo>
                  <a:cubicBezTo>
                    <a:pt x="144106" y="221252"/>
                    <a:pt x="114473" y="131823"/>
                    <a:pt x="104948" y="106423"/>
                  </a:cubicBezTo>
                  <a:cubicBezTo>
                    <a:pt x="95423" y="81023"/>
                    <a:pt x="154690" y="149815"/>
                    <a:pt x="133523" y="138173"/>
                  </a:cubicBezTo>
                  <a:cubicBezTo>
                    <a:pt x="112356" y="126531"/>
                    <a:pt x="-5119" y="-16873"/>
                    <a:pt x="173" y="164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1692A0C5-7A1C-45AD-B7AA-B9092D47B228}"/>
                </a:ext>
              </a:extLst>
            </p:cNvPr>
            <p:cNvSpPr/>
            <p:nvPr/>
          </p:nvSpPr>
          <p:spPr>
            <a:xfrm>
              <a:off x="1513403" y="8831792"/>
              <a:ext cx="353499" cy="645287"/>
            </a:xfrm>
            <a:custGeom>
              <a:avLst/>
              <a:gdLst>
                <a:gd name="connsiteX0" fmla="*/ 13772 w 353499"/>
                <a:gd name="connsiteY0" fmla="*/ 23283 h 645287"/>
                <a:gd name="connsiteX1" fmla="*/ 51872 w 353499"/>
                <a:gd name="connsiteY1" fmla="*/ 77258 h 645287"/>
                <a:gd name="connsiteX2" fmla="*/ 302697 w 353499"/>
                <a:gd name="connsiteY2" fmla="*/ 458258 h 645287"/>
                <a:gd name="connsiteX3" fmla="*/ 134422 w 353499"/>
                <a:gd name="connsiteY3" fmla="*/ 366183 h 645287"/>
                <a:gd name="connsiteX4" fmla="*/ 270947 w 353499"/>
                <a:gd name="connsiteY4" fmla="*/ 540808 h 645287"/>
                <a:gd name="connsiteX5" fmla="*/ 51872 w 353499"/>
                <a:gd name="connsiteY5" fmla="*/ 426508 h 645287"/>
                <a:gd name="connsiteX6" fmla="*/ 213797 w 353499"/>
                <a:gd name="connsiteY6" fmla="*/ 620183 h 645287"/>
                <a:gd name="connsiteX7" fmla="*/ 16947 w 353499"/>
                <a:gd name="connsiteY7" fmla="*/ 582083 h 645287"/>
                <a:gd name="connsiteX8" fmla="*/ 353497 w 353499"/>
                <a:gd name="connsiteY8" fmla="*/ 632883 h 645287"/>
                <a:gd name="connsiteX9" fmla="*/ 23297 w 353499"/>
                <a:gd name="connsiteY9" fmla="*/ 642408 h 645287"/>
                <a:gd name="connsiteX10" fmla="*/ 324922 w 353499"/>
                <a:gd name="connsiteY10" fmla="*/ 591608 h 645287"/>
                <a:gd name="connsiteX11" fmla="*/ 55047 w 353499"/>
                <a:gd name="connsiteY11" fmla="*/ 220133 h 645287"/>
                <a:gd name="connsiteX12" fmla="*/ 226497 w 353499"/>
                <a:gd name="connsiteY12" fmla="*/ 363008 h 645287"/>
                <a:gd name="connsiteX13" fmla="*/ 13772 w 353499"/>
                <a:gd name="connsiteY13" fmla="*/ 23283 h 64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3499" h="645287">
                  <a:moveTo>
                    <a:pt x="13772" y="23283"/>
                  </a:moveTo>
                  <a:cubicBezTo>
                    <a:pt x="-15332" y="-24342"/>
                    <a:pt x="3718" y="4762"/>
                    <a:pt x="51872" y="77258"/>
                  </a:cubicBezTo>
                  <a:cubicBezTo>
                    <a:pt x="100026" y="149754"/>
                    <a:pt x="288939" y="410104"/>
                    <a:pt x="302697" y="458258"/>
                  </a:cubicBezTo>
                  <a:cubicBezTo>
                    <a:pt x="316455" y="506412"/>
                    <a:pt x="139714" y="352425"/>
                    <a:pt x="134422" y="366183"/>
                  </a:cubicBezTo>
                  <a:cubicBezTo>
                    <a:pt x="129130" y="379941"/>
                    <a:pt x="284705" y="530754"/>
                    <a:pt x="270947" y="540808"/>
                  </a:cubicBezTo>
                  <a:cubicBezTo>
                    <a:pt x="257189" y="550862"/>
                    <a:pt x="61397" y="413279"/>
                    <a:pt x="51872" y="426508"/>
                  </a:cubicBezTo>
                  <a:cubicBezTo>
                    <a:pt x="42347" y="439737"/>
                    <a:pt x="219618" y="594254"/>
                    <a:pt x="213797" y="620183"/>
                  </a:cubicBezTo>
                  <a:cubicBezTo>
                    <a:pt x="207976" y="646112"/>
                    <a:pt x="-6336" y="579966"/>
                    <a:pt x="16947" y="582083"/>
                  </a:cubicBezTo>
                  <a:cubicBezTo>
                    <a:pt x="40230" y="584200"/>
                    <a:pt x="352439" y="622829"/>
                    <a:pt x="353497" y="632883"/>
                  </a:cubicBezTo>
                  <a:cubicBezTo>
                    <a:pt x="354555" y="642937"/>
                    <a:pt x="28059" y="649287"/>
                    <a:pt x="23297" y="642408"/>
                  </a:cubicBezTo>
                  <a:cubicBezTo>
                    <a:pt x="18535" y="635529"/>
                    <a:pt x="319630" y="661987"/>
                    <a:pt x="324922" y="591608"/>
                  </a:cubicBezTo>
                  <a:cubicBezTo>
                    <a:pt x="330214" y="521229"/>
                    <a:pt x="71451" y="258233"/>
                    <a:pt x="55047" y="220133"/>
                  </a:cubicBezTo>
                  <a:cubicBezTo>
                    <a:pt x="38643" y="182033"/>
                    <a:pt x="230730" y="400050"/>
                    <a:pt x="226497" y="363008"/>
                  </a:cubicBezTo>
                  <a:cubicBezTo>
                    <a:pt x="222264" y="325966"/>
                    <a:pt x="42876" y="70908"/>
                    <a:pt x="13772" y="232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D2D1383D-C839-7DBB-E0D2-89A8E0F97998}"/>
                </a:ext>
              </a:extLst>
            </p:cNvPr>
            <p:cNvSpPr/>
            <p:nvPr/>
          </p:nvSpPr>
          <p:spPr>
            <a:xfrm>
              <a:off x="2707773" y="8159617"/>
              <a:ext cx="350849" cy="1226654"/>
            </a:xfrm>
            <a:custGeom>
              <a:avLst/>
              <a:gdLst>
                <a:gd name="connsiteX0" fmla="*/ 502 w 350849"/>
                <a:gd name="connsiteY0" fmla="*/ 117608 h 1226654"/>
                <a:gd name="connsiteX1" fmla="*/ 225927 w 350849"/>
                <a:gd name="connsiteY1" fmla="*/ 1114558 h 1226654"/>
                <a:gd name="connsiteX2" fmla="*/ 229102 w 350849"/>
                <a:gd name="connsiteY2" fmla="*/ 987558 h 1226654"/>
                <a:gd name="connsiteX3" fmla="*/ 318002 w 350849"/>
                <a:gd name="connsiteY3" fmla="*/ 1225683 h 1226654"/>
                <a:gd name="connsiteX4" fmla="*/ 321177 w 350849"/>
                <a:gd name="connsiteY4" fmla="*/ 879608 h 1226654"/>
                <a:gd name="connsiteX5" fmla="*/ 241802 w 350849"/>
                <a:gd name="connsiteY5" fmla="*/ 133 h 1226654"/>
                <a:gd name="connsiteX6" fmla="*/ 346577 w 350849"/>
                <a:gd name="connsiteY6" fmla="*/ 946283 h 1226654"/>
                <a:gd name="connsiteX7" fmla="*/ 181477 w 350849"/>
                <a:gd name="connsiteY7" fmla="*/ 292233 h 1226654"/>
                <a:gd name="connsiteX8" fmla="*/ 349752 w 350849"/>
                <a:gd name="connsiteY8" fmla="*/ 1174883 h 1226654"/>
                <a:gd name="connsiteX9" fmla="*/ 79877 w 350849"/>
                <a:gd name="connsiteY9" fmla="*/ 270008 h 1226654"/>
                <a:gd name="connsiteX10" fmla="*/ 162427 w 350849"/>
                <a:gd name="connsiteY10" fmla="*/ 730383 h 1226654"/>
                <a:gd name="connsiteX11" fmla="*/ 502 w 350849"/>
                <a:gd name="connsiteY11" fmla="*/ 117608 h 122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849" h="1226654">
                  <a:moveTo>
                    <a:pt x="502" y="117608"/>
                  </a:moveTo>
                  <a:cubicBezTo>
                    <a:pt x="11085" y="181637"/>
                    <a:pt x="187827" y="969567"/>
                    <a:pt x="225927" y="1114558"/>
                  </a:cubicBezTo>
                  <a:cubicBezTo>
                    <a:pt x="264027" y="1259549"/>
                    <a:pt x="213756" y="969037"/>
                    <a:pt x="229102" y="987558"/>
                  </a:cubicBezTo>
                  <a:cubicBezTo>
                    <a:pt x="244448" y="1006079"/>
                    <a:pt x="302656" y="1243675"/>
                    <a:pt x="318002" y="1225683"/>
                  </a:cubicBezTo>
                  <a:cubicBezTo>
                    <a:pt x="333348" y="1207691"/>
                    <a:pt x="333877" y="1083866"/>
                    <a:pt x="321177" y="879608"/>
                  </a:cubicBezTo>
                  <a:cubicBezTo>
                    <a:pt x="308477" y="675350"/>
                    <a:pt x="237569" y="-10980"/>
                    <a:pt x="241802" y="133"/>
                  </a:cubicBezTo>
                  <a:cubicBezTo>
                    <a:pt x="246035" y="11245"/>
                    <a:pt x="356631" y="897600"/>
                    <a:pt x="346577" y="946283"/>
                  </a:cubicBezTo>
                  <a:cubicBezTo>
                    <a:pt x="336523" y="994966"/>
                    <a:pt x="180948" y="254133"/>
                    <a:pt x="181477" y="292233"/>
                  </a:cubicBezTo>
                  <a:cubicBezTo>
                    <a:pt x="182006" y="330333"/>
                    <a:pt x="366685" y="1178587"/>
                    <a:pt x="349752" y="1174883"/>
                  </a:cubicBezTo>
                  <a:cubicBezTo>
                    <a:pt x="332819" y="1171179"/>
                    <a:pt x="111098" y="344091"/>
                    <a:pt x="79877" y="270008"/>
                  </a:cubicBezTo>
                  <a:cubicBezTo>
                    <a:pt x="48656" y="195925"/>
                    <a:pt x="175127" y="751020"/>
                    <a:pt x="162427" y="730383"/>
                  </a:cubicBezTo>
                  <a:cubicBezTo>
                    <a:pt x="149727" y="709746"/>
                    <a:pt x="-10081" y="53579"/>
                    <a:pt x="502" y="11760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393C0CD5-10F4-5D6B-2A46-3D07E4DCDE35}"/>
                </a:ext>
              </a:extLst>
            </p:cNvPr>
            <p:cNvSpPr/>
            <p:nvPr/>
          </p:nvSpPr>
          <p:spPr>
            <a:xfrm>
              <a:off x="2911430" y="8108725"/>
              <a:ext cx="410406" cy="1190923"/>
            </a:xfrm>
            <a:custGeom>
              <a:avLst/>
              <a:gdLst>
                <a:gd name="connsiteX0" fmla="*/ 45 w 410406"/>
                <a:gd name="connsiteY0" fmla="*/ 225 h 1190923"/>
                <a:gd name="connsiteX1" fmla="*/ 209595 w 410406"/>
                <a:gd name="connsiteY1" fmla="*/ 57375 h 1190923"/>
                <a:gd name="connsiteX2" fmla="*/ 231820 w 410406"/>
                <a:gd name="connsiteY2" fmla="*/ 114525 h 1190923"/>
                <a:gd name="connsiteX3" fmla="*/ 66720 w 410406"/>
                <a:gd name="connsiteY3" fmla="*/ 168500 h 1190923"/>
                <a:gd name="connsiteX4" fmla="*/ 250870 w 410406"/>
                <a:gd name="connsiteY4" fmla="*/ 238350 h 1190923"/>
                <a:gd name="connsiteX5" fmla="*/ 247695 w 410406"/>
                <a:gd name="connsiteY5" fmla="*/ 311375 h 1190923"/>
                <a:gd name="connsiteX6" fmla="*/ 44495 w 410406"/>
                <a:gd name="connsiteY6" fmla="*/ 320900 h 1190923"/>
                <a:gd name="connsiteX7" fmla="*/ 292145 w 410406"/>
                <a:gd name="connsiteY7" fmla="*/ 498700 h 1190923"/>
                <a:gd name="connsiteX8" fmla="*/ 276270 w 410406"/>
                <a:gd name="connsiteY8" fmla="*/ 381225 h 1190923"/>
                <a:gd name="connsiteX9" fmla="*/ 19095 w 410406"/>
                <a:gd name="connsiteY9" fmla="*/ 368525 h 1190923"/>
                <a:gd name="connsiteX10" fmla="*/ 174670 w 410406"/>
                <a:gd name="connsiteY10" fmla="*/ 641575 h 1190923"/>
                <a:gd name="connsiteX11" fmla="*/ 409620 w 410406"/>
                <a:gd name="connsiteY11" fmla="*/ 616175 h 1190923"/>
                <a:gd name="connsiteX12" fmla="*/ 88945 w 410406"/>
                <a:gd name="connsiteY12" fmla="*/ 571725 h 1190923"/>
                <a:gd name="connsiteX13" fmla="*/ 273095 w 410406"/>
                <a:gd name="connsiteY13" fmla="*/ 930500 h 1190923"/>
                <a:gd name="connsiteX14" fmla="*/ 231820 w 410406"/>
                <a:gd name="connsiteY14" fmla="*/ 844775 h 1190923"/>
                <a:gd name="connsiteX15" fmla="*/ 228645 w 410406"/>
                <a:gd name="connsiteY15" fmla="*/ 1000350 h 1190923"/>
                <a:gd name="connsiteX16" fmla="*/ 285795 w 410406"/>
                <a:gd name="connsiteY16" fmla="*/ 1190850 h 1190923"/>
                <a:gd name="connsiteX17" fmla="*/ 244520 w 410406"/>
                <a:gd name="connsiteY17" fmla="*/ 978125 h 1190923"/>
                <a:gd name="connsiteX18" fmla="*/ 225470 w 410406"/>
                <a:gd name="connsiteY18" fmla="*/ 501875 h 1190923"/>
                <a:gd name="connsiteX19" fmla="*/ 190545 w 410406"/>
                <a:gd name="connsiteY19" fmla="*/ 66900 h 1190923"/>
                <a:gd name="connsiteX20" fmla="*/ 45 w 410406"/>
                <a:gd name="connsiteY20" fmla="*/ 225 h 119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0406" h="1190923">
                  <a:moveTo>
                    <a:pt x="45" y="225"/>
                  </a:moveTo>
                  <a:cubicBezTo>
                    <a:pt x="3220" y="-1362"/>
                    <a:pt x="170966" y="38325"/>
                    <a:pt x="209595" y="57375"/>
                  </a:cubicBezTo>
                  <a:cubicBezTo>
                    <a:pt x="248224" y="76425"/>
                    <a:pt x="255632" y="96004"/>
                    <a:pt x="231820" y="114525"/>
                  </a:cubicBezTo>
                  <a:cubicBezTo>
                    <a:pt x="208008" y="133046"/>
                    <a:pt x="63545" y="147863"/>
                    <a:pt x="66720" y="168500"/>
                  </a:cubicBezTo>
                  <a:cubicBezTo>
                    <a:pt x="69895" y="189138"/>
                    <a:pt x="220708" y="214538"/>
                    <a:pt x="250870" y="238350"/>
                  </a:cubicBezTo>
                  <a:cubicBezTo>
                    <a:pt x="281032" y="262162"/>
                    <a:pt x="282091" y="297617"/>
                    <a:pt x="247695" y="311375"/>
                  </a:cubicBezTo>
                  <a:cubicBezTo>
                    <a:pt x="213299" y="325133"/>
                    <a:pt x="37087" y="289679"/>
                    <a:pt x="44495" y="320900"/>
                  </a:cubicBezTo>
                  <a:cubicBezTo>
                    <a:pt x="51903" y="352121"/>
                    <a:pt x="253516" y="488646"/>
                    <a:pt x="292145" y="498700"/>
                  </a:cubicBezTo>
                  <a:cubicBezTo>
                    <a:pt x="330774" y="508754"/>
                    <a:pt x="321778" y="402921"/>
                    <a:pt x="276270" y="381225"/>
                  </a:cubicBezTo>
                  <a:cubicBezTo>
                    <a:pt x="230762" y="359529"/>
                    <a:pt x="36028" y="325133"/>
                    <a:pt x="19095" y="368525"/>
                  </a:cubicBezTo>
                  <a:cubicBezTo>
                    <a:pt x="2162" y="411917"/>
                    <a:pt x="109583" y="600300"/>
                    <a:pt x="174670" y="641575"/>
                  </a:cubicBezTo>
                  <a:cubicBezTo>
                    <a:pt x="239758" y="682850"/>
                    <a:pt x="423907" y="627817"/>
                    <a:pt x="409620" y="616175"/>
                  </a:cubicBezTo>
                  <a:cubicBezTo>
                    <a:pt x="395333" y="604533"/>
                    <a:pt x="111699" y="519338"/>
                    <a:pt x="88945" y="571725"/>
                  </a:cubicBezTo>
                  <a:cubicBezTo>
                    <a:pt x="66191" y="624113"/>
                    <a:pt x="249283" y="884992"/>
                    <a:pt x="273095" y="930500"/>
                  </a:cubicBezTo>
                  <a:cubicBezTo>
                    <a:pt x="296907" y="976008"/>
                    <a:pt x="239228" y="833133"/>
                    <a:pt x="231820" y="844775"/>
                  </a:cubicBezTo>
                  <a:cubicBezTo>
                    <a:pt x="224412" y="856417"/>
                    <a:pt x="219649" y="942671"/>
                    <a:pt x="228645" y="1000350"/>
                  </a:cubicBezTo>
                  <a:cubicBezTo>
                    <a:pt x="237641" y="1058029"/>
                    <a:pt x="283149" y="1194554"/>
                    <a:pt x="285795" y="1190850"/>
                  </a:cubicBezTo>
                  <a:cubicBezTo>
                    <a:pt x="288441" y="1187146"/>
                    <a:pt x="254574" y="1092954"/>
                    <a:pt x="244520" y="978125"/>
                  </a:cubicBezTo>
                  <a:cubicBezTo>
                    <a:pt x="234466" y="863296"/>
                    <a:pt x="234466" y="653746"/>
                    <a:pt x="225470" y="501875"/>
                  </a:cubicBezTo>
                  <a:cubicBezTo>
                    <a:pt x="216474" y="350004"/>
                    <a:pt x="221237" y="147333"/>
                    <a:pt x="190545" y="66900"/>
                  </a:cubicBezTo>
                  <a:cubicBezTo>
                    <a:pt x="159853" y="-13533"/>
                    <a:pt x="-3130" y="1812"/>
                    <a:pt x="45" y="2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38807EAE-88FF-7B52-77C9-93626CA5BF35}"/>
                </a:ext>
              </a:extLst>
            </p:cNvPr>
            <p:cNvSpPr/>
            <p:nvPr/>
          </p:nvSpPr>
          <p:spPr>
            <a:xfrm>
              <a:off x="3135653" y="7999490"/>
              <a:ext cx="172786" cy="565491"/>
            </a:xfrm>
            <a:custGeom>
              <a:avLst/>
              <a:gdLst>
                <a:gd name="connsiteX0" fmla="*/ 26647 w 172786"/>
                <a:gd name="connsiteY0" fmla="*/ 7860 h 565491"/>
                <a:gd name="connsiteX1" fmla="*/ 20297 w 172786"/>
                <a:gd name="connsiteY1" fmla="*/ 147560 h 565491"/>
                <a:gd name="connsiteX2" fmla="*/ 4422 w 172786"/>
                <a:gd name="connsiteY2" fmla="*/ 563485 h 565491"/>
                <a:gd name="connsiteX3" fmla="*/ 4422 w 172786"/>
                <a:gd name="connsiteY3" fmla="*/ 315835 h 565491"/>
                <a:gd name="connsiteX4" fmla="*/ 55222 w 172786"/>
                <a:gd name="connsiteY4" fmla="*/ 560310 h 565491"/>
                <a:gd name="connsiteX5" fmla="*/ 172697 w 172786"/>
                <a:gd name="connsiteY5" fmla="*/ 99935 h 565491"/>
                <a:gd name="connsiteX6" fmla="*/ 74272 w 172786"/>
                <a:gd name="connsiteY6" fmla="*/ 449185 h 565491"/>
                <a:gd name="connsiteX7" fmla="*/ 55222 w 172786"/>
                <a:gd name="connsiteY7" fmla="*/ 195185 h 565491"/>
                <a:gd name="connsiteX8" fmla="*/ 48872 w 172786"/>
                <a:gd name="connsiteY8" fmla="*/ 350760 h 565491"/>
                <a:gd name="connsiteX9" fmla="*/ 26647 w 172786"/>
                <a:gd name="connsiteY9" fmla="*/ 7860 h 56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86" h="565491">
                  <a:moveTo>
                    <a:pt x="26647" y="7860"/>
                  </a:moveTo>
                  <a:cubicBezTo>
                    <a:pt x="21885" y="-26007"/>
                    <a:pt x="24001" y="54956"/>
                    <a:pt x="20297" y="147560"/>
                  </a:cubicBezTo>
                  <a:cubicBezTo>
                    <a:pt x="16593" y="240164"/>
                    <a:pt x="7068" y="535439"/>
                    <a:pt x="4422" y="563485"/>
                  </a:cubicBezTo>
                  <a:cubicBezTo>
                    <a:pt x="1776" y="591531"/>
                    <a:pt x="-4045" y="316364"/>
                    <a:pt x="4422" y="315835"/>
                  </a:cubicBezTo>
                  <a:cubicBezTo>
                    <a:pt x="12889" y="315306"/>
                    <a:pt x="27176" y="596293"/>
                    <a:pt x="55222" y="560310"/>
                  </a:cubicBezTo>
                  <a:cubicBezTo>
                    <a:pt x="83268" y="524327"/>
                    <a:pt x="169522" y="118456"/>
                    <a:pt x="172697" y="99935"/>
                  </a:cubicBezTo>
                  <a:cubicBezTo>
                    <a:pt x="175872" y="81414"/>
                    <a:pt x="93851" y="433310"/>
                    <a:pt x="74272" y="449185"/>
                  </a:cubicBezTo>
                  <a:cubicBezTo>
                    <a:pt x="54693" y="465060"/>
                    <a:pt x="59455" y="211589"/>
                    <a:pt x="55222" y="195185"/>
                  </a:cubicBezTo>
                  <a:cubicBezTo>
                    <a:pt x="50989" y="178781"/>
                    <a:pt x="53634" y="386214"/>
                    <a:pt x="48872" y="350760"/>
                  </a:cubicBezTo>
                  <a:cubicBezTo>
                    <a:pt x="44110" y="315306"/>
                    <a:pt x="31409" y="41727"/>
                    <a:pt x="26647" y="78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1E6635F6-88B1-6495-0342-762BA54D0485}"/>
                </a:ext>
              </a:extLst>
            </p:cNvPr>
            <p:cNvSpPr/>
            <p:nvPr/>
          </p:nvSpPr>
          <p:spPr>
            <a:xfrm>
              <a:off x="3481586" y="7930950"/>
              <a:ext cx="834507" cy="1456935"/>
            </a:xfrm>
            <a:custGeom>
              <a:avLst/>
              <a:gdLst>
                <a:gd name="connsiteX0" fmla="*/ 709414 w 834507"/>
                <a:gd name="connsiteY0" fmla="*/ 200 h 1456935"/>
                <a:gd name="connsiteX1" fmla="*/ 658614 w 834507"/>
                <a:gd name="connsiteY1" fmla="*/ 539950 h 1456935"/>
                <a:gd name="connsiteX2" fmla="*/ 309364 w 834507"/>
                <a:gd name="connsiteY2" fmla="*/ 971750 h 1456935"/>
                <a:gd name="connsiteX3" fmla="*/ 36314 w 834507"/>
                <a:gd name="connsiteY3" fmla="*/ 1244800 h 1456935"/>
                <a:gd name="connsiteX4" fmla="*/ 223639 w 834507"/>
                <a:gd name="connsiteY4" fmla="*/ 1225750 h 1456935"/>
                <a:gd name="connsiteX5" fmla="*/ 601464 w 834507"/>
                <a:gd name="connsiteY5" fmla="*/ 1451175 h 1456935"/>
                <a:gd name="connsiteX6" fmla="*/ 315714 w 834507"/>
                <a:gd name="connsiteY6" fmla="*/ 1314650 h 1456935"/>
                <a:gd name="connsiteX7" fmla="*/ 750689 w 834507"/>
                <a:gd name="connsiteY7" fmla="*/ 565350 h 1456935"/>
                <a:gd name="connsiteX8" fmla="*/ 229989 w 834507"/>
                <a:gd name="connsiteY8" fmla="*/ 1133675 h 1456935"/>
                <a:gd name="connsiteX9" fmla="*/ 55364 w 834507"/>
                <a:gd name="connsiteY9" fmla="*/ 1251150 h 1456935"/>
                <a:gd name="connsiteX10" fmla="*/ 363339 w 834507"/>
                <a:gd name="connsiteY10" fmla="*/ 1409900 h 1456935"/>
                <a:gd name="connsiteX11" fmla="*/ 1389 w 834507"/>
                <a:gd name="connsiteY11" fmla="*/ 1286075 h 1456935"/>
                <a:gd name="connsiteX12" fmla="*/ 261739 w 834507"/>
                <a:gd name="connsiteY12" fmla="*/ 1222575 h 1456935"/>
                <a:gd name="connsiteX13" fmla="*/ 820539 w 834507"/>
                <a:gd name="connsiteY13" fmla="*/ 171650 h 1456935"/>
                <a:gd name="connsiteX14" fmla="*/ 668139 w 834507"/>
                <a:gd name="connsiteY14" fmla="*/ 473275 h 1456935"/>
                <a:gd name="connsiteX15" fmla="*/ 709414 w 834507"/>
                <a:gd name="connsiteY15" fmla="*/ 200 h 145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507" h="1456935">
                  <a:moveTo>
                    <a:pt x="709414" y="200"/>
                  </a:moveTo>
                  <a:cubicBezTo>
                    <a:pt x="707827" y="11312"/>
                    <a:pt x="725289" y="378025"/>
                    <a:pt x="658614" y="539950"/>
                  </a:cubicBezTo>
                  <a:cubicBezTo>
                    <a:pt x="591939" y="701875"/>
                    <a:pt x="413081" y="854275"/>
                    <a:pt x="309364" y="971750"/>
                  </a:cubicBezTo>
                  <a:cubicBezTo>
                    <a:pt x="205647" y="1089225"/>
                    <a:pt x="50601" y="1202467"/>
                    <a:pt x="36314" y="1244800"/>
                  </a:cubicBezTo>
                  <a:cubicBezTo>
                    <a:pt x="22027" y="1287133"/>
                    <a:pt x="129447" y="1191354"/>
                    <a:pt x="223639" y="1225750"/>
                  </a:cubicBezTo>
                  <a:cubicBezTo>
                    <a:pt x="317831" y="1260146"/>
                    <a:pt x="586118" y="1436358"/>
                    <a:pt x="601464" y="1451175"/>
                  </a:cubicBezTo>
                  <a:cubicBezTo>
                    <a:pt x="616810" y="1465992"/>
                    <a:pt x="290843" y="1462287"/>
                    <a:pt x="315714" y="1314650"/>
                  </a:cubicBezTo>
                  <a:cubicBezTo>
                    <a:pt x="340585" y="1167013"/>
                    <a:pt x="764976" y="595512"/>
                    <a:pt x="750689" y="565350"/>
                  </a:cubicBezTo>
                  <a:cubicBezTo>
                    <a:pt x="736402" y="535188"/>
                    <a:pt x="345876" y="1019375"/>
                    <a:pt x="229989" y="1133675"/>
                  </a:cubicBezTo>
                  <a:cubicBezTo>
                    <a:pt x="114101" y="1247975"/>
                    <a:pt x="33139" y="1205113"/>
                    <a:pt x="55364" y="1251150"/>
                  </a:cubicBezTo>
                  <a:cubicBezTo>
                    <a:pt x="77589" y="1297187"/>
                    <a:pt x="372335" y="1404079"/>
                    <a:pt x="363339" y="1409900"/>
                  </a:cubicBezTo>
                  <a:cubicBezTo>
                    <a:pt x="354343" y="1415721"/>
                    <a:pt x="18322" y="1317296"/>
                    <a:pt x="1389" y="1286075"/>
                  </a:cubicBezTo>
                  <a:cubicBezTo>
                    <a:pt x="-15544" y="1254854"/>
                    <a:pt x="125214" y="1408312"/>
                    <a:pt x="261739" y="1222575"/>
                  </a:cubicBezTo>
                  <a:cubicBezTo>
                    <a:pt x="398264" y="1036838"/>
                    <a:pt x="752806" y="296533"/>
                    <a:pt x="820539" y="171650"/>
                  </a:cubicBezTo>
                  <a:cubicBezTo>
                    <a:pt x="888272" y="46767"/>
                    <a:pt x="688776" y="503967"/>
                    <a:pt x="668139" y="473275"/>
                  </a:cubicBezTo>
                  <a:cubicBezTo>
                    <a:pt x="647502" y="442583"/>
                    <a:pt x="711001" y="-10912"/>
                    <a:pt x="709414" y="2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A8438338-6EC5-1D5E-D527-7F67E77454F6}"/>
                </a:ext>
              </a:extLst>
            </p:cNvPr>
            <p:cNvSpPr/>
            <p:nvPr/>
          </p:nvSpPr>
          <p:spPr>
            <a:xfrm>
              <a:off x="3092436" y="6435725"/>
              <a:ext cx="265136" cy="254588"/>
            </a:xfrm>
            <a:custGeom>
              <a:avLst/>
              <a:gdLst>
                <a:gd name="connsiteX0" fmla="*/ 22239 w 265136"/>
                <a:gd name="connsiteY0" fmla="*/ 0 h 254588"/>
                <a:gd name="connsiteX1" fmla="*/ 209564 w 265136"/>
                <a:gd name="connsiteY1" fmla="*/ 69850 h 254588"/>
                <a:gd name="connsiteX2" fmla="*/ 238139 w 265136"/>
                <a:gd name="connsiteY2" fmla="*/ 139700 h 254588"/>
                <a:gd name="connsiteX3" fmla="*/ 184164 w 265136"/>
                <a:gd name="connsiteY3" fmla="*/ 238125 h 254588"/>
                <a:gd name="connsiteX4" fmla="*/ 14 w 265136"/>
                <a:gd name="connsiteY4" fmla="*/ 146050 h 254588"/>
                <a:gd name="connsiteX5" fmla="*/ 174639 w 265136"/>
                <a:gd name="connsiteY5" fmla="*/ 250825 h 254588"/>
                <a:gd name="connsiteX6" fmla="*/ 257189 w 265136"/>
                <a:gd name="connsiteY6" fmla="*/ 215900 h 254588"/>
                <a:gd name="connsiteX7" fmla="*/ 238139 w 265136"/>
                <a:gd name="connsiteY7" fmla="*/ 69850 h 254588"/>
                <a:gd name="connsiteX8" fmla="*/ 22239 w 265136"/>
                <a:gd name="connsiteY8" fmla="*/ 0 h 25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136" h="254588">
                  <a:moveTo>
                    <a:pt x="22239" y="0"/>
                  </a:moveTo>
                  <a:cubicBezTo>
                    <a:pt x="17477" y="0"/>
                    <a:pt x="173581" y="46567"/>
                    <a:pt x="209564" y="69850"/>
                  </a:cubicBezTo>
                  <a:cubicBezTo>
                    <a:pt x="245547" y="93133"/>
                    <a:pt x="242372" y="111654"/>
                    <a:pt x="238139" y="139700"/>
                  </a:cubicBezTo>
                  <a:cubicBezTo>
                    <a:pt x="233906" y="167746"/>
                    <a:pt x="223851" y="237067"/>
                    <a:pt x="184164" y="238125"/>
                  </a:cubicBezTo>
                  <a:cubicBezTo>
                    <a:pt x="144477" y="239183"/>
                    <a:pt x="1602" y="143933"/>
                    <a:pt x="14" y="146050"/>
                  </a:cubicBezTo>
                  <a:cubicBezTo>
                    <a:pt x="-1574" y="148167"/>
                    <a:pt x="131777" y="239183"/>
                    <a:pt x="174639" y="250825"/>
                  </a:cubicBezTo>
                  <a:cubicBezTo>
                    <a:pt x="217501" y="262467"/>
                    <a:pt x="246606" y="246063"/>
                    <a:pt x="257189" y="215900"/>
                  </a:cubicBezTo>
                  <a:cubicBezTo>
                    <a:pt x="267772" y="185738"/>
                    <a:pt x="273064" y="106892"/>
                    <a:pt x="238139" y="69850"/>
                  </a:cubicBezTo>
                  <a:cubicBezTo>
                    <a:pt x="203214" y="32808"/>
                    <a:pt x="27001" y="0"/>
                    <a:pt x="2223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09B3E2DA-BE8E-3657-1459-EDF9F5B7DD0A}"/>
                </a:ext>
              </a:extLst>
            </p:cNvPr>
            <p:cNvSpPr/>
            <p:nvPr/>
          </p:nvSpPr>
          <p:spPr>
            <a:xfrm>
              <a:off x="3130474" y="6460282"/>
              <a:ext cx="185566" cy="153690"/>
            </a:xfrm>
            <a:custGeom>
              <a:avLst/>
              <a:gdLst>
                <a:gd name="connsiteX0" fmla="*/ 47701 w 185566"/>
                <a:gd name="connsiteY0" fmla="*/ 843 h 153690"/>
                <a:gd name="connsiteX1" fmla="*/ 111201 w 185566"/>
                <a:gd name="connsiteY1" fmla="*/ 67518 h 153690"/>
                <a:gd name="connsiteX2" fmla="*/ 108026 w 185566"/>
                <a:gd name="connsiteY2" fmla="*/ 105618 h 153690"/>
                <a:gd name="connsiteX3" fmla="*/ 82626 w 185566"/>
                <a:gd name="connsiteY3" fmla="*/ 134193 h 153690"/>
                <a:gd name="connsiteX4" fmla="*/ 76 w 185566"/>
                <a:gd name="connsiteY4" fmla="*/ 131018 h 153690"/>
                <a:gd name="connsiteX5" fmla="*/ 98501 w 185566"/>
                <a:gd name="connsiteY5" fmla="*/ 131018 h 153690"/>
                <a:gd name="connsiteX6" fmla="*/ 184226 w 185566"/>
                <a:gd name="connsiteY6" fmla="*/ 150068 h 153690"/>
                <a:gd name="connsiteX7" fmla="*/ 152476 w 185566"/>
                <a:gd name="connsiteY7" fmla="*/ 48468 h 153690"/>
                <a:gd name="connsiteX8" fmla="*/ 174701 w 185566"/>
                <a:gd name="connsiteY8" fmla="*/ 118318 h 153690"/>
                <a:gd name="connsiteX9" fmla="*/ 92151 w 185566"/>
                <a:gd name="connsiteY9" fmla="*/ 118318 h 153690"/>
                <a:gd name="connsiteX10" fmla="*/ 47701 w 185566"/>
                <a:gd name="connsiteY10" fmla="*/ 843 h 15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566" h="153690">
                  <a:moveTo>
                    <a:pt x="47701" y="843"/>
                  </a:moveTo>
                  <a:cubicBezTo>
                    <a:pt x="50876" y="-7624"/>
                    <a:pt x="101147" y="50056"/>
                    <a:pt x="111201" y="67518"/>
                  </a:cubicBezTo>
                  <a:cubicBezTo>
                    <a:pt x="121255" y="84980"/>
                    <a:pt x="112788" y="94506"/>
                    <a:pt x="108026" y="105618"/>
                  </a:cubicBezTo>
                  <a:cubicBezTo>
                    <a:pt x="103264" y="116730"/>
                    <a:pt x="100618" y="129960"/>
                    <a:pt x="82626" y="134193"/>
                  </a:cubicBezTo>
                  <a:cubicBezTo>
                    <a:pt x="64634" y="138426"/>
                    <a:pt x="-2570" y="131547"/>
                    <a:pt x="76" y="131018"/>
                  </a:cubicBezTo>
                  <a:cubicBezTo>
                    <a:pt x="2722" y="130489"/>
                    <a:pt x="67809" y="127843"/>
                    <a:pt x="98501" y="131018"/>
                  </a:cubicBezTo>
                  <a:cubicBezTo>
                    <a:pt x="129193" y="134193"/>
                    <a:pt x="175230" y="163826"/>
                    <a:pt x="184226" y="150068"/>
                  </a:cubicBezTo>
                  <a:cubicBezTo>
                    <a:pt x="193222" y="136310"/>
                    <a:pt x="154063" y="53760"/>
                    <a:pt x="152476" y="48468"/>
                  </a:cubicBezTo>
                  <a:cubicBezTo>
                    <a:pt x="150889" y="43176"/>
                    <a:pt x="184755" y="106676"/>
                    <a:pt x="174701" y="118318"/>
                  </a:cubicBezTo>
                  <a:cubicBezTo>
                    <a:pt x="164647" y="129960"/>
                    <a:pt x="109084" y="133135"/>
                    <a:pt x="92151" y="118318"/>
                  </a:cubicBezTo>
                  <a:cubicBezTo>
                    <a:pt x="75218" y="103501"/>
                    <a:pt x="44526" y="9310"/>
                    <a:pt x="47701" y="8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4BFE3F92-4DCF-E191-5038-22EFD8B12008}"/>
                </a:ext>
              </a:extLst>
            </p:cNvPr>
            <p:cNvSpPr/>
            <p:nvPr/>
          </p:nvSpPr>
          <p:spPr>
            <a:xfrm>
              <a:off x="3063633" y="6435288"/>
              <a:ext cx="191059" cy="344032"/>
            </a:xfrm>
            <a:custGeom>
              <a:avLst/>
              <a:gdLst>
                <a:gd name="connsiteX0" fmla="*/ 143117 w 191059"/>
                <a:gd name="connsiteY0" fmla="*/ 437 h 344032"/>
                <a:gd name="connsiteX1" fmla="*/ 54217 w 191059"/>
                <a:gd name="connsiteY1" fmla="*/ 98862 h 344032"/>
                <a:gd name="connsiteX2" fmla="*/ 98667 w 191059"/>
                <a:gd name="connsiteY2" fmla="*/ 127437 h 344032"/>
                <a:gd name="connsiteX3" fmla="*/ 187567 w 191059"/>
                <a:gd name="connsiteY3" fmla="*/ 136962 h 344032"/>
                <a:gd name="connsiteX4" fmla="*/ 57392 w 191059"/>
                <a:gd name="connsiteY4" fmla="*/ 149662 h 344032"/>
                <a:gd name="connsiteX5" fmla="*/ 35167 w 191059"/>
                <a:gd name="connsiteY5" fmla="*/ 343337 h 344032"/>
                <a:gd name="connsiteX6" fmla="*/ 35167 w 191059"/>
                <a:gd name="connsiteY6" fmla="*/ 213162 h 344032"/>
                <a:gd name="connsiteX7" fmla="*/ 47867 w 191059"/>
                <a:gd name="connsiteY7" fmla="*/ 178237 h 344032"/>
                <a:gd name="connsiteX8" fmla="*/ 190742 w 191059"/>
                <a:gd name="connsiteY8" fmla="*/ 314762 h 344032"/>
                <a:gd name="connsiteX9" fmla="*/ 3417 w 191059"/>
                <a:gd name="connsiteY9" fmla="*/ 165537 h 344032"/>
                <a:gd name="connsiteX10" fmla="*/ 76442 w 191059"/>
                <a:gd name="connsiteY10" fmla="*/ 67112 h 344032"/>
                <a:gd name="connsiteX11" fmla="*/ 143117 w 191059"/>
                <a:gd name="connsiteY11" fmla="*/ 437 h 3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059" h="344032">
                  <a:moveTo>
                    <a:pt x="143117" y="437"/>
                  </a:moveTo>
                  <a:cubicBezTo>
                    <a:pt x="139413" y="5729"/>
                    <a:pt x="61625" y="77695"/>
                    <a:pt x="54217" y="98862"/>
                  </a:cubicBezTo>
                  <a:cubicBezTo>
                    <a:pt x="46809" y="120029"/>
                    <a:pt x="76442" y="121087"/>
                    <a:pt x="98667" y="127437"/>
                  </a:cubicBezTo>
                  <a:cubicBezTo>
                    <a:pt x="120892" y="133787"/>
                    <a:pt x="194446" y="133258"/>
                    <a:pt x="187567" y="136962"/>
                  </a:cubicBezTo>
                  <a:cubicBezTo>
                    <a:pt x="180688" y="140666"/>
                    <a:pt x="82792" y="115266"/>
                    <a:pt x="57392" y="149662"/>
                  </a:cubicBezTo>
                  <a:cubicBezTo>
                    <a:pt x="31992" y="184058"/>
                    <a:pt x="38871" y="332754"/>
                    <a:pt x="35167" y="343337"/>
                  </a:cubicBezTo>
                  <a:cubicBezTo>
                    <a:pt x="31463" y="353920"/>
                    <a:pt x="33050" y="240679"/>
                    <a:pt x="35167" y="213162"/>
                  </a:cubicBezTo>
                  <a:cubicBezTo>
                    <a:pt x="37284" y="185645"/>
                    <a:pt x="21938" y="161304"/>
                    <a:pt x="47867" y="178237"/>
                  </a:cubicBezTo>
                  <a:cubicBezTo>
                    <a:pt x="73796" y="195170"/>
                    <a:pt x="198150" y="316879"/>
                    <a:pt x="190742" y="314762"/>
                  </a:cubicBezTo>
                  <a:cubicBezTo>
                    <a:pt x="183334" y="312645"/>
                    <a:pt x="22467" y="206812"/>
                    <a:pt x="3417" y="165537"/>
                  </a:cubicBezTo>
                  <a:cubicBezTo>
                    <a:pt x="-15633" y="124262"/>
                    <a:pt x="49984" y="95158"/>
                    <a:pt x="76442" y="67112"/>
                  </a:cubicBezTo>
                  <a:cubicBezTo>
                    <a:pt x="102900" y="39066"/>
                    <a:pt x="146821" y="-4855"/>
                    <a:pt x="143117" y="4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ADA3291A-F964-8EC9-622B-80955DCD2B79}"/>
              </a:ext>
            </a:extLst>
          </p:cNvPr>
          <p:cNvSpPr/>
          <p:nvPr/>
        </p:nvSpPr>
        <p:spPr>
          <a:xfrm>
            <a:off x="1642665" y="6809870"/>
            <a:ext cx="1119813" cy="1178430"/>
          </a:xfrm>
          <a:custGeom>
            <a:avLst/>
            <a:gdLst>
              <a:gd name="connsiteX0" fmla="*/ 535385 w 1119813"/>
              <a:gd name="connsiteY0" fmla="*/ 124330 h 1178430"/>
              <a:gd name="connsiteX1" fmla="*/ 306785 w 1119813"/>
              <a:gd name="connsiteY1" fmla="*/ 25905 h 1178430"/>
              <a:gd name="connsiteX2" fmla="*/ 202010 w 1119813"/>
              <a:gd name="connsiteY2" fmla="*/ 10030 h 1178430"/>
              <a:gd name="connsiteX3" fmla="*/ 167085 w 1119813"/>
              <a:gd name="connsiteY3" fmla="*/ 117980 h 1178430"/>
              <a:gd name="connsiteX4" fmla="*/ 195660 w 1119813"/>
              <a:gd name="connsiteY4" fmla="*/ 181480 h 1178430"/>
              <a:gd name="connsiteX5" fmla="*/ 290910 w 1119813"/>
              <a:gd name="connsiteY5" fmla="*/ 343405 h 1178430"/>
              <a:gd name="connsiteX6" fmla="*/ 300435 w 1119813"/>
              <a:gd name="connsiteY6" fmla="*/ 330705 h 1178430"/>
              <a:gd name="connsiteX7" fmla="*/ 354410 w 1119813"/>
              <a:gd name="connsiteY7" fmla="*/ 530730 h 1178430"/>
              <a:gd name="connsiteX8" fmla="*/ 452835 w 1119813"/>
              <a:gd name="connsiteY8" fmla="*/ 625980 h 1178430"/>
              <a:gd name="connsiteX9" fmla="*/ 459185 w 1119813"/>
              <a:gd name="connsiteY9" fmla="*/ 657730 h 1178430"/>
              <a:gd name="connsiteX10" fmla="*/ 659210 w 1119813"/>
              <a:gd name="connsiteY10" fmla="*/ 816480 h 1178430"/>
              <a:gd name="connsiteX11" fmla="*/ 808435 w 1119813"/>
              <a:gd name="connsiteY11" fmla="*/ 832355 h 1178430"/>
              <a:gd name="connsiteX12" fmla="*/ 887810 w 1119813"/>
              <a:gd name="connsiteY12" fmla="*/ 673605 h 1178430"/>
              <a:gd name="connsiteX13" fmla="*/ 995760 w 1119813"/>
              <a:gd name="connsiteY13" fmla="*/ 816480 h 1178430"/>
              <a:gd name="connsiteX14" fmla="*/ 1116410 w 1119813"/>
              <a:gd name="connsiteY14" fmla="*/ 1016505 h 1178430"/>
              <a:gd name="connsiteX15" fmla="*/ 1043385 w 1119813"/>
              <a:gd name="connsiteY15" fmla="*/ 1178430 h 1178430"/>
              <a:gd name="connsiteX16" fmla="*/ 627460 w 1119813"/>
              <a:gd name="connsiteY16" fmla="*/ 1016505 h 1178430"/>
              <a:gd name="connsiteX17" fmla="*/ 148035 w 1119813"/>
              <a:gd name="connsiteY17" fmla="*/ 403730 h 1178430"/>
              <a:gd name="connsiteX18" fmla="*/ 43260 w 1119813"/>
              <a:gd name="connsiteY18" fmla="*/ 171955 h 1178430"/>
              <a:gd name="connsiteX19" fmla="*/ 205185 w 1119813"/>
              <a:gd name="connsiteY19" fmla="*/ 381505 h 1178430"/>
              <a:gd name="connsiteX20" fmla="*/ 424260 w 1119813"/>
              <a:gd name="connsiteY20" fmla="*/ 171955 h 1178430"/>
              <a:gd name="connsiteX21" fmla="*/ 46435 w 1119813"/>
              <a:gd name="connsiteY21" fmla="*/ 162430 h 1178430"/>
              <a:gd name="connsiteX22" fmla="*/ 43260 w 1119813"/>
              <a:gd name="connsiteY22" fmla="*/ 505 h 1178430"/>
              <a:gd name="connsiteX23" fmla="*/ 382985 w 1119813"/>
              <a:gd name="connsiteY23" fmla="*/ 111630 h 1178430"/>
              <a:gd name="connsiteX24" fmla="*/ 535385 w 1119813"/>
              <a:gd name="connsiteY24" fmla="*/ 124330 h 117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19813" h="1178430">
                <a:moveTo>
                  <a:pt x="535385" y="124330"/>
                </a:moveTo>
                <a:cubicBezTo>
                  <a:pt x="522685" y="110042"/>
                  <a:pt x="362347" y="44955"/>
                  <a:pt x="306785" y="25905"/>
                </a:cubicBezTo>
                <a:cubicBezTo>
                  <a:pt x="251222" y="6855"/>
                  <a:pt x="225293" y="-5316"/>
                  <a:pt x="202010" y="10030"/>
                </a:cubicBezTo>
                <a:cubicBezTo>
                  <a:pt x="178727" y="25376"/>
                  <a:pt x="168143" y="89405"/>
                  <a:pt x="167085" y="117980"/>
                </a:cubicBezTo>
                <a:cubicBezTo>
                  <a:pt x="166027" y="146555"/>
                  <a:pt x="175022" y="143909"/>
                  <a:pt x="195660" y="181480"/>
                </a:cubicBezTo>
                <a:cubicBezTo>
                  <a:pt x="216297" y="219051"/>
                  <a:pt x="273448" y="318534"/>
                  <a:pt x="290910" y="343405"/>
                </a:cubicBezTo>
                <a:cubicBezTo>
                  <a:pt x="308372" y="368276"/>
                  <a:pt x="289852" y="299484"/>
                  <a:pt x="300435" y="330705"/>
                </a:cubicBezTo>
                <a:cubicBezTo>
                  <a:pt x="311018" y="361926"/>
                  <a:pt x="329010" y="481518"/>
                  <a:pt x="354410" y="530730"/>
                </a:cubicBezTo>
                <a:cubicBezTo>
                  <a:pt x="379810" y="579942"/>
                  <a:pt x="435373" y="604813"/>
                  <a:pt x="452835" y="625980"/>
                </a:cubicBezTo>
                <a:cubicBezTo>
                  <a:pt x="470297" y="647147"/>
                  <a:pt x="424789" y="625980"/>
                  <a:pt x="459185" y="657730"/>
                </a:cubicBezTo>
                <a:cubicBezTo>
                  <a:pt x="493581" y="689480"/>
                  <a:pt x="601002" y="787376"/>
                  <a:pt x="659210" y="816480"/>
                </a:cubicBezTo>
                <a:cubicBezTo>
                  <a:pt x="717418" y="845584"/>
                  <a:pt x="770335" y="856167"/>
                  <a:pt x="808435" y="832355"/>
                </a:cubicBezTo>
                <a:cubicBezTo>
                  <a:pt x="846535" y="808543"/>
                  <a:pt x="856589" y="676251"/>
                  <a:pt x="887810" y="673605"/>
                </a:cubicBezTo>
                <a:cubicBezTo>
                  <a:pt x="919031" y="670959"/>
                  <a:pt x="957660" y="759330"/>
                  <a:pt x="995760" y="816480"/>
                </a:cubicBezTo>
                <a:cubicBezTo>
                  <a:pt x="1033860" y="873630"/>
                  <a:pt x="1108473" y="956180"/>
                  <a:pt x="1116410" y="1016505"/>
                </a:cubicBezTo>
                <a:cubicBezTo>
                  <a:pt x="1124347" y="1076830"/>
                  <a:pt x="1124877" y="1178430"/>
                  <a:pt x="1043385" y="1178430"/>
                </a:cubicBezTo>
                <a:cubicBezTo>
                  <a:pt x="961893" y="1178430"/>
                  <a:pt x="776685" y="1145622"/>
                  <a:pt x="627460" y="1016505"/>
                </a:cubicBezTo>
                <a:cubicBezTo>
                  <a:pt x="478235" y="887388"/>
                  <a:pt x="245402" y="544488"/>
                  <a:pt x="148035" y="403730"/>
                </a:cubicBezTo>
                <a:cubicBezTo>
                  <a:pt x="50668" y="262972"/>
                  <a:pt x="33735" y="175659"/>
                  <a:pt x="43260" y="171955"/>
                </a:cubicBezTo>
                <a:cubicBezTo>
                  <a:pt x="52785" y="168251"/>
                  <a:pt x="141685" y="381505"/>
                  <a:pt x="205185" y="381505"/>
                </a:cubicBezTo>
                <a:cubicBezTo>
                  <a:pt x="268685" y="381505"/>
                  <a:pt x="450718" y="208467"/>
                  <a:pt x="424260" y="171955"/>
                </a:cubicBezTo>
                <a:cubicBezTo>
                  <a:pt x="397802" y="135443"/>
                  <a:pt x="109935" y="191005"/>
                  <a:pt x="46435" y="162430"/>
                </a:cubicBezTo>
                <a:cubicBezTo>
                  <a:pt x="-17065" y="133855"/>
                  <a:pt x="-12832" y="8972"/>
                  <a:pt x="43260" y="505"/>
                </a:cubicBezTo>
                <a:cubicBezTo>
                  <a:pt x="99352" y="-7962"/>
                  <a:pt x="306256" y="92580"/>
                  <a:pt x="382985" y="111630"/>
                </a:cubicBezTo>
                <a:cubicBezTo>
                  <a:pt x="459714" y="130680"/>
                  <a:pt x="548085" y="138618"/>
                  <a:pt x="535385" y="12433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79E8D3AD-A992-F5A1-4095-1D99D0B758F4}"/>
              </a:ext>
            </a:extLst>
          </p:cNvPr>
          <p:cNvSpPr/>
          <p:nvPr/>
        </p:nvSpPr>
        <p:spPr>
          <a:xfrm>
            <a:off x="1866593" y="6720926"/>
            <a:ext cx="1136029" cy="1159960"/>
          </a:xfrm>
          <a:custGeom>
            <a:avLst/>
            <a:gdLst>
              <a:gd name="connsiteX0" fmla="*/ 9832 w 1136029"/>
              <a:gd name="connsiteY0" fmla="*/ 6899 h 1159960"/>
              <a:gd name="connsiteX1" fmla="*/ 425757 w 1136029"/>
              <a:gd name="connsiteY1" fmla="*/ 57699 h 1159960"/>
              <a:gd name="connsiteX2" fmla="*/ 657532 w 1136029"/>
              <a:gd name="connsiteY2" fmla="*/ 276774 h 1159960"/>
              <a:gd name="connsiteX3" fmla="*/ 648007 w 1136029"/>
              <a:gd name="connsiteY3" fmla="*/ 340274 h 1159960"/>
              <a:gd name="connsiteX4" fmla="*/ 879782 w 1136029"/>
              <a:gd name="connsiteY4" fmla="*/ 476799 h 1159960"/>
              <a:gd name="connsiteX5" fmla="*/ 1060757 w 1136029"/>
              <a:gd name="connsiteY5" fmla="*/ 749849 h 1159960"/>
              <a:gd name="connsiteX6" fmla="*/ 1133782 w 1136029"/>
              <a:gd name="connsiteY6" fmla="*/ 933999 h 1159960"/>
              <a:gd name="connsiteX7" fmla="*/ 984557 w 1136029"/>
              <a:gd name="connsiteY7" fmla="*/ 1159424 h 1159960"/>
              <a:gd name="connsiteX8" fmla="*/ 803582 w 1136029"/>
              <a:gd name="connsiteY8" fmla="*/ 991149 h 1159960"/>
              <a:gd name="connsiteX9" fmla="*/ 736907 w 1136029"/>
              <a:gd name="connsiteY9" fmla="*/ 810174 h 1159960"/>
              <a:gd name="connsiteX10" fmla="*/ 320982 w 1136029"/>
              <a:gd name="connsiteY10" fmla="*/ 302174 h 1159960"/>
              <a:gd name="connsiteX11" fmla="*/ 155882 w 1136029"/>
              <a:gd name="connsiteY11" fmla="*/ 248199 h 1159960"/>
              <a:gd name="connsiteX12" fmla="*/ 16182 w 1136029"/>
              <a:gd name="connsiteY12" fmla="*/ 422824 h 1159960"/>
              <a:gd name="connsiteX13" fmla="*/ 111432 w 1136029"/>
              <a:gd name="connsiteY13" fmla="*/ 222799 h 1159960"/>
              <a:gd name="connsiteX14" fmla="*/ 127307 w 1136029"/>
              <a:gd name="connsiteY14" fmla="*/ 178349 h 1159960"/>
              <a:gd name="connsiteX15" fmla="*/ 9832 w 1136029"/>
              <a:gd name="connsiteY15" fmla="*/ 6899 h 115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6029" h="1159960">
                <a:moveTo>
                  <a:pt x="9832" y="6899"/>
                </a:moveTo>
                <a:cubicBezTo>
                  <a:pt x="59574" y="-13209"/>
                  <a:pt x="317807" y="12720"/>
                  <a:pt x="425757" y="57699"/>
                </a:cubicBezTo>
                <a:cubicBezTo>
                  <a:pt x="533707" y="102678"/>
                  <a:pt x="620490" y="229678"/>
                  <a:pt x="657532" y="276774"/>
                </a:cubicBezTo>
                <a:cubicBezTo>
                  <a:pt x="694574" y="323870"/>
                  <a:pt x="610965" y="306937"/>
                  <a:pt x="648007" y="340274"/>
                </a:cubicBezTo>
                <a:cubicBezTo>
                  <a:pt x="685049" y="373611"/>
                  <a:pt x="810990" y="408537"/>
                  <a:pt x="879782" y="476799"/>
                </a:cubicBezTo>
                <a:cubicBezTo>
                  <a:pt x="948574" y="545062"/>
                  <a:pt x="1018424" y="673649"/>
                  <a:pt x="1060757" y="749849"/>
                </a:cubicBezTo>
                <a:cubicBezTo>
                  <a:pt x="1103090" y="826049"/>
                  <a:pt x="1146482" y="865736"/>
                  <a:pt x="1133782" y="933999"/>
                </a:cubicBezTo>
                <a:cubicBezTo>
                  <a:pt x="1121082" y="1002262"/>
                  <a:pt x="1039590" y="1149899"/>
                  <a:pt x="984557" y="1159424"/>
                </a:cubicBezTo>
                <a:cubicBezTo>
                  <a:pt x="929524" y="1168949"/>
                  <a:pt x="844857" y="1049357"/>
                  <a:pt x="803582" y="991149"/>
                </a:cubicBezTo>
                <a:cubicBezTo>
                  <a:pt x="762307" y="932941"/>
                  <a:pt x="817340" y="925003"/>
                  <a:pt x="736907" y="810174"/>
                </a:cubicBezTo>
                <a:cubicBezTo>
                  <a:pt x="656474" y="695345"/>
                  <a:pt x="417819" y="395836"/>
                  <a:pt x="320982" y="302174"/>
                </a:cubicBezTo>
                <a:cubicBezTo>
                  <a:pt x="224145" y="208512"/>
                  <a:pt x="206682" y="228091"/>
                  <a:pt x="155882" y="248199"/>
                </a:cubicBezTo>
                <a:cubicBezTo>
                  <a:pt x="105082" y="268307"/>
                  <a:pt x="23590" y="427057"/>
                  <a:pt x="16182" y="422824"/>
                </a:cubicBezTo>
                <a:cubicBezTo>
                  <a:pt x="8774" y="418591"/>
                  <a:pt x="92911" y="263545"/>
                  <a:pt x="111432" y="222799"/>
                </a:cubicBezTo>
                <a:cubicBezTo>
                  <a:pt x="129953" y="182053"/>
                  <a:pt x="140007" y="214862"/>
                  <a:pt x="127307" y="178349"/>
                </a:cubicBezTo>
                <a:cubicBezTo>
                  <a:pt x="114607" y="141837"/>
                  <a:pt x="-39910" y="27007"/>
                  <a:pt x="9832" y="6899"/>
                </a:cubicBez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664413CC-48E8-6D72-7D8C-AF78317E671D}"/>
              </a:ext>
            </a:extLst>
          </p:cNvPr>
          <p:cNvSpPr/>
          <p:nvPr/>
        </p:nvSpPr>
        <p:spPr>
          <a:xfrm>
            <a:off x="2154631" y="6962615"/>
            <a:ext cx="747939" cy="915584"/>
          </a:xfrm>
          <a:custGeom>
            <a:avLst/>
            <a:gdLst>
              <a:gd name="connsiteX0" fmla="*/ 10719 w 747939"/>
              <a:gd name="connsiteY0" fmla="*/ 160 h 915584"/>
              <a:gd name="connsiteX1" fmla="*/ 423469 w 747939"/>
              <a:gd name="connsiteY1" fmla="*/ 333535 h 915584"/>
              <a:gd name="connsiteX2" fmla="*/ 448869 w 747939"/>
              <a:gd name="connsiteY2" fmla="*/ 355760 h 915584"/>
              <a:gd name="connsiteX3" fmla="*/ 559994 w 747939"/>
              <a:gd name="connsiteY3" fmla="*/ 435135 h 915584"/>
              <a:gd name="connsiteX4" fmla="*/ 664769 w 747939"/>
              <a:gd name="connsiteY4" fmla="*/ 670085 h 915584"/>
              <a:gd name="connsiteX5" fmla="*/ 706044 w 747939"/>
              <a:gd name="connsiteY5" fmla="*/ 631985 h 915584"/>
              <a:gd name="connsiteX6" fmla="*/ 744144 w 747939"/>
              <a:gd name="connsiteY6" fmla="*/ 914560 h 915584"/>
              <a:gd name="connsiteX7" fmla="*/ 607619 w 747939"/>
              <a:gd name="connsiteY7" fmla="*/ 708185 h 915584"/>
              <a:gd name="connsiteX8" fmla="*/ 83744 w 747939"/>
              <a:gd name="connsiteY8" fmla="*/ 244635 h 915584"/>
              <a:gd name="connsiteX9" fmla="*/ 118669 w 747939"/>
              <a:gd name="connsiteY9" fmla="*/ 289085 h 915584"/>
              <a:gd name="connsiteX10" fmla="*/ 10719 w 747939"/>
              <a:gd name="connsiteY10" fmla="*/ 160 h 9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939" h="915584">
                <a:moveTo>
                  <a:pt x="10719" y="160"/>
                </a:moveTo>
                <a:cubicBezTo>
                  <a:pt x="61519" y="7568"/>
                  <a:pt x="350444" y="274268"/>
                  <a:pt x="423469" y="333535"/>
                </a:cubicBezTo>
                <a:cubicBezTo>
                  <a:pt x="496494" y="392802"/>
                  <a:pt x="426115" y="338827"/>
                  <a:pt x="448869" y="355760"/>
                </a:cubicBezTo>
                <a:cubicBezTo>
                  <a:pt x="471623" y="372693"/>
                  <a:pt x="524011" y="382748"/>
                  <a:pt x="559994" y="435135"/>
                </a:cubicBezTo>
                <a:cubicBezTo>
                  <a:pt x="595977" y="487522"/>
                  <a:pt x="640427" y="637277"/>
                  <a:pt x="664769" y="670085"/>
                </a:cubicBezTo>
                <a:cubicBezTo>
                  <a:pt x="689111" y="702893"/>
                  <a:pt x="692815" y="591239"/>
                  <a:pt x="706044" y="631985"/>
                </a:cubicBezTo>
                <a:cubicBezTo>
                  <a:pt x="719273" y="672731"/>
                  <a:pt x="760548" y="901860"/>
                  <a:pt x="744144" y="914560"/>
                </a:cubicBezTo>
                <a:cubicBezTo>
                  <a:pt x="727740" y="927260"/>
                  <a:pt x="717686" y="819839"/>
                  <a:pt x="607619" y="708185"/>
                </a:cubicBezTo>
                <a:cubicBezTo>
                  <a:pt x="497552" y="596531"/>
                  <a:pt x="165236" y="314485"/>
                  <a:pt x="83744" y="244635"/>
                </a:cubicBezTo>
                <a:cubicBezTo>
                  <a:pt x="2252" y="174785"/>
                  <a:pt x="131898" y="334593"/>
                  <a:pt x="118669" y="289085"/>
                </a:cubicBezTo>
                <a:cubicBezTo>
                  <a:pt x="105440" y="243577"/>
                  <a:pt x="-40081" y="-7248"/>
                  <a:pt x="10719" y="160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B4034A3E-A4A6-C244-D604-3A80AC066FE7}"/>
              </a:ext>
            </a:extLst>
          </p:cNvPr>
          <p:cNvSpPr/>
          <p:nvPr/>
        </p:nvSpPr>
        <p:spPr>
          <a:xfrm>
            <a:off x="1895136" y="6603198"/>
            <a:ext cx="1326185" cy="1125504"/>
          </a:xfrm>
          <a:custGeom>
            <a:avLst/>
            <a:gdLst>
              <a:gd name="connsiteX0" fmla="*/ 63839 w 1326185"/>
              <a:gd name="connsiteY0" fmla="*/ 16677 h 1125504"/>
              <a:gd name="connsiteX1" fmla="*/ 216239 w 1326185"/>
              <a:gd name="connsiteY1" fmla="*/ 802 h 1125504"/>
              <a:gd name="connsiteX2" fmla="*/ 432139 w 1326185"/>
              <a:gd name="connsiteY2" fmla="*/ 29377 h 1125504"/>
              <a:gd name="connsiteX3" fmla="*/ 425789 w 1326185"/>
              <a:gd name="connsiteY3" fmla="*/ 89702 h 1125504"/>
              <a:gd name="connsiteX4" fmla="*/ 495639 w 1326185"/>
              <a:gd name="connsiteY4" fmla="*/ 210352 h 1125504"/>
              <a:gd name="connsiteX5" fmla="*/ 670264 w 1326185"/>
              <a:gd name="connsiteY5" fmla="*/ 378627 h 1125504"/>
              <a:gd name="connsiteX6" fmla="*/ 670264 w 1326185"/>
              <a:gd name="connsiteY6" fmla="*/ 388152 h 1125504"/>
              <a:gd name="connsiteX7" fmla="*/ 975064 w 1326185"/>
              <a:gd name="connsiteY7" fmla="*/ 499277 h 1125504"/>
              <a:gd name="connsiteX8" fmla="*/ 1133814 w 1326185"/>
              <a:gd name="connsiteY8" fmla="*/ 623102 h 1125504"/>
              <a:gd name="connsiteX9" fmla="*/ 975064 w 1326185"/>
              <a:gd name="connsiteY9" fmla="*/ 534202 h 1125504"/>
              <a:gd name="connsiteX10" fmla="*/ 1257639 w 1326185"/>
              <a:gd name="connsiteY10" fmla="*/ 724702 h 1125504"/>
              <a:gd name="connsiteX11" fmla="*/ 1324314 w 1326185"/>
              <a:gd name="connsiteY11" fmla="*/ 886627 h 1125504"/>
              <a:gd name="connsiteX12" fmla="*/ 1210014 w 1326185"/>
              <a:gd name="connsiteY12" fmla="*/ 1124752 h 1125504"/>
              <a:gd name="connsiteX13" fmla="*/ 1133814 w 1326185"/>
              <a:gd name="connsiteY13" fmla="*/ 950127 h 1125504"/>
              <a:gd name="connsiteX14" fmla="*/ 927439 w 1326185"/>
              <a:gd name="connsiteY14" fmla="*/ 632627 h 1125504"/>
              <a:gd name="connsiteX15" fmla="*/ 654389 w 1326185"/>
              <a:gd name="connsiteY15" fmla="*/ 407202 h 1125504"/>
              <a:gd name="connsiteX16" fmla="*/ 428964 w 1326185"/>
              <a:gd name="connsiteY16" fmla="*/ 162727 h 1125504"/>
              <a:gd name="connsiteX17" fmla="*/ 3514 w 1326185"/>
              <a:gd name="connsiteY17" fmla="*/ 102402 h 1125504"/>
              <a:gd name="connsiteX18" fmla="*/ 219414 w 1326185"/>
              <a:gd name="connsiteY18" fmla="*/ 102402 h 1125504"/>
              <a:gd name="connsiteX19" fmla="*/ 63839 w 1326185"/>
              <a:gd name="connsiteY19" fmla="*/ 16677 h 112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26185" h="1125504">
                <a:moveTo>
                  <a:pt x="63839" y="16677"/>
                </a:moveTo>
                <a:cubicBezTo>
                  <a:pt x="63310" y="-256"/>
                  <a:pt x="154856" y="-1315"/>
                  <a:pt x="216239" y="802"/>
                </a:cubicBezTo>
                <a:cubicBezTo>
                  <a:pt x="277622" y="2919"/>
                  <a:pt x="397214" y="14560"/>
                  <a:pt x="432139" y="29377"/>
                </a:cubicBezTo>
                <a:cubicBezTo>
                  <a:pt x="467064" y="44194"/>
                  <a:pt x="415206" y="59540"/>
                  <a:pt x="425789" y="89702"/>
                </a:cubicBezTo>
                <a:cubicBezTo>
                  <a:pt x="436372" y="119865"/>
                  <a:pt x="454893" y="162198"/>
                  <a:pt x="495639" y="210352"/>
                </a:cubicBezTo>
                <a:cubicBezTo>
                  <a:pt x="536385" y="258506"/>
                  <a:pt x="641160" y="348994"/>
                  <a:pt x="670264" y="378627"/>
                </a:cubicBezTo>
                <a:cubicBezTo>
                  <a:pt x="699368" y="408260"/>
                  <a:pt x="619464" y="368044"/>
                  <a:pt x="670264" y="388152"/>
                </a:cubicBezTo>
                <a:cubicBezTo>
                  <a:pt x="721064" y="408260"/>
                  <a:pt x="897806" y="460119"/>
                  <a:pt x="975064" y="499277"/>
                </a:cubicBezTo>
                <a:cubicBezTo>
                  <a:pt x="1052322" y="538435"/>
                  <a:pt x="1133814" y="617281"/>
                  <a:pt x="1133814" y="623102"/>
                </a:cubicBezTo>
                <a:cubicBezTo>
                  <a:pt x="1133814" y="628923"/>
                  <a:pt x="954427" y="517269"/>
                  <a:pt x="975064" y="534202"/>
                </a:cubicBezTo>
                <a:cubicBezTo>
                  <a:pt x="995702" y="551135"/>
                  <a:pt x="1199431" y="665964"/>
                  <a:pt x="1257639" y="724702"/>
                </a:cubicBezTo>
                <a:cubicBezTo>
                  <a:pt x="1315847" y="783440"/>
                  <a:pt x="1332251" y="819952"/>
                  <a:pt x="1324314" y="886627"/>
                </a:cubicBezTo>
                <a:cubicBezTo>
                  <a:pt x="1316377" y="953302"/>
                  <a:pt x="1241764" y="1114169"/>
                  <a:pt x="1210014" y="1124752"/>
                </a:cubicBezTo>
                <a:cubicBezTo>
                  <a:pt x="1178264" y="1135335"/>
                  <a:pt x="1180910" y="1032148"/>
                  <a:pt x="1133814" y="950127"/>
                </a:cubicBezTo>
                <a:cubicBezTo>
                  <a:pt x="1086718" y="868106"/>
                  <a:pt x="1007343" y="723115"/>
                  <a:pt x="927439" y="632627"/>
                </a:cubicBezTo>
                <a:cubicBezTo>
                  <a:pt x="847535" y="542140"/>
                  <a:pt x="737468" y="485519"/>
                  <a:pt x="654389" y="407202"/>
                </a:cubicBezTo>
                <a:cubicBezTo>
                  <a:pt x="571310" y="328885"/>
                  <a:pt x="537443" y="213527"/>
                  <a:pt x="428964" y="162727"/>
                </a:cubicBezTo>
                <a:cubicBezTo>
                  <a:pt x="320485" y="111927"/>
                  <a:pt x="38439" y="112456"/>
                  <a:pt x="3514" y="102402"/>
                </a:cubicBezTo>
                <a:cubicBezTo>
                  <a:pt x="-31411" y="92348"/>
                  <a:pt x="205126" y="116160"/>
                  <a:pt x="219414" y="102402"/>
                </a:cubicBezTo>
                <a:cubicBezTo>
                  <a:pt x="233702" y="88644"/>
                  <a:pt x="64368" y="33610"/>
                  <a:pt x="63839" y="1667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FE26BDFB-41C8-3849-69F4-37114B447305}"/>
              </a:ext>
            </a:extLst>
          </p:cNvPr>
          <p:cNvSpPr/>
          <p:nvPr/>
        </p:nvSpPr>
        <p:spPr>
          <a:xfrm>
            <a:off x="2067025" y="6513265"/>
            <a:ext cx="1141511" cy="897210"/>
          </a:xfrm>
          <a:custGeom>
            <a:avLst/>
            <a:gdLst>
              <a:gd name="connsiteX0" fmla="*/ 3075 w 1141511"/>
              <a:gd name="connsiteY0" fmla="*/ 1835 h 897210"/>
              <a:gd name="connsiteX1" fmla="*/ 307875 w 1141511"/>
              <a:gd name="connsiteY1" fmla="*/ 39935 h 897210"/>
              <a:gd name="connsiteX2" fmla="*/ 415825 w 1141511"/>
              <a:gd name="connsiteY2" fmla="*/ 147885 h 897210"/>
              <a:gd name="connsiteX3" fmla="*/ 330100 w 1141511"/>
              <a:gd name="connsiteY3" fmla="*/ 227260 h 897210"/>
              <a:gd name="connsiteX4" fmla="*/ 409475 w 1141511"/>
              <a:gd name="connsiteY4" fmla="*/ 271710 h 897210"/>
              <a:gd name="connsiteX5" fmla="*/ 603150 w 1141511"/>
              <a:gd name="connsiteY5" fmla="*/ 509835 h 897210"/>
              <a:gd name="connsiteX6" fmla="*/ 866675 w 1141511"/>
              <a:gd name="connsiteY6" fmla="*/ 449510 h 897210"/>
              <a:gd name="connsiteX7" fmla="*/ 1088925 w 1141511"/>
              <a:gd name="connsiteY7" fmla="*/ 693985 h 897210"/>
              <a:gd name="connsiteX8" fmla="*/ 1123850 w 1141511"/>
              <a:gd name="connsiteY8" fmla="*/ 897185 h 897210"/>
              <a:gd name="connsiteX9" fmla="*/ 857150 w 1141511"/>
              <a:gd name="connsiteY9" fmla="*/ 681285 h 897210"/>
              <a:gd name="connsiteX10" fmla="*/ 403125 w 1141511"/>
              <a:gd name="connsiteY10" fmla="*/ 354260 h 897210"/>
              <a:gd name="connsiteX11" fmla="*/ 269775 w 1141511"/>
              <a:gd name="connsiteY11" fmla="*/ 182810 h 897210"/>
              <a:gd name="connsiteX12" fmla="*/ 155475 w 1141511"/>
              <a:gd name="connsiteY12" fmla="*/ 90735 h 897210"/>
              <a:gd name="connsiteX13" fmla="*/ 3075 w 1141511"/>
              <a:gd name="connsiteY13" fmla="*/ 1835 h 89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1511" h="897210">
                <a:moveTo>
                  <a:pt x="3075" y="1835"/>
                </a:moveTo>
                <a:cubicBezTo>
                  <a:pt x="28475" y="-6632"/>
                  <a:pt x="239083" y="15593"/>
                  <a:pt x="307875" y="39935"/>
                </a:cubicBezTo>
                <a:cubicBezTo>
                  <a:pt x="376667" y="64277"/>
                  <a:pt x="412121" y="116664"/>
                  <a:pt x="415825" y="147885"/>
                </a:cubicBezTo>
                <a:cubicBezTo>
                  <a:pt x="419529" y="179106"/>
                  <a:pt x="331158" y="206623"/>
                  <a:pt x="330100" y="227260"/>
                </a:cubicBezTo>
                <a:cubicBezTo>
                  <a:pt x="329042" y="247897"/>
                  <a:pt x="363967" y="224614"/>
                  <a:pt x="409475" y="271710"/>
                </a:cubicBezTo>
                <a:cubicBezTo>
                  <a:pt x="454983" y="318806"/>
                  <a:pt x="526950" y="480202"/>
                  <a:pt x="603150" y="509835"/>
                </a:cubicBezTo>
                <a:cubicBezTo>
                  <a:pt x="679350" y="539468"/>
                  <a:pt x="785713" y="418818"/>
                  <a:pt x="866675" y="449510"/>
                </a:cubicBezTo>
                <a:cubicBezTo>
                  <a:pt x="947637" y="480202"/>
                  <a:pt x="1046063" y="619373"/>
                  <a:pt x="1088925" y="693985"/>
                </a:cubicBezTo>
                <a:cubicBezTo>
                  <a:pt x="1131787" y="768597"/>
                  <a:pt x="1162479" y="899302"/>
                  <a:pt x="1123850" y="897185"/>
                </a:cubicBezTo>
                <a:cubicBezTo>
                  <a:pt x="1085221" y="895068"/>
                  <a:pt x="977271" y="771772"/>
                  <a:pt x="857150" y="681285"/>
                </a:cubicBezTo>
                <a:cubicBezTo>
                  <a:pt x="737029" y="590798"/>
                  <a:pt x="501021" y="437339"/>
                  <a:pt x="403125" y="354260"/>
                </a:cubicBezTo>
                <a:cubicBezTo>
                  <a:pt x="305229" y="271181"/>
                  <a:pt x="311050" y="226731"/>
                  <a:pt x="269775" y="182810"/>
                </a:cubicBezTo>
                <a:cubicBezTo>
                  <a:pt x="228500" y="138889"/>
                  <a:pt x="194104" y="117722"/>
                  <a:pt x="155475" y="90735"/>
                </a:cubicBezTo>
                <a:cubicBezTo>
                  <a:pt x="116846" y="63748"/>
                  <a:pt x="-22325" y="10302"/>
                  <a:pt x="3075" y="183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FA76ECAD-E8B9-2681-AC25-BAD52F1AF316}"/>
              </a:ext>
            </a:extLst>
          </p:cNvPr>
          <p:cNvSpPr/>
          <p:nvPr/>
        </p:nvSpPr>
        <p:spPr>
          <a:xfrm>
            <a:off x="1622000" y="6791293"/>
            <a:ext cx="1105547" cy="1094865"/>
          </a:xfrm>
          <a:custGeom>
            <a:avLst/>
            <a:gdLst>
              <a:gd name="connsiteX0" fmla="*/ 60750 w 1105547"/>
              <a:gd name="connsiteY0" fmla="*/ 32 h 1094865"/>
              <a:gd name="connsiteX1" fmla="*/ 460800 w 1105547"/>
              <a:gd name="connsiteY1" fmla="*/ 107982 h 1094865"/>
              <a:gd name="connsiteX2" fmla="*/ 362375 w 1105547"/>
              <a:gd name="connsiteY2" fmla="*/ 342932 h 1094865"/>
              <a:gd name="connsiteX3" fmla="*/ 467150 w 1105547"/>
              <a:gd name="connsiteY3" fmla="*/ 628682 h 1094865"/>
              <a:gd name="connsiteX4" fmla="*/ 816400 w 1105547"/>
              <a:gd name="connsiteY4" fmla="*/ 850932 h 1094865"/>
              <a:gd name="connsiteX5" fmla="*/ 952925 w 1105547"/>
              <a:gd name="connsiteY5" fmla="*/ 762032 h 1094865"/>
              <a:gd name="connsiteX6" fmla="*/ 1105325 w 1105547"/>
              <a:gd name="connsiteY6" fmla="*/ 1019207 h 1094865"/>
              <a:gd name="connsiteX7" fmla="*/ 918000 w 1105547"/>
              <a:gd name="connsiteY7" fmla="*/ 1066832 h 1094865"/>
              <a:gd name="connsiteX8" fmla="*/ 422700 w 1105547"/>
              <a:gd name="connsiteY8" fmla="*/ 628682 h 1094865"/>
              <a:gd name="connsiteX9" fmla="*/ 38525 w 1105547"/>
              <a:gd name="connsiteY9" fmla="*/ 104807 h 1094865"/>
              <a:gd name="connsiteX10" fmla="*/ 60750 w 1105547"/>
              <a:gd name="connsiteY10" fmla="*/ 32 h 10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547" h="1094865">
                <a:moveTo>
                  <a:pt x="60750" y="32"/>
                </a:moveTo>
                <a:cubicBezTo>
                  <a:pt x="131129" y="561"/>
                  <a:pt x="410529" y="50832"/>
                  <a:pt x="460800" y="107982"/>
                </a:cubicBezTo>
                <a:cubicBezTo>
                  <a:pt x="511071" y="165132"/>
                  <a:pt x="361317" y="256149"/>
                  <a:pt x="362375" y="342932"/>
                </a:cubicBezTo>
                <a:cubicBezTo>
                  <a:pt x="363433" y="429715"/>
                  <a:pt x="391479" y="544015"/>
                  <a:pt x="467150" y="628682"/>
                </a:cubicBezTo>
                <a:cubicBezTo>
                  <a:pt x="542821" y="713349"/>
                  <a:pt x="735438" y="828707"/>
                  <a:pt x="816400" y="850932"/>
                </a:cubicBezTo>
                <a:cubicBezTo>
                  <a:pt x="897363" y="873157"/>
                  <a:pt x="904771" y="733986"/>
                  <a:pt x="952925" y="762032"/>
                </a:cubicBezTo>
                <a:cubicBezTo>
                  <a:pt x="1001079" y="790078"/>
                  <a:pt x="1111146" y="968407"/>
                  <a:pt x="1105325" y="1019207"/>
                </a:cubicBezTo>
                <a:cubicBezTo>
                  <a:pt x="1099504" y="1070007"/>
                  <a:pt x="1031771" y="1131920"/>
                  <a:pt x="918000" y="1066832"/>
                </a:cubicBezTo>
                <a:cubicBezTo>
                  <a:pt x="804229" y="1001745"/>
                  <a:pt x="569279" y="789019"/>
                  <a:pt x="422700" y="628682"/>
                </a:cubicBezTo>
                <a:cubicBezTo>
                  <a:pt x="276121" y="468345"/>
                  <a:pt x="98321" y="205349"/>
                  <a:pt x="38525" y="104807"/>
                </a:cubicBezTo>
                <a:cubicBezTo>
                  <a:pt x="-21271" y="4265"/>
                  <a:pt x="-9629" y="-497"/>
                  <a:pt x="60750" y="32"/>
                </a:cubicBezTo>
                <a:close/>
              </a:path>
            </a:pathLst>
          </a:custGeom>
          <a:solidFill>
            <a:schemeClr val="accent4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C5EDD3D1-324D-5BD3-2DD0-FD4F55EE75B2}"/>
              </a:ext>
            </a:extLst>
          </p:cNvPr>
          <p:cNvSpPr/>
          <p:nvPr/>
        </p:nvSpPr>
        <p:spPr>
          <a:xfrm>
            <a:off x="1910248" y="6996268"/>
            <a:ext cx="759984" cy="736438"/>
          </a:xfrm>
          <a:custGeom>
            <a:avLst/>
            <a:gdLst>
              <a:gd name="connsiteX0" fmla="*/ 20152 w 759984"/>
              <a:gd name="connsiteY0" fmla="*/ 122082 h 736438"/>
              <a:gd name="connsiteX1" fmla="*/ 105877 w 759984"/>
              <a:gd name="connsiteY1" fmla="*/ 61757 h 736438"/>
              <a:gd name="connsiteX2" fmla="*/ 226527 w 759984"/>
              <a:gd name="connsiteY2" fmla="*/ 23657 h 736438"/>
              <a:gd name="connsiteX3" fmla="*/ 686902 w 759984"/>
              <a:gd name="connsiteY3" fmla="*/ 449107 h 736438"/>
              <a:gd name="connsiteX4" fmla="*/ 734527 w 759984"/>
              <a:gd name="connsiteY4" fmla="*/ 725332 h 736438"/>
              <a:gd name="connsiteX5" fmla="*/ 439252 w 759984"/>
              <a:gd name="connsiteY5" fmla="*/ 642782 h 736438"/>
              <a:gd name="connsiteX6" fmla="*/ 42377 w 759984"/>
              <a:gd name="connsiteY6" fmla="*/ 284007 h 736438"/>
              <a:gd name="connsiteX7" fmla="*/ 20152 w 759984"/>
              <a:gd name="connsiteY7" fmla="*/ 122082 h 73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984" h="736438">
                <a:moveTo>
                  <a:pt x="20152" y="122082"/>
                </a:moveTo>
                <a:cubicBezTo>
                  <a:pt x="30735" y="85040"/>
                  <a:pt x="71481" y="78161"/>
                  <a:pt x="105877" y="61757"/>
                </a:cubicBezTo>
                <a:cubicBezTo>
                  <a:pt x="140273" y="45353"/>
                  <a:pt x="129690" y="-40901"/>
                  <a:pt x="226527" y="23657"/>
                </a:cubicBezTo>
                <a:cubicBezTo>
                  <a:pt x="323364" y="88215"/>
                  <a:pt x="602235" y="332161"/>
                  <a:pt x="686902" y="449107"/>
                </a:cubicBezTo>
                <a:cubicBezTo>
                  <a:pt x="771569" y="566053"/>
                  <a:pt x="775802" y="693053"/>
                  <a:pt x="734527" y="725332"/>
                </a:cubicBezTo>
                <a:cubicBezTo>
                  <a:pt x="693252" y="757611"/>
                  <a:pt x="554610" y="716336"/>
                  <a:pt x="439252" y="642782"/>
                </a:cubicBezTo>
                <a:cubicBezTo>
                  <a:pt x="323894" y="569228"/>
                  <a:pt x="114344" y="364969"/>
                  <a:pt x="42377" y="284007"/>
                </a:cubicBezTo>
                <a:cubicBezTo>
                  <a:pt x="-29590" y="203045"/>
                  <a:pt x="9569" y="159124"/>
                  <a:pt x="20152" y="122082"/>
                </a:cubicBezTo>
                <a:close/>
              </a:path>
            </a:pathLst>
          </a:custGeom>
          <a:solidFill>
            <a:schemeClr val="accent4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D6EEC923-7A11-267A-69E9-AB74F8D4F5D8}"/>
              </a:ext>
            </a:extLst>
          </p:cNvPr>
          <p:cNvSpPr/>
          <p:nvPr/>
        </p:nvSpPr>
        <p:spPr>
          <a:xfrm>
            <a:off x="923155" y="7296871"/>
            <a:ext cx="278568" cy="1030287"/>
          </a:xfrm>
          <a:custGeom>
            <a:avLst/>
            <a:gdLst>
              <a:gd name="connsiteX0" fmla="*/ 48395 w 278568"/>
              <a:gd name="connsiteY0" fmla="*/ 2454 h 1030287"/>
              <a:gd name="connsiteX1" fmla="*/ 273820 w 278568"/>
              <a:gd name="connsiteY1" fmla="*/ 37379 h 1030287"/>
              <a:gd name="connsiteX2" fmla="*/ 197620 w 278568"/>
              <a:gd name="connsiteY2" fmla="*/ 85004 h 1030287"/>
              <a:gd name="connsiteX3" fmla="*/ 146820 w 278568"/>
              <a:gd name="connsiteY3" fmla="*/ 408854 h 1030287"/>
              <a:gd name="connsiteX4" fmla="*/ 146820 w 278568"/>
              <a:gd name="connsiteY4" fmla="*/ 694604 h 1030287"/>
              <a:gd name="connsiteX5" fmla="*/ 105545 w 278568"/>
              <a:gd name="connsiteY5" fmla="*/ 856529 h 1030287"/>
              <a:gd name="connsiteX6" fmla="*/ 92845 w 278568"/>
              <a:gd name="connsiteY6" fmla="*/ 977179 h 1030287"/>
              <a:gd name="connsiteX7" fmla="*/ 3945 w 278568"/>
              <a:gd name="connsiteY7" fmla="*/ 1021629 h 1030287"/>
              <a:gd name="connsiteX8" fmla="*/ 19820 w 278568"/>
              <a:gd name="connsiteY8" fmla="*/ 812079 h 1030287"/>
              <a:gd name="connsiteX9" fmla="*/ 57920 w 278568"/>
              <a:gd name="connsiteY9" fmla="*/ 196129 h 1030287"/>
              <a:gd name="connsiteX10" fmla="*/ 105545 w 278568"/>
              <a:gd name="connsiteY10" fmla="*/ 107229 h 1030287"/>
              <a:gd name="connsiteX11" fmla="*/ 48395 w 278568"/>
              <a:gd name="connsiteY11" fmla="*/ 2454 h 10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568" h="1030287">
                <a:moveTo>
                  <a:pt x="48395" y="2454"/>
                </a:moveTo>
                <a:cubicBezTo>
                  <a:pt x="76441" y="-9188"/>
                  <a:pt x="248949" y="23621"/>
                  <a:pt x="273820" y="37379"/>
                </a:cubicBezTo>
                <a:cubicBezTo>
                  <a:pt x="298691" y="51137"/>
                  <a:pt x="218787" y="23091"/>
                  <a:pt x="197620" y="85004"/>
                </a:cubicBezTo>
                <a:cubicBezTo>
                  <a:pt x="176453" y="146917"/>
                  <a:pt x="155287" y="307254"/>
                  <a:pt x="146820" y="408854"/>
                </a:cubicBezTo>
                <a:cubicBezTo>
                  <a:pt x="138353" y="510454"/>
                  <a:pt x="153699" y="619992"/>
                  <a:pt x="146820" y="694604"/>
                </a:cubicBezTo>
                <a:cubicBezTo>
                  <a:pt x="139941" y="769217"/>
                  <a:pt x="114541" y="809433"/>
                  <a:pt x="105545" y="856529"/>
                </a:cubicBezTo>
                <a:cubicBezTo>
                  <a:pt x="96549" y="903625"/>
                  <a:pt x="109778" y="949662"/>
                  <a:pt x="92845" y="977179"/>
                </a:cubicBezTo>
                <a:cubicBezTo>
                  <a:pt x="75912" y="1004696"/>
                  <a:pt x="16116" y="1049146"/>
                  <a:pt x="3945" y="1021629"/>
                </a:cubicBezTo>
                <a:cubicBezTo>
                  <a:pt x="-8226" y="994112"/>
                  <a:pt x="10824" y="949662"/>
                  <a:pt x="19820" y="812079"/>
                </a:cubicBezTo>
                <a:cubicBezTo>
                  <a:pt x="28816" y="674496"/>
                  <a:pt x="43633" y="313604"/>
                  <a:pt x="57920" y="196129"/>
                </a:cubicBezTo>
                <a:cubicBezTo>
                  <a:pt x="72207" y="78654"/>
                  <a:pt x="106074" y="135804"/>
                  <a:pt x="105545" y="107229"/>
                </a:cubicBezTo>
                <a:cubicBezTo>
                  <a:pt x="105016" y="78654"/>
                  <a:pt x="20349" y="14096"/>
                  <a:pt x="48395" y="2454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5062D899-5D45-5F1E-53E6-9A85C2D07D6F}"/>
              </a:ext>
            </a:extLst>
          </p:cNvPr>
          <p:cNvSpPr/>
          <p:nvPr/>
        </p:nvSpPr>
        <p:spPr>
          <a:xfrm>
            <a:off x="1739407" y="6826101"/>
            <a:ext cx="911827" cy="903572"/>
          </a:xfrm>
          <a:custGeom>
            <a:avLst/>
            <a:gdLst>
              <a:gd name="connsiteX0" fmla="*/ 16368 w 911827"/>
              <a:gd name="connsiteY0" fmla="*/ 149 h 903572"/>
              <a:gd name="connsiteX1" fmla="*/ 403718 w 911827"/>
              <a:gd name="connsiteY1" fmla="*/ 206524 h 903572"/>
              <a:gd name="connsiteX2" fmla="*/ 664068 w 911827"/>
              <a:gd name="connsiteY2" fmla="*/ 508149 h 903572"/>
              <a:gd name="connsiteX3" fmla="*/ 648193 w 911827"/>
              <a:gd name="connsiteY3" fmla="*/ 549424 h 903572"/>
              <a:gd name="connsiteX4" fmla="*/ 911718 w 911827"/>
              <a:gd name="connsiteY4" fmla="*/ 857399 h 903572"/>
              <a:gd name="connsiteX5" fmla="*/ 613268 w 911827"/>
              <a:gd name="connsiteY5" fmla="*/ 860574 h 903572"/>
              <a:gd name="connsiteX6" fmla="*/ 171943 w 911827"/>
              <a:gd name="connsiteY6" fmla="*/ 460524 h 903572"/>
              <a:gd name="connsiteX7" fmla="*/ 67168 w 911827"/>
              <a:gd name="connsiteY7" fmla="*/ 276374 h 903572"/>
              <a:gd name="connsiteX8" fmla="*/ 70343 w 911827"/>
              <a:gd name="connsiteY8" fmla="*/ 174774 h 903572"/>
              <a:gd name="connsiteX9" fmla="*/ 16368 w 911827"/>
              <a:gd name="connsiteY9" fmla="*/ 149 h 9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827" h="903572">
                <a:moveTo>
                  <a:pt x="16368" y="149"/>
                </a:moveTo>
                <a:cubicBezTo>
                  <a:pt x="71930" y="5441"/>
                  <a:pt x="295768" y="121857"/>
                  <a:pt x="403718" y="206524"/>
                </a:cubicBezTo>
                <a:cubicBezTo>
                  <a:pt x="511668" y="291191"/>
                  <a:pt x="623322" y="450999"/>
                  <a:pt x="664068" y="508149"/>
                </a:cubicBezTo>
                <a:cubicBezTo>
                  <a:pt x="704814" y="565299"/>
                  <a:pt x="606918" y="491216"/>
                  <a:pt x="648193" y="549424"/>
                </a:cubicBezTo>
                <a:cubicBezTo>
                  <a:pt x="689468" y="607632"/>
                  <a:pt x="917539" y="805541"/>
                  <a:pt x="911718" y="857399"/>
                </a:cubicBezTo>
                <a:cubicBezTo>
                  <a:pt x="905897" y="909257"/>
                  <a:pt x="736564" y="926720"/>
                  <a:pt x="613268" y="860574"/>
                </a:cubicBezTo>
                <a:cubicBezTo>
                  <a:pt x="489972" y="794428"/>
                  <a:pt x="262960" y="557891"/>
                  <a:pt x="171943" y="460524"/>
                </a:cubicBezTo>
                <a:cubicBezTo>
                  <a:pt x="80926" y="363157"/>
                  <a:pt x="84101" y="323999"/>
                  <a:pt x="67168" y="276374"/>
                </a:cubicBezTo>
                <a:cubicBezTo>
                  <a:pt x="50235" y="228749"/>
                  <a:pt x="76693" y="218166"/>
                  <a:pt x="70343" y="174774"/>
                </a:cubicBezTo>
                <a:cubicBezTo>
                  <a:pt x="63993" y="131382"/>
                  <a:pt x="-39194" y="-5143"/>
                  <a:pt x="16368" y="14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20A648A7-ADAC-BD26-FE1A-2CE846EEAC64}"/>
              </a:ext>
            </a:extLst>
          </p:cNvPr>
          <p:cNvSpPr/>
          <p:nvPr/>
        </p:nvSpPr>
        <p:spPr>
          <a:xfrm>
            <a:off x="2023527" y="6444734"/>
            <a:ext cx="1075273" cy="597416"/>
          </a:xfrm>
          <a:custGeom>
            <a:avLst/>
            <a:gdLst>
              <a:gd name="connsiteX0" fmla="*/ 2123 w 1075273"/>
              <a:gd name="connsiteY0" fmla="*/ 67191 h 597416"/>
              <a:gd name="connsiteX1" fmla="*/ 262473 w 1075273"/>
              <a:gd name="connsiteY1" fmla="*/ 13216 h 597416"/>
              <a:gd name="connsiteX2" fmla="*/ 652998 w 1075273"/>
              <a:gd name="connsiteY2" fmla="*/ 333891 h 597416"/>
              <a:gd name="connsiteX3" fmla="*/ 1075273 w 1075273"/>
              <a:gd name="connsiteY3" fmla="*/ 597416 h 597416"/>
              <a:gd name="connsiteX4" fmla="*/ 1075273 w 1075273"/>
              <a:gd name="connsiteY4" fmla="*/ 597416 h 597416"/>
              <a:gd name="connsiteX5" fmla="*/ 916523 w 1075273"/>
              <a:gd name="connsiteY5" fmla="*/ 575191 h 597416"/>
              <a:gd name="connsiteX6" fmla="*/ 649823 w 1075273"/>
              <a:gd name="connsiteY6" fmla="*/ 543441 h 597416"/>
              <a:gd name="connsiteX7" fmla="*/ 271998 w 1075273"/>
              <a:gd name="connsiteY7" fmla="*/ 203716 h 597416"/>
              <a:gd name="connsiteX8" fmla="*/ 144998 w 1075273"/>
              <a:gd name="connsiteY8" fmla="*/ 121166 h 597416"/>
              <a:gd name="connsiteX9" fmla="*/ 2123 w 1075273"/>
              <a:gd name="connsiteY9" fmla="*/ 67191 h 5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273" h="597416">
                <a:moveTo>
                  <a:pt x="2123" y="67191"/>
                </a:moveTo>
                <a:cubicBezTo>
                  <a:pt x="21702" y="49199"/>
                  <a:pt x="153994" y="-31234"/>
                  <a:pt x="262473" y="13216"/>
                </a:cubicBezTo>
                <a:cubicBezTo>
                  <a:pt x="370952" y="57666"/>
                  <a:pt x="517531" y="236524"/>
                  <a:pt x="652998" y="333891"/>
                </a:cubicBezTo>
                <a:cubicBezTo>
                  <a:pt x="788465" y="431258"/>
                  <a:pt x="1075273" y="597416"/>
                  <a:pt x="1075273" y="597416"/>
                </a:cubicBezTo>
                <a:lnTo>
                  <a:pt x="1075273" y="597416"/>
                </a:lnTo>
                <a:lnTo>
                  <a:pt x="916523" y="575191"/>
                </a:lnTo>
                <a:cubicBezTo>
                  <a:pt x="845615" y="566195"/>
                  <a:pt x="757244" y="605353"/>
                  <a:pt x="649823" y="543441"/>
                </a:cubicBezTo>
                <a:cubicBezTo>
                  <a:pt x="542402" y="481529"/>
                  <a:pt x="356135" y="274095"/>
                  <a:pt x="271998" y="203716"/>
                </a:cubicBezTo>
                <a:cubicBezTo>
                  <a:pt x="187861" y="133337"/>
                  <a:pt x="186273" y="144449"/>
                  <a:pt x="144998" y="121166"/>
                </a:cubicBezTo>
                <a:cubicBezTo>
                  <a:pt x="103723" y="97883"/>
                  <a:pt x="-17456" y="85183"/>
                  <a:pt x="2123" y="6719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93BADDE0-70E7-05CC-54E7-847E0D97AD7A}"/>
              </a:ext>
            </a:extLst>
          </p:cNvPr>
          <p:cNvSpPr/>
          <p:nvPr/>
        </p:nvSpPr>
        <p:spPr>
          <a:xfrm>
            <a:off x="2660650" y="9356129"/>
            <a:ext cx="1052292" cy="427462"/>
          </a:xfrm>
          <a:custGeom>
            <a:avLst/>
            <a:gdLst>
              <a:gd name="connsiteX0" fmla="*/ 0 w 1052292"/>
              <a:gd name="connsiteY0" fmla="*/ 410171 h 427462"/>
              <a:gd name="connsiteX1" fmla="*/ 238125 w 1052292"/>
              <a:gd name="connsiteY1" fmla="*/ 178396 h 427462"/>
              <a:gd name="connsiteX2" fmla="*/ 225425 w 1052292"/>
              <a:gd name="connsiteY2" fmla="*/ 219671 h 427462"/>
              <a:gd name="connsiteX3" fmla="*/ 476250 w 1052292"/>
              <a:gd name="connsiteY3" fmla="*/ 29171 h 427462"/>
              <a:gd name="connsiteX4" fmla="*/ 533400 w 1052292"/>
              <a:gd name="connsiteY4" fmla="*/ 127596 h 427462"/>
              <a:gd name="connsiteX5" fmla="*/ 638175 w 1052292"/>
              <a:gd name="connsiteY5" fmla="*/ 108546 h 427462"/>
              <a:gd name="connsiteX6" fmla="*/ 758825 w 1052292"/>
              <a:gd name="connsiteY6" fmla="*/ 187921 h 427462"/>
              <a:gd name="connsiteX7" fmla="*/ 857250 w 1052292"/>
              <a:gd name="connsiteY7" fmla="*/ 99021 h 427462"/>
              <a:gd name="connsiteX8" fmla="*/ 895350 w 1052292"/>
              <a:gd name="connsiteY8" fmla="*/ 596 h 427462"/>
              <a:gd name="connsiteX9" fmla="*/ 1050925 w 1052292"/>
              <a:gd name="connsiteY9" fmla="*/ 70446 h 427462"/>
              <a:gd name="connsiteX10" fmla="*/ 965200 w 1052292"/>
              <a:gd name="connsiteY10" fmla="*/ 305396 h 427462"/>
              <a:gd name="connsiteX11" fmla="*/ 860425 w 1052292"/>
              <a:gd name="connsiteY11" fmla="*/ 381596 h 427462"/>
              <a:gd name="connsiteX12" fmla="*/ 609600 w 1052292"/>
              <a:gd name="connsiteY12" fmla="*/ 378421 h 427462"/>
              <a:gd name="connsiteX13" fmla="*/ 333375 w 1052292"/>
              <a:gd name="connsiteY13" fmla="*/ 422871 h 427462"/>
              <a:gd name="connsiteX14" fmla="*/ 161925 w 1052292"/>
              <a:gd name="connsiteY14" fmla="*/ 426046 h 427462"/>
              <a:gd name="connsiteX15" fmla="*/ 0 w 1052292"/>
              <a:gd name="connsiteY15" fmla="*/ 410171 h 4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292" h="427462">
                <a:moveTo>
                  <a:pt x="0" y="410171"/>
                </a:moveTo>
                <a:cubicBezTo>
                  <a:pt x="100277" y="310158"/>
                  <a:pt x="200554" y="210146"/>
                  <a:pt x="238125" y="178396"/>
                </a:cubicBezTo>
                <a:cubicBezTo>
                  <a:pt x="275696" y="146646"/>
                  <a:pt x="185738" y="244542"/>
                  <a:pt x="225425" y="219671"/>
                </a:cubicBezTo>
                <a:cubicBezTo>
                  <a:pt x="265112" y="194800"/>
                  <a:pt x="424921" y="44517"/>
                  <a:pt x="476250" y="29171"/>
                </a:cubicBezTo>
                <a:cubicBezTo>
                  <a:pt x="527579" y="13825"/>
                  <a:pt x="506413" y="114367"/>
                  <a:pt x="533400" y="127596"/>
                </a:cubicBezTo>
                <a:cubicBezTo>
                  <a:pt x="560388" y="140825"/>
                  <a:pt x="600604" y="98492"/>
                  <a:pt x="638175" y="108546"/>
                </a:cubicBezTo>
                <a:cubicBezTo>
                  <a:pt x="675746" y="118600"/>
                  <a:pt x="722313" y="189508"/>
                  <a:pt x="758825" y="187921"/>
                </a:cubicBezTo>
                <a:cubicBezTo>
                  <a:pt x="795337" y="186334"/>
                  <a:pt x="834496" y="130242"/>
                  <a:pt x="857250" y="99021"/>
                </a:cubicBezTo>
                <a:cubicBezTo>
                  <a:pt x="880004" y="67800"/>
                  <a:pt x="863071" y="5358"/>
                  <a:pt x="895350" y="596"/>
                </a:cubicBezTo>
                <a:cubicBezTo>
                  <a:pt x="927629" y="-4167"/>
                  <a:pt x="1039283" y="19646"/>
                  <a:pt x="1050925" y="70446"/>
                </a:cubicBezTo>
                <a:cubicBezTo>
                  <a:pt x="1062567" y="121246"/>
                  <a:pt x="996950" y="253538"/>
                  <a:pt x="965200" y="305396"/>
                </a:cubicBezTo>
                <a:cubicBezTo>
                  <a:pt x="933450" y="357254"/>
                  <a:pt x="919692" y="369425"/>
                  <a:pt x="860425" y="381596"/>
                </a:cubicBezTo>
                <a:cubicBezTo>
                  <a:pt x="801158" y="393767"/>
                  <a:pt x="697442" y="371542"/>
                  <a:pt x="609600" y="378421"/>
                </a:cubicBezTo>
                <a:cubicBezTo>
                  <a:pt x="521758" y="385300"/>
                  <a:pt x="407987" y="414934"/>
                  <a:pt x="333375" y="422871"/>
                </a:cubicBezTo>
                <a:cubicBezTo>
                  <a:pt x="258763" y="430808"/>
                  <a:pt x="161925" y="426046"/>
                  <a:pt x="161925" y="426046"/>
                </a:cubicBezTo>
                <a:lnTo>
                  <a:pt x="0" y="41017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AC58C814-EACD-392E-CAF7-7BBA5AA9FDC3}"/>
              </a:ext>
            </a:extLst>
          </p:cNvPr>
          <p:cNvSpPr/>
          <p:nvPr/>
        </p:nvSpPr>
        <p:spPr>
          <a:xfrm>
            <a:off x="2776671" y="9577969"/>
            <a:ext cx="1272627" cy="304140"/>
          </a:xfrm>
          <a:custGeom>
            <a:avLst/>
            <a:gdLst>
              <a:gd name="connsiteX0" fmla="*/ 1454 w 1272627"/>
              <a:gd name="connsiteY0" fmla="*/ 178806 h 304140"/>
              <a:gd name="connsiteX1" fmla="*/ 414204 w 1272627"/>
              <a:gd name="connsiteY1" fmla="*/ 1006 h 304140"/>
              <a:gd name="connsiteX2" fmla="*/ 449129 w 1272627"/>
              <a:gd name="connsiteY2" fmla="*/ 102606 h 304140"/>
              <a:gd name="connsiteX3" fmla="*/ 665029 w 1272627"/>
              <a:gd name="connsiteY3" fmla="*/ 16881 h 304140"/>
              <a:gd name="connsiteX4" fmla="*/ 674554 w 1272627"/>
              <a:gd name="connsiteY4" fmla="*/ 172456 h 304140"/>
              <a:gd name="connsiteX5" fmla="*/ 947604 w 1272627"/>
              <a:gd name="connsiteY5" fmla="*/ 32756 h 304140"/>
              <a:gd name="connsiteX6" fmla="*/ 823779 w 1272627"/>
              <a:gd name="connsiteY6" fmla="*/ 232781 h 304140"/>
              <a:gd name="connsiteX7" fmla="*/ 1252404 w 1272627"/>
              <a:gd name="connsiteY7" fmla="*/ 29581 h 304140"/>
              <a:gd name="connsiteX8" fmla="*/ 1207954 w 1272627"/>
              <a:gd name="connsiteY8" fmla="*/ 51806 h 304140"/>
              <a:gd name="connsiteX9" fmla="*/ 814254 w 1272627"/>
              <a:gd name="connsiteY9" fmla="*/ 274056 h 304140"/>
              <a:gd name="connsiteX10" fmla="*/ 696779 w 1272627"/>
              <a:gd name="connsiteY10" fmla="*/ 296281 h 304140"/>
              <a:gd name="connsiteX11" fmla="*/ 477704 w 1272627"/>
              <a:gd name="connsiteY11" fmla="*/ 220081 h 304140"/>
              <a:gd name="connsiteX12" fmla="*/ 284029 w 1272627"/>
              <a:gd name="connsiteY12" fmla="*/ 172456 h 304140"/>
              <a:gd name="connsiteX13" fmla="*/ 1454 w 1272627"/>
              <a:gd name="connsiteY13" fmla="*/ 178806 h 3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2627" h="304140">
                <a:moveTo>
                  <a:pt x="1454" y="178806"/>
                </a:moveTo>
                <a:cubicBezTo>
                  <a:pt x="23150" y="150231"/>
                  <a:pt x="339592" y="13706"/>
                  <a:pt x="414204" y="1006"/>
                </a:cubicBezTo>
                <a:cubicBezTo>
                  <a:pt x="488816" y="-11694"/>
                  <a:pt x="407325" y="99960"/>
                  <a:pt x="449129" y="102606"/>
                </a:cubicBezTo>
                <a:cubicBezTo>
                  <a:pt x="490933" y="105252"/>
                  <a:pt x="627458" y="5239"/>
                  <a:pt x="665029" y="16881"/>
                </a:cubicBezTo>
                <a:cubicBezTo>
                  <a:pt x="702600" y="28523"/>
                  <a:pt x="627458" y="169810"/>
                  <a:pt x="674554" y="172456"/>
                </a:cubicBezTo>
                <a:cubicBezTo>
                  <a:pt x="721650" y="175102"/>
                  <a:pt x="922733" y="22702"/>
                  <a:pt x="947604" y="32756"/>
                </a:cubicBezTo>
                <a:cubicBezTo>
                  <a:pt x="972475" y="42810"/>
                  <a:pt x="772979" y="233310"/>
                  <a:pt x="823779" y="232781"/>
                </a:cubicBezTo>
                <a:cubicBezTo>
                  <a:pt x="874579" y="232252"/>
                  <a:pt x="1188375" y="59743"/>
                  <a:pt x="1252404" y="29581"/>
                </a:cubicBezTo>
                <a:cubicBezTo>
                  <a:pt x="1316433" y="-581"/>
                  <a:pt x="1207954" y="51806"/>
                  <a:pt x="1207954" y="51806"/>
                </a:cubicBezTo>
                <a:cubicBezTo>
                  <a:pt x="1134929" y="92552"/>
                  <a:pt x="899450" y="233310"/>
                  <a:pt x="814254" y="274056"/>
                </a:cubicBezTo>
                <a:cubicBezTo>
                  <a:pt x="729058" y="314802"/>
                  <a:pt x="752871" y="305277"/>
                  <a:pt x="696779" y="296281"/>
                </a:cubicBezTo>
                <a:cubicBezTo>
                  <a:pt x="640687" y="287285"/>
                  <a:pt x="546496" y="240719"/>
                  <a:pt x="477704" y="220081"/>
                </a:cubicBezTo>
                <a:cubicBezTo>
                  <a:pt x="408912" y="199443"/>
                  <a:pt x="361287" y="179335"/>
                  <a:pt x="284029" y="172456"/>
                </a:cubicBezTo>
                <a:cubicBezTo>
                  <a:pt x="206771" y="165577"/>
                  <a:pt x="-20242" y="207381"/>
                  <a:pt x="1454" y="17880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80983055-4133-CA94-107D-C4721C35B4AE}"/>
              </a:ext>
            </a:extLst>
          </p:cNvPr>
          <p:cNvSpPr/>
          <p:nvPr/>
        </p:nvSpPr>
        <p:spPr>
          <a:xfrm>
            <a:off x="2711732" y="9442280"/>
            <a:ext cx="670474" cy="268391"/>
          </a:xfrm>
          <a:custGeom>
            <a:avLst/>
            <a:gdLst>
              <a:gd name="connsiteX0" fmla="*/ 2893 w 670474"/>
              <a:gd name="connsiteY0" fmla="*/ 257345 h 268391"/>
              <a:gd name="connsiteX1" fmla="*/ 387068 w 670474"/>
              <a:gd name="connsiteY1" fmla="*/ 3345 h 268391"/>
              <a:gd name="connsiteX2" fmla="*/ 412468 w 670474"/>
              <a:gd name="connsiteY2" fmla="*/ 108120 h 268391"/>
              <a:gd name="connsiteX3" fmla="*/ 622018 w 670474"/>
              <a:gd name="connsiteY3" fmla="*/ 50970 h 268391"/>
              <a:gd name="connsiteX4" fmla="*/ 653768 w 670474"/>
              <a:gd name="connsiteY4" fmla="*/ 136695 h 268391"/>
              <a:gd name="connsiteX5" fmla="*/ 406118 w 670474"/>
              <a:gd name="connsiteY5" fmla="*/ 181145 h 268391"/>
              <a:gd name="connsiteX6" fmla="*/ 218793 w 670474"/>
              <a:gd name="connsiteY6" fmla="*/ 219245 h 268391"/>
              <a:gd name="connsiteX7" fmla="*/ 2893 w 670474"/>
              <a:gd name="connsiteY7" fmla="*/ 257345 h 2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474" h="268391">
                <a:moveTo>
                  <a:pt x="2893" y="257345"/>
                </a:moveTo>
                <a:cubicBezTo>
                  <a:pt x="30939" y="221362"/>
                  <a:pt x="318806" y="28216"/>
                  <a:pt x="387068" y="3345"/>
                </a:cubicBezTo>
                <a:cubicBezTo>
                  <a:pt x="455331" y="-21526"/>
                  <a:pt x="373310" y="100183"/>
                  <a:pt x="412468" y="108120"/>
                </a:cubicBezTo>
                <a:cubicBezTo>
                  <a:pt x="451626" y="116057"/>
                  <a:pt x="581801" y="46207"/>
                  <a:pt x="622018" y="50970"/>
                </a:cubicBezTo>
                <a:cubicBezTo>
                  <a:pt x="662235" y="55732"/>
                  <a:pt x="689751" y="114999"/>
                  <a:pt x="653768" y="136695"/>
                </a:cubicBezTo>
                <a:cubicBezTo>
                  <a:pt x="617785" y="158391"/>
                  <a:pt x="478614" y="167387"/>
                  <a:pt x="406118" y="181145"/>
                </a:cubicBezTo>
                <a:cubicBezTo>
                  <a:pt x="333622" y="194903"/>
                  <a:pt x="279118" y="207603"/>
                  <a:pt x="218793" y="219245"/>
                </a:cubicBezTo>
                <a:cubicBezTo>
                  <a:pt x="158468" y="230887"/>
                  <a:pt x="-25153" y="293328"/>
                  <a:pt x="2893" y="2573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AC70B957-0A61-35F6-8CEF-05F2C29EC9C4}"/>
              </a:ext>
            </a:extLst>
          </p:cNvPr>
          <p:cNvSpPr/>
          <p:nvPr/>
        </p:nvSpPr>
        <p:spPr>
          <a:xfrm>
            <a:off x="3421854" y="9475792"/>
            <a:ext cx="791788" cy="361344"/>
          </a:xfrm>
          <a:custGeom>
            <a:avLst/>
            <a:gdLst>
              <a:gd name="connsiteX0" fmla="*/ 3971 w 791788"/>
              <a:gd name="connsiteY0" fmla="*/ 277808 h 361344"/>
              <a:gd name="connsiteX1" fmla="*/ 83346 w 791788"/>
              <a:gd name="connsiteY1" fmla="*/ 233358 h 361344"/>
              <a:gd name="connsiteX2" fmla="*/ 235746 w 791788"/>
              <a:gd name="connsiteY2" fmla="*/ 125408 h 361344"/>
              <a:gd name="connsiteX3" fmla="*/ 277021 w 791788"/>
              <a:gd name="connsiteY3" fmla="*/ 1583 h 361344"/>
              <a:gd name="connsiteX4" fmla="*/ 404021 w 791788"/>
              <a:gd name="connsiteY4" fmla="*/ 61908 h 361344"/>
              <a:gd name="connsiteX5" fmla="*/ 340521 w 791788"/>
              <a:gd name="connsiteY5" fmla="*/ 157158 h 361344"/>
              <a:gd name="connsiteX6" fmla="*/ 489746 w 791788"/>
              <a:gd name="connsiteY6" fmla="*/ 106358 h 361344"/>
              <a:gd name="connsiteX7" fmla="*/ 743746 w 791788"/>
              <a:gd name="connsiteY7" fmla="*/ 131758 h 361344"/>
              <a:gd name="connsiteX8" fmla="*/ 765971 w 791788"/>
              <a:gd name="connsiteY8" fmla="*/ 138108 h 361344"/>
              <a:gd name="connsiteX9" fmla="*/ 461171 w 791788"/>
              <a:gd name="connsiteY9" fmla="*/ 207958 h 361344"/>
              <a:gd name="connsiteX10" fmla="*/ 188121 w 791788"/>
              <a:gd name="connsiteY10" fmla="*/ 360358 h 361344"/>
              <a:gd name="connsiteX11" fmla="*/ 203996 w 791788"/>
              <a:gd name="connsiteY11" fmla="*/ 274633 h 361344"/>
              <a:gd name="connsiteX12" fmla="*/ 3971 w 791788"/>
              <a:gd name="connsiteY12" fmla="*/ 277808 h 36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788" h="361344">
                <a:moveTo>
                  <a:pt x="3971" y="277808"/>
                </a:moveTo>
                <a:cubicBezTo>
                  <a:pt x="-16137" y="270929"/>
                  <a:pt x="44717" y="258758"/>
                  <a:pt x="83346" y="233358"/>
                </a:cubicBezTo>
                <a:cubicBezTo>
                  <a:pt x="121975" y="207958"/>
                  <a:pt x="203467" y="164037"/>
                  <a:pt x="235746" y="125408"/>
                </a:cubicBezTo>
                <a:cubicBezTo>
                  <a:pt x="268025" y="86779"/>
                  <a:pt x="248975" y="12166"/>
                  <a:pt x="277021" y="1583"/>
                </a:cubicBezTo>
                <a:cubicBezTo>
                  <a:pt x="305067" y="-9000"/>
                  <a:pt x="393438" y="35979"/>
                  <a:pt x="404021" y="61908"/>
                </a:cubicBezTo>
                <a:cubicBezTo>
                  <a:pt x="414604" y="87837"/>
                  <a:pt x="326234" y="149750"/>
                  <a:pt x="340521" y="157158"/>
                </a:cubicBezTo>
                <a:cubicBezTo>
                  <a:pt x="354808" y="164566"/>
                  <a:pt x="422542" y="110591"/>
                  <a:pt x="489746" y="106358"/>
                </a:cubicBezTo>
                <a:cubicBezTo>
                  <a:pt x="556950" y="102125"/>
                  <a:pt x="697709" y="126466"/>
                  <a:pt x="743746" y="131758"/>
                </a:cubicBezTo>
                <a:cubicBezTo>
                  <a:pt x="789784" y="137050"/>
                  <a:pt x="813067" y="125408"/>
                  <a:pt x="765971" y="138108"/>
                </a:cubicBezTo>
                <a:cubicBezTo>
                  <a:pt x="718875" y="150808"/>
                  <a:pt x="557479" y="170916"/>
                  <a:pt x="461171" y="207958"/>
                </a:cubicBezTo>
                <a:cubicBezTo>
                  <a:pt x="364863" y="245000"/>
                  <a:pt x="230983" y="349246"/>
                  <a:pt x="188121" y="360358"/>
                </a:cubicBezTo>
                <a:cubicBezTo>
                  <a:pt x="145259" y="371470"/>
                  <a:pt x="230983" y="285216"/>
                  <a:pt x="203996" y="274633"/>
                </a:cubicBezTo>
                <a:cubicBezTo>
                  <a:pt x="177009" y="264050"/>
                  <a:pt x="24079" y="284687"/>
                  <a:pt x="3971" y="27780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A18310C-6A29-1C8F-8E93-F15006E34EA3}"/>
              </a:ext>
            </a:extLst>
          </p:cNvPr>
          <p:cNvSpPr/>
          <p:nvPr/>
        </p:nvSpPr>
        <p:spPr>
          <a:xfrm>
            <a:off x="3178092" y="9561763"/>
            <a:ext cx="1057423" cy="273011"/>
          </a:xfrm>
          <a:custGeom>
            <a:avLst/>
            <a:gdLst>
              <a:gd name="connsiteX0" fmla="*/ 3258 w 1057423"/>
              <a:gd name="connsiteY0" fmla="*/ 131512 h 273011"/>
              <a:gd name="connsiteX1" fmla="*/ 250908 w 1057423"/>
              <a:gd name="connsiteY1" fmla="*/ 93412 h 273011"/>
              <a:gd name="connsiteX2" fmla="*/ 660483 w 1057423"/>
              <a:gd name="connsiteY2" fmla="*/ 1337 h 273011"/>
              <a:gd name="connsiteX3" fmla="*/ 1057358 w 1057423"/>
              <a:gd name="connsiteY3" fmla="*/ 42612 h 273011"/>
              <a:gd name="connsiteX4" fmla="*/ 689058 w 1057423"/>
              <a:gd name="connsiteY4" fmla="*/ 96587 h 273011"/>
              <a:gd name="connsiteX5" fmla="*/ 355683 w 1057423"/>
              <a:gd name="connsiteY5" fmla="*/ 271212 h 273011"/>
              <a:gd name="connsiteX6" fmla="*/ 123908 w 1057423"/>
              <a:gd name="connsiteY6" fmla="*/ 185487 h 273011"/>
              <a:gd name="connsiteX7" fmla="*/ 3258 w 1057423"/>
              <a:gd name="connsiteY7" fmla="*/ 131512 h 2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423" h="273011">
                <a:moveTo>
                  <a:pt x="3258" y="131512"/>
                </a:moveTo>
                <a:cubicBezTo>
                  <a:pt x="24425" y="116166"/>
                  <a:pt x="141371" y="115108"/>
                  <a:pt x="250908" y="93412"/>
                </a:cubicBezTo>
                <a:cubicBezTo>
                  <a:pt x="360445" y="71716"/>
                  <a:pt x="526075" y="9804"/>
                  <a:pt x="660483" y="1337"/>
                </a:cubicBezTo>
                <a:cubicBezTo>
                  <a:pt x="794891" y="-7130"/>
                  <a:pt x="1052596" y="26737"/>
                  <a:pt x="1057358" y="42612"/>
                </a:cubicBezTo>
                <a:cubicBezTo>
                  <a:pt x="1062120" y="58487"/>
                  <a:pt x="806004" y="58487"/>
                  <a:pt x="689058" y="96587"/>
                </a:cubicBezTo>
                <a:cubicBezTo>
                  <a:pt x="572112" y="134687"/>
                  <a:pt x="449875" y="256395"/>
                  <a:pt x="355683" y="271212"/>
                </a:cubicBezTo>
                <a:cubicBezTo>
                  <a:pt x="261491" y="286029"/>
                  <a:pt x="178941" y="205066"/>
                  <a:pt x="123908" y="185487"/>
                </a:cubicBezTo>
                <a:cubicBezTo>
                  <a:pt x="68875" y="165908"/>
                  <a:pt x="-17909" y="146858"/>
                  <a:pt x="3258" y="1315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26C0962B-495C-D9E8-E6D2-D9BA7AA00819}"/>
              </a:ext>
            </a:extLst>
          </p:cNvPr>
          <p:cNvSpPr/>
          <p:nvPr/>
        </p:nvSpPr>
        <p:spPr>
          <a:xfrm>
            <a:off x="4024021" y="5812082"/>
            <a:ext cx="5576159" cy="4923879"/>
          </a:xfrm>
          <a:custGeom>
            <a:avLst/>
            <a:gdLst>
              <a:gd name="connsiteX0" fmla="*/ 653996 w 5576159"/>
              <a:gd name="connsiteY0" fmla="*/ 18875 h 4923879"/>
              <a:gd name="connsiteX1" fmla="*/ 1449127 w 5576159"/>
              <a:gd name="connsiteY1" fmla="*/ 85135 h 4923879"/>
              <a:gd name="connsiteX2" fmla="*/ 4921196 w 5576159"/>
              <a:gd name="connsiteY2" fmla="*/ 138144 h 4923879"/>
              <a:gd name="connsiteX3" fmla="*/ 3794762 w 5576159"/>
              <a:gd name="connsiteY3" fmla="*/ 376683 h 4923879"/>
              <a:gd name="connsiteX4" fmla="*/ 4629649 w 5576159"/>
              <a:gd name="connsiteY4" fmla="*/ 654979 h 4923879"/>
              <a:gd name="connsiteX5" fmla="*/ 2085231 w 5576159"/>
              <a:gd name="connsiteY5" fmla="*/ 1198318 h 4923879"/>
              <a:gd name="connsiteX6" fmla="*/ 4722414 w 5576159"/>
              <a:gd name="connsiteY6" fmla="*/ 1529622 h 4923879"/>
              <a:gd name="connsiteX7" fmla="*/ 4338101 w 5576159"/>
              <a:gd name="connsiteY7" fmla="*/ 2417518 h 4923879"/>
              <a:gd name="connsiteX8" fmla="*/ 4006796 w 5576159"/>
              <a:gd name="connsiteY8" fmla="*/ 2391014 h 4923879"/>
              <a:gd name="connsiteX9" fmla="*/ 4669405 w 5576159"/>
              <a:gd name="connsiteY9" fmla="*/ 2748822 h 4923879"/>
              <a:gd name="connsiteX10" fmla="*/ 4218831 w 5576159"/>
              <a:gd name="connsiteY10" fmla="*/ 3424683 h 4923879"/>
              <a:gd name="connsiteX11" fmla="*/ 1117822 w 5576159"/>
              <a:gd name="connsiteY11" fmla="*/ 3451188 h 4923879"/>
              <a:gd name="connsiteX12" fmla="*/ 5027214 w 5576159"/>
              <a:gd name="connsiteY12" fmla="*/ 3729483 h 4923879"/>
              <a:gd name="connsiteX13" fmla="*/ 5332014 w 5576159"/>
              <a:gd name="connsiteY13" fmla="*/ 4683640 h 4923879"/>
              <a:gd name="connsiteX14" fmla="*/ 2986379 w 5576159"/>
              <a:gd name="connsiteY14" fmla="*/ 4908927 h 4923879"/>
              <a:gd name="connsiteX15" fmla="*/ 44396 w 5576159"/>
              <a:gd name="connsiteY15" fmla="*/ 4378840 h 4923879"/>
              <a:gd name="connsiteX16" fmla="*/ 1237092 w 5576159"/>
              <a:gd name="connsiteY16" fmla="*/ 3040370 h 4923879"/>
              <a:gd name="connsiteX17" fmla="*/ 1568396 w 5576159"/>
              <a:gd name="connsiteY17" fmla="*/ 2139222 h 4923879"/>
              <a:gd name="connsiteX18" fmla="*/ 1422622 w 5576159"/>
              <a:gd name="connsiteY18" fmla="*/ 1264579 h 4923879"/>
              <a:gd name="connsiteX19" fmla="*/ 2071979 w 5576159"/>
              <a:gd name="connsiteY19" fmla="*/ 853761 h 4923879"/>
              <a:gd name="connsiteX20" fmla="*/ 1263596 w 5576159"/>
              <a:gd name="connsiteY20" fmla="*/ 456196 h 4923879"/>
              <a:gd name="connsiteX21" fmla="*/ 653996 w 5576159"/>
              <a:gd name="connsiteY21" fmla="*/ 18875 h 492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76159" h="4923879">
                <a:moveTo>
                  <a:pt x="653996" y="18875"/>
                </a:moveTo>
                <a:cubicBezTo>
                  <a:pt x="684918" y="-42968"/>
                  <a:pt x="737927" y="65257"/>
                  <a:pt x="1449127" y="85135"/>
                </a:cubicBezTo>
                <a:cubicBezTo>
                  <a:pt x="2160327" y="105013"/>
                  <a:pt x="4530257" y="89553"/>
                  <a:pt x="4921196" y="138144"/>
                </a:cubicBezTo>
                <a:cubicBezTo>
                  <a:pt x="5312135" y="186735"/>
                  <a:pt x="3843353" y="290544"/>
                  <a:pt x="3794762" y="376683"/>
                </a:cubicBezTo>
                <a:cubicBezTo>
                  <a:pt x="3746171" y="462822"/>
                  <a:pt x="4914571" y="518040"/>
                  <a:pt x="4629649" y="654979"/>
                </a:cubicBezTo>
                <a:cubicBezTo>
                  <a:pt x="4344727" y="791918"/>
                  <a:pt x="2069770" y="1052544"/>
                  <a:pt x="2085231" y="1198318"/>
                </a:cubicBezTo>
                <a:cubicBezTo>
                  <a:pt x="2100692" y="1344092"/>
                  <a:pt x="4346936" y="1326422"/>
                  <a:pt x="4722414" y="1529622"/>
                </a:cubicBezTo>
                <a:cubicBezTo>
                  <a:pt x="5097892" y="1732822"/>
                  <a:pt x="4457371" y="2273953"/>
                  <a:pt x="4338101" y="2417518"/>
                </a:cubicBezTo>
                <a:cubicBezTo>
                  <a:pt x="4218831" y="2561083"/>
                  <a:pt x="3951579" y="2335797"/>
                  <a:pt x="4006796" y="2391014"/>
                </a:cubicBezTo>
                <a:cubicBezTo>
                  <a:pt x="4062013" y="2446231"/>
                  <a:pt x="4634066" y="2576544"/>
                  <a:pt x="4669405" y="2748822"/>
                </a:cubicBezTo>
                <a:cubicBezTo>
                  <a:pt x="4704744" y="2921100"/>
                  <a:pt x="4810762" y="3307622"/>
                  <a:pt x="4218831" y="3424683"/>
                </a:cubicBezTo>
                <a:cubicBezTo>
                  <a:pt x="3626901" y="3541744"/>
                  <a:pt x="983092" y="3400388"/>
                  <a:pt x="1117822" y="3451188"/>
                </a:cubicBezTo>
                <a:cubicBezTo>
                  <a:pt x="1252553" y="3501988"/>
                  <a:pt x="4324849" y="3524074"/>
                  <a:pt x="5027214" y="3729483"/>
                </a:cubicBezTo>
                <a:cubicBezTo>
                  <a:pt x="5729579" y="3934892"/>
                  <a:pt x="5672153" y="4487066"/>
                  <a:pt x="5332014" y="4683640"/>
                </a:cubicBezTo>
                <a:cubicBezTo>
                  <a:pt x="4991875" y="4880214"/>
                  <a:pt x="3867649" y="4959727"/>
                  <a:pt x="2986379" y="4908927"/>
                </a:cubicBezTo>
                <a:cubicBezTo>
                  <a:pt x="2105109" y="4858127"/>
                  <a:pt x="335944" y="4690266"/>
                  <a:pt x="44396" y="4378840"/>
                </a:cubicBezTo>
                <a:cubicBezTo>
                  <a:pt x="-247152" y="4067414"/>
                  <a:pt x="983092" y="3413640"/>
                  <a:pt x="1237092" y="3040370"/>
                </a:cubicBezTo>
                <a:cubicBezTo>
                  <a:pt x="1491092" y="2667100"/>
                  <a:pt x="1537474" y="2435187"/>
                  <a:pt x="1568396" y="2139222"/>
                </a:cubicBezTo>
                <a:cubicBezTo>
                  <a:pt x="1599318" y="1843257"/>
                  <a:pt x="1338691" y="1478823"/>
                  <a:pt x="1422622" y="1264579"/>
                </a:cubicBezTo>
                <a:cubicBezTo>
                  <a:pt x="1506553" y="1050335"/>
                  <a:pt x="2098483" y="988491"/>
                  <a:pt x="2071979" y="853761"/>
                </a:cubicBezTo>
                <a:cubicBezTo>
                  <a:pt x="2045475" y="719031"/>
                  <a:pt x="1504344" y="601970"/>
                  <a:pt x="1263596" y="456196"/>
                </a:cubicBezTo>
                <a:cubicBezTo>
                  <a:pt x="1022848" y="310422"/>
                  <a:pt x="623074" y="80718"/>
                  <a:pt x="653996" y="188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66F7C8A7-81F5-BFBF-47ED-4BF8C360FD19}"/>
              </a:ext>
            </a:extLst>
          </p:cNvPr>
          <p:cNvSpPr/>
          <p:nvPr/>
        </p:nvSpPr>
        <p:spPr>
          <a:xfrm>
            <a:off x="4492592" y="5827502"/>
            <a:ext cx="5190077" cy="4785978"/>
          </a:xfrm>
          <a:custGeom>
            <a:avLst/>
            <a:gdLst>
              <a:gd name="connsiteX0" fmla="*/ 516730 w 5190077"/>
              <a:gd name="connsiteY0" fmla="*/ 43211 h 4785978"/>
              <a:gd name="connsiteX1" fmla="*/ 848034 w 5190077"/>
              <a:gd name="connsiteY1" fmla="*/ 82968 h 4785978"/>
              <a:gd name="connsiteX2" fmla="*/ 4863443 w 5190077"/>
              <a:gd name="connsiteY2" fmla="*/ 82968 h 4785978"/>
              <a:gd name="connsiteX3" fmla="*/ 4916451 w 5190077"/>
              <a:gd name="connsiteY3" fmla="*/ 1222655 h 4785978"/>
              <a:gd name="connsiteX4" fmla="*/ 4598399 w 5190077"/>
              <a:gd name="connsiteY4" fmla="*/ 1540707 h 4785978"/>
              <a:gd name="connsiteX5" fmla="*/ 4942956 w 5190077"/>
              <a:gd name="connsiteY5" fmla="*/ 3449020 h 4785978"/>
              <a:gd name="connsiteX6" fmla="*/ 4995965 w 5190077"/>
              <a:gd name="connsiteY6" fmla="*/ 4681472 h 4785978"/>
              <a:gd name="connsiteX7" fmla="*/ 2941878 w 5190077"/>
              <a:gd name="connsiteY7" fmla="*/ 4641715 h 4785978"/>
              <a:gd name="connsiteX8" fmla="*/ 105912 w 5190077"/>
              <a:gd name="connsiteY8" fmla="*/ 4005611 h 4785978"/>
              <a:gd name="connsiteX9" fmla="*/ 609495 w 5190077"/>
              <a:gd name="connsiteY9" fmla="*/ 2865924 h 4785978"/>
              <a:gd name="connsiteX10" fmla="*/ 662504 w 5190077"/>
              <a:gd name="connsiteY10" fmla="*/ 1845507 h 4785978"/>
              <a:gd name="connsiteX11" fmla="*/ 251686 w 5190077"/>
              <a:gd name="connsiteY11" fmla="*/ 493785 h 4785978"/>
              <a:gd name="connsiteX12" fmla="*/ 556486 w 5190077"/>
              <a:gd name="connsiteY12" fmla="*/ 427524 h 4785978"/>
              <a:gd name="connsiteX13" fmla="*/ 516730 w 5190077"/>
              <a:gd name="connsiteY13" fmla="*/ 43211 h 478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90077" h="4785978">
                <a:moveTo>
                  <a:pt x="516730" y="43211"/>
                </a:moveTo>
                <a:cubicBezTo>
                  <a:pt x="565321" y="-14215"/>
                  <a:pt x="848034" y="82968"/>
                  <a:pt x="848034" y="82968"/>
                </a:cubicBezTo>
                <a:cubicBezTo>
                  <a:pt x="1572486" y="89594"/>
                  <a:pt x="4185374" y="-106980"/>
                  <a:pt x="4863443" y="82968"/>
                </a:cubicBezTo>
                <a:cubicBezTo>
                  <a:pt x="5541512" y="272916"/>
                  <a:pt x="4960625" y="979699"/>
                  <a:pt x="4916451" y="1222655"/>
                </a:cubicBezTo>
                <a:cubicBezTo>
                  <a:pt x="4872277" y="1465611"/>
                  <a:pt x="4593982" y="1169646"/>
                  <a:pt x="4598399" y="1540707"/>
                </a:cubicBezTo>
                <a:cubicBezTo>
                  <a:pt x="4602817" y="1911768"/>
                  <a:pt x="4876695" y="2925559"/>
                  <a:pt x="4942956" y="3449020"/>
                </a:cubicBezTo>
                <a:cubicBezTo>
                  <a:pt x="5009217" y="3972481"/>
                  <a:pt x="5329478" y="4482690"/>
                  <a:pt x="4995965" y="4681472"/>
                </a:cubicBezTo>
                <a:cubicBezTo>
                  <a:pt x="4662452" y="4880254"/>
                  <a:pt x="3756887" y="4754359"/>
                  <a:pt x="2941878" y="4641715"/>
                </a:cubicBezTo>
                <a:cubicBezTo>
                  <a:pt x="2126869" y="4529071"/>
                  <a:pt x="494642" y="4301576"/>
                  <a:pt x="105912" y="4005611"/>
                </a:cubicBezTo>
                <a:cubicBezTo>
                  <a:pt x="-282819" y="3709646"/>
                  <a:pt x="516730" y="3225941"/>
                  <a:pt x="609495" y="2865924"/>
                </a:cubicBezTo>
                <a:cubicBezTo>
                  <a:pt x="702260" y="2505907"/>
                  <a:pt x="722139" y="2240863"/>
                  <a:pt x="662504" y="1845507"/>
                </a:cubicBezTo>
                <a:cubicBezTo>
                  <a:pt x="602869" y="1450151"/>
                  <a:pt x="269356" y="730115"/>
                  <a:pt x="251686" y="493785"/>
                </a:cubicBezTo>
                <a:cubicBezTo>
                  <a:pt x="234016" y="257455"/>
                  <a:pt x="516730" y="500411"/>
                  <a:pt x="556486" y="427524"/>
                </a:cubicBezTo>
                <a:cubicBezTo>
                  <a:pt x="596242" y="354637"/>
                  <a:pt x="468139" y="100637"/>
                  <a:pt x="516730" y="4321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0ACE423F-266E-2BF7-23FB-D7253C96D4E8}"/>
              </a:ext>
            </a:extLst>
          </p:cNvPr>
          <p:cNvSpPr/>
          <p:nvPr/>
        </p:nvSpPr>
        <p:spPr>
          <a:xfrm>
            <a:off x="4645438" y="5513219"/>
            <a:ext cx="673238" cy="4505424"/>
          </a:xfrm>
          <a:custGeom>
            <a:avLst/>
            <a:gdLst>
              <a:gd name="connsiteX0" fmla="*/ 218110 w 673238"/>
              <a:gd name="connsiteY0" fmla="*/ 357494 h 4505424"/>
              <a:gd name="connsiteX1" fmla="*/ 655432 w 673238"/>
              <a:gd name="connsiteY1" fmla="*/ 1536938 h 4505424"/>
              <a:gd name="connsiteX2" fmla="*/ 536162 w 673238"/>
              <a:gd name="connsiteY2" fmla="*/ 3431998 h 4505424"/>
              <a:gd name="connsiteX3" fmla="*/ 59084 w 673238"/>
              <a:gd name="connsiteY3" fmla="*/ 4505424 h 4505424"/>
              <a:gd name="connsiteX4" fmla="*/ 6075 w 673238"/>
              <a:gd name="connsiteY4" fmla="*/ 3431998 h 4505424"/>
              <a:gd name="connsiteX5" fmla="*/ 45832 w 673238"/>
              <a:gd name="connsiteY5" fmla="*/ 3630781 h 4505424"/>
              <a:gd name="connsiteX6" fmla="*/ 112092 w 673238"/>
              <a:gd name="connsiteY6" fmla="*/ 264729 h 4505424"/>
              <a:gd name="connsiteX7" fmla="*/ 218110 w 673238"/>
              <a:gd name="connsiteY7" fmla="*/ 357494 h 450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238" h="4505424">
                <a:moveTo>
                  <a:pt x="218110" y="357494"/>
                </a:moveTo>
                <a:cubicBezTo>
                  <a:pt x="308667" y="569529"/>
                  <a:pt x="602423" y="1024521"/>
                  <a:pt x="655432" y="1536938"/>
                </a:cubicBezTo>
                <a:cubicBezTo>
                  <a:pt x="708441" y="2049355"/>
                  <a:pt x="635553" y="2937250"/>
                  <a:pt x="536162" y="3431998"/>
                </a:cubicBezTo>
                <a:cubicBezTo>
                  <a:pt x="436771" y="3926746"/>
                  <a:pt x="147432" y="4505424"/>
                  <a:pt x="59084" y="4505424"/>
                </a:cubicBezTo>
                <a:cubicBezTo>
                  <a:pt x="-29264" y="4505424"/>
                  <a:pt x="8284" y="3577772"/>
                  <a:pt x="6075" y="3431998"/>
                </a:cubicBezTo>
                <a:cubicBezTo>
                  <a:pt x="3866" y="3286224"/>
                  <a:pt x="28163" y="4158659"/>
                  <a:pt x="45832" y="3630781"/>
                </a:cubicBezTo>
                <a:cubicBezTo>
                  <a:pt x="63501" y="3102903"/>
                  <a:pt x="85588" y="805860"/>
                  <a:pt x="112092" y="264729"/>
                </a:cubicBezTo>
                <a:cubicBezTo>
                  <a:pt x="138596" y="-276402"/>
                  <a:pt x="127553" y="145459"/>
                  <a:pt x="218110" y="357494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2A5B5EB7-544B-900B-4C44-3437DAE47F3A}"/>
              </a:ext>
            </a:extLst>
          </p:cNvPr>
          <p:cNvSpPr/>
          <p:nvPr/>
        </p:nvSpPr>
        <p:spPr>
          <a:xfrm>
            <a:off x="4729337" y="5552661"/>
            <a:ext cx="4876161" cy="4977771"/>
          </a:xfrm>
          <a:custGeom>
            <a:avLst/>
            <a:gdLst>
              <a:gd name="connsiteX0" fmla="*/ 213724 w 4876161"/>
              <a:gd name="connsiteY0" fmla="*/ 0 h 4977771"/>
              <a:gd name="connsiteX1" fmla="*/ 545028 w 4876161"/>
              <a:gd name="connsiteY1" fmla="*/ 53009 h 4977771"/>
              <a:gd name="connsiteX2" fmla="*/ 4162872 w 4876161"/>
              <a:gd name="connsiteY2" fmla="*/ 39756 h 4977771"/>
              <a:gd name="connsiteX3" fmla="*/ 4639950 w 4876161"/>
              <a:gd name="connsiteY3" fmla="*/ 198782 h 4977771"/>
              <a:gd name="connsiteX4" fmla="*/ 4653202 w 4876161"/>
              <a:gd name="connsiteY4" fmla="*/ 821635 h 4977771"/>
              <a:gd name="connsiteX5" fmla="*/ 4798976 w 4876161"/>
              <a:gd name="connsiteY5" fmla="*/ 2146852 h 4977771"/>
              <a:gd name="connsiteX6" fmla="*/ 4865237 w 4876161"/>
              <a:gd name="connsiteY6" fmla="*/ 4121426 h 4977771"/>
              <a:gd name="connsiteX7" fmla="*/ 4573689 w 4876161"/>
              <a:gd name="connsiteY7" fmla="*/ 4969565 h 4977771"/>
              <a:gd name="connsiteX8" fmla="*/ 4467672 w 4876161"/>
              <a:gd name="connsiteY8" fmla="*/ 3670852 h 4977771"/>
              <a:gd name="connsiteX9" fmla="*/ 4427915 w 4876161"/>
              <a:gd name="connsiteY9" fmla="*/ 503582 h 4977771"/>
              <a:gd name="connsiteX10" fmla="*/ 2784646 w 4876161"/>
              <a:gd name="connsiteY10" fmla="*/ 384313 h 4977771"/>
              <a:gd name="connsiteX11" fmla="*/ 253480 w 4876161"/>
              <a:gd name="connsiteY11" fmla="*/ 66261 h 4977771"/>
              <a:gd name="connsiteX12" fmla="*/ 213724 w 4876161"/>
              <a:gd name="connsiteY12" fmla="*/ 0 h 49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6161" h="4977771">
                <a:moveTo>
                  <a:pt x="213724" y="0"/>
                </a:moveTo>
                <a:lnTo>
                  <a:pt x="545028" y="53009"/>
                </a:lnTo>
                <a:lnTo>
                  <a:pt x="4162872" y="39756"/>
                </a:lnTo>
                <a:cubicBezTo>
                  <a:pt x="4845359" y="64052"/>
                  <a:pt x="4558228" y="68469"/>
                  <a:pt x="4639950" y="198782"/>
                </a:cubicBezTo>
                <a:cubicBezTo>
                  <a:pt x="4721672" y="329095"/>
                  <a:pt x="4626698" y="496957"/>
                  <a:pt x="4653202" y="821635"/>
                </a:cubicBezTo>
                <a:cubicBezTo>
                  <a:pt x="4679706" y="1146313"/>
                  <a:pt x="4763637" y="1596887"/>
                  <a:pt x="4798976" y="2146852"/>
                </a:cubicBezTo>
                <a:cubicBezTo>
                  <a:pt x="4834315" y="2696817"/>
                  <a:pt x="4902785" y="3650974"/>
                  <a:pt x="4865237" y="4121426"/>
                </a:cubicBezTo>
                <a:cubicBezTo>
                  <a:pt x="4827689" y="4591878"/>
                  <a:pt x="4639950" y="5044661"/>
                  <a:pt x="4573689" y="4969565"/>
                </a:cubicBezTo>
                <a:cubicBezTo>
                  <a:pt x="4507428" y="4894469"/>
                  <a:pt x="4491968" y="4415183"/>
                  <a:pt x="4467672" y="3670852"/>
                </a:cubicBezTo>
                <a:cubicBezTo>
                  <a:pt x="4443376" y="2926522"/>
                  <a:pt x="4708419" y="1051338"/>
                  <a:pt x="4427915" y="503582"/>
                </a:cubicBezTo>
                <a:cubicBezTo>
                  <a:pt x="4147411" y="-44174"/>
                  <a:pt x="3480385" y="457200"/>
                  <a:pt x="2784646" y="384313"/>
                </a:cubicBezTo>
                <a:cubicBezTo>
                  <a:pt x="2088907" y="311426"/>
                  <a:pt x="679758" y="123687"/>
                  <a:pt x="253480" y="66261"/>
                </a:cubicBezTo>
                <a:cubicBezTo>
                  <a:pt x="-172798" y="8835"/>
                  <a:pt x="27089" y="24295"/>
                  <a:pt x="213724" y="0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77755F1F-7AD3-0945-C1C7-EDB5310438AC}"/>
              </a:ext>
            </a:extLst>
          </p:cNvPr>
          <p:cNvSpPr/>
          <p:nvPr/>
        </p:nvSpPr>
        <p:spPr>
          <a:xfrm>
            <a:off x="6108444" y="4385259"/>
            <a:ext cx="2081877" cy="1817519"/>
          </a:xfrm>
          <a:custGeom>
            <a:avLst/>
            <a:gdLst>
              <a:gd name="connsiteX0" fmla="*/ 808 w 2081877"/>
              <a:gd name="connsiteY0" fmla="*/ 1631228 h 1817519"/>
              <a:gd name="connsiteX1" fmla="*/ 424878 w 2081877"/>
              <a:gd name="connsiteY1" fmla="*/ 266254 h 1817519"/>
              <a:gd name="connsiteX2" fmla="*/ 1127243 w 2081877"/>
              <a:gd name="connsiteY2" fmla="*/ 14463 h 1817519"/>
              <a:gd name="connsiteX3" fmla="*/ 1670582 w 2081877"/>
              <a:gd name="connsiteY3" fmla="*/ 491541 h 1817519"/>
              <a:gd name="connsiteX4" fmla="*/ 2081399 w 2081877"/>
              <a:gd name="connsiteY4" fmla="*/ 1684237 h 1817519"/>
              <a:gd name="connsiteX5" fmla="*/ 1591069 w 2081877"/>
              <a:gd name="connsiteY5" fmla="*/ 1644480 h 1817519"/>
              <a:gd name="connsiteX6" fmla="*/ 1392286 w 2081877"/>
              <a:gd name="connsiteY6" fmla="*/ 398776 h 1817519"/>
              <a:gd name="connsiteX7" fmla="*/ 795939 w 2081877"/>
              <a:gd name="connsiteY7" fmla="*/ 266254 h 1817519"/>
              <a:gd name="connsiteX8" fmla="*/ 332113 w 2081877"/>
              <a:gd name="connsiteY8" fmla="*/ 1246915 h 1817519"/>
              <a:gd name="connsiteX9" fmla="*/ 808 w 2081877"/>
              <a:gd name="connsiteY9" fmla="*/ 1631228 h 181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1877" h="1817519">
                <a:moveTo>
                  <a:pt x="808" y="1631228"/>
                </a:moveTo>
                <a:cubicBezTo>
                  <a:pt x="16269" y="1467785"/>
                  <a:pt x="237139" y="535715"/>
                  <a:pt x="424878" y="266254"/>
                </a:cubicBezTo>
                <a:cubicBezTo>
                  <a:pt x="612617" y="-3207"/>
                  <a:pt x="919626" y="-23085"/>
                  <a:pt x="1127243" y="14463"/>
                </a:cubicBezTo>
                <a:cubicBezTo>
                  <a:pt x="1334860" y="52011"/>
                  <a:pt x="1511556" y="213245"/>
                  <a:pt x="1670582" y="491541"/>
                </a:cubicBezTo>
                <a:cubicBezTo>
                  <a:pt x="1829608" y="769837"/>
                  <a:pt x="2094651" y="1492080"/>
                  <a:pt x="2081399" y="1684237"/>
                </a:cubicBezTo>
                <a:cubicBezTo>
                  <a:pt x="2068147" y="1876394"/>
                  <a:pt x="1705921" y="1858724"/>
                  <a:pt x="1591069" y="1644480"/>
                </a:cubicBezTo>
                <a:cubicBezTo>
                  <a:pt x="1476217" y="1430236"/>
                  <a:pt x="1524808" y="628480"/>
                  <a:pt x="1392286" y="398776"/>
                </a:cubicBezTo>
                <a:cubicBezTo>
                  <a:pt x="1259764" y="169072"/>
                  <a:pt x="972635" y="124897"/>
                  <a:pt x="795939" y="266254"/>
                </a:cubicBezTo>
                <a:cubicBezTo>
                  <a:pt x="619243" y="407611"/>
                  <a:pt x="469052" y="1017211"/>
                  <a:pt x="332113" y="1246915"/>
                </a:cubicBezTo>
                <a:cubicBezTo>
                  <a:pt x="195174" y="1476619"/>
                  <a:pt x="-14653" y="1794671"/>
                  <a:pt x="808" y="163122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F977A1D7-FAD3-7965-FFC2-A7B8F9CA1177}"/>
              </a:ext>
            </a:extLst>
          </p:cNvPr>
          <p:cNvSpPr/>
          <p:nvPr/>
        </p:nvSpPr>
        <p:spPr>
          <a:xfrm>
            <a:off x="852802" y="9401831"/>
            <a:ext cx="3563644" cy="1325645"/>
          </a:xfrm>
          <a:custGeom>
            <a:avLst/>
            <a:gdLst>
              <a:gd name="connsiteX0" fmla="*/ 1400068 w 3563644"/>
              <a:gd name="connsiteY0" fmla="*/ 7212 h 1325645"/>
              <a:gd name="connsiteX1" fmla="*/ 671198 w 3563644"/>
              <a:gd name="connsiteY1" fmla="*/ 484291 h 1325645"/>
              <a:gd name="connsiteX2" fmla="*/ 856728 w 3563644"/>
              <a:gd name="connsiteY2" fmla="*/ 669821 h 1325645"/>
              <a:gd name="connsiteX3" fmla="*/ 2195198 w 3563644"/>
              <a:gd name="connsiteY3" fmla="*/ 921612 h 1325645"/>
              <a:gd name="connsiteX4" fmla="*/ 2155441 w 3563644"/>
              <a:gd name="connsiteY4" fmla="*/ 974621 h 1325645"/>
              <a:gd name="connsiteX5" fmla="*/ 2672276 w 3563644"/>
              <a:gd name="connsiteY5" fmla="*/ 775839 h 1325645"/>
              <a:gd name="connsiteX6" fmla="*/ 2831302 w 3563644"/>
              <a:gd name="connsiteY6" fmla="*/ 537299 h 1325645"/>
              <a:gd name="connsiteX7" fmla="*/ 2804798 w 3563644"/>
              <a:gd name="connsiteY7" fmla="*/ 550552 h 1325645"/>
              <a:gd name="connsiteX8" fmla="*/ 3401146 w 3563644"/>
              <a:gd name="connsiteY8" fmla="*/ 365021 h 1325645"/>
              <a:gd name="connsiteX9" fmla="*/ 3533668 w 3563644"/>
              <a:gd name="connsiteY9" fmla="*/ 669821 h 1325645"/>
              <a:gd name="connsiteX10" fmla="*/ 2924068 w 3563644"/>
              <a:gd name="connsiteY10" fmla="*/ 1292673 h 1325645"/>
              <a:gd name="connsiteX11" fmla="*/ 1638607 w 3563644"/>
              <a:gd name="connsiteY11" fmla="*/ 1213160 h 1325645"/>
              <a:gd name="connsiteX12" fmla="*/ 61598 w 3563644"/>
              <a:gd name="connsiteY12" fmla="*/ 987873 h 1325645"/>
              <a:gd name="connsiteX13" fmla="*/ 313389 w 3563644"/>
              <a:gd name="connsiteY13" fmla="*/ 683073 h 1325645"/>
              <a:gd name="connsiteX14" fmla="*/ 247128 w 3563644"/>
              <a:gd name="connsiteY14" fmla="*/ 338517 h 1325645"/>
              <a:gd name="connsiteX15" fmla="*/ 618189 w 3563644"/>
              <a:gd name="connsiteY15" fmla="*/ 179491 h 1325645"/>
              <a:gd name="connsiteX16" fmla="*/ 339894 w 3563644"/>
              <a:gd name="connsiteY16" fmla="*/ 192743 h 1325645"/>
              <a:gd name="connsiteX17" fmla="*/ 1400068 w 3563644"/>
              <a:gd name="connsiteY17" fmla="*/ 7212 h 13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3644" h="1325645">
                <a:moveTo>
                  <a:pt x="1400068" y="7212"/>
                </a:moveTo>
                <a:cubicBezTo>
                  <a:pt x="1455285" y="55803"/>
                  <a:pt x="761755" y="373856"/>
                  <a:pt x="671198" y="484291"/>
                </a:cubicBezTo>
                <a:cubicBezTo>
                  <a:pt x="580641" y="594726"/>
                  <a:pt x="602728" y="596934"/>
                  <a:pt x="856728" y="669821"/>
                </a:cubicBezTo>
                <a:cubicBezTo>
                  <a:pt x="1110728" y="742708"/>
                  <a:pt x="1978746" y="870812"/>
                  <a:pt x="2195198" y="921612"/>
                </a:cubicBezTo>
                <a:cubicBezTo>
                  <a:pt x="2411650" y="972412"/>
                  <a:pt x="2075928" y="998916"/>
                  <a:pt x="2155441" y="974621"/>
                </a:cubicBezTo>
                <a:cubicBezTo>
                  <a:pt x="2234954" y="950326"/>
                  <a:pt x="2559633" y="848726"/>
                  <a:pt x="2672276" y="775839"/>
                </a:cubicBezTo>
                <a:cubicBezTo>
                  <a:pt x="2784920" y="702952"/>
                  <a:pt x="2809215" y="574847"/>
                  <a:pt x="2831302" y="537299"/>
                </a:cubicBezTo>
                <a:cubicBezTo>
                  <a:pt x="2853389" y="499751"/>
                  <a:pt x="2804798" y="550552"/>
                  <a:pt x="2804798" y="550552"/>
                </a:cubicBezTo>
                <a:cubicBezTo>
                  <a:pt x="2899772" y="521839"/>
                  <a:pt x="3279668" y="345143"/>
                  <a:pt x="3401146" y="365021"/>
                </a:cubicBezTo>
                <a:cubicBezTo>
                  <a:pt x="3522624" y="384899"/>
                  <a:pt x="3613181" y="515212"/>
                  <a:pt x="3533668" y="669821"/>
                </a:cubicBezTo>
                <a:cubicBezTo>
                  <a:pt x="3454155" y="824430"/>
                  <a:pt x="3239911" y="1202117"/>
                  <a:pt x="2924068" y="1292673"/>
                </a:cubicBezTo>
                <a:cubicBezTo>
                  <a:pt x="2608225" y="1383229"/>
                  <a:pt x="2115685" y="1263960"/>
                  <a:pt x="1638607" y="1213160"/>
                </a:cubicBezTo>
                <a:cubicBezTo>
                  <a:pt x="1161529" y="1162360"/>
                  <a:pt x="282468" y="1076221"/>
                  <a:pt x="61598" y="987873"/>
                </a:cubicBezTo>
                <a:cubicBezTo>
                  <a:pt x="-159272" y="899525"/>
                  <a:pt x="282467" y="791299"/>
                  <a:pt x="313389" y="683073"/>
                </a:cubicBezTo>
                <a:cubicBezTo>
                  <a:pt x="344311" y="574847"/>
                  <a:pt x="196328" y="422447"/>
                  <a:pt x="247128" y="338517"/>
                </a:cubicBezTo>
                <a:cubicBezTo>
                  <a:pt x="297928" y="254587"/>
                  <a:pt x="602728" y="203787"/>
                  <a:pt x="618189" y="179491"/>
                </a:cubicBezTo>
                <a:cubicBezTo>
                  <a:pt x="633650" y="155195"/>
                  <a:pt x="207372" y="214830"/>
                  <a:pt x="339894" y="192743"/>
                </a:cubicBezTo>
                <a:cubicBezTo>
                  <a:pt x="472416" y="170656"/>
                  <a:pt x="1344851" y="-41379"/>
                  <a:pt x="1400068" y="72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0A8A7946-C7EC-DBC5-2ABF-A89F3D493F52}"/>
              </a:ext>
            </a:extLst>
          </p:cNvPr>
          <p:cNvSpPr/>
          <p:nvPr/>
        </p:nvSpPr>
        <p:spPr>
          <a:xfrm>
            <a:off x="-364071" y="9419806"/>
            <a:ext cx="10324448" cy="2106483"/>
          </a:xfrm>
          <a:custGeom>
            <a:avLst/>
            <a:gdLst>
              <a:gd name="connsiteX0" fmla="*/ 6262 w 10324448"/>
              <a:gd name="connsiteY0" fmla="*/ 15742 h 2106483"/>
              <a:gd name="connsiteX1" fmla="*/ 112280 w 10324448"/>
              <a:gd name="connsiteY1" fmla="*/ 28994 h 2106483"/>
              <a:gd name="connsiteX2" fmla="*/ 748384 w 10324448"/>
              <a:gd name="connsiteY2" fmla="*/ 95255 h 2106483"/>
              <a:gd name="connsiteX3" fmla="*/ 1172454 w 10324448"/>
              <a:gd name="connsiteY3" fmla="*/ 784368 h 2106483"/>
              <a:gd name="connsiteX4" fmla="*/ 1556767 w 10324448"/>
              <a:gd name="connsiteY4" fmla="*/ 784368 h 2106483"/>
              <a:gd name="connsiteX5" fmla="*/ 1556767 w 10324448"/>
              <a:gd name="connsiteY5" fmla="*/ 943394 h 2106483"/>
              <a:gd name="connsiteX6" fmla="*/ 4273462 w 10324448"/>
              <a:gd name="connsiteY6" fmla="*/ 1301203 h 2106483"/>
              <a:gd name="connsiteX7" fmla="*/ 5108349 w 10324448"/>
              <a:gd name="connsiteY7" fmla="*/ 1102420 h 2106483"/>
              <a:gd name="connsiteX8" fmla="*/ 9322541 w 10324448"/>
              <a:gd name="connsiteY8" fmla="*/ 1261446 h 2106483"/>
              <a:gd name="connsiteX9" fmla="*/ 10210436 w 10324448"/>
              <a:gd name="connsiteY9" fmla="*/ 1181933 h 2106483"/>
              <a:gd name="connsiteX10" fmla="*/ 10289949 w 10324448"/>
              <a:gd name="connsiteY10" fmla="*/ 1963811 h 2106483"/>
              <a:gd name="connsiteX11" fmla="*/ 9998401 w 10324448"/>
              <a:gd name="connsiteY11" fmla="*/ 2030072 h 2106483"/>
              <a:gd name="connsiteX12" fmla="*/ 3769880 w 10324448"/>
              <a:gd name="connsiteY12" fmla="*/ 2083081 h 2106483"/>
              <a:gd name="connsiteX13" fmla="*/ 1079688 w 10324448"/>
              <a:gd name="connsiteY13" fmla="*/ 1619255 h 2106483"/>
              <a:gd name="connsiteX14" fmla="*/ 682123 w 10324448"/>
              <a:gd name="connsiteY14" fmla="*/ 1049411 h 2106483"/>
              <a:gd name="connsiteX15" fmla="*/ 337567 w 10324448"/>
              <a:gd name="connsiteY15" fmla="*/ 280785 h 2106483"/>
              <a:gd name="connsiteX16" fmla="*/ 6262 w 10324448"/>
              <a:gd name="connsiteY16" fmla="*/ 15742 h 21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4448" h="2106483">
                <a:moveTo>
                  <a:pt x="6262" y="15742"/>
                </a:moveTo>
                <a:cubicBezTo>
                  <a:pt x="-31286" y="-26223"/>
                  <a:pt x="112280" y="28994"/>
                  <a:pt x="112280" y="28994"/>
                </a:cubicBezTo>
                <a:cubicBezTo>
                  <a:pt x="235967" y="42246"/>
                  <a:pt x="571688" y="-30641"/>
                  <a:pt x="748384" y="95255"/>
                </a:cubicBezTo>
                <a:cubicBezTo>
                  <a:pt x="925080" y="221151"/>
                  <a:pt x="1037724" y="669516"/>
                  <a:pt x="1172454" y="784368"/>
                </a:cubicBezTo>
                <a:cubicBezTo>
                  <a:pt x="1307184" y="899220"/>
                  <a:pt x="1492715" y="757864"/>
                  <a:pt x="1556767" y="784368"/>
                </a:cubicBezTo>
                <a:cubicBezTo>
                  <a:pt x="1620819" y="810872"/>
                  <a:pt x="1103985" y="857255"/>
                  <a:pt x="1556767" y="943394"/>
                </a:cubicBezTo>
                <a:cubicBezTo>
                  <a:pt x="2009550" y="1029533"/>
                  <a:pt x="3681532" y="1274699"/>
                  <a:pt x="4273462" y="1301203"/>
                </a:cubicBezTo>
                <a:cubicBezTo>
                  <a:pt x="4865392" y="1327707"/>
                  <a:pt x="4266836" y="1109046"/>
                  <a:pt x="5108349" y="1102420"/>
                </a:cubicBezTo>
                <a:cubicBezTo>
                  <a:pt x="5949862" y="1095794"/>
                  <a:pt x="8472193" y="1248194"/>
                  <a:pt x="9322541" y="1261446"/>
                </a:cubicBezTo>
                <a:cubicBezTo>
                  <a:pt x="10172889" y="1274698"/>
                  <a:pt x="10049201" y="1064872"/>
                  <a:pt x="10210436" y="1181933"/>
                </a:cubicBezTo>
                <a:cubicBezTo>
                  <a:pt x="10371671" y="1298994"/>
                  <a:pt x="10325288" y="1822455"/>
                  <a:pt x="10289949" y="1963811"/>
                </a:cubicBezTo>
                <a:cubicBezTo>
                  <a:pt x="10254610" y="2105168"/>
                  <a:pt x="9998401" y="2030072"/>
                  <a:pt x="9998401" y="2030072"/>
                </a:cubicBezTo>
                <a:cubicBezTo>
                  <a:pt x="8911723" y="2049950"/>
                  <a:pt x="5256332" y="2151550"/>
                  <a:pt x="3769880" y="2083081"/>
                </a:cubicBezTo>
                <a:cubicBezTo>
                  <a:pt x="2283428" y="2014612"/>
                  <a:pt x="1594314" y="1791533"/>
                  <a:pt x="1079688" y="1619255"/>
                </a:cubicBezTo>
                <a:cubicBezTo>
                  <a:pt x="565062" y="1446977"/>
                  <a:pt x="805810" y="1272489"/>
                  <a:pt x="682123" y="1049411"/>
                </a:cubicBezTo>
                <a:cubicBezTo>
                  <a:pt x="558436" y="826333"/>
                  <a:pt x="450211" y="457481"/>
                  <a:pt x="337567" y="280785"/>
                </a:cubicBezTo>
                <a:cubicBezTo>
                  <a:pt x="224923" y="104089"/>
                  <a:pt x="43810" y="57707"/>
                  <a:pt x="6262" y="1574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7CCC137-B926-8E8C-9D18-BCC0A0D99597}"/>
              </a:ext>
            </a:extLst>
          </p:cNvPr>
          <p:cNvSpPr/>
          <p:nvPr/>
        </p:nvSpPr>
        <p:spPr>
          <a:xfrm>
            <a:off x="-636909" y="9337807"/>
            <a:ext cx="10603998" cy="3440000"/>
          </a:xfrm>
          <a:custGeom>
            <a:avLst/>
            <a:gdLst>
              <a:gd name="connsiteX0" fmla="*/ 159831 w 10603998"/>
              <a:gd name="connsiteY0" fmla="*/ 110993 h 3440000"/>
              <a:gd name="connsiteX1" fmla="*/ 451379 w 10603998"/>
              <a:gd name="connsiteY1" fmla="*/ 309776 h 3440000"/>
              <a:gd name="connsiteX2" fmla="*/ 4705326 w 10603998"/>
              <a:gd name="connsiteY2" fmla="*/ 1794019 h 3440000"/>
              <a:gd name="connsiteX3" fmla="*/ 9860422 w 10603998"/>
              <a:gd name="connsiteY3" fmla="*/ 1767515 h 3440000"/>
              <a:gd name="connsiteX4" fmla="*/ 9767657 w 10603998"/>
              <a:gd name="connsiteY4" fmla="*/ 1913289 h 3440000"/>
              <a:gd name="connsiteX5" fmla="*/ 10602544 w 10603998"/>
              <a:gd name="connsiteY5" fmla="*/ 2907202 h 3440000"/>
              <a:gd name="connsiteX6" fmla="*/ 9886926 w 10603998"/>
              <a:gd name="connsiteY6" fmla="*/ 3410784 h 3440000"/>
              <a:gd name="connsiteX7" fmla="*/ 7276248 w 10603998"/>
              <a:gd name="connsiteY7" fmla="*/ 3384280 h 3440000"/>
              <a:gd name="connsiteX8" fmla="*/ 6852179 w 10603998"/>
              <a:gd name="connsiteY8" fmla="*/ 3424036 h 3440000"/>
              <a:gd name="connsiteX9" fmla="*/ 968213 w 10603998"/>
              <a:gd name="connsiteY9" fmla="*/ 3357776 h 3440000"/>
              <a:gd name="connsiteX10" fmla="*/ 1604318 w 10603998"/>
              <a:gd name="connsiteY10" fmla="*/ 3052976 h 3440000"/>
              <a:gd name="connsiteX11" fmla="*/ 703170 w 10603998"/>
              <a:gd name="connsiteY11" fmla="*/ 1979550 h 3440000"/>
              <a:gd name="connsiteX12" fmla="*/ 769431 w 10603998"/>
              <a:gd name="connsiteY12" fmla="*/ 1661497 h 3440000"/>
              <a:gd name="connsiteX13" fmla="*/ 159831 w 10603998"/>
              <a:gd name="connsiteY13" fmla="*/ 110993 h 3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03998" h="3440000">
                <a:moveTo>
                  <a:pt x="159831" y="110993"/>
                </a:moveTo>
                <a:cubicBezTo>
                  <a:pt x="106822" y="-114294"/>
                  <a:pt x="-306204" y="29272"/>
                  <a:pt x="451379" y="309776"/>
                </a:cubicBezTo>
                <a:cubicBezTo>
                  <a:pt x="1208962" y="590280"/>
                  <a:pt x="3137152" y="1551063"/>
                  <a:pt x="4705326" y="1794019"/>
                </a:cubicBezTo>
                <a:cubicBezTo>
                  <a:pt x="6273500" y="2036976"/>
                  <a:pt x="9016700" y="1747637"/>
                  <a:pt x="9860422" y="1767515"/>
                </a:cubicBezTo>
                <a:cubicBezTo>
                  <a:pt x="10704144" y="1787393"/>
                  <a:pt x="9643970" y="1723341"/>
                  <a:pt x="9767657" y="1913289"/>
                </a:cubicBezTo>
                <a:cubicBezTo>
                  <a:pt x="9891344" y="2103237"/>
                  <a:pt x="10582666" y="2657620"/>
                  <a:pt x="10602544" y="2907202"/>
                </a:cubicBezTo>
                <a:cubicBezTo>
                  <a:pt x="10622422" y="3156784"/>
                  <a:pt x="10441309" y="3331271"/>
                  <a:pt x="9886926" y="3410784"/>
                </a:cubicBezTo>
                <a:cubicBezTo>
                  <a:pt x="9332543" y="3490297"/>
                  <a:pt x="7782039" y="3382071"/>
                  <a:pt x="7276248" y="3384280"/>
                </a:cubicBezTo>
                <a:cubicBezTo>
                  <a:pt x="6770457" y="3386489"/>
                  <a:pt x="6852179" y="3424036"/>
                  <a:pt x="6852179" y="3424036"/>
                </a:cubicBezTo>
                <a:cubicBezTo>
                  <a:pt x="5800840" y="3419619"/>
                  <a:pt x="1842856" y="3419619"/>
                  <a:pt x="968213" y="3357776"/>
                </a:cubicBezTo>
                <a:cubicBezTo>
                  <a:pt x="93570" y="3295933"/>
                  <a:pt x="1648492" y="3282680"/>
                  <a:pt x="1604318" y="3052976"/>
                </a:cubicBezTo>
                <a:cubicBezTo>
                  <a:pt x="1560144" y="2823272"/>
                  <a:pt x="842318" y="2211463"/>
                  <a:pt x="703170" y="1979550"/>
                </a:cubicBezTo>
                <a:cubicBezTo>
                  <a:pt x="564022" y="1747637"/>
                  <a:pt x="857779" y="1975132"/>
                  <a:pt x="769431" y="1661497"/>
                </a:cubicBezTo>
                <a:cubicBezTo>
                  <a:pt x="681083" y="1347862"/>
                  <a:pt x="212840" y="336280"/>
                  <a:pt x="159831" y="11099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3284B11E-246B-A31C-C4D7-ED7244324165}"/>
              </a:ext>
            </a:extLst>
          </p:cNvPr>
          <p:cNvSpPr/>
          <p:nvPr/>
        </p:nvSpPr>
        <p:spPr>
          <a:xfrm>
            <a:off x="532517" y="8625536"/>
            <a:ext cx="951732" cy="1141830"/>
          </a:xfrm>
          <a:custGeom>
            <a:avLst/>
            <a:gdLst>
              <a:gd name="connsiteX0" fmla="*/ 10822 w 951732"/>
              <a:gd name="connsiteY0" fmla="*/ 1629 h 1141830"/>
              <a:gd name="connsiteX1" fmla="*/ 752944 w 951732"/>
              <a:gd name="connsiteY1" fmla="*/ 306429 h 1141830"/>
              <a:gd name="connsiteX2" fmla="*/ 474648 w 951732"/>
              <a:gd name="connsiteY2" fmla="*/ 332934 h 1141830"/>
              <a:gd name="connsiteX3" fmla="*/ 779448 w 951732"/>
              <a:gd name="connsiteY3" fmla="*/ 584725 h 1141830"/>
              <a:gd name="connsiteX4" fmla="*/ 368631 w 951732"/>
              <a:gd name="connsiteY4" fmla="*/ 611229 h 1141830"/>
              <a:gd name="connsiteX5" fmla="*/ 951726 w 951732"/>
              <a:gd name="connsiteY5" fmla="*/ 929281 h 1141830"/>
              <a:gd name="connsiteX6" fmla="*/ 355379 w 951732"/>
              <a:gd name="connsiteY6" fmla="*/ 783507 h 1141830"/>
              <a:gd name="connsiteX7" fmla="*/ 580666 w 951732"/>
              <a:gd name="connsiteY7" fmla="*/ 1141316 h 1141830"/>
              <a:gd name="connsiteX8" fmla="*/ 527657 w 951732"/>
              <a:gd name="connsiteY8" fmla="*/ 690742 h 1141830"/>
              <a:gd name="connsiteX9" fmla="*/ 792700 w 951732"/>
              <a:gd name="connsiteY9" fmla="*/ 240168 h 1141830"/>
              <a:gd name="connsiteX10" fmla="*/ 342126 w 951732"/>
              <a:gd name="connsiteY10" fmla="*/ 187160 h 1141830"/>
              <a:gd name="connsiteX11" fmla="*/ 10822 w 951732"/>
              <a:gd name="connsiteY11" fmla="*/ 1629 h 114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732" h="1141830">
                <a:moveTo>
                  <a:pt x="10822" y="1629"/>
                </a:moveTo>
                <a:cubicBezTo>
                  <a:pt x="79292" y="21507"/>
                  <a:pt x="675640" y="251212"/>
                  <a:pt x="752944" y="306429"/>
                </a:cubicBezTo>
                <a:cubicBezTo>
                  <a:pt x="830248" y="361646"/>
                  <a:pt x="470231" y="286551"/>
                  <a:pt x="474648" y="332934"/>
                </a:cubicBezTo>
                <a:cubicBezTo>
                  <a:pt x="479065" y="379317"/>
                  <a:pt x="797117" y="538343"/>
                  <a:pt x="779448" y="584725"/>
                </a:cubicBezTo>
                <a:cubicBezTo>
                  <a:pt x="761779" y="631107"/>
                  <a:pt x="339918" y="553803"/>
                  <a:pt x="368631" y="611229"/>
                </a:cubicBezTo>
                <a:cubicBezTo>
                  <a:pt x="397344" y="668655"/>
                  <a:pt x="953935" y="900568"/>
                  <a:pt x="951726" y="929281"/>
                </a:cubicBezTo>
                <a:cubicBezTo>
                  <a:pt x="949517" y="957994"/>
                  <a:pt x="417222" y="748168"/>
                  <a:pt x="355379" y="783507"/>
                </a:cubicBezTo>
                <a:cubicBezTo>
                  <a:pt x="293536" y="818846"/>
                  <a:pt x="551953" y="1156777"/>
                  <a:pt x="580666" y="1141316"/>
                </a:cubicBezTo>
                <a:cubicBezTo>
                  <a:pt x="609379" y="1125855"/>
                  <a:pt x="492318" y="840933"/>
                  <a:pt x="527657" y="690742"/>
                </a:cubicBezTo>
                <a:cubicBezTo>
                  <a:pt x="562996" y="540551"/>
                  <a:pt x="823622" y="324098"/>
                  <a:pt x="792700" y="240168"/>
                </a:cubicBezTo>
                <a:cubicBezTo>
                  <a:pt x="761778" y="156238"/>
                  <a:pt x="468022" y="224708"/>
                  <a:pt x="342126" y="187160"/>
                </a:cubicBezTo>
                <a:cubicBezTo>
                  <a:pt x="216230" y="149612"/>
                  <a:pt x="-57648" y="-18249"/>
                  <a:pt x="10822" y="1629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EE22E32F-34D5-FB64-7F61-ECE89B148244}"/>
              </a:ext>
            </a:extLst>
          </p:cNvPr>
          <p:cNvSpPr/>
          <p:nvPr/>
        </p:nvSpPr>
        <p:spPr>
          <a:xfrm>
            <a:off x="2669776" y="9772436"/>
            <a:ext cx="870475" cy="427354"/>
          </a:xfrm>
          <a:custGeom>
            <a:avLst/>
            <a:gdLst>
              <a:gd name="connsiteX0" fmla="*/ 399 w 870475"/>
              <a:gd name="connsiteY0" fmla="*/ 66889 h 427354"/>
              <a:gd name="connsiteX1" fmla="*/ 562374 w 870475"/>
              <a:gd name="connsiteY1" fmla="*/ 85939 h 427354"/>
              <a:gd name="connsiteX2" fmla="*/ 502049 w 870475"/>
              <a:gd name="connsiteY2" fmla="*/ 143089 h 427354"/>
              <a:gd name="connsiteX3" fmla="*/ 482999 w 870475"/>
              <a:gd name="connsiteY3" fmla="*/ 336764 h 427354"/>
              <a:gd name="connsiteX4" fmla="*/ 533799 w 870475"/>
              <a:gd name="connsiteY4" fmla="*/ 298664 h 427354"/>
              <a:gd name="connsiteX5" fmla="*/ 556024 w 870475"/>
              <a:gd name="connsiteY5" fmla="*/ 425664 h 427354"/>
              <a:gd name="connsiteX6" fmla="*/ 565549 w 870475"/>
              <a:gd name="connsiteY6" fmla="*/ 362164 h 427354"/>
              <a:gd name="connsiteX7" fmla="*/ 765574 w 870475"/>
              <a:gd name="connsiteY7" fmla="*/ 228814 h 427354"/>
              <a:gd name="connsiteX8" fmla="*/ 870349 w 870475"/>
              <a:gd name="connsiteY8" fmla="*/ 133564 h 427354"/>
              <a:gd name="connsiteX9" fmla="*/ 746524 w 870475"/>
              <a:gd name="connsiteY9" fmla="*/ 95464 h 427354"/>
              <a:gd name="connsiteX10" fmla="*/ 819549 w 870475"/>
              <a:gd name="connsiteY10" fmla="*/ 168489 h 427354"/>
              <a:gd name="connsiteX11" fmla="*/ 587774 w 870475"/>
              <a:gd name="connsiteY11" fmla="*/ 289139 h 427354"/>
              <a:gd name="connsiteX12" fmla="*/ 600474 w 870475"/>
              <a:gd name="connsiteY12" fmla="*/ 158964 h 427354"/>
              <a:gd name="connsiteX13" fmla="*/ 635399 w 870475"/>
              <a:gd name="connsiteY13" fmla="*/ 254214 h 427354"/>
              <a:gd name="connsiteX14" fmla="*/ 514749 w 870475"/>
              <a:gd name="connsiteY14" fmla="*/ 266914 h 427354"/>
              <a:gd name="connsiteX15" fmla="*/ 454424 w 870475"/>
              <a:gd name="connsiteY15" fmla="*/ 212939 h 427354"/>
              <a:gd name="connsiteX16" fmla="*/ 562374 w 870475"/>
              <a:gd name="connsiteY16" fmla="*/ 92289 h 427354"/>
              <a:gd name="connsiteX17" fmla="*/ 305199 w 870475"/>
              <a:gd name="connsiteY17" fmla="*/ 214 h 427354"/>
              <a:gd name="connsiteX18" fmla="*/ 470299 w 870475"/>
              <a:gd name="connsiteY18" fmla="*/ 66889 h 427354"/>
              <a:gd name="connsiteX19" fmla="*/ 399 w 870475"/>
              <a:gd name="connsiteY19" fmla="*/ 66889 h 4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0475" h="427354">
                <a:moveTo>
                  <a:pt x="399" y="66889"/>
                </a:moveTo>
                <a:cubicBezTo>
                  <a:pt x="15745" y="70064"/>
                  <a:pt x="478766" y="73239"/>
                  <a:pt x="562374" y="85939"/>
                </a:cubicBezTo>
                <a:cubicBezTo>
                  <a:pt x="645982" y="98639"/>
                  <a:pt x="515278" y="101285"/>
                  <a:pt x="502049" y="143089"/>
                </a:cubicBezTo>
                <a:cubicBezTo>
                  <a:pt x="488820" y="184893"/>
                  <a:pt x="477707" y="310835"/>
                  <a:pt x="482999" y="336764"/>
                </a:cubicBezTo>
                <a:cubicBezTo>
                  <a:pt x="488291" y="362693"/>
                  <a:pt x="521628" y="283847"/>
                  <a:pt x="533799" y="298664"/>
                </a:cubicBezTo>
                <a:cubicBezTo>
                  <a:pt x="545970" y="313481"/>
                  <a:pt x="550732" y="415081"/>
                  <a:pt x="556024" y="425664"/>
                </a:cubicBezTo>
                <a:cubicBezTo>
                  <a:pt x="561316" y="436247"/>
                  <a:pt x="530624" y="394972"/>
                  <a:pt x="565549" y="362164"/>
                </a:cubicBezTo>
                <a:cubicBezTo>
                  <a:pt x="600474" y="329356"/>
                  <a:pt x="714774" y="266914"/>
                  <a:pt x="765574" y="228814"/>
                </a:cubicBezTo>
                <a:cubicBezTo>
                  <a:pt x="816374" y="190714"/>
                  <a:pt x="873524" y="155789"/>
                  <a:pt x="870349" y="133564"/>
                </a:cubicBezTo>
                <a:cubicBezTo>
                  <a:pt x="867174" y="111339"/>
                  <a:pt x="754991" y="89643"/>
                  <a:pt x="746524" y="95464"/>
                </a:cubicBezTo>
                <a:cubicBezTo>
                  <a:pt x="738057" y="101285"/>
                  <a:pt x="846007" y="136210"/>
                  <a:pt x="819549" y="168489"/>
                </a:cubicBezTo>
                <a:cubicBezTo>
                  <a:pt x="793091" y="200768"/>
                  <a:pt x="624286" y="290726"/>
                  <a:pt x="587774" y="289139"/>
                </a:cubicBezTo>
                <a:cubicBezTo>
                  <a:pt x="551262" y="287552"/>
                  <a:pt x="592537" y="164785"/>
                  <a:pt x="600474" y="158964"/>
                </a:cubicBezTo>
                <a:cubicBezTo>
                  <a:pt x="608411" y="153143"/>
                  <a:pt x="649687" y="236222"/>
                  <a:pt x="635399" y="254214"/>
                </a:cubicBezTo>
                <a:cubicBezTo>
                  <a:pt x="621111" y="272206"/>
                  <a:pt x="544911" y="273793"/>
                  <a:pt x="514749" y="266914"/>
                </a:cubicBezTo>
                <a:cubicBezTo>
                  <a:pt x="484587" y="260035"/>
                  <a:pt x="446487" y="242043"/>
                  <a:pt x="454424" y="212939"/>
                </a:cubicBezTo>
                <a:cubicBezTo>
                  <a:pt x="462361" y="183835"/>
                  <a:pt x="587245" y="127743"/>
                  <a:pt x="562374" y="92289"/>
                </a:cubicBezTo>
                <a:cubicBezTo>
                  <a:pt x="537503" y="56835"/>
                  <a:pt x="320545" y="4447"/>
                  <a:pt x="305199" y="214"/>
                </a:cubicBezTo>
                <a:cubicBezTo>
                  <a:pt x="289853" y="-4019"/>
                  <a:pt x="523745" y="55776"/>
                  <a:pt x="470299" y="66889"/>
                </a:cubicBezTo>
                <a:cubicBezTo>
                  <a:pt x="416853" y="78002"/>
                  <a:pt x="-14947" y="63714"/>
                  <a:pt x="399" y="66889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4461A6D0-14A0-A48D-565C-718BE4DF5B3D}"/>
              </a:ext>
            </a:extLst>
          </p:cNvPr>
          <p:cNvSpPr/>
          <p:nvPr/>
        </p:nvSpPr>
        <p:spPr>
          <a:xfrm>
            <a:off x="2370699" y="9990960"/>
            <a:ext cx="1178275" cy="257098"/>
          </a:xfrm>
          <a:custGeom>
            <a:avLst/>
            <a:gdLst>
              <a:gd name="connsiteX0" fmla="*/ 4201 w 1178275"/>
              <a:gd name="connsiteY0" fmla="*/ 96015 h 257098"/>
              <a:gd name="connsiteX1" fmla="*/ 826526 w 1178275"/>
              <a:gd name="connsiteY1" fmla="*/ 108715 h 257098"/>
              <a:gd name="connsiteX2" fmla="*/ 753501 w 1178275"/>
              <a:gd name="connsiteY2" fmla="*/ 149990 h 257098"/>
              <a:gd name="connsiteX3" fmla="*/ 880501 w 1178275"/>
              <a:gd name="connsiteY3" fmla="*/ 203965 h 257098"/>
              <a:gd name="connsiteX4" fmla="*/ 890026 w 1178275"/>
              <a:gd name="connsiteY4" fmla="*/ 254765 h 257098"/>
              <a:gd name="connsiteX5" fmla="*/ 1067826 w 1178275"/>
              <a:gd name="connsiteY5" fmla="*/ 124590 h 257098"/>
              <a:gd name="connsiteX6" fmla="*/ 1172601 w 1178275"/>
              <a:gd name="connsiteY6" fmla="*/ 765 h 257098"/>
              <a:gd name="connsiteX7" fmla="*/ 896376 w 1178275"/>
              <a:gd name="connsiteY7" fmla="*/ 184915 h 257098"/>
              <a:gd name="connsiteX8" fmla="*/ 686826 w 1178275"/>
              <a:gd name="connsiteY8" fmla="*/ 181740 h 257098"/>
              <a:gd name="connsiteX9" fmla="*/ 763026 w 1178275"/>
              <a:gd name="connsiteY9" fmla="*/ 130940 h 257098"/>
              <a:gd name="connsiteX10" fmla="*/ 223276 w 1178275"/>
              <a:gd name="connsiteY10" fmla="*/ 121415 h 257098"/>
              <a:gd name="connsiteX11" fmla="*/ 493151 w 1178275"/>
              <a:gd name="connsiteY11" fmla="*/ 70615 h 257098"/>
              <a:gd name="connsiteX12" fmla="*/ 4201 w 1178275"/>
              <a:gd name="connsiteY12" fmla="*/ 96015 h 2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8275" h="257098">
                <a:moveTo>
                  <a:pt x="4201" y="96015"/>
                </a:moveTo>
                <a:cubicBezTo>
                  <a:pt x="59763" y="102365"/>
                  <a:pt x="701643" y="99719"/>
                  <a:pt x="826526" y="108715"/>
                </a:cubicBezTo>
                <a:cubicBezTo>
                  <a:pt x="951409" y="117711"/>
                  <a:pt x="744505" y="134115"/>
                  <a:pt x="753501" y="149990"/>
                </a:cubicBezTo>
                <a:cubicBezTo>
                  <a:pt x="762497" y="165865"/>
                  <a:pt x="857747" y="186503"/>
                  <a:pt x="880501" y="203965"/>
                </a:cubicBezTo>
                <a:cubicBezTo>
                  <a:pt x="903255" y="221428"/>
                  <a:pt x="858805" y="267994"/>
                  <a:pt x="890026" y="254765"/>
                </a:cubicBezTo>
                <a:cubicBezTo>
                  <a:pt x="921247" y="241536"/>
                  <a:pt x="1020730" y="166923"/>
                  <a:pt x="1067826" y="124590"/>
                </a:cubicBezTo>
                <a:cubicBezTo>
                  <a:pt x="1114922" y="82257"/>
                  <a:pt x="1201176" y="-9289"/>
                  <a:pt x="1172601" y="765"/>
                </a:cubicBezTo>
                <a:cubicBezTo>
                  <a:pt x="1144026" y="10819"/>
                  <a:pt x="977338" y="154753"/>
                  <a:pt x="896376" y="184915"/>
                </a:cubicBezTo>
                <a:cubicBezTo>
                  <a:pt x="815414" y="215077"/>
                  <a:pt x="709051" y="190736"/>
                  <a:pt x="686826" y="181740"/>
                </a:cubicBezTo>
                <a:cubicBezTo>
                  <a:pt x="664601" y="172744"/>
                  <a:pt x="840284" y="140994"/>
                  <a:pt x="763026" y="130940"/>
                </a:cubicBezTo>
                <a:cubicBezTo>
                  <a:pt x="685768" y="120886"/>
                  <a:pt x="268255" y="131469"/>
                  <a:pt x="223276" y="121415"/>
                </a:cubicBezTo>
                <a:cubicBezTo>
                  <a:pt x="178297" y="111361"/>
                  <a:pt x="524372" y="76965"/>
                  <a:pt x="493151" y="70615"/>
                </a:cubicBezTo>
                <a:cubicBezTo>
                  <a:pt x="461930" y="64265"/>
                  <a:pt x="-51361" y="89665"/>
                  <a:pt x="4201" y="96015"/>
                </a:cubicBezTo>
                <a:close/>
              </a:path>
            </a:pathLst>
          </a:cu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CC53307-C6EA-DE59-2F27-24973870AC65}"/>
              </a:ext>
            </a:extLst>
          </p:cNvPr>
          <p:cNvSpPr/>
          <p:nvPr/>
        </p:nvSpPr>
        <p:spPr>
          <a:xfrm>
            <a:off x="1374754" y="9459225"/>
            <a:ext cx="1248900" cy="741343"/>
          </a:xfrm>
          <a:custGeom>
            <a:avLst/>
            <a:gdLst>
              <a:gd name="connsiteX0" fmla="*/ 612796 w 1248900"/>
              <a:gd name="connsiteY0" fmla="*/ 2275 h 741343"/>
              <a:gd name="connsiteX1" fmla="*/ 1231921 w 1248900"/>
              <a:gd name="connsiteY1" fmla="*/ 237225 h 741343"/>
              <a:gd name="connsiteX2" fmla="*/ 1063646 w 1248900"/>
              <a:gd name="connsiteY2" fmla="*/ 402325 h 741343"/>
              <a:gd name="connsiteX3" fmla="*/ 946171 w 1248900"/>
              <a:gd name="connsiteY3" fmla="*/ 557900 h 741343"/>
              <a:gd name="connsiteX4" fmla="*/ 1171596 w 1248900"/>
              <a:gd name="connsiteY4" fmla="*/ 732525 h 741343"/>
              <a:gd name="connsiteX5" fmla="*/ 908071 w 1248900"/>
              <a:gd name="connsiteY5" fmla="*/ 700775 h 741343"/>
              <a:gd name="connsiteX6" fmla="*/ 606446 w 1248900"/>
              <a:gd name="connsiteY6" fmla="*/ 573775 h 741343"/>
              <a:gd name="connsiteX7" fmla="*/ 381021 w 1248900"/>
              <a:gd name="connsiteY7" fmla="*/ 440425 h 741343"/>
              <a:gd name="connsiteX8" fmla="*/ 742971 w 1248900"/>
              <a:gd name="connsiteY8" fmla="*/ 672200 h 741343"/>
              <a:gd name="connsiteX9" fmla="*/ 358796 w 1248900"/>
              <a:gd name="connsiteY9" fmla="*/ 684900 h 741343"/>
              <a:gd name="connsiteX10" fmla="*/ 21 w 1248900"/>
              <a:gd name="connsiteY10" fmla="*/ 478525 h 741343"/>
              <a:gd name="connsiteX11" fmla="*/ 374671 w 1248900"/>
              <a:gd name="connsiteY11" fmla="*/ 227700 h 741343"/>
              <a:gd name="connsiteX12" fmla="*/ 285771 w 1248900"/>
              <a:gd name="connsiteY12" fmla="*/ 218175 h 741343"/>
              <a:gd name="connsiteX13" fmla="*/ 679471 w 1248900"/>
              <a:gd name="connsiteY13" fmla="*/ 122925 h 741343"/>
              <a:gd name="connsiteX14" fmla="*/ 612796 w 1248900"/>
              <a:gd name="connsiteY14" fmla="*/ 2275 h 7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8900" h="741343">
                <a:moveTo>
                  <a:pt x="612796" y="2275"/>
                </a:moveTo>
                <a:cubicBezTo>
                  <a:pt x="704871" y="21325"/>
                  <a:pt x="1156779" y="170550"/>
                  <a:pt x="1231921" y="237225"/>
                </a:cubicBezTo>
                <a:cubicBezTo>
                  <a:pt x="1307063" y="303900"/>
                  <a:pt x="1111271" y="348879"/>
                  <a:pt x="1063646" y="402325"/>
                </a:cubicBezTo>
                <a:cubicBezTo>
                  <a:pt x="1016021" y="455771"/>
                  <a:pt x="928179" y="502867"/>
                  <a:pt x="946171" y="557900"/>
                </a:cubicBezTo>
                <a:cubicBezTo>
                  <a:pt x="964163" y="612933"/>
                  <a:pt x="1177946" y="708713"/>
                  <a:pt x="1171596" y="732525"/>
                </a:cubicBezTo>
                <a:cubicBezTo>
                  <a:pt x="1165246" y="756337"/>
                  <a:pt x="1002263" y="727233"/>
                  <a:pt x="908071" y="700775"/>
                </a:cubicBezTo>
                <a:cubicBezTo>
                  <a:pt x="813879" y="674317"/>
                  <a:pt x="694288" y="617167"/>
                  <a:pt x="606446" y="573775"/>
                </a:cubicBezTo>
                <a:cubicBezTo>
                  <a:pt x="518604" y="530383"/>
                  <a:pt x="358267" y="424021"/>
                  <a:pt x="381021" y="440425"/>
                </a:cubicBezTo>
                <a:cubicBezTo>
                  <a:pt x="403775" y="456829"/>
                  <a:pt x="746675" y="631454"/>
                  <a:pt x="742971" y="672200"/>
                </a:cubicBezTo>
                <a:cubicBezTo>
                  <a:pt x="739267" y="712946"/>
                  <a:pt x="482621" y="717179"/>
                  <a:pt x="358796" y="684900"/>
                </a:cubicBezTo>
                <a:cubicBezTo>
                  <a:pt x="234971" y="652621"/>
                  <a:pt x="-2625" y="554725"/>
                  <a:pt x="21" y="478525"/>
                </a:cubicBezTo>
                <a:cubicBezTo>
                  <a:pt x="2667" y="402325"/>
                  <a:pt x="327046" y="271092"/>
                  <a:pt x="374671" y="227700"/>
                </a:cubicBezTo>
                <a:cubicBezTo>
                  <a:pt x="422296" y="184308"/>
                  <a:pt x="234971" y="235637"/>
                  <a:pt x="285771" y="218175"/>
                </a:cubicBezTo>
                <a:cubicBezTo>
                  <a:pt x="336571" y="200713"/>
                  <a:pt x="621792" y="156792"/>
                  <a:pt x="679471" y="122925"/>
                </a:cubicBezTo>
                <a:cubicBezTo>
                  <a:pt x="737150" y="89058"/>
                  <a:pt x="520721" y="-16775"/>
                  <a:pt x="612796" y="227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B943D632-EB44-4D1B-80DA-A36973BA5A0E}"/>
              </a:ext>
            </a:extLst>
          </p:cNvPr>
          <p:cNvSpPr/>
          <p:nvPr/>
        </p:nvSpPr>
        <p:spPr>
          <a:xfrm>
            <a:off x="4659256" y="5703089"/>
            <a:ext cx="847019" cy="4385418"/>
          </a:xfrm>
          <a:custGeom>
            <a:avLst/>
            <a:gdLst>
              <a:gd name="connsiteX0" fmla="*/ 220752 w 847019"/>
              <a:gd name="connsiteY0" fmla="*/ 149071 h 4385418"/>
              <a:gd name="connsiteX1" fmla="*/ 163001 w 847019"/>
              <a:gd name="connsiteY1" fmla="*/ 428204 h 4385418"/>
              <a:gd name="connsiteX2" fmla="*/ 18622 w 847019"/>
              <a:gd name="connsiteY2" fmla="*/ 3845172 h 4385418"/>
              <a:gd name="connsiteX3" fmla="*/ 18622 w 847019"/>
              <a:gd name="connsiteY3" fmla="*/ 4374562 h 4385418"/>
              <a:gd name="connsiteX4" fmla="*/ 76373 w 847019"/>
              <a:gd name="connsiteY4" fmla="*/ 3979926 h 4385418"/>
              <a:gd name="connsiteX5" fmla="*/ 827144 w 847019"/>
              <a:gd name="connsiteY5" fmla="*/ 1689113 h 4385418"/>
              <a:gd name="connsiteX6" fmla="*/ 605763 w 847019"/>
              <a:gd name="connsiteY6" fmla="*/ 2391757 h 4385418"/>
              <a:gd name="connsiteX7" fmla="*/ 345881 w 847019"/>
              <a:gd name="connsiteY7" fmla="*/ 1053846 h 4385418"/>
              <a:gd name="connsiteX8" fmla="*/ 326630 w 847019"/>
              <a:gd name="connsiteY8" fmla="*/ 1332978 h 4385418"/>
              <a:gd name="connsiteX9" fmla="*/ 220752 w 847019"/>
              <a:gd name="connsiteY9" fmla="*/ 149071 h 43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019" h="4385418">
                <a:moveTo>
                  <a:pt x="220752" y="149071"/>
                </a:moveTo>
                <a:cubicBezTo>
                  <a:pt x="193480" y="-1725"/>
                  <a:pt x="196689" y="-187813"/>
                  <a:pt x="163001" y="428204"/>
                </a:cubicBezTo>
                <a:cubicBezTo>
                  <a:pt x="129313" y="1044221"/>
                  <a:pt x="42685" y="3187446"/>
                  <a:pt x="18622" y="3845172"/>
                </a:cubicBezTo>
                <a:cubicBezTo>
                  <a:pt x="-5441" y="4502898"/>
                  <a:pt x="8997" y="4352103"/>
                  <a:pt x="18622" y="4374562"/>
                </a:cubicBezTo>
                <a:cubicBezTo>
                  <a:pt x="28247" y="4397021"/>
                  <a:pt x="-58381" y="4427501"/>
                  <a:pt x="76373" y="3979926"/>
                </a:cubicBezTo>
                <a:cubicBezTo>
                  <a:pt x="211127" y="3532351"/>
                  <a:pt x="738912" y="1953808"/>
                  <a:pt x="827144" y="1689113"/>
                </a:cubicBezTo>
                <a:cubicBezTo>
                  <a:pt x="915376" y="1424418"/>
                  <a:pt x="685973" y="2497635"/>
                  <a:pt x="605763" y="2391757"/>
                </a:cubicBezTo>
                <a:cubicBezTo>
                  <a:pt x="525553" y="2285879"/>
                  <a:pt x="392403" y="1230309"/>
                  <a:pt x="345881" y="1053846"/>
                </a:cubicBezTo>
                <a:cubicBezTo>
                  <a:pt x="299359" y="877383"/>
                  <a:pt x="345881" y="1483774"/>
                  <a:pt x="326630" y="1332978"/>
                </a:cubicBezTo>
                <a:cubicBezTo>
                  <a:pt x="307379" y="1182182"/>
                  <a:pt x="248024" y="299867"/>
                  <a:pt x="220752" y="14907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DE825235-199F-622D-3225-F7678ED61D27}"/>
              </a:ext>
            </a:extLst>
          </p:cNvPr>
          <p:cNvSpPr/>
          <p:nvPr/>
        </p:nvSpPr>
        <p:spPr>
          <a:xfrm>
            <a:off x="2184935" y="9749810"/>
            <a:ext cx="1745411" cy="505078"/>
          </a:xfrm>
          <a:custGeom>
            <a:avLst/>
            <a:gdLst>
              <a:gd name="connsiteX0" fmla="*/ 0 w 1745411"/>
              <a:gd name="connsiteY0" fmla="*/ 424093 h 505078"/>
              <a:gd name="connsiteX1" fmla="*/ 404261 w 1745411"/>
              <a:gd name="connsiteY1" fmla="*/ 87209 h 505078"/>
              <a:gd name="connsiteX2" fmla="*/ 182880 w 1745411"/>
              <a:gd name="connsiteY2" fmla="*/ 106459 h 505078"/>
              <a:gd name="connsiteX3" fmla="*/ 962526 w 1745411"/>
              <a:gd name="connsiteY3" fmla="*/ 582 h 505078"/>
              <a:gd name="connsiteX4" fmla="*/ 1655545 w 1745411"/>
              <a:gd name="connsiteY4" fmla="*/ 67958 h 505078"/>
              <a:gd name="connsiteX5" fmla="*/ 1645920 w 1745411"/>
              <a:gd name="connsiteY5" fmla="*/ 154586 h 505078"/>
              <a:gd name="connsiteX6" fmla="*/ 1732547 w 1745411"/>
              <a:gd name="connsiteY6" fmla="*/ 154586 h 505078"/>
              <a:gd name="connsiteX7" fmla="*/ 1328286 w 1745411"/>
              <a:gd name="connsiteY7" fmla="*/ 318215 h 505078"/>
              <a:gd name="connsiteX8" fmla="*/ 1270534 w 1745411"/>
              <a:gd name="connsiteY8" fmla="*/ 443344 h 505078"/>
              <a:gd name="connsiteX9" fmla="*/ 1010652 w 1745411"/>
              <a:gd name="connsiteY9" fmla="*/ 501095 h 505078"/>
              <a:gd name="connsiteX10" fmla="*/ 1241659 w 1745411"/>
              <a:gd name="connsiteY10" fmla="*/ 337466 h 505078"/>
              <a:gd name="connsiteX11" fmla="*/ 567890 w 1745411"/>
              <a:gd name="connsiteY11" fmla="*/ 202712 h 505078"/>
              <a:gd name="connsiteX12" fmla="*/ 1049153 w 1745411"/>
              <a:gd name="connsiteY12" fmla="*/ 375967 h 505078"/>
              <a:gd name="connsiteX13" fmla="*/ 770021 w 1745411"/>
              <a:gd name="connsiteY13" fmla="*/ 385592 h 505078"/>
              <a:gd name="connsiteX14" fmla="*/ 0 w 1745411"/>
              <a:gd name="connsiteY14" fmla="*/ 424093 h 50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5411" h="505078">
                <a:moveTo>
                  <a:pt x="0" y="424093"/>
                </a:moveTo>
                <a:cubicBezTo>
                  <a:pt x="186890" y="282120"/>
                  <a:pt x="373781" y="140148"/>
                  <a:pt x="404261" y="87209"/>
                </a:cubicBezTo>
                <a:cubicBezTo>
                  <a:pt x="434741" y="34270"/>
                  <a:pt x="89836" y="120897"/>
                  <a:pt x="182880" y="106459"/>
                </a:cubicBezTo>
                <a:cubicBezTo>
                  <a:pt x="275924" y="92021"/>
                  <a:pt x="717082" y="6999"/>
                  <a:pt x="962526" y="582"/>
                </a:cubicBezTo>
                <a:cubicBezTo>
                  <a:pt x="1207970" y="-5835"/>
                  <a:pt x="1541646" y="42291"/>
                  <a:pt x="1655545" y="67958"/>
                </a:cubicBezTo>
                <a:cubicBezTo>
                  <a:pt x="1769444" y="93625"/>
                  <a:pt x="1633086" y="140148"/>
                  <a:pt x="1645920" y="154586"/>
                </a:cubicBezTo>
                <a:cubicBezTo>
                  <a:pt x="1658754" y="169024"/>
                  <a:pt x="1785486" y="127315"/>
                  <a:pt x="1732547" y="154586"/>
                </a:cubicBezTo>
                <a:cubicBezTo>
                  <a:pt x="1679608" y="181857"/>
                  <a:pt x="1405288" y="270089"/>
                  <a:pt x="1328286" y="318215"/>
                </a:cubicBezTo>
                <a:cubicBezTo>
                  <a:pt x="1251284" y="366341"/>
                  <a:pt x="1323473" y="412864"/>
                  <a:pt x="1270534" y="443344"/>
                </a:cubicBezTo>
                <a:cubicBezTo>
                  <a:pt x="1217595" y="473824"/>
                  <a:pt x="1015465" y="518741"/>
                  <a:pt x="1010652" y="501095"/>
                </a:cubicBezTo>
                <a:cubicBezTo>
                  <a:pt x="1005840" y="483449"/>
                  <a:pt x="1315453" y="387196"/>
                  <a:pt x="1241659" y="337466"/>
                </a:cubicBezTo>
                <a:cubicBezTo>
                  <a:pt x="1167865" y="287735"/>
                  <a:pt x="599974" y="196295"/>
                  <a:pt x="567890" y="202712"/>
                </a:cubicBezTo>
                <a:cubicBezTo>
                  <a:pt x="535806" y="209129"/>
                  <a:pt x="1015465" y="345487"/>
                  <a:pt x="1049153" y="375967"/>
                </a:cubicBezTo>
                <a:cubicBezTo>
                  <a:pt x="1082841" y="406447"/>
                  <a:pt x="770021" y="385592"/>
                  <a:pt x="770021" y="385592"/>
                </a:cubicBezTo>
                <a:lnTo>
                  <a:pt x="0" y="424093"/>
                </a:ln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1482478-BFBA-53F9-BABF-8A65B102107D}"/>
              </a:ext>
            </a:extLst>
          </p:cNvPr>
          <p:cNvSpPr/>
          <p:nvPr/>
        </p:nvSpPr>
        <p:spPr>
          <a:xfrm>
            <a:off x="2280521" y="9911181"/>
            <a:ext cx="1572706" cy="407966"/>
          </a:xfrm>
          <a:custGeom>
            <a:avLst/>
            <a:gdLst>
              <a:gd name="connsiteX0" fmla="*/ 29542 w 1572706"/>
              <a:gd name="connsiteY0" fmla="*/ 147219 h 407966"/>
              <a:gd name="connsiteX1" fmla="*/ 857315 w 1572706"/>
              <a:gd name="connsiteY1" fmla="*/ 2840 h 407966"/>
              <a:gd name="connsiteX2" fmla="*/ 1569584 w 1572706"/>
              <a:gd name="connsiteY2" fmla="*/ 70217 h 407966"/>
              <a:gd name="connsiteX3" fmla="*/ 1117197 w 1572706"/>
              <a:gd name="connsiteY3" fmla="*/ 291598 h 407966"/>
              <a:gd name="connsiteX4" fmla="*/ 1117197 w 1572706"/>
              <a:gd name="connsiteY4" fmla="*/ 407101 h 407966"/>
              <a:gd name="connsiteX5" fmla="*/ 395302 w 1572706"/>
              <a:gd name="connsiteY5" fmla="*/ 339724 h 407966"/>
              <a:gd name="connsiteX6" fmla="*/ 666 w 1572706"/>
              <a:gd name="connsiteY6" fmla="*/ 253097 h 407966"/>
              <a:gd name="connsiteX7" fmla="*/ 481930 w 1572706"/>
              <a:gd name="connsiteY7" fmla="*/ 253097 h 407966"/>
              <a:gd name="connsiteX8" fmla="*/ 29542 w 1572706"/>
              <a:gd name="connsiteY8" fmla="*/ 147219 h 40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706" h="407966">
                <a:moveTo>
                  <a:pt x="29542" y="147219"/>
                </a:moveTo>
                <a:cubicBezTo>
                  <a:pt x="92106" y="105510"/>
                  <a:pt x="600642" y="15674"/>
                  <a:pt x="857315" y="2840"/>
                </a:cubicBezTo>
                <a:cubicBezTo>
                  <a:pt x="1113988" y="-9994"/>
                  <a:pt x="1526270" y="22091"/>
                  <a:pt x="1569584" y="70217"/>
                </a:cubicBezTo>
                <a:cubicBezTo>
                  <a:pt x="1612898" y="118343"/>
                  <a:pt x="1192595" y="235451"/>
                  <a:pt x="1117197" y="291598"/>
                </a:cubicBezTo>
                <a:cubicBezTo>
                  <a:pt x="1041799" y="347745"/>
                  <a:pt x="1237513" y="399080"/>
                  <a:pt x="1117197" y="407101"/>
                </a:cubicBezTo>
                <a:cubicBezTo>
                  <a:pt x="996881" y="415122"/>
                  <a:pt x="581390" y="365391"/>
                  <a:pt x="395302" y="339724"/>
                </a:cubicBezTo>
                <a:cubicBezTo>
                  <a:pt x="209214" y="314057"/>
                  <a:pt x="-13772" y="267535"/>
                  <a:pt x="666" y="253097"/>
                </a:cubicBezTo>
                <a:cubicBezTo>
                  <a:pt x="15104" y="238659"/>
                  <a:pt x="481930" y="270743"/>
                  <a:pt x="481930" y="253097"/>
                </a:cubicBezTo>
                <a:cubicBezTo>
                  <a:pt x="481930" y="235451"/>
                  <a:pt x="-33022" y="188928"/>
                  <a:pt x="29542" y="147219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29ACBA41-8DB4-87F6-EB73-7E50EFE6040A}"/>
              </a:ext>
            </a:extLst>
          </p:cNvPr>
          <p:cNvSpPr/>
          <p:nvPr/>
        </p:nvSpPr>
        <p:spPr>
          <a:xfrm>
            <a:off x="2045074" y="9805599"/>
            <a:ext cx="2218810" cy="508207"/>
          </a:xfrm>
          <a:custGeom>
            <a:avLst/>
            <a:gdLst>
              <a:gd name="connsiteX0" fmla="*/ 33983 w 2218810"/>
              <a:gd name="connsiteY0" fmla="*/ 358679 h 508207"/>
              <a:gd name="connsiteX1" fmla="*/ 91734 w 2218810"/>
              <a:gd name="connsiteY1" fmla="*/ 368304 h 508207"/>
              <a:gd name="connsiteX2" fmla="*/ 1602901 w 2218810"/>
              <a:gd name="connsiteY2" fmla="*/ 252801 h 508207"/>
              <a:gd name="connsiteX3" fmla="*/ 1362269 w 2218810"/>
              <a:gd name="connsiteY3" fmla="*/ 358679 h 508207"/>
              <a:gd name="connsiteX4" fmla="*/ 2209292 w 2218810"/>
              <a:gd name="connsiteY4" fmla="*/ 2544 h 508207"/>
              <a:gd name="connsiteX5" fmla="*/ 1785781 w 2218810"/>
              <a:gd name="connsiteY5" fmla="*/ 214300 h 508207"/>
              <a:gd name="connsiteX6" fmla="*/ 1285267 w 2218810"/>
              <a:gd name="connsiteY6" fmla="*/ 503058 h 508207"/>
              <a:gd name="connsiteX7" fmla="*/ 534497 w 2218810"/>
              <a:gd name="connsiteY7" fmla="*/ 406805 h 508207"/>
              <a:gd name="connsiteX8" fmla="*/ 33983 w 2218810"/>
              <a:gd name="connsiteY8" fmla="*/ 358679 h 5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810" h="508207">
                <a:moveTo>
                  <a:pt x="33983" y="358679"/>
                </a:moveTo>
                <a:cubicBezTo>
                  <a:pt x="-67885" y="372314"/>
                  <a:pt x="91734" y="368304"/>
                  <a:pt x="91734" y="368304"/>
                </a:cubicBezTo>
                <a:cubicBezTo>
                  <a:pt x="353220" y="350658"/>
                  <a:pt x="1391145" y="254405"/>
                  <a:pt x="1602901" y="252801"/>
                </a:cubicBezTo>
                <a:cubicBezTo>
                  <a:pt x="1814657" y="251197"/>
                  <a:pt x="1362269" y="358679"/>
                  <a:pt x="1362269" y="358679"/>
                </a:cubicBezTo>
                <a:lnTo>
                  <a:pt x="2209292" y="2544"/>
                </a:lnTo>
                <a:cubicBezTo>
                  <a:pt x="2279877" y="-21519"/>
                  <a:pt x="1939785" y="130881"/>
                  <a:pt x="1785781" y="214300"/>
                </a:cubicBezTo>
                <a:cubicBezTo>
                  <a:pt x="1631777" y="297719"/>
                  <a:pt x="1493814" y="470974"/>
                  <a:pt x="1285267" y="503058"/>
                </a:cubicBezTo>
                <a:cubicBezTo>
                  <a:pt x="1076720" y="535142"/>
                  <a:pt x="534497" y="406805"/>
                  <a:pt x="534497" y="406805"/>
                </a:cubicBezTo>
                <a:lnTo>
                  <a:pt x="33983" y="35867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3AD558A2-5E4C-CF83-BF42-5C552DC656F9}"/>
              </a:ext>
            </a:extLst>
          </p:cNvPr>
          <p:cNvSpPr/>
          <p:nvPr/>
        </p:nvSpPr>
        <p:spPr>
          <a:xfrm>
            <a:off x="1919537" y="6882053"/>
            <a:ext cx="669790" cy="812234"/>
          </a:xfrm>
          <a:custGeom>
            <a:avLst/>
            <a:gdLst>
              <a:gd name="connsiteX0" fmla="*/ 15141 w 669790"/>
              <a:gd name="connsiteY0" fmla="*/ 10 h 812234"/>
              <a:gd name="connsiteX1" fmla="*/ 534905 w 669790"/>
              <a:gd name="connsiteY1" fmla="*/ 279143 h 812234"/>
              <a:gd name="connsiteX2" fmla="*/ 650408 w 669790"/>
              <a:gd name="connsiteY2" fmla="*/ 596776 h 812234"/>
              <a:gd name="connsiteX3" fmla="*/ 640783 w 669790"/>
              <a:gd name="connsiteY3" fmla="*/ 808532 h 812234"/>
              <a:gd name="connsiteX4" fmla="*/ 371276 w 669790"/>
              <a:gd name="connsiteY4" fmla="*/ 712280 h 812234"/>
              <a:gd name="connsiteX5" fmla="*/ 178770 w 669790"/>
              <a:gd name="connsiteY5" fmla="*/ 471648 h 812234"/>
              <a:gd name="connsiteX6" fmla="*/ 140269 w 669790"/>
              <a:gd name="connsiteY6" fmla="*/ 288768 h 812234"/>
              <a:gd name="connsiteX7" fmla="*/ 15141 w 669790"/>
              <a:gd name="connsiteY7" fmla="*/ 10 h 8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790" h="812234">
                <a:moveTo>
                  <a:pt x="15141" y="10"/>
                </a:moveTo>
                <a:cubicBezTo>
                  <a:pt x="80914" y="-1594"/>
                  <a:pt x="429027" y="179682"/>
                  <a:pt x="534905" y="279143"/>
                </a:cubicBezTo>
                <a:cubicBezTo>
                  <a:pt x="640783" y="378604"/>
                  <a:pt x="632762" y="508544"/>
                  <a:pt x="650408" y="596776"/>
                </a:cubicBezTo>
                <a:cubicBezTo>
                  <a:pt x="668054" y="685008"/>
                  <a:pt x="687305" y="789281"/>
                  <a:pt x="640783" y="808532"/>
                </a:cubicBezTo>
                <a:cubicBezTo>
                  <a:pt x="594261" y="827783"/>
                  <a:pt x="448278" y="768427"/>
                  <a:pt x="371276" y="712280"/>
                </a:cubicBezTo>
                <a:cubicBezTo>
                  <a:pt x="294274" y="656133"/>
                  <a:pt x="217271" y="542233"/>
                  <a:pt x="178770" y="471648"/>
                </a:cubicBezTo>
                <a:cubicBezTo>
                  <a:pt x="140269" y="401063"/>
                  <a:pt x="162728" y="362562"/>
                  <a:pt x="140269" y="288768"/>
                </a:cubicBezTo>
                <a:cubicBezTo>
                  <a:pt x="117810" y="214974"/>
                  <a:pt x="-50632" y="1614"/>
                  <a:pt x="15141" y="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B3C5A68F-FA6B-ABED-8D29-455B7EE9B686}"/>
              </a:ext>
            </a:extLst>
          </p:cNvPr>
          <p:cNvSpPr/>
          <p:nvPr/>
        </p:nvSpPr>
        <p:spPr>
          <a:xfrm>
            <a:off x="1580965" y="7336683"/>
            <a:ext cx="285350" cy="477214"/>
          </a:xfrm>
          <a:custGeom>
            <a:avLst/>
            <a:gdLst>
              <a:gd name="connsiteX0" fmla="*/ 185 w 285350"/>
              <a:gd name="connsiteY0" fmla="*/ 3917 h 477214"/>
              <a:gd name="connsiteX1" fmla="*/ 76385 w 285350"/>
              <a:gd name="connsiteY1" fmla="*/ 13442 h 477214"/>
              <a:gd name="connsiteX2" fmla="*/ 247835 w 285350"/>
              <a:gd name="connsiteY2" fmla="*/ 92817 h 477214"/>
              <a:gd name="connsiteX3" fmla="*/ 282760 w 285350"/>
              <a:gd name="connsiteY3" fmla="*/ 270617 h 477214"/>
              <a:gd name="connsiteX4" fmla="*/ 279585 w 285350"/>
              <a:gd name="connsiteY4" fmla="*/ 273792 h 477214"/>
              <a:gd name="connsiteX5" fmla="*/ 254185 w 285350"/>
              <a:gd name="connsiteY5" fmla="*/ 270617 h 477214"/>
              <a:gd name="connsiteX6" fmla="*/ 270060 w 285350"/>
              <a:gd name="connsiteY6" fmla="*/ 476992 h 477214"/>
              <a:gd name="connsiteX7" fmla="*/ 158935 w 285350"/>
              <a:gd name="connsiteY7" fmla="*/ 226167 h 477214"/>
              <a:gd name="connsiteX8" fmla="*/ 95435 w 285350"/>
              <a:gd name="connsiteY8" fmla="*/ 127742 h 477214"/>
              <a:gd name="connsiteX9" fmla="*/ 95435 w 285350"/>
              <a:gd name="connsiteY9" fmla="*/ 54717 h 477214"/>
              <a:gd name="connsiteX10" fmla="*/ 185 w 285350"/>
              <a:gd name="connsiteY10" fmla="*/ 3917 h 47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350" h="477214">
                <a:moveTo>
                  <a:pt x="185" y="3917"/>
                </a:moveTo>
                <a:cubicBezTo>
                  <a:pt x="-2990" y="-2962"/>
                  <a:pt x="35110" y="-1375"/>
                  <a:pt x="76385" y="13442"/>
                </a:cubicBezTo>
                <a:cubicBezTo>
                  <a:pt x="117660" y="28259"/>
                  <a:pt x="213439" y="49955"/>
                  <a:pt x="247835" y="92817"/>
                </a:cubicBezTo>
                <a:cubicBezTo>
                  <a:pt x="282231" y="135679"/>
                  <a:pt x="277468" y="240455"/>
                  <a:pt x="282760" y="270617"/>
                </a:cubicBezTo>
                <a:cubicBezTo>
                  <a:pt x="288052" y="300779"/>
                  <a:pt x="284347" y="273792"/>
                  <a:pt x="279585" y="273792"/>
                </a:cubicBezTo>
                <a:cubicBezTo>
                  <a:pt x="274823" y="273792"/>
                  <a:pt x="255772" y="236750"/>
                  <a:pt x="254185" y="270617"/>
                </a:cubicBezTo>
                <a:cubicBezTo>
                  <a:pt x="252598" y="304484"/>
                  <a:pt x="285935" y="484400"/>
                  <a:pt x="270060" y="476992"/>
                </a:cubicBezTo>
                <a:cubicBezTo>
                  <a:pt x="254185" y="469584"/>
                  <a:pt x="188039" y="284375"/>
                  <a:pt x="158935" y="226167"/>
                </a:cubicBezTo>
                <a:cubicBezTo>
                  <a:pt x="129831" y="167959"/>
                  <a:pt x="106018" y="156317"/>
                  <a:pt x="95435" y="127742"/>
                </a:cubicBezTo>
                <a:cubicBezTo>
                  <a:pt x="84852" y="99167"/>
                  <a:pt x="106018" y="74296"/>
                  <a:pt x="95435" y="54717"/>
                </a:cubicBezTo>
                <a:cubicBezTo>
                  <a:pt x="84852" y="35138"/>
                  <a:pt x="3360" y="10796"/>
                  <a:pt x="185" y="3917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C794AB1C-0CBB-1A14-DF82-DD8A73FA8984}"/>
              </a:ext>
            </a:extLst>
          </p:cNvPr>
          <p:cNvSpPr/>
          <p:nvPr/>
        </p:nvSpPr>
        <p:spPr>
          <a:xfrm>
            <a:off x="1905273" y="7553255"/>
            <a:ext cx="175970" cy="431920"/>
          </a:xfrm>
          <a:custGeom>
            <a:avLst/>
            <a:gdLst>
              <a:gd name="connsiteX0" fmla="*/ 6077 w 175970"/>
              <a:gd name="connsiteY0" fmla="*/ 70 h 431920"/>
              <a:gd name="connsiteX1" fmla="*/ 41002 w 175970"/>
              <a:gd name="connsiteY1" fmla="*/ 187395 h 431920"/>
              <a:gd name="connsiteX2" fmla="*/ 117202 w 175970"/>
              <a:gd name="connsiteY2" fmla="*/ 282645 h 431920"/>
              <a:gd name="connsiteX3" fmla="*/ 142602 w 175970"/>
              <a:gd name="connsiteY3" fmla="*/ 279470 h 431920"/>
              <a:gd name="connsiteX4" fmla="*/ 161652 w 175970"/>
              <a:gd name="connsiteY4" fmla="*/ 431870 h 431920"/>
              <a:gd name="connsiteX5" fmla="*/ 168002 w 175970"/>
              <a:gd name="connsiteY5" fmla="*/ 295345 h 431920"/>
              <a:gd name="connsiteX6" fmla="*/ 164827 w 175970"/>
              <a:gd name="connsiteY6" fmla="*/ 209620 h 431920"/>
              <a:gd name="connsiteX7" fmla="*/ 6077 w 175970"/>
              <a:gd name="connsiteY7" fmla="*/ 70 h 4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70" h="431920">
                <a:moveTo>
                  <a:pt x="6077" y="70"/>
                </a:moveTo>
                <a:cubicBezTo>
                  <a:pt x="-14561" y="-3634"/>
                  <a:pt x="22481" y="140299"/>
                  <a:pt x="41002" y="187395"/>
                </a:cubicBezTo>
                <a:cubicBezTo>
                  <a:pt x="59523" y="234491"/>
                  <a:pt x="100269" y="267299"/>
                  <a:pt x="117202" y="282645"/>
                </a:cubicBezTo>
                <a:cubicBezTo>
                  <a:pt x="134135" y="297991"/>
                  <a:pt x="135194" y="254599"/>
                  <a:pt x="142602" y="279470"/>
                </a:cubicBezTo>
                <a:cubicBezTo>
                  <a:pt x="150010" y="304341"/>
                  <a:pt x="157419" y="429224"/>
                  <a:pt x="161652" y="431870"/>
                </a:cubicBezTo>
                <a:cubicBezTo>
                  <a:pt x="165885" y="434516"/>
                  <a:pt x="167473" y="332387"/>
                  <a:pt x="168002" y="295345"/>
                </a:cubicBezTo>
                <a:cubicBezTo>
                  <a:pt x="168531" y="258303"/>
                  <a:pt x="187581" y="254070"/>
                  <a:pt x="164827" y="209620"/>
                </a:cubicBezTo>
                <a:cubicBezTo>
                  <a:pt x="142073" y="165170"/>
                  <a:pt x="26715" y="3774"/>
                  <a:pt x="6077" y="70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7332E18A-5041-DFB6-B590-F0B53F97C0D3}"/>
              </a:ext>
            </a:extLst>
          </p:cNvPr>
          <p:cNvSpPr/>
          <p:nvPr/>
        </p:nvSpPr>
        <p:spPr>
          <a:xfrm>
            <a:off x="2078353" y="7635570"/>
            <a:ext cx="151735" cy="294215"/>
          </a:xfrm>
          <a:custGeom>
            <a:avLst/>
            <a:gdLst>
              <a:gd name="connsiteX0" fmla="*/ 26672 w 151735"/>
              <a:gd name="connsiteY0" fmla="*/ 3480 h 294215"/>
              <a:gd name="connsiteX1" fmla="*/ 58422 w 151735"/>
              <a:gd name="connsiteY1" fmla="*/ 66980 h 294215"/>
              <a:gd name="connsiteX2" fmla="*/ 140972 w 151735"/>
              <a:gd name="connsiteY2" fmla="*/ 193980 h 294215"/>
              <a:gd name="connsiteX3" fmla="*/ 147322 w 151735"/>
              <a:gd name="connsiteY3" fmla="*/ 292405 h 294215"/>
              <a:gd name="connsiteX4" fmla="*/ 109222 w 151735"/>
              <a:gd name="connsiteY4" fmla="*/ 251130 h 294215"/>
              <a:gd name="connsiteX5" fmla="*/ 4447 w 151735"/>
              <a:gd name="connsiteY5" fmla="*/ 168580 h 294215"/>
              <a:gd name="connsiteX6" fmla="*/ 26672 w 151735"/>
              <a:gd name="connsiteY6" fmla="*/ 3480 h 29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35" h="294215">
                <a:moveTo>
                  <a:pt x="26672" y="3480"/>
                </a:moveTo>
                <a:cubicBezTo>
                  <a:pt x="35668" y="-13453"/>
                  <a:pt x="39372" y="35230"/>
                  <a:pt x="58422" y="66980"/>
                </a:cubicBezTo>
                <a:cubicBezTo>
                  <a:pt x="77472" y="98730"/>
                  <a:pt x="126155" y="156409"/>
                  <a:pt x="140972" y="193980"/>
                </a:cubicBezTo>
                <a:cubicBezTo>
                  <a:pt x="155789" y="231551"/>
                  <a:pt x="152614" y="282880"/>
                  <a:pt x="147322" y="292405"/>
                </a:cubicBezTo>
                <a:cubicBezTo>
                  <a:pt x="142030" y="301930"/>
                  <a:pt x="133034" y="271767"/>
                  <a:pt x="109222" y="251130"/>
                </a:cubicBezTo>
                <a:cubicBezTo>
                  <a:pt x="85410" y="230493"/>
                  <a:pt x="19793" y="204034"/>
                  <a:pt x="4447" y="168580"/>
                </a:cubicBezTo>
                <a:cubicBezTo>
                  <a:pt x="-10899" y="133126"/>
                  <a:pt x="17676" y="20413"/>
                  <a:pt x="26672" y="3480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6F388CDF-DC7A-70EA-F6DB-D23546D9DB55}"/>
              </a:ext>
            </a:extLst>
          </p:cNvPr>
          <p:cNvSpPr/>
          <p:nvPr/>
        </p:nvSpPr>
        <p:spPr>
          <a:xfrm>
            <a:off x="1215784" y="5444965"/>
            <a:ext cx="251347" cy="565482"/>
          </a:xfrm>
          <a:custGeom>
            <a:avLst/>
            <a:gdLst>
              <a:gd name="connsiteX0" fmla="*/ 251066 w 251347"/>
              <a:gd name="connsiteY0" fmla="*/ 3335 h 565482"/>
              <a:gd name="connsiteX1" fmla="*/ 89141 w 251347"/>
              <a:gd name="connsiteY1" fmla="*/ 171610 h 565482"/>
              <a:gd name="connsiteX2" fmla="*/ 79616 w 251347"/>
              <a:gd name="connsiteY2" fmla="*/ 355760 h 565482"/>
              <a:gd name="connsiteX3" fmla="*/ 111366 w 251347"/>
              <a:gd name="connsiteY3" fmla="*/ 304960 h 565482"/>
              <a:gd name="connsiteX4" fmla="*/ 3416 w 251347"/>
              <a:gd name="connsiteY4" fmla="*/ 565310 h 565482"/>
              <a:gd name="connsiteX5" fmla="*/ 28816 w 251347"/>
              <a:gd name="connsiteY5" fmla="*/ 260510 h 565482"/>
              <a:gd name="connsiteX6" fmla="*/ 47866 w 251347"/>
              <a:gd name="connsiteY6" fmla="*/ 143035 h 565482"/>
              <a:gd name="connsiteX7" fmla="*/ 44691 w 251347"/>
              <a:gd name="connsiteY7" fmla="*/ 63660 h 565482"/>
              <a:gd name="connsiteX8" fmla="*/ 251066 w 251347"/>
              <a:gd name="connsiteY8" fmla="*/ 3335 h 56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47" h="565482">
                <a:moveTo>
                  <a:pt x="251066" y="3335"/>
                </a:moveTo>
                <a:cubicBezTo>
                  <a:pt x="258474" y="21327"/>
                  <a:pt x="117716" y="112873"/>
                  <a:pt x="89141" y="171610"/>
                </a:cubicBezTo>
                <a:cubicBezTo>
                  <a:pt x="60566" y="230347"/>
                  <a:pt x="75912" y="333535"/>
                  <a:pt x="79616" y="355760"/>
                </a:cubicBezTo>
                <a:cubicBezTo>
                  <a:pt x="83320" y="377985"/>
                  <a:pt x="124066" y="270035"/>
                  <a:pt x="111366" y="304960"/>
                </a:cubicBezTo>
                <a:cubicBezTo>
                  <a:pt x="98666" y="339885"/>
                  <a:pt x="17174" y="572718"/>
                  <a:pt x="3416" y="565310"/>
                </a:cubicBezTo>
                <a:cubicBezTo>
                  <a:pt x="-10342" y="557902"/>
                  <a:pt x="21408" y="330889"/>
                  <a:pt x="28816" y="260510"/>
                </a:cubicBezTo>
                <a:cubicBezTo>
                  <a:pt x="36224" y="190131"/>
                  <a:pt x="45220" y="175843"/>
                  <a:pt x="47866" y="143035"/>
                </a:cubicBezTo>
                <a:cubicBezTo>
                  <a:pt x="50512" y="110227"/>
                  <a:pt x="12941" y="82181"/>
                  <a:pt x="44691" y="63660"/>
                </a:cubicBezTo>
                <a:cubicBezTo>
                  <a:pt x="76441" y="45139"/>
                  <a:pt x="243658" y="-14657"/>
                  <a:pt x="251066" y="3335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D3507E08-76B2-F891-7B32-F1D85F094A71}"/>
              </a:ext>
            </a:extLst>
          </p:cNvPr>
          <p:cNvSpPr/>
          <p:nvPr/>
        </p:nvSpPr>
        <p:spPr>
          <a:xfrm>
            <a:off x="846299" y="5673574"/>
            <a:ext cx="195229" cy="241492"/>
          </a:xfrm>
          <a:custGeom>
            <a:avLst/>
            <a:gdLst>
              <a:gd name="connsiteX0" fmla="*/ 49051 w 195229"/>
              <a:gd name="connsiteY0" fmla="*/ 151 h 241492"/>
              <a:gd name="connsiteX1" fmla="*/ 14126 w 195229"/>
              <a:gd name="connsiteY1" fmla="*/ 79526 h 241492"/>
              <a:gd name="connsiteX2" fmla="*/ 10951 w 195229"/>
              <a:gd name="connsiteY2" fmla="*/ 168426 h 241492"/>
              <a:gd name="connsiteX3" fmla="*/ 153826 w 195229"/>
              <a:gd name="connsiteY3" fmla="*/ 241451 h 241492"/>
              <a:gd name="connsiteX4" fmla="*/ 195101 w 195229"/>
              <a:gd name="connsiteY4" fmla="*/ 177951 h 241492"/>
              <a:gd name="connsiteX5" fmla="*/ 163351 w 195229"/>
              <a:gd name="connsiteY5" fmla="*/ 117626 h 241492"/>
              <a:gd name="connsiteX6" fmla="*/ 74451 w 195229"/>
              <a:gd name="connsiteY6" fmla="*/ 60476 h 241492"/>
              <a:gd name="connsiteX7" fmla="*/ 49051 w 195229"/>
              <a:gd name="connsiteY7" fmla="*/ 151 h 24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29" h="241492">
                <a:moveTo>
                  <a:pt x="49051" y="151"/>
                </a:moveTo>
                <a:cubicBezTo>
                  <a:pt x="38997" y="3326"/>
                  <a:pt x="20476" y="51480"/>
                  <a:pt x="14126" y="79526"/>
                </a:cubicBezTo>
                <a:cubicBezTo>
                  <a:pt x="7776" y="107572"/>
                  <a:pt x="-12332" y="141439"/>
                  <a:pt x="10951" y="168426"/>
                </a:cubicBezTo>
                <a:cubicBezTo>
                  <a:pt x="34234" y="195414"/>
                  <a:pt x="123134" y="239864"/>
                  <a:pt x="153826" y="241451"/>
                </a:cubicBezTo>
                <a:cubicBezTo>
                  <a:pt x="184518" y="243039"/>
                  <a:pt x="193514" y="198588"/>
                  <a:pt x="195101" y="177951"/>
                </a:cubicBezTo>
                <a:cubicBezTo>
                  <a:pt x="196688" y="157314"/>
                  <a:pt x="183459" y="137205"/>
                  <a:pt x="163351" y="117626"/>
                </a:cubicBezTo>
                <a:cubicBezTo>
                  <a:pt x="143243" y="98047"/>
                  <a:pt x="94030" y="76351"/>
                  <a:pt x="74451" y="60476"/>
                </a:cubicBezTo>
                <a:cubicBezTo>
                  <a:pt x="54872" y="44601"/>
                  <a:pt x="59105" y="-3024"/>
                  <a:pt x="49051" y="151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A8C1ED6C-BE58-0EBF-0227-F12DBBA6D5FA}"/>
              </a:ext>
            </a:extLst>
          </p:cNvPr>
          <p:cNvSpPr/>
          <p:nvPr/>
        </p:nvSpPr>
        <p:spPr>
          <a:xfrm>
            <a:off x="444466" y="6000422"/>
            <a:ext cx="140239" cy="309887"/>
          </a:xfrm>
          <a:custGeom>
            <a:avLst/>
            <a:gdLst>
              <a:gd name="connsiteX0" fmla="*/ 34 w 140239"/>
              <a:gd name="connsiteY0" fmla="*/ 73353 h 309887"/>
              <a:gd name="connsiteX1" fmla="*/ 41309 w 140239"/>
              <a:gd name="connsiteY1" fmla="*/ 225753 h 309887"/>
              <a:gd name="connsiteX2" fmla="*/ 114334 w 140239"/>
              <a:gd name="connsiteY2" fmla="*/ 308303 h 309887"/>
              <a:gd name="connsiteX3" fmla="*/ 139734 w 140239"/>
              <a:gd name="connsiteY3" fmla="*/ 155903 h 309887"/>
              <a:gd name="connsiteX4" fmla="*/ 95284 w 140239"/>
              <a:gd name="connsiteY4" fmla="*/ 328 h 309887"/>
              <a:gd name="connsiteX5" fmla="*/ 47659 w 140239"/>
              <a:gd name="connsiteY5" fmla="*/ 114628 h 309887"/>
              <a:gd name="connsiteX6" fmla="*/ 34 w 140239"/>
              <a:gd name="connsiteY6" fmla="*/ 73353 h 30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39" h="309887">
                <a:moveTo>
                  <a:pt x="34" y="73353"/>
                </a:moveTo>
                <a:cubicBezTo>
                  <a:pt x="-1024" y="91874"/>
                  <a:pt x="22259" y="186595"/>
                  <a:pt x="41309" y="225753"/>
                </a:cubicBezTo>
                <a:cubicBezTo>
                  <a:pt x="60359" y="264911"/>
                  <a:pt x="97930" y="319945"/>
                  <a:pt x="114334" y="308303"/>
                </a:cubicBezTo>
                <a:cubicBezTo>
                  <a:pt x="130738" y="296661"/>
                  <a:pt x="142909" y="207232"/>
                  <a:pt x="139734" y="155903"/>
                </a:cubicBezTo>
                <a:cubicBezTo>
                  <a:pt x="136559" y="104574"/>
                  <a:pt x="110630" y="7207"/>
                  <a:pt x="95284" y="328"/>
                </a:cubicBezTo>
                <a:cubicBezTo>
                  <a:pt x="79938" y="-6551"/>
                  <a:pt x="61417" y="96636"/>
                  <a:pt x="47659" y="114628"/>
                </a:cubicBezTo>
                <a:cubicBezTo>
                  <a:pt x="33901" y="132620"/>
                  <a:pt x="1092" y="54832"/>
                  <a:pt x="34" y="73353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8939F391-3949-A26C-89AE-13283B89B9AC}"/>
              </a:ext>
            </a:extLst>
          </p:cNvPr>
          <p:cNvSpPr/>
          <p:nvPr/>
        </p:nvSpPr>
        <p:spPr>
          <a:xfrm>
            <a:off x="605169" y="6172200"/>
            <a:ext cx="186591" cy="276419"/>
          </a:xfrm>
          <a:custGeom>
            <a:avLst/>
            <a:gdLst>
              <a:gd name="connsiteX0" fmla="*/ 1256 w 186591"/>
              <a:gd name="connsiteY0" fmla="*/ 38100 h 276419"/>
              <a:gd name="connsiteX1" fmla="*/ 109206 w 186591"/>
              <a:gd name="connsiteY1" fmla="*/ 0 h 276419"/>
              <a:gd name="connsiteX2" fmla="*/ 137781 w 186591"/>
              <a:gd name="connsiteY2" fmla="*/ 38100 h 276419"/>
              <a:gd name="connsiteX3" fmla="*/ 182231 w 186591"/>
              <a:gd name="connsiteY3" fmla="*/ 187325 h 276419"/>
              <a:gd name="connsiteX4" fmla="*/ 172706 w 186591"/>
              <a:gd name="connsiteY4" fmla="*/ 276225 h 276419"/>
              <a:gd name="connsiteX5" fmla="*/ 74281 w 186591"/>
              <a:gd name="connsiteY5" fmla="*/ 209550 h 276419"/>
              <a:gd name="connsiteX6" fmla="*/ 42531 w 186591"/>
              <a:gd name="connsiteY6" fmla="*/ 155575 h 276419"/>
              <a:gd name="connsiteX7" fmla="*/ 48881 w 186591"/>
              <a:gd name="connsiteY7" fmla="*/ 88900 h 276419"/>
              <a:gd name="connsiteX8" fmla="*/ 1256 w 186591"/>
              <a:gd name="connsiteY8" fmla="*/ 38100 h 2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91" h="276419">
                <a:moveTo>
                  <a:pt x="1256" y="38100"/>
                </a:moveTo>
                <a:cubicBezTo>
                  <a:pt x="11310" y="23283"/>
                  <a:pt x="86452" y="0"/>
                  <a:pt x="109206" y="0"/>
                </a:cubicBezTo>
                <a:cubicBezTo>
                  <a:pt x="131960" y="0"/>
                  <a:pt x="125610" y="6879"/>
                  <a:pt x="137781" y="38100"/>
                </a:cubicBezTo>
                <a:cubicBezTo>
                  <a:pt x="149952" y="69321"/>
                  <a:pt x="176410" y="147638"/>
                  <a:pt x="182231" y="187325"/>
                </a:cubicBezTo>
                <a:cubicBezTo>
                  <a:pt x="188052" y="227012"/>
                  <a:pt x="190698" y="272521"/>
                  <a:pt x="172706" y="276225"/>
                </a:cubicBezTo>
                <a:cubicBezTo>
                  <a:pt x="154714" y="279929"/>
                  <a:pt x="95977" y="229658"/>
                  <a:pt x="74281" y="209550"/>
                </a:cubicBezTo>
                <a:cubicBezTo>
                  <a:pt x="52585" y="189442"/>
                  <a:pt x="46764" y="175683"/>
                  <a:pt x="42531" y="155575"/>
                </a:cubicBezTo>
                <a:cubicBezTo>
                  <a:pt x="38298" y="135467"/>
                  <a:pt x="53114" y="105304"/>
                  <a:pt x="48881" y="88900"/>
                </a:cubicBezTo>
                <a:cubicBezTo>
                  <a:pt x="44648" y="72496"/>
                  <a:pt x="-8798" y="52917"/>
                  <a:pt x="1256" y="38100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6A7C1B6E-92F9-F330-31B9-17D5F5B9661E}"/>
              </a:ext>
            </a:extLst>
          </p:cNvPr>
          <p:cNvSpPr/>
          <p:nvPr/>
        </p:nvSpPr>
        <p:spPr>
          <a:xfrm>
            <a:off x="787584" y="6122768"/>
            <a:ext cx="180798" cy="214686"/>
          </a:xfrm>
          <a:custGeom>
            <a:avLst/>
            <a:gdLst>
              <a:gd name="connsiteX0" fmla="*/ 2991 w 180798"/>
              <a:gd name="connsiteY0" fmla="*/ 1807 h 214686"/>
              <a:gd name="connsiteX1" fmla="*/ 31566 w 180798"/>
              <a:gd name="connsiteY1" fmla="*/ 97057 h 214686"/>
              <a:gd name="connsiteX2" fmla="*/ 63316 w 180798"/>
              <a:gd name="connsiteY2" fmla="*/ 195482 h 214686"/>
              <a:gd name="connsiteX3" fmla="*/ 177616 w 180798"/>
              <a:gd name="connsiteY3" fmla="*/ 201832 h 214686"/>
              <a:gd name="connsiteX4" fmla="*/ 142691 w 180798"/>
              <a:gd name="connsiteY4" fmla="*/ 55782 h 214686"/>
              <a:gd name="connsiteX5" fmla="*/ 76016 w 180798"/>
              <a:gd name="connsiteY5" fmla="*/ 4982 h 214686"/>
              <a:gd name="connsiteX6" fmla="*/ 107766 w 180798"/>
              <a:gd name="connsiteY6" fmla="*/ 30382 h 214686"/>
              <a:gd name="connsiteX7" fmla="*/ 2991 w 180798"/>
              <a:gd name="connsiteY7" fmla="*/ 1807 h 2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98" h="214686">
                <a:moveTo>
                  <a:pt x="2991" y="1807"/>
                </a:moveTo>
                <a:cubicBezTo>
                  <a:pt x="-9709" y="12919"/>
                  <a:pt x="21512" y="64778"/>
                  <a:pt x="31566" y="97057"/>
                </a:cubicBezTo>
                <a:cubicBezTo>
                  <a:pt x="41620" y="129336"/>
                  <a:pt x="38974" y="178019"/>
                  <a:pt x="63316" y="195482"/>
                </a:cubicBezTo>
                <a:cubicBezTo>
                  <a:pt x="87658" y="212945"/>
                  <a:pt x="164387" y="225115"/>
                  <a:pt x="177616" y="201832"/>
                </a:cubicBezTo>
                <a:cubicBezTo>
                  <a:pt x="190845" y="178549"/>
                  <a:pt x="159624" y="88590"/>
                  <a:pt x="142691" y="55782"/>
                </a:cubicBezTo>
                <a:cubicBezTo>
                  <a:pt x="125758" y="22974"/>
                  <a:pt x="81837" y="9215"/>
                  <a:pt x="76016" y="4982"/>
                </a:cubicBezTo>
                <a:cubicBezTo>
                  <a:pt x="70195" y="749"/>
                  <a:pt x="117291" y="26149"/>
                  <a:pt x="107766" y="30382"/>
                </a:cubicBezTo>
                <a:cubicBezTo>
                  <a:pt x="98241" y="34615"/>
                  <a:pt x="15691" y="-9305"/>
                  <a:pt x="2991" y="1807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9F1FA432-43A9-41A9-9B7B-0ABE54C250E6}"/>
              </a:ext>
            </a:extLst>
          </p:cNvPr>
          <p:cNvSpPr/>
          <p:nvPr/>
        </p:nvSpPr>
        <p:spPr>
          <a:xfrm>
            <a:off x="1769831" y="4598060"/>
            <a:ext cx="853494" cy="249189"/>
          </a:xfrm>
          <a:custGeom>
            <a:avLst/>
            <a:gdLst>
              <a:gd name="connsiteX0" fmla="*/ 4994 w 853494"/>
              <a:gd name="connsiteY0" fmla="*/ 94590 h 249189"/>
              <a:gd name="connsiteX1" fmla="*/ 262169 w 853494"/>
              <a:gd name="connsiteY1" fmla="*/ 31090 h 249189"/>
              <a:gd name="connsiteX2" fmla="*/ 220894 w 853494"/>
              <a:gd name="connsiteY2" fmla="*/ 2515 h 249189"/>
              <a:gd name="connsiteX3" fmla="*/ 538394 w 853494"/>
              <a:gd name="connsiteY3" fmla="*/ 2515 h 249189"/>
              <a:gd name="connsiteX4" fmla="*/ 478069 w 853494"/>
              <a:gd name="connsiteY4" fmla="*/ 12040 h 249189"/>
              <a:gd name="connsiteX5" fmla="*/ 751119 w 853494"/>
              <a:gd name="connsiteY5" fmla="*/ 75540 h 249189"/>
              <a:gd name="connsiteX6" fmla="*/ 852719 w 853494"/>
              <a:gd name="connsiteY6" fmla="*/ 107290 h 249189"/>
              <a:gd name="connsiteX7" fmla="*/ 706669 w 853494"/>
              <a:gd name="connsiteY7" fmla="*/ 75540 h 249189"/>
              <a:gd name="connsiteX8" fmla="*/ 122469 w 853494"/>
              <a:gd name="connsiteY8" fmla="*/ 132690 h 249189"/>
              <a:gd name="connsiteX9" fmla="*/ 128819 w 853494"/>
              <a:gd name="connsiteY9" fmla="*/ 135865 h 249189"/>
              <a:gd name="connsiteX10" fmla="*/ 71669 w 853494"/>
              <a:gd name="connsiteY10" fmla="*/ 151740 h 249189"/>
              <a:gd name="connsiteX11" fmla="*/ 144694 w 853494"/>
              <a:gd name="connsiteY11" fmla="*/ 227940 h 249189"/>
              <a:gd name="connsiteX12" fmla="*/ 154219 w 853494"/>
              <a:gd name="connsiteY12" fmla="*/ 246990 h 249189"/>
              <a:gd name="connsiteX13" fmla="*/ 78019 w 853494"/>
              <a:gd name="connsiteY13" fmla="*/ 186665 h 249189"/>
              <a:gd name="connsiteX14" fmla="*/ 65319 w 853494"/>
              <a:gd name="connsiteY14" fmla="*/ 148565 h 249189"/>
              <a:gd name="connsiteX15" fmla="*/ 87544 w 853494"/>
              <a:gd name="connsiteY15" fmla="*/ 126340 h 249189"/>
              <a:gd name="connsiteX16" fmla="*/ 4994 w 853494"/>
              <a:gd name="connsiteY16" fmla="*/ 94590 h 24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3494" h="249189">
                <a:moveTo>
                  <a:pt x="4994" y="94590"/>
                </a:moveTo>
                <a:cubicBezTo>
                  <a:pt x="34098" y="78715"/>
                  <a:pt x="226186" y="46436"/>
                  <a:pt x="262169" y="31090"/>
                </a:cubicBezTo>
                <a:cubicBezTo>
                  <a:pt x="298152" y="15744"/>
                  <a:pt x="174857" y="7277"/>
                  <a:pt x="220894" y="2515"/>
                </a:cubicBezTo>
                <a:cubicBezTo>
                  <a:pt x="266932" y="-2248"/>
                  <a:pt x="495532" y="928"/>
                  <a:pt x="538394" y="2515"/>
                </a:cubicBezTo>
                <a:cubicBezTo>
                  <a:pt x="581256" y="4102"/>
                  <a:pt x="442615" y="-131"/>
                  <a:pt x="478069" y="12040"/>
                </a:cubicBezTo>
                <a:cubicBezTo>
                  <a:pt x="513523" y="24211"/>
                  <a:pt x="688677" y="59665"/>
                  <a:pt x="751119" y="75540"/>
                </a:cubicBezTo>
                <a:cubicBezTo>
                  <a:pt x="813561" y="91415"/>
                  <a:pt x="860127" y="107290"/>
                  <a:pt x="852719" y="107290"/>
                </a:cubicBezTo>
                <a:cubicBezTo>
                  <a:pt x="845311" y="107290"/>
                  <a:pt x="828377" y="71307"/>
                  <a:pt x="706669" y="75540"/>
                </a:cubicBezTo>
                <a:cubicBezTo>
                  <a:pt x="584961" y="79773"/>
                  <a:pt x="218777" y="122636"/>
                  <a:pt x="122469" y="132690"/>
                </a:cubicBezTo>
                <a:cubicBezTo>
                  <a:pt x="26161" y="142744"/>
                  <a:pt x="137286" y="132690"/>
                  <a:pt x="128819" y="135865"/>
                </a:cubicBezTo>
                <a:cubicBezTo>
                  <a:pt x="120352" y="139040"/>
                  <a:pt x="69023" y="136394"/>
                  <a:pt x="71669" y="151740"/>
                </a:cubicBezTo>
                <a:cubicBezTo>
                  <a:pt x="74315" y="167086"/>
                  <a:pt x="130936" y="212065"/>
                  <a:pt x="144694" y="227940"/>
                </a:cubicBezTo>
                <a:cubicBezTo>
                  <a:pt x="158452" y="243815"/>
                  <a:pt x="165331" y="253869"/>
                  <a:pt x="154219" y="246990"/>
                </a:cubicBezTo>
                <a:cubicBezTo>
                  <a:pt x="143107" y="240111"/>
                  <a:pt x="92836" y="203069"/>
                  <a:pt x="78019" y="186665"/>
                </a:cubicBezTo>
                <a:cubicBezTo>
                  <a:pt x="63202" y="170261"/>
                  <a:pt x="63732" y="158619"/>
                  <a:pt x="65319" y="148565"/>
                </a:cubicBezTo>
                <a:cubicBezTo>
                  <a:pt x="66906" y="138511"/>
                  <a:pt x="91777" y="134807"/>
                  <a:pt x="87544" y="126340"/>
                </a:cubicBezTo>
                <a:cubicBezTo>
                  <a:pt x="83311" y="117873"/>
                  <a:pt x="-24110" y="110465"/>
                  <a:pt x="4994" y="945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8ABA0E75-CDF3-4D63-5E6D-58F23AB0A531}"/>
              </a:ext>
            </a:extLst>
          </p:cNvPr>
          <p:cNvSpPr/>
          <p:nvPr/>
        </p:nvSpPr>
        <p:spPr>
          <a:xfrm>
            <a:off x="1803256" y="4728266"/>
            <a:ext cx="835704" cy="402003"/>
          </a:xfrm>
          <a:custGeom>
            <a:avLst/>
            <a:gdLst>
              <a:gd name="connsiteX0" fmla="*/ 144 w 835704"/>
              <a:gd name="connsiteY0" fmla="*/ 27884 h 402003"/>
              <a:gd name="connsiteX1" fmla="*/ 149369 w 835704"/>
              <a:gd name="connsiteY1" fmla="*/ 291409 h 402003"/>
              <a:gd name="connsiteX2" fmla="*/ 222394 w 835704"/>
              <a:gd name="connsiteY2" fmla="*/ 389834 h 402003"/>
              <a:gd name="connsiteX3" fmla="*/ 393844 w 835704"/>
              <a:gd name="connsiteY3" fmla="*/ 383484 h 402003"/>
              <a:gd name="connsiteX4" fmla="*/ 374794 w 835704"/>
              <a:gd name="connsiteY4" fmla="*/ 389834 h 402003"/>
              <a:gd name="connsiteX5" fmla="*/ 631969 w 835704"/>
              <a:gd name="connsiteY5" fmla="*/ 199334 h 402003"/>
              <a:gd name="connsiteX6" fmla="*/ 625619 w 835704"/>
              <a:gd name="connsiteY6" fmla="*/ 240609 h 402003"/>
              <a:gd name="connsiteX7" fmla="*/ 835169 w 835704"/>
              <a:gd name="connsiteY7" fmla="*/ 2484 h 402003"/>
              <a:gd name="connsiteX8" fmla="*/ 673244 w 835704"/>
              <a:gd name="connsiteY8" fmla="*/ 126309 h 402003"/>
              <a:gd name="connsiteX9" fmla="*/ 304944 w 835704"/>
              <a:gd name="connsiteY9" fmla="*/ 288234 h 402003"/>
              <a:gd name="connsiteX10" fmla="*/ 209694 w 835704"/>
              <a:gd name="connsiteY10" fmla="*/ 237434 h 402003"/>
              <a:gd name="connsiteX11" fmla="*/ 219219 w 835704"/>
              <a:gd name="connsiteY11" fmla="*/ 256484 h 402003"/>
              <a:gd name="connsiteX12" fmla="*/ 76344 w 835704"/>
              <a:gd name="connsiteY12" fmla="*/ 81859 h 402003"/>
              <a:gd name="connsiteX13" fmla="*/ 120794 w 835704"/>
              <a:gd name="connsiteY13" fmla="*/ 145359 h 402003"/>
              <a:gd name="connsiteX14" fmla="*/ 144 w 835704"/>
              <a:gd name="connsiteY14" fmla="*/ 27884 h 40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5704" h="402003">
                <a:moveTo>
                  <a:pt x="144" y="27884"/>
                </a:moveTo>
                <a:cubicBezTo>
                  <a:pt x="4906" y="52226"/>
                  <a:pt x="112327" y="231084"/>
                  <a:pt x="149369" y="291409"/>
                </a:cubicBezTo>
                <a:cubicBezTo>
                  <a:pt x="186411" y="351734"/>
                  <a:pt x="181648" y="374488"/>
                  <a:pt x="222394" y="389834"/>
                </a:cubicBezTo>
                <a:cubicBezTo>
                  <a:pt x="263140" y="405180"/>
                  <a:pt x="368444" y="383484"/>
                  <a:pt x="393844" y="383484"/>
                </a:cubicBezTo>
                <a:cubicBezTo>
                  <a:pt x="419244" y="383484"/>
                  <a:pt x="335107" y="420526"/>
                  <a:pt x="374794" y="389834"/>
                </a:cubicBezTo>
                <a:cubicBezTo>
                  <a:pt x="414482" y="359142"/>
                  <a:pt x="590165" y="224205"/>
                  <a:pt x="631969" y="199334"/>
                </a:cubicBezTo>
                <a:cubicBezTo>
                  <a:pt x="673773" y="174463"/>
                  <a:pt x="591752" y="273417"/>
                  <a:pt x="625619" y="240609"/>
                </a:cubicBezTo>
                <a:cubicBezTo>
                  <a:pt x="659486" y="207801"/>
                  <a:pt x="827232" y="21534"/>
                  <a:pt x="835169" y="2484"/>
                </a:cubicBezTo>
                <a:cubicBezTo>
                  <a:pt x="843106" y="-16566"/>
                  <a:pt x="761615" y="78684"/>
                  <a:pt x="673244" y="126309"/>
                </a:cubicBezTo>
                <a:cubicBezTo>
                  <a:pt x="584873" y="173934"/>
                  <a:pt x="382202" y="269713"/>
                  <a:pt x="304944" y="288234"/>
                </a:cubicBezTo>
                <a:cubicBezTo>
                  <a:pt x="227686" y="306755"/>
                  <a:pt x="223981" y="242726"/>
                  <a:pt x="209694" y="237434"/>
                </a:cubicBezTo>
                <a:cubicBezTo>
                  <a:pt x="195407" y="232142"/>
                  <a:pt x="241444" y="282413"/>
                  <a:pt x="219219" y="256484"/>
                </a:cubicBezTo>
                <a:cubicBezTo>
                  <a:pt x="196994" y="230555"/>
                  <a:pt x="92748" y="100380"/>
                  <a:pt x="76344" y="81859"/>
                </a:cubicBezTo>
                <a:cubicBezTo>
                  <a:pt x="59940" y="63338"/>
                  <a:pt x="131377" y="148534"/>
                  <a:pt x="120794" y="145359"/>
                </a:cubicBezTo>
                <a:cubicBezTo>
                  <a:pt x="110211" y="142184"/>
                  <a:pt x="-4618" y="3542"/>
                  <a:pt x="144" y="2788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A9361323-61CA-9D8D-9EF2-00EF5356D40E}"/>
              </a:ext>
            </a:extLst>
          </p:cNvPr>
          <p:cNvSpPr/>
          <p:nvPr/>
        </p:nvSpPr>
        <p:spPr>
          <a:xfrm>
            <a:off x="2044228" y="3541494"/>
            <a:ext cx="488350" cy="230414"/>
          </a:xfrm>
          <a:custGeom>
            <a:avLst/>
            <a:gdLst>
              <a:gd name="connsiteX0" fmla="*/ 472 w 488350"/>
              <a:gd name="connsiteY0" fmla="*/ 131981 h 230414"/>
              <a:gd name="connsiteX1" fmla="*/ 114772 w 488350"/>
              <a:gd name="connsiteY1" fmla="*/ 189131 h 230414"/>
              <a:gd name="connsiteX2" fmla="*/ 89372 w 488350"/>
              <a:gd name="connsiteY2" fmla="*/ 230406 h 230414"/>
              <a:gd name="connsiteX3" fmla="*/ 146522 w 488350"/>
              <a:gd name="connsiteY3" fmla="*/ 192306 h 230414"/>
              <a:gd name="connsiteX4" fmla="*/ 330672 w 488350"/>
              <a:gd name="connsiteY4" fmla="*/ 151031 h 230414"/>
              <a:gd name="connsiteX5" fmla="*/ 251297 w 488350"/>
              <a:gd name="connsiteY5" fmla="*/ 147856 h 230414"/>
              <a:gd name="connsiteX6" fmla="*/ 486247 w 488350"/>
              <a:gd name="connsiteY6" fmla="*/ 4981 h 230414"/>
              <a:gd name="connsiteX7" fmla="*/ 359247 w 488350"/>
              <a:gd name="connsiteY7" fmla="*/ 33556 h 230414"/>
              <a:gd name="connsiteX8" fmla="*/ 229072 w 488350"/>
              <a:gd name="connsiteY8" fmla="*/ 43081 h 230414"/>
              <a:gd name="connsiteX9" fmla="*/ 203672 w 488350"/>
              <a:gd name="connsiteY9" fmla="*/ 87531 h 230414"/>
              <a:gd name="connsiteX10" fmla="*/ 86197 w 488350"/>
              <a:gd name="connsiteY10" fmla="*/ 74831 h 230414"/>
              <a:gd name="connsiteX11" fmla="*/ 165572 w 488350"/>
              <a:gd name="connsiteY11" fmla="*/ 173256 h 230414"/>
              <a:gd name="connsiteX12" fmla="*/ 472 w 488350"/>
              <a:gd name="connsiteY12" fmla="*/ 131981 h 23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350" h="230414">
                <a:moveTo>
                  <a:pt x="472" y="131981"/>
                </a:moveTo>
                <a:cubicBezTo>
                  <a:pt x="-7995" y="134627"/>
                  <a:pt x="99955" y="172727"/>
                  <a:pt x="114772" y="189131"/>
                </a:cubicBezTo>
                <a:cubicBezTo>
                  <a:pt x="129589" y="205535"/>
                  <a:pt x="84080" y="229877"/>
                  <a:pt x="89372" y="230406"/>
                </a:cubicBezTo>
                <a:cubicBezTo>
                  <a:pt x="94664" y="230935"/>
                  <a:pt x="106305" y="205535"/>
                  <a:pt x="146522" y="192306"/>
                </a:cubicBezTo>
                <a:cubicBezTo>
                  <a:pt x="186739" y="179077"/>
                  <a:pt x="313210" y="158439"/>
                  <a:pt x="330672" y="151031"/>
                </a:cubicBezTo>
                <a:cubicBezTo>
                  <a:pt x="348134" y="143623"/>
                  <a:pt x="225368" y="172198"/>
                  <a:pt x="251297" y="147856"/>
                </a:cubicBezTo>
                <a:cubicBezTo>
                  <a:pt x="277226" y="123514"/>
                  <a:pt x="468255" y="24031"/>
                  <a:pt x="486247" y="4981"/>
                </a:cubicBezTo>
                <a:cubicBezTo>
                  <a:pt x="504239" y="-14069"/>
                  <a:pt x="402109" y="27206"/>
                  <a:pt x="359247" y="33556"/>
                </a:cubicBezTo>
                <a:cubicBezTo>
                  <a:pt x="316385" y="39906"/>
                  <a:pt x="255001" y="34085"/>
                  <a:pt x="229072" y="43081"/>
                </a:cubicBezTo>
                <a:cubicBezTo>
                  <a:pt x="203143" y="52077"/>
                  <a:pt x="227485" y="82239"/>
                  <a:pt x="203672" y="87531"/>
                </a:cubicBezTo>
                <a:cubicBezTo>
                  <a:pt x="179859" y="92823"/>
                  <a:pt x="92547" y="60543"/>
                  <a:pt x="86197" y="74831"/>
                </a:cubicBezTo>
                <a:cubicBezTo>
                  <a:pt x="79847" y="89119"/>
                  <a:pt x="178272" y="161614"/>
                  <a:pt x="165572" y="173256"/>
                </a:cubicBezTo>
                <a:cubicBezTo>
                  <a:pt x="152872" y="184898"/>
                  <a:pt x="8939" y="129335"/>
                  <a:pt x="472" y="13198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EB128DCD-2E20-EBA7-A575-3C24F92C8D7E}"/>
              </a:ext>
            </a:extLst>
          </p:cNvPr>
          <p:cNvSpPr/>
          <p:nvPr/>
        </p:nvSpPr>
        <p:spPr>
          <a:xfrm>
            <a:off x="1419003" y="3614151"/>
            <a:ext cx="591134" cy="301764"/>
          </a:xfrm>
          <a:custGeom>
            <a:avLst/>
            <a:gdLst>
              <a:gd name="connsiteX0" fmla="*/ 222 w 591134"/>
              <a:gd name="connsiteY0" fmla="*/ 2174 h 301764"/>
              <a:gd name="connsiteX1" fmla="*/ 136747 w 591134"/>
              <a:gd name="connsiteY1" fmla="*/ 68849 h 301764"/>
              <a:gd name="connsiteX2" fmla="*/ 362172 w 591134"/>
              <a:gd name="connsiteY2" fmla="*/ 154574 h 301764"/>
              <a:gd name="connsiteX3" fmla="*/ 362172 w 591134"/>
              <a:gd name="connsiteY3" fmla="*/ 97424 h 301764"/>
              <a:gd name="connsiteX4" fmla="*/ 587597 w 591134"/>
              <a:gd name="connsiteY4" fmla="*/ 300624 h 301764"/>
              <a:gd name="connsiteX5" fmla="*/ 470122 w 591134"/>
              <a:gd name="connsiteY5" fmla="*/ 179974 h 301764"/>
              <a:gd name="connsiteX6" fmla="*/ 89122 w 591134"/>
              <a:gd name="connsiteY6" fmla="*/ 183149 h 301764"/>
              <a:gd name="connsiteX7" fmla="*/ 108172 w 591134"/>
              <a:gd name="connsiteY7" fmla="*/ 160924 h 301764"/>
              <a:gd name="connsiteX8" fmla="*/ 104997 w 591134"/>
              <a:gd name="connsiteY8" fmla="*/ 151399 h 301764"/>
              <a:gd name="connsiteX9" fmla="*/ 222 w 591134"/>
              <a:gd name="connsiteY9" fmla="*/ 2174 h 3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34" h="301764">
                <a:moveTo>
                  <a:pt x="222" y="2174"/>
                </a:moveTo>
                <a:cubicBezTo>
                  <a:pt x="5514" y="-11584"/>
                  <a:pt x="76422" y="43449"/>
                  <a:pt x="136747" y="68849"/>
                </a:cubicBezTo>
                <a:cubicBezTo>
                  <a:pt x="197072" y="94249"/>
                  <a:pt x="324601" y="149812"/>
                  <a:pt x="362172" y="154574"/>
                </a:cubicBezTo>
                <a:cubicBezTo>
                  <a:pt x="399743" y="159336"/>
                  <a:pt x="324601" y="73082"/>
                  <a:pt x="362172" y="97424"/>
                </a:cubicBezTo>
                <a:cubicBezTo>
                  <a:pt x="399743" y="121766"/>
                  <a:pt x="569605" y="286866"/>
                  <a:pt x="587597" y="300624"/>
                </a:cubicBezTo>
                <a:cubicBezTo>
                  <a:pt x="605589" y="314382"/>
                  <a:pt x="553201" y="199553"/>
                  <a:pt x="470122" y="179974"/>
                </a:cubicBezTo>
                <a:cubicBezTo>
                  <a:pt x="387043" y="160395"/>
                  <a:pt x="149447" y="186324"/>
                  <a:pt x="89122" y="183149"/>
                </a:cubicBezTo>
                <a:cubicBezTo>
                  <a:pt x="28797" y="179974"/>
                  <a:pt x="105526" y="166216"/>
                  <a:pt x="108172" y="160924"/>
                </a:cubicBezTo>
                <a:cubicBezTo>
                  <a:pt x="110818" y="155632"/>
                  <a:pt x="124576" y="173095"/>
                  <a:pt x="104997" y="151399"/>
                </a:cubicBezTo>
                <a:cubicBezTo>
                  <a:pt x="85418" y="129703"/>
                  <a:pt x="-5070" y="15932"/>
                  <a:pt x="222" y="217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02A6F7D4-2B0E-B6DF-8F47-F3F66491A207}"/>
              </a:ext>
            </a:extLst>
          </p:cNvPr>
          <p:cNvSpPr/>
          <p:nvPr/>
        </p:nvSpPr>
        <p:spPr>
          <a:xfrm>
            <a:off x="1270000" y="2549551"/>
            <a:ext cx="1448378" cy="422751"/>
          </a:xfrm>
          <a:custGeom>
            <a:avLst/>
            <a:gdLst>
              <a:gd name="connsiteX0" fmla="*/ 0 w 1448378"/>
              <a:gd name="connsiteY0" fmla="*/ 130149 h 422751"/>
              <a:gd name="connsiteX1" fmla="*/ 60325 w 1448378"/>
              <a:gd name="connsiteY1" fmla="*/ 120624 h 422751"/>
              <a:gd name="connsiteX2" fmla="*/ 806450 w 1448378"/>
              <a:gd name="connsiteY2" fmla="*/ 44424 h 422751"/>
              <a:gd name="connsiteX3" fmla="*/ 1019175 w 1448378"/>
              <a:gd name="connsiteY3" fmla="*/ 174599 h 422751"/>
              <a:gd name="connsiteX4" fmla="*/ 1060450 w 1448378"/>
              <a:gd name="connsiteY4" fmla="*/ 82524 h 422751"/>
              <a:gd name="connsiteX5" fmla="*/ 1447800 w 1448378"/>
              <a:gd name="connsiteY5" fmla="*/ 422249 h 422751"/>
              <a:gd name="connsiteX6" fmla="*/ 1139825 w 1448378"/>
              <a:gd name="connsiteY6" fmla="*/ 155549 h 422751"/>
              <a:gd name="connsiteX7" fmla="*/ 822325 w 1448378"/>
              <a:gd name="connsiteY7" fmla="*/ 22199 h 422751"/>
              <a:gd name="connsiteX8" fmla="*/ 609600 w 1448378"/>
              <a:gd name="connsiteY8" fmla="*/ 6324 h 422751"/>
              <a:gd name="connsiteX9" fmla="*/ 784225 w 1448378"/>
              <a:gd name="connsiteY9" fmla="*/ 9499 h 422751"/>
              <a:gd name="connsiteX10" fmla="*/ 0 w 1448378"/>
              <a:gd name="connsiteY10" fmla="*/ 130149 h 42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8378" h="422751">
                <a:moveTo>
                  <a:pt x="0" y="130149"/>
                </a:moveTo>
                <a:lnTo>
                  <a:pt x="60325" y="120624"/>
                </a:lnTo>
                <a:cubicBezTo>
                  <a:pt x="194733" y="106336"/>
                  <a:pt x="646642" y="35428"/>
                  <a:pt x="806450" y="44424"/>
                </a:cubicBezTo>
                <a:cubicBezTo>
                  <a:pt x="966258" y="53420"/>
                  <a:pt x="976842" y="168249"/>
                  <a:pt x="1019175" y="174599"/>
                </a:cubicBezTo>
                <a:cubicBezTo>
                  <a:pt x="1061508" y="180949"/>
                  <a:pt x="989013" y="41249"/>
                  <a:pt x="1060450" y="82524"/>
                </a:cubicBezTo>
                <a:cubicBezTo>
                  <a:pt x="1131887" y="123799"/>
                  <a:pt x="1434571" y="410078"/>
                  <a:pt x="1447800" y="422249"/>
                </a:cubicBezTo>
                <a:cubicBezTo>
                  <a:pt x="1461029" y="434420"/>
                  <a:pt x="1244071" y="222224"/>
                  <a:pt x="1139825" y="155549"/>
                </a:cubicBezTo>
                <a:cubicBezTo>
                  <a:pt x="1035579" y="88874"/>
                  <a:pt x="910696" y="47070"/>
                  <a:pt x="822325" y="22199"/>
                </a:cubicBezTo>
                <a:cubicBezTo>
                  <a:pt x="733954" y="-2672"/>
                  <a:pt x="615950" y="8441"/>
                  <a:pt x="609600" y="6324"/>
                </a:cubicBezTo>
                <a:cubicBezTo>
                  <a:pt x="603250" y="4207"/>
                  <a:pt x="883179" y="-8493"/>
                  <a:pt x="784225" y="9499"/>
                </a:cubicBezTo>
                <a:cubicBezTo>
                  <a:pt x="685271" y="27491"/>
                  <a:pt x="120650" y="111628"/>
                  <a:pt x="0" y="1301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5D8D2BA4-B4DD-492C-91B3-BE247FBF6524}"/>
              </a:ext>
            </a:extLst>
          </p:cNvPr>
          <p:cNvSpPr/>
          <p:nvPr/>
        </p:nvSpPr>
        <p:spPr>
          <a:xfrm>
            <a:off x="806370" y="2791406"/>
            <a:ext cx="1086600" cy="212184"/>
          </a:xfrm>
          <a:custGeom>
            <a:avLst/>
            <a:gdLst>
              <a:gd name="connsiteX0" fmla="*/ 1085930 w 1086600"/>
              <a:gd name="connsiteY0" fmla="*/ 66094 h 212184"/>
              <a:gd name="connsiteX1" fmla="*/ 596980 w 1086600"/>
              <a:gd name="connsiteY1" fmla="*/ 2594 h 212184"/>
              <a:gd name="connsiteX2" fmla="*/ 3255 w 1086600"/>
              <a:gd name="connsiteY2" fmla="*/ 174044 h 212184"/>
              <a:gd name="connsiteX3" fmla="*/ 387430 w 1086600"/>
              <a:gd name="connsiteY3" fmla="*/ 81969 h 212184"/>
              <a:gd name="connsiteX4" fmla="*/ 993855 w 1086600"/>
              <a:gd name="connsiteY4" fmla="*/ 212144 h 212184"/>
              <a:gd name="connsiteX5" fmla="*/ 406480 w 1086600"/>
              <a:gd name="connsiteY5" fmla="*/ 66094 h 212184"/>
              <a:gd name="connsiteX6" fmla="*/ 771605 w 1086600"/>
              <a:gd name="connsiteY6" fmla="*/ 27994 h 212184"/>
              <a:gd name="connsiteX7" fmla="*/ 704930 w 1086600"/>
              <a:gd name="connsiteY7" fmla="*/ 2594 h 212184"/>
              <a:gd name="connsiteX8" fmla="*/ 1085930 w 1086600"/>
              <a:gd name="connsiteY8" fmla="*/ 66094 h 2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600" h="212184">
                <a:moveTo>
                  <a:pt x="1085930" y="66094"/>
                </a:moveTo>
                <a:cubicBezTo>
                  <a:pt x="1067938" y="66094"/>
                  <a:pt x="777426" y="-15398"/>
                  <a:pt x="596980" y="2594"/>
                </a:cubicBezTo>
                <a:cubicBezTo>
                  <a:pt x="416534" y="20586"/>
                  <a:pt x="38180" y="160815"/>
                  <a:pt x="3255" y="174044"/>
                </a:cubicBezTo>
                <a:cubicBezTo>
                  <a:pt x="-31670" y="187273"/>
                  <a:pt x="222330" y="75619"/>
                  <a:pt x="387430" y="81969"/>
                </a:cubicBezTo>
                <a:cubicBezTo>
                  <a:pt x="552530" y="88319"/>
                  <a:pt x="990680" y="214790"/>
                  <a:pt x="993855" y="212144"/>
                </a:cubicBezTo>
                <a:cubicBezTo>
                  <a:pt x="997030" y="209498"/>
                  <a:pt x="443522" y="96786"/>
                  <a:pt x="406480" y="66094"/>
                </a:cubicBezTo>
                <a:cubicBezTo>
                  <a:pt x="369438" y="35402"/>
                  <a:pt x="721863" y="38577"/>
                  <a:pt x="771605" y="27994"/>
                </a:cubicBezTo>
                <a:cubicBezTo>
                  <a:pt x="821347" y="17411"/>
                  <a:pt x="655717" y="-3756"/>
                  <a:pt x="704930" y="2594"/>
                </a:cubicBezTo>
                <a:cubicBezTo>
                  <a:pt x="754143" y="8944"/>
                  <a:pt x="1103922" y="66094"/>
                  <a:pt x="1085930" y="660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35C48B62-0179-0C3F-9F65-81F813595468}"/>
              </a:ext>
            </a:extLst>
          </p:cNvPr>
          <p:cNvSpPr/>
          <p:nvPr/>
        </p:nvSpPr>
        <p:spPr>
          <a:xfrm>
            <a:off x="1338510" y="3069770"/>
            <a:ext cx="201597" cy="1142106"/>
          </a:xfrm>
          <a:custGeom>
            <a:avLst/>
            <a:gdLst>
              <a:gd name="connsiteX0" fmla="*/ 201365 w 201597"/>
              <a:gd name="connsiteY0" fmla="*/ 455 h 1142106"/>
              <a:gd name="connsiteX1" fmla="*/ 68015 w 201597"/>
              <a:gd name="connsiteY1" fmla="*/ 381455 h 1142106"/>
              <a:gd name="connsiteX2" fmla="*/ 118815 w 201597"/>
              <a:gd name="connsiteY2" fmla="*/ 765630 h 1142106"/>
              <a:gd name="connsiteX3" fmla="*/ 64840 w 201597"/>
              <a:gd name="connsiteY3" fmla="*/ 644980 h 1142106"/>
              <a:gd name="connsiteX4" fmla="*/ 150565 w 201597"/>
              <a:gd name="connsiteY4" fmla="*/ 1140280 h 1142106"/>
              <a:gd name="connsiteX5" fmla="*/ 87065 w 201597"/>
              <a:gd name="connsiteY5" fmla="*/ 791030 h 1142106"/>
              <a:gd name="connsiteX6" fmla="*/ 4515 w 201597"/>
              <a:gd name="connsiteY6" fmla="*/ 244930 h 1142106"/>
              <a:gd name="connsiteX7" fmla="*/ 29915 w 201597"/>
              <a:gd name="connsiteY7" fmla="*/ 302080 h 1142106"/>
              <a:gd name="connsiteX8" fmla="*/ 201365 w 201597"/>
              <a:gd name="connsiteY8" fmla="*/ 455 h 114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97" h="1142106">
                <a:moveTo>
                  <a:pt x="201365" y="455"/>
                </a:moveTo>
                <a:cubicBezTo>
                  <a:pt x="207715" y="13684"/>
                  <a:pt x="81773" y="253926"/>
                  <a:pt x="68015" y="381455"/>
                </a:cubicBezTo>
                <a:cubicBezTo>
                  <a:pt x="54257" y="508984"/>
                  <a:pt x="119344" y="721709"/>
                  <a:pt x="118815" y="765630"/>
                </a:cubicBezTo>
                <a:cubicBezTo>
                  <a:pt x="118286" y="809551"/>
                  <a:pt x="59548" y="582538"/>
                  <a:pt x="64840" y="644980"/>
                </a:cubicBezTo>
                <a:cubicBezTo>
                  <a:pt x="70132" y="707422"/>
                  <a:pt x="146861" y="1115938"/>
                  <a:pt x="150565" y="1140280"/>
                </a:cubicBezTo>
                <a:cubicBezTo>
                  <a:pt x="154269" y="1164622"/>
                  <a:pt x="111407" y="940255"/>
                  <a:pt x="87065" y="791030"/>
                </a:cubicBezTo>
                <a:cubicBezTo>
                  <a:pt x="62723" y="641805"/>
                  <a:pt x="14040" y="326422"/>
                  <a:pt x="4515" y="244930"/>
                </a:cubicBezTo>
                <a:cubicBezTo>
                  <a:pt x="-5010" y="163438"/>
                  <a:pt x="-777" y="338063"/>
                  <a:pt x="29915" y="302080"/>
                </a:cubicBezTo>
                <a:cubicBezTo>
                  <a:pt x="60607" y="266097"/>
                  <a:pt x="195015" y="-12774"/>
                  <a:pt x="201365" y="4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0F986EFC-8C24-AD80-98A9-4E735BA9BD30}"/>
              </a:ext>
            </a:extLst>
          </p:cNvPr>
          <p:cNvSpPr/>
          <p:nvPr/>
        </p:nvSpPr>
        <p:spPr>
          <a:xfrm>
            <a:off x="1062123" y="3085819"/>
            <a:ext cx="409785" cy="1060247"/>
          </a:xfrm>
          <a:custGeom>
            <a:avLst/>
            <a:gdLst>
              <a:gd name="connsiteX0" fmla="*/ 109452 w 409785"/>
              <a:gd name="connsiteY0" fmla="*/ 281 h 1060247"/>
              <a:gd name="connsiteX1" fmla="*/ 7852 w 409785"/>
              <a:gd name="connsiteY1" fmla="*/ 295556 h 1060247"/>
              <a:gd name="connsiteX2" fmla="*/ 176127 w 409785"/>
              <a:gd name="connsiteY2" fmla="*/ 625756 h 1060247"/>
              <a:gd name="connsiteX3" fmla="*/ 93577 w 409785"/>
              <a:gd name="connsiteY3" fmla="*/ 530506 h 1060247"/>
              <a:gd name="connsiteX4" fmla="*/ 407902 w 409785"/>
              <a:gd name="connsiteY4" fmla="*/ 1057556 h 1060247"/>
              <a:gd name="connsiteX5" fmla="*/ 214227 w 409785"/>
              <a:gd name="connsiteY5" fmla="*/ 714656 h 1060247"/>
              <a:gd name="connsiteX6" fmla="*/ 1502 w 409785"/>
              <a:gd name="connsiteY6" fmla="*/ 251106 h 1060247"/>
              <a:gd name="connsiteX7" fmla="*/ 109452 w 409785"/>
              <a:gd name="connsiteY7" fmla="*/ 281 h 106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785" h="1060247">
                <a:moveTo>
                  <a:pt x="109452" y="281"/>
                </a:moveTo>
                <a:cubicBezTo>
                  <a:pt x="110510" y="7689"/>
                  <a:pt x="-3260" y="191310"/>
                  <a:pt x="7852" y="295556"/>
                </a:cubicBezTo>
                <a:cubicBezTo>
                  <a:pt x="18964" y="399802"/>
                  <a:pt x="161840" y="586598"/>
                  <a:pt x="176127" y="625756"/>
                </a:cubicBezTo>
                <a:cubicBezTo>
                  <a:pt x="190414" y="664914"/>
                  <a:pt x="54948" y="458539"/>
                  <a:pt x="93577" y="530506"/>
                </a:cubicBezTo>
                <a:cubicBezTo>
                  <a:pt x="132206" y="602473"/>
                  <a:pt x="387794" y="1026864"/>
                  <a:pt x="407902" y="1057556"/>
                </a:cubicBezTo>
                <a:cubicBezTo>
                  <a:pt x="428010" y="1088248"/>
                  <a:pt x="281960" y="849064"/>
                  <a:pt x="214227" y="714656"/>
                </a:cubicBezTo>
                <a:cubicBezTo>
                  <a:pt x="146494" y="580248"/>
                  <a:pt x="17906" y="369110"/>
                  <a:pt x="1502" y="251106"/>
                </a:cubicBezTo>
                <a:cubicBezTo>
                  <a:pt x="-14902" y="133102"/>
                  <a:pt x="108394" y="-7127"/>
                  <a:pt x="109452" y="2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8B151FE6-A932-0D72-BADB-7FFC078D349F}"/>
              </a:ext>
            </a:extLst>
          </p:cNvPr>
          <p:cNvSpPr/>
          <p:nvPr/>
        </p:nvSpPr>
        <p:spPr>
          <a:xfrm>
            <a:off x="1589495" y="2065695"/>
            <a:ext cx="1841768" cy="957443"/>
          </a:xfrm>
          <a:custGeom>
            <a:avLst/>
            <a:gdLst>
              <a:gd name="connsiteX0" fmla="*/ 7530 w 1841768"/>
              <a:gd name="connsiteY0" fmla="*/ 353655 h 957443"/>
              <a:gd name="connsiteX1" fmla="*/ 598080 w 1841768"/>
              <a:gd name="connsiteY1" fmla="*/ 96480 h 957443"/>
              <a:gd name="connsiteX2" fmla="*/ 925105 w 1841768"/>
              <a:gd name="connsiteY2" fmla="*/ 252055 h 957443"/>
              <a:gd name="connsiteX3" fmla="*/ 1026705 w 1841768"/>
              <a:gd name="connsiteY3" fmla="*/ 194905 h 957443"/>
              <a:gd name="connsiteX4" fmla="*/ 1829980 w 1841768"/>
              <a:gd name="connsiteY4" fmla="*/ 947380 h 957443"/>
              <a:gd name="connsiteX5" fmla="*/ 1442630 w 1841768"/>
              <a:gd name="connsiteY5" fmla="*/ 588605 h 957443"/>
              <a:gd name="connsiteX6" fmla="*/ 591730 w 1841768"/>
              <a:gd name="connsiteY6" fmla="*/ 26630 h 957443"/>
              <a:gd name="connsiteX7" fmla="*/ 667930 w 1841768"/>
              <a:gd name="connsiteY7" fmla="*/ 96480 h 957443"/>
              <a:gd name="connsiteX8" fmla="*/ 458380 w 1841768"/>
              <a:gd name="connsiteY8" fmla="*/ 147280 h 957443"/>
              <a:gd name="connsiteX9" fmla="*/ 137705 w 1841768"/>
              <a:gd name="connsiteY9" fmla="*/ 191730 h 957443"/>
              <a:gd name="connsiteX10" fmla="*/ 255180 w 1841768"/>
              <a:gd name="connsiteY10" fmla="*/ 207605 h 957443"/>
              <a:gd name="connsiteX11" fmla="*/ 7530 w 1841768"/>
              <a:gd name="connsiteY11" fmla="*/ 353655 h 9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1768" h="957443">
                <a:moveTo>
                  <a:pt x="7530" y="353655"/>
                </a:moveTo>
                <a:cubicBezTo>
                  <a:pt x="64680" y="335134"/>
                  <a:pt x="445151" y="113413"/>
                  <a:pt x="598080" y="96480"/>
                </a:cubicBezTo>
                <a:cubicBezTo>
                  <a:pt x="751009" y="79547"/>
                  <a:pt x="853668" y="235651"/>
                  <a:pt x="925105" y="252055"/>
                </a:cubicBezTo>
                <a:cubicBezTo>
                  <a:pt x="996543" y="268459"/>
                  <a:pt x="875893" y="79018"/>
                  <a:pt x="1026705" y="194905"/>
                </a:cubicBezTo>
                <a:cubicBezTo>
                  <a:pt x="1177517" y="310792"/>
                  <a:pt x="1760659" y="881763"/>
                  <a:pt x="1829980" y="947380"/>
                </a:cubicBezTo>
                <a:cubicBezTo>
                  <a:pt x="1899301" y="1012997"/>
                  <a:pt x="1649005" y="742063"/>
                  <a:pt x="1442630" y="588605"/>
                </a:cubicBezTo>
                <a:cubicBezTo>
                  <a:pt x="1236255" y="435147"/>
                  <a:pt x="720847" y="108651"/>
                  <a:pt x="591730" y="26630"/>
                </a:cubicBezTo>
                <a:cubicBezTo>
                  <a:pt x="462613" y="-55391"/>
                  <a:pt x="690155" y="76372"/>
                  <a:pt x="667930" y="96480"/>
                </a:cubicBezTo>
                <a:cubicBezTo>
                  <a:pt x="645705" y="116588"/>
                  <a:pt x="546751" y="131405"/>
                  <a:pt x="458380" y="147280"/>
                </a:cubicBezTo>
                <a:cubicBezTo>
                  <a:pt x="370009" y="163155"/>
                  <a:pt x="171572" y="181676"/>
                  <a:pt x="137705" y="191730"/>
                </a:cubicBezTo>
                <a:cubicBezTo>
                  <a:pt x="103838" y="201784"/>
                  <a:pt x="273701" y="184322"/>
                  <a:pt x="255180" y="207605"/>
                </a:cubicBezTo>
                <a:cubicBezTo>
                  <a:pt x="236659" y="230888"/>
                  <a:pt x="-49620" y="372176"/>
                  <a:pt x="7530" y="3536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D80C69F1-2CD1-6BA1-188F-B72E51C1E3C7}"/>
              </a:ext>
            </a:extLst>
          </p:cNvPr>
          <p:cNvSpPr/>
          <p:nvPr/>
        </p:nvSpPr>
        <p:spPr>
          <a:xfrm>
            <a:off x="3281433" y="2803341"/>
            <a:ext cx="690978" cy="285940"/>
          </a:xfrm>
          <a:custGeom>
            <a:avLst/>
            <a:gdLst>
              <a:gd name="connsiteX0" fmla="*/ 1517 w 690978"/>
              <a:gd name="connsiteY0" fmla="*/ 158934 h 285940"/>
              <a:gd name="connsiteX1" fmla="*/ 77717 w 690978"/>
              <a:gd name="connsiteY1" fmla="*/ 165284 h 285940"/>
              <a:gd name="connsiteX2" fmla="*/ 296792 w 690978"/>
              <a:gd name="connsiteY2" fmla="*/ 155759 h 285940"/>
              <a:gd name="connsiteX3" fmla="*/ 157092 w 690978"/>
              <a:gd name="connsiteY3" fmla="*/ 184 h 285940"/>
              <a:gd name="connsiteX4" fmla="*/ 569842 w 690978"/>
              <a:gd name="connsiteY4" fmla="*/ 190684 h 285940"/>
              <a:gd name="connsiteX5" fmla="*/ 401567 w 690978"/>
              <a:gd name="connsiteY5" fmla="*/ 95434 h 285940"/>
              <a:gd name="connsiteX6" fmla="*/ 690492 w 690978"/>
              <a:gd name="connsiteY6" fmla="*/ 285934 h 285940"/>
              <a:gd name="connsiteX7" fmla="*/ 319017 w 690978"/>
              <a:gd name="connsiteY7" fmla="*/ 101784 h 285940"/>
              <a:gd name="connsiteX8" fmla="*/ 172967 w 690978"/>
              <a:gd name="connsiteY8" fmla="*/ 6534 h 285940"/>
              <a:gd name="connsiteX9" fmla="*/ 296792 w 690978"/>
              <a:gd name="connsiteY9" fmla="*/ 130359 h 285940"/>
              <a:gd name="connsiteX10" fmla="*/ 134867 w 690978"/>
              <a:gd name="connsiteY10" fmla="*/ 177984 h 285940"/>
              <a:gd name="connsiteX11" fmla="*/ 1517 w 690978"/>
              <a:gd name="connsiteY11" fmla="*/ 158934 h 2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78" h="285940">
                <a:moveTo>
                  <a:pt x="1517" y="158934"/>
                </a:moveTo>
                <a:cubicBezTo>
                  <a:pt x="-8008" y="156817"/>
                  <a:pt x="28505" y="165813"/>
                  <a:pt x="77717" y="165284"/>
                </a:cubicBezTo>
                <a:cubicBezTo>
                  <a:pt x="126929" y="164755"/>
                  <a:pt x="283563" y="183276"/>
                  <a:pt x="296792" y="155759"/>
                </a:cubicBezTo>
                <a:cubicBezTo>
                  <a:pt x="310021" y="128242"/>
                  <a:pt x="111584" y="-5637"/>
                  <a:pt x="157092" y="184"/>
                </a:cubicBezTo>
                <a:cubicBezTo>
                  <a:pt x="202600" y="6005"/>
                  <a:pt x="529096" y="174809"/>
                  <a:pt x="569842" y="190684"/>
                </a:cubicBezTo>
                <a:cubicBezTo>
                  <a:pt x="610588" y="206559"/>
                  <a:pt x="381459" y="79559"/>
                  <a:pt x="401567" y="95434"/>
                </a:cubicBezTo>
                <a:cubicBezTo>
                  <a:pt x="421675" y="111309"/>
                  <a:pt x="704250" y="284876"/>
                  <a:pt x="690492" y="285934"/>
                </a:cubicBezTo>
                <a:cubicBezTo>
                  <a:pt x="676734" y="286992"/>
                  <a:pt x="405271" y="148351"/>
                  <a:pt x="319017" y="101784"/>
                </a:cubicBezTo>
                <a:cubicBezTo>
                  <a:pt x="232763" y="55217"/>
                  <a:pt x="176671" y="1772"/>
                  <a:pt x="172967" y="6534"/>
                </a:cubicBezTo>
                <a:cubicBezTo>
                  <a:pt x="169263" y="11296"/>
                  <a:pt x="303142" y="101784"/>
                  <a:pt x="296792" y="130359"/>
                </a:cubicBezTo>
                <a:cubicBezTo>
                  <a:pt x="290442" y="158934"/>
                  <a:pt x="179317" y="173222"/>
                  <a:pt x="134867" y="177984"/>
                </a:cubicBezTo>
                <a:cubicBezTo>
                  <a:pt x="90417" y="182747"/>
                  <a:pt x="11042" y="161051"/>
                  <a:pt x="1517" y="1589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D48B737-12E5-C72E-6B1E-CFCDE21F8ECA}"/>
              </a:ext>
            </a:extLst>
          </p:cNvPr>
          <p:cNvSpPr/>
          <p:nvPr/>
        </p:nvSpPr>
        <p:spPr>
          <a:xfrm>
            <a:off x="1825887" y="2758848"/>
            <a:ext cx="1119674" cy="294825"/>
          </a:xfrm>
          <a:custGeom>
            <a:avLst/>
            <a:gdLst>
              <a:gd name="connsiteX0" fmla="*/ 56888 w 1119674"/>
              <a:gd name="connsiteY0" fmla="*/ 9752 h 294825"/>
              <a:gd name="connsiteX1" fmla="*/ 155313 w 1119674"/>
              <a:gd name="connsiteY1" fmla="*/ 54202 h 294825"/>
              <a:gd name="connsiteX2" fmla="*/ 1085588 w 1119674"/>
              <a:gd name="connsiteY2" fmla="*/ 289152 h 294825"/>
              <a:gd name="connsiteX3" fmla="*/ 876038 w 1119674"/>
              <a:gd name="connsiteY3" fmla="*/ 212952 h 294825"/>
              <a:gd name="connsiteX4" fmla="*/ 475988 w 1119674"/>
              <a:gd name="connsiteY4" fmla="*/ 111352 h 294825"/>
              <a:gd name="connsiteX5" fmla="*/ 739513 w 1119674"/>
              <a:gd name="connsiteY5" fmla="*/ 197077 h 294825"/>
              <a:gd name="connsiteX6" fmla="*/ 56888 w 1119674"/>
              <a:gd name="connsiteY6" fmla="*/ 9752 h 2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674" h="294825">
                <a:moveTo>
                  <a:pt x="56888" y="9752"/>
                </a:moveTo>
                <a:cubicBezTo>
                  <a:pt x="-40479" y="-14061"/>
                  <a:pt x="-16137" y="7635"/>
                  <a:pt x="155313" y="54202"/>
                </a:cubicBezTo>
                <a:cubicBezTo>
                  <a:pt x="326763" y="100769"/>
                  <a:pt x="965467" y="262694"/>
                  <a:pt x="1085588" y="289152"/>
                </a:cubicBezTo>
                <a:cubicBezTo>
                  <a:pt x="1205709" y="315610"/>
                  <a:pt x="977638" y="242585"/>
                  <a:pt x="876038" y="212952"/>
                </a:cubicBezTo>
                <a:cubicBezTo>
                  <a:pt x="774438" y="183319"/>
                  <a:pt x="498742" y="113998"/>
                  <a:pt x="475988" y="111352"/>
                </a:cubicBezTo>
                <a:cubicBezTo>
                  <a:pt x="453234" y="108706"/>
                  <a:pt x="806188" y="212423"/>
                  <a:pt x="739513" y="197077"/>
                </a:cubicBezTo>
                <a:cubicBezTo>
                  <a:pt x="672838" y="181731"/>
                  <a:pt x="154255" y="33565"/>
                  <a:pt x="56888" y="97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1D5E60CE-6D3A-DA9E-4D87-D3D19A5B2934}"/>
              </a:ext>
            </a:extLst>
          </p:cNvPr>
          <p:cNvSpPr/>
          <p:nvPr/>
        </p:nvSpPr>
        <p:spPr>
          <a:xfrm>
            <a:off x="3574863" y="2791728"/>
            <a:ext cx="328440" cy="986875"/>
          </a:xfrm>
          <a:custGeom>
            <a:avLst/>
            <a:gdLst>
              <a:gd name="connsiteX0" fmla="*/ 187 w 328440"/>
              <a:gd name="connsiteY0" fmla="*/ 929372 h 986875"/>
              <a:gd name="connsiteX1" fmla="*/ 57337 w 328440"/>
              <a:gd name="connsiteY1" fmla="*/ 681722 h 986875"/>
              <a:gd name="connsiteX2" fmla="*/ 327212 w 328440"/>
              <a:gd name="connsiteY2" fmla="*/ 5447 h 986875"/>
              <a:gd name="connsiteX3" fmla="*/ 152587 w 328440"/>
              <a:gd name="connsiteY3" fmla="*/ 376922 h 986875"/>
              <a:gd name="connsiteX4" fmla="*/ 38287 w 328440"/>
              <a:gd name="connsiteY4" fmla="*/ 627747 h 986875"/>
              <a:gd name="connsiteX5" fmla="*/ 38287 w 328440"/>
              <a:gd name="connsiteY5" fmla="*/ 964297 h 986875"/>
              <a:gd name="connsiteX6" fmla="*/ 187 w 328440"/>
              <a:gd name="connsiteY6" fmla="*/ 929372 h 98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440" h="986875">
                <a:moveTo>
                  <a:pt x="187" y="929372"/>
                </a:moveTo>
                <a:cubicBezTo>
                  <a:pt x="3362" y="882276"/>
                  <a:pt x="2833" y="835709"/>
                  <a:pt x="57337" y="681722"/>
                </a:cubicBezTo>
                <a:cubicBezTo>
                  <a:pt x="111841" y="527735"/>
                  <a:pt x="311337" y="56247"/>
                  <a:pt x="327212" y="5447"/>
                </a:cubicBezTo>
                <a:cubicBezTo>
                  <a:pt x="343087" y="-45353"/>
                  <a:pt x="200741" y="273205"/>
                  <a:pt x="152587" y="376922"/>
                </a:cubicBezTo>
                <a:cubicBezTo>
                  <a:pt x="104433" y="480639"/>
                  <a:pt x="57337" y="529851"/>
                  <a:pt x="38287" y="627747"/>
                </a:cubicBezTo>
                <a:cubicBezTo>
                  <a:pt x="19237" y="725643"/>
                  <a:pt x="41462" y="916672"/>
                  <a:pt x="38287" y="964297"/>
                </a:cubicBezTo>
                <a:cubicBezTo>
                  <a:pt x="35112" y="1011922"/>
                  <a:pt x="-2988" y="976468"/>
                  <a:pt x="187" y="9293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CC3C8B93-B64F-B80E-40E3-E7D39F10B8A6}"/>
              </a:ext>
            </a:extLst>
          </p:cNvPr>
          <p:cNvSpPr/>
          <p:nvPr/>
        </p:nvSpPr>
        <p:spPr>
          <a:xfrm>
            <a:off x="3214210" y="3082695"/>
            <a:ext cx="233929" cy="967444"/>
          </a:xfrm>
          <a:custGeom>
            <a:avLst/>
            <a:gdLst>
              <a:gd name="connsiteX0" fmla="*/ 163990 w 233929"/>
              <a:gd name="connsiteY0" fmla="*/ 230 h 967444"/>
              <a:gd name="connsiteX1" fmla="*/ 97315 w 233929"/>
              <a:gd name="connsiteY1" fmla="*/ 209780 h 967444"/>
              <a:gd name="connsiteX2" fmla="*/ 233840 w 233929"/>
              <a:gd name="connsiteY2" fmla="*/ 406630 h 967444"/>
              <a:gd name="connsiteX3" fmla="*/ 116365 w 233929"/>
              <a:gd name="connsiteY3" fmla="*/ 609830 h 967444"/>
              <a:gd name="connsiteX4" fmla="*/ 2065 w 233929"/>
              <a:gd name="connsiteY4" fmla="*/ 965430 h 967444"/>
              <a:gd name="connsiteX5" fmla="*/ 56040 w 233929"/>
              <a:gd name="connsiteY5" fmla="*/ 740005 h 967444"/>
              <a:gd name="connsiteX6" fmla="*/ 217965 w 233929"/>
              <a:gd name="connsiteY6" fmla="*/ 435205 h 967444"/>
              <a:gd name="connsiteX7" fmla="*/ 103665 w 233929"/>
              <a:gd name="connsiteY7" fmla="*/ 251055 h 967444"/>
              <a:gd name="connsiteX8" fmla="*/ 163990 w 233929"/>
              <a:gd name="connsiteY8" fmla="*/ 230 h 9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9" h="967444">
                <a:moveTo>
                  <a:pt x="163990" y="230"/>
                </a:moveTo>
                <a:cubicBezTo>
                  <a:pt x="162932" y="-6649"/>
                  <a:pt x="85673" y="142047"/>
                  <a:pt x="97315" y="209780"/>
                </a:cubicBezTo>
                <a:cubicBezTo>
                  <a:pt x="108957" y="277513"/>
                  <a:pt x="230665" y="339955"/>
                  <a:pt x="233840" y="406630"/>
                </a:cubicBezTo>
                <a:cubicBezTo>
                  <a:pt x="237015" y="473305"/>
                  <a:pt x="154994" y="516697"/>
                  <a:pt x="116365" y="609830"/>
                </a:cubicBezTo>
                <a:cubicBezTo>
                  <a:pt x="77736" y="702963"/>
                  <a:pt x="12119" y="943734"/>
                  <a:pt x="2065" y="965430"/>
                </a:cubicBezTo>
                <a:cubicBezTo>
                  <a:pt x="-7989" y="987126"/>
                  <a:pt x="20057" y="828376"/>
                  <a:pt x="56040" y="740005"/>
                </a:cubicBezTo>
                <a:cubicBezTo>
                  <a:pt x="92023" y="651634"/>
                  <a:pt x="210028" y="516697"/>
                  <a:pt x="217965" y="435205"/>
                </a:cubicBezTo>
                <a:cubicBezTo>
                  <a:pt x="225902" y="353713"/>
                  <a:pt x="116365" y="317201"/>
                  <a:pt x="103665" y="251055"/>
                </a:cubicBezTo>
                <a:cubicBezTo>
                  <a:pt x="90965" y="184909"/>
                  <a:pt x="165048" y="7109"/>
                  <a:pt x="163990" y="2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AA596CFB-5AFC-35E0-F750-C052BF066857}"/>
              </a:ext>
            </a:extLst>
          </p:cNvPr>
          <p:cNvSpPr/>
          <p:nvPr/>
        </p:nvSpPr>
        <p:spPr>
          <a:xfrm>
            <a:off x="2787079" y="3193994"/>
            <a:ext cx="494557" cy="1258156"/>
          </a:xfrm>
          <a:custGeom>
            <a:avLst/>
            <a:gdLst>
              <a:gd name="connsiteX0" fmla="*/ 232346 w 494557"/>
              <a:gd name="connsiteY0" fmla="*/ 56 h 1258156"/>
              <a:gd name="connsiteX1" fmla="*/ 213296 w 494557"/>
              <a:gd name="connsiteY1" fmla="*/ 228656 h 1258156"/>
              <a:gd name="connsiteX2" fmla="*/ 279971 w 494557"/>
              <a:gd name="connsiteY2" fmla="*/ 320731 h 1258156"/>
              <a:gd name="connsiteX3" fmla="*/ 571 w 494557"/>
              <a:gd name="connsiteY3" fmla="*/ 266756 h 1258156"/>
              <a:gd name="connsiteX4" fmla="*/ 365696 w 494557"/>
              <a:gd name="connsiteY4" fmla="*/ 412806 h 1258156"/>
              <a:gd name="connsiteX5" fmla="*/ 346646 w 494557"/>
              <a:gd name="connsiteY5" fmla="*/ 511231 h 1258156"/>
              <a:gd name="connsiteX6" fmla="*/ 387921 w 494557"/>
              <a:gd name="connsiteY6" fmla="*/ 898581 h 1258156"/>
              <a:gd name="connsiteX7" fmla="*/ 343471 w 494557"/>
              <a:gd name="connsiteY7" fmla="*/ 787456 h 1258156"/>
              <a:gd name="connsiteX8" fmla="*/ 492696 w 494557"/>
              <a:gd name="connsiteY8" fmla="*/ 1254181 h 1258156"/>
              <a:gd name="connsiteX9" fmla="*/ 422846 w 494557"/>
              <a:gd name="connsiteY9" fmla="*/ 981131 h 1258156"/>
              <a:gd name="connsiteX10" fmla="*/ 359346 w 494557"/>
              <a:gd name="connsiteY10" fmla="*/ 447731 h 1258156"/>
              <a:gd name="connsiteX11" fmla="*/ 219646 w 494557"/>
              <a:gd name="connsiteY11" fmla="*/ 320731 h 1258156"/>
              <a:gd name="connsiteX12" fmla="*/ 140271 w 494557"/>
              <a:gd name="connsiteY12" fmla="*/ 149281 h 1258156"/>
              <a:gd name="connsiteX13" fmla="*/ 184721 w 494557"/>
              <a:gd name="connsiteY13" fmla="*/ 250881 h 1258156"/>
              <a:gd name="connsiteX14" fmla="*/ 232346 w 494557"/>
              <a:gd name="connsiteY14" fmla="*/ 56 h 12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4557" h="1258156">
                <a:moveTo>
                  <a:pt x="232346" y="56"/>
                </a:moveTo>
                <a:cubicBezTo>
                  <a:pt x="237108" y="-3648"/>
                  <a:pt x="205358" y="175210"/>
                  <a:pt x="213296" y="228656"/>
                </a:cubicBezTo>
                <a:cubicBezTo>
                  <a:pt x="221233" y="282102"/>
                  <a:pt x="315425" y="314381"/>
                  <a:pt x="279971" y="320731"/>
                </a:cubicBezTo>
                <a:cubicBezTo>
                  <a:pt x="244517" y="327081"/>
                  <a:pt x="-13717" y="251410"/>
                  <a:pt x="571" y="266756"/>
                </a:cubicBezTo>
                <a:cubicBezTo>
                  <a:pt x="14858" y="282102"/>
                  <a:pt x="308017" y="372060"/>
                  <a:pt x="365696" y="412806"/>
                </a:cubicBezTo>
                <a:cubicBezTo>
                  <a:pt x="423375" y="453552"/>
                  <a:pt x="342942" y="430269"/>
                  <a:pt x="346646" y="511231"/>
                </a:cubicBezTo>
                <a:cubicBezTo>
                  <a:pt x="350350" y="592194"/>
                  <a:pt x="388450" y="852544"/>
                  <a:pt x="387921" y="898581"/>
                </a:cubicBezTo>
                <a:cubicBezTo>
                  <a:pt x="387392" y="944618"/>
                  <a:pt x="326009" y="728189"/>
                  <a:pt x="343471" y="787456"/>
                </a:cubicBezTo>
                <a:cubicBezTo>
                  <a:pt x="360933" y="846723"/>
                  <a:pt x="479467" y="1221902"/>
                  <a:pt x="492696" y="1254181"/>
                </a:cubicBezTo>
                <a:cubicBezTo>
                  <a:pt x="505925" y="1286460"/>
                  <a:pt x="445071" y="1115539"/>
                  <a:pt x="422846" y="981131"/>
                </a:cubicBezTo>
                <a:cubicBezTo>
                  <a:pt x="400621" y="846723"/>
                  <a:pt x="393213" y="557798"/>
                  <a:pt x="359346" y="447731"/>
                </a:cubicBezTo>
                <a:cubicBezTo>
                  <a:pt x="325479" y="337664"/>
                  <a:pt x="256158" y="370472"/>
                  <a:pt x="219646" y="320731"/>
                </a:cubicBezTo>
                <a:cubicBezTo>
                  <a:pt x="183134" y="270990"/>
                  <a:pt x="146092" y="160923"/>
                  <a:pt x="140271" y="149281"/>
                </a:cubicBezTo>
                <a:cubicBezTo>
                  <a:pt x="134450" y="137639"/>
                  <a:pt x="174138" y="274164"/>
                  <a:pt x="184721" y="250881"/>
                </a:cubicBezTo>
                <a:cubicBezTo>
                  <a:pt x="195304" y="227598"/>
                  <a:pt x="227584" y="3760"/>
                  <a:pt x="232346" y="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0DF9F4D3-03CE-2542-EF1F-A74723CB7680}"/>
              </a:ext>
            </a:extLst>
          </p:cNvPr>
          <p:cNvSpPr/>
          <p:nvPr/>
        </p:nvSpPr>
        <p:spPr>
          <a:xfrm rot="1069526">
            <a:off x="2003502" y="1143770"/>
            <a:ext cx="1117246" cy="872992"/>
          </a:xfrm>
          <a:custGeom>
            <a:avLst/>
            <a:gdLst>
              <a:gd name="connsiteX0" fmla="*/ 103 w 497860"/>
              <a:gd name="connsiteY0" fmla="*/ 7104 h 389017"/>
              <a:gd name="connsiteX1" fmla="*/ 66778 w 497860"/>
              <a:gd name="connsiteY1" fmla="*/ 124579 h 389017"/>
              <a:gd name="connsiteX2" fmla="*/ 92178 w 497860"/>
              <a:gd name="connsiteY2" fmla="*/ 327779 h 389017"/>
              <a:gd name="connsiteX3" fmla="*/ 235053 w 497860"/>
              <a:gd name="connsiteY3" fmla="*/ 388104 h 389017"/>
              <a:gd name="connsiteX4" fmla="*/ 269978 w 497860"/>
              <a:gd name="connsiteY4" fmla="*/ 292854 h 389017"/>
              <a:gd name="connsiteX5" fmla="*/ 250928 w 497860"/>
              <a:gd name="connsiteY5" fmla="*/ 149979 h 389017"/>
              <a:gd name="connsiteX6" fmla="*/ 314428 w 497860"/>
              <a:gd name="connsiteY6" fmla="*/ 194429 h 389017"/>
              <a:gd name="connsiteX7" fmla="*/ 416028 w 497860"/>
              <a:gd name="connsiteY7" fmla="*/ 302379 h 389017"/>
              <a:gd name="connsiteX8" fmla="*/ 495403 w 497860"/>
              <a:gd name="connsiteY8" fmla="*/ 267454 h 389017"/>
              <a:gd name="connsiteX9" fmla="*/ 320778 w 497860"/>
              <a:gd name="connsiteY9" fmla="*/ 35679 h 389017"/>
              <a:gd name="connsiteX10" fmla="*/ 158853 w 497860"/>
              <a:gd name="connsiteY10" fmla="*/ 216654 h 389017"/>
              <a:gd name="connsiteX11" fmla="*/ 162028 w 497860"/>
              <a:gd name="connsiteY11" fmla="*/ 172204 h 389017"/>
              <a:gd name="connsiteX12" fmla="*/ 54078 w 497860"/>
              <a:gd name="connsiteY12" fmla="*/ 29329 h 389017"/>
              <a:gd name="connsiteX13" fmla="*/ 103 w 497860"/>
              <a:gd name="connsiteY13" fmla="*/ 7104 h 38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860" h="389017">
                <a:moveTo>
                  <a:pt x="103" y="7104"/>
                </a:moveTo>
                <a:cubicBezTo>
                  <a:pt x="2220" y="22979"/>
                  <a:pt x="51432" y="71133"/>
                  <a:pt x="66778" y="124579"/>
                </a:cubicBezTo>
                <a:cubicBezTo>
                  <a:pt x="82124" y="178025"/>
                  <a:pt x="64132" y="283858"/>
                  <a:pt x="92178" y="327779"/>
                </a:cubicBezTo>
                <a:cubicBezTo>
                  <a:pt x="120224" y="371700"/>
                  <a:pt x="205420" y="393925"/>
                  <a:pt x="235053" y="388104"/>
                </a:cubicBezTo>
                <a:cubicBezTo>
                  <a:pt x="264686" y="382283"/>
                  <a:pt x="267332" y="332541"/>
                  <a:pt x="269978" y="292854"/>
                </a:cubicBezTo>
                <a:cubicBezTo>
                  <a:pt x="272624" y="253167"/>
                  <a:pt x="243520" y="166383"/>
                  <a:pt x="250928" y="149979"/>
                </a:cubicBezTo>
                <a:cubicBezTo>
                  <a:pt x="258336" y="133575"/>
                  <a:pt x="286911" y="169029"/>
                  <a:pt x="314428" y="194429"/>
                </a:cubicBezTo>
                <a:cubicBezTo>
                  <a:pt x="341945" y="219829"/>
                  <a:pt x="385866" y="290208"/>
                  <a:pt x="416028" y="302379"/>
                </a:cubicBezTo>
                <a:cubicBezTo>
                  <a:pt x="446190" y="314550"/>
                  <a:pt x="511278" y="311904"/>
                  <a:pt x="495403" y="267454"/>
                </a:cubicBezTo>
                <a:cubicBezTo>
                  <a:pt x="479528" y="223004"/>
                  <a:pt x="376870" y="44146"/>
                  <a:pt x="320778" y="35679"/>
                </a:cubicBezTo>
                <a:cubicBezTo>
                  <a:pt x="264686" y="27212"/>
                  <a:pt x="185311" y="193900"/>
                  <a:pt x="158853" y="216654"/>
                </a:cubicBezTo>
                <a:cubicBezTo>
                  <a:pt x="132395" y="239408"/>
                  <a:pt x="179490" y="203425"/>
                  <a:pt x="162028" y="172204"/>
                </a:cubicBezTo>
                <a:cubicBezTo>
                  <a:pt x="144566" y="140983"/>
                  <a:pt x="79478" y="55258"/>
                  <a:pt x="54078" y="29329"/>
                </a:cubicBezTo>
                <a:cubicBezTo>
                  <a:pt x="28678" y="3400"/>
                  <a:pt x="-2014" y="-8771"/>
                  <a:pt x="103" y="71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8424FF0E-23FA-CE81-EB5E-A32EC0DA040B}"/>
              </a:ext>
            </a:extLst>
          </p:cNvPr>
          <p:cNvSpPr/>
          <p:nvPr/>
        </p:nvSpPr>
        <p:spPr>
          <a:xfrm rot="269899">
            <a:off x="3081903" y="1446664"/>
            <a:ext cx="1034684" cy="943675"/>
          </a:xfrm>
          <a:custGeom>
            <a:avLst/>
            <a:gdLst>
              <a:gd name="connsiteX0" fmla="*/ 80 w 461069"/>
              <a:gd name="connsiteY0" fmla="*/ 38602 h 420514"/>
              <a:gd name="connsiteX1" fmla="*/ 69930 w 461069"/>
              <a:gd name="connsiteY1" fmla="*/ 149727 h 420514"/>
              <a:gd name="connsiteX2" fmla="*/ 54055 w 461069"/>
              <a:gd name="connsiteY2" fmla="*/ 292602 h 420514"/>
              <a:gd name="connsiteX3" fmla="*/ 225505 w 461069"/>
              <a:gd name="connsiteY3" fmla="*/ 419602 h 420514"/>
              <a:gd name="connsiteX4" fmla="*/ 225505 w 461069"/>
              <a:gd name="connsiteY4" fmla="*/ 225927 h 420514"/>
              <a:gd name="connsiteX5" fmla="*/ 285830 w 461069"/>
              <a:gd name="connsiteY5" fmla="*/ 133852 h 420514"/>
              <a:gd name="connsiteX6" fmla="*/ 374730 w 461069"/>
              <a:gd name="connsiteY6" fmla="*/ 225927 h 420514"/>
              <a:gd name="connsiteX7" fmla="*/ 339805 w 461069"/>
              <a:gd name="connsiteY7" fmla="*/ 273552 h 420514"/>
              <a:gd name="connsiteX8" fmla="*/ 460455 w 461069"/>
              <a:gd name="connsiteY8" fmla="*/ 327527 h 420514"/>
              <a:gd name="connsiteX9" fmla="*/ 279480 w 461069"/>
              <a:gd name="connsiteY9" fmla="*/ 6852 h 420514"/>
              <a:gd name="connsiteX10" fmla="*/ 193755 w 461069"/>
              <a:gd name="connsiteY10" fmla="*/ 124327 h 420514"/>
              <a:gd name="connsiteX11" fmla="*/ 174705 w 461069"/>
              <a:gd name="connsiteY11" fmla="*/ 314827 h 420514"/>
              <a:gd name="connsiteX12" fmla="*/ 146130 w 461069"/>
              <a:gd name="connsiteY12" fmla="*/ 146552 h 420514"/>
              <a:gd name="connsiteX13" fmla="*/ 85805 w 461069"/>
              <a:gd name="connsiteY13" fmla="*/ 102102 h 420514"/>
              <a:gd name="connsiteX14" fmla="*/ 80 w 461069"/>
              <a:gd name="connsiteY14" fmla="*/ 38602 h 42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069" h="420514">
                <a:moveTo>
                  <a:pt x="80" y="38602"/>
                </a:moveTo>
                <a:cubicBezTo>
                  <a:pt x="-2566" y="46539"/>
                  <a:pt x="60934" y="107394"/>
                  <a:pt x="69930" y="149727"/>
                </a:cubicBezTo>
                <a:cubicBezTo>
                  <a:pt x="78926" y="192060"/>
                  <a:pt x="28126" y="247623"/>
                  <a:pt x="54055" y="292602"/>
                </a:cubicBezTo>
                <a:cubicBezTo>
                  <a:pt x="79984" y="337581"/>
                  <a:pt x="196930" y="430714"/>
                  <a:pt x="225505" y="419602"/>
                </a:cubicBezTo>
                <a:cubicBezTo>
                  <a:pt x="254080" y="408490"/>
                  <a:pt x="215451" y="273552"/>
                  <a:pt x="225505" y="225927"/>
                </a:cubicBezTo>
                <a:cubicBezTo>
                  <a:pt x="235559" y="178302"/>
                  <a:pt x="260959" y="133852"/>
                  <a:pt x="285830" y="133852"/>
                </a:cubicBezTo>
                <a:cubicBezTo>
                  <a:pt x="310701" y="133852"/>
                  <a:pt x="365734" y="202644"/>
                  <a:pt x="374730" y="225927"/>
                </a:cubicBezTo>
                <a:cubicBezTo>
                  <a:pt x="383726" y="249210"/>
                  <a:pt x="325518" y="256619"/>
                  <a:pt x="339805" y="273552"/>
                </a:cubicBezTo>
                <a:cubicBezTo>
                  <a:pt x="354092" y="290485"/>
                  <a:pt x="470509" y="371977"/>
                  <a:pt x="460455" y="327527"/>
                </a:cubicBezTo>
                <a:cubicBezTo>
                  <a:pt x="450401" y="283077"/>
                  <a:pt x="323930" y="40719"/>
                  <a:pt x="279480" y="6852"/>
                </a:cubicBezTo>
                <a:cubicBezTo>
                  <a:pt x="235030" y="-27015"/>
                  <a:pt x="211217" y="72998"/>
                  <a:pt x="193755" y="124327"/>
                </a:cubicBezTo>
                <a:cubicBezTo>
                  <a:pt x="176293" y="175656"/>
                  <a:pt x="182642" y="311123"/>
                  <a:pt x="174705" y="314827"/>
                </a:cubicBezTo>
                <a:cubicBezTo>
                  <a:pt x="166768" y="318531"/>
                  <a:pt x="160947" y="182006"/>
                  <a:pt x="146130" y="146552"/>
                </a:cubicBezTo>
                <a:cubicBezTo>
                  <a:pt x="131313" y="111098"/>
                  <a:pt x="108559" y="117977"/>
                  <a:pt x="85805" y="102102"/>
                </a:cubicBezTo>
                <a:cubicBezTo>
                  <a:pt x="63051" y="86227"/>
                  <a:pt x="2726" y="30665"/>
                  <a:pt x="80" y="386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F9D92490-73EE-5DD3-2028-0842EF367189}"/>
              </a:ext>
            </a:extLst>
          </p:cNvPr>
          <p:cNvSpPr/>
          <p:nvPr/>
        </p:nvSpPr>
        <p:spPr>
          <a:xfrm rot="272701">
            <a:off x="3946175" y="1942267"/>
            <a:ext cx="1056256" cy="972535"/>
          </a:xfrm>
          <a:custGeom>
            <a:avLst/>
            <a:gdLst>
              <a:gd name="connsiteX0" fmla="*/ 171544 w 470682"/>
              <a:gd name="connsiteY0" fmla="*/ 204 h 433375"/>
              <a:gd name="connsiteX1" fmla="*/ 85819 w 470682"/>
              <a:gd name="connsiteY1" fmla="*/ 165304 h 433375"/>
              <a:gd name="connsiteX2" fmla="*/ 117569 w 470682"/>
              <a:gd name="connsiteY2" fmla="*/ 279604 h 433375"/>
              <a:gd name="connsiteX3" fmla="*/ 94 w 470682"/>
              <a:gd name="connsiteY3" fmla="*/ 425654 h 433375"/>
              <a:gd name="connsiteX4" fmla="*/ 139794 w 470682"/>
              <a:gd name="connsiteY4" fmla="*/ 397079 h 433375"/>
              <a:gd name="connsiteX5" fmla="*/ 244569 w 470682"/>
              <a:gd name="connsiteY5" fmla="*/ 260554 h 433375"/>
              <a:gd name="connsiteX6" fmla="*/ 371569 w 470682"/>
              <a:gd name="connsiteY6" fmla="*/ 406604 h 433375"/>
              <a:gd name="connsiteX7" fmla="*/ 450944 w 470682"/>
              <a:gd name="connsiteY7" fmla="*/ 371679 h 433375"/>
              <a:gd name="connsiteX8" fmla="*/ 457294 w 470682"/>
              <a:gd name="connsiteY8" fmla="*/ 289129 h 433375"/>
              <a:gd name="connsiteX9" fmla="*/ 292194 w 470682"/>
              <a:gd name="connsiteY9" fmla="*/ 85929 h 433375"/>
              <a:gd name="connsiteX10" fmla="*/ 393794 w 470682"/>
              <a:gd name="connsiteY10" fmla="*/ 212929 h 433375"/>
              <a:gd name="connsiteX11" fmla="*/ 349344 w 470682"/>
              <a:gd name="connsiteY11" fmla="*/ 317704 h 433375"/>
              <a:gd name="connsiteX12" fmla="*/ 250919 w 470682"/>
              <a:gd name="connsiteY12" fmla="*/ 174829 h 433375"/>
              <a:gd name="connsiteX13" fmla="*/ 215994 w 470682"/>
              <a:gd name="connsiteY13" fmla="*/ 168479 h 433375"/>
              <a:gd name="connsiteX14" fmla="*/ 200119 w 470682"/>
              <a:gd name="connsiteY14" fmla="*/ 111329 h 433375"/>
              <a:gd name="connsiteX15" fmla="*/ 171544 w 470682"/>
              <a:gd name="connsiteY15" fmla="*/ 130379 h 433375"/>
              <a:gd name="connsiteX16" fmla="*/ 171544 w 470682"/>
              <a:gd name="connsiteY16" fmla="*/ 204 h 4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682" h="433375">
                <a:moveTo>
                  <a:pt x="171544" y="204"/>
                </a:moveTo>
                <a:cubicBezTo>
                  <a:pt x="157257" y="6025"/>
                  <a:pt x="94815" y="118737"/>
                  <a:pt x="85819" y="165304"/>
                </a:cubicBezTo>
                <a:cubicBezTo>
                  <a:pt x="76823" y="211871"/>
                  <a:pt x="131856" y="236212"/>
                  <a:pt x="117569" y="279604"/>
                </a:cubicBezTo>
                <a:cubicBezTo>
                  <a:pt x="103282" y="322996"/>
                  <a:pt x="-3610" y="406075"/>
                  <a:pt x="94" y="425654"/>
                </a:cubicBezTo>
                <a:cubicBezTo>
                  <a:pt x="3798" y="445233"/>
                  <a:pt x="99048" y="424596"/>
                  <a:pt x="139794" y="397079"/>
                </a:cubicBezTo>
                <a:cubicBezTo>
                  <a:pt x="180540" y="369562"/>
                  <a:pt x="205940" y="258967"/>
                  <a:pt x="244569" y="260554"/>
                </a:cubicBezTo>
                <a:cubicBezTo>
                  <a:pt x="283198" y="262141"/>
                  <a:pt x="337173" y="388083"/>
                  <a:pt x="371569" y="406604"/>
                </a:cubicBezTo>
                <a:cubicBezTo>
                  <a:pt x="405965" y="425125"/>
                  <a:pt x="436657" y="391258"/>
                  <a:pt x="450944" y="371679"/>
                </a:cubicBezTo>
                <a:cubicBezTo>
                  <a:pt x="465231" y="352100"/>
                  <a:pt x="483752" y="336754"/>
                  <a:pt x="457294" y="289129"/>
                </a:cubicBezTo>
                <a:cubicBezTo>
                  <a:pt x="430836" y="241504"/>
                  <a:pt x="302777" y="98629"/>
                  <a:pt x="292194" y="85929"/>
                </a:cubicBezTo>
                <a:cubicBezTo>
                  <a:pt x="281611" y="73229"/>
                  <a:pt x="384269" y="174300"/>
                  <a:pt x="393794" y="212929"/>
                </a:cubicBezTo>
                <a:cubicBezTo>
                  <a:pt x="403319" y="251558"/>
                  <a:pt x="373156" y="324054"/>
                  <a:pt x="349344" y="317704"/>
                </a:cubicBezTo>
                <a:cubicBezTo>
                  <a:pt x="325532" y="311354"/>
                  <a:pt x="273144" y="199700"/>
                  <a:pt x="250919" y="174829"/>
                </a:cubicBezTo>
                <a:cubicBezTo>
                  <a:pt x="228694" y="149958"/>
                  <a:pt x="224461" y="179062"/>
                  <a:pt x="215994" y="168479"/>
                </a:cubicBezTo>
                <a:cubicBezTo>
                  <a:pt x="207527" y="157896"/>
                  <a:pt x="207527" y="117679"/>
                  <a:pt x="200119" y="111329"/>
                </a:cubicBezTo>
                <a:cubicBezTo>
                  <a:pt x="192711" y="104979"/>
                  <a:pt x="174190" y="146254"/>
                  <a:pt x="171544" y="130379"/>
                </a:cubicBezTo>
                <a:cubicBezTo>
                  <a:pt x="168898" y="114504"/>
                  <a:pt x="185831" y="-5617"/>
                  <a:pt x="171544" y="2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91" name="グループ化 1690">
            <a:extLst>
              <a:ext uri="{FF2B5EF4-FFF2-40B4-BE49-F238E27FC236}">
                <a16:creationId xmlns:a16="http://schemas.microsoft.com/office/drawing/2014/main" id="{F9A5F5CE-78B9-7FF0-139F-0C5BF04486A8}"/>
              </a:ext>
            </a:extLst>
          </p:cNvPr>
          <p:cNvGrpSpPr/>
          <p:nvPr/>
        </p:nvGrpSpPr>
        <p:grpSpPr>
          <a:xfrm>
            <a:off x="4996233" y="2006550"/>
            <a:ext cx="821461" cy="948968"/>
            <a:chOff x="1602511" y="3009653"/>
            <a:chExt cx="366054" cy="422873"/>
          </a:xfrm>
        </p:grpSpPr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99C1B6D7-E13F-BDD9-396C-ABABDC60E243}"/>
                </a:ext>
              </a:extLst>
            </p:cNvPr>
            <p:cNvSpPr/>
            <p:nvPr/>
          </p:nvSpPr>
          <p:spPr>
            <a:xfrm>
              <a:off x="1602511" y="3009653"/>
              <a:ext cx="339628" cy="422873"/>
            </a:xfrm>
            <a:custGeom>
              <a:avLst/>
              <a:gdLst>
                <a:gd name="connsiteX0" fmla="*/ 61189 w 339628"/>
                <a:gd name="connsiteY0" fmla="*/ 247 h 422873"/>
                <a:gd name="connsiteX1" fmla="*/ 188189 w 339628"/>
                <a:gd name="connsiteY1" fmla="*/ 82797 h 422873"/>
                <a:gd name="connsiteX2" fmla="*/ 162789 w 339628"/>
                <a:gd name="connsiteY2" fmla="*/ 108197 h 422873"/>
                <a:gd name="connsiteX3" fmla="*/ 105639 w 339628"/>
                <a:gd name="connsiteY3" fmla="*/ 124072 h 422873"/>
                <a:gd name="connsiteX4" fmla="*/ 156439 w 339628"/>
                <a:gd name="connsiteY4" fmla="*/ 168522 h 422873"/>
                <a:gd name="connsiteX5" fmla="*/ 96114 w 339628"/>
                <a:gd name="connsiteY5" fmla="*/ 235197 h 422873"/>
                <a:gd name="connsiteX6" fmla="*/ 229464 w 339628"/>
                <a:gd name="connsiteY6" fmla="*/ 317747 h 422873"/>
                <a:gd name="connsiteX7" fmla="*/ 261214 w 339628"/>
                <a:gd name="connsiteY7" fmla="*/ 139947 h 422873"/>
                <a:gd name="connsiteX8" fmla="*/ 337414 w 339628"/>
                <a:gd name="connsiteY8" fmla="*/ 232022 h 422873"/>
                <a:gd name="connsiteX9" fmla="*/ 165964 w 339628"/>
                <a:gd name="connsiteY9" fmla="*/ 419347 h 422873"/>
                <a:gd name="connsiteX10" fmla="*/ 864 w 339628"/>
                <a:gd name="connsiteY10" fmla="*/ 343147 h 422873"/>
                <a:gd name="connsiteX11" fmla="*/ 99289 w 339628"/>
                <a:gd name="connsiteY11" fmla="*/ 203447 h 422873"/>
                <a:gd name="connsiteX12" fmla="*/ 61189 w 339628"/>
                <a:gd name="connsiteY12" fmla="*/ 82797 h 422873"/>
                <a:gd name="connsiteX13" fmla="*/ 96114 w 339628"/>
                <a:gd name="connsiteY13" fmla="*/ 57397 h 422873"/>
                <a:gd name="connsiteX14" fmla="*/ 61189 w 339628"/>
                <a:gd name="connsiteY14" fmla="*/ 247 h 42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628" h="422873">
                  <a:moveTo>
                    <a:pt x="61189" y="247"/>
                  </a:moveTo>
                  <a:cubicBezTo>
                    <a:pt x="76535" y="4480"/>
                    <a:pt x="171256" y="64805"/>
                    <a:pt x="188189" y="82797"/>
                  </a:cubicBezTo>
                  <a:cubicBezTo>
                    <a:pt x="205122" y="100789"/>
                    <a:pt x="176547" y="101318"/>
                    <a:pt x="162789" y="108197"/>
                  </a:cubicBezTo>
                  <a:cubicBezTo>
                    <a:pt x="149031" y="115076"/>
                    <a:pt x="106697" y="114018"/>
                    <a:pt x="105639" y="124072"/>
                  </a:cubicBezTo>
                  <a:cubicBezTo>
                    <a:pt x="104581" y="134126"/>
                    <a:pt x="158026" y="150001"/>
                    <a:pt x="156439" y="168522"/>
                  </a:cubicBezTo>
                  <a:cubicBezTo>
                    <a:pt x="154852" y="187043"/>
                    <a:pt x="83943" y="210326"/>
                    <a:pt x="96114" y="235197"/>
                  </a:cubicBezTo>
                  <a:cubicBezTo>
                    <a:pt x="108285" y="260068"/>
                    <a:pt x="201947" y="333622"/>
                    <a:pt x="229464" y="317747"/>
                  </a:cubicBezTo>
                  <a:cubicBezTo>
                    <a:pt x="256981" y="301872"/>
                    <a:pt x="243222" y="154235"/>
                    <a:pt x="261214" y="139947"/>
                  </a:cubicBezTo>
                  <a:cubicBezTo>
                    <a:pt x="279206" y="125659"/>
                    <a:pt x="353289" y="185455"/>
                    <a:pt x="337414" y="232022"/>
                  </a:cubicBezTo>
                  <a:cubicBezTo>
                    <a:pt x="321539" y="278589"/>
                    <a:pt x="222056" y="400826"/>
                    <a:pt x="165964" y="419347"/>
                  </a:cubicBezTo>
                  <a:cubicBezTo>
                    <a:pt x="109872" y="437868"/>
                    <a:pt x="11977" y="379130"/>
                    <a:pt x="864" y="343147"/>
                  </a:cubicBezTo>
                  <a:cubicBezTo>
                    <a:pt x="-10249" y="307164"/>
                    <a:pt x="89235" y="246839"/>
                    <a:pt x="99289" y="203447"/>
                  </a:cubicBezTo>
                  <a:cubicBezTo>
                    <a:pt x="109343" y="160055"/>
                    <a:pt x="61718" y="107139"/>
                    <a:pt x="61189" y="82797"/>
                  </a:cubicBezTo>
                  <a:cubicBezTo>
                    <a:pt x="60660" y="58455"/>
                    <a:pt x="91352" y="67451"/>
                    <a:pt x="96114" y="57397"/>
                  </a:cubicBezTo>
                  <a:cubicBezTo>
                    <a:pt x="100877" y="47343"/>
                    <a:pt x="45843" y="-3986"/>
                    <a:pt x="61189" y="2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>
              <a:extLst>
                <a:ext uri="{FF2B5EF4-FFF2-40B4-BE49-F238E27FC236}">
                  <a16:creationId xmlns:a16="http://schemas.microsoft.com/office/drawing/2014/main" id="{B7A46C1A-5A47-A549-56E5-C7464E452F3B}"/>
                </a:ext>
              </a:extLst>
            </p:cNvPr>
            <p:cNvSpPr/>
            <p:nvPr/>
          </p:nvSpPr>
          <p:spPr>
            <a:xfrm>
              <a:off x="1815965" y="3020929"/>
              <a:ext cx="152600" cy="81121"/>
            </a:xfrm>
            <a:custGeom>
              <a:avLst/>
              <a:gdLst>
                <a:gd name="connsiteX0" fmla="*/ 135 w 152600"/>
                <a:gd name="connsiteY0" fmla="*/ 4846 h 81121"/>
                <a:gd name="connsiteX1" fmla="*/ 60460 w 152600"/>
                <a:gd name="connsiteY1" fmla="*/ 46121 h 81121"/>
                <a:gd name="connsiteX2" fmla="*/ 60460 w 152600"/>
                <a:gd name="connsiteY2" fmla="*/ 81046 h 81121"/>
                <a:gd name="connsiteX3" fmla="*/ 104910 w 152600"/>
                <a:gd name="connsiteY3" fmla="*/ 36596 h 81121"/>
                <a:gd name="connsiteX4" fmla="*/ 152535 w 152600"/>
                <a:gd name="connsiteY4" fmla="*/ 58821 h 81121"/>
                <a:gd name="connsiteX5" fmla="*/ 114435 w 152600"/>
                <a:gd name="connsiteY5" fmla="*/ 1671 h 81121"/>
                <a:gd name="connsiteX6" fmla="*/ 79510 w 152600"/>
                <a:gd name="connsiteY6" fmla="*/ 14371 h 81121"/>
                <a:gd name="connsiteX7" fmla="*/ 135 w 152600"/>
                <a:gd name="connsiteY7" fmla="*/ 4846 h 8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600" h="81121">
                  <a:moveTo>
                    <a:pt x="135" y="4846"/>
                  </a:moveTo>
                  <a:cubicBezTo>
                    <a:pt x="-3040" y="10138"/>
                    <a:pt x="50406" y="33421"/>
                    <a:pt x="60460" y="46121"/>
                  </a:cubicBezTo>
                  <a:cubicBezTo>
                    <a:pt x="70514" y="58821"/>
                    <a:pt x="53052" y="82633"/>
                    <a:pt x="60460" y="81046"/>
                  </a:cubicBezTo>
                  <a:cubicBezTo>
                    <a:pt x="67868" y="79459"/>
                    <a:pt x="89564" y="40300"/>
                    <a:pt x="104910" y="36596"/>
                  </a:cubicBezTo>
                  <a:cubicBezTo>
                    <a:pt x="120256" y="32892"/>
                    <a:pt x="150948" y="64642"/>
                    <a:pt x="152535" y="58821"/>
                  </a:cubicBezTo>
                  <a:cubicBezTo>
                    <a:pt x="154123" y="53000"/>
                    <a:pt x="126606" y="9079"/>
                    <a:pt x="114435" y="1671"/>
                  </a:cubicBezTo>
                  <a:cubicBezTo>
                    <a:pt x="102264" y="-5737"/>
                    <a:pt x="92739" y="13842"/>
                    <a:pt x="79510" y="14371"/>
                  </a:cubicBezTo>
                  <a:cubicBezTo>
                    <a:pt x="66281" y="14900"/>
                    <a:pt x="3310" y="-446"/>
                    <a:pt x="135" y="484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4" name="グループ化 1693">
            <a:extLst>
              <a:ext uri="{FF2B5EF4-FFF2-40B4-BE49-F238E27FC236}">
                <a16:creationId xmlns:a16="http://schemas.microsoft.com/office/drawing/2014/main" id="{8F2EB37C-D631-D7F2-3384-5EF4110FEF91}"/>
              </a:ext>
            </a:extLst>
          </p:cNvPr>
          <p:cNvGrpSpPr/>
          <p:nvPr/>
        </p:nvGrpSpPr>
        <p:grpSpPr>
          <a:xfrm>
            <a:off x="5576481" y="2685286"/>
            <a:ext cx="882958" cy="679241"/>
            <a:chOff x="1595878" y="3511550"/>
            <a:chExt cx="393458" cy="302679"/>
          </a:xfrm>
        </p:grpSpPr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211B55D5-B34F-865F-6ED2-784EDF72BC1F}"/>
                </a:ext>
              </a:extLst>
            </p:cNvPr>
            <p:cNvSpPr/>
            <p:nvPr/>
          </p:nvSpPr>
          <p:spPr>
            <a:xfrm>
              <a:off x="1595878" y="3567144"/>
              <a:ext cx="393458" cy="140222"/>
            </a:xfrm>
            <a:custGeom>
              <a:avLst/>
              <a:gdLst>
                <a:gd name="connsiteX0" fmla="*/ 1147 w 393458"/>
                <a:gd name="connsiteY0" fmla="*/ 131731 h 140222"/>
                <a:gd name="connsiteX1" fmla="*/ 264672 w 393458"/>
                <a:gd name="connsiteY1" fmla="*/ 4731 h 140222"/>
                <a:gd name="connsiteX2" fmla="*/ 378972 w 393458"/>
                <a:gd name="connsiteY2" fmla="*/ 36481 h 140222"/>
                <a:gd name="connsiteX3" fmla="*/ 378972 w 393458"/>
                <a:gd name="connsiteY3" fmla="*/ 125381 h 140222"/>
                <a:gd name="connsiteX4" fmla="*/ 261497 w 393458"/>
                <a:gd name="connsiteY4" fmla="*/ 119031 h 140222"/>
                <a:gd name="connsiteX5" fmla="*/ 359922 w 393458"/>
                <a:gd name="connsiteY5" fmla="*/ 74581 h 140222"/>
                <a:gd name="connsiteX6" fmla="*/ 344047 w 393458"/>
                <a:gd name="connsiteY6" fmla="*/ 26956 h 140222"/>
                <a:gd name="connsiteX7" fmla="*/ 255147 w 393458"/>
                <a:gd name="connsiteY7" fmla="*/ 65056 h 140222"/>
                <a:gd name="connsiteX8" fmla="*/ 172597 w 393458"/>
                <a:gd name="connsiteY8" fmla="*/ 122206 h 140222"/>
                <a:gd name="connsiteX9" fmla="*/ 1147 w 393458"/>
                <a:gd name="connsiteY9" fmla="*/ 131731 h 1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458" h="140222">
                  <a:moveTo>
                    <a:pt x="1147" y="131731"/>
                  </a:moveTo>
                  <a:cubicBezTo>
                    <a:pt x="16493" y="112152"/>
                    <a:pt x="201701" y="20606"/>
                    <a:pt x="264672" y="4731"/>
                  </a:cubicBezTo>
                  <a:cubicBezTo>
                    <a:pt x="327643" y="-11144"/>
                    <a:pt x="359922" y="16373"/>
                    <a:pt x="378972" y="36481"/>
                  </a:cubicBezTo>
                  <a:cubicBezTo>
                    <a:pt x="398022" y="56589"/>
                    <a:pt x="398551" y="111623"/>
                    <a:pt x="378972" y="125381"/>
                  </a:cubicBezTo>
                  <a:cubicBezTo>
                    <a:pt x="359393" y="139139"/>
                    <a:pt x="264672" y="127498"/>
                    <a:pt x="261497" y="119031"/>
                  </a:cubicBezTo>
                  <a:cubicBezTo>
                    <a:pt x="258322" y="110564"/>
                    <a:pt x="346164" y="89927"/>
                    <a:pt x="359922" y="74581"/>
                  </a:cubicBezTo>
                  <a:cubicBezTo>
                    <a:pt x="373680" y="59235"/>
                    <a:pt x="361509" y="28543"/>
                    <a:pt x="344047" y="26956"/>
                  </a:cubicBezTo>
                  <a:cubicBezTo>
                    <a:pt x="326585" y="25369"/>
                    <a:pt x="283722" y="49181"/>
                    <a:pt x="255147" y="65056"/>
                  </a:cubicBezTo>
                  <a:cubicBezTo>
                    <a:pt x="226572" y="80931"/>
                    <a:pt x="216518" y="112152"/>
                    <a:pt x="172597" y="122206"/>
                  </a:cubicBezTo>
                  <a:cubicBezTo>
                    <a:pt x="128676" y="132260"/>
                    <a:pt x="-14199" y="151310"/>
                    <a:pt x="1147" y="13173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>
              <a:extLst>
                <a:ext uri="{FF2B5EF4-FFF2-40B4-BE49-F238E27FC236}">
                  <a16:creationId xmlns:a16="http://schemas.microsoft.com/office/drawing/2014/main" id="{3E5AA29C-E9B3-29C4-6516-5AF1BEC4F13E}"/>
                </a:ext>
              </a:extLst>
            </p:cNvPr>
            <p:cNvSpPr/>
            <p:nvPr/>
          </p:nvSpPr>
          <p:spPr>
            <a:xfrm>
              <a:off x="1678300" y="3511550"/>
              <a:ext cx="191925" cy="302679"/>
            </a:xfrm>
            <a:custGeom>
              <a:avLst/>
              <a:gdLst>
                <a:gd name="connsiteX0" fmla="*/ 115575 w 191925"/>
                <a:gd name="connsiteY0" fmla="*/ 298450 h 302679"/>
                <a:gd name="connsiteX1" fmla="*/ 67950 w 191925"/>
                <a:gd name="connsiteY1" fmla="*/ 206375 h 302679"/>
                <a:gd name="connsiteX2" fmla="*/ 1275 w 191925"/>
                <a:gd name="connsiteY2" fmla="*/ 57150 h 302679"/>
                <a:gd name="connsiteX3" fmla="*/ 131450 w 191925"/>
                <a:gd name="connsiteY3" fmla="*/ 73025 h 302679"/>
                <a:gd name="connsiteX4" fmla="*/ 99700 w 191925"/>
                <a:gd name="connsiteY4" fmla="*/ 0 h 302679"/>
                <a:gd name="connsiteX5" fmla="*/ 191775 w 191925"/>
                <a:gd name="connsiteY5" fmla="*/ 73025 h 302679"/>
                <a:gd name="connsiteX6" fmla="*/ 74300 w 191925"/>
                <a:gd name="connsiteY6" fmla="*/ 79375 h 302679"/>
                <a:gd name="connsiteX7" fmla="*/ 67950 w 191925"/>
                <a:gd name="connsiteY7" fmla="*/ 111125 h 302679"/>
                <a:gd name="connsiteX8" fmla="*/ 169550 w 191925"/>
                <a:gd name="connsiteY8" fmla="*/ 231775 h 302679"/>
                <a:gd name="connsiteX9" fmla="*/ 166375 w 191925"/>
                <a:gd name="connsiteY9" fmla="*/ 282575 h 302679"/>
                <a:gd name="connsiteX10" fmla="*/ 115575 w 191925"/>
                <a:gd name="connsiteY10" fmla="*/ 298450 h 3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925" h="302679">
                  <a:moveTo>
                    <a:pt x="115575" y="298450"/>
                  </a:moveTo>
                  <a:cubicBezTo>
                    <a:pt x="99171" y="285750"/>
                    <a:pt x="87000" y="246592"/>
                    <a:pt x="67950" y="206375"/>
                  </a:cubicBezTo>
                  <a:cubicBezTo>
                    <a:pt x="48900" y="166158"/>
                    <a:pt x="-9308" y="79375"/>
                    <a:pt x="1275" y="57150"/>
                  </a:cubicBezTo>
                  <a:cubicBezTo>
                    <a:pt x="11858" y="34925"/>
                    <a:pt x="115046" y="82550"/>
                    <a:pt x="131450" y="73025"/>
                  </a:cubicBezTo>
                  <a:cubicBezTo>
                    <a:pt x="147854" y="63500"/>
                    <a:pt x="89646" y="0"/>
                    <a:pt x="99700" y="0"/>
                  </a:cubicBezTo>
                  <a:cubicBezTo>
                    <a:pt x="109754" y="0"/>
                    <a:pt x="196008" y="59796"/>
                    <a:pt x="191775" y="73025"/>
                  </a:cubicBezTo>
                  <a:cubicBezTo>
                    <a:pt x="187542" y="86254"/>
                    <a:pt x="94937" y="73025"/>
                    <a:pt x="74300" y="79375"/>
                  </a:cubicBezTo>
                  <a:cubicBezTo>
                    <a:pt x="53663" y="85725"/>
                    <a:pt x="52075" y="85725"/>
                    <a:pt x="67950" y="111125"/>
                  </a:cubicBezTo>
                  <a:cubicBezTo>
                    <a:pt x="83825" y="136525"/>
                    <a:pt x="153146" y="203200"/>
                    <a:pt x="169550" y="231775"/>
                  </a:cubicBezTo>
                  <a:cubicBezTo>
                    <a:pt x="185954" y="260350"/>
                    <a:pt x="172196" y="273050"/>
                    <a:pt x="166375" y="282575"/>
                  </a:cubicBezTo>
                  <a:cubicBezTo>
                    <a:pt x="160554" y="292100"/>
                    <a:pt x="131979" y="311150"/>
                    <a:pt x="115575" y="29845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97" name="グループ化 1696">
            <a:extLst>
              <a:ext uri="{FF2B5EF4-FFF2-40B4-BE49-F238E27FC236}">
                <a16:creationId xmlns:a16="http://schemas.microsoft.com/office/drawing/2014/main" id="{29811D6B-EF5C-98F5-CFAA-7CD2DA223624}"/>
              </a:ext>
            </a:extLst>
          </p:cNvPr>
          <p:cNvGrpSpPr/>
          <p:nvPr/>
        </p:nvGrpSpPr>
        <p:grpSpPr>
          <a:xfrm rot="20901889">
            <a:off x="6017607" y="3187324"/>
            <a:ext cx="1213940" cy="1019024"/>
            <a:chOff x="1444370" y="3886163"/>
            <a:chExt cx="540948" cy="454091"/>
          </a:xfrm>
        </p:grpSpPr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17D762F8-2902-947C-9185-F96776E88439}"/>
                </a:ext>
              </a:extLst>
            </p:cNvPr>
            <p:cNvSpPr/>
            <p:nvPr/>
          </p:nvSpPr>
          <p:spPr>
            <a:xfrm>
              <a:off x="1444370" y="3997317"/>
              <a:ext cx="359717" cy="114770"/>
            </a:xfrm>
            <a:custGeom>
              <a:avLst/>
              <a:gdLst>
                <a:gd name="connsiteX0" fmla="*/ 255 w 359717"/>
                <a:gd name="connsiteY0" fmla="*/ 95258 h 114770"/>
                <a:gd name="connsiteX1" fmla="*/ 232030 w 359717"/>
                <a:gd name="connsiteY1" fmla="*/ 44458 h 114770"/>
                <a:gd name="connsiteX2" fmla="*/ 305055 w 359717"/>
                <a:gd name="connsiteY2" fmla="*/ 8 h 114770"/>
                <a:gd name="connsiteX3" fmla="*/ 359030 w 359717"/>
                <a:gd name="connsiteY3" fmla="*/ 41283 h 114770"/>
                <a:gd name="connsiteX4" fmla="*/ 266955 w 359717"/>
                <a:gd name="connsiteY4" fmla="*/ 107958 h 114770"/>
                <a:gd name="connsiteX5" fmla="*/ 187580 w 359717"/>
                <a:gd name="connsiteY5" fmla="*/ 111133 h 114770"/>
                <a:gd name="connsiteX6" fmla="*/ 255 w 359717"/>
                <a:gd name="connsiteY6" fmla="*/ 95258 h 1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717" h="114770">
                  <a:moveTo>
                    <a:pt x="255" y="95258"/>
                  </a:moveTo>
                  <a:cubicBezTo>
                    <a:pt x="7663" y="84145"/>
                    <a:pt x="181230" y="60333"/>
                    <a:pt x="232030" y="44458"/>
                  </a:cubicBezTo>
                  <a:cubicBezTo>
                    <a:pt x="282830" y="28583"/>
                    <a:pt x="283888" y="537"/>
                    <a:pt x="305055" y="8"/>
                  </a:cubicBezTo>
                  <a:cubicBezTo>
                    <a:pt x="326222" y="-521"/>
                    <a:pt x="365380" y="23291"/>
                    <a:pt x="359030" y="41283"/>
                  </a:cubicBezTo>
                  <a:cubicBezTo>
                    <a:pt x="352680" y="59275"/>
                    <a:pt x="295530" y="96316"/>
                    <a:pt x="266955" y="107958"/>
                  </a:cubicBezTo>
                  <a:cubicBezTo>
                    <a:pt x="238380" y="119600"/>
                    <a:pt x="226738" y="113250"/>
                    <a:pt x="187580" y="111133"/>
                  </a:cubicBezTo>
                  <a:cubicBezTo>
                    <a:pt x="148422" y="109016"/>
                    <a:pt x="-7153" y="106371"/>
                    <a:pt x="255" y="9525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>
              <a:extLst>
                <a:ext uri="{FF2B5EF4-FFF2-40B4-BE49-F238E27FC236}">
                  <a16:creationId xmlns:a16="http://schemas.microsoft.com/office/drawing/2014/main" id="{76B46DF7-138A-2ED2-60B1-7FCF601BC20A}"/>
                </a:ext>
              </a:extLst>
            </p:cNvPr>
            <p:cNvSpPr/>
            <p:nvPr/>
          </p:nvSpPr>
          <p:spPr>
            <a:xfrm>
              <a:off x="1574800" y="3886163"/>
              <a:ext cx="185957" cy="396950"/>
            </a:xfrm>
            <a:custGeom>
              <a:avLst/>
              <a:gdLst>
                <a:gd name="connsiteX0" fmla="*/ 53975 w 185957"/>
                <a:gd name="connsiteY0" fmla="*/ 37 h 396950"/>
                <a:gd name="connsiteX1" fmla="*/ 101600 w 185957"/>
                <a:gd name="connsiteY1" fmla="*/ 82587 h 396950"/>
                <a:gd name="connsiteX2" fmla="*/ 50800 w 185957"/>
                <a:gd name="connsiteY2" fmla="*/ 206412 h 396950"/>
                <a:gd name="connsiteX3" fmla="*/ 0 w 185957"/>
                <a:gd name="connsiteY3" fmla="*/ 298487 h 396950"/>
                <a:gd name="connsiteX4" fmla="*/ 50800 w 185957"/>
                <a:gd name="connsiteY4" fmla="*/ 396912 h 396950"/>
                <a:gd name="connsiteX5" fmla="*/ 111125 w 185957"/>
                <a:gd name="connsiteY5" fmla="*/ 308012 h 396950"/>
                <a:gd name="connsiteX6" fmla="*/ 177800 w 185957"/>
                <a:gd name="connsiteY6" fmla="*/ 142912 h 396950"/>
                <a:gd name="connsiteX7" fmla="*/ 171450 w 185957"/>
                <a:gd name="connsiteY7" fmla="*/ 92112 h 396950"/>
                <a:gd name="connsiteX8" fmla="*/ 53975 w 185957"/>
                <a:gd name="connsiteY8" fmla="*/ 37 h 3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57" h="396950">
                  <a:moveTo>
                    <a:pt x="53975" y="37"/>
                  </a:moveTo>
                  <a:cubicBezTo>
                    <a:pt x="42333" y="-1550"/>
                    <a:pt x="102129" y="48191"/>
                    <a:pt x="101600" y="82587"/>
                  </a:cubicBezTo>
                  <a:cubicBezTo>
                    <a:pt x="101071" y="116983"/>
                    <a:pt x="67733" y="170429"/>
                    <a:pt x="50800" y="206412"/>
                  </a:cubicBezTo>
                  <a:cubicBezTo>
                    <a:pt x="33867" y="242395"/>
                    <a:pt x="0" y="266737"/>
                    <a:pt x="0" y="298487"/>
                  </a:cubicBezTo>
                  <a:cubicBezTo>
                    <a:pt x="0" y="330237"/>
                    <a:pt x="32279" y="395325"/>
                    <a:pt x="50800" y="396912"/>
                  </a:cubicBezTo>
                  <a:cubicBezTo>
                    <a:pt x="69321" y="398499"/>
                    <a:pt x="89958" y="350345"/>
                    <a:pt x="111125" y="308012"/>
                  </a:cubicBezTo>
                  <a:cubicBezTo>
                    <a:pt x="132292" y="265679"/>
                    <a:pt x="167746" y="178895"/>
                    <a:pt x="177800" y="142912"/>
                  </a:cubicBezTo>
                  <a:cubicBezTo>
                    <a:pt x="187854" y="106929"/>
                    <a:pt x="191558" y="111691"/>
                    <a:pt x="171450" y="92112"/>
                  </a:cubicBezTo>
                  <a:cubicBezTo>
                    <a:pt x="151342" y="72533"/>
                    <a:pt x="65617" y="1624"/>
                    <a:pt x="53975" y="3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>
              <a:extLst>
                <a:ext uri="{FF2B5EF4-FFF2-40B4-BE49-F238E27FC236}">
                  <a16:creationId xmlns:a16="http://schemas.microsoft.com/office/drawing/2014/main" id="{C7EA8DD2-A7B5-7A5B-44AD-FC97AC54FC3E}"/>
                </a:ext>
              </a:extLst>
            </p:cNvPr>
            <p:cNvSpPr/>
            <p:nvPr/>
          </p:nvSpPr>
          <p:spPr>
            <a:xfrm>
              <a:off x="1793859" y="3935220"/>
              <a:ext cx="190411" cy="172239"/>
            </a:xfrm>
            <a:custGeom>
              <a:avLst/>
              <a:gdLst>
                <a:gd name="connsiteX0" fmla="*/ 16 w 190411"/>
                <a:gd name="connsiteY0" fmla="*/ 1780 h 172239"/>
                <a:gd name="connsiteX1" fmla="*/ 60341 w 190411"/>
                <a:gd name="connsiteY1" fmla="*/ 20830 h 172239"/>
                <a:gd name="connsiteX2" fmla="*/ 177816 w 190411"/>
                <a:gd name="connsiteY2" fmla="*/ 97030 h 172239"/>
                <a:gd name="connsiteX3" fmla="*/ 177816 w 190411"/>
                <a:gd name="connsiteY3" fmla="*/ 163705 h 172239"/>
                <a:gd name="connsiteX4" fmla="*/ 95266 w 190411"/>
                <a:gd name="connsiteY4" fmla="*/ 163705 h 172239"/>
                <a:gd name="connsiteX5" fmla="*/ 47641 w 190411"/>
                <a:gd name="connsiteY5" fmla="*/ 93855 h 172239"/>
                <a:gd name="connsiteX6" fmla="*/ 53991 w 190411"/>
                <a:gd name="connsiteY6" fmla="*/ 55755 h 172239"/>
                <a:gd name="connsiteX7" fmla="*/ 16 w 190411"/>
                <a:gd name="connsiteY7" fmla="*/ 1780 h 17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11" h="172239">
                  <a:moveTo>
                    <a:pt x="16" y="1780"/>
                  </a:moveTo>
                  <a:cubicBezTo>
                    <a:pt x="1074" y="-4041"/>
                    <a:pt x="30708" y="4955"/>
                    <a:pt x="60341" y="20830"/>
                  </a:cubicBezTo>
                  <a:cubicBezTo>
                    <a:pt x="89974" y="36705"/>
                    <a:pt x="158237" y="73218"/>
                    <a:pt x="177816" y="97030"/>
                  </a:cubicBezTo>
                  <a:cubicBezTo>
                    <a:pt x="197395" y="120842"/>
                    <a:pt x="191574" y="152592"/>
                    <a:pt x="177816" y="163705"/>
                  </a:cubicBezTo>
                  <a:cubicBezTo>
                    <a:pt x="164058" y="174818"/>
                    <a:pt x="116962" y="175347"/>
                    <a:pt x="95266" y="163705"/>
                  </a:cubicBezTo>
                  <a:cubicBezTo>
                    <a:pt x="73570" y="152063"/>
                    <a:pt x="54520" y="111847"/>
                    <a:pt x="47641" y="93855"/>
                  </a:cubicBezTo>
                  <a:cubicBezTo>
                    <a:pt x="40762" y="75863"/>
                    <a:pt x="58753" y="67397"/>
                    <a:pt x="53991" y="55755"/>
                  </a:cubicBezTo>
                  <a:cubicBezTo>
                    <a:pt x="49229" y="44113"/>
                    <a:pt x="-1042" y="7601"/>
                    <a:pt x="16" y="178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>
              <a:extLst>
                <a:ext uri="{FF2B5EF4-FFF2-40B4-BE49-F238E27FC236}">
                  <a16:creationId xmlns:a16="http://schemas.microsoft.com/office/drawing/2014/main" id="{6EC3E3A5-BBDD-3A9D-5A7C-C17BCDD495F7}"/>
                </a:ext>
              </a:extLst>
            </p:cNvPr>
            <p:cNvSpPr/>
            <p:nvPr/>
          </p:nvSpPr>
          <p:spPr>
            <a:xfrm>
              <a:off x="1751517" y="4030652"/>
              <a:ext cx="233801" cy="288010"/>
            </a:xfrm>
            <a:custGeom>
              <a:avLst/>
              <a:gdLst>
                <a:gd name="connsiteX0" fmla="*/ 172533 w 233801"/>
                <a:gd name="connsiteY0" fmla="*/ 77798 h 288010"/>
                <a:gd name="connsiteX1" fmla="*/ 83633 w 233801"/>
                <a:gd name="connsiteY1" fmla="*/ 33348 h 288010"/>
                <a:gd name="connsiteX2" fmla="*/ 112208 w 233801"/>
                <a:gd name="connsiteY2" fmla="*/ 144473 h 288010"/>
                <a:gd name="connsiteX3" fmla="*/ 115383 w 233801"/>
                <a:gd name="connsiteY3" fmla="*/ 211148 h 288010"/>
                <a:gd name="connsiteX4" fmla="*/ 83633 w 233801"/>
                <a:gd name="connsiteY4" fmla="*/ 261948 h 288010"/>
                <a:gd name="connsiteX5" fmla="*/ 1083 w 233801"/>
                <a:gd name="connsiteY5" fmla="*/ 287348 h 288010"/>
                <a:gd name="connsiteX6" fmla="*/ 36008 w 233801"/>
                <a:gd name="connsiteY6" fmla="*/ 236548 h 288010"/>
                <a:gd name="connsiteX7" fmla="*/ 29658 w 233801"/>
                <a:gd name="connsiteY7" fmla="*/ 103198 h 288010"/>
                <a:gd name="connsiteX8" fmla="*/ 89983 w 233801"/>
                <a:gd name="connsiteY8" fmla="*/ 1598 h 288010"/>
                <a:gd name="connsiteX9" fmla="*/ 229683 w 233801"/>
                <a:gd name="connsiteY9" fmla="*/ 42873 h 288010"/>
                <a:gd name="connsiteX10" fmla="*/ 172533 w 233801"/>
                <a:gd name="connsiteY10" fmla="*/ 77798 h 2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801" h="288010">
                  <a:moveTo>
                    <a:pt x="172533" y="77798"/>
                  </a:moveTo>
                  <a:cubicBezTo>
                    <a:pt x="148191" y="76210"/>
                    <a:pt x="93687" y="22236"/>
                    <a:pt x="83633" y="33348"/>
                  </a:cubicBezTo>
                  <a:cubicBezTo>
                    <a:pt x="73579" y="44460"/>
                    <a:pt x="106916" y="114840"/>
                    <a:pt x="112208" y="144473"/>
                  </a:cubicBezTo>
                  <a:cubicBezTo>
                    <a:pt x="117500" y="174106"/>
                    <a:pt x="120145" y="191569"/>
                    <a:pt x="115383" y="211148"/>
                  </a:cubicBezTo>
                  <a:cubicBezTo>
                    <a:pt x="110621" y="230727"/>
                    <a:pt x="102683" y="249248"/>
                    <a:pt x="83633" y="261948"/>
                  </a:cubicBezTo>
                  <a:cubicBezTo>
                    <a:pt x="64583" y="274648"/>
                    <a:pt x="9020" y="291581"/>
                    <a:pt x="1083" y="287348"/>
                  </a:cubicBezTo>
                  <a:cubicBezTo>
                    <a:pt x="-6854" y="283115"/>
                    <a:pt x="31246" y="267239"/>
                    <a:pt x="36008" y="236548"/>
                  </a:cubicBezTo>
                  <a:cubicBezTo>
                    <a:pt x="40770" y="205857"/>
                    <a:pt x="20662" y="142356"/>
                    <a:pt x="29658" y="103198"/>
                  </a:cubicBezTo>
                  <a:cubicBezTo>
                    <a:pt x="38654" y="64040"/>
                    <a:pt x="56645" y="11652"/>
                    <a:pt x="89983" y="1598"/>
                  </a:cubicBezTo>
                  <a:cubicBezTo>
                    <a:pt x="123321" y="-8456"/>
                    <a:pt x="210633" y="31761"/>
                    <a:pt x="229683" y="42873"/>
                  </a:cubicBezTo>
                  <a:cubicBezTo>
                    <a:pt x="248733" y="53985"/>
                    <a:pt x="196875" y="79386"/>
                    <a:pt x="172533" y="7779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>
              <a:extLst>
                <a:ext uri="{FF2B5EF4-FFF2-40B4-BE49-F238E27FC236}">
                  <a16:creationId xmlns:a16="http://schemas.microsoft.com/office/drawing/2014/main" id="{0B07337F-85E7-C40D-D32D-C777EF9CD50F}"/>
                </a:ext>
              </a:extLst>
            </p:cNvPr>
            <p:cNvSpPr/>
            <p:nvPr/>
          </p:nvSpPr>
          <p:spPr>
            <a:xfrm>
              <a:off x="1671564" y="4166919"/>
              <a:ext cx="175270" cy="173335"/>
            </a:xfrm>
            <a:custGeom>
              <a:avLst/>
              <a:gdLst>
                <a:gd name="connsiteX0" fmla="*/ 112786 w 175270"/>
                <a:gd name="connsiteY0" fmla="*/ 173306 h 173335"/>
                <a:gd name="connsiteX1" fmla="*/ 4836 w 175270"/>
                <a:gd name="connsiteY1" fmla="*/ 87581 h 173335"/>
                <a:gd name="connsiteX2" fmla="*/ 33411 w 175270"/>
                <a:gd name="connsiteY2" fmla="*/ 8206 h 173335"/>
                <a:gd name="connsiteX3" fmla="*/ 163586 w 175270"/>
                <a:gd name="connsiteY3" fmla="*/ 5031 h 173335"/>
                <a:gd name="connsiteX4" fmla="*/ 160411 w 175270"/>
                <a:gd name="connsiteY4" fmla="*/ 30431 h 173335"/>
                <a:gd name="connsiteX5" fmla="*/ 87386 w 175270"/>
                <a:gd name="connsiteY5" fmla="*/ 55831 h 173335"/>
                <a:gd name="connsiteX6" fmla="*/ 71511 w 175270"/>
                <a:gd name="connsiteY6" fmla="*/ 97106 h 173335"/>
                <a:gd name="connsiteX7" fmla="*/ 112786 w 175270"/>
                <a:gd name="connsiteY7" fmla="*/ 173306 h 17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70" h="173335">
                  <a:moveTo>
                    <a:pt x="112786" y="173306"/>
                  </a:moveTo>
                  <a:cubicBezTo>
                    <a:pt x="101674" y="171719"/>
                    <a:pt x="18065" y="115098"/>
                    <a:pt x="4836" y="87581"/>
                  </a:cubicBezTo>
                  <a:cubicBezTo>
                    <a:pt x="-8393" y="60064"/>
                    <a:pt x="6953" y="21964"/>
                    <a:pt x="33411" y="8206"/>
                  </a:cubicBezTo>
                  <a:cubicBezTo>
                    <a:pt x="59869" y="-5552"/>
                    <a:pt x="142419" y="1327"/>
                    <a:pt x="163586" y="5031"/>
                  </a:cubicBezTo>
                  <a:cubicBezTo>
                    <a:pt x="184753" y="8735"/>
                    <a:pt x="173111" y="21964"/>
                    <a:pt x="160411" y="30431"/>
                  </a:cubicBezTo>
                  <a:cubicBezTo>
                    <a:pt x="147711" y="38898"/>
                    <a:pt x="102202" y="44719"/>
                    <a:pt x="87386" y="55831"/>
                  </a:cubicBezTo>
                  <a:cubicBezTo>
                    <a:pt x="72570" y="66943"/>
                    <a:pt x="69923" y="81760"/>
                    <a:pt x="71511" y="97106"/>
                  </a:cubicBezTo>
                  <a:cubicBezTo>
                    <a:pt x="73098" y="112452"/>
                    <a:pt x="123898" y="174893"/>
                    <a:pt x="112786" y="17330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>
              <a:extLst>
                <a:ext uri="{FF2B5EF4-FFF2-40B4-BE49-F238E27FC236}">
                  <a16:creationId xmlns:a16="http://schemas.microsoft.com/office/drawing/2014/main" id="{D4A752BE-EDD1-0432-5B14-B04CB8E75002}"/>
                </a:ext>
              </a:extLst>
            </p:cNvPr>
            <p:cNvSpPr/>
            <p:nvPr/>
          </p:nvSpPr>
          <p:spPr>
            <a:xfrm>
              <a:off x="1811214" y="4165824"/>
              <a:ext cx="145662" cy="124765"/>
            </a:xfrm>
            <a:custGeom>
              <a:avLst/>
              <a:gdLst>
                <a:gd name="connsiteX0" fmla="*/ 1711 w 145662"/>
                <a:gd name="connsiteY0" fmla="*/ 2951 h 124765"/>
                <a:gd name="connsiteX1" fmla="*/ 100136 w 145662"/>
                <a:gd name="connsiteY1" fmla="*/ 6126 h 124765"/>
                <a:gd name="connsiteX2" fmla="*/ 141411 w 145662"/>
                <a:gd name="connsiteY2" fmla="*/ 22001 h 124765"/>
                <a:gd name="connsiteX3" fmla="*/ 138236 w 145662"/>
                <a:gd name="connsiteY3" fmla="*/ 120426 h 124765"/>
                <a:gd name="connsiteX4" fmla="*/ 87436 w 145662"/>
                <a:gd name="connsiteY4" fmla="*/ 101376 h 124765"/>
                <a:gd name="connsiteX5" fmla="*/ 39811 w 145662"/>
                <a:gd name="connsiteY5" fmla="*/ 47401 h 124765"/>
                <a:gd name="connsiteX6" fmla="*/ 1711 w 145662"/>
                <a:gd name="connsiteY6" fmla="*/ 2951 h 1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62" h="124765">
                  <a:moveTo>
                    <a:pt x="1711" y="2951"/>
                  </a:moveTo>
                  <a:cubicBezTo>
                    <a:pt x="11765" y="-3928"/>
                    <a:pt x="76853" y="2951"/>
                    <a:pt x="100136" y="6126"/>
                  </a:cubicBezTo>
                  <a:cubicBezTo>
                    <a:pt x="123419" y="9301"/>
                    <a:pt x="135061" y="2951"/>
                    <a:pt x="141411" y="22001"/>
                  </a:cubicBezTo>
                  <a:cubicBezTo>
                    <a:pt x="147761" y="41051"/>
                    <a:pt x="147232" y="107197"/>
                    <a:pt x="138236" y="120426"/>
                  </a:cubicBezTo>
                  <a:cubicBezTo>
                    <a:pt x="129240" y="133655"/>
                    <a:pt x="103840" y="113547"/>
                    <a:pt x="87436" y="101376"/>
                  </a:cubicBezTo>
                  <a:cubicBezTo>
                    <a:pt x="71032" y="89205"/>
                    <a:pt x="50924" y="59572"/>
                    <a:pt x="39811" y="47401"/>
                  </a:cubicBezTo>
                  <a:cubicBezTo>
                    <a:pt x="28698" y="35230"/>
                    <a:pt x="-8343" y="9830"/>
                    <a:pt x="1711" y="295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CE0B4AF8-6B51-57F3-0D69-B003B86A1AB3}"/>
              </a:ext>
            </a:extLst>
          </p:cNvPr>
          <p:cNvSpPr/>
          <p:nvPr/>
        </p:nvSpPr>
        <p:spPr>
          <a:xfrm rot="20432347">
            <a:off x="7384060" y="3532621"/>
            <a:ext cx="1021571" cy="917308"/>
          </a:xfrm>
          <a:custGeom>
            <a:avLst/>
            <a:gdLst>
              <a:gd name="connsiteX0" fmla="*/ 1139 w 455226"/>
              <a:gd name="connsiteY0" fmla="*/ 9868 h 408765"/>
              <a:gd name="connsiteX1" fmla="*/ 99564 w 455226"/>
              <a:gd name="connsiteY1" fmla="*/ 133693 h 408765"/>
              <a:gd name="connsiteX2" fmla="*/ 83689 w 455226"/>
              <a:gd name="connsiteY2" fmla="*/ 213068 h 408765"/>
              <a:gd name="connsiteX3" fmla="*/ 239264 w 455226"/>
              <a:gd name="connsiteY3" fmla="*/ 387693 h 408765"/>
              <a:gd name="connsiteX4" fmla="*/ 255139 w 455226"/>
              <a:gd name="connsiteY4" fmla="*/ 378168 h 408765"/>
              <a:gd name="connsiteX5" fmla="*/ 302764 w 455226"/>
              <a:gd name="connsiteY5" fmla="*/ 140043 h 408765"/>
              <a:gd name="connsiteX6" fmla="*/ 394839 w 455226"/>
              <a:gd name="connsiteY6" fmla="*/ 165443 h 408765"/>
              <a:gd name="connsiteX7" fmla="*/ 356739 w 455226"/>
              <a:gd name="connsiteY7" fmla="*/ 305143 h 408765"/>
              <a:gd name="connsiteX8" fmla="*/ 356739 w 455226"/>
              <a:gd name="connsiteY8" fmla="*/ 314668 h 408765"/>
              <a:gd name="connsiteX9" fmla="*/ 455164 w 455226"/>
              <a:gd name="connsiteY9" fmla="*/ 368643 h 408765"/>
              <a:gd name="connsiteX10" fmla="*/ 369439 w 455226"/>
              <a:gd name="connsiteY10" fmla="*/ 3518 h 408765"/>
              <a:gd name="connsiteX11" fmla="*/ 239264 w 455226"/>
              <a:gd name="connsiteY11" fmla="*/ 187668 h 408765"/>
              <a:gd name="connsiteX12" fmla="*/ 169414 w 455226"/>
              <a:gd name="connsiteY12" fmla="*/ 254343 h 408765"/>
              <a:gd name="connsiteX13" fmla="*/ 175764 w 455226"/>
              <a:gd name="connsiteY13" fmla="*/ 47968 h 408765"/>
              <a:gd name="connsiteX14" fmla="*/ 1139 w 455226"/>
              <a:gd name="connsiteY14" fmla="*/ 9868 h 40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5226" h="408765">
                <a:moveTo>
                  <a:pt x="1139" y="9868"/>
                </a:moveTo>
                <a:cubicBezTo>
                  <a:pt x="-11561" y="24156"/>
                  <a:pt x="85806" y="99826"/>
                  <a:pt x="99564" y="133693"/>
                </a:cubicBezTo>
                <a:cubicBezTo>
                  <a:pt x="113322" y="167560"/>
                  <a:pt x="60406" y="170735"/>
                  <a:pt x="83689" y="213068"/>
                </a:cubicBezTo>
                <a:cubicBezTo>
                  <a:pt x="106972" y="255401"/>
                  <a:pt x="210689" y="360176"/>
                  <a:pt x="239264" y="387693"/>
                </a:cubicBezTo>
                <a:cubicBezTo>
                  <a:pt x="267839" y="415210"/>
                  <a:pt x="244556" y="419443"/>
                  <a:pt x="255139" y="378168"/>
                </a:cubicBezTo>
                <a:cubicBezTo>
                  <a:pt x="265722" y="336893"/>
                  <a:pt x="279481" y="175497"/>
                  <a:pt x="302764" y="140043"/>
                </a:cubicBezTo>
                <a:cubicBezTo>
                  <a:pt x="326047" y="104589"/>
                  <a:pt x="385843" y="137926"/>
                  <a:pt x="394839" y="165443"/>
                </a:cubicBezTo>
                <a:cubicBezTo>
                  <a:pt x="403835" y="192960"/>
                  <a:pt x="363089" y="280272"/>
                  <a:pt x="356739" y="305143"/>
                </a:cubicBezTo>
                <a:cubicBezTo>
                  <a:pt x="350389" y="330014"/>
                  <a:pt x="340335" y="304085"/>
                  <a:pt x="356739" y="314668"/>
                </a:cubicBezTo>
                <a:cubicBezTo>
                  <a:pt x="373143" y="325251"/>
                  <a:pt x="453047" y="420501"/>
                  <a:pt x="455164" y="368643"/>
                </a:cubicBezTo>
                <a:cubicBezTo>
                  <a:pt x="457281" y="316785"/>
                  <a:pt x="405422" y="33681"/>
                  <a:pt x="369439" y="3518"/>
                </a:cubicBezTo>
                <a:cubicBezTo>
                  <a:pt x="333456" y="-26645"/>
                  <a:pt x="272601" y="145864"/>
                  <a:pt x="239264" y="187668"/>
                </a:cubicBezTo>
                <a:cubicBezTo>
                  <a:pt x="205927" y="229472"/>
                  <a:pt x="179997" y="277626"/>
                  <a:pt x="169414" y="254343"/>
                </a:cubicBezTo>
                <a:cubicBezTo>
                  <a:pt x="158831" y="231060"/>
                  <a:pt x="198518" y="86597"/>
                  <a:pt x="175764" y="47968"/>
                </a:cubicBezTo>
                <a:cubicBezTo>
                  <a:pt x="153010" y="9339"/>
                  <a:pt x="13839" y="-4420"/>
                  <a:pt x="1139" y="98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D959898F-E124-F682-7DCC-9C62A7320076}"/>
              </a:ext>
            </a:extLst>
          </p:cNvPr>
          <p:cNvSpPr/>
          <p:nvPr/>
        </p:nvSpPr>
        <p:spPr>
          <a:xfrm>
            <a:off x="2650696" y="4276492"/>
            <a:ext cx="536041" cy="808117"/>
          </a:xfrm>
          <a:custGeom>
            <a:avLst/>
            <a:gdLst>
              <a:gd name="connsiteX0" fmla="*/ 4955 w 536041"/>
              <a:gd name="connsiteY0" fmla="*/ 169048 h 808117"/>
              <a:gd name="connsiteX1" fmla="*/ 53593 w 536041"/>
              <a:gd name="connsiteY1" fmla="*/ 791619 h 808117"/>
              <a:gd name="connsiteX2" fmla="*/ 111959 w 536041"/>
              <a:gd name="connsiteY2" fmla="*/ 635976 h 808117"/>
              <a:gd name="connsiteX3" fmla="*/ 277330 w 536041"/>
              <a:gd name="connsiteY3" fmla="*/ 723525 h 808117"/>
              <a:gd name="connsiteX4" fmla="*/ 364878 w 536041"/>
              <a:gd name="connsiteY4" fmla="*/ 616521 h 808117"/>
              <a:gd name="connsiteX5" fmla="*/ 442700 w 536041"/>
              <a:gd name="connsiteY5" fmla="*/ 431695 h 808117"/>
              <a:gd name="connsiteX6" fmla="*/ 530249 w 536041"/>
              <a:gd name="connsiteY6" fmla="*/ 3678 h 808117"/>
              <a:gd name="connsiteX7" fmla="*/ 267602 w 536041"/>
              <a:gd name="connsiteY7" fmla="*/ 217687 h 808117"/>
              <a:gd name="connsiteX8" fmla="*/ 92504 w 536041"/>
              <a:gd name="connsiteY8" fmla="*/ 91227 h 808117"/>
              <a:gd name="connsiteX9" fmla="*/ 180053 w 536041"/>
              <a:gd name="connsiteY9" fmla="*/ 451151 h 808117"/>
              <a:gd name="connsiteX10" fmla="*/ 4955 w 536041"/>
              <a:gd name="connsiteY10" fmla="*/ 169048 h 8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041" h="808117">
                <a:moveTo>
                  <a:pt x="4955" y="169048"/>
                </a:moveTo>
                <a:cubicBezTo>
                  <a:pt x="-16122" y="225793"/>
                  <a:pt x="35759" y="713798"/>
                  <a:pt x="53593" y="791619"/>
                </a:cubicBezTo>
                <a:cubicBezTo>
                  <a:pt x="71427" y="869440"/>
                  <a:pt x="74670" y="647325"/>
                  <a:pt x="111959" y="635976"/>
                </a:cubicBezTo>
                <a:cubicBezTo>
                  <a:pt x="149248" y="624627"/>
                  <a:pt x="235177" y="726768"/>
                  <a:pt x="277330" y="723525"/>
                </a:cubicBezTo>
                <a:cubicBezTo>
                  <a:pt x="319483" y="720283"/>
                  <a:pt x="337316" y="665159"/>
                  <a:pt x="364878" y="616521"/>
                </a:cubicBezTo>
                <a:cubicBezTo>
                  <a:pt x="392440" y="567883"/>
                  <a:pt x="415138" y="533836"/>
                  <a:pt x="442700" y="431695"/>
                </a:cubicBezTo>
                <a:cubicBezTo>
                  <a:pt x="470262" y="329555"/>
                  <a:pt x="559432" y="39346"/>
                  <a:pt x="530249" y="3678"/>
                </a:cubicBezTo>
                <a:cubicBezTo>
                  <a:pt x="501066" y="-31990"/>
                  <a:pt x="340559" y="203096"/>
                  <a:pt x="267602" y="217687"/>
                </a:cubicBezTo>
                <a:cubicBezTo>
                  <a:pt x="194645" y="232278"/>
                  <a:pt x="107095" y="52316"/>
                  <a:pt x="92504" y="91227"/>
                </a:cubicBezTo>
                <a:cubicBezTo>
                  <a:pt x="77913" y="130138"/>
                  <a:pt x="193023" y="433317"/>
                  <a:pt x="180053" y="451151"/>
                </a:cubicBezTo>
                <a:cubicBezTo>
                  <a:pt x="167083" y="468985"/>
                  <a:pt x="26032" y="112303"/>
                  <a:pt x="4955" y="16904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F80FD778-8A3D-1FDC-58F6-35CE04A15325}"/>
              </a:ext>
            </a:extLst>
          </p:cNvPr>
          <p:cNvSpPr/>
          <p:nvPr/>
        </p:nvSpPr>
        <p:spPr>
          <a:xfrm>
            <a:off x="2519065" y="5062439"/>
            <a:ext cx="700816" cy="830029"/>
          </a:xfrm>
          <a:custGeom>
            <a:avLst/>
            <a:gdLst>
              <a:gd name="connsiteX0" fmla="*/ 700790 w 700816"/>
              <a:gd name="connsiteY0" fmla="*/ 5672 h 830029"/>
              <a:gd name="connsiteX1" fmla="*/ 379778 w 700816"/>
              <a:gd name="connsiteY1" fmla="*/ 365595 h 830029"/>
              <a:gd name="connsiteX2" fmla="*/ 525692 w 700816"/>
              <a:gd name="connsiteY2" fmla="*/ 696335 h 830029"/>
              <a:gd name="connsiteX3" fmla="*/ 418688 w 700816"/>
              <a:gd name="connsiteY3" fmla="*/ 822795 h 830029"/>
              <a:gd name="connsiteX4" fmla="*/ 292229 w 700816"/>
              <a:gd name="connsiteY4" fmla="*/ 501782 h 830029"/>
              <a:gd name="connsiteX5" fmla="*/ 399 w 700816"/>
              <a:gd name="connsiteY5" fmla="*/ 521238 h 830029"/>
              <a:gd name="connsiteX6" fmla="*/ 360322 w 700816"/>
              <a:gd name="connsiteY6" fmla="*/ 171042 h 830029"/>
              <a:gd name="connsiteX7" fmla="*/ 700790 w 700816"/>
              <a:gd name="connsiteY7" fmla="*/ 5672 h 83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816" h="830029">
                <a:moveTo>
                  <a:pt x="700790" y="5672"/>
                </a:moveTo>
                <a:cubicBezTo>
                  <a:pt x="704033" y="38098"/>
                  <a:pt x="408961" y="250485"/>
                  <a:pt x="379778" y="365595"/>
                </a:cubicBezTo>
                <a:cubicBezTo>
                  <a:pt x="350595" y="480705"/>
                  <a:pt x="519207" y="620135"/>
                  <a:pt x="525692" y="696335"/>
                </a:cubicBezTo>
                <a:cubicBezTo>
                  <a:pt x="532177" y="772535"/>
                  <a:pt x="457598" y="855220"/>
                  <a:pt x="418688" y="822795"/>
                </a:cubicBezTo>
                <a:cubicBezTo>
                  <a:pt x="379778" y="790370"/>
                  <a:pt x="361944" y="552041"/>
                  <a:pt x="292229" y="501782"/>
                </a:cubicBezTo>
                <a:cubicBezTo>
                  <a:pt x="222514" y="451523"/>
                  <a:pt x="-10950" y="576361"/>
                  <a:pt x="399" y="521238"/>
                </a:cubicBezTo>
                <a:cubicBezTo>
                  <a:pt x="11748" y="466115"/>
                  <a:pt x="241969" y="255348"/>
                  <a:pt x="360322" y="171042"/>
                </a:cubicBezTo>
                <a:cubicBezTo>
                  <a:pt x="478675" y="86736"/>
                  <a:pt x="697547" y="-26754"/>
                  <a:pt x="700790" y="567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E58DEAA6-C55F-2C50-0978-EC86480FCEEC}"/>
              </a:ext>
            </a:extLst>
          </p:cNvPr>
          <p:cNvSpPr/>
          <p:nvPr/>
        </p:nvSpPr>
        <p:spPr>
          <a:xfrm>
            <a:off x="1506897" y="2894181"/>
            <a:ext cx="1310592" cy="833301"/>
          </a:xfrm>
          <a:custGeom>
            <a:avLst/>
            <a:gdLst>
              <a:gd name="connsiteX0" fmla="*/ 1087078 w 1310592"/>
              <a:gd name="connsiteY0" fmla="*/ 264944 h 833301"/>
              <a:gd name="connsiteX1" fmla="*/ 750528 w 1310592"/>
              <a:gd name="connsiteY1" fmla="*/ 331619 h 833301"/>
              <a:gd name="connsiteX2" fmla="*/ 852128 w 1310592"/>
              <a:gd name="connsiteY2" fmla="*/ 347494 h 833301"/>
              <a:gd name="connsiteX3" fmla="*/ 756878 w 1310592"/>
              <a:gd name="connsiteY3" fmla="*/ 407819 h 833301"/>
              <a:gd name="connsiteX4" fmla="*/ 1010878 w 1310592"/>
              <a:gd name="connsiteY4" fmla="*/ 461794 h 833301"/>
              <a:gd name="connsiteX5" fmla="*/ 645753 w 1310592"/>
              <a:gd name="connsiteY5" fmla="*/ 566569 h 833301"/>
              <a:gd name="connsiteX6" fmla="*/ 252053 w 1310592"/>
              <a:gd name="connsiteY6" fmla="*/ 703094 h 833301"/>
              <a:gd name="connsiteX7" fmla="*/ 331428 w 1310592"/>
              <a:gd name="connsiteY7" fmla="*/ 833269 h 833301"/>
              <a:gd name="connsiteX8" fmla="*/ 61553 w 1310592"/>
              <a:gd name="connsiteY8" fmla="*/ 715794 h 833301"/>
              <a:gd name="connsiteX9" fmla="*/ 4403 w 1310592"/>
              <a:gd name="connsiteY9" fmla="*/ 718969 h 833301"/>
              <a:gd name="connsiteX10" fmla="*/ 140928 w 1310592"/>
              <a:gd name="connsiteY10" fmla="*/ 176044 h 833301"/>
              <a:gd name="connsiteX11" fmla="*/ 90128 w 1310592"/>
              <a:gd name="connsiteY11" fmla="*/ 391944 h 833301"/>
              <a:gd name="connsiteX12" fmla="*/ 331428 w 1310592"/>
              <a:gd name="connsiteY12" fmla="*/ 277644 h 833301"/>
              <a:gd name="connsiteX13" fmla="*/ 563203 w 1310592"/>
              <a:gd name="connsiteY13" fmla="*/ 1419 h 833301"/>
              <a:gd name="connsiteX14" fmla="*/ 150453 w 1310592"/>
              <a:gd name="connsiteY14" fmla="*/ 172869 h 833301"/>
              <a:gd name="connsiteX15" fmla="*/ 366353 w 1310592"/>
              <a:gd name="connsiteY15" fmla="*/ 242719 h 833301"/>
              <a:gd name="connsiteX16" fmla="*/ 671153 w 1310592"/>
              <a:gd name="connsiteY16" fmla="*/ 17294 h 833301"/>
              <a:gd name="connsiteX17" fmla="*/ 909278 w 1310592"/>
              <a:gd name="connsiteY17" fmla="*/ 99844 h 833301"/>
              <a:gd name="connsiteX18" fmla="*/ 871178 w 1310592"/>
              <a:gd name="connsiteY18" fmla="*/ 29994 h 833301"/>
              <a:gd name="connsiteX19" fmla="*/ 1283928 w 1310592"/>
              <a:gd name="connsiteY19" fmla="*/ 172869 h 833301"/>
              <a:gd name="connsiteX20" fmla="*/ 1271228 w 1310592"/>
              <a:gd name="connsiteY20" fmla="*/ 176044 h 833301"/>
              <a:gd name="connsiteX21" fmla="*/ 518753 w 1310592"/>
              <a:gd name="connsiteY21" fmla="*/ 230019 h 833301"/>
              <a:gd name="connsiteX22" fmla="*/ 1087078 w 1310592"/>
              <a:gd name="connsiteY22" fmla="*/ 264944 h 8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0592" h="833301">
                <a:moveTo>
                  <a:pt x="1087078" y="264944"/>
                </a:moveTo>
                <a:cubicBezTo>
                  <a:pt x="1125707" y="281877"/>
                  <a:pt x="789686" y="317861"/>
                  <a:pt x="750528" y="331619"/>
                </a:cubicBezTo>
                <a:cubicBezTo>
                  <a:pt x="711370" y="345377"/>
                  <a:pt x="851070" y="334794"/>
                  <a:pt x="852128" y="347494"/>
                </a:cubicBezTo>
                <a:cubicBezTo>
                  <a:pt x="853186" y="360194"/>
                  <a:pt x="730420" y="388769"/>
                  <a:pt x="756878" y="407819"/>
                </a:cubicBezTo>
                <a:cubicBezTo>
                  <a:pt x="783336" y="426869"/>
                  <a:pt x="1029399" y="435336"/>
                  <a:pt x="1010878" y="461794"/>
                </a:cubicBezTo>
                <a:cubicBezTo>
                  <a:pt x="992357" y="488252"/>
                  <a:pt x="772224" y="526352"/>
                  <a:pt x="645753" y="566569"/>
                </a:cubicBezTo>
                <a:cubicBezTo>
                  <a:pt x="519282" y="606786"/>
                  <a:pt x="304440" y="658644"/>
                  <a:pt x="252053" y="703094"/>
                </a:cubicBezTo>
                <a:cubicBezTo>
                  <a:pt x="199666" y="747544"/>
                  <a:pt x="363178" y="831152"/>
                  <a:pt x="331428" y="833269"/>
                </a:cubicBezTo>
                <a:cubicBezTo>
                  <a:pt x="299678" y="835386"/>
                  <a:pt x="116057" y="734844"/>
                  <a:pt x="61553" y="715794"/>
                </a:cubicBezTo>
                <a:cubicBezTo>
                  <a:pt x="7049" y="696744"/>
                  <a:pt x="-8826" y="808927"/>
                  <a:pt x="4403" y="718969"/>
                </a:cubicBezTo>
                <a:cubicBezTo>
                  <a:pt x="17632" y="629011"/>
                  <a:pt x="126641" y="230548"/>
                  <a:pt x="140928" y="176044"/>
                </a:cubicBezTo>
                <a:cubicBezTo>
                  <a:pt x="155215" y="121540"/>
                  <a:pt x="58378" y="375011"/>
                  <a:pt x="90128" y="391944"/>
                </a:cubicBezTo>
                <a:cubicBezTo>
                  <a:pt x="121878" y="408877"/>
                  <a:pt x="252582" y="342732"/>
                  <a:pt x="331428" y="277644"/>
                </a:cubicBezTo>
                <a:cubicBezTo>
                  <a:pt x="410274" y="212556"/>
                  <a:pt x="593365" y="18881"/>
                  <a:pt x="563203" y="1419"/>
                </a:cubicBezTo>
                <a:cubicBezTo>
                  <a:pt x="533041" y="-16043"/>
                  <a:pt x="183261" y="132652"/>
                  <a:pt x="150453" y="172869"/>
                </a:cubicBezTo>
                <a:cubicBezTo>
                  <a:pt x="117645" y="213086"/>
                  <a:pt x="279570" y="268648"/>
                  <a:pt x="366353" y="242719"/>
                </a:cubicBezTo>
                <a:cubicBezTo>
                  <a:pt x="453136" y="216790"/>
                  <a:pt x="580666" y="41106"/>
                  <a:pt x="671153" y="17294"/>
                </a:cubicBezTo>
                <a:cubicBezTo>
                  <a:pt x="761640" y="-6518"/>
                  <a:pt x="875941" y="97727"/>
                  <a:pt x="909278" y="99844"/>
                </a:cubicBezTo>
                <a:cubicBezTo>
                  <a:pt x="942615" y="101961"/>
                  <a:pt x="808736" y="17823"/>
                  <a:pt x="871178" y="29994"/>
                </a:cubicBezTo>
                <a:cubicBezTo>
                  <a:pt x="933620" y="42165"/>
                  <a:pt x="1217253" y="148527"/>
                  <a:pt x="1283928" y="172869"/>
                </a:cubicBezTo>
                <a:cubicBezTo>
                  <a:pt x="1350603" y="197211"/>
                  <a:pt x="1271228" y="176044"/>
                  <a:pt x="1271228" y="176044"/>
                </a:cubicBezTo>
                <a:lnTo>
                  <a:pt x="518753" y="230019"/>
                </a:lnTo>
                <a:cubicBezTo>
                  <a:pt x="488590" y="238486"/>
                  <a:pt x="1048449" y="248011"/>
                  <a:pt x="1087078" y="26494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BA9EC20-5306-84CA-E17C-51A3488B60DE}"/>
              </a:ext>
            </a:extLst>
          </p:cNvPr>
          <p:cNvSpPr/>
          <p:nvPr/>
        </p:nvSpPr>
        <p:spPr>
          <a:xfrm>
            <a:off x="1356317" y="3956768"/>
            <a:ext cx="539679" cy="772483"/>
          </a:xfrm>
          <a:custGeom>
            <a:avLst/>
            <a:gdLst>
              <a:gd name="connsiteX0" fmla="*/ 208958 w 539679"/>
              <a:gd name="connsiteY0" fmla="*/ 358057 h 772483"/>
              <a:gd name="connsiteX1" fmla="*/ 224833 w 539679"/>
              <a:gd name="connsiteY1" fmla="*/ 593007 h 772483"/>
              <a:gd name="connsiteX2" fmla="*/ 281983 w 539679"/>
              <a:gd name="connsiteY2" fmla="*/ 770807 h 772483"/>
              <a:gd name="connsiteX3" fmla="*/ 167683 w 539679"/>
              <a:gd name="connsiteY3" fmla="*/ 656507 h 772483"/>
              <a:gd name="connsiteX4" fmla="*/ 2583 w 539679"/>
              <a:gd name="connsiteY4" fmla="*/ 259632 h 772483"/>
              <a:gd name="connsiteX5" fmla="*/ 62908 w 539679"/>
              <a:gd name="connsiteY5" fmla="*/ 348532 h 772483"/>
              <a:gd name="connsiteX6" fmla="*/ 8933 w 539679"/>
              <a:gd name="connsiteY6" fmla="*/ 85007 h 772483"/>
              <a:gd name="connsiteX7" fmla="*/ 104183 w 539679"/>
              <a:gd name="connsiteY7" fmla="*/ 307257 h 772483"/>
              <a:gd name="connsiteX8" fmla="*/ 8933 w 539679"/>
              <a:gd name="connsiteY8" fmla="*/ 2457 h 772483"/>
              <a:gd name="connsiteX9" fmla="*/ 158158 w 539679"/>
              <a:gd name="connsiteY9" fmla="*/ 161207 h 772483"/>
              <a:gd name="connsiteX10" fmla="*/ 170858 w 539679"/>
              <a:gd name="connsiteY10" fmla="*/ 116757 h 772483"/>
              <a:gd name="connsiteX11" fmla="*/ 529633 w 539679"/>
              <a:gd name="connsiteY11" fmla="*/ 100882 h 772483"/>
              <a:gd name="connsiteX12" fmla="*/ 421683 w 539679"/>
              <a:gd name="connsiteY12" fmla="*/ 154857 h 772483"/>
              <a:gd name="connsiteX13" fmla="*/ 208958 w 539679"/>
              <a:gd name="connsiteY13" fmla="*/ 358057 h 77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9679" h="772483">
                <a:moveTo>
                  <a:pt x="208958" y="358057"/>
                </a:moveTo>
                <a:cubicBezTo>
                  <a:pt x="176150" y="431082"/>
                  <a:pt x="212662" y="524215"/>
                  <a:pt x="224833" y="593007"/>
                </a:cubicBezTo>
                <a:cubicBezTo>
                  <a:pt x="237004" y="661799"/>
                  <a:pt x="291508" y="760224"/>
                  <a:pt x="281983" y="770807"/>
                </a:cubicBezTo>
                <a:cubicBezTo>
                  <a:pt x="272458" y="781390"/>
                  <a:pt x="214250" y="741703"/>
                  <a:pt x="167683" y="656507"/>
                </a:cubicBezTo>
                <a:cubicBezTo>
                  <a:pt x="121116" y="571311"/>
                  <a:pt x="20045" y="310961"/>
                  <a:pt x="2583" y="259632"/>
                </a:cubicBezTo>
                <a:cubicBezTo>
                  <a:pt x="-14879" y="208303"/>
                  <a:pt x="61850" y="377636"/>
                  <a:pt x="62908" y="348532"/>
                </a:cubicBezTo>
                <a:cubicBezTo>
                  <a:pt x="63966" y="319428"/>
                  <a:pt x="2054" y="91886"/>
                  <a:pt x="8933" y="85007"/>
                </a:cubicBezTo>
                <a:cubicBezTo>
                  <a:pt x="15812" y="78128"/>
                  <a:pt x="104183" y="321015"/>
                  <a:pt x="104183" y="307257"/>
                </a:cubicBezTo>
                <a:cubicBezTo>
                  <a:pt x="104183" y="293499"/>
                  <a:pt x="-63" y="26799"/>
                  <a:pt x="8933" y="2457"/>
                </a:cubicBezTo>
                <a:cubicBezTo>
                  <a:pt x="17929" y="-21885"/>
                  <a:pt x="131171" y="142157"/>
                  <a:pt x="158158" y="161207"/>
                </a:cubicBezTo>
                <a:cubicBezTo>
                  <a:pt x="185145" y="180257"/>
                  <a:pt x="108945" y="126811"/>
                  <a:pt x="170858" y="116757"/>
                </a:cubicBezTo>
                <a:cubicBezTo>
                  <a:pt x="232771" y="106703"/>
                  <a:pt x="487829" y="94532"/>
                  <a:pt x="529633" y="100882"/>
                </a:cubicBezTo>
                <a:cubicBezTo>
                  <a:pt x="571437" y="107232"/>
                  <a:pt x="472483" y="117815"/>
                  <a:pt x="421683" y="154857"/>
                </a:cubicBezTo>
                <a:cubicBezTo>
                  <a:pt x="370883" y="191899"/>
                  <a:pt x="241766" y="285032"/>
                  <a:pt x="208958" y="35805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E09A8DA-C16C-027E-B5EC-A0DEF0AC5ADD}"/>
              </a:ext>
            </a:extLst>
          </p:cNvPr>
          <p:cNvSpPr/>
          <p:nvPr/>
        </p:nvSpPr>
        <p:spPr>
          <a:xfrm>
            <a:off x="1988414" y="3755217"/>
            <a:ext cx="1442422" cy="1286480"/>
          </a:xfrm>
          <a:custGeom>
            <a:avLst/>
            <a:gdLst>
              <a:gd name="connsiteX0" fmla="*/ 497611 w 1442422"/>
              <a:gd name="connsiteY0" fmla="*/ 423083 h 1286480"/>
              <a:gd name="connsiteX1" fmla="*/ 767486 w 1442422"/>
              <a:gd name="connsiteY1" fmla="*/ 651683 h 1286480"/>
              <a:gd name="connsiteX2" fmla="*/ 653186 w 1442422"/>
              <a:gd name="connsiteY2" fmla="*/ 1045383 h 1286480"/>
              <a:gd name="connsiteX3" fmla="*/ 707161 w 1442422"/>
              <a:gd name="connsiteY3" fmla="*/ 1283508 h 1286480"/>
              <a:gd name="connsiteX4" fmla="*/ 1037361 w 1442422"/>
              <a:gd name="connsiteY4" fmla="*/ 1159683 h 1286480"/>
              <a:gd name="connsiteX5" fmla="*/ 1208811 w 1442422"/>
              <a:gd name="connsiteY5" fmla="*/ 883458 h 1286480"/>
              <a:gd name="connsiteX6" fmla="*/ 1437411 w 1442422"/>
              <a:gd name="connsiteY6" fmla="*/ 299258 h 1286480"/>
              <a:gd name="connsiteX7" fmla="*/ 973861 w 1442422"/>
              <a:gd name="connsiteY7" fmla="*/ 597708 h 1286480"/>
              <a:gd name="connsiteX8" fmla="*/ 1008786 w 1442422"/>
              <a:gd name="connsiteY8" fmla="*/ 445308 h 1286480"/>
              <a:gd name="connsiteX9" fmla="*/ 669061 w 1442422"/>
              <a:gd name="connsiteY9" fmla="*/ 375458 h 1286480"/>
              <a:gd name="connsiteX10" fmla="*/ 1008786 w 1442422"/>
              <a:gd name="connsiteY10" fmla="*/ 3983 h 1286480"/>
              <a:gd name="connsiteX11" fmla="*/ 735736 w 1442422"/>
              <a:gd name="connsiteY11" fmla="*/ 188133 h 1286480"/>
              <a:gd name="connsiteX12" fmla="*/ 5486 w 1442422"/>
              <a:gd name="connsiteY12" fmla="*/ 331008 h 1286480"/>
              <a:gd name="connsiteX13" fmla="*/ 405536 w 1442422"/>
              <a:gd name="connsiteY13" fmla="*/ 321483 h 1286480"/>
              <a:gd name="connsiteX14" fmla="*/ 497611 w 1442422"/>
              <a:gd name="connsiteY14" fmla="*/ 423083 h 12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2422" h="1286480">
                <a:moveTo>
                  <a:pt x="497611" y="423083"/>
                </a:moveTo>
                <a:cubicBezTo>
                  <a:pt x="557936" y="478116"/>
                  <a:pt x="741557" y="547966"/>
                  <a:pt x="767486" y="651683"/>
                </a:cubicBezTo>
                <a:cubicBezTo>
                  <a:pt x="793415" y="755400"/>
                  <a:pt x="663240" y="940079"/>
                  <a:pt x="653186" y="1045383"/>
                </a:cubicBezTo>
                <a:cubicBezTo>
                  <a:pt x="643132" y="1150687"/>
                  <a:pt x="643132" y="1264458"/>
                  <a:pt x="707161" y="1283508"/>
                </a:cubicBezTo>
                <a:cubicBezTo>
                  <a:pt x="771190" y="1302558"/>
                  <a:pt x="953753" y="1226358"/>
                  <a:pt x="1037361" y="1159683"/>
                </a:cubicBezTo>
                <a:cubicBezTo>
                  <a:pt x="1120969" y="1093008"/>
                  <a:pt x="1142136" y="1026862"/>
                  <a:pt x="1208811" y="883458"/>
                </a:cubicBezTo>
                <a:cubicBezTo>
                  <a:pt x="1275486" y="740054"/>
                  <a:pt x="1476569" y="346883"/>
                  <a:pt x="1437411" y="299258"/>
                </a:cubicBezTo>
                <a:cubicBezTo>
                  <a:pt x="1398253" y="251633"/>
                  <a:pt x="1045299" y="573366"/>
                  <a:pt x="973861" y="597708"/>
                </a:cubicBezTo>
                <a:cubicBezTo>
                  <a:pt x="902424" y="622050"/>
                  <a:pt x="1059586" y="482350"/>
                  <a:pt x="1008786" y="445308"/>
                </a:cubicBezTo>
                <a:cubicBezTo>
                  <a:pt x="957986" y="408266"/>
                  <a:pt x="669061" y="449012"/>
                  <a:pt x="669061" y="375458"/>
                </a:cubicBezTo>
                <a:cubicBezTo>
                  <a:pt x="669061" y="301904"/>
                  <a:pt x="997674" y="35204"/>
                  <a:pt x="1008786" y="3983"/>
                </a:cubicBezTo>
                <a:cubicBezTo>
                  <a:pt x="1019898" y="-27238"/>
                  <a:pt x="902952" y="133629"/>
                  <a:pt x="735736" y="188133"/>
                </a:cubicBezTo>
                <a:cubicBezTo>
                  <a:pt x="568520" y="242637"/>
                  <a:pt x="60519" y="308783"/>
                  <a:pt x="5486" y="331008"/>
                </a:cubicBezTo>
                <a:cubicBezTo>
                  <a:pt x="-49547" y="353233"/>
                  <a:pt x="325632" y="305608"/>
                  <a:pt x="405536" y="321483"/>
                </a:cubicBezTo>
                <a:cubicBezTo>
                  <a:pt x="485440" y="337358"/>
                  <a:pt x="437286" y="368050"/>
                  <a:pt x="497611" y="42308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6C76368-7B8B-BCD6-CEA7-7D183CA9ABAC}"/>
              </a:ext>
            </a:extLst>
          </p:cNvPr>
          <p:cNvSpPr/>
          <p:nvPr/>
        </p:nvSpPr>
        <p:spPr>
          <a:xfrm>
            <a:off x="2939939" y="7736455"/>
            <a:ext cx="975688" cy="666814"/>
          </a:xfrm>
          <a:custGeom>
            <a:avLst/>
            <a:gdLst>
              <a:gd name="connsiteX0" fmla="*/ 111 w 975688"/>
              <a:gd name="connsiteY0" fmla="*/ 181995 h 666814"/>
              <a:gd name="connsiteX1" fmla="*/ 206486 w 975688"/>
              <a:gd name="connsiteY1" fmla="*/ 181995 h 666814"/>
              <a:gd name="connsiteX2" fmla="*/ 371586 w 975688"/>
              <a:gd name="connsiteY2" fmla="*/ 274070 h 666814"/>
              <a:gd name="connsiteX3" fmla="*/ 352536 w 975688"/>
              <a:gd name="connsiteY3" fmla="*/ 162945 h 666814"/>
              <a:gd name="connsiteX4" fmla="*/ 622411 w 975688"/>
              <a:gd name="connsiteY4" fmla="*/ 391545 h 666814"/>
              <a:gd name="connsiteX5" fmla="*/ 574786 w 975688"/>
              <a:gd name="connsiteY5" fmla="*/ 286770 h 666814"/>
              <a:gd name="connsiteX6" fmla="*/ 971661 w 975688"/>
              <a:gd name="connsiteY6" fmla="*/ 661420 h 666814"/>
              <a:gd name="connsiteX7" fmla="*/ 790686 w 975688"/>
              <a:gd name="connsiteY7" fmla="*/ 518545 h 666814"/>
              <a:gd name="connsiteX8" fmla="*/ 463661 w 975688"/>
              <a:gd name="connsiteY8" fmla="*/ 267720 h 666814"/>
              <a:gd name="connsiteX9" fmla="*/ 244586 w 975688"/>
              <a:gd name="connsiteY9" fmla="*/ 1020 h 666814"/>
              <a:gd name="connsiteX10" fmla="*/ 320786 w 975688"/>
              <a:gd name="connsiteY10" fmla="*/ 175645 h 666814"/>
              <a:gd name="connsiteX11" fmla="*/ 235061 w 975688"/>
              <a:gd name="connsiteY11" fmla="*/ 166120 h 666814"/>
              <a:gd name="connsiteX12" fmla="*/ 111 w 975688"/>
              <a:gd name="connsiteY12" fmla="*/ 181995 h 6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5688" h="666814">
                <a:moveTo>
                  <a:pt x="111" y="181995"/>
                </a:moveTo>
                <a:cubicBezTo>
                  <a:pt x="-4651" y="184641"/>
                  <a:pt x="144574" y="166649"/>
                  <a:pt x="206486" y="181995"/>
                </a:cubicBezTo>
                <a:cubicBezTo>
                  <a:pt x="268398" y="197341"/>
                  <a:pt x="347244" y="277245"/>
                  <a:pt x="371586" y="274070"/>
                </a:cubicBezTo>
                <a:cubicBezTo>
                  <a:pt x="395928" y="270895"/>
                  <a:pt x="310732" y="143366"/>
                  <a:pt x="352536" y="162945"/>
                </a:cubicBezTo>
                <a:cubicBezTo>
                  <a:pt x="394340" y="182524"/>
                  <a:pt x="585369" y="370907"/>
                  <a:pt x="622411" y="391545"/>
                </a:cubicBezTo>
                <a:cubicBezTo>
                  <a:pt x="659453" y="412183"/>
                  <a:pt x="516578" y="241791"/>
                  <a:pt x="574786" y="286770"/>
                </a:cubicBezTo>
                <a:cubicBezTo>
                  <a:pt x="632994" y="331749"/>
                  <a:pt x="935678" y="622791"/>
                  <a:pt x="971661" y="661420"/>
                </a:cubicBezTo>
                <a:cubicBezTo>
                  <a:pt x="1007644" y="700049"/>
                  <a:pt x="790686" y="518545"/>
                  <a:pt x="790686" y="518545"/>
                </a:cubicBezTo>
                <a:cubicBezTo>
                  <a:pt x="706019" y="452928"/>
                  <a:pt x="554678" y="353974"/>
                  <a:pt x="463661" y="267720"/>
                </a:cubicBezTo>
                <a:cubicBezTo>
                  <a:pt x="372644" y="181466"/>
                  <a:pt x="268398" y="16366"/>
                  <a:pt x="244586" y="1020"/>
                </a:cubicBezTo>
                <a:cubicBezTo>
                  <a:pt x="220774" y="-14326"/>
                  <a:pt x="322373" y="148128"/>
                  <a:pt x="320786" y="175645"/>
                </a:cubicBezTo>
                <a:cubicBezTo>
                  <a:pt x="319199" y="203162"/>
                  <a:pt x="283215" y="165591"/>
                  <a:pt x="235061" y="166120"/>
                </a:cubicBezTo>
                <a:cubicBezTo>
                  <a:pt x="186907" y="166649"/>
                  <a:pt x="4873" y="179349"/>
                  <a:pt x="111" y="181995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B9BF6D7F-A263-FC32-E27B-5D7E58434A70}"/>
              </a:ext>
            </a:extLst>
          </p:cNvPr>
          <p:cNvSpPr/>
          <p:nvPr/>
        </p:nvSpPr>
        <p:spPr>
          <a:xfrm>
            <a:off x="2297496" y="2881935"/>
            <a:ext cx="977449" cy="1120327"/>
          </a:xfrm>
          <a:custGeom>
            <a:avLst/>
            <a:gdLst>
              <a:gd name="connsiteX0" fmla="*/ 431 w 977449"/>
              <a:gd name="connsiteY0" fmla="*/ 52096 h 1120327"/>
              <a:gd name="connsiteX1" fmla="*/ 461607 w 977449"/>
              <a:gd name="connsiteY1" fmla="*/ 227025 h 1120327"/>
              <a:gd name="connsiteX2" fmla="*/ 501363 w 977449"/>
              <a:gd name="connsiteY2" fmla="*/ 457613 h 1120327"/>
              <a:gd name="connsiteX3" fmla="*/ 533168 w 977449"/>
              <a:gd name="connsiteY3" fmla="*/ 358222 h 1120327"/>
              <a:gd name="connsiteX4" fmla="*/ 612681 w 977449"/>
              <a:gd name="connsiteY4" fmla="*/ 600736 h 1120327"/>
              <a:gd name="connsiteX5" fmla="*/ 739902 w 977449"/>
              <a:gd name="connsiteY5" fmla="*/ 751811 h 1120327"/>
              <a:gd name="connsiteX6" fmla="*/ 751829 w 977449"/>
              <a:gd name="connsiteY6" fmla="*/ 704103 h 1120327"/>
              <a:gd name="connsiteX7" fmla="*/ 871099 w 977449"/>
              <a:gd name="connsiteY7" fmla="*/ 1117571 h 1120327"/>
              <a:gd name="connsiteX8" fmla="*/ 823391 w 977449"/>
              <a:gd name="connsiteY8" fmla="*/ 867105 h 1120327"/>
              <a:gd name="connsiteX9" fmla="*/ 843269 w 977449"/>
              <a:gd name="connsiteY9" fmla="*/ 533150 h 1120327"/>
              <a:gd name="connsiteX10" fmla="*/ 970490 w 977449"/>
              <a:gd name="connsiteY10" fmla="*/ 103780 h 1120327"/>
              <a:gd name="connsiteX11" fmla="*/ 604730 w 977449"/>
              <a:gd name="connsiteY11" fmla="*/ 71975 h 1120327"/>
              <a:gd name="connsiteX12" fmla="*/ 282702 w 977449"/>
              <a:gd name="connsiteY12" fmla="*/ 413 h 1120327"/>
              <a:gd name="connsiteX13" fmla="*/ 553047 w 977449"/>
              <a:gd name="connsiteY13" fmla="*/ 107755 h 1120327"/>
              <a:gd name="connsiteX14" fmla="*/ 431 w 977449"/>
              <a:gd name="connsiteY14" fmla="*/ 52096 h 11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449" h="1120327">
                <a:moveTo>
                  <a:pt x="431" y="52096"/>
                </a:moveTo>
                <a:cubicBezTo>
                  <a:pt x="-14809" y="71974"/>
                  <a:pt x="378118" y="159439"/>
                  <a:pt x="461607" y="227025"/>
                </a:cubicBezTo>
                <a:cubicBezTo>
                  <a:pt x="545096" y="294611"/>
                  <a:pt x="489436" y="435747"/>
                  <a:pt x="501363" y="457613"/>
                </a:cubicBezTo>
                <a:cubicBezTo>
                  <a:pt x="513290" y="479479"/>
                  <a:pt x="514615" y="334368"/>
                  <a:pt x="533168" y="358222"/>
                </a:cubicBezTo>
                <a:cubicBezTo>
                  <a:pt x="551721" y="382076"/>
                  <a:pt x="578225" y="535138"/>
                  <a:pt x="612681" y="600736"/>
                </a:cubicBezTo>
                <a:cubicBezTo>
                  <a:pt x="647137" y="666334"/>
                  <a:pt x="716711" y="734583"/>
                  <a:pt x="739902" y="751811"/>
                </a:cubicBezTo>
                <a:cubicBezTo>
                  <a:pt x="763093" y="769039"/>
                  <a:pt x="729963" y="643143"/>
                  <a:pt x="751829" y="704103"/>
                </a:cubicBezTo>
                <a:cubicBezTo>
                  <a:pt x="773695" y="765063"/>
                  <a:pt x="859172" y="1090404"/>
                  <a:pt x="871099" y="1117571"/>
                </a:cubicBezTo>
                <a:cubicBezTo>
                  <a:pt x="883026" y="1144738"/>
                  <a:pt x="828029" y="964509"/>
                  <a:pt x="823391" y="867105"/>
                </a:cubicBezTo>
                <a:cubicBezTo>
                  <a:pt x="818753" y="769702"/>
                  <a:pt x="818753" y="660371"/>
                  <a:pt x="843269" y="533150"/>
                </a:cubicBezTo>
                <a:cubicBezTo>
                  <a:pt x="867785" y="405929"/>
                  <a:pt x="1010246" y="180642"/>
                  <a:pt x="970490" y="103780"/>
                </a:cubicBezTo>
                <a:cubicBezTo>
                  <a:pt x="930734" y="26918"/>
                  <a:pt x="719361" y="89203"/>
                  <a:pt x="604730" y="71975"/>
                </a:cubicBezTo>
                <a:cubicBezTo>
                  <a:pt x="490099" y="54747"/>
                  <a:pt x="291316" y="-5550"/>
                  <a:pt x="282702" y="413"/>
                </a:cubicBezTo>
                <a:cubicBezTo>
                  <a:pt x="274088" y="6376"/>
                  <a:pt x="596116" y="97153"/>
                  <a:pt x="553047" y="107755"/>
                </a:cubicBezTo>
                <a:cubicBezTo>
                  <a:pt x="509978" y="118357"/>
                  <a:pt x="15671" y="32218"/>
                  <a:pt x="431" y="5209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96F6DD85-E4E1-28EB-83DF-37724B3FF969}"/>
              </a:ext>
            </a:extLst>
          </p:cNvPr>
          <p:cNvSpPr/>
          <p:nvPr/>
        </p:nvSpPr>
        <p:spPr>
          <a:xfrm>
            <a:off x="2820562" y="2989892"/>
            <a:ext cx="704032" cy="1794407"/>
          </a:xfrm>
          <a:custGeom>
            <a:avLst/>
            <a:gdLst>
              <a:gd name="connsiteX0" fmla="*/ 236715 w 704032"/>
              <a:gd name="connsiteY0" fmla="*/ 55458 h 1794407"/>
              <a:gd name="connsiteX1" fmla="*/ 602475 w 704032"/>
              <a:gd name="connsiteY1" fmla="*/ 3774 h 1794407"/>
              <a:gd name="connsiteX2" fmla="*/ 586572 w 704032"/>
              <a:gd name="connsiteY2" fmla="*/ 154849 h 1794407"/>
              <a:gd name="connsiteX3" fmla="*/ 685963 w 704032"/>
              <a:gd name="connsiteY3" fmla="*/ 441096 h 1794407"/>
              <a:gd name="connsiteX4" fmla="*/ 618377 w 704032"/>
              <a:gd name="connsiteY4" fmla="*/ 627951 h 1794407"/>
              <a:gd name="connsiteX5" fmla="*/ 701866 w 704032"/>
              <a:gd name="connsiteY5" fmla="*/ 643854 h 1794407"/>
              <a:gd name="connsiteX6" fmla="*/ 511035 w 704032"/>
              <a:gd name="connsiteY6" fmla="*/ 906247 h 1794407"/>
              <a:gd name="connsiteX7" fmla="*/ 483205 w 704032"/>
              <a:gd name="connsiteY7" fmla="*/ 1168640 h 1794407"/>
              <a:gd name="connsiteX8" fmla="*/ 499108 w 704032"/>
              <a:gd name="connsiteY8" fmla="*/ 1105030 h 1794407"/>
              <a:gd name="connsiteX9" fmla="*/ 371887 w 704032"/>
              <a:gd name="connsiteY9" fmla="*/ 1788842 h 1794407"/>
              <a:gd name="connsiteX10" fmla="*/ 352008 w 704032"/>
              <a:gd name="connsiteY10" fmla="*/ 1395252 h 1794407"/>
              <a:gd name="connsiteX11" fmla="*/ 324179 w 704032"/>
              <a:gd name="connsiteY11" fmla="*/ 806856 h 1794407"/>
              <a:gd name="connsiteX12" fmla="*/ 26005 w 704032"/>
              <a:gd name="connsiteY12" fmla="*/ 472901 h 1794407"/>
              <a:gd name="connsiteX13" fmla="*/ 113469 w 704032"/>
              <a:gd name="connsiteY13" fmla="*/ 572292 h 1794407"/>
              <a:gd name="connsiteX14" fmla="*/ 69737 w 704032"/>
              <a:gd name="connsiteY14" fmla="*/ 174727 h 1794407"/>
              <a:gd name="connsiteX15" fmla="*/ 2151 w 704032"/>
              <a:gd name="connsiteY15" fmla="*/ 301948 h 1794407"/>
              <a:gd name="connsiteX16" fmla="*/ 157201 w 704032"/>
              <a:gd name="connsiteY16" fmla="*/ 95214 h 1794407"/>
              <a:gd name="connsiteX17" fmla="*/ 41908 w 704032"/>
              <a:gd name="connsiteY17" fmla="*/ 162800 h 1794407"/>
              <a:gd name="connsiteX18" fmla="*/ 236715 w 704032"/>
              <a:gd name="connsiteY18" fmla="*/ 55458 h 179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4032" h="1794407">
                <a:moveTo>
                  <a:pt x="236715" y="55458"/>
                </a:moveTo>
                <a:cubicBezTo>
                  <a:pt x="330143" y="28954"/>
                  <a:pt x="544166" y="-12791"/>
                  <a:pt x="602475" y="3774"/>
                </a:cubicBezTo>
                <a:cubicBezTo>
                  <a:pt x="660785" y="20339"/>
                  <a:pt x="572657" y="81962"/>
                  <a:pt x="586572" y="154849"/>
                </a:cubicBezTo>
                <a:cubicBezTo>
                  <a:pt x="600487" y="227736"/>
                  <a:pt x="680662" y="362246"/>
                  <a:pt x="685963" y="441096"/>
                </a:cubicBezTo>
                <a:cubicBezTo>
                  <a:pt x="691264" y="519946"/>
                  <a:pt x="615727" y="594158"/>
                  <a:pt x="618377" y="627951"/>
                </a:cubicBezTo>
                <a:cubicBezTo>
                  <a:pt x="621028" y="661744"/>
                  <a:pt x="719756" y="597471"/>
                  <a:pt x="701866" y="643854"/>
                </a:cubicBezTo>
                <a:cubicBezTo>
                  <a:pt x="683976" y="690237"/>
                  <a:pt x="547479" y="818783"/>
                  <a:pt x="511035" y="906247"/>
                </a:cubicBezTo>
                <a:cubicBezTo>
                  <a:pt x="474591" y="993711"/>
                  <a:pt x="485193" y="1135510"/>
                  <a:pt x="483205" y="1168640"/>
                </a:cubicBezTo>
                <a:cubicBezTo>
                  <a:pt x="481217" y="1201771"/>
                  <a:pt x="517661" y="1001663"/>
                  <a:pt x="499108" y="1105030"/>
                </a:cubicBezTo>
                <a:cubicBezTo>
                  <a:pt x="480555" y="1208397"/>
                  <a:pt x="396404" y="1740472"/>
                  <a:pt x="371887" y="1788842"/>
                </a:cubicBezTo>
                <a:cubicBezTo>
                  <a:pt x="347370" y="1837212"/>
                  <a:pt x="359959" y="1558916"/>
                  <a:pt x="352008" y="1395252"/>
                </a:cubicBezTo>
                <a:cubicBezTo>
                  <a:pt x="344057" y="1231588"/>
                  <a:pt x="378513" y="960581"/>
                  <a:pt x="324179" y="806856"/>
                </a:cubicBezTo>
                <a:cubicBezTo>
                  <a:pt x="269845" y="653131"/>
                  <a:pt x="61123" y="511995"/>
                  <a:pt x="26005" y="472901"/>
                </a:cubicBezTo>
                <a:cubicBezTo>
                  <a:pt x="-9113" y="433807"/>
                  <a:pt x="106180" y="621988"/>
                  <a:pt x="113469" y="572292"/>
                </a:cubicBezTo>
                <a:cubicBezTo>
                  <a:pt x="120758" y="522596"/>
                  <a:pt x="88290" y="219784"/>
                  <a:pt x="69737" y="174727"/>
                </a:cubicBezTo>
                <a:cubicBezTo>
                  <a:pt x="51184" y="129670"/>
                  <a:pt x="-12426" y="315200"/>
                  <a:pt x="2151" y="301948"/>
                </a:cubicBezTo>
                <a:cubicBezTo>
                  <a:pt x="16728" y="288696"/>
                  <a:pt x="150575" y="118405"/>
                  <a:pt x="157201" y="95214"/>
                </a:cubicBezTo>
                <a:cubicBezTo>
                  <a:pt x="163827" y="72023"/>
                  <a:pt x="27993" y="164788"/>
                  <a:pt x="41908" y="162800"/>
                </a:cubicBezTo>
                <a:cubicBezTo>
                  <a:pt x="55823" y="160812"/>
                  <a:pt x="143287" y="81962"/>
                  <a:pt x="236715" y="5545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118A6008-ECDB-B3A9-0CE3-76979253A7D0}"/>
              </a:ext>
            </a:extLst>
          </p:cNvPr>
          <p:cNvSpPr/>
          <p:nvPr/>
        </p:nvSpPr>
        <p:spPr>
          <a:xfrm>
            <a:off x="3262991" y="3692860"/>
            <a:ext cx="502660" cy="967879"/>
          </a:xfrm>
          <a:custGeom>
            <a:avLst/>
            <a:gdLst>
              <a:gd name="connsiteX0" fmla="*/ 8971 w 502660"/>
              <a:gd name="connsiteY0" fmla="*/ 557112 h 967879"/>
              <a:gd name="connsiteX1" fmla="*/ 28849 w 502660"/>
              <a:gd name="connsiteY1" fmla="*/ 489526 h 967879"/>
              <a:gd name="connsiteX2" fmla="*/ 315096 w 502660"/>
              <a:gd name="connsiteY2" fmla="*/ 8472 h 967879"/>
              <a:gd name="connsiteX3" fmla="*/ 315096 w 502660"/>
              <a:gd name="connsiteY3" fmla="*/ 179425 h 967879"/>
              <a:gd name="connsiteX4" fmla="*/ 378706 w 502660"/>
              <a:gd name="connsiteY4" fmla="*/ 139669 h 967879"/>
              <a:gd name="connsiteX5" fmla="*/ 501952 w 502660"/>
              <a:gd name="connsiteY5" fmla="*/ 306646 h 967879"/>
              <a:gd name="connsiteX6" fmla="*/ 410512 w 502660"/>
              <a:gd name="connsiteY6" fmla="*/ 588917 h 967879"/>
              <a:gd name="connsiteX7" fmla="*/ 64630 w 502660"/>
              <a:gd name="connsiteY7" fmla="*/ 934799 h 967879"/>
              <a:gd name="connsiteX8" fmla="*/ 8971 w 502660"/>
              <a:gd name="connsiteY8" fmla="*/ 922872 h 967879"/>
              <a:gd name="connsiteX9" fmla="*/ 20898 w 502660"/>
              <a:gd name="connsiteY9" fmla="*/ 660479 h 967879"/>
              <a:gd name="connsiteX10" fmla="*/ 8971 w 502660"/>
              <a:gd name="connsiteY10" fmla="*/ 557112 h 96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660" h="967879">
                <a:moveTo>
                  <a:pt x="8971" y="557112"/>
                </a:moveTo>
                <a:cubicBezTo>
                  <a:pt x="10296" y="528620"/>
                  <a:pt x="-22172" y="580966"/>
                  <a:pt x="28849" y="489526"/>
                </a:cubicBezTo>
                <a:cubicBezTo>
                  <a:pt x="79870" y="398086"/>
                  <a:pt x="267388" y="60155"/>
                  <a:pt x="315096" y="8472"/>
                </a:cubicBezTo>
                <a:cubicBezTo>
                  <a:pt x="362804" y="-43211"/>
                  <a:pt x="304494" y="157559"/>
                  <a:pt x="315096" y="179425"/>
                </a:cubicBezTo>
                <a:cubicBezTo>
                  <a:pt x="325698" y="201291"/>
                  <a:pt x="347563" y="118466"/>
                  <a:pt x="378706" y="139669"/>
                </a:cubicBezTo>
                <a:cubicBezTo>
                  <a:pt x="409849" y="160872"/>
                  <a:pt x="496651" y="231771"/>
                  <a:pt x="501952" y="306646"/>
                </a:cubicBezTo>
                <a:cubicBezTo>
                  <a:pt x="507253" y="381521"/>
                  <a:pt x="483399" y="484225"/>
                  <a:pt x="410512" y="588917"/>
                </a:cubicBezTo>
                <a:cubicBezTo>
                  <a:pt x="337625" y="693609"/>
                  <a:pt x="131554" y="879140"/>
                  <a:pt x="64630" y="934799"/>
                </a:cubicBezTo>
                <a:cubicBezTo>
                  <a:pt x="-2294" y="990458"/>
                  <a:pt x="16260" y="968592"/>
                  <a:pt x="8971" y="922872"/>
                </a:cubicBezTo>
                <a:cubicBezTo>
                  <a:pt x="1682" y="877152"/>
                  <a:pt x="18910" y="720114"/>
                  <a:pt x="20898" y="660479"/>
                </a:cubicBezTo>
                <a:cubicBezTo>
                  <a:pt x="22886" y="600844"/>
                  <a:pt x="7646" y="585604"/>
                  <a:pt x="8971" y="55711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円/楕円 1600">
            <a:extLst>
              <a:ext uri="{FF2B5EF4-FFF2-40B4-BE49-F238E27FC236}">
                <a16:creationId xmlns:a16="http://schemas.microsoft.com/office/drawing/2014/main" id="{D4BA9D68-8313-D978-76CE-750076CC8A1B}"/>
              </a:ext>
            </a:extLst>
          </p:cNvPr>
          <p:cNvSpPr/>
          <p:nvPr/>
        </p:nvSpPr>
        <p:spPr>
          <a:xfrm>
            <a:off x="2345745" y="4073501"/>
            <a:ext cx="451604" cy="451604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円/楕円 1601">
            <a:extLst>
              <a:ext uri="{FF2B5EF4-FFF2-40B4-BE49-F238E27FC236}">
                <a16:creationId xmlns:a16="http://schemas.microsoft.com/office/drawing/2014/main" id="{D0F83809-08FE-4B1F-FB32-D5A9FB9914C7}"/>
              </a:ext>
            </a:extLst>
          </p:cNvPr>
          <p:cNvSpPr/>
          <p:nvPr/>
        </p:nvSpPr>
        <p:spPr>
          <a:xfrm>
            <a:off x="1565558" y="4324582"/>
            <a:ext cx="229186" cy="229186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6D8B528B-B85D-9860-AF87-82CEA03B2324}"/>
              </a:ext>
            </a:extLst>
          </p:cNvPr>
          <p:cNvSpPr/>
          <p:nvPr/>
        </p:nvSpPr>
        <p:spPr>
          <a:xfrm>
            <a:off x="2012767" y="4726917"/>
            <a:ext cx="726602" cy="640443"/>
          </a:xfrm>
          <a:custGeom>
            <a:avLst/>
            <a:gdLst>
              <a:gd name="connsiteX0" fmla="*/ 6864 w 726602"/>
              <a:gd name="connsiteY0" fmla="*/ 441431 h 640443"/>
              <a:gd name="connsiteX1" fmla="*/ 495870 w 726602"/>
              <a:gd name="connsiteY1" fmla="*/ 171086 h 640443"/>
              <a:gd name="connsiteX2" fmla="*/ 420332 w 726602"/>
              <a:gd name="connsiteY2" fmla="*/ 314210 h 640443"/>
              <a:gd name="connsiteX3" fmla="*/ 726457 w 726602"/>
              <a:gd name="connsiteY3" fmla="*/ 133 h 640443"/>
              <a:gd name="connsiteX4" fmla="*/ 464064 w 726602"/>
              <a:gd name="connsiteY4" fmla="*/ 357942 h 640443"/>
              <a:gd name="connsiteX5" fmla="*/ 340819 w 726602"/>
              <a:gd name="connsiteY5" fmla="*/ 524920 h 640443"/>
              <a:gd name="connsiteX6" fmla="*/ 297087 w 726602"/>
              <a:gd name="connsiteY6" fmla="*/ 489139 h 640443"/>
              <a:gd name="connsiteX7" fmla="*/ 233476 w 726602"/>
              <a:gd name="connsiteY7" fmla="*/ 640213 h 640443"/>
              <a:gd name="connsiteX8" fmla="*/ 209623 w 726602"/>
              <a:gd name="connsiteY8" fmla="*/ 449382 h 640443"/>
              <a:gd name="connsiteX9" fmla="*/ 6864 w 726602"/>
              <a:gd name="connsiteY9" fmla="*/ 441431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602" h="640443">
                <a:moveTo>
                  <a:pt x="6864" y="441431"/>
                </a:moveTo>
                <a:cubicBezTo>
                  <a:pt x="54572" y="395049"/>
                  <a:pt x="426959" y="192290"/>
                  <a:pt x="495870" y="171086"/>
                </a:cubicBezTo>
                <a:cubicBezTo>
                  <a:pt x="564781" y="149882"/>
                  <a:pt x="381901" y="342702"/>
                  <a:pt x="420332" y="314210"/>
                </a:cubicBezTo>
                <a:cubicBezTo>
                  <a:pt x="458763" y="285718"/>
                  <a:pt x="719168" y="-7156"/>
                  <a:pt x="726457" y="133"/>
                </a:cubicBezTo>
                <a:cubicBezTo>
                  <a:pt x="733746" y="7422"/>
                  <a:pt x="464064" y="357942"/>
                  <a:pt x="464064" y="357942"/>
                </a:cubicBezTo>
                <a:cubicBezTo>
                  <a:pt x="399791" y="445407"/>
                  <a:pt x="368649" y="503054"/>
                  <a:pt x="340819" y="524920"/>
                </a:cubicBezTo>
                <a:cubicBezTo>
                  <a:pt x="312990" y="546786"/>
                  <a:pt x="314977" y="469924"/>
                  <a:pt x="297087" y="489139"/>
                </a:cubicBezTo>
                <a:cubicBezTo>
                  <a:pt x="279197" y="508354"/>
                  <a:pt x="248053" y="646839"/>
                  <a:pt x="233476" y="640213"/>
                </a:cubicBezTo>
                <a:cubicBezTo>
                  <a:pt x="218899" y="633587"/>
                  <a:pt x="244741" y="481187"/>
                  <a:pt x="209623" y="449382"/>
                </a:cubicBezTo>
                <a:cubicBezTo>
                  <a:pt x="174505" y="417577"/>
                  <a:pt x="-40844" y="487813"/>
                  <a:pt x="6864" y="44143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615ACBBB-1BE6-050F-F3F0-E4A3A032F0BD}"/>
              </a:ext>
            </a:extLst>
          </p:cNvPr>
          <p:cNvSpPr/>
          <p:nvPr/>
        </p:nvSpPr>
        <p:spPr>
          <a:xfrm>
            <a:off x="2094997" y="4676541"/>
            <a:ext cx="1021993" cy="949465"/>
          </a:xfrm>
          <a:custGeom>
            <a:avLst/>
            <a:gdLst>
              <a:gd name="connsiteX0" fmla="*/ 172 w 1021993"/>
              <a:gd name="connsiteY0" fmla="*/ 885396 h 949465"/>
              <a:gd name="connsiteX1" fmla="*/ 489177 w 1021993"/>
              <a:gd name="connsiteY1" fmla="*/ 881421 h 949465"/>
              <a:gd name="connsiteX2" fmla="*/ 357980 w 1021993"/>
              <a:gd name="connsiteY2" fmla="*/ 949007 h 949465"/>
              <a:gd name="connsiteX3" fmla="*/ 676033 w 1021993"/>
              <a:gd name="connsiteY3" fmla="*/ 909250 h 949465"/>
              <a:gd name="connsiteX4" fmla="*/ 827107 w 1021993"/>
              <a:gd name="connsiteY4" fmla="*/ 873469 h 949465"/>
              <a:gd name="connsiteX5" fmla="*/ 886742 w 1021993"/>
              <a:gd name="connsiteY5" fmla="*/ 702516 h 949465"/>
              <a:gd name="connsiteX6" fmla="*/ 1021914 w 1021993"/>
              <a:gd name="connsiteY6" fmla="*/ 14729 h 949465"/>
              <a:gd name="connsiteX7" fmla="*/ 902645 w 1021993"/>
              <a:gd name="connsiteY7" fmla="*/ 249292 h 949465"/>
              <a:gd name="connsiteX8" fmla="*/ 676033 w 1021993"/>
              <a:gd name="connsiteY8" fmla="*/ 460002 h 949465"/>
              <a:gd name="connsiteX9" fmla="*/ 711813 w 1021993"/>
              <a:gd name="connsiteY9" fmla="*/ 281097 h 949465"/>
              <a:gd name="connsiteX10" fmla="*/ 552787 w 1021993"/>
              <a:gd name="connsiteY10" fmla="*/ 543490 h 949465"/>
              <a:gd name="connsiteX11" fmla="*/ 465323 w 1021993"/>
              <a:gd name="connsiteY11" fmla="*/ 702516 h 949465"/>
              <a:gd name="connsiteX12" fmla="*/ 95587 w 1021993"/>
              <a:gd name="connsiteY12" fmla="*/ 821786 h 949465"/>
              <a:gd name="connsiteX13" fmla="*/ 429542 w 1021993"/>
              <a:gd name="connsiteY13" fmla="*/ 726370 h 949465"/>
              <a:gd name="connsiteX14" fmla="*/ 172 w 1021993"/>
              <a:gd name="connsiteY14" fmla="*/ 885396 h 94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1993" h="949465">
                <a:moveTo>
                  <a:pt x="172" y="885396"/>
                </a:moveTo>
                <a:cubicBezTo>
                  <a:pt x="10111" y="911238"/>
                  <a:pt x="429542" y="870819"/>
                  <a:pt x="489177" y="881421"/>
                </a:cubicBezTo>
                <a:cubicBezTo>
                  <a:pt x="548812" y="892023"/>
                  <a:pt x="326837" y="944369"/>
                  <a:pt x="357980" y="949007"/>
                </a:cubicBezTo>
                <a:cubicBezTo>
                  <a:pt x="389123" y="953645"/>
                  <a:pt x="597845" y="921840"/>
                  <a:pt x="676033" y="909250"/>
                </a:cubicBezTo>
                <a:cubicBezTo>
                  <a:pt x="754221" y="896660"/>
                  <a:pt x="791989" y="907925"/>
                  <a:pt x="827107" y="873469"/>
                </a:cubicBezTo>
                <a:cubicBezTo>
                  <a:pt x="862225" y="839013"/>
                  <a:pt x="854274" y="845639"/>
                  <a:pt x="886742" y="702516"/>
                </a:cubicBezTo>
                <a:cubicBezTo>
                  <a:pt x="919210" y="559393"/>
                  <a:pt x="1019264" y="90266"/>
                  <a:pt x="1021914" y="14729"/>
                </a:cubicBezTo>
                <a:cubicBezTo>
                  <a:pt x="1024564" y="-60808"/>
                  <a:pt x="960292" y="175080"/>
                  <a:pt x="902645" y="249292"/>
                </a:cubicBezTo>
                <a:cubicBezTo>
                  <a:pt x="844998" y="323504"/>
                  <a:pt x="707838" y="454701"/>
                  <a:pt x="676033" y="460002"/>
                </a:cubicBezTo>
                <a:cubicBezTo>
                  <a:pt x="644228" y="465303"/>
                  <a:pt x="732354" y="267182"/>
                  <a:pt x="711813" y="281097"/>
                </a:cubicBezTo>
                <a:cubicBezTo>
                  <a:pt x="691272" y="295012"/>
                  <a:pt x="593869" y="473254"/>
                  <a:pt x="552787" y="543490"/>
                </a:cubicBezTo>
                <a:cubicBezTo>
                  <a:pt x="511705" y="613726"/>
                  <a:pt x="541523" y="656133"/>
                  <a:pt x="465323" y="702516"/>
                </a:cubicBezTo>
                <a:cubicBezTo>
                  <a:pt x="389123" y="748899"/>
                  <a:pt x="101551" y="817810"/>
                  <a:pt x="95587" y="821786"/>
                </a:cubicBezTo>
                <a:cubicBezTo>
                  <a:pt x="89624" y="825762"/>
                  <a:pt x="446770" y="715106"/>
                  <a:pt x="429542" y="726370"/>
                </a:cubicBezTo>
                <a:cubicBezTo>
                  <a:pt x="412314" y="737634"/>
                  <a:pt x="-9767" y="859554"/>
                  <a:pt x="172" y="88539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D2151F87-11DD-36C0-C58B-EC59B6720BE1}"/>
              </a:ext>
            </a:extLst>
          </p:cNvPr>
          <p:cNvSpPr/>
          <p:nvPr/>
        </p:nvSpPr>
        <p:spPr>
          <a:xfrm>
            <a:off x="3034600" y="4602475"/>
            <a:ext cx="326378" cy="1046513"/>
          </a:xfrm>
          <a:custGeom>
            <a:avLst/>
            <a:gdLst>
              <a:gd name="connsiteX0" fmla="*/ 209532 w 326378"/>
              <a:gd name="connsiteY0" fmla="*/ 5306 h 1046513"/>
              <a:gd name="connsiteX1" fmla="*/ 62433 w 326378"/>
              <a:gd name="connsiteY1" fmla="*/ 458530 h 1046513"/>
              <a:gd name="connsiteX2" fmla="*/ 213508 w 326378"/>
              <a:gd name="connsiteY2" fmla="*/ 768631 h 1046513"/>
              <a:gd name="connsiteX3" fmla="*/ 14725 w 326378"/>
              <a:gd name="connsiteY3" fmla="*/ 545995 h 1046513"/>
              <a:gd name="connsiteX4" fmla="*/ 18701 w 326378"/>
              <a:gd name="connsiteY4" fmla="*/ 1042951 h 1046513"/>
              <a:gd name="connsiteX5" fmla="*/ 50506 w 326378"/>
              <a:gd name="connsiteY5" fmla="*/ 764655 h 1046513"/>
              <a:gd name="connsiteX6" fmla="*/ 169776 w 326378"/>
              <a:gd name="connsiteY6" fmla="*/ 677191 h 1046513"/>
              <a:gd name="connsiteX7" fmla="*/ 229410 w 326378"/>
              <a:gd name="connsiteY7" fmla="*/ 188186 h 1046513"/>
              <a:gd name="connsiteX8" fmla="*/ 324826 w 326378"/>
              <a:gd name="connsiteY8" fmla="*/ 1330 h 1046513"/>
              <a:gd name="connsiteX9" fmla="*/ 145922 w 326378"/>
              <a:gd name="connsiteY9" fmla="*/ 267699 h 1046513"/>
              <a:gd name="connsiteX10" fmla="*/ 141946 w 326378"/>
              <a:gd name="connsiteY10" fmla="*/ 462506 h 1046513"/>
              <a:gd name="connsiteX11" fmla="*/ 145922 w 326378"/>
              <a:gd name="connsiteY11" fmla="*/ 474433 h 1046513"/>
              <a:gd name="connsiteX12" fmla="*/ 137970 w 326378"/>
              <a:gd name="connsiteY12" fmla="*/ 498287 h 1046513"/>
              <a:gd name="connsiteX13" fmla="*/ 169776 w 326378"/>
              <a:gd name="connsiteY13" fmla="*/ 303480 h 1046513"/>
              <a:gd name="connsiteX14" fmla="*/ 209532 w 326378"/>
              <a:gd name="connsiteY14" fmla="*/ 5306 h 104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378" h="1046513">
                <a:moveTo>
                  <a:pt x="209532" y="5306"/>
                </a:moveTo>
                <a:cubicBezTo>
                  <a:pt x="191642" y="31148"/>
                  <a:pt x="61770" y="331309"/>
                  <a:pt x="62433" y="458530"/>
                </a:cubicBezTo>
                <a:cubicBezTo>
                  <a:pt x="63096" y="585751"/>
                  <a:pt x="221459" y="754054"/>
                  <a:pt x="213508" y="768631"/>
                </a:cubicBezTo>
                <a:cubicBezTo>
                  <a:pt x="205557" y="783208"/>
                  <a:pt x="47193" y="500275"/>
                  <a:pt x="14725" y="545995"/>
                </a:cubicBezTo>
                <a:cubicBezTo>
                  <a:pt x="-17743" y="591715"/>
                  <a:pt x="12737" y="1006508"/>
                  <a:pt x="18701" y="1042951"/>
                </a:cubicBezTo>
                <a:cubicBezTo>
                  <a:pt x="24664" y="1079394"/>
                  <a:pt x="25327" y="825615"/>
                  <a:pt x="50506" y="764655"/>
                </a:cubicBezTo>
                <a:cubicBezTo>
                  <a:pt x="75685" y="703695"/>
                  <a:pt x="139959" y="773269"/>
                  <a:pt x="169776" y="677191"/>
                </a:cubicBezTo>
                <a:cubicBezTo>
                  <a:pt x="199593" y="581113"/>
                  <a:pt x="203568" y="300829"/>
                  <a:pt x="229410" y="188186"/>
                </a:cubicBezTo>
                <a:cubicBezTo>
                  <a:pt x="255252" y="75543"/>
                  <a:pt x="338741" y="-11922"/>
                  <a:pt x="324826" y="1330"/>
                </a:cubicBezTo>
                <a:cubicBezTo>
                  <a:pt x="310911" y="14582"/>
                  <a:pt x="176402" y="190836"/>
                  <a:pt x="145922" y="267699"/>
                </a:cubicBezTo>
                <a:cubicBezTo>
                  <a:pt x="115442" y="344562"/>
                  <a:pt x="141946" y="428050"/>
                  <a:pt x="141946" y="462506"/>
                </a:cubicBezTo>
                <a:cubicBezTo>
                  <a:pt x="141946" y="496962"/>
                  <a:pt x="146585" y="468470"/>
                  <a:pt x="145922" y="474433"/>
                </a:cubicBezTo>
                <a:cubicBezTo>
                  <a:pt x="145259" y="480396"/>
                  <a:pt x="133994" y="526779"/>
                  <a:pt x="137970" y="498287"/>
                </a:cubicBezTo>
                <a:cubicBezTo>
                  <a:pt x="141946" y="469795"/>
                  <a:pt x="158512" y="381005"/>
                  <a:pt x="169776" y="303480"/>
                </a:cubicBezTo>
                <a:cubicBezTo>
                  <a:pt x="181040" y="225955"/>
                  <a:pt x="227422" y="-20536"/>
                  <a:pt x="209532" y="5306"/>
                </a:cubicBezTo>
                <a:close/>
              </a:path>
            </a:pathLst>
          </a:custGeom>
          <a:solidFill>
            <a:schemeClr val="accent6">
              <a:lumMod val="7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51F40594-65F2-110F-CD0B-B99D3F174C3B}"/>
              </a:ext>
            </a:extLst>
          </p:cNvPr>
          <p:cNvSpPr/>
          <p:nvPr/>
        </p:nvSpPr>
        <p:spPr>
          <a:xfrm>
            <a:off x="2465338" y="5592412"/>
            <a:ext cx="370563" cy="267829"/>
          </a:xfrm>
          <a:custGeom>
            <a:avLst/>
            <a:gdLst>
              <a:gd name="connsiteX0" fmla="*/ 43299 w 370563"/>
              <a:gd name="connsiteY0" fmla="*/ 13258 h 267829"/>
              <a:gd name="connsiteX1" fmla="*/ 289789 w 370563"/>
              <a:gd name="connsiteY1" fmla="*/ 9282 h 267829"/>
              <a:gd name="connsiteX2" fmla="*/ 341472 w 370563"/>
              <a:gd name="connsiteY2" fmla="*/ 140478 h 267829"/>
              <a:gd name="connsiteX3" fmla="*/ 361351 w 370563"/>
              <a:gd name="connsiteY3" fmla="*/ 180235 h 267829"/>
              <a:gd name="connsiteX4" fmla="*/ 190398 w 370563"/>
              <a:gd name="connsiteY4" fmla="*/ 168308 h 267829"/>
              <a:gd name="connsiteX5" fmla="*/ 289789 w 370563"/>
              <a:gd name="connsiteY5" fmla="*/ 212040 h 267829"/>
              <a:gd name="connsiteX6" fmla="*/ 170519 w 370563"/>
              <a:gd name="connsiteY6" fmla="*/ 219991 h 267829"/>
              <a:gd name="connsiteX7" fmla="*/ 87031 w 370563"/>
              <a:gd name="connsiteY7" fmla="*/ 223967 h 267829"/>
              <a:gd name="connsiteX8" fmla="*/ 7518 w 370563"/>
              <a:gd name="connsiteY8" fmla="*/ 267699 h 267829"/>
              <a:gd name="connsiteX9" fmla="*/ 285813 w 370563"/>
              <a:gd name="connsiteY9" fmla="*/ 208065 h 267829"/>
              <a:gd name="connsiteX10" fmla="*/ 365326 w 370563"/>
              <a:gd name="connsiteY10" fmla="*/ 204089 h 267829"/>
              <a:gd name="connsiteX11" fmla="*/ 345448 w 370563"/>
              <a:gd name="connsiteY11" fmla="*/ 96746 h 267829"/>
              <a:gd name="connsiteX12" fmla="*/ 297740 w 370563"/>
              <a:gd name="connsiteY12" fmla="*/ 33136 h 267829"/>
              <a:gd name="connsiteX13" fmla="*/ 43299 w 370563"/>
              <a:gd name="connsiteY13" fmla="*/ 13258 h 26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563" h="267829">
                <a:moveTo>
                  <a:pt x="43299" y="13258"/>
                </a:moveTo>
                <a:cubicBezTo>
                  <a:pt x="41974" y="9282"/>
                  <a:pt x="240094" y="-11921"/>
                  <a:pt x="289789" y="9282"/>
                </a:cubicBezTo>
                <a:cubicBezTo>
                  <a:pt x="339485" y="30485"/>
                  <a:pt x="329545" y="111986"/>
                  <a:pt x="341472" y="140478"/>
                </a:cubicBezTo>
                <a:cubicBezTo>
                  <a:pt x="353399" y="168970"/>
                  <a:pt x="386530" y="175597"/>
                  <a:pt x="361351" y="180235"/>
                </a:cubicBezTo>
                <a:cubicBezTo>
                  <a:pt x="336172" y="184873"/>
                  <a:pt x="202325" y="163007"/>
                  <a:pt x="190398" y="168308"/>
                </a:cubicBezTo>
                <a:cubicBezTo>
                  <a:pt x="178471" y="173609"/>
                  <a:pt x="293102" y="203426"/>
                  <a:pt x="289789" y="212040"/>
                </a:cubicBezTo>
                <a:cubicBezTo>
                  <a:pt x="286476" y="220654"/>
                  <a:pt x="204312" y="218003"/>
                  <a:pt x="170519" y="219991"/>
                </a:cubicBezTo>
                <a:cubicBezTo>
                  <a:pt x="136726" y="221979"/>
                  <a:pt x="114198" y="216016"/>
                  <a:pt x="87031" y="223967"/>
                </a:cubicBezTo>
                <a:cubicBezTo>
                  <a:pt x="59864" y="231918"/>
                  <a:pt x="-25612" y="270349"/>
                  <a:pt x="7518" y="267699"/>
                </a:cubicBezTo>
                <a:cubicBezTo>
                  <a:pt x="40648" y="265049"/>
                  <a:pt x="226178" y="218667"/>
                  <a:pt x="285813" y="208065"/>
                </a:cubicBezTo>
                <a:cubicBezTo>
                  <a:pt x="345448" y="197463"/>
                  <a:pt x="355387" y="222642"/>
                  <a:pt x="365326" y="204089"/>
                </a:cubicBezTo>
                <a:cubicBezTo>
                  <a:pt x="375265" y="185536"/>
                  <a:pt x="356712" y="125238"/>
                  <a:pt x="345448" y="96746"/>
                </a:cubicBezTo>
                <a:cubicBezTo>
                  <a:pt x="334184" y="68254"/>
                  <a:pt x="340809" y="47051"/>
                  <a:pt x="297740" y="33136"/>
                </a:cubicBezTo>
                <a:cubicBezTo>
                  <a:pt x="254671" y="19221"/>
                  <a:pt x="44624" y="17234"/>
                  <a:pt x="43299" y="13258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03171C74-7A18-4B7B-7506-1965BA54520D}"/>
              </a:ext>
            </a:extLst>
          </p:cNvPr>
          <p:cNvSpPr/>
          <p:nvPr/>
        </p:nvSpPr>
        <p:spPr>
          <a:xfrm>
            <a:off x="2346064" y="5583013"/>
            <a:ext cx="238732" cy="375875"/>
          </a:xfrm>
          <a:custGeom>
            <a:avLst/>
            <a:gdLst>
              <a:gd name="connsiteX0" fmla="*/ 3546 w 238732"/>
              <a:gd name="connsiteY0" fmla="*/ 2778 h 375875"/>
              <a:gd name="connsiteX1" fmla="*/ 234134 w 238732"/>
              <a:gd name="connsiteY1" fmla="*/ 368538 h 375875"/>
              <a:gd name="connsiteX2" fmla="*/ 150646 w 238732"/>
              <a:gd name="connsiteY2" fmla="*/ 241317 h 375875"/>
              <a:gd name="connsiteX3" fmla="*/ 67157 w 238732"/>
              <a:gd name="connsiteY3" fmla="*/ 165780 h 375875"/>
              <a:gd name="connsiteX4" fmla="*/ 91011 w 238732"/>
              <a:gd name="connsiteY4" fmla="*/ 197585 h 375875"/>
              <a:gd name="connsiteX5" fmla="*/ 3546 w 238732"/>
              <a:gd name="connsiteY5" fmla="*/ 2778 h 37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32" h="375875">
                <a:moveTo>
                  <a:pt x="3546" y="2778"/>
                </a:moveTo>
                <a:cubicBezTo>
                  <a:pt x="27400" y="31270"/>
                  <a:pt x="209617" y="328782"/>
                  <a:pt x="234134" y="368538"/>
                </a:cubicBezTo>
                <a:cubicBezTo>
                  <a:pt x="258651" y="408295"/>
                  <a:pt x="178475" y="275110"/>
                  <a:pt x="150646" y="241317"/>
                </a:cubicBezTo>
                <a:cubicBezTo>
                  <a:pt x="122817" y="207524"/>
                  <a:pt x="77096" y="173069"/>
                  <a:pt x="67157" y="165780"/>
                </a:cubicBezTo>
                <a:cubicBezTo>
                  <a:pt x="57218" y="158491"/>
                  <a:pt x="98300" y="221439"/>
                  <a:pt x="91011" y="197585"/>
                </a:cubicBezTo>
                <a:cubicBezTo>
                  <a:pt x="83722" y="173731"/>
                  <a:pt x="-20308" y="-25714"/>
                  <a:pt x="3546" y="2778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4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夏木マリ、「Uber Eatsで、いーんじゃない？」子育て世帯にスマートな新提案 | ORICON NEWS">
            <a:extLst>
              <a:ext uri="{FF2B5EF4-FFF2-40B4-BE49-F238E27FC236}">
                <a16:creationId xmlns:a16="http://schemas.microsoft.com/office/drawing/2014/main" id="{6B442584-AE36-CD32-019C-7C607FB7F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8068" r="3340" b="8565"/>
          <a:stretch/>
        </p:blipFill>
        <p:spPr bwMode="auto">
          <a:xfrm>
            <a:off x="-1" y="1970965"/>
            <a:ext cx="9601201" cy="88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2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D28E6072-C299-D2E6-589B-56227DB488C1}"/>
              </a:ext>
            </a:extLst>
          </p:cNvPr>
          <p:cNvSpPr txBox="1"/>
          <p:nvPr/>
        </p:nvSpPr>
        <p:spPr>
          <a:xfrm>
            <a:off x="1423511" y="1555750"/>
            <a:ext cx="738664" cy="33239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>
                <a:latin typeface="A-OTF Kanteiryu Std Ultra" panose="02020900000000000000" pitchFamily="18" charset="-128"/>
                <a:ea typeface="A-OTF Kanteiryu Std Ultra" panose="02020900000000000000" pitchFamily="18" charset="-128"/>
              </a:rPr>
              <a:t>いいんじゃない</a:t>
            </a: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A1709F0-34EC-9A4E-B1A2-570B900D9AB6}"/>
              </a:ext>
            </a:extLst>
          </p:cNvPr>
          <p:cNvSpPr/>
          <p:nvPr/>
        </p:nvSpPr>
        <p:spPr>
          <a:xfrm>
            <a:off x="1520722" y="1678821"/>
            <a:ext cx="497860" cy="389017"/>
          </a:xfrm>
          <a:custGeom>
            <a:avLst/>
            <a:gdLst>
              <a:gd name="connsiteX0" fmla="*/ 103 w 497860"/>
              <a:gd name="connsiteY0" fmla="*/ 7104 h 389017"/>
              <a:gd name="connsiteX1" fmla="*/ 66778 w 497860"/>
              <a:gd name="connsiteY1" fmla="*/ 124579 h 389017"/>
              <a:gd name="connsiteX2" fmla="*/ 92178 w 497860"/>
              <a:gd name="connsiteY2" fmla="*/ 327779 h 389017"/>
              <a:gd name="connsiteX3" fmla="*/ 235053 w 497860"/>
              <a:gd name="connsiteY3" fmla="*/ 388104 h 389017"/>
              <a:gd name="connsiteX4" fmla="*/ 269978 w 497860"/>
              <a:gd name="connsiteY4" fmla="*/ 292854 h 389017"/>
              <a:gd name="connsiteX5" fmla="*/ 250928 w 497860"/>
              <a:gd name="connsiteY5" fmla="*/ 149979 h 389017"/>
              <a:gd name="connsiteX6" fmla="*/ 314428 w 497860"/>
              <a:gd name="connsiteY6" fmla="*/ 194429 h 389017"/>
              <a:gd name="connsiteX7" fmla="*/ 416028 w 497860"/>
              <a:gd name="connsiteY7" fmla="*/ 302379 h 389017"/>
              <a:gd name="connsiteX8" fmla="*/ 495403 w 497860"/>
              <a:gd name="connsiteY8" fmla="*/ 267454 h 389017"/>
              <a:gd name="connsiteX9" fmla="*/ 320778 w 497860"/>
              <a:gd name="connsiteY9" fmla="*/ 35679 h 389017"/>
              <a:gd name="connsiteX10" fmla="*/ 158853 w 497860"/>
              <a:gd name="connsiteY10" fmla="*/ 216654 h 389017"/>
              <a:gd name="connsiteX11" fmla="*/ 162028 w 497860"/>
              <a:gd name="connsiteY11" fmla="*/ 172204 h 389017"/>
              <a:gd name="connsiteX12" fmla="*/ 54078 w 497860"/>
              <a:gd name="connsiteY12" fmla="*/ 29329 h 389017"/>
              <a:gd name="connsiteX13" fmla="*/ 103 w 497860"/>
              <a:gd name="connsiteY13" fmla="*/ 7104 h 38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860" h="389017">
                <a:moveTo>
                  <a:pt x="103" y="7104"/>
                </a:moveTo>
                <a:cubicBezTo>
                  <a:pt x="2220" y="22979"/>
                  <a:pt x="51432" y="71133"/>
                  <a:pt x="66778" y="124579"/>
                </a:cubicBezTo>
                <a:cubicBezTo>
                  <a:pt x="82124" y="178025"/>
                  <a:pt x="64132" y="283858"/>
                  <a:pt x="92178" y="327779"/>
                </a:cubicBezTo>
                <a:cubicBezTo>
                  <a:pt x="120224" y="371700"/>
                  <a:pt x="205420" y="393925"/>
                  <a:pt x="235053" y="388104"/>
                </a:cubicBezTo>
                <a:cubicBezTo>
                  <a:pt x="264686" y="382283"/>
                  <a:pt x="267332" y="332541"/>
                  <a:pt x="269978" y="292854"/>
                </a:cubicBezTo>
                <a:cubicBezTo>
                  <a:pt x="272624" y="253167"/>
                  <a:pt x="243520" y="166383"/>
                  <a:pt x="250928" y="149979"/>
                </a:cubicBezTo>
                <a:cubicBezTo>
                  <a:pt x="258336" y="133575"/>
                  <a:pt x="286911" y="169029"/>
                  <a:pt x="314428" y="194429"/>
                </a:cubicBezTo>
                <a:cubicBezTo>
                  <a:pt x="341945" y="219829"/>
                  <a:pt x="385866" y="290208"/>
                  <a:pt x="416028" y="302379"/>
                </a:cubicBezTo>
                <a:cubicBezTo>
                  <a:pt x="446190" y="314550"/>
                  <a:pt x="511278" y="311904"/>
                  <a:pt x="495403" y="267454"/>
                </a:cubicBezTo>
                <a:cubicBezTo>
                  <a:pt x="479528" y="223004"/>
                  <a:pt x="376870" y="44146"/>
                  <a:pt x="320778" y="35679"/>
                </a:cubicBezTo>
                <a:cubicBezTo>
                  <a:pt x="264686" y="27212"/>
                  <a:pt x="185311" y="193900"/>
                  <a:pt x="158853" y="216654"/>
                </a:cubicBezTo>
                <a:cubicBezTo>
                  <a:pt x="132395" y="239408"/>
                  <a:pt x="179490" y="203425"/>
                  <a:pt x="162028" y="172204"/>
                </a:cubicBezTo>
                <a:cubicBezTo>
                  <a:pt x="144566" y="140983"/>
                  <a:pt x="79478" y="55258"/>
                  <a:pt x="54078" y="29329"/>
                </a:cubicBezTo>
                <a:cubicBezTo>
                  <a:pt x="28678" y="3400"/>
                  <a:pt x="-2014" y="-8771"/>
                  <a:pt x="103" y="71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5A0F9E7-ACAF-9FD3-51A0-42BB94AA5491}"/>
              </a:ext>
            </a:extLst>
          </p:cNvPr>
          <p:cNvSpPr/>
          <p:nvPr/>
        </p:nvSpPr>
        <p:spPr>
          <a:xfrm>
            <a:off x="1557513" y="2109757"/>
            <a:ext cx="461069" cy="420514"/>
          </a:xfrm>
          <a:custGeom>
            <a:avLst/>
            <a:gdLst>
              <a:gd name="connsiteX0" fmla="*/ 80 w 461069"/>
              <a:gd name="connsiteY0" fmla="*/ 38602 h 420514"/>
              <a:gd name="connsiteX1" fmla="*/ 69930 w 461069"/>
              <a:gd name="connsiteY1" fmla="*/ 149727 h 420514"/>
              <a:gd name="connsiteX2" fmla="*/ 54055 w 461069"/>
              <a:gd name="connsiteY2" fmla="*/ 292602 h 420514"/>
              <a:gd name="connsiteX3" fmla="*/ 225505 w 461069"/>
              <a:gd name="connsiteY3" fmla="*/ 419602 h 420514"/>
              <a:gd name="connsiteX4" fmla="*/ 225505 w 461069"/>
              <a:gd name="connsiteY4" fmla="*/ 225927 h 420514"/>
              <a:gd name="connsiteX5" fmla="*/ 285830 w 461069"/>
              <a:gd name="connsiteY5" fmla="*/ 133852 h 420514"/>
              <a:gd name="connsiteX6" fmla="*/ 374730 w 461069"/>
              <a:gd name="connsiteY6" fmla="*/ 225927 h 420514"/>
              <a:gd name="connsiteX7" fmla="*/ 339805 w 461069"/>
              <a:gd name="connsiteY7" fmla="*/ 273552 h 420514"/>
              <a:gd name="connsiteX8" fmla="*/ 460455 w 461069"/>
              <a:gd name="connsiteY8" fmla="*/ 327527 h 420514"/>
              <a:gd name="connsiteX9" fmla="*/ 279480 w 461069"/>
              <a:gd name="connsiteY9" fmla="*/ 6852 h 420514"/>
              <a:gd name="connsiteX10" fmla="*/ 193755 w 461069"/>
              <a:gd name="connsiteY10" fmla="*/ 124327 h 420514"/>
              <a:gd name="connsiteX11" fmla="*/ 174705 w 461069"/>
              <a:gd name="connsiteY11" fmla="*/ 314827 h 420514"/>
              <a:gd name="connsiteX12" fmla="*/ 146130 w 461069"/>
              <a:gd name="connsiteY12" fmla="*/ 146552 h 420514"/>
              <a:gd name="connsiteX13" fmla="*/ 85805 w 461069"/>
              <a:gd name="connsiteY13" fmla="*/ 102102 h 420514"/>
              <a:gd name="connsiteX14" fmla="*/ 80 w 461069"/>
              <a:gd name="connsiteY14" fmla="*/ 38602 h 42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069" h="420514">
                <a:moveTo>
                  <a:pt x="80" y="38602"/>
                </a:moveTo>
                <a:cubicBezTo>
                  <a:pt x="-2566" y="46539"/>
                  <a:pt x="60934" y="107394"/>
                  <a:pt x="69930" y="149727"/>
                </a:cubicBezTo>
                <a:cubicBezTo>
                  <a:pt x="78926" y="192060"/>
                  <a:pt x="28126" y="247623"/>
                  <a:pt x="54055" y="292602"/>
                </a:cubicBezTo>
                <a:cubicBezTo>
                  <a:pt x="79984" y="337581"/>
                  <a:pt x="196930" y="430714"/>
                  <a:pt x="225505" y="419602"/>
                </a:cubicBezTo>
                <a:cubicBezTo>
                  <a:pt x="254080" y="408490"/>
                  <a:pt x="215451" y="273552"/>
                  <a:pt x="225505" y="225927"/>
                </a:cubicBezTo>
                <a:cubicBezTo>
                  <a:pt x="235559" y="178302"/>
                  <a:pt x="260959" y="133852"/>
                  <a:pt x="285830" y="133852"/>
                </a:cubicBezTo>
                <a:cubicBezTo>
                  <a:pt x="310701" y="133852"/>
                  <a:pt x="365734" y="202644"/>
                  <a:pt x="374730" y="225927"/>
                </a:cubicBezTo>
                <a:cubicBezTo>
                  <a:pt x="383726" y="249210"/>
                  <a:pt x="325518" y="256619"/>
                  <a:pt x="339805" y="273552"/>
                </a:cubicBezTo>
                <a:cubicBezTo>
                  <a:pt x="354092" y="290485"/>
                  <a:pt x="470509" y="371977"/>
                  <a:pt x="460455" y="327527"/>
                </a:cubicBezTo>
                <a:cubicBezTo>
                  <a:pt x="450401" y="283077"/>
                  <a:pt x="323930" y="40719"/>
                  <a:pt x="279480" y="6852"/>
                </a:cubicBezTo>
                <a:cubicBezTo>
                  <a:pt x="235030" y="-27015"/>
                  <a:pt x="211217" y="72998"/>
                  <a:pt x="193755" y="124327"/>
                </a:cubicBezTo>
                <a:cubicBezTo>
                  <a:pt x="176293" y="175656"/>
                  <a:pt x="182642" y="311123"/>
                  <a:pt x="174705" y="314827"/>
                </a:cubicBezTo>
                <a:cubicBezTo>
                  <a:pt x="166768" y="318531"/>
                  <a:pt x="160947" y="182006"/>
                  <a:pt x="146130" y="146552"/>
                </a:cubicBezTo>
                <a:cubicBezTo>
                  <a:pt x="131313" y="111098"/>
                  <a:pt x="108559" y="117977"/>
                  <a:pt x="85805" y="102102"/>
                </a:cubicBezTo>
                <a:cubicBezTo>
                  <a:pt x="63051" y="86227"/>
                  <a:pt x="2726" y="30665"/>
                  <a:pt x="80" y="386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848AC9C-8B9C-B206-1F93-59272C240288}"/>
              </a:ext>
            </a:extLst>
          </p:cNvPr>
          <p:cNvSpPr/>
          <p:nvPr/>
        </p:nvSpPr>
        <p:spPr>
          <a:xfrm>
            <a:off x="1527081" y="2530271"/>
            <a:ext cx="470682" cy="433375"/>
          </a:xfrm>
          <a:custGeom>
            <a:avLst/>
            <a:gdLst>
              <a:gd name="connsiteX0" fmla="*/ 171544 w 470682"/>
              <a:gd name="connsiteY0" fmla="*/ 204 h 433375"/>
              <a:gd name="connsiteX1" fmla="*/ 85819 w 470682"/>
              <a:gd name="connsiteY1" fmla="*/ 165304 h 433375"/>
              <a:gd name="connsiteX2" fmla="*/ 117569 w 470682"/>
              <a:gd name="connsiteY2" fmla="*/ 279604 h 433375"/>
              <a:gd name="connsiteX3" fmla="*/ 94 w 470682"/>
              <a:gd name="connsiteY3" fmla="*/ 425654 h 433375"/>
              <a:gd name="connsiteX4" fmla="*/ 139794 w 470682"/>
              <a:gd name="connsiteY4" fmla="*/ 397079 h 433375"/>
              <a:gd name="connsiteX5" fmla="*/ 244569 w 470682"/>
              <a:gd name="connsiteY5" fmla="*/ 260554 h 433375"/>
              <a:gd name="connsiteX6" fmla="*/ 371569 w 470682"/>
              <a:gd name="connsiteY6" fmla="*/ 406604 h 433375"/>
              <a:gd name="connsiteX7" fmla="*/ 450944 w 470682"/>
              <a:gd name="connsiteY7" fmla="*/ 371679 h 433375"/>
              <a:gd name="connsiteX8" fmla="*/ 457294 w 470682"/>
              <a:gd name="connsiteY8" fmla="*/ 289129 h 433375"/>
              <a:gd name="connsiteX9" fmla="*/ 292194 w 470682"/>
              <a:gd name="connsiteY9" fmla="*/ 85929 h 433375"/>
              <a:gd name="connsiteX10" fmla="*/ 393794 w 470682"/>
              <a:gd name="connsiteY10" fmla="*/ 212929 h 433375"/>
              <a:gd name="connsiteX11" fmla="*/ 349344 w 470682"/>
              <a:gd name="connsiteY11" fmla="*/ 317704 h 433375"/>
              <a:gd name="connsiteX12" fmla="*/ 250919 w 470682"/>
              <a:gd name="connsiteY12" fmla="*/ 174829 h 433375"/>
              <a:gd name="connsiteX13" fmla="*/ 215994 w 470682"/>
              <a:gd name="connsiteY13" fmla="*/ 168479 h 433375"/>
              <a:gd name="connsiteX14" fmla="*/ 200119 w 470682"/>
              <a:gd name="connsiteY14" fmla="*/ 111329 h 433375"/>
              <a:gd name="connsiteX15" fmla="*/ 171544 w 470682"/>
              <a:gd name="connsiteY15" fmla="*/ 130379 h 433375"/>
              <a:gd name="connsiteX16" fmla="*/ 171544 w 470682"/>
              <a:gd name="connsiteY16" fmla="*/ 204 h 4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682" h="433375">
                <a:moveTo>
                  <a:pt x="171544" y="204"/>
                </a:moveTo>
                <a:cubicBezTo>
                  <a:pt x="157257" y="6025"/>
                  <a:pt x="94815" y="118737"/>
                  <a:pt x="85819" y="165304"/>
                </a:cubicBezTo>
                <a:cubicBezTo>
                  <a:pt x="76823" y="211871"/>
                  <a:pt x="131856" y="236212"/>
                  <a:pt x="117569" y="279604"/>
                </a:cubicBezTo>
                <a:cubicBezTo>
                  <a:pt x="103282" y="322996"/>
                  <a:pt x="-3610" y="406075"/>
                  <a:pt x="94" y="425654"/>
                </a:cubicBezTo>
                <a:cubicBezTo>
                  <a:pt x="3798" y="445233"/>
                  <a:pt x="99048" y="424596"/>
                  <a:pt x="139794" y="397079"/>
                </a:cubicBezTo>
                <a:cubicBezTo>
                  <a:pt x="180540" y="369562"/>
                  <a:pt x="205940" y="258967"/>
                  <a:pt x="244569" y="260554"/>
                </a:cubicBezTo>
                <a:cubicBezTo>
                  <a:pt x="283198" y="262141"/>
                  <a:pt x="337173" y="388083"/>
                  <a:pt x="371569" y="406604"/>
                </a:cubicBezTo>
                <a:cubicBezTo>
                  <a:pt x="405965" y="425125"/>
                  <a:pt x="436657" y="391258"/>
                  <a:pt x="450944" y="371679"/>
                </a:cubicBezTo>
                <a:cubicBezTo>
                  <a:pt x="465231" y="352100"/>
                  <a:pt x="483752" y="336754"/>
                  <a:pt x="457294" y="289129"/>
                </a:cubicBezTo>
                <a:cubicBezTo>
                  <a:pt x="430836" y="241504"/>
                  <a:pt x="302777" y="98629"/>
                  <a:pt x="292194" y="85929"/>
                </a:cubicBezTo>
                <a:cubicBezTo>
                  <a:pt x="281611" y="73229"/>
                  <a:pt x="384269" y="174300"/>
                  <a:pt x="393794" y="212929"/>
                </a:cubicBezTo>
                <a:cubicBezTo>
                  <a:pt x="403319" y="251558"/>
                  <a:pt x="373156" y="324054"/>
                  <a:pt x="349344" y="317704"/>
                </a:cubicBezTo>
                <a:cubicBezTo>
                  <a:pt x="325532" y="311354"/>
                  <a:pt x="273144" y="199700"/>
                  <a:pt x="250919" y="174829"/>
                </a:cubicBezTo>
                <a:cubicBezTo>
                  <a:pt x="228694" y="149958"/>
                  <a:pt x="224461" y="179062"/>
                  <a:pt x="215994" y="168479"/>
                </a:cubicBezTo>
                <a:cubicBezTo>
                  <a:pt x="207527" y="157896"/>
                  <a:pt x="207527" y="117679"/>
                  <a:pt x="200119" y="111329"/>
                </a:cubicBezTo>
                <a:cubicBezTo>
                  <a:pt x="192711" y="104979"/>
                  <a:pt x="174190" y="146254"/>
                  <a:pt x="171544" y="130379"/>
                </a:cubicBezTo>
                <a:cubicBezTo>
                  <a:pt x="168898" y="114504"/>
                  <a:pt x="185831" y="-5617"/>
                  <a:pt x="171544" y="2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5D43811-2ECC-EF92-C27D-440677A05392}"/>
              </a:ext>
            </a:extLst>
          </p:cNvPr>
          <p:cNvGrpSpPr/>
          <p:nvPr/>
        </p:nvGrpSpPr>
        <p:grpSpPr>
          <a:xfrm>
            <a:off x="1602511" y="3009653"/>
            <a:ext cx="366054" cy="422873"/>
            <a:chOff x="1602511" y="3009653"/>
            <a:chExt cx="366054" cy="422873"/>
          </a:xfrm>
        </p:grpSpPr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82EE555-31AD-2DC1-FD94-7404F8512FFE}"/>
                </a:ext>
              </a:extLst>
            </p:cNvPr>
            <p:cNvSpPr/>
            <p:nvPr/>
          </p:nvSpPr>
          <p:spPr>
            <a:xfrm>
              <a:off x="1602511" y="3009653"/>
              <a:ext cx="339628" cy="422873"/>
            </a:xfrm>
            <a:custGeom>
              <a:avLst/>
              <a:gdLst>
                <a:gd name="connsiteX0" fmla="*/ 61189 w 339628"/>
                <a:gd name="connsiteY0" fmla="*/ 247 h 422873"/>
                <a:gd name="connsiteX1" fmla="*/ 188189 w 339628"/>
                <a:gd name="connsiteY1" fmla="*/ 82797 h 422873"/>
                <a:gd name="connsiteX2" fmla="*/ 162789 w 339628"/>
                <a:gd name="connsiteY2" fmla="*/ 108197 h 422873"/>
                <a:gd name="connsiteX3" fmla="*/ 105639 w 339628"/>
                <a:gd name="connsiteY3" fmla="*/ 124072 h 422873"/>
                <a:gd name="connsiteX4" fmla="*/ 156439 w 339628"/>
                <a:gd name="connsiteY4" fmla="*/ 168522 h 422873"/>
                <a:gd name="connsiteX5" fmla="*/ 96114 w 339628"/>
                <a:gd name="connsiteY5" fmla="*/ 235197 h 422873"/>
                <a:gd name="connsiteX6" fmla="*/ 229464 w 339628"/>
                <a:gd name="connsiteY6" fmla="*/ 317747 h 422873"/>
                <a:gd name="connsiteX7" fmla="*/ 261214 w 339628"/>
                <a:gd name="connsiteY7" fmla="*/ 139947 h 422873"/>
                <a:gd name="connsiteX8" fmla="*/ 337414 w 339628"/>
                <a:gd name="connsiteY8" fmla="*/ 232022 h 422873"/>
                <a:gd name="connsiteX9" fmla="*/ 165964 w 339628"/>
                <a:gd name="connsiteY9" fmla="*/ 419347 h 422873"/>
                <a:gd name="connsiteX10" fmla="*/ 864 w 339628"/>
                <a:gd name="connsiteY10" fmla="*/ 343147 h 422873"/>
                <a:gd name="connsiteX11" fmla="*/ 99289 w 339628"/>
                <a:gd name="connsiteY11" fmla="*/ 203447 h 422873"/>
                <a:gd name="connsiteX12" fmla="*/ 61189 w 339628"/>
                <a:gd name="connsiteY12" fmla="*/ 82797 h 422873"/>
                <a:gd name="connsiteX13" fmla="*/ 96114 w 339628"/>
                <a:gd name="connsiteY13" fmla="*/ 57397 h 422873"/>
                <a:gd name="connsiteX14" fmla="*/ 61189 w 339628"/>
                <a:gd name="connsiteY14" fmla="*/ 247 h 42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628" h="422873">
                  <a:moveTo>
                    <a:pt x="61189" y="247"/>
                  </a:moveTo>
                  <a:cubicBezTo>
                    <a:pt x="76535" y="4480"/>
                    <a:pt x="171256" y="64805"/>
                    <a:pt x="188189" y="82797"/>
                  </a:cubicBezTo>
                  <a:cubicBezTo>
                    <a:pt x="205122" y="100789"/>
                    <a:pt x="176547" y="101318"/>
                    <a:pt x="162789" y="108197"/>
                  </a:cubicBezTo>
                  <a:cubicBezTo>
                    <a:pt x="149031" y="115076"/>
                    <a:pt x="106697" y="114018"/>
                    <a:pt x="105639" y="124072"/>
                  </a:cubicBezTo>
                  <a:cubicBezTo>
                    <a:pt x="104581" y="134126"/>
                    <a:pt x="158026" y="150001"/>
                    <a:pt x="156439" y="168522"/>
                  </a:cubicBezTo>
                  <a:cubicBezTo>
                    <a:pt x="154852" y="187043"/>
                    <a:pt x="83943" y="210326"/>
                    <a:pt x="96114" y="235197"/>
                  </a:cubicBezTo>
                  <a:cubicBezTo>
                    <a:pt x="108285" y="260068"/>
                    <a:pt x="201947" y="333622"/>
                    <a:pt x="229464" y="317747"/>
                  </a:cubicBezTo>
                  <a:cubicBezTo>
                    <a:pt x="256981" y="301872"/>
                    <a:pt x="243222" y="154235"/>
                    <a:pt x="261214" y="139947"/>
                  </a:cubicBezTo>
                  <a:cubicBezTo>
                    <a:pt x="279206" y="125659"/>
                    <a:pt x="353289" y="185455"/>
                    <a:pt x="337414" y="232022"/>
                  </a:cubicBezTo>
                  <a:cubicBezTo>
                    <a:pt x="321539" y="278589"/>
                    <a:pt x="222056" y="400826"/>
                    <a:pt x="165964" y="419347"/>
                  </a:cubicBezTo>
                  <a:cubicBezTo>
                    <a:pt x="109872" y="437868"/>
                    <a:pt x="11977" y="379130"/>
                    <a:pt x="864" y="343147"/>
                  </a:cubicBezTo>
                  <a:cubicBezTo>
                    <a:pt x="-10249" y="307164"/>
                    <a:pt x="89235" y="246839"/>
                    <a:pt x="99289" y="203447"/>
                  </a:cubicBezTo>
                  <a:cubicBezTo>
                    <a:pt x="109343" y="160055"/>
                    <a:pt x="61718" y="107139"/>
                    <a:pt x="61189" y="82797"/>
                  </a:cubicBezTo>
                  <a:cubicBezTo>
                    <a:pt x="60660" y="58455"/>
                    <a:pt x="91352" y="67451"/>
                    <a:pt x="96114" y="57397"/>
                  </a:cubicBezTo>
                  <a:cubicBezTo>
                    <a:pt x="100877" y="47343"/>
                    <a:pt x="45843" y="-3986"/>
                    <a:pt x="61189" y="2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13C97DC8-3905-5797-F5D0-B93111B8E6AB}"/>
                </a:ext>
              </a:extLst>
            </p:cNvPr>
            <p:cNvSpPr/>
            <p:nvPr/>
          </p:nvSpPr>
          <p:spPr>
            <a:xfrm>
              <a:off x="1815965" y="3020929"/>
              <a:ext cx="152600" cy="81121"/>
            </a:xfrm>
            <a:custGeom>
              <a:avLst/>
              <a:gdLst>
                <a:gd name="connsiteX0" fmla="*/ 135 w 152600"/>
                <a:gd name="connsiteY0" fmla="*/ 4846 h 81121"/>
                <a:gd name="connsiteX1" fmla="*/ 60460 w 152600"/>
                <a:gd name="connsiteY1" fmla="*/ 46121 h 81121"/>
                <a:gd name="connsiteX2" fmla="*/ 60460 w 152600"/>
                <a:gd name="connsiteY2" fmla="*/ 81046 h 81121"/>
                <a:gd name="connsiteX3" fmla="*/ 104910 w 152600"/>
                <a:gd name="connsiteY3" fmla="*/ 36596 h 81121"/>
                <a:gd name="connsiteX4" fmla="*/ 152535 w 152600"/>
                <a:gd name="connsiteY4" fmla="*/ 58821 h 81121"/>
                <a:gd name="connsiteX5" fmla="*/ 114435 w 152600"/>
                <a:gd name="connsiteY5" fmla="*/ 1671 h 81121"/>
                <a:gd name="connsiteX6" fmla="*/ 79510 w 152600"/>
                <a:gd name="connsiteY6" fmla="*/ 14371 h 81121"/>
                <a:gd name="connsiteX7" fmla="*/ 135 w 152600"/>
                <a:gd name="connsiteY7" fmla="*/ 4846 h 8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600" h="81121">
                  <a:moveTo>
                    <a:pt x="135" y="4846"/>
                  </a:moveTo>
                  <a:cubicBezTo>
                    <a:pt x="-3040" y="10138"/>
                    <a:pt x="50406" y="33421"/>
                    <a:pt x="60460" y="46121"/>
                  </a:cubicBezTo>
                  <a:cubicBezTo>
                    <a:pt x="70514" y="58821"/>
                    <a:pt x="53052" y="82633"/>
                    <a:pt x="60460" y="81046"/>
                  </a:cubicBezTo>
                  <a:cubicBezTo>
                    <a:pt x="67868" y="79459"/>
                    <a:pt x="89564" y="40300"/>
                    <a:pt x="104910" y="36596"/>
                  </a:cubicBezTo>
                  <a:cubicBezTo>
                    <a:pt x="120256" y="32892"/>
                    <a:pt x="150948" y="64642"/>
                    <a:pt x="152535" y="58821"/>
                  </a:cubicBezTo>
                  <a:cubicBezTo>
                    <a:pt x="154123" y="53000"/>
                    <a:pt x="126606" y="9079"/>
                    <a:pt x="114435" y="1671"/>
                  </a:cubicBezTo>
                  <a:cubicBezTo>
                    <a:pt x="102264" y="-5737"/>
                    <a:pt x="92739" y="13842"/>
                    <a:pt x="79510" y="14371"/>
                  </a:cubicBezTo>
                  <a:cubicBezTo>
                    <a:pt x="66281" y="14900"/>
                    <a:pt x="3310" y="-446"/>
                    <a:pt x="135" y="484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74C5934-E2FD-FE88-68A9-214EF6EBD2C1}"/>
              </a:ext>
            </a:extLst>
          </p:cNvPr>
          <p:cNvGrpSpPr/>
          <p:nvPr/>
        </p:nvGrpSpPr>
        <p:grpSpPr>
          <a:xfrm>
            <a:off x="1595878" y="3511550"/>
            <a:ext cx="393458" cy="302679"/>
            <a:chOff x="1595878" y="3511550"/>
            <a:chExt cx="393458" cy="302679"/>
          </a:xfrm>
        </p:grpSpPr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DE6D8146-C193-1409-6F44-54143BBE1B63}"/>
                </a:ext>
              </a:extLst>
            </p:cNvPr>
            <p:cNvSpPr/>
            <p:nvPr/>
          </p:nvSpPr>
          <p:spPr>
            <a:xfrm>
              <a:off x="1595878" y="3567144"/>
              <a:ext cx="393458" cy="140222"/>
            </a:xfrm>
            <a:custGeom>
              <a:avLst/>
              <a:gdLst>
                <a:gd name="connsiteX0" fmla="*/ 1147 w 393458"/>
                <a:gd name="connsiteY0" fmla="*/ 131731 h 140222"/>
                <a:gd name="connsiteX1" fmla="*/ 264672 w 393458"/>
                <a:gd name="connsiteY1" fmla="*/ 4731 h 140222"/>
                <a:gd name="connsiteX2" fmla="*/ 378972 w 393458"/>
                <a:gd name="connsiteY2" fmla="*/ 36481 h 140222"/>
                <a:gd name="connsiteX3" fmla="*/ 378972 w 393458"/>
                <a:gd name="connsiteY3" fmla="*/ 125381 h 140222"/>
                <a:gd name="connsiteX4" fmla="*/ 261497 w 393458"/>
                <a:gd name="connsiteY4" fmla="*/ 119031 h 140222"/>
                <a:gd name="connsiteX5" fmla="*/ 359922 w 393458"/>
                <a:gd name="connsiteY5" fmla="*/ 74581 h 140222"/>
                <a:gd name="connsiteX6" fmla="*/ 344047 w 393458"/>
                <a:gd name="connsiteY6" fmla="*/ 26956 h 140222"/>
                <a:gd name="connsiteX7" fmla="*/ 255147 w 393458"/>
                <a:gd name="connsiteY7" fmla="*/ 65056 h 140222"/>
                <a:gd name="connsiteX8" fmla="*/ 172597 w 393458"/>
                <a:gd name="connsiteY8" fmla="*/ 122206 h 140222"/>
                <a:gd name="connsiteX9" fmla="*/ 1147 w 393458"/>
                <a:gd name="connsiteY9" fmla="*/ 131731 h 1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458" h="140222">
                  <a:moveTo>
                    <a:pt x="1147" y="131731"/>
                  </a:moveTo>
                  <a:cubicBezTo>
                    <a:pt x="16493" y="112152"/>
                    <a:pt x="201701" y="20606"/>
                    <a:pt x="264672" y="4731"/>
                  </a:cubicBezTo>
                  <a:cubicBezTo>
                    <a:pt x="327643" y="-11144"/>
                    <a:pt x="359922" y="16373"/>
                    <a:pt x="378972" y="36481"/>
                  </a:cubicBezTo>
                  <a:cubicBezTo>
                    <a:pt x="398022" y="56589"/>
                    <a:pt x="398551" y="111623"/>
                    <a:pt x="378972" y="125381"/>
                  </a:cubicBezTo>
                  <a:cubicBezTo>
                    <a:pt x="359393" y="139139"/>
                    <a:pt x="264672" y="127498"/>
                    <a:pt x="261497" y="119031"/>
                  </a:cubicBezTo>
                  <a:cubicBezTo>
                    <a:pt x="258322" y="110564"/>
                    <a:pt x="346164" y="89927"/>
                    <a:pt x="359922" y="74581"/>
                  </a:cubicBezTo>
                  <a:cubicBezTo>
                    <a:pt x="373680" y="59235"/>
                    <a:pt x="361509" y="28543"/>
                    <a:pt x="344047" y="26956"/>
                  </a:cubicBezTo>
                  <a:cubicBezTo>
                    <a:pt x="326585" y="25369"/>
                    <a:pt x="283722" y="49181"/>
                    <a:pt x="255147" y="65056"/>
                  </a:cubicBezTo>
                  <a:cubicBezTo>
                    <a:pt x="226572" y="80931"/>
                    <a:pt x="216518" y="112152"/>
                    <a:pt x="172597" y="122206"/>
                  </a:cubicBezTo>
                  <a:cubicBezTo>
                    <a:pt x="128676" y="132260"/>
                    <a:pt x="-14199" y="151310"/>
                    <a:pt x="1147" y="13173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B0236C2-029F-D741-1920-E1FDB4C1C3DF}"/>
                </a:ext>
              </a:extLst>
            </p:cNvPr>
            <p:cNvSpPr/>
            <p:nvPr/>
          </p:nvSpPr>
          <p:spPr>
            <a:xfrm>
              <a:off x="1678300" y="3511550"/>
              <a:ext cx="191925" cy="302679"/>
            </a:xfrm>
            <a:custGeom>
              <a:avLst/>
              <a:gdLst>
                <a:gd name="connsiteX0" fmla="*/ 115575 w 191925"/>
                <a:gd name="connsiteY0" fmla="*/ 298450 h 302679"/>
                <a:gd name="connsiteX1" fmla="*/ 67950 w 191925"/>
                <a:gd name="connsiteY1" fmla="*/ 206375 h 302679"/>
                <a:gd name="connsiteX2" fmla="*/ 1275 w 191925"/>
                <a:gd name="connsiteY2" fmla="*/ 57150 h 302679"/>
                <a:gd name="connsiteX3" fmla="*/ 131450 w 191925"/>
                <a:gd name="connsiteY3" fmla="*/ 73025 h 302679"/>
                <a:gd name="connsiteX4" fmla="*/ 99700 w 191925"/>
                <a:gd name="connsiteY4" fmla="*/ 0 h 302679"/>
                <a:gd name="connsiteX5" fmla="*/ 191775 w 191925"/>
                <a:gd name="connsiteY5" fmla="*/ 73025 h 302679"/>
                <a:gd name="connsiteX6" fmla="*/ 74300 w 191925"/>
                <a:gd name="connsiteY6" fmla="*/ 79375 h 302679"/>
                <a:gd name="connsiteX7" fmla="*/ 67950 w 191925"/>
                <a:gd name="connsiteY7" fmla="*/ 111125 h 302679"/>
                <a:gd name="connsiteX8" fmla="*/ 169550 w 191925"/>
                <a:gd name="connsiteY8" fmla="*/ 231775 h 302679"/>
                <a:gd name="connsiteX9" fmla="*/ 166375 w 191925"/>
                <a:gd name="connsiteY9" fmla="*/ 282575 h 302679"/>
                <a:gd name="connsiteX10" fmla="*/ 115575 w 191925"/>
                <a:gd name="connsiteY10" fmla="*/ 298450 h 3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925" h="302679">
                  <a:moveTo>
                    <a:pt x="115575" y="298450"/>
                  </a:moveTo>
                  <a:cubicBezTo>
                    <a:pt x="99171" y="285750"/>
                    <a:pt x="87000" y="246592"/>
                    <a:pt x="67950" y="206375"/>
                  </a:cubicBezTo>
                  <a:cubicBezTo>
                    <a:pt x="48900" y="166158"/>
                    <a:pt x="-9308" y="79375"/>
                    <a:pt x="1275" y="57150"/>
                  </a:cubicBezTo>
                  <a:cubicBezTo>
                    <a:pt x="11858" y="34925"/>
                    <a:pt x="115046" y="82550"/>
                    <a:pt x="131450" y="73025"/>
                  </a:cubicBezTo>
                  <a:cubicBezTo>
                    <a:pt x="147854" y="63500"/>
                    <a:pt x="89646" y="0"/>
                    <a:pt x="99700" y="0"/>
                  </a:cubicBezTo>
                  <a:cubicBezTo>
                    <a:pt x="109754" y="0"/>
                    <a:pt x="196008" y="59796"/>
                    <a:pt x="191775" y="73025"/>
                  </a:cubicBezTo>
                  <a:cubicBezTo>
                    <a:pt x="187542" y="86254"/>
                    <a:pt x="94937" y="73025"/>
                    <a:pt x="74300" y="79375"/>
                  </a:cubicBezTo>
                  <a:cubicBezTo>
                    <a:pt x="53663" y="85725"/>
                    <a:pt x="52075" y="85725"/>
                    <a:pt x="67950" y="111125"/>
                  </a:cubicBezTo>
                  <a:cubicBezTo>
                    <a:pt x="83825" y="136525"/>
                    <a:pt x="153146" y="203200"/>
                    <a:pt x="169550" y="231775"/>
                  </a:cubicBezTo>
                  <a:cubicBezTo>
                    <a:pt x="185954" y="260350"/>
                    <a:pt x="172196" y="273050"/>
                    <a:pt x="166375" y="282575"/>
                  </a:cubicBezTo>
                  <a:cubicBezTo>
                    <a:pt x="160554" y="292100"/>
                    <a:pt x="131979" y="311150"/>
                    <a:pt x="115575" y="29845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BD98139-849C-7843-DFD5-FF0EC642D83F}"/>
              </a:ext>
            </a:extLst>
          </p:cNvPr>
          <p:cNvGrpSpPr/>
          <p:nvPr/>
        </p:nvGrpSpPr>
        <p:grpSpPr>
          <a:xfrm>
            <a:off x="1444370" y="3886163"/>
            <a:ext cx="540948" cy="454091"/>
            <a:chOff x="1444370" y="3886163"/>
            <a:chExt cx="540948" cy="454091"/>
          </a:xfrm>
        </p:grpSpPr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34C2484F-7797-8DEE-F4B4-609DC5EE3263}"/>
                </a:ext>
              </a:extLst>
            </p:cNvPr>
            <p:cNvSpPr/>
            <p:nvPr/>
          </p:nvSpPr>
          <p:spPr>
            <a:xfrm>
              <a:off x="1444370" y="3997317"/>
              <a:ext cx="359717" cy="114770"/>
            </a:xfrm>
            <a:custGeom>
              <a:avLst/>
              <a:gdLst>
                <a:gd name="connsiteX0" fmla="*/ 255 w 359717"/>
                <a:gd name="connsiteY0" fmla="*/ 95258 h 114770"/>
                <a:gd name="connsiteX1" fmla="*/ 232030 w 359717"/>
                <a:gd name="connsiteY1" fmla="*/ 44458 h 114770"/>
                <a:gd name="connsiteX2" fmla="*/ 305055 w 359717"/>
                <a:gd name="connsiteY2" fmla="*/ 8 h 114770"/>
                <a:gd name="connsiteX3" fmla="*/ 359030 w 359717"/>
                <a:gd name="connsiteY3" fmla="*/ 41283 h 114770"/>
                <a:gd name="connsiteX4" fmla="*/ 266955 w 359717"/>
                <a:gd name="connsiteY4" fmla="*/ 107958 h 114770"/>
                <a:gd name="connsiteX5" fmla="*/ 187580 w 359717"/>
                <a:gd name="connsiteY5" fmla="*/ 111133 h 114770"/>
                <a:gd name="connsiteX6" fmla="*/ 255 w 359717"/>
                <a:gd name="connsiteY6" fmla="*/ 95258 h 1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717" h="114770">
                  <a:moveTo>
                    <a:pt x="255" y="95258"/>
                  </a:moveTo>
                  <a:cubicBezTo>
                    <a:pt x="7663" y="84145"/>
                    <a:pt x="181230" y="60333"/>
                    <a:pt x="232030" y="44458"/>
                  </a:cubicBezTo>
                  <a:cubicBezTo>
                    <a:pt x="282830" y="28583"/>
                    <a:pt x="283888" y="537"/>
                    <a:pt x="305055" y="8"/>
                  </a:cubicBezTo>
                  <a:cubicBezTo>
                    <a:pt x="326222" y="-521"/>
                    <a:pt x="365380" y="23291"/>
                    <a:pt x="359030" y="41283"/>
                  </a:cubicBezTo>
                  <a:cubicBezTo>
                    <a:pt x="352680" y="59275"/>
                    <a:pt x="295530" y="96316"/>
                    <a:pt x="266955" y="107958"/>
                  </a:cubicBezTo>
                  <a:cubicBezTo>
                    <a:pt x="238380" y="119600"/>
                    <a:pt x="226738" y="113250"/>
                    <a:pt x="187580" y="111133"/>
                  </a:cubicBezTo>
                  <a:cubicBezTo>
                    <a:pt x="148422" y="109016"/>
                    <a:pt x="-7153" y="106371"/>
                    <a:pt x="255" y="9525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FD1FDA5-5483-D8B0-C51B-CC4952FB1590}"/>
                </a:ext>
              </a:extLst>
            </p:cNvPr>
            <p:cNvSpPr/>
            <p:nvPr/>
          </p:nvSpPr>
          <p:spPr>
            <a:xfrm>
              <a:off x="1574800" y="3886163"/>
              <a:ext cx="185957" cy="396950"/>
            </a:xfrm>
            <a:custGeom>
              <a:avLst/>
              <a:gdLst>
                <a:gd name="connsiteX0" fmla="*/ 53975 w 185957"/>
                <a:gd name="connsiteY0" fmla="*/ 37 h 396950"/>
                <a:gd name="connsiteX1" fmla="*/ 101600 w 185957"/>
                <a:gd name="connsiteY1" fmla="*/ 82587 h 396950"/>
                <a:gd name="connsiteX2" fmla="*/ 50800 w 185957"/>
                <a:gd name="connsiteY2" fmla="*/ 206412 h 396950"/>
                <a:gd name="connsiteX3" fmla="*/ 0 w 185957"/>
                <a:gd name="connsiteY3" fmla="*/ 298487 h 396950"/>
                <a:gd name="connsiteX4" fmla="*/ 50800 w 185957"/>
                <a:gd name="connsiteY4" fmla="*/ 396912 h 396950"/>
                <a:gd name="connsiteX5" fmla="*/ 111125 w 185957"/>
                <a:gd name="connsiteY5" fmla="*/ 308012 h 396950"/>
                <a:gd name="connsiteX6" fmla="*/ 177800 w 185957"/>
                <a:gd name="connsiteY6" fmla="*/ 142912 h 396950"/>
                <a:gd name="connsiteX7" fmla="*/ 171450 w 185957"/>
                <a:gd name="connsiteY7" fmla="*/ 92112 h 396950"/>
                <a:gd name="connsiteX8" fmla="*/ 53975 w 185957"/>
                <a:gd name="connsiteY8" fmla="*/ 37 h 3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57" h="396950">
                  <a:moveTo>
                    <a:pt x="53975" y="37"/>
                  </a:moveTo>
                  <a:cubicBezTo>
                    <a:pt x="42333" y="-1550"/>
                    <a:pt x="102129" y="48191"/>
                    <a:pt x="101600" y="82587"/>
                  </a:cubicBezTo>
                  <a:cubicBezTo>
                    <a:pt x="101071" y="116983"/>
                    <a:pt x="67733" y="170429"/>
                    <a:pt x="50800" y="206412"/>
                  </a:cubicBezTo>
                  <a:cubicBezTo>
                    <a:pt x="33867" y="242395"/>
                    <a:pt x="0" y="266737"/>
                    <a:pt x="0" y="298487"/>
                  </a:cubicBezTo>
                  <a:cubicBezTo>
                    <a:pt x="0" y="330237"/>
                    <a:pt x="32279" y="395325"/>
                    <a:pt x="50800" y="396912"/>
                  </a:cubicBezTo>
                  <a:cubicBezTo>
                    <a:pt x="69321" y="398499"/>
                    <a:pt x="89958" y="350345"/>
                    <a:pt x="111125" y="308012"/>
                  </a:cubicBezTo>
                  <a:cubicBezTo>
                    <a:pt x="132292" y="265679"/>
                    <a:pt x="167746" y="178895"/>
                    <a:pt x="177800" y="142912"/>
                  </a:cubicBezTo>
                  <a:cubicBezTo>
                    <a:pt x="187854" y="106929"/>
                    <a:pt x="191558" y="111691"/>
                    <a:pt x="171450" y="92112"/>
                  </a:cubicBezTo>
                  <a:cubicBezTo>
                    <a:pt x="151342" y="72533"/>
                    <a:pt x="65617" y="1624"/>
                    <a:pt x="53975" y="3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F7D393A4-D844-567B-079B-EBAAC542BCAD}"/>
                </a:ext>
              </a:extLst>
            </p:cNvPr>
            <p:cNvSpPr/>
            <p:nvPr/>
          </p:nvSpPr>
          <p:spPr>
            <a:xfrm>
              <a:off x="1793859" y="3935220"/>
              <a:ext cx="190411" cy="172239"/>
            </a:xfrm>
            <a:custGeom>
              <a:avLst/>
              <a:gdLst>
                <a:gd name="connsiteX0" fmla="*/ 16 w 190411"/>
                <a:gd name="connsiteY0" fmla="*/ 1780 h 172239"/>
                <a:gd name="connsiteX1" fmla="*/ 60341 w 190411"/>
                <a:gd name="connsiteY1" fmla="*/ 20830 h 172239"/>
                <a:gd name="connsiteX2" fmla="*/ 177816 w 190411"/>
                <a:gd name="connsiteY2" fmla="*/ 97030 h 172239"/>
                <a:gd name="connsiteX3" fmla="*/ 177816 w 190411"/>
                <a:gd name="connsiteY3" fmla="*/ 163705 h 172239"/>
                <a:gd name="connsiteX4" fmla="*/ 95266 w 190411"/>
                <a:gd name="connsiteY4" fmla="*/ 163705 h 172239"/>
                <a:gd name="connsiteX5" fmla="*/ 47641 w 190411"/>
                <a:gd name="connsiteY5" fmla="*/ 93855 h 172239"/>
                <a:gd name="connsiteX6" fmla="*/ 53991 w 190411"/>
                <a:gd name="connsiteY6" fmla="*/ 55755 h 172239"/>
                <a:gd name="connsiteX7" fmla="*/ 16 w 190411"/>
                <a:gd name="connsiteY7" fmla="*/ 1780 h 17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11" h="172239">
                  <a:moveTo>
                    <a:pt x="16" y="1780"/>
                  </a:moveTo>
                  <a:cubicBezTo>
                    <a:pt x="1074" y="-4041"/>
                    <a:pt x="30708" y="4955"/>
                    <a:pt x="60341" y="20830"/>
                  </a:cubicBezTo>
                  <a:cubicBezTo>
                    <a:pt x="89974" y="36705"/>
                    <a:pt x="158237" y="73218"/>
                    <a:pt x="177816" y="97030"/>
                  </a:cubicBezTo>
                  <a:cubicBezTo>
                    <a:pt x="197395" y="120842"/>
                    <a:pt x="191574" y="152592"/>
                    <a:pt x="177816" y="163705"/>
                  </a:cubicBezTo>
                  <a:cubicBezTo>
                    <a:pt x="164058" y="174818"/>
                    <a:pt x="116962" y="175347"/>
                    <a:pt x="95266" y="163705"/>
                  </a:cubicBezTo>
                  <a:cubicBezTo>
                    <a:pt x="73570" y="152063"/>
                    <a:pt x="54520" y="111847"/>
                    <a:pt x="47641" y="93855"/>
                  </a:cubicBezTo>
                  <a:cubicBezTo>
                    <a:pt x="40762" y="75863"/>
                    <a:pt x="58753" y="67397"/>
                    <a:pt x="53991" y="55755"/>
                  </a:cubicBezTo>
                  <a:cubicBezTo>
                    <a:pt x="49229" y="44113"/>
                    <a:pt x="-1042" y="7601"/>
                    <a:pt x="16" y="178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2E217F8C-B1C3-EE4B-E101-5B504E57EB7E}"/>
                </a:ext>
              </a:extLst>
            </p:cNvPr>
            <p:cNvSpPr/>
            <p:nvPr/>
          </p:nvSpPr>
          <p:spPr>
            <a:xfrm>
              <a:off x="1751517" y="4030652"/>
              <a:ext cx="233801" cy="288010"/>
            </a:xfrm>
            <a:custGeom>
              <a:avLst/>
              <a:gdLst>
                <a:gd name="connsiteX0" fmla="*/ 172533 w 233801"/>
                <a:gd name="connsiteY0" fmla="*/ 77798 h 288010"/>
                <a:gd name="connsiteX1" fmla="*/ 83633 w 233801"/>
                <a:gd name="connsiteY1" fmla="*/ 33348 h 288010"/>
                <a:gd name="connsiteX2" fmla="*/ 112208 w 233801"/>
                <a:gd name="connsiteY2" fmla="*/ 144473 h 288010"/>
                <a:gd name="connsiteX3" fmla="*/ 115383 w 233801"/>
                <a:gd name="connsiteY3" fmla="*/ 211148 h 288010"/>
                <a:gd name="connsiteX4" fmla="*/ 83633 w 233801"/>
                <a:gd name="connsiteY4" fmla="*/ 261948 h 288010"/>
                <a:gd name="connsiteX5" fmla="*/ 1083 w 233801"/>
                <a:gd name="connsiteY5" fmla="*/ 287348 h 288010"/>
                <a:gd name="connsiteX6" fmla="*/ 36008 w 233801"/>
                <a:gd name="connsiteY6" fmla="*/ 236548 h 288010"/>
                <a:gd name="connsiteX7" fmla="*/ 29658 w 233801"/>
                <a:gd name="connsiteY7" fmla="*/ 103198 h 288010"/>
                <a:gd name="connsiteX8" fmla="*/ 89983 w 233801"/>
                <a:gd name="connsiteY8" fmla="*/ 1598 h 288010"/>
                <a:gd name="connsiteX9" fmla="*/ 229683 w 233801"/>
                <a:gd name="connsiteY9" fmla="*/ 42873 h 288010"/>
                <a:gd name="connsiteX10" fmla="*/ 172533 w 233801"/>
                <a:gd name="connsiteY10" fmla="*/ 77798 h 2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801" h="288010">
                  <a:moveTo>
                    <a:pt x="172533" y="77798"/>
                  </a:moveTo>
                  <a:cubicBezTo>
                    <a:pt x="148191" y="76210"/>
                    <a:pt x="93687" y="22236"/>
                    <a:pt x="83633" y="33348"/>
                  </a:cubicBezTo>
                  <a:cubicBezTo>
                    <a:pt x="73579" y="44460"/>
                    <a:pt x="106916" y="114840"/>
                    <a:pt x="112208" y="144473"/>
                  </a:cubicBezTo>
                  <a:cubicBezTo>
                    <a:pt x="117500" y="174106"/>
                    <a:pt x="120145" y="191569"/>
                    <a:pt x="115383" y="211148"/>
                  </a:cubicBezTo>
                  <a:cubicBezTo>
                    <a:pt x="110621" y="230727"/>
                    <a:pt x="102683" y="249248"/>
                    <a:pt x="83633" y="261948"/>
                  </a:cubicBezTo>
                  <a:cubicBezTo>
                    <a:pt x="64583" y="274648"/>
                    <a:pt x="9020" y="291581"/>
                    <a:pt x="1083" y="287348"/>
                  </a:cubicBezTo>
                  <a:cubicBezTo>
                    <a:pt x="-6854" y="283115"/>
                    <a:pt x="31246" y="267239"/>
                    <a:pt x="36008" y="236548"/>
                  </a:cubicBezTo>
                  <a:cubicBezTo>
                    <a:pt x="40770" y="205857"/>
                    <a:pt x="20662" y="142356"/>
                    <a:pt x="29658" y="103198"/>
                  </a:cubicBezTo>
                  <a:cubicBezTo>
                    <a:pt x="38654" y="64040"/>
                    <a:pt x="56645" y="11652"/>
                    <a:pt x="89983" y="1598"/>
                  </a:cubicBezTo>
                  <a:cubicBezTo>
                    <a:pt x="123321" y="-8456"/>
                    <a:pt x="210633" y="31761"/>
                    <a:pt x="229683" y="42873"/>
                  </a:cubicBezTo>
                  <a:cubicBezTo>
                    <a:pt x="248733" y="53985"/>
                    <a:pt x="196875" y="79386"/>
                    <a:pt x="172533" y="7779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DEDE7EB-639B-AD39-9474-C02E2B2E770B}"/>
                </a:ext>
              </a:extLst>
            </p:cNvPr>
            <p:cNvSpPr/>
            <p:nvPr/>
          </p:nvSpPr>
          <p:spPr>
            <a:xfrm>
              <a:off x="1671564" y="4166919"/>
              <a:ext cx="175270" cy="173335"/>
            </a:xfrm>
            <a:custGeom>
              <a:avLst/>
              <a:gdLst>
                <a:gd name="connsiteX0" fmla="*/ 112786 w 175270"/>
                <a:gd name="connsiteY0" fmla="*/ 173306 h 173335"/>
                <a:gd name="connsiteX1" fmla="*/ 4836 w 175270"/>
                <a:gd name="connsiteY1" fmla="*/ 87581 h 173335"/>
                <a:gd name="connsiteX2" fmla="*/ 33411 w 175270"/>
                <a:gd name="connsiteY2" fmla="*/ 8206 h 173335"/>
                <a:gd name="connsiteX3" fmla="*/ 163586 w 175270"/>
                <a:gd name="connsiteY3" fmla="*/ 5031 h 173335"/>
                <a:gd name="connsiteX4" fmla="*/ 160411 w 175270"/>
                <a:gd name="connsiteY4" fmla="*/ 30431 h 173335"/>
                <a:gd name="connsiteX5" fmla="*/ 87386 w 175270"/>
                <a:gd name="connsiteY5" fmla="*/ 55831 h 173335"/>
                <a:gd name="connsiteX6" fmla="*/ 71511 w 175270"/>
                <a:gd name="connsiteY6" fmla="*/ 97106 h 173335"/>
                <a:gd name="connsiteX7" fmla="*/ 112786 w 175270"/>
                <a:gd name="connsiteY7" fmla="*/ 173306 h 17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70" h="173335">
                  <a:moveTo>
                    <a:pt x="112786" y="173306"/>
                  </a:moveTo>
                  <a:cubicBezTo>
                    <a:pt x="101674" y="171719"/>
                    <a:pt x="18065" y="115098"/>
                    <a:pt x="4836" y="87581"/>
                  </a:cubicBezTo>
                  <a:cubicBezTo>
                    <a:pt x="-8393" y="60064"/>
                    <a:pt x="6953" y="21964"/>
                    <a:pt x="33411" y="8206"/>
                  </a:cubicBezTo>
                  <a:cubicBezTo>
                    <a:pt x="59869" y="-5552"/>
                    <a:pt x="142419" y="1327"/>
                    <a:pt x="163586" y="5031"/>
                  </a:cubicBezTo>
                  <a:cubicBezTo>
                    <a:pt x="184753" y="8735"/>
                    <a:pt x="173111" y="21964"/>
                    <a:pt x="160411" y="30431"/>
                  </a:cubicBezTo>
                  <a:cubicBezTo>
                    <a:pt x="147711" y="38898"/>
                    <a:pt x="102202" y="44719"/>
                    <a:pt x="87386" y="55831"/>
                  </a:cubicBezTo>
                  <a:cubicBezTo>
                    <a:pt x="72570" y="66943"/>
                    <a:pt x="69923" y="81760"/>
                    <a:pt x="71511" y="97106"/>
                  </a:cubicBezTo>
                  <a:cubicBezTo>
                    <a:pt x="73098" y="112452"/>
                    <a:pt x="123898" y="174893"/>
                    <a:pt x="112786" y="17330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72A8D628-0A63-AE60-05D0-5485725BE82B}"/>
                </a:ext>
              </a:extLst>
            </p:cNvPr>
            <p:cNvSpPr/>
            <p:nvPr/>
          </p:nvSpPr>
          <p:spPr>
            <a:xfrm>
              <a:off x="1811214" y="4165824"/>
              <a:ext cx="145662" cy="124765"/>
            </a:xfrm>
            <a:custGeom>
              <a:avLst/>
              <a:gdLst>
                <a:gd name="connsiteX0" fmla="*/ 1711 w 145662"/>
                <a:gd name="connsiteY0" fmla="*/ 2951 h 124765"/>
                <a:gd name="connsiteX1" fmla="*/ 100136 w 145662"/>
                <a:gd name="connsiteY1" fmla="*/ 6126 h 124765"/>
                <a:gd name="connsiteX2" fmla="*/ 141411 w 145662"/>
                <a:gd name="connsiteY2" fmla="*/ 22001 h 124765"/>
                <a:gd name="connsiteX3" fmla="*/ 138236 w 145662"/>
                <a:gd name="connsiteY3" fmla="*/ 120426 h 124765"/>
                <a:gd name="connsiteX4" fmla="*/ 87436 w 145662"/>
                <a:gd name="connsiteY4" fmla="*/ 101376 h 124765"/>
                <a:gd name="connsiteX5" fmla="*/ 39811 w 145662"/>
                <a:gd name="connsiteY5" fmla="*/ 47401 h 124765"/>
                <a:gd name="connsiteX6" fmla="*/ 1711 w 145662"/>
                <a:gd name="connsiteY6" fmla="*/ 2951 h 1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62" h="124765">
                  <a:moveTo>
                    <a:pt x="1711" y="2951"/>
                  </a:moveTo>
                  <a:cubicBezTo>
                    <a:pt x="11765" y="-3928"/>
                    <a:pt x="76853" y="2951"/>
                    <a:pt x="100136" y="6126"/>
                  </a:cubicBezTo>
                  <a:cubicBezTo>
                    <a:pt x="123419" y="9301"/>
                    <a:pt x="135061" y="2951"/>
                    <a:pt x="141411" y="22001"/>
                  </a:cubicBezTo>
                  <a:cubicBezTo>
                    <a:pt x="147761" y="41051"/>
                    <a:pt x="147232" y="107197"/>
                    <a:pt x="138236" y="120426"/>
                  </a:cubicBezTo>
                  <a:cubicBezTo>
                    <a:pt x="129240" y="133655"/>
                    <a:pt x="103840" y="113547"/>
                    <a:pt x="87436" y="101376"/>
                  </a:cubicBezTo>
                  <a:cubicBezTo>
                    <a:pt x="71032" y="89205"/>
                    <a:pt x="50924" y="59572"/>
                    <a:pt x="39811" y="47401"/>
                  </a:cubicBezTo>
                  <a:cubicBezTo>
                    <a:pt x="28698" y="35230"/>
                    <a:pt x="-8343" y="9830"/>
                    <a:pt x="1711" y="295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479C7D9-78E1-F3AA-87A0-09056AFA0112}"/>
              </a:ext>
            </a:extLst>
          </p:cNvPr>
          <p:cNvSpPr/>
          <p:nvPr/>
        </p:nvSpPr>
        <p:spPr>
          <a:xfrm>
            <a:off x="1484761" y="4374807"/>
            <a:ext cx="455226" cy="408765"/>
          </a:xfrm>
          <a:custGeom>
            <a:avLst/>
            <a:gdLst>
              <a:gd name="connsiteX0" fmla="*/ 1139 w 455226"/>
              <a:gd name="connsiteY0" fmla="*/ 9868 h 408765"/>
              <a:gd name="connsiteX1" fmla="*/ 99564 w 455226"/>
              <a:gd name="connsiteY1" fmla="*/ 133693 h 408765"/>
              <a:gd name="connsiteX2" fmla="*/ 83689 w 455226"/>
              <a:gd name="connsiteY2" fmla="*/ 213068 h 408765"/>
              <a:gd name="connsiteX3" fmla="*/ 239264 w 455226"/>
              <a:gd name="connsiteY3" fmla="*/ 387693 h 408765"/>
              <a:gd name="connsiteX4" fmla="*/ 255139 w 455226"/>
              <a:gd name="connsiteY4" fmla="*/ 378168 h 408765"/>
              <a:gd name="connsiteX5" fmla="*/ 302764 w 455226"/>
              <a:gd name="connsiteY5" fmla="*/ 140043 h 408765"/>
              <a:gd name="connsiteX6" fmla="*/ 394839 w 455226"/>
              <a:gd name="connsiteY6" fmla="*/ 165443 h 408765"/>
              <a:gd name="connsiteX7" fmla="*/ 356739 w 455226"/>
              <a:gd name="connsiteY7" fmla="*/ 305143 h 408765"/>
              <a:gd name="connsiteX8" fmla="*/ 356739 w 455226"/>
              <a:gd name="connsiteY8" fmla="*/ 314668 h 408765"/>
              <a:gd name="connsiteX9" fmla="*/ 455164 w 455226"/>
              <a:gd name="connsiteY9" fmla="*/ 368643 h 408765"/>
              <a:gd name="connsiteX10" fmla="*/ 369439 w 455226"/>
              <a:gd name="connsiteY10" fmla="*/ 3518 h 408765"/>
              <a:gd name="connsiteX11" fmla="*/ 239264 w 455226"/>
              <a:gd name="connsiteY11" fmla="*/ 187668 h 408765"/>
              <a:gd name="connsiteX12" fmla="*/ 169414 w 455226"/>
              <a:gd name="connsiteY12" fmla="*/ 254343 h 408765"/>
              <a:gd name="connsiteX13" fmla="*/ 175764 w 455226"/>
              <a:gd name="connsiteY13" fmla="*/ 47968 h 408765"/>
              <a:gd name="connsiteX14" fmla="*/ 1139 w 455226"/>
              <a:gd name="connsiteY14" fmla="*/ 9868 h 40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5226" h="408765">
                <a:moveTo>
                  <a:pt x="1139" y="9868"/>
                </a:moveTo>
                <a:cubicBezTo>
                  <a:pt x="-11561" y="24156"/>
                  <a:pt x="85806" y="99826"/>
                  <a:pt x="99564" y="133693"/>
                </a:cubicBezTo>
                <a:cubicBezTo>
                  <a:pt x="113322" y="167560"/>
                  <a:pt x="60406" y="170735"/>
                  <a:pt x="83689" y="213068"/>
                </a:cubicBezTo>
                <a:cubicBezTo>
                  <a:pt x="106972" y="255401"/>
                  <a:pt x="210689" y="360176"/>
                  <a:pt x="239264" y="387693"/>
                </a:cubicBezTo>
                <a:cubicBezTo>
                  <a:pt x="267839" y="415210"/>
                  <a:pt x="244556" y="419443"/>
                  <a:pt x="255139" y="378168"/>
                </a:cubicBezTo>
                <a:cubicBezTo>
                  <a:pt x="265722" y="336893"/>
                  <a:pt x="279481" y="175497"/>
                  <a:pt x="302764" y="140043"/>
                </a:cubicBezTo>
                <a:cubicBezTo>
                  <a:pt x="326047" y="104589"/>
                  <a:pt x="385843" y="137926"/>
                  <a:pt x="394839" y="165443"/>
                </a:cubicBezTo>
                <a:cubicBezTo>
                  <a:pt x="403835" y="192960"/>
                  <a:pt x="363089" y="280272"/>
                  <a:pt x="356739" y="305143"/>
                </a:cubicBezTo>
                <a:cubicBezTo>
                  <a:pt x="350389" y="330014"/>
                  <a:pt x="340335" y="304085"/>
                  <a:pt x="356739" y="314668"/>
                </a:cubicBezTo>
                <a:cubicBezTo>
                  <a:pt x="373143" y="325251"/>
                  <a:pt x="453047" y="420501"/>
                  <a:pt x="455164" y="368643"/>
                </a:cubicBezTo>
                <a:cubicBezTo>
                  <a:pt x="457281" y="316785"/>
                  <a:pt x="405422" y="33681"/>
                  <a:pt x="369439" y="3518"/>
                </a:cubicBezTo>
                <a:cubicBezTo>
                  <a:pt x="333456" y="-26645"/>
                  <a:pt x="272601" y="145864"/>
                  <a:pt x="239264" y="187668"/>
                </a:cubicBezTo>
                <a:cubicBezTo>
                  <a:pt x="205927" y="229472"/>
                  <a:pt x="179997" y="277626"/>
                  <a:pt x="169414" y="254343"/>
                </a:cubicBezTo>
                <a:cubicBezTo>
                  <a:pt x="158831" y="231060"/>
                  <a:pt x="198518" y="86597"/>
                  <a:pt x="175764" y="47968"/>
                </a:cubicBezTo>
                <a:cubicBezTo>
                  <a:pt x="153010" y="9339"/>
                  <a:pt x="13839" y="-4420"/>
                  <a:pt x="1139" y="98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35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夏木マリ、「Uber Eatsで、いーんじゃない？」子育て世帯にスマートな新提案 | ORICON NEWS" hidden="1">
            <a:extLst>
              <a:ext uri="{FF2B5EF4-FFF2-40B4-BE49-F238E27FC236}">
                <a16:creationId xmlns:a16="http://schemas.microsoft.com/office/drawing/2014/main" id="{6B442584-AE36-CD32-019C-7C607FB7F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8068" r="3340" b="8565"/>
          <a:stretch/>
        </p:blipFill>
        <p:spPr bwMode="auto">
          <a:xfrm>
            <a:off x="-1" y="1970965"/>
            <a:ext cx="9601201" cy="88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1" name="グループ化 1630">
            <a:extLst>
              <a:ext uri="{FF2B5EF4-FFF2-40B4-BE49-F238E27FC236}">
                <a16:creationId xmlns:a16="http://schemas.microsoft.com/office/drawing/2014/main" id="{66FD94DD-DBEF-169C-1B2F-6121D0588CCB}"/>
              </a:ext>
            </a:extLst>
          </p:cNvPr>
          <p:cNvGrpSpPr/>
          <p:nvPr/>
        </p:nvGrpSpPr>
        <p:grpSpPr>
          <a:xfrm>
            <a:off x="-16579" y="2103372"/>
            <a:ext cx="9539368" cy="8686026"/>
            <a:chOff x="-16579" y="2103372"/>
            <a:chExt cx="9539368" cy="8686026"/>
          </a:xfrm>
        </p:grpSpPr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1AC5808E-18FE-3153-93C9-899B9B12CF6E}"/>
                </a:ext>
              </a:extLst>
            </p:cNvPr>
            <p:cNvSpPr/>
            <p:nvPr/>
          </p:nvSpPr>
          <p:spPr>
            <a:xfrm>
              <a:off x="1611710" y="6494022"/>
              <a:ext cx="307253" cy="372356"/>
            </a:xfrm>
            <a:custGeom>
              <a:avLst/>
              <a:gdLst>
                <a:gd name="connsiteX0" fmla="*/ 299640 w 307253"/>
                <a:gd name="connsiteY0" fmla="*/ 5203 h 372356"/>
                <a:gd name="connsiteX1" fmla="*/ 105965 w 307253"/>
                <a:gd name="connsiteY1" fmla="*/ 186178 h 372356"/>
                <a:gd name="connsiteX2" fmla="*/ 188515 w 307253"/>
                <a:gd name="connsiteY2" fmla="*/ 151253 h 372356"/>
                <a:gd name="connsiteX3" fmla="*/ 48815 w 307253"/>
                <a:gd name="connsiteY3" fmla="*/ 268728 h 372356"/>
                <a:gd name="connsiteX4" fmla="*/ 7540 w 307253"/>
                <a:gd name="connsiteY4" fmla="*/ 370328 h 372356"/>
                <a:gd name="connsiteX5" fmla="*/ 26590 w 307253"/>
                <a:gd name="connsiteY5" fmla="*/ 316353 h 372356"/>
                <a:gd name="connsiteX6" fmla="*/ 258365 w 307253"/>
                <a:gd name="connsiteY6" fmla="*/ 87753 h 372356"/>
                <a:gd name="connsiteX7" fmla="*/ 169465 w 307253"/>
                <a:gd name="connsiteY7" fmla="*/ 144903 h 372356"/>
                <a:gd name="connsiteX8" fmla="*/ 258365 w 307253"/>
                <a:gd name="connsiteY8" fmla="*/ 56003 h 372356"/>
                <a:gd name="connsiteX9" fmla="*/ 299640 w 307253"/>
                <a:gd name="connsiteY9" fmla="*/ 5203 h 37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53" h="372356">
                  <a:moveTo>
                    <a:pt x="299640" y="5203"/>
                  </a:moveTo>
                  <a:cubicBezTo>
                    <a:pt x="274240" y="26899"/>
                    <a:pt x="124486" y="161836"/>
                    <a:pt x="105965" y="186178"/>
                  </a:cubicBezTo>
                  <a:cubicBezTo>
                    <a:pt x="87444" y="210520"/>
                    <a:pt x="198040" y="137495"/>
                    <a:pt x="188515" y="151253"/>
                  </a:cubicBezTo>
                  <a:cubicBezTo>
                    <a:pt x="178990" y="165011"/>
                    <a:pt x="78978" y="232215"/>
                    <a:pt x="48815" y="268728"/>
                  </a:cubicBezTo>
                  <a:cubicBezTo>
                    <a:pt x="18652" y="305241"/>
                    <a:pt x="11244" y="362391"/>
                    <a:pt x="7540" y="370328"/>
                  </a:cubicBezTo>
                  <a:cubicBezTo>
                    <a:pt x="3836" y="378265"/>
                    <a:pt x="-15214" y="363449"/>
                    <a:pt x="26590" y="316353"/>
                  </a:cubicBezTo>
                  <a:cubicBezTo>
                    <a:pt x="68394" y="269257"/>
                    <a:pt x="234553" y="116328"/>
                    <a:pt x="258365" y="87753"/>
                  </a:cubicBezTo>
                  <a:cubicBezTo>
                    <a:pt x="282177" y="59178"/>
                    <a:pt x="169465" y="150195"/>
                    <a:pt x="169465" y="144903"/>
                  </a:cubicBezTo>
                  <a:cubicBezTo>
                    <a:pt x="169465" y="139611"/>
                    <a:pt x="236140" y="76640"/>
                    <a:pt x="258365" y="56003"/>
                  </a:cubicBezTo>
                  <a:cubicBezTo>
                    <a:pt x="280590" y="35366"/>
                    <a:pt x="325040" y="-16493"/>
                    <a:pt x="299640" y="5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2BB38C72-4BE3-EFDF-930A-151653C9EC17}"/>
                </a:ext>
              </a:extLst>
            </p:cNvPr>
            <p:cNvSpPr/>
            <p:nvPr/>
          </p:nvSpPr>
          <p:spPr>
            <a:xfrm>
              <a:off x="1536658" y="6495882"/>
              <a:ext cx="346122" cy="314553"/>
            </a:xfrm>
            <a:custGeom>
              <a:avLst/>
              <a:gdLst>
                <a:gd name="connsiteX0" fmla="*/ 346117 w 346122"/>
                <a:gd name="connsiteY0" fmla="*/ 168 h 314553"/>
                <a:gd name="connsiteX1" fmla="*/ 161967 w 346122"/>
                <a:gd name="connsiteY1" fmla="*/ 184318 h 314553"/>
                <a:gd name="connsiteX2" fmla="*/ 117517 w 346122"/>
                <a:gd name="connsiteY2" fmla="*/ 260518 h 314553"/>
                <a:gd name="connsiteX3" fmla="*/ 42 w 346122"/>
                <a:gd name="connsiteY3" fmla="*/ 314493 h 314553"/>
                <a:gd name="connsiteX4" fmla="*/ 104817 w 346122"/>
                <a:gd name="connsiteY4" fmla="*/ 270043 h 314553"/>
                <a:gd name="connsiteX5" fmla="*/ 174667 w 346122"/>
                <a:gd name="connsiteY5" fmla="*/ 219243 h 314553"/>
                <a:gd name="connsiteX6" fmla="*/ 155617 w 346122"/>
                <a:gd name="connsiteY6" fmla="*/ 219243 h 314553"/>
                <a:gd name="connsiteX7" fmla="*/ 346117 w 346122"/>
                <a:gd name="connsiteY7" fmla="*/ 168 h 3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22" h="314553">
                  <a:moveTo>
                    <a:pt x="346117" y="168"/>
                  </a:moveTo>
                  <a:cubicBezTo>
                    <a:pt x="347175" y="-5653"/>
                    <a:pt x="200067" y="140926"/>
                    <a:pt x="161967" y="184318"/>
                  </a:cubicBezTo>
                  <a:cubicBezTo>
                    <a:pt x="123867" y="227710"/>
                    <a:pt x="144504" y="238822"/>
                    <a:pt x="117517" y="260518"/>
                  </a:cubicBezTo>
                  <a:cubicBezTo>
                    <a:pt x="90530" y="282214"/>
                    <a:pt x="2159" y="312905"/>
                    <a:pt x="42" y="314493"/>
                  </a:cubicBezTo>
                  <a:cubicBezTo>
                    <a:pt x="-2075" y="316081"/>
                    <a:pt x="75713" y="285918"/>
                    <a:pt x="104817" y="270043"/>
                  </a:cubicBezTo>
                  <a:cubicBezTo>
                    <a:pt x="133921" y="254168"/>
                    <a:pt x="174667" y="219243"/>
                    <a:pt x="174667" y="219243"/>
                  </a:cubicBezTo>
                  <a:cubicBezTo>
                    <a:pt x="183134" y="210776"/>
                    <a:pt x="129159" y="252051"/>
                    <a:pt x="155617" y="219243"/>
                  </a:cubicBezTo>
                  <a:cubicBezTo>
                    <a:pt x="182075" y="186435"/>
                    <a:pt x="345059" y="5989"/>
                    <a:pt x="346117" y="1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E227D3BF-FBD2-FBA9-3AD6-B389A3B1C4CC}"/>
                </a:ext>
              </a:extLst>
            </p:cNvPr>
            <p:cNvSpPr/>
            <p:nvPr/>
          </p:nvSpPr>
          <p:spPr>
            <a:xfrm>
              <a:off x="1524019" y="6717202"/>
              <a:ext cx="193797" cy="642477"/>
            </a:xfrm>
            <a:custGeom>
              <a:avLst/>
              <a:gdLst>
                <a:gd name="connsiteX0" fmla="*/ 149206 w 193797"/>
                <a:gd name="connsiteY0" fmla="*/ 1098 h 642477"/>
                <a:gd name="connsiteX1" fmla="*/ 69831 w 193797"/>
                <a:gd name="connsiteY1" fmla="*/ 96348 h 642477"/>
                <a:gd name="connsiteX2" fmla="*/ 69831 w 193797"/>
                <a:gd name="connsiteY2" fmla="*/ 156673 h 642477"/>
                <a:gd name="connsiteX3" fmla="*/ 34906 w 193797"/>
                <a:gd name="connsiteY3" fmla="*/ 277323 h 642477"/>
                <a:gd name="connsiteX4" fmla="*/ 41256 w 193797"/>
                <a:gd name="connsiteY4" fmla="*/ 343998 h 642477"/>
                <a:gd name="connsiteX5" fmla="*/ 34906 w 193797"/>
                <a:gd name="connsiteY5" fmla="*/ 334473 h 642477"/>
                <a:gd name="connsiteX6" fmla="*/ 101581 w 193797"/>
                <a:gd name="connsiteY6" fmla="*/ 461473 h 642477"/>
                <a:gd name="connsiteX7" fmla="*/ 104756 w 193797"/>
                <a:gd name="connsiteY7" fmla="*/ 417023 h 642477"/>
                <a:gd name="connsiteX8" fmla="*/ 149206 w 193797"/>
                <a:gd name="connsiteY8" fmla="*/ 490048 h 642477"/>
                <a:gd name="connsiteX9" fmla="*/ 152381 w 193797"/>
                <a:gd name="connsiteY9" fmla="*/ 556723 h 642477"/>
                <a:gd name="connsiteX10" fmla="*/ 193656 w 193797"/>
                <a:gd name="connsiteY10" fmla="*/ 642448 h 642477"/>
                <a:gd name="connsiteX11" fmla="*/ 158731 w 193797"/>
                <a:gd name="connsiteY11" fmla="*/ 547198 h 642477"/>
                <a:gd name="connsiteX12" fmla="*/ 3156 w 193797"/>
                <a:gd name="connsiteY12" fmla="*/ 299548 h 642477"/>
                <a:gd name="connsiteX13" fmla="*/ 53956 w 193797"/>
                <a:gd name="connsiteY13" fmla="*/ 172548 h 642477"/>
                <a:gd name="connsiteX14" fmla="*/ 50781 w 193797"/>
                <a:gd name="connsiteY14" fmla="*/ 229698 h 642477"/>
                <a:gd name="connsiteX15" fmla="*/ 85706 w 193797"/>
                <a:gd name="connsiteY15" fmla="*/ 61423 h 642477"/>
                <a:gd name="connsiteX16" fmla="*/ 41256 w 193797"/>
                <a:gd name="connsiteY16" fmla="*/ 131273 h 642477"/>
                <a:gd name="connsiteX17" fmla="*/ 111106 w 193797"/>
                <a:gd name="connsiteY17" fmla="*/ 48723 h 642477"/>
                <a:gd name="connsiteX18" fmla="*/ 149206 w 193797"/>
                <a:gd name="connsiteY18" fmla="*/ 1098 h 64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797" h="642477">
                  <a:moveTo>
                    <a:pt x="149206" y="1098"/>
                  </a:moveTo>
                  <a:cubicBezTo>
                    <a:pt x="142327" y="9036"/>
                    <a:pt x="83060" y="70419"/>
                    <a:pt x="69831" y="96348"/>
                  </a:cubicBezTo>
                  <a:cubicBezTo>
                    <a:pt x="56602" y="122277"/>
                    <a:pt x="75652" y="126510"/>
                    <a:pt x="69831" y="156673"/>
                  </a:cubicBezTo>
                  <a:cubicBezTo>
                    <a:pt x="64010" y="186836"/>
                    <a:pt x="39668" y="246102"/>
                    <a:pt x="34906" y="277323"/>
                  </a:cubicBezTo>
                  <a:cubicBezTo>
                    <a:pt x="30144" y="308544"/>
                    <a:pt x="41256" y="343998"/>
                    <a:pt x="41256" y="343998"/>
                  </a:cubicBezTo>
                  <a:cubicBezTo>
                    <a:pt x="41256" y="353523"/>
                    <a:pt x="24852" y="314894"/>
                    <a:pt x="34906" y="334473"/>
                  </a:cubicBezTo>
                  <a:cubicBezTo>
                    <a:pt x="44960" y="354052"/>
                    <a:pt x="89939" y="447715"/>
                    <a:pt x="101581" y="461473"/>
                  </a:cubicBezTo>
                  <a:cubicBezTo>
                    <a:pt x="113223" y="475231"/>
                    <a:pt x="96818" y="412261"/>
                    <a:pt x="104756" y="417023"/>
                  </a:cubicBezTo>
                  <a:cubicBezTo>
                    <a:pt x="112693" y="421786"/>
                    <a:pt x="141268" y="466765"/>
                    <a:pt x="149206" y="490048"/>
                  </a:cubicBezTo>
                  <a:cubicBezTo>
                    <a:pt x="157144" y="513331"/>
                    <a:pt x="144973" y="531323"/>
                    <a:pt x="152381" y="556723"/>
                  </a:cubicBezTo>
                  <a:cubicBezTo>
                    <a:pt x="159789" y="582123"/>
                    <a:pt x="192598" y="644036"/>
                    <a:pt x="193656" y="642448"/>
                  </a:cubicBezTo>
                  <a:cubicBezTo>
                    <a:pt x="194714" y="640860"/>
                    <a:pt x="190481" y="604348"/>
                    <a:pt x="158731" y="547198"/>
                  </a:cubicBezTo>
                  <a:cubicBezTo>
                    <a:pt x="126981" y="490048"/>
                    <a:pt x="20618" y="361990"/>
                    <a:pt x="3156" y="299548"/>
                  </a:cubicBezTo>
                  <a:cubicBezTo>
                    <a:pt x="-14306" y="237106"/>
                    <a:pt x="46018" y="184190"/>
                    <a:pt x="53956" y="172548"/>
                  </a:cubicBezTo>
                  <a:cubicBezTo>
                    <a:pt x="61893" y="160906"/>
                    <a:pt x="45489" y="248219"/>
                    <a:pt x="50781" y="229698"/>
                  </a:cubicBezTo>
                  <a:cubicBezTo>
                    <a:pt x="56073" y="211177"/>
                    <a:pt x="87293" y="77827"/>
                    <a:pt x="85706" y="61423"/>
                  </a:cubicBezTo>
                  <a:cubicBezTo>
                    <a:pt x="84119" y="45019"/>
                    <a:pt x="37023" y="133390"/>
                    <a:pt x="41256" y="131273"/>
                  </a:cubicBezTo>
                  <a:cubicBezTo>
                    <a:pt x="45489" y="129156"/>
                    <a:pt x="95231" y="67244"/>
                    <a:pt x="111106" y="48723"/>
                  </a:cubicBezTo>
                  <a:cubicBezTo>
                    <a:pt x="126981" y="30202"/>
                    <a:pt x="156085" y="-6840"/>
                    <a:pt x="149206" y="10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A16762C5-84FF-39E8-C72B-446C06EBD324}"/>
                </a:ext>
              </a:extLst>
            </p:cNvPr>
            <p:cNvSpPr/>
            <p:nvPr/>
          </p:nvSpPr>
          <p:spPr>
            <a:xfrm>
              <a:off x="1643318" y="6864462"/>
              <a:ext cx="461904" cy="814182"/>
            </a:xfrm>
            <a:custGeom>
              <a:avLst/>
              <a:gdLst>
                <a:gd name="connsiteX0" fmla="*/ 1332 w 461904"/>
                <a:gd name="connsiteY0" fmla="*/ 3063 h 814182"/>
                <a:gd name="connsiteX1" fmla="*/ 26732 w 461904"/>
                <a:gd name="connsiteY1" fmla="*/ 180863 h 814182"/>
                <a:gd name="connsiteX2" fmla="*/ 42607 w 461904"/>
                <a:gd name="connsiteY2" fmla="*/ 152288 h 814182"/>
                <a:gd name="connsiteX3" fmla="*/ 172782 w 461904"/>
                <a:gd name="connsiteY3" fmla="*/ 450738 h 814182"/>
                <a:gd name="connsiteX4" fmla="*/ 185482 w 461904"/>
                <a:gd name="connsiteY4" fmla="*/ 447563 h 814182"/>
                <a:gd name="connsiteX5" fmla="*/ 302957 w 461904"/>
                <a:gd name="connsiteY5" fmla="*/ 596788 h 814182"/>
                <a:gd name="connsiteX6" fmla="*/ 296607 w 461904"/>
                <a:gd name="connsiteY6" fmla="*/ 584088 h 814182"/>
                <a:gd name="connsiteX7" fmla="*/ 426782 w 461904"/>
                <a:gd name="connsiteY7" fmla="*/ 774588 h 814182"/>
                <a:gd name="connsiteX8" fmla="*/ 458532 w 461904"/>
                <a:gd name="connsiteY8" fmla="*/ 806338 h 814182"/>
                <a:gd name="connsiteX9" fmla="*/ 363282 w 461904"/>
                <a:gd name="connsiteY9" fmla="*/ 669813 h 814182"/>
                <a:gd name="connsiteX10" fmla="*/ 163257 w 461904"/>
                <a:gd name="connsiteY10" fmla="*/ 409463 h 814182"/>
                <a:gd name="connsiteX11" fmla="*/ 20382 w 461904"/>
                <a:gd name="connsiteY11" fmla="*/ 196738 h 814182"/>
                <a:gd name="connsiteX12" fmla="*/ 7682 w 461904"/>
                <a:gd name="connsiteY12" fmla="*/ 79263 h 814182"/>
                <a:gd name="connsiteX13" fmla="*/ 1332 w 461904"/>
                <a:gd name="connsiteY13" fmla="*/ 3063 h 8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904" h="814182">
                  <a:moveTo>
                    <a:pt x="1332" y="3063"/>
                  </a:moveTo>
                  <a:cubicBezTo>
                    <a:pt x="4507" y="19996"/>
                    <a:pt x="19853" y="155992"/>
                    <a:pt x="26732" y="180863"/>
                  </a:cubicBezTo>
                  <a:cubicBezTo>
                    <a:pt x="33611" y="205734"/>
                    <a:pt x="18265" y="107309"/>
                    <a:pt x="42607" y="152288"/>
                  </a:cubicBezTo>
                  <a:cubicBezTo>
                    <a:pt x="66949" y="197267"/>
                    <a:pt x="172782" y="450738"/>
                    <a:pt x="172782" y="450738"/>
                  </a:cubicBezTo>
                  <a:cubicBezTo>
                    <a:pt x="196595" y="499951"/>
                    <a:pt x="163786" y="423222"/>
                    <a:pt x="185482" y="447563"/>
                  </a:cubicBezTo>
                  <a:cubicBezTo>
                    <a:pt x="207178" y="471904"/>
                    <a:pt x="302957" y="596788"/>
                    <a:pt x="302957" y="596788"/>
                  </a:cubicBezTo>
                  <a:cubicBezTo>
                    <a:pt x="321478" y="619542"/>
                    <a:pt x="275970" y="554455"/>
                    <a:pt x="296607" y="584088"/>
                  </a:cubicBezTo>
                  <a:cubicBezTo>
                    <a:pt x="317244" y="613721"/>
                    <a:pt x="399795" y="737546"/>
                    <a:pt x="426782" y="774588"/>
                  </a:cubicBezTo>
                  <a:cubicBezTo>
                    <a:pt x="453769" y="811630"/>
                    <a:pt x="469115" y="823801"/>
                    <a:pt x="458532" y="806338"/>
                  </a:cubicBezTo>
                  <a:cubicBezTo>
                    <a:pt x="447949" y="788876"/>
                    <a:pt x="412494" y="735959"/>
                    <a:pt x="363282" y="669813"/>
                  </a:cubicBezTo>
                  <a:cubicBezTo>
                    <a:pt x="314070" y="603667"/>
                    <a:pt x="220407" y="488309"/>
                    <a:pt x="163257" y="409463"/>
                  </a:cubicBezTo>
                  <a:cubicBezTo>
                    <a:pt x="106107" y="330617"/>
                    <a:pt x="46311" y="251771"/>
                    <a:pt x="20382" y="196738"/>
                  </a:cubicBezTo>
                  <a:cubicBezTo>
                    <a:pt x="-5547" y="141705"/>
                    <a:pt x="14561" y="115246"/>
                    <a:pt x="7682" y="79263"/>
                  </a:cubicBezTo>
                  <a:cubicBezTo>
                    <a:pt x="803" y="43280"/>
                    <a:pt x="-1843" y="-13870"/>
                    <a:pt x="1332" y="30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F0B2FBA5-8EDD-4BFA-3590-4E6B288ACE75}"/>
                </a:ext>
              </a:extLst>
            </p:cNvPr>
            <p:cNvSpPr/>
            <p:nvPr/>
          </p:nvSpPr>
          <p:spPr>
            <a:xfrm>
              <a:off x="1638289" y="6775440"/>
              <a:ext cx="787560" cy="1060340"/>
            </a:xfrm>
            <a:custGeom>
              <a:avLst/>
              <a:gdLst>
                <a:gd name="connsiteX0" fmla="*/ 11 w 787560"/>
                <a:gd name="connsiteY0" fmla="*/ 10 h 1060340"/>
                <a:gd name="connsiteX1" fmla="*/ 31761 w 787560"/>
                <a:gd name="connsiteY1" fmla="*/ 190510 h 1060340"/>
                <a:gd name="connsiteX2" fmla="*/ 117486 w 787560"/>
                <a:gd name="connsiteY2" fmla="*/ 349260 h 1060340"/>
                <a:gd name="connsiteX3" fmla="*/ 114311 w 787560"/>
                <a:gd name="connsiteY3" fmla="*/ 323860 h 1060340"/>
                <a:gd name="connsiteX4" fmla="*/ 288936 w 787560"/>
                <a:gd name="connsiteY4" fmla="*/ 644535 h 1060340"/>
                <a:gd name="connsiteX5" fmla="*/ 415936 w 787560"/>
                <a:gd name="connsiteY5" fmla="*/ 787410 h 1060340"/>
                <a:gd name="connsiteX6" fmla="*/ 454036 w 787560"/>
                <a:gd name="connsiteY6" fmla="*/ 873135 h 1060340"/>
                <a:gd name="connsiteX7" fmla="*/ 466736 w 787560"/>
                <a:gd name="connsiteY7" fmla="*/ 857260 h 1060340"/>
                <a:gd name="connsiteX8" fmla="*/ 536586 w 787560"/>
                <a:gd name="connsiteY8" fmla="*/ 908060 h 1060340"/>
                <a:gd name="connsiteX9" fmla="*/ 527061 w 787560"/>
                <a:gd name="connsiteY9" fmla="*/ 892185 h 1060340"/>
                <a:gd name="connsiteX10" fmla="*/ 612786 w 787560"/>
                <a:gd name="connsiteY10" fmla="*/ 955685 h 1060340"/>
                <a:gd name="connsiteX11" fmla="*/ 723911 w 787560"/>
                <a:gd name="connsiteY11" fmla="*/ 1025535 h 1060340"/>
                <a:gd name="connsiteX12" fmla="*/ 784236 w 787560"/>
                <a:gd name="connsiteY12" fmla="*/ 1057285 h 1060340"/>
                <a:gd name="connsiteX13" fmla="*/ 625486 w 787560"/>
                <a:gd name="connsiteY13" fmla="*/ 952510 h 1060340"/>
                <a:gd name="connsiteX14" fmla="*/ 514361 w 787560"/>
                <a:gd name="connsiteY14" fmla="*/ 866785 h 1060340"/>
                <a:gd name="connsiteX15" fmla="*/ 368311 w 787560"/>
                <a:gd name="connsiteY15" fmla="*/ 717560 h 1060340"/>
                <a:gd name="connsiteX16" fmla="*/ 133361 w 787560"/>
                <a:gd name="connsiteY16" fmla="*/ 393710 h 1060340"/>
                <a:gd name="connsiteX17" fmla="*/ 53986 w 787560"/>
                <a:gd name="connsiteY17" fmla="*/ 231785 h 1060340"/>
                <a:gd name="connsiteX18" fmla="*/ 60336 w 787560"/>
                <a:gd name="connsiteY18" fmla="*/ 60335 h 1060340"/>
                <a:gd name="connsiteX19" fmla="*/ 28586 w 787560"/>
                <a:gd name="connsiteY19" fmla="*/ 180985 h 1060340"/>
                <a:gd name="connsiteX20" fmla="*/ 11 w 787560"/>
                <a:gd name="connsiteY20" fmla="*/ 10 h 106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7560" h="1060340">
                  <a:moveTo>
                    <a:pt x="11" y="10"/>
                  </a:moveTo>
                  <a:cubicBezTo>
                    <a:pt x="540" y="1597"/>
                    <a:pt x="12182" y="132302"/>
                    <a:pt x="31761" y="190510"/>
                  </a:cubicBezTo>
                  <a:cubicBezTo>
                    <a:pt x="51340" y="248718"/>
                    <a:pt x="103728" y="327035"/>
                    <a:pt x="117486" y="349260"/>
                  </a:cubicBezTo>
                  <a:cubicBezTo>
                    <a:pt x="131244" y="371485"/>
                    <a:pt x="85736" y="274648"/>
                    <a:pt x="114311" y="323860"/>
                  </a:cubicBezTo>
                  <a:cubicBezTo>
                    <a:pt x="142886" y="373073"/>
                    <a:pt x="238665" y="567277"/>
                    <a:pt x="288936" y="644535"/>
                  </a:cubicBezTo>
                  <a:cubicBezTo>
                    <a:pt x="339207" y="721793"/>
                    <a:pt x="388419" y="749310"/>
                    <a:pt x="415936" y="787410"/>
                  </a:cubicBezTo>
                  <a:cubicBezTo>
                    <a:pt x="443453" y="825510"/>
                    <a:pt x="445569" y="861493"/>
                    <a:pt x="454036" y="873135"/>
                  </a:cubicBezTo>
                  <a:cubicBezTo>
                    <a:pt x="462503" y="884777"/>
                    <a:pt x="452978" y="851439"/>
                    <a:pt x="466736" y="857260"/>
                  </a:cubicBezTo>
                  <a:cubicBezTo>
                    <a:pt x="480494" y="863081"/>
                    <a:pt x="536586" y="908060"/>
                    <a:pt x="536586" y="908060"/>
                  </a:cubicBezTo>
                  <a:cubicBezTo>
                    <a:pt x="546640" y="913881"/>
                    <a:pt x="514361" y="884248"/>
                    <a:pt x="527061" y="892185"/>
                  </a:cubicBezTo>
                  <a:cubicBezTo>
                    <a:pt x="539761" y="900122"/>
                    <a:pt x="579978" y="933460"/>
                    <a:pt x="612786" y="955685"/>
                  </a:cubicBezTo>
                  <a:cubicBezTo>
                    <a:pt x="645594" y="977910"/>
                    <a:pt x="695336" y="1008602"/>
                    <a:pt x="723911" y="1025535"/>
                  </a:cubicBezTo>
                  <a:cubicBezTo>
                    <a:pt x="752486" y="1042468"/>
                    <a:pt x="800640" y="1069456"/>
                    <a:pt x="784236" y="1057285"/>
                  </a:cubicBezTo>
                  <a:cubicBezTo>
                    <a:pt x="767832" y="1045114"/>
                    <a:pt x="670465" y="984260"/>
                    <a:pt x="625486" y="952510"/>
                  </a:cubicBezTo>
                  <a:cubicBezTo>
                    <a:pt x="580507" y="920760"/>
                    <a:pt x="557224" y="905943"/>
                    <a:pt x="514361" y="866785"/>
                  </a:cubicBezTo>
                  <a:cubicBezTo>
                    <a:pt x="471499" y="827627"/>
                    <a:pt x="431811" y="796406"/>
                    <a:pt x="368311" y="717560"/>
                  </a:cubicBezTo>
                  <a:cubicBezTo>
                    <a:pt x="304811" y="638714"/>
                    <a:pt x="185749" y="474673"/>
                    <a:pt x="133361" y="393710"/>
                  </a:cubicBezTo>
                  <a:cubicBezTo>
                    <a:pt x="80974" y="312748"/>
                    <a:pt x="66157" y="287347"/>
                    <a:pt x="53986" y="231785"/>
                  </a:cubicBezTo>
                  <a:cubicBezTo>
                    <a:pt x="41815" y="176223"/>
                    <a:pt x="64569" y="68802"/>
                    <a:pt x="60336" y="60335"/>
                  </a:cubicBezTo>
                  <a:cubicBezTo>
                    <a:pt x="56103" y="51868"/>
                    <a:pt x="40228" y="189981"/>
                    <a:pt x="28586" y="180985"/>
                  </a:cubicBezTo>
                  <a:cubicBezTo>
                    <a:pt x="16944" y="171989"/>
                    <a:pt x="-518" y="-1577"/>
                    <a:pt x="11" y="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6777CADB-8B72-E0BB-6C8F-7D93E4F50F9B}"/>
                </a:ext>
              </a:extLst>
            </p:cNvPr>
            <p:cNvSpPr/>
            <p:nvPr/>
          </p:nvSpPr>
          <p:spPr>
            <a:xfrm>
              <a:off x="2081527" y="7687718"/>
              <a:ext cx="480700" cy="278357"/>
            </a:xfrm>
            <a:custGeom>
              <a:avLst/>
              <a:gdLst>
                <a:gd name="connsiteX0" fmla="*/ 1273 w 480700"/>
                <a:gd name="connsiteY0" fmla="*/ 2132 h 278357"/>
                <a:gd name="connsiteX1" fmla="*/ 296548 w 480700"/>
                <a:gd name="connsiteY1" fmla="*/ 138657 h 278357"/>
                <a:gd name="connsiteX2" fmla="*/ 360048 w 480700"/>
                <a:gd name="connsiteY2" fmla="*/ 202157 h 278357"/>
                <a:gd name="connsiteX3" fmla="*/ 337823 w 480700"/>
                <a:gd name="connsiteY3" fmla="*/ 167232 h 278357"/>
                <a:gd name="connsiteX4" fmla="*/ 480698 w 480700"/>
                <a:gd name="connsiteY4" fmla="*/ 278357 h 278357"/>
                <a:gd name="connsiteX5" fmla="*/ 340998 w 480700"/>
                <a:gd name="connsiteY5" fmla="*/ 167232 h 278357"/>
                <a:gd name="connsiteX6" fmla="*/ 194948 w 480700"/>
                <a:gd name="connsiteY6" fmla="*/ 62457 h 278357"/>
                <a:gd name="connsiteX7" fmla="*/ 1273 w 480700"/>
                <a:gd name="connsiteY7" fmla="*/ 2132 h 2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700" h="278357">
                  <a:moveTo>
                    <a:pt x="1273" y="2132"/>
                  </a:moveTo>
                  <a:cubicBezTo>
                    <a:pt x="18206" y="14832"/>
                    <a:pt x="236752" y="105320"/>
                    <a:pt x="296548" y="138657"/>
                  </a:cubicBezTo>
                  <a:cubicBezTo>
                    <a:pt x="356344" y="171994"/>
                    <a:pt x="353169" y="197395"/>
                    <a:pt x="360048" y="202157"/>
                  </a:cubicBezTo>
                  <a:cubicBezTo>
                    <a:pt x="366927" y="206919"/>
                    <a:pt x="317715" y="154532"/>
                    <a:pt x="337823" y="167232"/>
                  </a:cubicBezTo>
                  <a:cubicBezTo>
                    <a:pt x="357931" y="179932"/>
                    <a:pt x="480169" y="278357"/>
                    <a:pt x="480698" y="278357"/>
                  </a:cubicBezTo>
                  <a:cubicBezTo>
                    <a:pt x="481227" y="278357"/>
                    <a:pt x="388623" y="203215"/>
                    <a:pt x="340998" y="167232"/>
                  </a:cubicBezTo>
                  <a:cubicBezTo>
                    <a:pt x="293373" y="131249"/>
                    <a:pt x="248923" y="88386"/>
                    <a:pt x="194948" y="62457"/>
                  </a:cubicBezTo>
                  <a:cubicBezTo>
                    <a:pt x="140973" y="36528"/>
                    <a:pt x="-15660" y="-10568"/>
                    <a:pt x="1273" y="21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61C6E835-352B-29DE-80E1-025597BA6468}"/>
                </a:ext>
              </a:extLst>
            </p:cNvPr>
            <p:cNvSpPr/>
            <p:nvPr/>
          </p:nvSpPr>
          <p:spPr>
            <a:xfrm>
              <a:off x="2837788" y="7746986"/>
              <a:ext cx="267441" cy="324035"/>
            </a:xfrm>
            <a:custGeom>
              <a:avLst/>
              <a:gdLst>
                <a:gd name="connsiteX0" fmla="*/ 267362 w 267441"/>
                <a:gd name="connsiteY0" fmla="*/ 14 h 324035"/>
                <a:gd name="connsiteX1" fmla="*/ 184812 w 267441"/>
                <a:gd name="connsiteY1" fmla="*/ 171464 h 324035"/>
                <a:gd name="connsiteX2" fmla="*/ 140362 w 267441"/>
                <a:gd name="connsiteY2" fmla="*/ 250839 h 324035"/>
                <a:gd name="connsiteX3" fmla="*/ 127662 w 267441"/>
                <a:gd name="connsiteY3" fmla="*/ 228614 h 324035"/>
                <a:gd name="connsiteX4" fmla="*/ 662 w 267441"/>
                <a:gd name="connsiteY4" fmla="*/ 323864 h 324035"/>
                <a:gd name="connsiteX5" fmla="*/ 80037 w 267441"/>
                <a:gd name="connsiteY5" fmla="*/ 250839 h 324035"/>
                <a:gd name="connsiteX6" fmla="*/ 130837 w 267441"/>
                <a:gd name="connsiteY6" fmla="*/ 206389 h 324035"/>
                <a:gd name="connsiteX7" fmla="*/ 168937 w 267441"/>
                <a:gd name="connsiteY7" fmla="*/ 161939 h 324035"/>
                <a:gd name="connsiteX8" fmla="*/ 267362 w 267441"/>
                <a:gd name="connsiteY8" fmla="*/ 14 h 3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41" h="324035">
                  <a:moveTo>
                    <a:pt x="267362" y="14"/>
                  </a:moveTo>
                  <a:cubicBezTo>
                    <a:pt x="270008" y="1602"/>
                    <a:pt x="205979" y="129660"/>
                    <a:pt x="184812" y="171464"/>
                  </a:cubicBezTo>
                  <a:cubicBezTo>
                    <a:pt x="163645" y="213268"/>
                    <a:pt x="149887" y="241314"/>
                    <a:pt x="140362" y="250839"/>
                  </a:cubicBezTo>
                  <a:cubicBezTo>
                    <a:pt x="130837" y="260364"/>
                    <a:pt x="150945" y="216443"/>
                    <a:pt x="127662" y="228614"/>
                  </a:cubicBezTo>
                  <a:cubicBezTo>
                    <a:pt x="104379" y="240785"/>
                    <a:pt x="8599" y="320160"/>
                    <a:pt x="662" y="323864"/>
                  </a:cubicBezTo>
                  <a:cubicBezTo>
                    <a:pt x="-7275" y="327568"/>
                    <a:pt x="58341" y="270418"/>
                    <a:pt x="80037" y="250839"/>
                  </a:cubicBezTo>
                  <a:cubicBezTo>
                    <a:pt x="101733" y="231260"/>
                    <a:pt x="116020" y="221206"/>
                    <a:pt x="130837" y="206389"/>
                  </a:cubicBezTo>
                  <a:cubicBezTo>
                    <a:pt x="145654" y="191572"/>
                    <a:pt x="148829" y="192102"/>
                    <a:pt x="168937" y="161939"/>
                  </a:cubicBezTo>
                  <a:cubicBezTo>
                    <a:pt x="189045" y="131776"/>
                    <a:pt x="264716" y="-1574"/>
                    <a:pt x="267362" y="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1C37C434-FD3A-A4FF-0E33-43B4E3C4823F}"/>
                </a:ext>
              </a:extLst>
            </p:cNvPr>
            <p:cNvSpPr/>
            <p:nvPr/>
          </p:nvSpPr>
          <p:spPr>
            <a:xfrm>
              <a:off x="2374673" y="7835898"/>
              <a:ext cx="534173" cy="204266"/>
            </a:xfrm>
            <a:custGeom>
              <a:avLst/>
              <a:gdLst>
                <a:gd name="connsiteX0" fmla="*/ 227 w 534173"/>
                <a:gd name="connsiteY0" fmla="*/ 2 h 204266"/>
                <a:gd name="connsiteX1" fmla="*/ 187552 w 534173"/>
                <a:gd name="connsiteY1" fmla="*/ 114302 h 204266"/>
                <a:gd name="connsiteX2" fmla="*/ 146277 w 534173"/>
                <a:gd name="connsiteY2" fmla="*/ 114302 h 204266"/>
                <a:gd name="connsiteX3" fmla="*/ 247877 w 534173"/>
                <a:gd name="connsiteY3" fmla="*/ 127002 h 204266"/>
                <a:gd name="connsiteX4" fmla="*/ 444727 w 534173"/>
                <a:gd name="connsiteY4" fmla="*/ 180977 h 204266"/>
                <a:gd name="connsiteX5" fmla="*/ 397102 w 534173"/>
                <a:gd name="connsiteY5" fmla="*/ 177802 h 204266"/>
                <a:gd name="connsiteX6" fmla="*/ 533627 w 534173"/>
                <a:gd name="connsiteY6" fmla="*/ 203202 h 204266"/>
                <a:gd name="connsiteX7" fmla="*/ 336777 w 534173"/>
                <a:gd name="connsiteY7" fmla="*/ 136527 h 204266"/>
                <a:gd name="connsiteX8" fmla="*/ 152627 w 534173"/>
                <a:gd name="connsiteY8" fmla="*/ 111127 h 204266"/>
                <a:gd name="connsiteX9" fmla="*/ 227 w 534173"/>
                <a:gd name="connsiteY9" fmla="*/ 2 h 20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173" h="204266">
                  <a:moveTo>
                    <a:pt x="227" y="2"/>
                  </a:moveTo>
                  <a:cubicBezTo>
                    <a:pt x="6048" y="531"/>
                    <a:pt x="163210" y="95252"/>
                    <a:pt x="187552" y="114302"/>
                  </a:cubicBezTo>
                  <a:cubicBezTo>
                    <a:pt x="211894" y="133352"/>
                    <a:pt x="136223" y="112185"/>
                    <a:pt x="146277" y="114302"/>
                  </a:cubicBezTo>
                  <a:cubicBezTo>
                    <a:pt x="156331" y="116419"/>
                    <a:pt x="198135" y="115890"/>
                    <a:pt x="247877" y="127002"/>
                  </a:cubicBezTo>
                  <a:cubicBezTo>
                    <a:pt x="297619" y="138114"/>
                    <a:pt x="419856" y="172510"/>
                    <a:pt x="444727" y="180977"/>
                  </a:cubicBezTo>
                  <a:cubicBezTo>
                    <a:pt x="469598" y="189444"/>
                    <a:pt x="382285" y="174098"/>
                    <a:pt x="397102" y="177802"/>
                  </a:cubicBezTo>
                  <a:cubicBezTo>
                    <a:pt x="411919" y="181506"/>
                    <a:pt x="543681" y="210081"/>
                    <a:pt x="533627" y="203202"/>
                  </a:cubicBezTo>
                  <a:cubicBezTo>
                    <a:pt x="523573" y="196323"/>
                    <a:pt x="400277" y="151873"/>
                    <a:pt x="336777" y="136527"/>
                  </a:cubicBezTo>
                  <a:cubicBezTo>
                    <a:pt x="273277" y="121181"/>
                    <a:pt x="203427" y="130706"/>
                    <a:pt x="152627" y="111127"/>
                  </a:cubicBezTo>
                  <a:cubicBezTo>
                    <a:pt x="101827" y="91548"/>
                    <a:pt x="-5594" y="-527"/>
                    <a:pt x="227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5F26AABB-C950-4820-4219-DF24200F6CD5}"/>
                </a:ext>
              </a:extLst>
            </p:cNvPr>
            <p:cNvSpPr/>
            <p:nvPr/>
          </p:nvSpPr>
          <p:spPr>
            <a:xfrm>
              <a:off x="2355760" y="7816481"/>
              <a:ext cx="546212" cy="207528"/>
            </a:xfrm>
            <a:custGeom>
              <a:avLst/>
              <a:gdLst>
                <a:gd name="connsiteX0" fmla="*/ 90 w 546212"/>
                <a:gd name="connsiteY0" fmla="*/ 369 h 207528"/>
                <a:gd name="connsiteX1" fmla="*/ 181065 w 546212"/>
                <a:gd name="connsiteY1" fmla="*/ 92444 h 207528"/>
                <a:gd name="connsiteX2" fmla="*/ 235040 w 546212"/>
                <a:gd name="connsiteY2" fmla="*/ 127369 h 207528"/>
                <a:gd name="connsiteX3" fmla="*/ 158840 w 546212"/>
                <a:gd name="connsiteY3" fmla="*/ 127369 h 207528"/>
                <a:gd name="connsiteX4" fmla="*/ 311240 w 546212"/>
                <a:gd name="connsiteY4" fmla="*/ 130544 h 207528"/>
                <a:gd name="connsiteX5" fmla="*/ 425540 w 546212"/>
                <a:gd name="connsiteY5" fmla="*/ 171819 h 207528"/>
                <a:gd name="connsiteX6" fmla="*/ 546190 w 546212"/>
                <a:gd name="connsiteY6" fmla="*/ 206744 h 207528"/>
                <a:gd name="connsiteX7" fmla="*/ 416015 w 546212"/>
                <a:gd name="connsiteY7" fmla="*/ 136894 h 207528"/>
                <a:gd name="connsiteX8" fmla="*/ 206465 w 546212"/>
                <a:gd name="connsiteY8" fmla="*/ 130544 h 207528"/>
                <a:gd name="connsiteX9" fmla="*/ 90 w 546212"/>
                <a:gd name="connsiteY9" fmla="*/ 369 h 2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212" h="207528">
                  <a:moveTo>
                    <a:pt x="90" y="369"/>
                  </a:moveTo>
                  <a:cubicBezTo>
                    <a:pt x="-4143" y="-5981"/>
                    <a:pt x="141907" y="71277"/>
                    <a:pt x="181065" y="92444"/>
                  </a:cubicBezTo>
                  <a:cubicBezTo>
                    <a:pt x="220223" y="113611"/>
                    <a:pt x="238744" y="121548"/>
                    <a:pt x="235040" y="127369"/>
                  </a:cubicBezTo>
                  <a:cubicBezTo>
                    <a:pt x="231336" y="133190"/>
                    <a:pt x="146140" y="126840"/>
                    <a:pt x="158840" y="127369"/>
                  </a:cubicBezTo>
                  <a:cubicBezTo>
                    <a:pt x="171540" y="127898"/>
                    <a:pt x="266790" y="123136"/>
                    <a:pt x="311240" y="130544"/>
                  </a:cubicBezTo>
                  <a:cubicBezTo>
                    <a:pt x="355690" y="137952"/>
                    <a:pt x="386382" y="159119"/>
                    <a:pt x="425540" y="171819"/>
                  </a:cubicBezTo>
                  <a:cubicBezTo>
                    <a:pt x="464698" y="184519"/>
                    <a:pt x="547778" y="212565"/>
                    <a:pt x="546190" y="206744"/>
                  </a:cubicBezTo>
                  <a:cubicBezTo>
                    <a:pt x="544603" y="200923"/>
                    <a:pt x="472636" y="149594"/>
                    <a:pt x="416015" y="136894"/>
                  </a:cubicBezTo>
                  <a:cubicBezTo>
                    <a:pt x="359394" y="124194"/>
                    <a:pt x="278961" y="152240"/>
                    <a:pt x="206465" y="130544"/>
                  </a:cubicBezTo>
                  <a:cubicBezTo>
                    <a:pt x="133969" y="108848"/>
                    <a:pt x="4323" y="6719"/>
                    <a:pt x="90" y="3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1CA7F553-6D9B-807D-6DE9-C68D1174DF8A}"/>
                </a:ext>
              </a:extLst>
            </p:cNvPr>
            <p:cNvSpPr/>
            <p:nvPr/>
          </p:nvSpPr>
          <p:spPr>
            <a:xfrm>
              <a:off x="2532361" y="7936124"/>
              <a:ext cx="401071" cy="134726"/>
            </a:xfrm>
            <a:custGeom>
              <a:avLst/>
              <a:gdLst>
                <a:gd name="connsiteX0" fmla="*/ 4464 w 401071"/>
                <a:gd name="connsiteY0" fmla="*/ 1376 h 134726"/>
                <a:gd name="connsiteX1" fmla="*/ 179089 w 401071"/>
                <a:gd name="connsiteY1" fmla="*/ 96626 h 134726"/>
                <a:gd name="connsiteX2" fmla="*/ 87014 w 401071"/>
                <a:gd name="connsiteY2" fmla="*/ 93451 h 134726"/>
                <a:gd name="connsiteX3" fmla="*/ 398164 w 401071"/>
                <a:gd name="connsiteY3" fmla="*/ 134726 h 134726"/>
                <a:gd name="connsiteX4" fmla="*/ 233064 w 401071"/>
                <a:gd name="connsiteY4" fmla="*/ 93451 h 134726"/>
                <a:gd name="connsiteX5" fmla="*/ 71139 w 401071"/>
                <a:gd name="connsiteY5" fmla="*/ 83926 h 134726"/>
                <a:gd name="connsiteX6" fmla="*/ 233064 w 401071"/>
                <a:gd name="connsiteY6" fmla="*/ 68051 h 134726"/>
                <a:gd name="connsiteX7" fmla="*/ 64789 w 401071"/>
                <a:gd name="connsiteY7" fmla="*/ 42651 h 134726"/>
                <a:gd name="connsiteX8" fmla="*/ 4464 w 401071"/>
                <a:gd name="connsiteY8" fmla="*/ 1376 h 13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071" h="134726">
                  <a:moveTo>
                    <a:pt x="4464" y="1376"/>
                  </a:moveTo>
                  <a:cubicBezTo>
                    <a:pt x="23514" y="10372"/>
                    <a:pt x="165331" y="81280"/>
                    <a:pt x="179089" y="96626"/>
                  </a:cubicBezTo>
                  <a:cubicBezTo>
                    <a:pt x="192847" y="111972"/>
                    <a:pt x="50502" y="87101"/>
                    <a:pt x="87014" y="93451"/>
                  </a:cubicBezTo>
                  <a:cubicBezTo>
                    <a:pt x="123526" y="99801"/>
                    <a:pt x="373822" y="134726"/>
                    <a:pt x="398164" y="134726"/>
                  </a:cubicBezTo>
                  <a:cubicBezTo>
                    <a:pt x="422506" y="134726"/>
                    <a:pt x="287568" y="101918"/>
                    <a:pt x="233064" y="93451"/>
                  </a:cubicBezTo>
                  <a:cubicBezTo>
                    <a:pt x="178560" y="84984"/>
                    <a:pt x="71139" y="88159"/>
                    <a:pt x="71139" y="83926"/>
                  </a:cubicBezTo>
                  <a:cubicBezTo>
                    <a:pt x="71139" y="79693"/>
                    <a:pt x="234122" y="74930"/>
                    <a:pt x="233064" y="68051"/>
                  </a:cubicBezTo>
                  <a:cubicBezTo>
                    <a:pt x="232006" y="61172"/>
                    <a:pt x="98127" y="55351"/>
                    <a:pt x="64789" y="42651"/>
                  </a:cubicBezTo>
                  <a:cubicBezTo>
                    <a:pt x="31452" y="29951"/>
                    <a:pt x="-14586" y="-7620"/>
                    <a:pt x="4464" y="13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D8239641-90EA-DD9C-9785-48C0F22769F5}"/>
                </a:ext>
              </a:extLst>
            </p:cNvPr>
            <p:cNvSpPr/>
            <p:nvPr/>
          </p:nvSpPr>
          <p:spPr>
            <a:xfrm>
              <a:off x="2683063" y="7793403"/>
              <a:ext cx="339839" cy="205257"/>
            </a:xfrm>
            <a:custGeom>
              <a:avLst/>
              <a:gdLst>
                <a:gd name="connsiteX0" fmla="*/ 339537 w 339839"/>
                <a:gd name="connsiteY0" fmla="*/ 1222 h 205257"/>
                <a:gd name="connsiteX1" fmla="*/ 120462 w 339839"/>
                <a:gd name="connsiteY1" fmla="*/ 121872 h 205257"/>
                <a:gd name="connsiteX2" fmla="*/ 2987 w 339839"/>
                <a:gd name="connsiteY2" fmla="*/ 169497 h 205257"/>
                <a:gd name="connsiteX3" fmla="*/ 237937 w 339839"/>
                <a:gd name="connsiteY3" fmla="*/ 96472 h 205257"/>
                <a:gd name="connsiteX4" fmla="*/ 69662 w 339839"/>
                <a:gd name="connsiteY4" fmla="*/ 204422 h 205257"/>
                <a:gd name="connsiteX5" fmla="*/ 339537 w 339839"/>
                <a:gd name="connsiteY5" fmla="*/ 1222 h 20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839" h="205257">
                  <a:moveTo>
                    <a:pt x="339537" y="1222"/>
                  </a:moveTo>
                  <a:cubicBezTo>
                    <a:pt x="348004" y="-12536"/>
                    <a:pt x="176553" y="93826"/>
                    <a:pt x="120462" y="121872"/>
                  </a:cubicBezTo>
                  <a:cubicBezTo>
                    <a:pt x="64371" y="149918"/>
                    <a:pt x="-16592" y="173730"/>
                    <a:pt x="2987" y="169497"/>
                  </a:cubicBezTo>
                  <a:cubicBezTo>
                    <a:pt x="22566" y="165264"/>
                    <a:pt x="226825" y="90651"/>
                    <a:pt x="237937" y="96472"/>
                  </a:cubicBezTo>
                  <a:cubicBezTo>
                    <a:pt x="249049" y="102293"/>
                    <a:pt x="55375" y="216064"/>
                    <a:pt x="69662" y="204422"/>
                  </a:cubicBezTo>
                  <a:cubicBezTo>
                    <a:pt x="83949" y="192780"/>
                    <a:pt x="331070" y="14980"/>
                    <a:pt x="339537" y="12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F2359143-E990-CA74-D9B6-BFDB991E9174}"/>
                </a:ext>
              </a:extLst>
            </p:cNvPr>
            <p:cNvSpPr/>
            <p:nvPr/>
          </p:nvSpPr>
          <p:spPr>
            <a:xfrm>
              <a:off x="1603375" y="6523525"/>
              <a:ext cx="294315" cy="391821"/>
            </a:xfrm>
            <a:custGeom>
              <a:avLst/>
              <a:gdLst>
                <a:gd name="connsiteX0" fmla="*/ 0 w 294315"/>
                <a:gd name="connsiteY0" fmla="*/ 369400 h 391821"/>
                <a:gd name="connsiteX1" fmla="*/ 161925 w 294315"/>
                <a:gd name="connsiteY1" fmla="*/ 188425 h 391821"/>
                <a:gd name="connsiteX2" fmla="*/ 260350 w 294315"/>
                <a:gd name="connsiteY2" fmla="*/ 45550 h 391821"/>
                <a:gd name="connsiteX3" fmla="*/ 193675 w 294315"/>
                <a:gd name="connsiteY3" fmla="*/ 182075 h 391821"/>
                <a:gd name="connsiteX4" fmla="*/ 133350 w 294315"/>
                <a:gd name="connsiteY4" fmla="*/ 270975 h 391821"/>
                <a:gd name="connsiteX5" fmla="*/ 47625 w 294315"/>
                <a:gd name="connsiteY5" fmla="*/ 391625 h 391821"/>
                <a:gd name="connsiteX6" fmla="*/ 133350 w 294315"/>
                <a:gd name="connsiteY6" fmla="*/ 299550 h 391821"/>
                <a:gd name="connsiteX7" fmla="*/ 177800 w 294315"/>
                <a:gd name="connsiteY7" fmla="*/ 309075 h 391821"/>
                <a:gd name="connsiteX8" fmla="*/ 177800 w 294315"/>
                <a:gd name="connsiteY8" fmla="*/ 258275 h 391821"/>
                <a:gd name="connsiteX9" fmla="*/ 250825 w 294315"/>
                <a:gd name="connsiteY9" fmla="*/ 77300 h 391821"/>
                <a:gd name="connsiteX10" fmla="*/ 292100 w 294315"/>
                <a:gd name="connsiteY10" fmla="*/ 1100 h 391821"/>
                <a:gd name="connsiteX11" fmla="*/ 184150 w 294315"/>
                <a:gd name="connsiteY11" fmla="*/ 128100 h 391821"/>
                <a:gd name="connsiteX12" fmla="*/ 209550 w 294315"/>
                <a:gd name="connsiteY12" fmla="*/ 96350 h 391821"/>
                <a:gd name="connsiteX13" fmla="*/ 0 w 294315"/>
                <a:gd name="connsiteY13" fmla="*/ 369400 h 3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315" h="391821">
                  <a:moveTo>
                    <a:pt x="0" y="369400"/>
                  </a:moveTo>
                  <a:cubicBezTo>
                    <a:pt x="59266" y="305900"/>
                    <a:pt x="118533" y="242400"/>
                    <a:pt x="161925" y="188425"/>
                  </a:cubicBezTo>
                  <a:cubicBezTo>
                    <a:pt x="205317" y="134450"/>
                    <a:pt x="255059" y="46608"/>
                    <a:pt x="260350" y="45550"/>
                  </a:cubicBezTo>
                  <a:cubicBezTo>
                    <a:pt x="265641" y="44492"/>
                    <a:pt x="214842" y="144504"/>
                    <a:pt x="193675" y="182075"/>
                  </a:cubicBezTo>
                  <a:cubicBezTo>
                    <a:pt x="172508" y="219646"/>
                    <a:pt x="157692" y="236050"/>
                    <a:pt x="133350" y="270975"/>
                  </a:cubicBezTo>
                  <a:cubicBezTo>
                    <a:pt x="109008" y="305900"/>
                    <a:pt x="47625" y="386863"/>
                    <a:pt x="47625" y="391625"/>
                  </a:cubicBezTo>
                  <a:cubicBezTo>
                    <a:pt x="47625" y="396387"/>
                    <a:pt x="111654" y="313308"/>
                    <a:pt x="133350" y="299550"/>
                  </a:cubicBezTo>
                  <a:cubicBezTo>
                    <a:pt x="155046" y="285792"/>
                    <a:pt x="170392" y="315954"/>
                    <a:pt x="177800" y="309075"/>
                  </a:cubicBezTo>
                  <a:cubicBezTo>
                    <a:pt x="185208" y="302196"/>
                    <a:pt x="165629" y="296904"/>
                    <a:pt x="177800" y="258275"/>
                  </a:cubicBezTo>
                  <a:cubicBezTo>
                    <a:pt x="189971" y="219646"/>
                    <a:pt x="231775" y="120162"/>
                    <a:pt x="250825" y="77300"/>
                  </a:cubicBezTo>
                  <a:cubicBezTo>
                    <a:pt x="269875" y="34437"/>
                    <a:pt x="303212" y="-7367"/>
                    <a:pt x="292100" y="1100"/>
                  </a:cubicBezTo>
                  <a:cubicBezTo>
                    <a:pt x="280988" y="9567"/>
                    <a:pt x="197908" y="112225"/>
                    <a:pt x="184150" y="128100"/>
                  </a:cubicBezTo>
                  <a:cubicBezTo>
                    <a:pt x="170392" y="143975"/>
                    <a:pt x="209550" y="96350"/>
                    <a:pt x="209550" y="96350"/>
                  </a:cubicBezTo>
                  <a:lnTo>
                    <a:pt x="0" y="3694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13AA6879-00AE-1552-0A91-11695190EB06}"/>
                </a:ext>
              </a:extLst>
            </p:cNvPr>
            <p:cNvSpPr/>
            <p:nvPr/>
          </p:nvSpPr>
          <p:spPr>
            <a:xfrm>
              <a:off x="1790607" y="6451433"/>
              <a:ext cx="137139" cy="374931"/>
            </a:xfrm>
            <a:custGeom>
              <a:avLst/>
              <a:gdLst>
                <a:gd name="connsiteX0" fmla="*/ 93 w 137139"/>
                <a:gd name="connsiteY0" fmla="*/ 374817 h 374931"/>
                <a:gd name="connsiteX1" fmla="*/ 88993 w 137139"/>
                <a:gd name="connsiteY1" fmla="*/ 136692 h 374931"/>
                <a:gd name="connsiteX2" fmla="*/ 95343 w 137139"/>
                <a:gd name="connsiteY2" fmla="*/ 181142 h 374931"/>
                <a:gd name="connsiteX3" fmla="*/ 111218 w 137139"/>
                <a:gd name="connsiteY3" fmla="*/ 162092 h 374931"/>
                <a:gd name="connsiteX4" fmla="*/ 117568 w 137139"/>
                <a:gd name="connsiteY4" fmla="*/ 184317 h 374931"/>
                <a:gd name="connsiteX5" fmla="*/ 127093 w 137139"/>
                <a:gd name="connsiteY5" fmla="*/ 146217 h 374931"/>
                <a:gd name="connsiteX6" fmla="*/ 98518 w 137139"/>
                <a:gd name="connsiteY6" fmla="*/ 167 h 374931"/>
                <a:gd name="connsiteX7" fmla="*/ 127093 w 137139"/>
                <a:gd name="connsiteY7" fmla="*/ 117642 h 374931"/>
                <a:gd name="connsiteX8" fmla="*/ 133443 w 137139"/>
                <a:gd name="connsiteY8" fmla="*/ 146217 h 374931"/>
                <a:gd name="connsiteX9" fmla="*/ 73118 w 137139"/>
                <a:gd name="connsiteY9" fmla="*/ 168442 h 374931"/>
                <a:gd name="connsiteX10" fmla="*/ 93 w 137139"/>
                <a:gd name="connsiteY10" fmla="*/ 374817 h 37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39" h="374931">
                  <a:moveTo>
                    <a:pt x="93" y="374817"/>
                  </a:moveTo>
                  <a:cubicBezTo>
                    <a:pt x="2739" y="369525"/>
                    <a:pt x="73118" y="168971"/>
                    <a:pt x="88993" y="136692"/>
                  </a:cubicBezTo>
                  <a:cubicBezTo>
                    <a:pt x="104868" y="104413"/>
                    <a:pt x="91639" y="176909"/>
                    <a:pt x="95343" y="181142"/>
                  </a:cubicBezTo>
                  <a:cubicBezTo>
                    <a:pt x="99047" y="185375"/>
                    <a:pt x="107514" y="161563"/>
                    <a:pt x="111218" y="162092"/>
                  </a:cubicBezTo>
                  <a:cubicBezTo>
                    <a:pt x="114922" y="162621"/>
                    <a:pt x="114922" y="186963"/>
                    <a:pt x="117568" y="184317"/>
                  </a:cubicBezTo>
                  <a:cubicBezTo>
                    <a:pt x="120214" y="181671"/>
                    <a:pt x="130268" y="176909"/>
                    <a:pt x="127093" y="146217"/>
                  </a:cubicBezTo>
                  <a:cubicBezTo>
                    <a:pt x="123918" y="115525"/>
                    <a:pt x="98518" y="4929"/>
                    <a:pt x="98518" y="167"/>
                  </a:cubicBezTo>
                  <a:cubicBezTo>
                    <a:pt x="98518" y="-4595"/>
                    <a:pt x="121272" y="93300"/>
                    <a:pt x="127093" y="117642"/>
                  </a:cubicBezTo>
                  <a:cubicBezTo>
                    <a:pt x="132914" y="141984"/>
                    <a:pt x="142439" y="137750"/>
                    <a:pt x="133443" y="146217"/>
                  </a:cubicBezTo>
                  <a:cubicBezTo>
                    <a:pt x="124447" y="154684"/>
                    <a:pt x="94814" y="136163"/>
                    <a:pt x="73118" y="168442"/>
                  </a:cubicBezTo>
                  <a:cubicBezTo>
                    <a:pt x="51422" y="200721"/>
                    <a:pt x="-2553" y="380109"/>
                    <a:pt x="93" y="3748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7F12F01F-B99E-86BE-AB0D-84A290C2D985}"/>
                </a:ext>
              </a:extLst>
            </p:cNvPr>
            <p:cNvSpPr/>
            <p:nvPr/>
          </p:nvSpPr>
          <p:spPr>
            <a:xfrm>
              <a:off x="1803390" y="6397378"/>
              <a:ext cx="187967" cy="400456"/>
            </a:xfrm>
            <a:custGeom>
              <a:avLst/>
              <a:gdLst>
                <a:gd name="connsiteX0" fmla="*/ 120660 w 187967"/>
                <a:gd name="connsiteY0" fmla="*/ 247 h 400456"/>
                <a:gd name="connsiteX1" fmla="*/ 142885 w 187967"/>
                <a:gd name="connsiteY1" fmla="*/ 155822 h 400456"/>
                <a:gd name="connsiteX2" fmla="*/ 133360 w 187967"/>
                <a:gd name="connsiteY2" fmla="*/ 219322 h 400456"/>
                <a:gd name="connsiteX3" fmla="*/ 111135 w 187967"/>
                <a:gd name="connsiteY3" fmla="*/ 270122 h 400456"/>
                <a:gd name="connsiteX4" fmla="*/ 69860 w 187967"/>
                <a:gd name="connsiteY4" fmla="*/ 333622 h 400456"/>
                <a:gd name="connsiteX5" fmla="*/ 101610 w 187967"/>
                <a:gd name="connsiteY5" fmla="*/ 330447 h 400456"/>
                <a:gd name="connsiteX6" fmla="*/ 98435 w 187967"/>
                <a:gd name="connsiteY6" fmla="*/ 362197 h 400456"/>
                <a:gd name="connsiteX7" fmla="*/ 10 w 187967"/>
                <a:gd name="connsiteY7" fmla="*/ 397122 h 400456"/>
                <a:gd name="connsiteX8" fmla="*/ 104785 w 187967"/>
                <a:gd name="connsiteY8" fmla="*/ 390772 h 400456"/>
                <a:gd name="connsiteX9" fmla="*/ 130185 w 187967"/>
                <a:gd name="connsiteY9" fmla="*/ 324097 h 400456"/>
                <a:gd name="connsiteX10" fmla="*/ 184160 w 187967"/>
                <a:gd name="connsiteY10" fmla="*/ 285997 h 400456"/>
                <a:gd name="connsiteX11" fmla="*/ 107960 w 187967"/>
                <a:gd name="connsiteY11" fmla="*/ 327272 h 400456"/>
                <a:gd name="connsiteX12" fmla="*/ 111135 w 187967"/>
                <a:gd name="connsiteY12" fmla="*/ 263772 h 400456"/>
                <a:gd name="connsiteX13" fmla="*/ 187335 w 187967"/>
                <a:gd name="connsiteY13" fmla="*/ 114547 h 400456"/>
                <a:gd name="connsiteX14" fmla="*/ 146060 w 187967"/>
                <a:gd name="connsiteY14" fmla="*/ 171697 h 400456"/>
                <a:gd name="connsiteX15" fmla="*/ 120660 w 187967"/>
                <a:gd name="connsiteY15" fmla="*/ 136772 h 400456"/>
                <a:gd name="connsiteX16" fmla="*/ 142885 w 187967"/>
                <a:gd name="connsiteY16" fmla="*/ 120897 h 400456"/>
                <a:gd name="connsiteX17" fmla="*/ 120660 w 187967"/>
                <a:gd name="connsiteY17" fmla="*/ 247 h 4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967" h="400456">
                  <a:moveTo>
                    <a:pt x="120660" y="247"/>
                  </a:moveTo>
                  <a:cubicBezTo>
                    <a:pt x="120660" y="6068"/>
                    <a:pt x="140768" y="119310"/>
                    <a:pt x="142885" y="155822"/>
                  </a:cubicBezTo>
                  <a:cubicBezTo>
                    <a:pt x="145002" y="192334"/>
                    <a:pt x="138652" y="200272"/>
                    <a:pt x="133360" y="219322"/>
                  </a:cubicBezTo>
                  <a:cubicBezTo>
                    <a:pt x="128068" y="238372"/>
                    <a:pt x="121718" y="251072"/>
                    <a:pt x="111135" y="270122"/>
                  </a:cubicBezTo>
                  <a:cubicBezTo>
                    <a:pt x="100552" y="289172"/>
                    <a:pt x="71447" y="323568"/>
                    <a:pt x="69860" y="333622"/>
                  </a:cubicBezTo>
                  <a:cubicBezTo>
                    <a:pt x="68273" y="343676"/>
                    <a:pt x="96848" y="325685"/>
                    <a:pt x="101610" y="330447"/>
                  </a:cubicBezTo>
                  <a:cubicBezTo>
                    <a:pt x="106372" y="335209"/>
                    <a:pt x="115368" y="351085"/>
                    <a:pt x="98435" y="362197"/>
                  </a:cubicBezTo>
                  <a:cubicBezTo>
                    <a:pt x="81502" y="373309"/>
                    <a:pt x="-1048" y="392360"/>
                    <a:pt x="10" y="397122"/>
                  </a:cubicBezTo>
                  <a:cubicBezTo>
                    <a:pt x="1068" y="401884"/>
                    <a:pt x="83089" y="402943"/>
                    <a:pt x="104785" y="390772"/>
                  </a:cubicBezTo>
                  <a:cubicBezTo>
                    <a:pt x="126481" y="378601"/>
                    <a:pt x="116956" y="341560"/>
                    <a:pt x="130185" y="324097"/>
                  </a:cubicBezTo>
                  <a:cubicBezTo>
                    <a:pt x="143414" y="306635"/>
                    <a:pt x="187864" y="285468"/>
                    <a:pt x="184160" y="285997"/>
                  </a:cubicBezTo>
                  <a:cubicBezTo>
                    <a:pt x="180456" y="286526"/>
                    <a:pt x="120131" y="330976"/>
                    <a:pt x="107960" y="327272"/>
                  </a:cubicBezTo>
                  <a:cubicBezTo>
                    <a:pt x="95789" y="323568"/>
                    <a:pt x="97906" y="299226"/>
                    <a:pt x="111135" y="263772"/>
                  </a:cubicBezTo>
                  <a:cubicBezTo>
                    <a:pt x="124364" y="228318"/>
                    <a:pt x="181514" y="129893"/>
                    <a:pt x="187335" y="114547"/>
                  </a:cubicBezTo>
                  <a:cubicBezTo>
                    <a:pt x="193156" y="99201"/>
                    <a:pt x="157172" y="167993"/>
                    <a:pt x="146060" y="171697"/>
                  </a:cubicBezTo>
                  <a:cubicBezTo>
                    <a:pt x="134948" y="175401"/>
                    <a:pt x="121189" y="145239"/>
                    <a:pt x="120660" y="136772"/>
                  </a:cubicBezTo>
                  <a:cubicBezTo>
                    <a:pt x="120131" y="128305"/>
                    <a:pt x="138123" y="148943"/>
                    <a:pt x="142885" y="120897"/>
                  </a:cubicBezTo>
                  <a:cubicBezTo>
                    <a:pt x="147647" y="92851"/>
                    <a:pt x="120660" y="-5574"/>
                    <a:pt x="120660" y="2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D72B0A9C-B99C-79AF-B42E-3BD6EE4EE4BB}"/>
                </a:ext>
              </a:extLst>
            </p:cNvPr>
            <p:cNvSpPr/>
            <p:nvPr/>
          </p:nvSpPr>
          <p:spPr>
            <a:xfrm>
              <a:off x="1831975" y="6348589"/>
              <a:ext cx="298614" cy="155056"/>
            </a:xfrm>
            <a:custGeom>
              <a:avLst/>
              <a:gdLst>
                <a:gd name="connsiteX0" fmla="*/ 57150 w 298614"/>
                <a:gd name="connsiteY0" fmla="*/ 134761 h 155056"/>
                <a:gd name="connsiteX1" fmla="*/ 228600 w 298614"/>
                <a:gd name="connsiteY1" fmla="*/ 77611 h 155056"/>
                <a:gd name="connsiteX2" fmla="*/ 260350 w 298614"/>
                <a:gd name="connsiteY2" fmla="*/ 128411 h 155056"/>
                <a:gd name="connsiteX3" fmla="*/ 295275 w 298614"/>
                <a:gd name="connsiteY3" fmla="*/ 147461 h 155056"/>
                <a:gd name="connsiteX4" fmla="*/ 171450 w 298614"/>
                <a:gd name="connsiteY4" fmla="*/ 1411 h 155056"/>
                <a:gd name="connsiteX5" fmla="*/ 190500 w 298614"/>
                <a:gd name="connsiteY5" fmla="*/ 77611 h 155056"/>
                <a:gd name="connsiteX6" fmla="*/ 196850 w 298614"/>
                <a:gd name="connsiteY6" fmla="*/ 147461 h 155056"/>
                <a:gd name="connsiteX7" fmla="*/ 158750 w 298614"/>
                <a:gd name="connsiteY7" fmla="*/ 90311 h 155056"/>
                <a:gd name="connsiteX8" fmla="*/ 0 w 298614"/>
                <a:gd name="connsiteY8" fmla="*/ 144286 h 155056"/>
                <a:gd name="connsiteX9" fmla="*/ 57150 w 298614"/>
                <a:gd name="connsiteY9" fmla="*/ 134761 h 15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614" h="155056">
                  <a:moveTo>
                    <a:pt x="57150" y="134761"/>
                  </a:moveTo>
                  <a:cubicBezTo>
                    <a:pt x="125941" y="106715"/>
                    <a:pt x="194733" y="78669"/>
                    <a:pt x="228600" y="77611"/>
                  </a:cubicBezTo>
                  <a:cubicBezTo>
                    <a:pt x="262467" y="76553"/>
                    <a:pt x="249238" y="116769"/>
                    <a:pt x="260350" y="128411"/>
                  </a:cubicBezTo>
                  <a:cubicBezTo>
                    <a:pt x="271463" y="140053"/>
                    <a:pt x="310092" y="168628"/>
                    <a:pt x="295275" y="147461"/>
                  </a:cubicBezTo>
                  <a:cubicBezTo>
                    <a:pt x="280458" y="126294"/>
                    <a:pt x="188912" y="13053"/>
                    <a:pt x="171450" y="1411"/>
                  </a:cubicBezTo>
                  <a:cubicBezTo>
                    <a:pt x="153988" y="-10231"/>
                    <a:pt x="186267" y="53269"/>
                    <a:pt x="190500" y="77611"/>
                  </a:cubicBezTo>
                  <a:cubicBezTo>
                    <a:pt x="194733" y="101953"/>
                    <a:pt x="202142" y="145344"/>
                    <a:pt x="196850" y="147461"/>
                  </a:cubicBezTo>
                  <a:cubicBezTo>
                    <a:pt x="191558" y="149578"/>
                    <a:pt x="191558" y="90840"/>
                    <a:pt x="158750" y="90311"/>
                  </a:cubicBezTo>
                  <a:cubicBezTo>
                    <a:pt x="125942" y="89782"/>
                    <a:pt x="0" y="144286"/>
                    <a:pt x="0" y="144286"/>
                  </a:cubicBezTo>
                  <a:lnTo>
                    <a:pt x="57150" y="13476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07570A4F-8C64-9BE0-7A0C-90BE73331498}"/>
                </a:ext>
              </a:extLst>
            </p:cNvPr>
            <p:cNvSpPr/>
            <p:nvPr/>
          </p:nvSpPr>
          <p:spPr>
            <a:xfrm>
              <a:off x="2047704" y="6355484"/>
              <a:ext cx="257834" cy="86620"/>
            </a:xfrm>
            <a:custGeom>
              <a:avLst/>
              <a:gdLst>
                <a:gd name="connsiteX0" fmla="*/ 171 w 257834"/>
                <a:gd name="connsiteY0" fmla="*/ 86591 h 86620"/>
                <a:gd name="connsiteX1" fmla="*/ 143046 w 257834"/>
                <a:gd name="connsiteY1" fmla="*/ 38966 h 86620"/>
                <a:gd name="connsiteX2" fmla="*/ 177971 w 257834"/>
                <a:gd name="connsiteY2" fmla="*/ 866 h 86620"/>
                <a:gd name="connsiteX3" fmla="*/ 257346 w 257834"/>
                <a:gd name="connsiteY3" fmla="*/ 77066 h 86620"/>
                <a:gd name="connsiteX4" fmla="*/ 209721 w 257834"/>
                <a:gd name="connsiteY4" fmla="*/ 4041 h 86620"/>
                <a:gd name="connsiteX5" fmla="*/ 174796 w 257834"/>
                <a:gd name="connsiteY5" fmla="*/ 45316 h 86620"/>
                <a:gd name="connsiteX6" fmla="*/ 171 w 257834"/>
                <a:gd name="connsiteY6" fmla="*/ 86591 h 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834" h="86620">
                  <a:moveTo>
                    <a:pt x="171" y="86591"/>
                  </a:moveTo>
                  <a:cubicBezTo>
                    <a:pt x="-5120" y="85533"/>
                    <a:pt x="113413" y="53254"/>
                    <a:pt x="143046" y="38966"/>
                  </a:cubicBezTo>
                  <a:cubicBezTo>
                    <a:pt x="172679" y="24678"/>
                    <a:pt x="158921" y="-5484"/>
                    <a:pt x="177971" y="866"/>
                  </a:cubicBezTo>
                  <a:cubicBezTo>
                    <a:pt x="197021" y="7216"/>
                    <a:pt x="252054" y="76537"/>
                    <a:pt x="257346" y="77066"/>
                  </a:cubicBezTo>
                  <a:cubicBezTo>
                    <a:pt x="262638" y="77595"/>
                    <a:pt x="223479" y="9333"/>
                    <a:pt x="209721" y="4041"/>
                  </a:cubicBezTo>
                  <a:cubicBezTo>
                    <a:pt x="195963" y="-1251"/>
                    <a:pt x="203900" y="31029"/>
                    <a:pt x="174796" y="45316"/>
                  </a:cubicBezTo>
                  <a:cubicBezTo>
                    <a:pt x="145692" y="59603"/>
                    <a:pt x="5462" y="87649"/>
                    <a:pt x="171" y="865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D550EB1C-E17E-7030-C6F0-876FBA095C16}"/>
                </a:ext>
              </a:extLst>
            </p:cNvPr>
            <p:cNvSpPr/>
            <p:nvPr/>
          </p:nvSpPr>
          <p:spPr>
            <a:xfrm>
              <a:off x="1924050" y="6432411"/>
              <a:ext cx="581900" cy="289064"/>
            </a:xfrm>
            <a:custGeom>
              <a:avLst/>
              <a:gdLst>
                <a:gd name="connsiteX0" fmla="*/ 0 w 581900"/>
                <a:gd name="connsiteY0" fmla="*/ 289064 h 289064"/>
                <a:gd name="connsiteX1" fmla="*/ 101600 w 581900"/>
                <a:gd name="connsiteY1" fmla="*/ 149364 h 289064"/>
                <a:gd name="connsiteX2" fmla="*/ 342900 w 581900"/>
                <a:gd name="connsiteY2" fmla="*/ 3314 h 289064"/>
                <a:gd name="connsiteX3" fmla="*/ 285750 w 581900"/>
                <a:gd name="connsiteY3" fmla="*/ 44589 h 289064"/>
                <a:gd name="connsiteX4" fmla="*/ 365125 w 581900"/>
                <a:gd name="connsiteY4" fmla="*/ 12839 h 289064"/>
                <a:gd name="connsiteX5" fmla="*/ 450850 w 581900"/>
                <a:gd name="connsiteY5" fmla="*/ 82689 h 289064"/>
                <a:gd name="connsiteX6" fmla="*/ 431800 w 581900"/>
                <a:gd name="connsiteY6" fmla="*/ 41414 h 289064"/>
                <a:gd name="connsiteX7" fmla="*/ 581025 w 581900"/>
                <a:gd name="connsiteY7" fmla="*/ 231914 h 289064"/>
                <a:gd name="connsiteX8" fmla="*/ 352425 w 581900"/>
                <a:gd name="connsiteY8" fmla="*/ 25539 h 289064"/>
                <a:gd name="connsiteX9" fmla="*/ 282575 w 581900"/>
                <a:gd name="connsiteY9" fmla="*/ 25539 h 289064"/>
                <a:gd name="connsiteX10" fmla="*/ 187325 w 581900"/>
                <a:gd name="connsiteY10" fmla="*/ 76339 h 289064"/>
                <a:gd name="connsiteX11" fmla="*/ 82550 w 581900"/>
                <a:gd name="connsiteY11" fmla="*/ 174764 h 289064"/>
                <a:gd name="connsiteX12" fmla="*/ 0 w 581900"/>
                <a:gd name="connsiteY12" fmla="*/ 289064 h 28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900" h="289064">
                  <a:moveTo>
                    <a:pt x="0" y="289064"/>
                  </a:moveTo>
                  <a:cubicBezTo>
                    <a:pt x="22225" y="243026"/>
                    <a:pt x="44450" y="196989"/>
                    <a:pt x="101600" y="149364"/>
                  </a:cubicBezTo>
                  <a:cubicBezTo>
                    <a:pt x="158750" y="101739"/>
                    <a:pt x="312208" y="20776"/>
                    <a:pt x="342900" y="3314"/>
                  </a:cubicBezTo>
                  <a:cubicBezTo>
                    <a:pt x="373592" y="-14149"/>
                    <a:pt x="282046" y="43002"/>
                    <a:pt x="285750" y="44589"/>
                  </a:cubicBezTo>
                  <a:cubicBezTo>
                    <a:pt x="289454" y="46176"/>
                    <a:pt x="337608" y="6489"/>
                    <a:pt x="365125" y="12839"/>
                  </a:cubicBezTo>
                  <a:cubicBezTo>
                    <a:pt x="392642" y="19189"/>
                    <a:pt x="439738" y="77927"/>
                    <a:pt x="450850" y="82689"/>
                  </a:cubicBezTo>
                  <a:cubicBezTo>
                    <a:pt x="461962" y="87451"/>
                    <a:pt x="410104" y="16543"/>
                    <a:pt x="431800" y="41414"/>
                  </a:cubicBezTo>
                  <a:cubicBezTo>
                    <a:pt x="453496" y="66285"/>
                    <a:pt x="594254" y="234560"/>
                    <a:pt x="581025" y="231914"/>
                  </a:cubicBezTo>
                  <a:cubicBezTo>
                    <a:pt x="567796" y="229268"/>
                    <a:pt x="402167" y="59935"/>
                    <a:pt x="352425" y="25539"/>
                  </a:cubicBezTo>
                  <a:cubicBezTo>
                    <a:pt x="302683" y="-8857"/>
                    <a:pt x="310092" y="17072"/>
                    <a:pt x="282575" y="25539"/>
                  </a:cubicBezTo>
                  <a:cubicBezTo>
                    <a:pt x="255058" y="34006"/>
                    <a:pt x="220662" y="51468"/>
                    <a:pt x="187325" y="76339"/>
                  </a:cubicBezTo>
                  <a:cubicBezTo>
                    <a:pt x="153988" y="101210"/>
                    <a:pt x="82550" y="174764"/>
                    <a:pt x="82550" y="174764"/>
                  </a:cubicBezTo>
                  <a:lnTo>
                    <a:pt x="0" y="28906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FC0B83AF-A24B-3A77-224D-C0C3AFB6AE83}"/>
                </a:ext>
              </a:extLst>
            </p:cNvPr>
            <p:cNvSpPr/>
            <p:nvPr/>
          </p:nvSpPr>
          <p:spPr>
            <a:xfrm>
              <a:off x="2293559" y="6410116"/>
              <a:ext cx="345384" cy="426430"/>
            </a:xfrm>
            <a:custGeom>
              <a:avLst/>
              <a:gdLst>
                <a:gd name="connsiteX0" fmla="*/ 1966 w 345384"/>
                <a:gd name="connsiteY0" fmla="*/ 3384 h 426430"/>
                <a:gd name="connsiteX1" fmla="*/ 287716 w 345384"/>
                <a:gd name="connsiteY1" fmla="*/ 301834 h 426430"/>
                <a:gd name="connsiteX2" fmla="*/ 271841 w 345384"/>
                <a:gd name="connsiteY2" fmla="*/ 251034 h 426430"/>
                <a:gd name="connsiteX3" fmla="*/ 344866 w 345384"/>
                <a:gd name="connsiteY3" fmla="*/ 425659 h 426430"/>
                <a:gd name="connsiteX4" fmla="*/ 297241 w 345384"/>
                <a:gd name="connsiteY4" fmla="*/ 308184 h 426430"/>
                <a:gd name="connsiteX5" fmla="*/ 167066 w 345384"/>
                <a:gd name="connsiteY5" fmla="*/ 149434 h 426430"/>
                <a:gd name="connsiteX6" fmla="*/ 1966 w 345384"/>
                <a:gd name="connsiteY6" fmla="*/ 3384 h 42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84" h="426430">
                  <a:moveTo>
                    <a:pt x="1966" y="3384"/>
                  </a:moveTo>
                  <a:cubicBezTo>
                    <a:pt x="22074" y="28784"/>
                    <a:pt x="242737" y="260559"/>
                    <a:pt x="287716" y="301834"/>
                  </a:cubicBezTo>
                  <a:cubicBezTo>
                    <a:pt x="332695" y="343109"/>
                    <a:pt x="262316" y="230397"/>
                    <a:pt x="271841" y="251034"/>
                  </a:cubicBezTo>
                  <a:cubicBezTo>
                    <a:pt x="281366" y="271671"/>
                    <a:pt x="340633" y="416134"/>
                    <a:pt x="344866" y="425659"/>
                  </a:cubicBezTo>
                  <a:cubicBezTo>
                    <a:pt x="349099" y="435184"/>
                    <a:pt x="326874" y="354221"/>
                    <a:pt x="297241" y="308184"/>
                  </a:cubicBezTo>
                  <a:cubicBezTo>
                    <a:pt x="267608" y="262147"/>
                    <a:pt x="212574" y="196530"/>
                    <a:pt x="167066" y="149434"/>
                  </a:cubicBezTo>
                  <a:cubicBezTo>
                    <a:pt x="121558" y="102338"/>
                    <a:pt x="-18142" y="-22016"/>
                    <a:pt x="1966" y="33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A7EA9564-9E24-0373-9D84-BD408C83D652}"/>
                </a:ext>
              </a:extLst>
            </p:cNvPr>
            <p:cNvSpPr/>
            <p:nvPr/>
          </p:nvSpPr>
          <p:spPr>
            <a:xfrm>
              <a:off x="2088979" y="6527791"/>
              <a:ext cx="331211" cy="95410"/>
            </a:xfrm>
            <a:custGeom>
              <a:avLst/>
              <a:gdLst>
                <a:gd name="connsiteX0" fmla="*/ 171 w 331211"/>
                <a:gd name="connsiteY0" fmla="*/ 95259 h 95410"/>
                <a:gd name="connsiteX1" fmla="*/ 174796 w 331211"/>
                <a:gd name="connsiteY1" fmla="*/ 12709 h 95410"/>
                <a:gd name="connsiteX2" fmla="*/ 146221 w 331211"/>
                <a:gd name="connsiteY2" fmla="*/ 41284 h 95410"/>
                <a:gd name="connsiteX3" fmla="*/ 216071 w 331211"/>
                <a:gd name="connsiteY3" fmla="*/ 22234 h 95410"/>
                <a:gd name="connsiteX4" fmla="*/ 330371 w 331211"/>
                <a:gd name="connsiteY4" fmla="*/ 50809 h 95410"/>
                <a:gd name="connsiteX5" fmla="*/ 263696 w 331211"/>
                <a:gd name="connsiteY5" fmla="*/ 28584 h 95410"/>
                <a:gd name="connsiteX6" fmla="*/ 184321 w 331211"/>
                <a:gd name="connsiteY6" fmla="*/ 9 h 95410"/>
                <a:gd name="connsiteX7" fmla="*/ 143046 w 331211"/>
                <a:gd name="connsiteY7" fmla="*/ 31759 h 95410"/>
                <a:gd name="connsiteX8" fmla="*/ 171 w 331211"/>
                <a:gd name="connsiteY8" fmla="*/ 95259 h 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211" h="95410">
                  <a:moveTo>
                    <a:pt x="171" y="95259"/>
                  </a:moveTo>
                  <a:cubicBezTo>
                    <a:pt x="5463" y="92084"/>
                    <a:pt x="150454" y="21705"/>
                    <a:pt x="174796" y="12709"/>
                  </a:cubicBezTo>
                  <a:cubicBezTo>
                    <a:pt x="199138" y="3713"/>
                    <a:pt x="139342" y="39697"/>
                    <a:pt x="146221" y="41284"/>
                  </a:cubicBezTo>
                  <a:cubicBezTo>
                    <a:pt x="153100" y="42871"/>
                    <a:pt x="185379" y="20646"/>
                    <a:pt x="216071" y="22234"/>
                  </a:cubicBezTo>
                  <a:cubicBezTo>
                    <a:pt x="246763" y="23821"/>
                    <a:pt x="322434" y="49751"/>
                    <a:pt x="330371" y="50809"/>
                  </a:cubicBezTo>
                  <a:cubicBezTo>
                    <a:pt x="338308" y="51867"/>
                    <a:pt x="288038" y="37051"/>
                    <a:pt x="263696" y="28584"/>
                  </a:cubicBezTo>
                  <a:cubicBezTo>
                    <a:pt x="239354" y="20117"/>
                    <a:pt x="204429" y="-520"/>
                    <a:pt x="184321" y="9"/>
                  </a:cubicBezTo>
                  <a:cubicBezTo>
                    <a:pt x="164213" y="538"/>
                    <a:pt x="172150" y="12709"/>
                    <a:pt x="143046" y="31759"/>
                  </a:cubicBezTo>
                  <a:cubicBezTo>
                    <a:pt x="113942" y="50809"/>
                    <a:pt x="-5121" y="98434"/>
                    <a:pt x="171" y="952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A8037024-29C0-9908-F494-345C1E5C5A8C}"/>
                </a:ext>
              </a:extLst>
            </p:cNvPr>
            <p:cNvSpPr/>
            <p:nvPr/>
          </p:nvSpPr>
          <p:spPr>
            <a:xfrm>
              <a:off x="2132179" y="6578540"/>
              <a:ext cx="292681" cy="146617"/>
            </a:xfrm>
            <a:custGeom>
              <a:avLst/>
              <a:gdLst>
                <a:gd name="connsiteX0" fmla="*/ 1421 w 292681"/>
                <a:gd name="connsiteY0" fmla="*/ 31810 h 146617"/>
                <a:gd name="connsiteX1" fmla="*/ 255421 w 292681"/>
                <a:gd name="connsiteY1" fmla="*/ 60 h 146617"/>
                <a:gd name="connsiteX2" fmla="*/ 204621 w 292681"/>
                <a:gd name="connsiteY2" fmla="*/ 41335 h 146617"/>
                <a:gd name="connsiteX3" fmla="*/ 182396 w 292681"/>
                <a:gd name="connsiteY3" fmla="*/ 146110 h 146617"/>
                <a:gd name="connsiteX4" fmla="*/ 191921 w 292681"/>
                <a:gd name="connsiteY4" fmla="*/ 79435 h 146617"/>
                <a:gd name="connsiteX5" fmla="*/ 277646 w 292681"/>
                <a:gd name="connsiteY5" fmla="*/ 38160 h 146617"/>
                <a:gd name="connsiteX6" fmla="*/ 280821 w 292681"/>
                <a:gd name="connsiteY6" fmla="*/ 9585 h 146617"/>
                <a:gd name="connsiteX7" fmla="*/ 156996 w 292681"/>
                <a:gd name="connsiteY7" fmla="*/ 19110 h 146617"/>
                <a:gd name="connsiteX8" fmla="*/ 1421 w 292681"/>
                <a:gd name="connsiteY8" fmla="*/ 31810 h 1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81" h="146617">
                  <a:moveTo>
                    <a:pt x="1421" y="31810"/>
                  </a:moveTo>
                  <a:cubicBezTo>
                    <a:pt x="17825" y="28635"/>
                    <a:pt x="221554" y="-1527"/>
                    <a:pt x="255421" y="60"/>
                  </a:cubicBezTo>
                  <a:cubicBezTo>
                    <a:pt x="289288" y="1647"/>
                    <a:pt x="216792" y="16993"/>
                    <a:pt x="204621" y="41335"/>
                  </a:cubicBezTo>
                  <a:cubicBezTo>
                    <a:pt x="192450" y="65677"/>
                    <a:pt x="184513" y="139760"/>
                    <a:pt x="182396" y="146110"/>
                  </a:cubicBezTo>
                  <a:cubicBezTo>
                    <a:pt x="180279" y="152460"/>
                    <a:pt x="176046" y="97427"/>
                    <a:pt x="191921" y="79435"/>
                  </a:cubicBezTo>
                  <a:cubicBezTo>
                    <a:pt x="207796" y="61443"/>
                    <a:pt x="262830" y="49802"/>
                    <a:pt x="277646" y="38160"/>
                  </a:cubicBezTo>
                  <a:cubicBezTo>
                    <a:pt x="292462" y="26518"/>
                    <a:pt x="300929" y="12760"/>
                    <a:pt x="280821" y="9585"/>
                  </a:cubicBezTo>
                  <a:cubicBezTo>
                    <a:pt x="260713" y="6410"/>
                    <a:pt x="198800" y="15406"/>
                    <a:pt x="156996" y="19110"/>
                  </a:cubicBezTo>
                  <a:cubicBezTo>
                    <a:pt x="115192" y="22814"/>
                    <a:pt x="-14983" y="34985"/>
                    <a:pt x="1421" y="318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DCBBBB34-829A-D0F4-6005-C4E48A786692}"/>
                </a:ext>
              </a:extLst>
            </p:cNvPr>
            <p:cNvSpPr/>
            <p:nvPr/>
          </p:nvSpPr>
          <p:spPr>
            <a:xfrm>
              <a:off x="2488690" y="6653121"/>
              <a:ext cx="495862" cy="309933"/>
            </a:xfrm>
            <a:custGeom>
              <a:avLst/>
              <a:gdLst>
                <a:gd name="connsiteX0" fmla="*/ 510 w 495862"/>
                <a:gd name="connsiteY0" fmla="*/ 1679 h 309933"/>
                <a:gd name="connsiteX1" fmla="*/ 152910 w 495862"/>
                <a:gd name="connsiteY1" fmla="*/ 195354 h 309933"/>
                <a:gd name="connsiteX2" fmla="*/ 165610 w 495862"/>
                <a:gd name="connsiteY2" fmla="*/ 214404 h 309933"/>
                <a:gd name="connsiteX3" fmla="*/ 251335 w 495862"/>
                <a:gd name="connsiteY3" fmla="*/ 223929 h 309933"/>
                <a:gd name="connsiteX4" fmla="*/ 235460 w 495862"/>
                <a:gd name="connsiteY4" fmla="*/ 255679 h 309933"/>
                <a:gd name="connsiteX5" fmla="*/ 349760 w 495862"/>
                <a:gd name="connsiteY5" fmla="*/ 274729 h 309933"/>
                <a:gd name="connsiteX6" fmla="*/ 327535 w 495862"/>
                <a:gd name="connsiteY6" fmla="*/ 306479 h 309933"/>
                <a:gd name="connsiteX7" fmla="*/ 467235 w 495862"/>
                <a:gd name="connsiteY7" fmla="*/ 306479 h 309933"/>
                <a:gd name="connsiteX8" fmla="*/ 324360 w 495862"/>
                <a:gd name="connsiteY8" fmla="*/ 287429 h 309933"/>
                <a:gd name="connsiteX9" fmla="*/ 495810 w 495862"/>
                <a:gd name="connsiteY9" fmla="*/ 309654 h 309933"/>
                <a:gd name="connsiteX10" fmla="*/ 340235 w 495862"/>
                <a:gd name="connsiteY10" fmla="*/ 268379 h 309933"/>
                <a:gd name="connsiteX11" fmla="*/ 130685 w 495862"/>
                <a:gd name="connsiteY11" fmla="*/ 131854 h 309933"/>
                <a:gd name="connsiteX12" fmla="*/ 70360 w 495862"/>
                <a:gd name="connsiteY12" fmla="*/ 49304 h 309933"/>
                <a:gd name="connsiteX13" fmla="*/ 102110 w 495862"/>
                <a:gd name="connsiteY13" fmla="*/ 100104 h 309933"/>
                <a:gd name="connsiteX14" fmla="*/ 510 w 495862"/>
                <a:gd name="connsiteY14" fmla="*/ 1679 h 30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862" h="309933">
                  <a:moveTo>
                    <a:pt x="510" y="1679"/>
                  </a:moveTo>
                  <a:cubicBezTo>
                    <a:pt x="8977" y="17554"/>
                    <a:pt x="152910" y="195354"/>
                    <a:pt x="152910" y="195354"/>
                  </a:cubicBezTo>
                  <a:cubicBezTo>
                    <a:pt x="180427" y="230808"/>
                    <a:pt x="149206" y="209641"/>
                    <a:pt x="165610" y="214404"/>
                  </a:cubicBezTo>
                  <a:cubicBezTo>
                    <a:pt x="182014" y="219167"/>
                    <a:pt x="239693" y="217050"/>
                    <a:pt x="251335" y="223929"/>
                  </a:cubicBezTo>
                  <a:cubicBezTo>
                    <a:pt x="262977" y="230808"/>
                    <a:pt x="219056" y="247212"/>
                    <a:pt x="235460" y="255679"/>
                  </a:cubicBezTo>
                  <a:cubicBezTo>
                    <a:pt x="251864" y="264146"/>
                    <a:pt x="334414" y="266262"/>
                    <a:pt x="349760" y="274729"/>
                  </a:cubicBezTo>
                  <a:cubicBezTo>
                    <a:pt x="365106" y="283196"/>
                    <a:pt x="307956" y="301187"/>
                    <a:pt x="327535" y="306479"/>
                  </a:cubicBezTo>
                  <a:cubicBezTo>
                    <a:pt x="347114" y="311771"/>
                    <a:pt x="467764" y="309654"/>
                    <a:pt x="467235" y="306479"/>
                  </a:cubicBezTo>
                  <a:cubicBezTo>
                    <a:pt x="466706" y="303304"/>
                    <a:pt x="319598" y="286900"/>
                    <a:pt x="324360" y="287429"/>
                  </a:cubicBezTo>
                  <a:cubicBezTo>
                    <a:pt x="329123" y="287958"/>
                    <a:pt x="493164" y="312829"/>
                    <a:pt x="495810" y="309654"/>
                  </a:cubicBezTo>
                  <a:cubicBezTo>
                    <a:pt x="498456" y="306479"/>
                    <a:pt x="401089" y="298012"/>
                    <a:pt x="340235" y="268379"/>
                  </a:cubicBezTo>
                  <a:cubicBezTo>
                    <a:pt x="279381" y="238746"/>
                    <a:pt x="175664" y="168367"/>
                    <a:pt x="130685" y="131854"/>
                  </a:cubicBezTo>
                  <a:cubicBezTo>
                    <a:pt x="85706" y="95342"/>
                    <a:pt x="75123" y="54596"/>
                    <a:pt x="70360" y="49304"/>
                  </a:cubicBezTo>
                  <a:cubicBezTo>
                    <a:pt x="65598" y="44012"/>
                    <a:pt x="112693" y="112804"/>
                    <a:pt x="102110" y="100104"/>
                  </a:cubicBezTo>
                  <a:cubicBezTo>
                    <a:pt x="91527" y="87404"/>
                    <a:pt x="-7957" y="-14196"/>
                    <a:pt x="510" y="16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C5BB1A3B-BC53-FA40-AD38-915EADBA21A2}"/>
                </a:ext>
              </a:extLst>
            </p:cNvPr>
            <p:cNvSpPr/>
            <p:nvPr/>
          </p:nvSpPr>
          <p:spPr>
            <a:xfrm>
              <a:off x="2278252" y="6673838"/>
              <a:ext cx="713010" cy="403110"/>
            </a:xfrm>
            <a:custGeom>
              <a:avLst/>
              <a:gdLst>
                <a:gd name="connsiteX0" fmla="*/ 80773 w 713010"/>
                <a:gd name="connsiteY0" fmla="*/ 12 h 403110"/>
                <a:gd name="connsiteX1" fmla="*/ 77598 w 713010"/>
                <a:gd name="connsiteY1" fmla="*/ 88912 h 403110"/>
                <a:gd name="connsiteX2" fmla="*/ 150623 w 713010"/>
                <a:gd name="connsiteY2" fmla="*/ 155587 h 403110"/>
                <a:gd name="connsiteX3" fmla="*/ 109348 w 713010"/>
                <a:gd name="connsiteY3" fmla="*/ 212737 h 403110"/>
                <a:gd name="connsiteX4" fmla="*/ 201423 w 713010"/>
                <a:gd name="connsiteY4" fmla="*/ 254012 h 403110"/>
                <a:gd name="connsiteX5" fmla="*/ 379223 w 713010"/>
                <a:gd name="connsiteY5" fmla="*/ 323862 h 403110"/>
                <a:gd name="connsiteX6" fmla="*/ 306198 w 713010"/>
                <a:gd name="connsiteY6" fmla="*/ 269887 h 403110"/>
                <a:gd name="connsiteX7" fmla="*/ 550673 w 713010"/>
                <a:gd name="connsiteY7" fmla="*/ 358787 h 403110"/>
                <a:gd name="connsiteX8" fmla="*/ 506223 w 713010"/>
                <a:gd name="connsiteY8" fmla="*/ 400062 h 403110"/>
                <a:gd name="connsiteX9" fmla="*/ 712598 w 713010"/>
                <a:gd name="connsiteY9" fmla="*/ 279412 h 403110"/>
                <a:gd name="connsiteX10" fmla="*/ 553848 w 713010"/>
                <a:gd name="connsiteY10" fmla="*/ 352437 h 403110"/>
                <a:gd name="connsiteX11" fmla="*/ 363348 w 713010"/>
                <a:gd name="connsiteY11" fmla="*/ 320687 h 403110"/>
                <a:gd name="connsiteX12" fmla="*/ 299848 w 713010"/>
                <a:gd name="connsiteY12" fmla="*/ 314337 h 403110"/>
                <a:gd name="connsiteX13" fmla="*/ 376048 w 713010"/>
                <a:gd name="connsiteY13" fmla="*/ 307987 h 403110"/>
                <a:gd name="connsiteX14" fmla="*/ 125223 w 713010"/>
                <a:gd name="connsiteY14" fmla="*/ 266712 h 403110"/>
                <a:gd name="connsiteX15" fmla="*/ 214123 w 713010"/>
                <a:gd name="connsiteY15" fmla="*/ 219087 h 403110"/>
                <a:gd name="connsiteX16" fmla="*/ 144273 w 713010"/>
                <a:gd name="connsiteY16" fmla="*/ 209562 h 403110"/>
                <a:gd name="connsiteX17" fmla="*/ 125223 w 713010"/>
                <a:gd name="connsiteY17" fmla="*/ 152412 h 403110"/>
                <a:gd name="connsiteX18" fmla="*/ 4573 w 713010"/>
                <a:gd name="connsiteY18" fmla="*/ 85737 h 403110"/>
                <a:gd name="connsiteX19" fmla="*/ 29973 w 713010"/>
                <a:gd name="connsiteY19" fmla="*/ 95262 h 403110"/>
                <a:gd name="connsiteX20" fmla="*/ 80773 w 713010"/>
                <a:gd name="connsiteY20" fmla="*/ 12 h 4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010" h="403110">
                  <a:moveTo>
                    <a:pt x="80773" y="12"/>
                  </a:moveTo>
                  <a:cubicBezTo>
                    <a:pt x="88710" y="-1046"/>
                    <a:pt x="65956" y="62983"/>
                    <a:pt x="77598" y="88912"/>
                  </a:cubicBezTo>
                  <a:cubicBezTo>
                    <a:pt x="89240" y="114841"/>
                    <a:pt x="145331" y="134950"/>
                    <a:pt x="150623" y="155587"/>
                  </a:cubicBezTo>
                  <a:cubicBezTo>
                    <a:pt x="155915" y="176224"/>
                    <a:pt x="100881" y="196333"/>
                    <a:pt x="109348" y="212737"/>
                  </a:cubicBezTo>
                  <a:cubicBezTo>
                    <a:pt x="117815" y="229141"/>
                    <a:pt x="156444" y="235491"/>
                    <a:pt x="201423" y="254012"/>
                  </a:cubicBezTo>
                  <a:cubicBezTo>
                    <a:pt x="246402" y="272533"/>
                    <a:pt x="361760" y="321216"/>
                    <a:pt x="379223" y="323862"/>
                  </a:cubicBezTo>
                  <a:cubicBezTo>
                    <a:pt x="396686" y="326508"/>
                    <a:pt x="277623" y="264066"/>
                    <a:pt x="306198" y="269887"/>
                  </a:cubicBezTo>
                  <a:cubicBezTo>
                    <a:pt x="334773" y="275708"/>
                    <a:pt x="517336" y="337091"/>
                    <a:pt x="550673" y="358787"/>
                  </a:cubicBezTo>
                  <a:cubicBezTo>
                    <a:pt x="584011" y="380483"/>
                    <a:pt x="479236" y="413291"/>
                    <a:pt x="506223" y="400062"/>
                  </a:cubicBezTo>
                  <a:cubicBezTo>
                    <a:pt x="533211" y="386833"/>
                    <a:pt x="704661" y="287349"/>
                    <a:pt x="712598" y="279412"/>
                  </a:cubicBezTo>
                  <a:cubicBezTo>
                    <a:pt x="720535" y="271475"/>
                    <a:pt x="612056" y="345558"/>
                    <a:pt x="553848" y="352437"/>
                  </a:cubicBezTo>
                  <a:cubicBezTo>
                    <a:pt x="495640" y="359316"/>
                    <a:pt x="405681" y="327037"/>
                    <a:pt x="363348" y="320687"/>
                  </a:cubicBezTo>
                  <a:cubicBezTo>
                    <a:pt x="321015" y="314337"/>
                    <a:pt x="297731" y="316454"/>
                    <a:pt x="299848" y="314337"/>
                  </a:cubicBezTo>
                  <a:cubicBezTo>
                    <a:pt x="301965" y="312220"/>
                    <a:pt x="405152" y="315924"/>
                    <a:pt x="376048" y="307987"/>
                  </a:cubicBezTo>
                  <a:cubicBezTo>
                    <a:pt x="346944" y="300050"/>
                    <a:pt x="152211" y="281529"/>
                    <a:pt x="125223" y="266712"/>
                  </a:cubicBezTo>
                  <a:cubicBezTo>
                    <a:pt x="98235" y="251895"/>
                    <a:pt x="210948" y="228612"/>
                    <a:pt x="214123" y="219087"/>
                  </a:cubicBezTo>
                  <a:cubicBezTo>
                    <a:pt x="217298" y="209562"/>
                    <a:pt x="159089" y="220674"/>
                    <a:pt x="144273" y="209562"/>
                  </a:cubicBezTo>
                  <a:cubicBezTo>
                    <a:pt x="129457" y="198450"/>
                    <a:pt x="148506" y="173049"/>
                    <a:pt x="125223" y="152412"/>
                  </a:cubicBezTo>
                  <a:cubicBezTo>
                    <a:pt x="101940" y="131775"/>
                    <a:pt x="20448" y="95262"/>
                    <a:pt x="4573" y="85737"/>
                  </a:cubicBezTo>
                  <a:cubicBezTo>
                    <a:pt x="-11302" y="76212"/>
                    <a:pt x="18331" y="103729"/>
                    <a:pt x="29973" y="95262"/>
                  </a:cubicBezTo>
                  <a:cubicBezTo>
                    <a:pt x="41615" y="86795"/>
                    <a:pt x="72836" y="1070"/>
                    <a:pt x="80773" y="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8860280D-D9B6-3A0F-F305-7B0C15CD7168}"/>
                </a:ext>
              </a:extLst>
            </p:cNvPr>
            <p:cNvSpPr/>
            <p:nvPr/>
          </p:nvSpPr>
          <p:spPr>
            <a:xfrm>
              <a:off x="2777917" y="6952912"/>
              <a:ext cx="372645" cy="419498"/>
            </a:xfrm>
            <a:custGeom>
              <a:avLst/>
              <a:gdLst>
                <a:gd name="connsiteX0" fmla="*/ 208 w 372645"/>
                <a:gd name="connsiteY0" fmla="*/ 165438 h 419498"/>
                <a:gd name="connsiteX1" fmla="*/ 219283 w 372645"/>
                <a:gd name="connsiteY1" fmla="*/ 41613 h 419498"/>
                <a:gd name="connsiteX2" fmla="*/ 200233 w 372645"/>
                <a:gd name="connsiteY2" fmla="*/ 3513 h 419498"/>
                <a:gd name="connsiteX3" fmla="*/ 279608 w 372645"/>
                <a:gd name="connsiteY3" fmla="*/ 117813 h 419498"/>
                <a:gd name="connsiteX4" fmla="*/ 352633 w 372645"/>
                <a:gd name="connsiteY4" fmla="*/ 247988 h 419498"/>
                <a:gd name="connsiteX5" fmla="*/ 330408 w 372645"/>
                <a:gd name="connsiteY5" fmla="*/ 203538 h 419498"/>
                <a:gd name="connsiteX6" fmla="*/ 371683 w 372645"/>
                <a:gd name="connsiteY6" fmla="*/ 301963 h 419498"/>
                <a:gd name="connsiteX7" fmla="*/ 358983 w 372645"/>
                <a:gd name="connsiteY7" fmla="*/ 419438 h 419498"/>
                <a:gd name="connsiteX8" fmla="*/ 352633 w 372645"/>
                <a:gd name="connsiteY8" fmla="*/ 286088 h 419498"/>
                <a:gd name="connsiteX9" fmla="*/ 212933 w 372645"/>
                <a:gd name="connsiteY9" fmla="*/ 44788 h 419498"/>
                <a:gd name="connsiteX10" fmla="*/ 114508 w 372645"/>
                <a:gd name="connsiteY10" fmla="*/ 92413 h 419498"/>
                <a:gd name="connsiteX11" fmla="*/ 178008 w 372645"/>
                <a:gd name="connsiteY11" fmla="*/ 25738 h 419498"/>
                <a:gd name="connsiteX12" fmla="*/ 208 w 372645"/>
                <a:gd name="connsiteY12" fmla="*/ 165438 h 41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645" h="419498">
                  <a:moveTo>
                    <a:pt x="208" y="165438"/>
                  </a:moveTo>
                  <a:cubicBezTo>
                    <a:pt x="7087" y="168084"/>
                    <a:pt x="185946" y="68600"/>
                    <a:pt x="219283" y="41613"/>
                  </a:cubicBezTo>
                  <a:cubicBezTo>
                    <a:pt x="252621" y="14625"/>
                    <a:pt x="190179" y="-9187"/>
                    <a:pt x="200233" y="3513"/>
                  </a:cubicBezTo>
                  <a:cubicBezTo>
                    <a:pt x="210287" y="16213"/>
                    <a:pt x="254208" y="77067"/>
                    <a:pt x="279608" y="117813"/>
                  </a:cubicBezTo>
                  <a:cubicBezTo>
                    <a:pt x="305008" y="158559"/>
                    <a:pt x="344166" y="233700"/>
                    <a:pt x="352633" y="247988"/>
                  </a:cubicBezTo>
                  <a:cubicBezTo>
                    <a:pt x="361100" y="262276"/>
                    <a:pt x="327233" y="194542"/>
                    <a:pt x="330408" y="203538"/>
                  </a:cubicBezTo>
                  <a:cubicBezTo>
                    <a:pt x="333583" y="212534"/>
                    <a:pt x="366921" y="265980"/>
                    <a:pt x="371683" y="301963"/>
                  </a:cubicBezTo>
                  <a:cubicBezTo>
                    <a:pt x="376445" y="337946"/>
                    <a:pt x="362158" y="422084"/>
                    <a:pt x="358983" y="419438"/>
                  </a:cubicBezTo>
                  <a:cubicBezTo>
                    <a:pt x="355808" y="416792"/>
                    <a:pt x="376975" y="348530"/>
                    <a:pt x="352633" y="286088"/>
                  </a:cubicBezTo>
                  <a:cubicBezTo>
                    <a:pt x="328291" y="223646"/>
                    <a:pt x="252620" y="77067"/>
                    <a:pt x="212933" y="44788"/>
                  </a:cubicBezTo>
                  <a:cubicBezTo>
                    <a:pt x="173246" y="12509"/>
                    <a:pt x="120329" y="95588"/>
                    <a:pt x="114508" y="92413"/>
                  </a:cubicBezTo>
                  <a:cubicBezTo>
                    <a:pt x="108687" y="89238"/>
                    <a:pt x="197058" y="12509"/>
                    <a:pt x="178008" y="25738"/>
                  </a:cubicBezTo>
                  <a:cubicBezTo>
                    <a:pt x="158958" y="38967"/>
                    <a:pt x="-6671" y="162792"/>
                    <a:pt x="208" y="1654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1685D16A-8C70-2F2D-3E5A-38B94C13E352}"/>
                </a:ext>
              </a:extLst>
            </p:cNvPr>
            <p:cNvSpPr/>
            <p:nvPr/>
          </p:nvSpPr>
          <p:spPr>
            <a:xfrm>
              <a:off x="1958973" y="6539799"/>
              <a:ext cx="388764" cy="223398"/>
            </a:xfrm>
            <a:custGeom>
              <a:avLst/>
              <a:gdLst>
                <a:gd name="connsiteX0" fmla="*/ 215902 w 388764"/>
                <a:gd name="connsiteY0" fmla="*/ 41976 h 223398"/>
                <a:gd name="connsiteX1" fmla="*/ 161927 w 388764"/>
                <a:gd name="connsiteY1" fmla="*/ 701 h 223398"/>
                <a:gd name="connsiteX2" fmla="*/ 85727 w 388764"/>
                <a:gd name="connsiteY2" fmla="*/ 19751 h 223398"/>
                <a:gd name="connsiteX3" fmla="*/ 104777 w 388764"/>
                <a:gd name="connsiteY3" fmla="*/ 67376 h 223398"/>
                <a:gd name="connsiteX4" fmla="*/ 66677 w 388764"/>
                <a:gd name="connsiteY4" fmla="*/ 80076 h 223398"/>
                <a:gd name="connsiteX5" fmla="*/ 79377 w 388764"/>
                <a:gd name="connsiteY5" fmla="*/ 99126 h 223398"/>
                <a:gd name="connsiteX6" fmla="*/ 2 w 388764"/>
                <a:gd name="connsiteY6" fmla="*/ 99126 h 223398"/>
                <a:gd name="connsiteX7" fmla="*/ 76202 w 388764"/>
                <a:gd name="connsiteY7" fmla="*/ 172151 h 223398"/>
                <a:gd name="connsiteX8" fmla="*/ 31752 w 388764"/>
                <a:gd name="connsiteY8" fmla="*/ 207076 h 223398"/>
                <a:gd name="connsiteX9" fmla="*/ 384177 w 388764"/>
                <a:gd name="connsiteY9" fmla="*/ 222951 h 223398"/>
                <a:gd name="connsiteX10" fmla="*/ 225427 w 388764"/>
                <a:gd name="connsiteY10" fmla="*/ 213426 h 223398"/>
                <a:gd name="connsiteX11" fmla="*/ 120652 w 388764"/>
                <a:gd name="connsiteY11" fmla="*/ 159451 h 223398"/>
                <a:gd name="connsiteX12" fmla="*/ 231777 w 388764"/>
                <a:gd name="connsiteY12" fmla="*/ 108651 h 223398"/>
                <a:gd name="connsiteX13" fmla="*/ 381002 w 388764"/>
                <a:gd name="connsiteY13" fmla="*/ 115001 h 223398"/>
                <a:gd name="connsiteX14" fmla="*/ 317502 w 388764"/>
                <a:gd name="connsiteY14" fmla="*/ 105476 h 223398"/>
                <a:gd name="connsiteX15" fmla="*/ 180977 w 388764"/>
                <a:gd name="connsiteY15" fmla="*/ 115001 h 223398"/>
                <a:gd name="connsiteX16" fmla="*/ 88902 w 388764"/>
                <a:gd name="connsiteY16" fmla="*/ 140401 h 223398"/>
                <a:gd name="connsiteX17" fmla="*/ 101602 w 388764"/>
                <a:gd name="connsiteY17" fmla="*/ 7051 h 223398"/>
                <a:gd name="connsiteX18" fmla="*/ 107952 w 388764"/>
                <a:gd name="connsiteY18" fmla="*/ 61026 h 223398"/>
                <a:gd name="connsiteX19" fmla="*/ 161927 w 388764"/>
                <a:gd name="connsiteY19" fmla="*/ 29276 h 223398"/>
                <a:gd name="connsiteX20" fmla="*/ 215902 w 388764"/>
                <a:gd name="connsiteY20" fmla="*/ 41976 h 2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8764" h="223398">
                  <a:moveTo>
                    <a:pt x="215902" y="41976"/>
                  </a:moveTo>
                  <a:cubicBezTo>
                    <a:pt x="215902" y="37214"/>
                    <a:pt x="183623" y="4405"/>
                    <a:pt x="161927" y="701"/>
                  </a:cubicBezTo>
                  <a:cubicBezTo>
                    <a:pt x="140231" y="-3003"/>
                    <a:pt x="95252" y="8638"/>
                    <a:pt x="85727" y="19751"/>
                  </a:cubicBezTo>
                  <a:cubicBezTo>
                    <a:pt x="76202" y="30863"/>
                    <a:pt x="107952" y="57322"/>
                    <a:pt x="104777" y="67376"/>
                  </a:cubicBezTo>
                  <a:cubicBezTo>
                    <a:pt x="101602" y="77430"/>
                    <a:pt x="70910" y="74784"/>
                    <a:pt x="66677" y="80076"/>
                  </a:cubicBezTo>
                  <a:cubicBezTo>
                    <a:pt x="62444" y="85368"/>
                    <a:pt x="90490" y="95951"/>
                    <a:pt x="79377" y="99126"/>
                  </a:cubicBezTo>
                  <a:cubicBezTo>
                    <a:pt x="68264" y="102301"/>
                    <a:pt x="531" y="86955"/>
                    <a:pt x="2" y="99126"/>
                  </a:cubicBezTo>
                  <a:cubicBezTo>
                    <a:pt x="-527" y="111297"/>
                    <a:pt x="70910" y="154159"/>
                    <a:pt x="76202" y="172151"/>
                  </a:cubicBezTo>
                  <a:cubicBezTo>
                    <a:pt x="81494" y="190143"/>
                    <a:pt x="-19577" y="198609"/>
                    <a:pt x="31752" y="207076"/>
                  </a:cubicBezTo>
                  <a:cubicBezTo>
                    <a:pt x="83081" y="215543"/>
                    <a:pt x="351898" y="221893"/>
                    <a:pt x="384177" y="222951"/>
                  </a:cubicBezTo>
                  <a:cubicBezTo>
                    <a:pt x="416456" y="224009"/>
                    <a:pt x="269348" y="224009"/>
                    <a:pt x="225427" y="213426"/>
                  </a:cubicBezTo>
                  <a:cubicBezTo>
                    <a:pt x="181506" y="202843"/>
                    <a:pt x="119594" y="176913"/>
                    <a:pt x="120652" y="159451"/>
                  </a:cubicBezTo>
                  <a:cubicBezTo>
                    <a:pt x="121710" y="141989"/>
                    <a:pt x="188385" y="116059"/>
                    <a:pt x="231777" y="108651"/>
                  </a:cubicBezTo>
                  <a:cubicBezTo>
                    <a:pt x="275169" y="101243"/>
                    <a:pt x="366715" y="115530"/>
                    <a:pt x="381002" y="115001"/>
                  </a:cubicBezTo>
                  <a:cubicBezTo>
                    <a:pt x="395290" y="114472"/>
                    <a:pt x="350839" y="105476"/>
                    <a:pt x="317502" y="105476"/>
                  </a:cubicBezTo>
                  <a:cubicBezTo>
                    <a:pt x="284165" y="105476"/>
                    <a:pt x="219077" y="109180"/>
                    <a:pt x="180977" y="115001"/>
                  </a:cubicBezTo>
                  <a:cubicBezTo>
                    <a:pt x="142877" y="120822"/>
                    <a:pt x="102131" y="158393"/>
                    <a:pt x="88902" y="140401"/>
                  </a:cubicBezTo>
                  <a:cubicBezTo>
                    <a:pt x="75673" y="122409"/>
                    <a:pt x="98427" y="20280"/>
                    <a:pt x="101602" y="7051"/>
                  </a:cubicBezTo>
                  <a:cubicBezTo>
                    <a:pt x="104777" y="-6178"/>
                    <a:pt x="97898" y="57322"/>
                    <a:pt x="107952" y="61026"/>
                  </a:cubicBezTo>
                  <a:cubicBezTo>
                    <a:pt x="118006" y="64730"/>
                    <a:pt x="146052" y="34568"/>
                    <a:pt x="161927" y="29276"/>
                  </a:cubicBezTo>
                  <a:cubicBezTo>
                    <a:pt x="177802" y="23984"/>
                    <a:pt x="215902" y="46738"/>
                    <a:pt x="215902" y="419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5041D57F-EEC7-C0A8-CF33-8192BD3B3EF0}"/>
                </a:ext>
              </a:extLst>
            </p:cNvPr>
            <p:cNvSpPr/>
            <p:nvPr/>
          </p:nvSpPr>
          <p:spPr>
            <a:xfrm>
              <a:off x="2454063" y="6971243"/>
              <a:ext cx="735111" cy="843493"/>
            </a:xfrm>
            <a:custGeom>
              <a:avLst/>
              <a:gdLst>
                <a:gd name="connsiteX0" fmla="*/ 212 w 735111"/>
                <a:gd name="connsiteY0" fmla="*/ 1057 h 843493"/>
                <a:gd name="connsiteX1" fmla="*/ 228812 w 735111"/>
                <a:gd name="connsiteY1" fmla="*/ 169332 h 843493"/>
                <a:gd name="connsiteX2" fmla="*/ 139912 w 735111"/>
                <a:gd name="connsiteY2" fmla="*/ 156632 h 843493"/>
                <a:gd name="connsiteX3" fmla="*/ 320887 w 735111"/>
                <a:gd name="connsiteY3" fmla="*/ 251882 h 843493"/>
                <a:gd name="connsiteX4" fmla="*/ 311362 w 735111"/>
                <a:gd name="connsiteY4" fmla="*/ 229657 h 843493"/>
                <a:gd name="connsiteX5" fmla="*/ 473287 w 735111"/>
                <a:gd name="connsiteY5" fmla="*/ 261407 h 843493"/>
                <a:gd name="connsiteX6" fmla="*/ 371687 w 735111"/>
                <a:gd name="connsiteY6" fmla="*/ 277282 h 843493"/>
                <a:gd name="connsiteX7" fmla="*/ 485987 w 735111"/>
                <a:gd name="connsiteY7" fmla="*/ 372532 h 843493"/>
                <a:gd name="connsiteX8" fmla="*/ 543137 w 735111"/>
                <a:gd name="connsiteY8" fmla="*/ 464607 h 843493"/>
                <a:gd name="connsiteX9" fmla="*/ 441537 w 735111"/>
                <a:gd name="connsiteY9" fmla="*/ 366182 h 843493"/>
                <a:gd name="connsiteX10" fmla="*/ 565362 w 735111"/>
                <a:gd name="connsiteY10" fmla="*/ 547157 h 843493"/>
                <a:gd name="connsiteX11" fmla="*/ 562187 w 735111"/>
                <a:gd name="connsiteY11" fmla="*/ 575732 h 843493"/>
                <a:gd name="connsiteX12" fmla="*/ 635212 w 735111"/>
                <a:gd name="connsiteY12" fmla="*/ 604307 h 843493"/>
                <a:gd name="connsiteX13" fmla="*/ 606637 w 735111"/>
                <a:gd name="connsiteY13" fmla="*/ 645582 h 843493"/>
                <a:gd name="connsiteX14" fmla="*/ 527262 w 735111"/>
                <a:gd name="connsiteY14" fmla="*/ 794807 h 843493"/>
                <a:gd name="connsiteX15" fmla="*/ 565362 w 735111"/>
                <a:gd name="connsiteY15" fmla="*/ 750357 h 843493"/>
                <a:gd name="connsiteX16" fmla="*/ 524087 w 735111"/>
                <a:gd name="connsiteY16" fmla="*/ 842432 h 843493"/>
                <a:gd name="connsiteX17" fmla="*/ 660612 w 735111"/>
                <a:gd name="connsiteY17" fmla="*/ 677332 h 843493"/>
                <a:gd name="connsiteX18" fmla="*/ 733637 w 735111"/>
                <a:gd name="connsiteY18" fmla="*/ 604307 h 843493"/>
                <a:gd name="connsiteX19" fmla="*/ 705062 w 735111"/>
                <a:gd name="connsiteY19" fmla="*/ 490007 h 843493"/>
                <a:gd name="connsiteX20" fmla="*/ 651087 w 735111"/>
                <a:gd name="connsiteY20" fmla="*/ 642407 h 843493"/>
                <a:gd name="connsiteX21" fmla="*/ 574887 w 735111"/>
                <a:gd name="connsiteY21" fmla="*/ 521757 h 843493"/>
                <a:gd name="connsiteX22" fmla="*/ 536787 w 735111"/>
                <a:gd name="connsiteY22" fmla="*/ 270932 h 843493"/>
                <a:gd name="connsiteX23" fmla="*/ 482812 w 735111"/>
                <a:gd name="connsiteY23" fmla="*/ 340782 h 843493"/>
                <a:gd name="connsiteX24" fmla="*/ 432012 w 735111"/>
                <a:gd name="connsiteY24" fmla="*/ 255057 h 843493"/>
                <a:gd name="connsiteX25" fmla="*/ 444712 w 735111"/>
                <a:gd name="connsiteY25" fmla="*/ 70907 h 843493"/>
                <a:gd name="connsiteX26" fmla="*/ 251037 w 735111"/>
                <a:gd name="connsiteY26" fmla="*/ 185207 h 843493"/>
                <a:gd name="connsiteX27" fmla="*/ 276437 w 735111"/>
                <a:gd name="connsiteY27" fmla="*/ 109007 h 843493"/>
                <a:gd name="connsiteX28" fmla="*/ 216112 w 735111"/>
                <a:gd name="connsiteY28" fmla="*/ 150282 h 843493"/>
                <a:gd name="connsiteX29" fmla="*/ 187537 w 735111"/>
                <a:gd name="connsiteY29" fmla="*/ 99482 h 843493"/>
                <a:gd name="connsiteX30" fmla="*/ 212 w 735111"/>
                <a:gd name="connsiteY30" fmla="*/ 1057 h 8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5111" h="843493">
                  <a:moveTo>
                    <a:pt x="212" y="1057"/>
                  </a:moveTo>
                  <a:cubicBezTo>
                    <a:pt x="7091" y="12699"/>
                    <a:pt x="205529" y="143403"/>
                    <a:pt x="228812" y="169332"/>
                  </a:cubicBezTo>
                  <a:cubicBezTo>
                    <a:pt x="252095" y="195261"/>
                    <a:pt x="124566" y="142874"/>
                    <a:pt x="139912" y="156632"/>
                  </a:cubicBezTo>
                  <a:cubicBezTo>
                    <a:pt x="155258" y="170390"/>
                    <a:pt x="292312" y="239711"/>
                    <a:pt x="320887" y="251882"/>
                  </a:cubicBezTo>
                  <a:cubicBezTo>
                    <a:pt x="349462" y="264053"/>
                    <a:pt x="285962" y="228070"/>
                    <a:pt x="311362" y="229657"/>
                  </a:cubicBezTo>
                  <a:cubicBezTo>
                    <a:pt x="336762" y="231245"/>
                    <a:pt x="463233" y="253470"/>
                    <a:pt x="473287" y="261407"/>
                  </a:cubicBezTo>
                  <a:cubicBezTo>
                    <a:pt x="483341" y="269344"/>
                    <a:pt x="369570" y="258761"/>
                    <a:pt x="371687" y="277282"/>
                  </a:cubicBezTo>
                  <a:cubicBezTo>
                    <a:pt x="373804" y="295803"/>
                    <a:pt x="457412" y="341311"/>
                    <a:pt x="485987" y="372532"/>
                  </a:cubicBezTo>
                  <a:cubicBezTo>
                    <a:pt x="514562" y="403753"/>
                    <a:pt x="550545" y="465665"/>
                    <a:pt x="543137" y="464607"/>
                  </a:cubicBezTo>
                  <a:cubicBezTo>
                    <a:pt x="535729" y="463549"/>
                    <a:pt x="437833" y="352424"/>
                    <a:pt x="441537" y="366182"/>
                  </a:cubicBezTo>
                  <a:cubicBezTo>
                    <a:pt x="445241" y="379940"/>
                    <a:pt x="545254" y="512232"/>
                    <a:pt x="565362" y="547157"/>
                  </a:cubicBezTo>
                  <a:cubicBezTo>
                    <a:pt x="585470" y="582082"/>
                    <a:pt x="550545" y="566207"/>
                    <a:pt x="562187" y="575732"/>
                  </a:cubicBezTo>
                  <a:cubicBezTo>
                    <a:pt x="573829" y="585257"/>
                    <a:pt x="627804" y="592665"/>
                    <a:pt x="635212" y="604307"/>
                  </a:cubicBezTo>
                  <a:cubicBezTo>
                    <a:pt x="642620" y="615949"/>
                    <a:pt x="624629" y="613832"/>
                    <a:pt x="606637" y="645582"/>
                  </a:cubicBezTo>
                  <a:cubicBezTo>
                    <a:pt x="588645" y="677332"/>
                    <a:pt x="534141" y="777345"/>
                    <a:pt x="527262" y="794807"/>
                  </a:cubicBezTo>
                  <a:cubicBezTo>
                    <a:pt x="520383" y="812269"/>
                    <a:pt x="565891" y="742420"/>
                    <a:pt x="565362" y="750357"/>
                  </a:cubicBezTo>
                  <a:cubicBezTo>
                    <a:pt x="564833" y="758295"/>
                    <a:pt x="508212" y="854603"/>
                    <a:pt x="524087" y="842432"/>
                  </a:cubicBezTo>
                  <a:cubicBezTo>
                    <a:pt x="539962" y="830261"/>
                    <a:pt x="625687" y="717019"/>
                    <a:pt x="660612" y="677332"/>
                  </a:cubicBezTo>
                  <a:cubicBezTo>
                    <a:pt x="695537" y="637645"/>
                    <a:pt x="726229" y="635528"/>
                    <a:pt x="733637" y="604307"/>
                  </a:cubicBezTo>
                  <a:cubicBezTo>
                    <a:pt x="741045" y="573086"/>
                    <a:pt x="718820" y="483657"/>
                    <a:pt x="705062" y="490007"/>
                  </a:cubicBezTo>
                  <a:cubicBezTo>
                    <a:pt x="691304" y="496357"/>
                    <a:pt x="672783" y="637115"/>
                    <a:pt x="651087" y="642407"/>
                  </a:cubicBezTo>
                  <a:cubicBezTo>
                    <a:pt x="629391" y="647699"/>
                    <a:pt x="593937" y="583670"/>
                    <a:pt x="574887" y="521757"/>
                  </a:cubicBezTo>
                  <a:cubicBezTo>
                    <a:pt x="555837" y="459844"/>
                    <a:pt x="552133" y="301095"/>
                    <a:pt x="536787" y="270932"/>
                  </a:cubicBezTo>
                  <a:cubicBezTo>
                    <a:pt x="521441" y="240770"/>
                    <a:pt x="500275" y="343428"/>
                    <a:pt x="482812" y="340782"/>
                  </a:cubicBezTo>
                  <a:cubicBezTo>
                    <a:pt x="465349" y="338136"/>
                    <a:pt x="438362" y="300036"/>
                    <a:pt x="432012" y="255057"/>
                  </a:cubicBezTo>
                  <a:cubicBezTo>
                    <a:pt x="425662" y="210078"/>
                    <a:pt x="474874" y="82549"/>
                    <a:pt x="444712" y="70907"/>
                  </a:cubicBezTo>
                  <a:cubicBezTo>
                    <a:pt x="414550" y="59265"/>
                    <a:pt x="279083" y="178857"/>
                    <a:pt x="251037" y="185207"/>
                  </a:cubicBezTo>
                  <a:cubicBezTo>
                    <a:pt x="222991" y="191557"/>
                    <a:pt x="282258" y="114828"/>
                    <a:pt x="276437" y="109007"/>
                  </a:cubicBezTo>
                  <a:cubicBezTo>
                    <a:pt x="270616" y="103186"/>
                    <a:pt x="230929" y="151869"/>
                    <a:pt x="216112" y="150282"/>
                  </a:cubicBezTo>
                  <a:cubicBezTo>
                    <a:pt x="201295" y="148695"/>
                    <a:pt x="219816" y="121707"/>
                    <a:pt x="187537" y="99482"/>
                  </a:cubicBezTo>
                  <a:cubicBezTo>
                    <a:pt x="155258" y="77257"/>
                    <a:pt x="-6667" y="-10585"/>
                    <a:pt x="212" y="10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D6ECCEDB-B42C-A8A8-DE12-E2C76CDDBBFA}"/>
                </a:ext>
              </a:extLst>
            </p:cNvPr>
            <p:cNvSpPr/>
            <p:nvPr/>
          </p:nvSpPr>
          <p:spPr>
            <a:xfrm>
              <a:off x="2586584" y="7016741"/>
              <a:ext cx="579157" cy="641719"/>
            </a:xfrm>
            <a:custGeom>
              <a:avLst/>
              <a:gdLst>
                <a:gd name="connsiteX0" fmla="*/ 7391 w 579157"/>
                <a:gd name="connsiteY0" fmla="*/ 6359 h 641719"/>
                <a:gd name="connsiteX1" fmla="*/ 366166 w 579157"/>
                <a:gd name="connsiteY1" fmla="*/ 203209 h 641719"/>
                <a:gd name="connsiteX2" fmla="*/ 347116 w 579157"/>
                <a:gd name="connsiteY2" fmla="*/ 146059 h 641719"/>
                <a:gd name="connsiteX3" fmla="*/ 448716 w 579157"/>
                <a:gd name="connsiteY3" fmla="*/ 282584 h 641719"/>
                <a:gd name="connsiteX4" fmla="*/ 461416 w 579157"/>
                <a:gd name="connsiteY4" fmla="*/ 206384 h 641719"/>
                <a:gd name="connsiteX5" fmla="*/ 486816 w 579157"/>
                <a:gd name="connsiteY5" fmla="*/ 323859 h 641719"/>
                <a:gd name="connsiteX6" fmla="*/ 553491 w 579157"/>
                <a:gd name="connsiteY6" fmla="*/ 381009 h 641719"/>
                <a:gd name="connsiteX7" fmla="*/ 518566 w 579157"/>
                <a:gd name="connsiteY7" fmla="*/ 371484 h 641719"/>
                <a:gd name="connsiteX8" fmla="*/ 578891 w 579157"/>
                <a:gd name="connsiteY8" fmla="*/ 431809 h 641719"/>
                <a:gd name="connsiteX9" fmla="*/ 540791 w 579157"/>
                <a:gd name="connsiteY9" fmla="*/ 600084 h 641719"/>
                <a:gd name="connsiteX10" fmla="*/ 543966 w 579157"/>
                <a:gd name="connsiteY10" fmla="*/ 622309 h 641719"/>
                <a:gd name="connsiteX11" fmla="*/ 553491 w 579157"/>
                <a:gd name="connsiteY11" fmla="*/ 355609 h 641719"/>
                <a:gd name="connsiteX12" fmla="*/ 464591 w 579157"/>
                <a:gd name="connsiteY12" fmla="*/ 247659 h 641719"/>
                <a:gd name="connsiteX13" fmla="*/ 378866 w 579157"/>
                <a:gd name="connsiteY13" fmla="*/ 152409 h 641719"/>
                <a:gd name="connsiteX14" fmla="*/ 359816 w 579157"/>
                <a:gd name="connsiteY14" fmla="*/ 161934 h 641719"/>
                <a:gd name="connsiteX15" fmla="*/ 264566 w 579157"/>
                <a:gd name="connsiteY15" fmla="*/ 47634 h 641719"/>
                <a:gd name="connsiteX16" fmla="*/ 286791 w 579157"/>
                <a:gd name="connsiteY16" fmla="*/ 9 h 641719"/>
                <a:gd name="connsiteX17" fmla="*/ 134391 w 579157"/>
                <a:gd name="connsiteY17" fmla="*/ 50809 h 641719"/>
                <a:gd name="connsiteX18" fmla="*/ 7391 w 579157"/>
                <a:gd name="connsiteY18" fmla="*/ 6359 h 64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9157" h="641719">
                  <a:moveTo>
                    <a:pt x="7391" y="6359"/>
                  </a:moveTo>
                  <a:cubicBezTo>
                    <a:pt x="46020" y="31759"/>
                    <a:pt x="309545" y="179926"/>
                    <a:pt x="366166" y="203209"/>
                  </a:cubicBezTo>
                  <a:cubicBezTo>
                    <a:pt x="422787" y="226492"/>
                    <a:pt x="333358" y="132830"/>
                    <a:pt x="347116" y="146059"/>
                  </a:cubicBezTo>
                  <a:cubicBezTo>
                    <a:pt x="360874" y="159288"/>
                    <a:pt x="429666" y="272530"/>
                    <a:pt x="448716" y="282584"/>
                  </a:cubicBezTo>
                  <a:cubicBezTo>
                    <a:pt x="467766" y="292638"/>
                    <a:pt x="455066" y="199505"/>
                    <a:pt x="461416" y="206384"/>
                  </a:cubicBezTo>
                  <a:cubicBezTo>
                    <a:pt x="467766" y="213263"/>
                    <a:pt x="471470" y="294755"/>
                    <a:pt x="486816" y="323859"/>
                  </a:cubicBezTo>
                  <a:cubicBezTo>
                    <a:pt x="502162" y="352963"/>
                    <a:pt x="548199" y="373072"/>
                    <a:pt x="553491" y="381009"/>
                  </a:cubicBezTo>
                  <a:cubicBezTo>
                    <a:pt x="558783" y="388946"/>
                    <a:pt x="514333" y="363017"/>
                    <a:pt x="518566" y="371484"/>
                  </a:cubicBezTo>
                  <a:cubicBezTo>
                    <a:pt x="522799" y="379951"/>
                    <a:pt x="575187" y="393709"/>
                    <a:pt x="578891" y="431809"/>
                  </a:cubicBezTo>
                  <a:cubicBezTo>
                    <a:pt x="582595" y="469909"/>
                    <a:pt x="546612" y="568334"/>
                    <a:pt x="540791" y="600084"/>
                  </a:cubicBezTo>
                  <a:cubicBezTo>
                    <a:pt x="534970" y="631834"/>
                    <a:pt x="541849" y="663055"/>
                    <a:pt x="543966" y="622309"/>
                  </a:cubicBezTo>
                  <a:cubicBezTo>
                    <a:pt x="546083" y="581563"/>
                    <a:pt x="566720" y="418051"/>
                    <a:pt x="553491" y="355609"/>
                  </a:cubicBezTo>
                  <a:cubicBezTo>
                    <a:pt x="540262" y="293167"/>
                    <a:pt x="493695" y="281526"/>
                    <a:pt x="464591" y="247659"/>
                  </a:cubicBezTo>
                  <a:cubicBezTo>
                    <a:pt x="435487" y="213792"/>
                    <a:pt x="396328" y="166696"/>
                    <a:pt x="378866" y="152409"/>
                  </a:cubicBezTo>
                  <a:cubicBezTo>
                    <a:pt x="361404" y="138122"/>
                    <a:pt x="378866" y="179396"/>
                    <a:pt x="359816" y="161934"/>
                  </a:cubicBezTo>
                  <a:cubicBezTo>
                    <a:pt x="340766" y="144472"/>
                    <a:pt x="276737" y="74622"/>
                    <a:pt x="264566" y="47634"/>
                  </a:cubicBezTo>
                  <a:cubicBezTo>
                    <a:pt x="252395" y="20647"/>
                    <a:pt x="308487" y="-520"/>
                    <a:pt x="286791" y="9"/>
                  </a:cubicBezTo>
                  <a:cubicBezTo>
                    <a:pt x="265095" y="538"/>
                    <a:pt x="176724" y="46576"/>
                    <a:pt x="134391" y="50809"/>
                  </a:cubicBezTo>
                  <a:cubicBezTo>
                    <a:pt x="92058" y="55042"/>
                    <a:pt x="-31238" y="-19041"/>
                    <a:pt x="7391" y="63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908B76F2-5D23-1508-6364-6616FE166CEA}"/>
                </a:ext>
              </a:extLst>
            </p:cNvPr>
            <p:cNvSpPr/>
            <p:nvPr/>
          </p:nvSpPr>
          <p:spPr>
            <a:xfrm>
              <a:off x="1850988" y="6660653"/>
              <a:ext cx="1201611" cy="1318238"/>
            </a:xfrm>
            <a:custGeom>
              <a:avLst/>
              <a:gdLst>
                <a:gd name="connsiteX0" fmla="*/ 37 w 1201611"/>
                <a:gd name="connsiteY0" fmla="*/ 146547 h 1318238"/>
                <a:gd name="connsiteX1" fmla="*/ 200062 w 1201611"/>
                <a:gd name="connsiteY1" fmla="*/ 25897 h 1318238"/>
                <a:gd name="connsiteX2" fmla="*/ 393737 w 1201611"/>
                <a:gd name="connsiteY2" fmla="*/ 121147 h 1318238"/>
                <a:gd name="connsiteX3" fmla="*/ 415962 w 1201611"/>
                <a:gd name="connsiteY3" fmla="*/ 98922 h 1318238"/>
                <a:gd name="connsiteX4" fmla="*/ 606462 w 1201611"/>
                <a:gd name="connsiteY4" fmla="*/ 200522 h 1318238"/>
                <a:gd name="connsiteX5" fmla="*/ 625512 w 1201611"/>
                <a:gd name="connsiteY5" fmla="*/ 286247 h 1318238"/>
                <a:gd name="connsiteX6" fmla="*/ 762037 w 1201611"/>
                <a:gd name="connsiteY6" fmla="*/ 387847 h 1318238"/>
                <a:gd name="connsiteX7" fmla="*/ 720762 w 1201611"/>
                <a:gd name="connsiteY7" fmla="*/ 432297 h 1318238"/>
                <a:gd name="connsiteX8" fmla="*/ 860462 w 1201611"/>
                <a:gd name="connsiteY8" fmla="*/ 486272 h 1318238"/>
                <a:gd name="connsiteX9" fmla="*/ 974762 w 1201611"/>
                <a:gd name="connsiteY9" fmla="*/ 549772 h 1318238"/>
                <a:gd name="connsiteX10" fmla="*/ 990637 w 1201611"/>
                <a:gd name="connsiteY10" fmla="*/ 603747 h 1318238"/>
                <a:gd name="connsiteX11" fmla="*/ 1079537 w 1201611"/>
                <a:gd name="connsiteY11" fmla="*/ 714872 h 1318238"/>
                <a:gd name="connsiteX12" fmla="*/ 1060487 w 1201611"/>
                <a:gd name="connsiteY12" fmla="*/ 679947 h 1318238"/>
                <a:gd name="connsiteX13" fmla="*/ 1190662 w 1201611"/>
                <a:gd name="connsiteY13" fmla="*/ 908547 h 1318238"/>
                <a:gd name="connsiteX14" fmla="*/ 1187487 w 1201611"/>
                <a:gd name="connsiteY14" fmla="*/ 1029197 h 1318238"/>
                <a:gd name="connsiteX15" fmla="*/ 1130337 w 1201611"/>
                <a:gd name="connsiteY15" fmla="*/ 1118097 h 1318238"/>
                <a:gd name="connsiteX16" fmla="*/ 1146212 w 1201611"/>
                <a:gd name="connsiteY16" fmla="*/ 1121272 h 1318238"/>
                <a:gd name="connsiteX17" fmla="*/ 1012862 w 1201611"/>
                <a:gd name="connsiteY17" fmla="*/ 1226047 h 1318238"/>
                <a:gd name="connsiteX18" fmla="*/ 819187 w 1201611"/>
                <a:gd name="connsiteY18" fmla="*/ 1318122 h 1318238"/>
                <a:gd name="connsiteX19" fmla="*/ 1038262 w 1201611"/>
                <a:gd name="connsiteY19" fmla="*/ 1206997 h 1318238"/>
                <a:gd name="connsiteX20" fmla="*/ 1136687 w 1201611"/>
                <a:gd name="connsiteY20" fmla="*/ 1086347 h 1318238"/>
                <a:gd name="connsiteX21" fmla="*/ 1136687 w 1201611"/>
                <a:gd name="connsiteY21" fmla="*/ 806947 h 1318238"/>
                <a:gd name="connsiteX22" fmla="*/ 965237 w 1201611"/>
                <a:gd name="connsiteY22" fmla="*/ 502147 h 1318238"/>
                <a:gd name="connsiteX23" fmla="*/ 581062 w 1201611"/>
                <a:gd name="connsiteY23" fmla="*/ 260847 h 1318238"/>
                <a:gd name="connsiteX24" fmla="*/ 460412 w 1201611"/>
                <a:gd name="connsiteY24" fmla="*/ 108447 h 1318238"/>
                <a:gd name="connsiteX25" fmla="*/ 393737 w 1201611"/>
                <a:gd name="connsiteY25" fmla="*/ 92572 h 1318238"/>
                <a:gd name="connsiteX26" fmla="*/ 266737 w 1201611"/>
                <a:gd name="connsiteY26" fmla="*/ 497 h 1318238"/>
                <a:gd name="connsiteX27" fmla="*/ 184187 w 1201611"/>
                <a:gd name="connsiteY27" fmla="*/ 60822 h 1318238"/>
                <a:gd name="connsiteX28" fmla="*/ 37 w 1201611"/>
                <a:gd name="connsiteY28" fmla="*/ 146547 h 131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611" h="1318238">
                  <a:moveTo>
                    <a:pt x="37" y="146547"/>
                  </a:moveTo>
                  <a:cubicBezTo>
                    <a:pt x="2683" y="140726"/>
                    <a:pt x="134445" y="30130"/>
                    <a:pt x="200062" y="25897"/>
                  </a:cubicBezTo>
                  <a:cubicBezTo>
                    <a:pt x="265679" y="21664"/>
                    <a:pt x="357754" y="108976"/>
                    <a:pt x="393737" y="121147"/>
                  </a:cubicBezTo>
                  <a:cubicBezTo>
                    <a:pt x="429720" y="133318"/>
                    <a:pt x="380508" y="85693"/>
                    <a:pt x="415962" y="98922"/>
                  </a:cubicBezTo>
                  <a:cubicBezTo>
                    <a:pt x="451416" y="112151"/>
                    <a:pt x="571537" y="169301"/>
                    <a:pt x="606462" y="200522"/>
                  </a:cubicBezTo>
                  <a:cubicBezTo>
                    <a:pt x="641387" y="231743"/>
                    <a:pt x="599583" y="255026"/>
                    <a:pt x="625512" y="286247"/>
                  </a:cubicBezTo>
                  <a:cubicBezTo>
                    <a:pt x="651441" y="317468"/>
                    <a:pt x="746162" y="363505"/>
                    <a:pt x="762037" y="387847"/>
                  </a:cubicBezTo>
                  <a:cubicBezTo>
                    <a:pt x="777912" y="412189"/>
                    <a:pt x="704358" y="415893"/>
                    <a:pt x="720762" y="432297"/>
                  </a:cubicBezTo>
                  <a:cubicBezTo>
                    <a:pt x="737166" y="448701"/>
                    <a:pt x="818129" y="466693"/>
                    <a:pt x="860462" y="486272"/>
                  </a:cubicBezTo>
                  <a:cubicBezTo>
                    <a:pt x="902795" y="505851"/>
                    <a:pt x="953066" y="530193"/>
                    <a:pt x="974762" y="549772"/>
                  </a:cubicBezTo>
                  <a:cubicBezTo>
                    <a:pt x="996458" y="569351"/>
                    <a:pt x="973175" y="576230"/>
                    <a:pt x="990637" y="603747"/>
                  </a:cubicBezTo>
                  <a:cubicBezTo>
                    <a:pt x="1008100" y="631264"/>
                    <a:pt x="1067895" y="702172"/>
                    <a:pt x="1079537" y="714872"/>
                  </a:cubicBezTo>
                  <a:cubicBezTo>
                    <a:pt x="1091179" y="727572"/>
                    <a:pt x="1041966" y="647668"/>
                    <a:pt x="1060487" y="679947"/>
                  </a:cubicBezTo>
                  <a:cubicBezTo>
                    <a:pt x="1079008" y="712226"/>
                    <a:pt x="1169495" y="850339"/>
                    <a:pt x="1190662" y="908547"/>
                  </a:cubicBezTo>
                  <a:cubicBezTo>
                    <a:pt x="1211829" y="966755"/>
                    <a:pt x="1197541" y="994272"/>
                    <a:pt x="1187487" y="1029197"/>
                  </a:cubicBezTo>
                  <a:cubicBezTo>
                    <a:pt x="1177433" y="1064122"/>
                    <a:pt x="1137216" y="1102751"/>
                    <a:pt x="1130337" y="1118097"/>
                  </a:cubicBezTo>
                  <a:cubicBezTo>
                    <a:pt x="1123458" y="1133443"/>
                    <a:pt x="1165791" y="1103280"/>
                    <a:pt x="1146212" y="1121272"/>
                  </a:cubicBezTo>
                  <a:cubicBezTo>
                    <a:pt x="1126633" y="1139264"/>
                    <a:pt x="1067366" y="1193239"/>
                    <a:pt x="1012862" y="1226047"/>
                  </a:cubicBezTo>
                  <a:cubicBezTo>
                    <a:pt x="958358" y="1258855"/>
                    <a:pt x="814954" y="1321297"/>
                    <a:pt x="819187" y="1318122"/>
                  </a:cubicBezTo>
                  <a:cubicBezTo>
                    <a:pt x="823420" y="1314947"/>
                    <a:pt x="985345" y="1245626"/>
                    <a:pt x="1038262" y="1206997"/>
                  </a:cubicBezTo>
                  <a:cubicBezTo>
                    <a:pt x="1091179" y="1168368"/>
                    <a:pt x="1120283" y="1153022"/>
                    <a:pt x="1136687" y="1086347"/>
                  </a:cubicBezTo>
                  <a:cubicBezTo>
                    <a:pt x="1153091" y="1019672"/>
                    <a:pt x="1165262" y="904314"/>
                    <a:pt x="1136687" y="806947"/>
                  </a:cubicBezTo>
                  <a:cubicBezTo>
                    <a:pt x="1108112" y="709580"/>
                    <a:pt x="1057841" y="593164"/>
                    <a:pt x="965237" y="502147"/>
                  </a:cubicBezTo>
                  <a:cubicBezTo>
                    <a:pt x="872633" y="411130"/>
                    <a:pt x="665199" y="326464"/>
                    <a:pt x="581062" y="260847"/>
                  </a:cubicBezTo>
                  <a:cubicBezTo>
                    <a:pt x="496925" y="195230"/>
                    <a:pt x="491633" y="136493"/>
                    <a:pt x="460412" y="108447"/>
                  </a:cubicBezTo>
                  <a:cubicBezTo>
                    <a:pt x="429191" y="80401"/>
                    <a:pt x="426016" y="110564"/>
                    <a:pt x="393737" y="92572"/>
                  </a:cubicBezTo>
                  <a:cubicBezTo>
                    <a:pt x="361458" y="74580"/>
                    <a:pt x="301662" y="5789"/>
                    <a:pt x="266737" y="497"/>
                  </a:cubicBezTo>
                  <a:cubicBezTo>
                    <a:pt x="231812" y="-4795"/>
                    <a:pt x="231812" y="33305"/>
                    <a:pt x="184187" y="60822"/>
                  </a:cubicBezTo>
                  <a:cubicBezTo>
                    <a:pt x="136562" y="88339"/>
                    <a:pt x="-2609" y="152368"/>
                    <a:pt x="37" y="1465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14A020E4-193C-9BDF-3A75-9B71B8F0FDD8}"/>
                </a:ext>
              </a:extLst>
            </p:cNvPr>
            <p:cNvSpPr/>
            <p:nvPr/>
          </p:nvSpPr>
          <p:spPr>
            <a:xfrm>
              <a:off x="1891834" y="6692966"/>
              <a:ext cx="1107905" cy="1285165"/>
            </a:xfrm>
            <a:custGeom>
              <a:avLst/>
              <a:gdLst>
                <a:gd name="connsiteX0" fmla="*/ 92541 w 1107905"/>
                <a:gd name="connsiteY0" fmla="*/ 3109 h 1285165"/>
                <a:gd name="connsiteX1" fmla="*/ 32216 w 1107905"/>
                <a:gd name="connsiteY1" fmla="*/ 114234 h 1285165"/>
                <a:gd name="connsiteX2" fmla="*/ 254466 w 1107905"/>
                <a:gd name="connsiteY2" fmla="*/ 209484 h 1285165"/>
                <a:gd name="connsiteX3" fmla="*/ 317966 w 1107905"/>
                <a:gd name="connsiteY3" fmla="*/ 199959 h 1285165"/>
                <a:gd name="connsiteX4" fmla="*/ 333841 w 1107905"/>
                <a:gd name="connsiteY4" fmla="*/ 301559 h 1285165"/>
                <a:gd name="connsiteX5" fmla="*/ 387816 w 1107905"/>
                <a:gd name="connsiteY5" fmla="*/ 374584 h 1285165"/>
                <a:gd name="connsiteX6" fmla="*/ 470366 w 1107905"/>
                <a:gd name="connsiteY6" fmla="*/ 365059 h 1285165"/>
                <a:gd name="connsiteX7" fmla="*/ 451316 w 1107905"/>
                <a:gd name="connsiteY7" fmla="*/ 457134 h 1285165"/>
                <a:gd name="connsiteX8" fmla="*/ 594191 w 1107905"/>
                <a:gd name="connsiteY8" fmla="*/ 526984 h 1285165"/>
                <a:gd name="connsiteX9" fmla="*/ 581491 w 1107905"/>
                <a:gd name="connsiteY9" fmla="*/ 482534 h 1285165"/>
                <a:gd name="connsiteX10" fmla="*/ 638641 w 1107905"/>
                <a:gd name="connsiteY10" fmla="*/ 612709 h 1285165"/>
                <a:gd name="connsiteX11" fmla="*/ 797391 w 1107905"/>
                <a:gd name="connsiteY11" fmla="*/ 660334 h 1285165"/>
                <a:gd name="connsiteX12" fmla="*/ 816441 w 1107905"/>
                <a:gd name="connsiteY12" fmla="*/ 641284 h 1285165"/>
                <a:gd name="connsiteX13" fmla="*/ 908516 w 1107905"/>
                <a:gd name="connsiteY13" fmla="*/ 787334 h 1285165"/>
                <a:gd name="connsiteX14" fmla="*/ 927566 w 1107905"/>
                <a:gd name="connsiteY14" fmla="*/ 806384 h 1285165"/>
                <a:gd name="connsiteX15" fmla="*/ 991066 w 1107905"/>
                <a:gd name="connsiteY15" fmla="*/ 993709 h 1285165"/>
                <a:gd name="connsiteX16" fmla="*/ 994241 w 1107905"/>
                <a:gd name="connsiteY16" fmla="*/ 1069909 h 1285165"/>
                <a:gd name="connsiteX17" fmla="*/ 924391 w 1107905"/>
                <a:gd name="connsiteY17" fmla="*/ 1108009 h 1285165"/>
                <a:gd name="connsiteX18" fmla="*/ 806916 w 1107905"/>
                <a:gd name="connsiteY18" fmla="*/ 1282634 h 1285165"/>
                <a:gd name="connsiteX19" fmla="*/ 892641 w 1107905"/>
                <a:gd name="connsiteY19" fmla="*/ 1206434 h 1285165"/>
                <a:gd name="connsiteX20" fmla="*/ 1067266 w 1107905"/>
                <a:gd name="connsiteY20" fmla="*/ 1133409 h 1285165"/>
                <a:gd name="connsiteX21" fmla="*/ 1102191 w 1107905"/>
                <a:gd name="connsiteY21" fmla="*/ 1082609 h 1285165"/>
                <a:gd name="connsiteX22" fmla="*/ 978366 w 1107905"/>
                <a:gd name="connsiteY22" fmla="*/ 1139759 h 1285165"/>
                <a:gd name="connsiteX23" fmla="*/ 940266 w 1107905"/>
                <a:gd name="connsiteY23" fmla="*/ 892109 h 1285165"/>
                <a:gd name="connsiteX24" fmla="*/ 813266 w 1107905"/>
                <a:gd name="connsiteY24" fmla="*/ 669859 h 1285165"/>
                <a:gd name="connsiteX25" fmla="*/ 632291 w 1107905"/>
                <a:gd name="connsiteY25" fmla="*/ 596834 h 1285165"/>
                <a:gd name="connsiteX26" fmla="*/ 514816 w 1107905"/>
                <a:gd name="connsiteY26" fmla="*/ 561909 h 1285165"/>
                <a:gd name="connsiteX27" fmla="*/ 464016 w 1107905"/>
                <a:gd name="connsiteY27" fmla="*/ 542859 h 1285165"/>
                <a:gd name="connsiteX28" fmla="*/ 362416 w 1107905"/>
                <a:gd name="connsiteY28" fmla="*/ 425384 h 1285165"/>
                <a:gd name="connsiteX29" fmla="*/ 406866 w 1107905"/>
                <a:gd name="connsiteY29" fmla="*/ 419034 h 1285165"/>
                <a:gd name="connsiteX30" fmla="*/ 238591 w 1107905"/>
                <a:gd name="connsiteY30" fmla="*/ 263459 h 1285165"/>
                <a:gd name="connsiteX31" fmla="*/ 330666 w 1107905"/>
                <a:gd name="connsiteY31" fmla="*/ 282509 h 1285165"/>
                <a:gd name="connsiteX32" fmla="*/ 206841 w 1107905"/>
                <a:gd name="connsiteY32" fmla="*/ 203134 h 1285165"/>
                <a:gd name="connsiteX33" fmla="*/ 124291 w 1107905"/>
                <a:gd name="connsiteY33" fmla="*/ 193609 h 1285165"/>
                <a:gd name="connsiteX34" fmla="*/ 3641 w 1107905"/>
                <a:gd name="connsiteY34" fmla="*/ 130109 h 1285165"/>
                <a:gd name="connsiteX35" fmla="*/ 35391 w 1107905"/>
                <a:gd name="connsiteY35" fmla="*/ 38034 h 1285165"/>
                <a:gd name="connsiteX36" fmla="*/ 92541 w 1107905"/>
                <a:gd name="connsiteY36" fmla="*/ 3109 h 12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07905" h="1285165">
                  <a:moveTo>
                    <a:pt x="92541" y="3109"/>
                  </a:moveTo>
                  <a:cubicBezTo>
                    <a:pt x="92012" y="15809"/>
                    <a:pt x="5229" y="79838"/>
                    <a:pt x="32216" y="114234"/>
                  </a:cubicBezTo>
                  <a:cubicBezTo>
                    <a:pt x="59203" y="148630"/>
                    <a:pt x="206841" y="195197"/>
                    <a:pt x="254466" y="209484"/>
                  </a:cubicBezTo>
                  <a:cubicBezTo>
                    <a:pt x="302091" y="223771"/>
                    <a:pt x="304737" y="184613"/>
                    <a:pt x="317966" y="199959"/>
                  </a:cubicBezTo>
                  <a:cubicBezTo>
                    <a:pt x="331195" y="215305"/>
                    <a:pt x="322199" y="272455"/>
                    <a:pt x="333841" y="301559"/>
                  </a:cubicBezTo>
                  <a:cubicBezTo>
                    <a:pt x="345483" y="330663"/>
                    <a:pt x="365062" y="364001"/>
                    <a:pt x="387816" y="374584"/>
                  </a:cubicBezTo>
                  <a:cubicBezTo>
                    <a:pt x="410570" y="385167"/>
                    <a:pt x="459783" y="351301"/>
                    <a:pt x="470366" y="365059"/>
                  </a:cubicBezTo>
                  <a:cubicBezTo>
                    <a:pt x="480949" y="378817"/>
                    <a:pt x="430678" y="430146"/>
                    <a:pt x="451316" y="457134"/>
                  </a:cubicBezTo>
                  <a:cubicBezTo>
                    <a:pt x="471954" y="484122"/>
                    <a:pt x="572495" y="522751"/>
                    <a:pt x="594191" y="526984"/>
                  </a:cubicBezTo>
                  <a:cubicBezTo>
                    <a:pt x="615887" y="531217"/>
                    <a:pt x="574083" y="468247"/>
                    <a:pt x="581491" y="482534"/>
                  </a:cubicBezTo>
                  <a:cubicBezTo>
                    <a:pt x="588899" y="496821"/>
                    <a:pt x="602658" y="583076"/>
                    <a:pt x="638641" y="612709"/>
                  </a:cubicBezTo>
                  <a:cubicBezTo>
                    <a:pt x="674624" y="642342"/>
                    <a:pt x="767758" y="655572"/>
                    <a:pt x="797391" y="660334"/>
                  </a:cubicBezTo>
                  <a:cubicBezTo>
                    <a:pt x="827024" y="665096"/>
                    <a:pt x="797920" y="620117"/>
                    <a:pt x="816441" y="641284"/>
                  </a:cubicBezTo>
                  <a:cubicBezTo>
                    <a:pt x="834962" y="662451"/>
                    <a:pt x="889995" y="759817"/>
                    <a:pt x="908516" y="787334"/>
                  </a:cubicBezTo>
                  <a:cubicBezTo>
                    <a:pt x="927037" y="814851"/>
                    <a:pt x="913808" y="771988"/>
                    <a:pt x="927566" y="806384"/>
                  </a:cubicBezTo>
                  <a:cubicBezTo>
                    <a:pt x="941324" y="840780"/>
                    <a:pt x="979954" y="949788"/>
                    <a:pt x="991066" y="993709"/>
                  </a:cubicBezTo>
                  <a:cubicBezTo>
                    <a:pt x="1002178" y="1037630"/>
                    <a:pt x="1005353" y="1050859"/>
                    <a:pt x="994241" y="1069909"/>
                  </a:cubicBezTo>
                  <a:cubicBezTo>
                    <a:pt x="983129" y="1088959"/>
                    <a:pt x="955612" y="1072555"/>
                    <a:pt x="924391" y="1108009"/>
                  </a:cubicBezTo>
                  <a:cubicBezTo>
                    <a:pt x="893170" y="1143463"/>
                    <a:pt x="812208" y="1266230"/>
                    <a:pt x="806916" y="1282634"/>
                  </a:cubicBezTo>
                  <a:cubicBezTo>
                    <a:pt x="801624" y="1299038"/>
                    <a:pt x="849249" y="1231305"/>
                    <a:pt x="892641" y="1206434"/>
                  </a:cubicBezTo>
                  <a:cubicBezTo>
                    <a:pt x="936033" y="1181563"/>
                    <a:pt x="1032341" y="1154047"/>
                    <a:pt x="1067266" y="1133409"/>
                  </a:cubicBezTo>
                  <a:cubicBezTo>
                    <a:pt x="1102191" y="1112771"/>
                    <a:pt x="1117008" y="1081551"/>
                    <a:pt x="1102191" y="1082609"/>
                  </a:cubicBezTo>
                  <a:cubicBezTo>
                    <a:pt x="1087374" y="1083667"/>
                    <a:pt x="1005353" y="1171509"/>
                    <a:pt x="978366" y="1139759"/>
                  </a:cubicBezTo>
                  <a:cubicBezTo>
                    <a:pt x="951379" y="1108009"/>
                    <a:pt x="967783" y="970426"/>
                    <a:pt x="940266" y="892109"/>
                  </a:cubicBezTo>
                  <a:cubicBezTo>
                    <a:pt x="912749" y="813792"/>
                    <a:pt x="864595" y="719071"/>
                    <a:pt x="813266" y="669859"/>
                  </a:cubicBezTo>
                  <a:cubicBezTo>
                    <a:pt x="761937" y="620647"/>
                    <a:pt x="682033" y="614826"/>
                    <a:pt x="632291" y="596834"/>
                  </a:cubicBezTo>
                  <a:cubicBezTo>
                    <a:pt x="582549" y="578842"/>
                    <a:pt x="542862" y="570905"/>
                    <a:pt x="514816" y="561909"/>
                  </a:cubicBezTo>
                  <a:cubicBezTo>
                    <a:pt x="486770" y="552913"/>
                    <a:pt x="489416" y="565613"/>
                    <a:pt x="464016" y="542859"/>
                  </a:cubicBezTo>
                  <a:cubicBezTo>
                    <a:pt x="438616" y="520105"/>
                    <a:pt x="371941" y="446021"/>
                    <a:pt x="362416" y="425384"/>
                  </a:cubicBezTo>
                  <a:cubicBezTo>
                    <a:pt x="352891" y="404747"/>
                    <a:pt x="427504" y="446022"/>
                    <a:pt x="406866" y="419034"/>
                  </a:cubicBezTo>
                  <a:cubicBezTo>
                    <a:pt x="386228" y="392046"/>
                    <a:pt x="251291" y="286213"/>
                    <a:pt x="238591" y="263459"/>
                  </a:cubicBezTo>
                  <a:cubicBezTo>
                    <a:pt x="225891" y="240705"/>
                    <a:pt x="335958" y="292563"/>
                    <a:pt x="330666" y="282509"/>
                  </a:cubicBezTo>
                  <a:cubicBezTo>
                    <a:pt x="325374" y="272455"/>
                    <a:pt x="241237" y="217951"/>
                    <a:pt x="206841" y="203134"/>
                  </a:cubicBezTo>
                  <a:cubicBezTo>
                    <a:pt x="172445" y="188317"/>
                    <a:pt x="158158" y="205780"/>
                    <a:pt x="124291" y="193609"/>
                  </a:cubicBezTo>
                  <a:cubicBezTo>
                    <a:pt x="90424" y="181438"/>
                    <a:pt x="18458" y="156038"/>
                    <a:pt x="3641" y="130109"/>
                  </a:cubicBezTo>
                  <a:cubicBezTo>
                    <a:pt x="-11176" y="104180"/>
                    <a:pt x="23220" y="56555"/>
                    <a:pt x="35391" y="38034"/>
                  </a:cubicBezTo>
                  <a:cubicBezTo>
                    <a:pt x="47562" y="19513"/>
                    <a:pt x="93070" y="-9591"/>
                    <a:pt x="92541" y="31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2914C166-EBBF-22BB-DB99-A5EC45CC79A1}"/>
                </a:ext>
              </a:extLst>
            </p:cNvPr>
            <p:cNvSpPr/>
            <p:nvPr/>
          </p:nvSpPr>
          <p:spPr>
            <a:xfrm>
              <a:off x="2032000" y="6814138"/>
              <a:ext cx="295035" cy="179151"/>
            </a:xfrm>
            <a:custGeom>
              <a:avLst/>
              <a:gdLst>
                <a:gd name="connsiteX0" fmla="*/ 0 w 295035"/>
                <a:gd name="connsiteY0" fmla="*/ 2587 h 179151"/>
                <a:gd name="connsiteX1" fmla="*/ 234950 w 295035"/>
                <a:gd name="connsiteY1" fmla="*/ 2587 h 179151"/>
                <a:gd name="connsiteX2" fmla="*/ 273050 w 295035"/>
                <a:gd name="connsiteY2" fmla="*/ 37512 h 179151"/>
                <a:gd name="connsiteX3" fmla="*/ 266700 w 295035"/>
                <a:gd name="connsiteY3" fmla="*/ 170862 h 179151"/>
                <a:gd name="connsiteX4" fmla="*/ 273050 w 295035"/>
                <a:gd name="connsiteY4" fmla="*/ 151812 h 179151"/>
                <a:gd name="connsiteX5" fmla="*/ 292100 w 295035"/>
                <a:gd name="connsiteY5" fmla="*/ 43862 h 179151"/>
                <a:gd name="connsiteX6" fmla="*/ 203200 w 295035"/>
                <a:gd name="connsiteY6" fmla="*/ 24812 h 179151"/>
                <a:gd name="connsiteX7" fmla="*/ 158750 w 295035"/>
                <a:gd name="connsiteY7" fmla="*/ 43862 h 179151"/>
                <a:gd name="connsiteX8" fmla="*/ 168275 w 295035"/>
                <a:gd name="connsiteY8" fmla="*/ 8937 h 179151"/>
                <a:gd name="connsiteX9" fmla="*/ 50800 w 295035"/>
                <a:gd name="connsiteY9" fmla="*/ 2587 h 179151"/>
                <a:gd name="connsiteX10" fmla="*/ 0 w 295035"/>
                <a:gd name="connsiteY10" fmla="*/ 2587 h 17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035" h="179151">
                  <a:moveTo>
                    <a:pt x="0" y="2587"/>
                  </a:moveTo>
                  <a:cubicBezTo>
                    <a:pt x="30692" y="2587"/>
                    <a:pt x="189442" y="-3234"/>
                    <a:pt x="234950" y="2587"/>
                  </a:cubicBezTo>
                  <a:cubicBezTo>
                    <a:pt x="280458" y="8408"/>
                    <a:pt x="267758" y="9466"/>
                    <a:pt x="273050" y="37512"/>
                  </a:cubicBezTo>
                  <a:cubicBezTo>
                    <a:pt x="278342" y="65558"/>
                    <a:pt x="266700" y="151812"/>
                    <a:pt x="266700" y="170862"/>
                  </a:cubicBezTo>
                  <a:cubicBezTo>
                    <a:pt x="266700" y="189912"/>
                    <a:pt x="268817" y="172979"/>
                    <a:pt x="273050" y="151812"/>
                  </a:cubicBezTo>
                  <a:cubicBezTo>
                    <a:pt x="277283" y="130645"/>
                    <a:pt x="303742" y="65029"/>
                    <a:pt x="292100" y="43862"/>
                  </a:cubicBezTo>
                  <a:cubicBezTo>
                    <a:pt x="280458" y="22695"/>
                    <a:pt x="225425" y="24812"/>
                    <a:pt x="203200" y="24812"/>
                  </a:cubicBezTo>
                  <a:cubicBezTo>
                    <a:pt x="180975" y="24812"/>
                    <a:pt x="164571" y="46508"/>
                    <a:pt x="158750" y="43862"/>
                  </a:cubicBezTo>
                  <a:cubicBezTo>
                    <a:pt x="152929" y="41216"/>
                    <a:pt x="186267" y="15816"/>
                    <a:pt x="168275" y="8937"/>
                  </a:cubicBezTo>
                  <a:cubicBezTo>
                    <a:pt x="150283" y="2058"/>
                    <a:pt x="76729" y="2587"/>
                    <a:pt x="50800" y="2587"/>
                  </a:cubicBezTo>
                  <a:lnTo>
                    <a:pt x="0" y="258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4685FEE3-DF74-31E7-6ACC-73897FDBE626}"/>
                </a:ext>
              </a:extLst>
            </p:cNvPr>
            <p:cNvSpPr/>
            <p:nvPr/>
          </p:nvSpPr>
          <p:spPr>
            <a:xfrm>
              <a:off x="2419320" y="7051600"/>
              <a:ext cx="425567" cy="462839"/>
            </a:xfrm>
            <a:custGeom>
              <a:avLst/>
              <a:gdLst>
                <a:gd name="connsiteX0" fmla="*/ 31780 w 425567"/>
                <a:gd name="connsiteY0" fmla="*/ 75 h 462839"/>
                <a:gd name="connsiteX1" fmla="*/ 38130 w 425567"/>
                <a:gd name="connsiteY1" fmla="*/ 88975 h 462839"/>
                <a:gd name="connsiteX2" fmla="*/ 165130 w 425567"/>
                <a:gd name="connsiteY2" fmla="*/ 146125 h 462839"/>
                <a:gd name="connsiteX3" fmla="*/ 311180 w 425567"/>
                <a:gd name="connsiteY3" fmla="*/ 193750 h 462839"/>
                <a:gd name="connsiteX4" fmla="*/ 355630 w 425567"/>
                <a:gd name="connsiteY4" fmla="*/ 209625 h 462839"/>
                <a:gd name="connsiteX5" fmla="*/ 412780 w 425567"/>
                <a:gd name="connsiteY5" fmla="*/ 301700 h 462839"/>
                <a:gd name="connsiteX6" fmla="*/ 425480 w 425567"/>
                <a:gd name="connsiteY6" fmla="*/ 377900 h 462839"/>
                <a:gd name="connsiteX7" fmla="*/ 409605 w 425567"/>
                <a:gd name="connsiteY7" fmla="*/ 460450 h 462839"/>
                <a:gd name="connsiteX8" fmla="*/ 381030 w 425567"/>
                <a:gd name="connsiteY8" fmla="*/ 279475 h 462839"/>
                <a:gd name="connsiteX9" fmla="*/ 377855 w 425567"/>
                <a:gd name="connsiteY9" fmla="*/ 177875 h 462839"/>
                <a:gd name="connsiteX10" fmla="*/ 241330 w 425567"/>
                <a:gd name="connsiteY10" fmla="*/ 168350 h 462839"/>
                <a:gd name="connsiteX11" fmla="*/ 127030 w 425567"/>
                <a:gd name="connsiteY11" fmla="*/ 82625 h 462839"/>
                <a:gd name="connsiteX12" fmla="*/ 34955 w 425567"/>
                <a:gd name="connsiteY12" fmla="*/ 104850 h 462839"/>
                <a:gd name="connsiteX13" fmla="*/ 50830 w 425567"/>
                <a:gd name="connsiteY13" fmla="*/ 95325 h 462839"/>
                <a:gd name="connsiteX14" fmla="*/ 41305 w 425567"/>
                <a:gd name="connsiteY14" fmla="*/ 101675 h 462839"/>
                <a:gd name="connsiteX15" fmla="*/ 30 w 425567"/>
                <a:gd name="connsiteY15" fmla="*/ 104850 h 462839"/>
                <a:gd name="connsiteX16" fmla="*/ 31780 w 425567"/>
                <a:gd name="connsiteY16" fmla="*/ 75 h 4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5567" h="462839">
                  <a:moveTo>
                    <a:pt x="31780" y="75"/>
                  </a:moveTo>
                  <a:cubicBezTo>
                    <a:pt x="38130" y="-2571"/>
                    <a:pt x="15905" y="64633"/>
                    <a:pt x="38130" y="88975"/>
                  </a:cubicBezTo>
                  <a:cubicBezTo>
                    <a:pt x="60355" y="113317"/>
                    <a:pt x="119622" y="128663"/>
                    <a:pt x="165130" y="146125"/>
                  </a:cubicBezTo>
                  <a:cubicBezTo>
                    <a:pt x="210638" y="163587"/>
                    <a:pt x="279430" y="183167"/>
                    <a:pt x="311180" y="193750"/>
                  </a:cubicBezTo>
                  <a:cubicBezTo>
                    <a:pt x="342930" y="204333"/>
                    <a:pt x="338697" y="191633"/>
                    <a:pt x="355630" y="209625"/>
                  </a:cubicBezTo>
                  <a:cubicBezTo>
                    <a:pt x="372563" y="227617"/>
                    <a:pt x="401138" y="273654"/>
                    <a:pt x="412780" y="301700"/>
                  </a:cubicBezTo>
                  <a:cubicBezTo>
                    <a:pt x="424422" y="329746"/>
                    <a:pt x="426009" y="351442"/>
                    <a:pt x="425480" y="377900"/>
                  </a:cubicBezTo>
                  <a:cubicBezTo>
                    <a:pt x="424951" y="404358"/>
                    <a:pt x="417013" y="476854"/>
                    <a:pt x="409605" y="460450"/>
                  </a:cubicBezTo>
                  <a:cubicBezTo>
                    <a:pt x="402197" y="444046"/>
                    <a:pt x="386322" y="326571"/>
                    <a:pt x="381030" y="279475"/>
                  </a:cubicBezTo>
                  <a:cubicBezTo>
                    <a:pt x="375738" y="232379"/>
                    <a:pt x="401138" y="196396"/>
                    <a:pt x="377855" y="177875"/>
                  </a:cubicBezTo>
                  <a:cubicBezTo>
                    <a:pt x="354572" y="159354"/>
                    <a:pt x="283134" y="184225"/>
                    <a:pt x="241330" y="168350"/>
                  </a:cubicBezTo>
                  <a:cubicBezTo>
                    <a:pt x="199526" y="152475"/>
                    <a:pt x="161426" y="93208"/>
                    <a:pt x="127030" y="82625"/>
                  </a:cubicBezTo>
                  <a:cubicBezTo>
                    <a:pt x="92634" y="72042"/>
                    <a:pt x="47655" y="102733"/>
                    <a:pt x="34955" y="104850"/>
                  </a:cubicBezTo>
                  <a:cubicBezTo>
                    <a:pt x="22255" y="106967"/>
                    <a:pt x="49772" y="95854"/>
                    <a:pt x="50830" y="95325"/>
                  </a:cubicBezTo>
                  <a:cubicBezTo>
                    <a:pt x="51888" y="94796"/>
                    <a:pt x="49772" y="100088"/>
                    <a:pt x="41305" y="101675"/>
                  </a:cubicBezTo>
                  <a:cubicBezTo>
                    <a:pt x="32838" y="103262"/>
                    <a:pt x="1088" y="123371"/>
                    <a:pt x="30" y="104850"/>
                  </a:cubicBezTo>
                  <a:cubicBezTo>
                    <a:pt x="-1028" y="86329"/>
                    <a:pt x="25430" y="2721"/>
                    <a:pt x="31780" y="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632B2291-0CD1-1AD1-3570-172CDC29F6E5}"/>
                </a:ext>
              </a:extLst>
            </p:cNvPr>
            <p:cNvSpPr/>
            <p:nvPr/>
          </p:nvSpPr>
          <p:spPr>
            <a:xfrm>
              <a:off x="2857420" y="7311521"/>
              <a:ext cx="126400" cy="514739"/>
            </a:xfrm>
            <a:custGeom>
              <a:avLst/>
              <a:gdLst>
                <a:gd name="connsiteX0" fmla="*/ 3255 w 126400"/>
                <a:gd name="connsiteY0" fmla="*/ 3679 h 514739"/>
                <a:gd name="connsiteX1" fmla="*/ 44530 w 126400"/>
                <a:gd name="connsiteY1" fmla="*/ 146554 h 514739"/>
                <a:gd name="connsiteX2" fmla="*/ 80 w 126400"/>
                <a:gd name="connsiteY2" fmla="*/ 229104 h 514739"/>
                <a:gd name="connsiteX3" fmla="*/ 35005 w 126400"/>
                <a:gd name="connsiteY3" fmla="*/ 184654 h 514739"/>
                <a:gd name="connsiteX4" fmla="*/ 85805 w 126400"/>
                <a:gd name="connsiteY4" fmla="*/ 311654 h 514739"/>
                <a:gd name="connsiteX5" fmla="*/ 98505 w 126400"/>
                <a:gd name="connsiteY5" fmla="*/ 311654 h 514739"/>
                <a:gd name="connsiteX6" fmla="*/ 82630 w 126400"/>
                <a:gd name="connsiteY6" fmla="*/ 410079 h 514739"/>
                <a:gd name="connsiteX7" fmla="*/ 50880 w 126400"/>
                <a:gd name="connsiteY7" fmla="*/ 492629 h 514739"/>
                <a:gd name="connsiteX8" fmla="*/ 38180 w 126400"/>
                <a:gd name="connsiteY8" fmla="*/ 505329 h 514739"/>
                <a:gd name="connsiteX9" fmla="*/ 88980 w 126400"/>
                <a:gd name="connsiteY9" fmla="*/ 368804 h 514739"/>
                <a:gd name="connsiteX10" fmla="*/ 123905 w 126400"/>
                <a:gd name="connsiteY10" fmla="*/ 346579 h 514739"/>
                <a:gd name="connsiteX11" fmla="*/ 111205 w 126400"/>
                <a:gd name="connsiteY11" fmla="*/ 168779 h 514739"/>
                <a:gd name="connsiteX12" fmla="*/ 12780 w 126400"/>
                <a:gd name="connsiteY12" fmla="*/ 203704 h 514739"/>
                <a:gd name="connsiteX13" fmla="*/ 31830 w 126400"/>
                <a:gd name="connsiteY13" fmla="*/ 130679 h 514739"/>
                <a:gd name="connsiteX14" fmla="*/ 31830 w 126400"/>
                <a:gd name="connsiteY14" fmla="*/ 51304 h 514739"/>
                <a:gd name="connsiteX15" fmla="*/ 3255 w 126400"/>
                <a:gd name="connsiteY15" fmla="*/ 3679 h 5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00" h="514739">
                  <a:moveTo>
                    <a:pt x="3255" y="3679"/>
                  </a:moveTo>
                  <a:cubicBezTo>
                    <a:pt x="5372" y="19554"/>
                    <a:pt x="45059" y="108983"/>
                    <a:pt x="44530" y="146554"/>
                  </a:cubicBezTo>
                  <a:cubicBezTo>
                    <a:pt x="44001" y="184125"/>
                    <a:pt x="1667" y="222754"/>
                    <a:pt x="80" y="229104"/>
                  </a:cubicBezTo>
                  <a:cubicBezTo>
                    <a:pt x="-1508" y="235454"/>
                    <a:pt x="20717" y="170896"/>
                    <a:pt x="35005" y="184654"/>
                  </a:cubicBezTo>
                  <a:cubicBezTo>
                    <a:pt x="49293" y="198412"/>
                    <a:pt x="75222" y="290487"/>
                    <a:pt x="85805" y="311654"/>
                  </a:cubicBezTo>
                  <a:cubicBezTo>
                    <a:pt x="96388" y="332821"/>
                    <a:pt x="99034" y="295250"/>
                    <a:pt x="98505" y="311654"/>
                  </a:cubicBezTo>
                  <a:cubicBezTo>
                    <a:pt x="97976" y="328058"/>
                    <a:pt x="90568" y="379916"/>
                    <a:pt x="82630" y="410079"/>
                  </a:cubicBezTo>
                  <a:cubicBezTo>
                    <a:pt x="74692" y="440242"/>
                    <a:pt x="58288" y="476754"/>
                    <a:pt x="50880" y="492629"/>
                  </a:cubicBezTo>
                  <a:cubicBezTo>
                    <a:pt x="43472" y="508504"/>
                    <a:pt x="31830" y="525966"/>
                    <a:pt x="38180" y="505329"/>
                  </a:cubicBezTo>
                  <a:cubicBezTo>
                    <a:pt x="44530" y="484692"/>
                    <a:pt x="74693" y="395262"/>
                    <a:pt x="88980" y="368804"/>
                  </a:cubicBezTo>
                  <a:cubicBezTo>
                    <a:pt x="103267" y="342346"/>
                    <a:pt x="120201" y="379917"/>
                    <a:pt x="123905" y="346579"/>
                  </a:cubicBezTo>
                  <a:cubicBezTo>
                    <a:pt x="127609" y="313241"/>
                    <a:pt x="129726" y="192591"/>
                    <a:pt x="111205" y="168779"/>
                  </a:cubicBezTo>
                  <a:cubicBezTo>
                    <a:pt x="92684" y="144967"/>
                    <a:pt x="26009" y="210054"/>
                    <a:pt x="12780" y="203704"/>
                  </a:cubicBezTo>
                  <a:cubicBezTo>
                    <a:pt x="-449" y="197354"/>
                    <a:pt x="28655" y="156079"/>
                    <a:pt x="31830" y="130679"/>
                  </a:cubicBezTo>
                  <a:cubicBezTo>
                    <a:pt x="35005" y="105279"/>
                    <a:pt x="35005" y="75646"/>
                    <a:pt x="31830" y="51304"/>
                  </a:cubicBezTo>
                  <a:cubicBezTo>
                    <a:pt x="28655" y="26962"/>
                    <a:pt x="1138" y="-12196"/>
                    <a:pt x="3255" y="36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1EF5F04C-444A-3832-2C64-8D5367BCF86D}"/>
                </a:ext>
              </a:extLst>
            </p:cNvPr>
            <p:cNvSpPr/>
            <p:nvPr/>
          </p:nvSpPr>
          <p:spPr>
            <a:xfrm>
              <a:off x="2132313" y="7024227"/>
              <a:ext cx="725189" cy="720778"/>
            </a:xfrm>
            <a:custGeom>
              <a:avLst/>
              <a:gdLst>
                <a:gd name="connsiteX0" fmla="*/ 7637 w 725189"/>
                <a:gd name="connsiteY0" fmla="*/ 8398 h 720778"/>
                <a:gd name="connsiteX1" fmla="*/ 360062 w 725189"/>
                <a:gd name="connsiteY1" fmla="*/ 341773 h 720778"/>
                <a:gd name="connsiteX2" fmla="*/ 366412 w 725189"/>
                <a:gd name="connsiteY2" fmla="*/ 367173 h 720778"/>
                <a:gd name="connsiteX3" fmla="*/ 452137 w 725189"/>
                <a:gd name="connsiteY3" fmla="*/ 411623 h 720778"/>
                <a:gd name="connsiteX4" fmla="*/ 496587 w 725189"/>
                <a:gd name="connsiteY4" fmla="*/ 497348 h 720778"/>
                <a:gd name="connsiteX5" fmla="*/ 575962 w 725189"/>
                <a:gd name="connsiteY5" fmla="*/ 608473 h 720778"/>
                <a:gd name="connsiteX6" fmla="*/ 648987 w 725189"/>
                <a:gd name="connsiteY6" fmla="*/ 713248 h 720778"/>
                <a:gd name="connsiteX7" fmla="*/ 623587 w 725189"/>
                <a:gd name="connsiteY7" fmla="*/ 700548 h 720778"/>
                <a:gd name="connsiteX8" fmla="*/ 725187 w 725189"/>
                <a:gd name="connsiteY8" fmla="*/ 605298 h 720778"/>
                <a:gd name="connsiteX9" fmla="*/ 626762 w 725189"/>
                <a:gd name="connsiteY9" fmla="*/ 373523 h 720778"/>
                <a:gd name="connsiteX10" fmla="*/ 722012 w 725189"/>
                <a:gd name="connsiteY10" fmla="*/ 675148 h 720778"/>
                <a:gd name="connsiteX11" fmla="*/ 642637 w 725189"/>
                <a:gd name="connsiteY11" fmla="*/ 662448 h 720778"/>
                <a:gd name="connsiteX12" fmla="*/ 490237 w 725189"/>
                <a:gd name="connsiteY12" fmla="*/ 471948 h 720778"/>
                <a:gd name="connsiteX13" fmla="*/ 509287 w 725189"/>
                <a:gd name="connsiteY13" fmla="*/ 490998 h 720778"/>
                <a:gd name="connsiteX14" fmla="*/ 515637 w 725189"/>
                <a:gd name="connsiteY14" fmla="*/ 411623 h 720778"/>
                <a:gd name="connsiteX15" fmla="*/ 547387 w 725189"/>
                <a:gd name="connsiteY15" fmla="*/ 398923 h 720778"/>
                <a:gd name="connsiteX16" fmla="*/ 461662 w 725189"/>
                <a:gd name="connsiteY16" fmla="*/ 392573 h 720778"/>
                <a:gd name="connsiteX17" fmla="*/ 360062 w 725189"/>
                <a:gd name="connsiteY17" fmla="*/ 329073 h 720778"/>
                <a:gd name="connsiteX18" fmla="*/ 252112 w 725189"/>
                <a:gd name="connsiteY18" fmla="*/ 227473 h 720778"/>
                <a:gd name="connsiteX19" fmla="*/ 150512 w 725189"/>
                <a:gd name="connsiteY19" fmla="*/ 90948 h 720778"/>
                <a:gd name="connsiteX20" fmla="*/ 140987 w 725189"/>
                <a:gd name="connsiteY20" fmla="*/ 100473 h 720778"/>
                <a:gd name="connsiteX21" fmla="*/ 118762 w 725189"/>
                <a:gd name="connsiteY21" fmla="*/ 100473 h 720778"/>
                <a:gd name="connsiteX22" fmla="*/ 7637 w 725189"/>
                <a:gd name="connsiteY22" fmla="*/ 8398 h 7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5189" h="720778">
                  <a:moveTo>
                    <a:pt x="7637" y="8398"/>
                  </a:moveTo>
                  <a:cubicBezTo>
                    <a:pt x="47854" y="48615"/>
                    <a:pt x="300266" y="281977"/>
                    <a:pt x="360062" y="341773"/>
                  </a:cubicBezTo>
                  <a:cubicBezTo>
                    <a:pt x="419858" y="401569"/>
                    <a:pt x="351066" y="355531"/>
                    <a:pt x="366412" y="367173"/>
                  </a:cubicBezTo>
                  <a:cubicBezTo>
                    <a:pt x="381758" y="378815"/>
                    <a:pt x="430441" y="389927"/>
                    <a:pt x="452137" y="411623"/>
                  </a:cubicBezTo>
                  <a:cubicBezTo>
                    <a:pt x="473833" y="433319"/>
                    <a:pt x="475950" y="464540"/>
                    <a:pt x="496587" y="497348"/>
                  </a:cubicBezTo>
                  <a:cubicBezTo>
                    <a:pt x="517224" y="530156"/>
                    <a:pt x="550562" y="572490"/>
                    <a:pt x="575962" y="608473"/>
                  </a:cubicBezTo>
                  <a:cubicBezTo>
                    <a:pt x="601362" y="644456"/>
                    <a:pt x="641050" y="697902"/>
                    <a:pt x="648987" y="713248"/>
                  </a:cubicBezTo>
                  <a:cubicBezTo>
                    <a:pt x="656924" y="728594"/>
                    <a:pt x="610887" y="718540"/>
                    <a:pt x="623587" y="700548"/>
                  </a:cubicBezTo>
                  <a:cubicBezTo>
                    <a:pt x="636287" y="682556"/>
                    <a:pt x="724658" y="659802"/>
                    <a:pt x="725187" y="605298"/>
                  </a:cubicBezTo>
                  <a:cubicBezTo>
                    <a:pt x="725716" y="550794"/>
                    <a:pt x="627291" y="361881"/>
                    <a:pt x="626762" y="373523"/>
                  </a:cubicBezTo>
                  <a:cubicBezTo>
                    <a:pt x="626233" y="385165"/>
                    <a:pt x="719366" y="626994"/>
                    <a:pt x="722012" y="675148"/>
                  </a:cubicBezTo>
                  <a:cubicBezTo>
                    <a:pt x="724658" y="723302"/>
                    <a:pt x="681266" y="696315"/>
                    <a:pt x="642637" y="662448"/>
                  </a:cubicBezTo>
                  <a:cubicBezTo>
                    <a:pt x="604008" y="628581"/>
                    <a:pt x="512462" y="500523"/>
                    <a:pt x="490237" y="471948"/>
                  </a:cubicBezTo>
                  <a:cubicBezTo>
                    <a:pt x="468012" y="443373"/>
                    <a:pt x="505054" y="501052"/>
                    <a:pt x="509287" y="490998"/>
                  </a:cubicBezTo>
                  <a:cubicBezTo>
                    <a:pt x="513520" y="480944"/>
                    <a:pt x="509287" y="426969"/>
                    <a:pt x="515637" y="411623"/>
                  </a:cubicBezTo>
                  <a:cubicBezTo>
                    <a:pt x="521987" y="396277"/>
                    <a:pt x="556383" y="402098"/>
                    <a:pt x="547387" y="398923"/>
                  </a:cubicBezTo>
                  <a:cubicBezTo>
                    <a:pt x="538391" y="395748"/>
                    <a:pt x="492883" y="404215"/>
                    <a:pt x="461662" y="392573"/>
                  </a:cubicBezTo>
                  <a:cubicBezTo>
                    <a:pt x="430441" y="380931"/>
                    <a:pt x="394987" y="356590"/>
                    <a:pt x="360062" y="329073"/>
                  </a:cubicBezTo>
                  <a:cubicBezTo>
                    <a:pt x="325137" y="301556"/>
                    <a:pt x="287037" y="267160"/>
                    <a:pt x="252112" y="227473"/>
                  </a:cubicBezTo>
                  <a:cubicBezTo>
                    <a:pt x="217187" y="187786"/>
                    <a:pt x="169033" y="112115"/>
                    <a:pt x="150512" y="90948"/>
                  </a:cubicBezTo>
                  <a:cubicBezTo>
                    <a:pt x="131991" y="69781"/>
                    <a:pt x="146279" y="98886"/>
                    <a:pt x="140987" y="100473"/>
                  </a:cubicBezTo>
                  <a:cubicBezTo>
                    <a:pt x="135695" y="102060"/>
                    <a:pt x="139400" y="116348"/>
                    <a:pt x="118762" y="100473"/>
                  </a:cubicBezTo>
                  <a:cubicBezTo>
                    <a:pt x="98125" y="84598"/>
                    <a:pt x="-32580" y="-31819"/>
                    <a:pt x="7637" y="8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1F74A4F8-CA95-3B16-1B3A-572C2D412030}"/>
                </a:ext>
              </a:extLst>
            </p:cNvPr>
            <p:cNvSpPr/>
            <p:nvPr/>
          </p:nvSpPr>
          <p:spPr>
            <a:xfrm>
              <a:off x="2515145" y="7371858"/>
              <a:ext cx="346283" cy="303014"/>
            </a:xfrm>
            <a:custGeom>
              <a:avLst/>
              <a:gdLst>
                <a:gd name="connsiteX0" fmla="*/ 2630 w 346283"/>
                <a:gd name="connsiteY0" fmla="*/ 492 h 303014"/>
                <a:gd name="connsiteX1" fmla="*/ 183605 w 346283"/>
                <a:gd name="connsiteY1" fmla="*/ 60817 h 303014"/>
                <a:gd name="connsiteX2" fmla="*/ 256630 w 346283"/>
                <a:gd name="connsiteY2" fmla="*/ 168767 h 303014"/>
                <a:gd name="connsiteX3" fmla="*/ 256630 w 346283"/>
                <a:gd name="connsiteY3" fmla="*/ 156067 h 303014"/>
                <a:gd name="connsiteX4" fmla="*/ 345530 w 346283"/>
                <a:gd name="connsiteY4" fmla="*/ 302117 h 303014"/>
                <a:gd name="connsiteX5" fmla="*/ 199480 w 346283"/>
                <a:gd name="connsiteY5" fmla="*/ 76692 h 303014"/>
                <a:gd name="connsiteX6" fmla="*/ 170905 w 346283"/>
                <a:gd name="connsiteY6" fmla="*/ 25892 h 303014"/>
                <a:gd name="connsiteX7" fmla="*/ 82005 w 346283"/>
                <a:gd name="connsiteY7" fmla="*/ 32242 h 303014"/>
                <a:gd name="connsiteX8" fmla="*/ 2630 w 346283"/>
                <a:gd name="connsiteY8" fmla="*/ 492 h 30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283" h="303014">
                  <a:moveTo>
                    <a:pt x="2630" y="492"/>
                  </a:moveTo>
                  <a:cubicBezTo>
                    <a:pt x="19563" y="5254"/>
                    <a:pt x="141272" y="32771"/>
                    <a:pt x="183605" y="60817"/>
                  </a:cubicBezTo>
                  <a:cubicBezTo>
                    <a:pt x="225938" y="88863"/>
                    <a:pt x="244459" y="152892"/>
                    <a:pt x="256630" y="168767"/>
                  </a:cubicBezTo>
                  <a:cubicBezTo>
                    <a:pt x="268801" y="184642"/>
                    <a:pt x="241813" y="133842"/>
                    <a:pt x="256630" y="156067"/>
                  </a:cubicBezTo>
                  <a:cubicBezTo>
                    <a:pt x="271447" y="178292"/>
                    <a:pt x="355055" y="315346"/>
                    <a:pt x="345530" y="302117"/>
                  </a:cubicBezTo>
                  <a:cubicBezTo>
                    <a:pt x="336005" y="288888"/>
                    <a:pt x="228584" y="122730"/>
                    <a:pt x="199480" y="76692"/>
                  </a:cubicBezTo>
                  <a:cubicBezTo>
                    <a:pt x="170376" y="30654"/>
                    <a:pt x="190484" y="33300"/>
                    <a:pt x="170905" y="25892"/>
                  </a:cubicBezTo>
                  <a:cubicBezTo>
                    <a:pt x="151326" y="18484"/>
                    <a:pt x="108993" y="37534"/>
                    <a:pt x="82005" y="32242"/>
                  </a:cubicBezTo>
                  <a:cubicBezTo>
                    <a:pt x="55018" y="26950"/>
                    <a:pt x="-14303" y="-4270"/>
                    <a:pt x="2630" y="4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1EB4FC28-8E94-184E-0986-7328ADEC7E18}"/>
                </a:ext>
              </a:extLst>
            </p:cNvPr>
            <p:cNvSpPr/>
            <p:nvPr/>
          </p:nvSpPr>
          <p:spPr>
            <a:xfrm>
              <a:off x="1660020" y="6796425"/>
              <a:ext cx="307238" cy="570142"/>
            </a:xfrm>
            <a:custGeom>
              <a:avLst/>
              <a:gdLst>
                <a:gd name="connsiteX0" fmla="*/ 305305 w 307238"/>
                <a:gd name="connsiteY0" fmla="*/ 39350 h 570142"/>
                <a:gd name="connsiteX1" fmla="*/ 111630 w 307238"/>
                <a:gd name="connsiteY1" fmla="*/ 1250 h 570142"/>
                <a:gd name="connsiteX2" fmla="*/ 29080 w 307238"/>
                <a:gd name="connsiteY2" fmla="*/ 93325 h 570142"/>
                <a:gd name="connsiteX3" fmla="*/ 70355 w 307238"/>
                <a:gd name="connsiteY3" fmla="*/ 182225 h 570142"/>
                <a:gd name="connsiteX4" fmla="*/ 38605 w 307238"/>
                <a:gd name="connsiteY4" fmla="*/ 163175 h 570142"/>
                <a:gd name="connsiteX5" fmla="*/ 260855 w 307238"/>
                <a:gd name="connsiteY5" fmla="*/ 566400 h 570142"/>
                <a:gd name="connsiteX6" fmla="*/ 102105 w 307238"/>
                <a:gd name="connsiteY6" fmla="*/ 353675 h 570142"/>
                <a:gd name="connsiteX7" fmla="*/ 10030 w 307238"/>
                <a:gd name="connsiteY7" fmla="*/ 172700 h 570142"/>
                <a:gd name="connsiteX8" fmla="*/ 16380 w 307238"/>
                <a:gd name="connsiteY8" fmla="*/ 36175 h 570142"/>
                <a:gd name="connsiteX9" fmla="*/ 133855 w 307238"/>
                <a:gd name="connsiteY9" fmla="*/ 52050 h 570142"/>
                <a:gd name="connsiteX10" fmla="*/ 206880 w 307238"/>
                <a:gd name="connsiteY10" fmla="*/ 29825 h 570142"/>
                <a:gd name="connsiteX11" fmla="*/ 305305 w 307238"/>
                <a:gd name="connsiteY11" fmla="*/ 39350 h 57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238" h="570142">
                  <a:moveTo>
                    <a:pt x="305305" y="39350"/>
                  </a:moveTo>
                  <a:cubicBezTo>
                    <a:pt x="289430" y="34588"/>
                    <a:pt x="157667" y="-7746"/>
                    <a:pt x="111630" y="1250"/>
                  </a:cubicBezTo>
                  <a:cubicBezTo>
                    <a:pt x="65593" y="10246"/>
                    <a:pt x="35959" y="63163"/>
                    <a:pt x="29080" y="93325"/>
                  </a:cubicBezTo>
                  <a:cubicBezTo>
                    <a:pt x="22201" y="123487"/>
                    <a:pt x="68768" y="170583"/>
                    <a:pt x="70355" y="182225"/>
                  </a:cubicBezTo>
                  <a:cubicBezTo>
                    <a:pt x="71942" y="193867"/>
                    <a:pt x="6855" y="99146"/>
                    <a:pt x="38605" y="163175"/>
                  </a:cubicBezTo>
                  <a:cubicBezTo>
                    <a:pt x="70355" y="227204"/>
                    <a:pt x="250272" y="534650"/>
                    <a:pt x="260855" y="566400"/>
                  </a:cubicBezTo>
                  <a:cubicBezTo>
                    <a:pt x="271438" y="598150"/>
                    <a:pt x="143909" y="419292"/>
                    <a:pt x="102105" y="353675"/>
                  </a:cubicBezTo>
                  <a:cubicBezTo>
                    <a:pt x="60301" y="288058"/>
                    <a:pt x="24317" y="225617"/>
                    <a:pt x="10030" y="172700"/>
                  </a:cubicBezTo>
                  <a:cubicBezTo>
                    <a:pt x="-4258" y="119783"/>
                    <a:pt x="-4257" y="56283"/>
                    <a:pt x="16380" y="36175"/>
                  </a:cubicBezTo>
                  <a:cubicBezTo>
                    <a:pt x="37017" y="16067"/>
                    <a:pt x="102105" y="53108"/>
                    <a:pt x="133855" y="52050"/>
                  </a:cubicBezTo>
                  <a:cubicBezTo>
                    <a:pt x="165605" y="50992"/>
                    <a:pt x="178834" y="27179"/>
                    <a:pt x="206880" y="29825"/>
                  </a:cubicBezTo>
                  <a:cubicBezTo>
                    <a:pt x="234926" y="32471"/>
                    <a:pt x="321180" y="44112"/>
                    <a:pt x="305305" y="393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A538CAE9-ED7B-D6D8-B001-D1F9C8896888}"/>
                </a:ext>
              </a:extLst>
            </p:cNvPr>
            <p:cNvSpPr/>
            <p:nvPr/>
          </p:nvSpPr>
          <p:spPr>
            <a:xfrm>
              <a:off x="1978818" y="6902391"/>
              <a:ext cx="620297" cy="737422"/>
            </a:xfrm>
            <a:custGeom>
              <a:avLst/>
              <a:gdLst>
                <a:gd name="connsiteX0" fmla="*/ 227807 w 620297"/>
                <a:gd name="connsiteY0" fmla="*/ 59 h 737422"/>
                <a:gd name="connsiteX1" fmla="*/ 37307 w 620297"/>
                <a:gd name="connsiteY1" fmla="*/ 82609 h 737422"/>
                <a:gd name="connsiteX2" fmla="*/ 78582 w 620297"/>
                <a:gd name="connsiteY2" fmla="*/ 177859 h 737422"/>
                <a:gd name="connsiteX3" fmla="*/ 30957 w 620297"/>
                <a:gd name="connsiteY3" fmla="*/ 215959 h 737422"/>
                <a:gd name="connsiteX4" fmla="*/ 46832 w 620297"/>
                <a:gd name="connsiteY4" fmla="*/ 295334 h 737422"/>
                <a:gd name="connsiteX5" fmla="*/ 34132 w 620297"/>
                <a:gd name="connsiteY5" fmla="*/ 330259 h 737422"/>
                <a:gd name="connsiteX6" fmla="*/ 103982 w 620297"/>
                <a:gd name="connsiteY6" fmla="*/ 406459 h 737422"/>
                <a:gd name="connsiteX7" fmla="*/ 97632 w 620297"/>
                <a:gd name="connsiteY7" fmla="*/ 454084 h 737422"/>
                <a:gd name="connsiteX8" fmla="*/ 142082 w 620297"/>
                <a:gd name="connsiteY8" fmla="*/ 501709 h 737422"/>
                <a:gd name="connsiteX9" fmla="*/ 113507 w 620297"/>
                <a:gd name="connsiteY9" fmla="*/ 508059 h 737422"/>
                <a:gd name="connsiteX10" fmla="*/ 227807 w 620297"/>
                <a:gd name="connsiteY10" fmla="*/ 600134 h 737422"/>
                <a:gd name="connsiteX11" fmla="*/ 310357 w 620297"/>
                <a:gd name="connsiteY11" fmla="*/ 676334 h 737422"/>
                <a:gd name="connsiteX12" fmla="*/ 475457 w 620297"/>
                <a:gd name="connsiteY12" fmla="*/ 685859 h 737422"/>
                <a:gd name="connsiteX13" fmla="*/ 411957 w 620297"/>
                <a:gd name="connsiteY13" fmla="*/ 704909 h 737422"/>
                <a:gd name="connsiteX14" fmla="*/ 494507 w 620297"/>
                <a:gd name="connsiteY14" fmla="*/ 736659 h 737422"/>
                <a:gd name="connsiteX15" fmla="*/ 535782 w 620297"/>
                <a:gd name="connsiteY15" fmla="*/ 669984 h 737422"/>
                <a:gd name="connsiteX16" fmla="*/ 605632 w 620297"/>
                <a:gd name="connsiteY16" fmla="*/ 635059 h 737422"/>
                <a:gd name="connsiteX17" fmla="*/ 611982 w 620297"/>
                <a:gd name="connsiteY17" fmla="*/ 568384 h 737422"/>
                <a:gd name="connsiteX18" fmla="*/ 510382 w 620297"/>
                <a:gd name="connsiteY18" fmla="*/ 711259 h 737422"/>
                <a:gd name="connsiteX19" fmla="*/ 348457 w 620297"/>
                <a:gd name="connsiteY19" fmla="*/ 660459 h 737422"/>
                <a:gd name="connsiteX20" fmla="*/ 30957 w 620297"/>
                <a:gd name="connsiteY20" fmla="*/ 447734 h 737422"/>
                <a:gd name="connsiteX21" fmla="*/ 56357 w 620297"/>
                <a:gd name="connsiteY21" fmla="*/ 466784 h 737422"/>
                <a:gd name="connsiteX22" fmla="*/ 53182 w 620297"/>
                <a:gd name="connsiteY22" fmla="*/ 368359 h 737422"/>
                <a:gd name="connsiteX23" fmla="*/ 2382 w 620297"/>
                <a:gd name="connsiteY23" fmla="*/ 320734 h 737422"/>
                <a:gd name="connsiteX24" fmla="*/ 11907 w 620297"/>
                <a:gd name="connsiteY24" fmla="*/ 139759 h 737422"/>
                <a:gd name="connsiteX25" fmla="*/ 43657 w 620297"/>
                <a:gd name="connsiteY25" fmla="*/ 95309 h 737422"/>
                <a:gd name="connsiteX26" fmla="*/ 227807 w 620297"/>
                <a:gd name="connsiteY26" fmla="*/ 59 h 73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0297" h="737422">
                  <a:moveTo>
                    <a:pt x="227807" y="59"/>
                  </a:moveTo>
                  <a:cubicBezTo>
                    <a:pt x="226749" y="-2058"/>
                    <a:pt x="62178" y="52976"/>
                    <a:pt x="37307" y="82609"/>
                  </a:cubicBezTo>
                  <a:cubicBezTo>
                    <a:pt x="12436" y="112242"/>
                    <a:pt x="79640" y="155634"/>
                    <a:pt x="78582" y="177859"/>
                  </a:cubicBezTo>
                  <a:cubicBezTo>
                    <a:pt x="77524" y="200084"/>
                    <a:pt x="36249" y="196380"/>
                    <a:pt x="30957" y="215959"/>
                  </a:cubicBezTo>
                  <a:cubicBezTo>
                    <a:pt x="25665" y="235538"/>
                    <a:pt x="46303" y="276284"/>
                    <a:pt x="46832" y="295334"/>
                  </a:cubicBezTo>
                  <a:cubicBezTo>
                    <a:pt x="47361" y="314384"/>
                    <a:pt x="24607" y="311738"/>
                    <a:pt x="34132" y="330259"/>
                  </a:cubicBezTo>
                  <a:cubicBezTo>
                    <a:pt x="43657" y="348780"/>
                    <a:pt x="93399" y="385822"/>
                    <a:pt x="103982" y="406459"/>
                  </a:cubicBezTo>
                  <a:cubicBezTo>
                    <a:pt x="114565" y="427097"/>
                    <a:pt x="91282" y="438209"/>
                    <a:pt x="97632" y="454084"/>
                  </a:cubicBezTo>
                  <a:cubicBezTo>
                    <a:pt x="103982" y="469959"/>
                    <a:pt x="139436" y="492713"/>
                    <a:pt x="142082" y="501709"/>
                  </a:cubicBezTo>
                  <a:cubicBezTo>
                    <a:pt x="144728" y="510705"/>
                    <a:pt x="99219" y="491655"/>
                    <a:pt x="113507" y="508059"/>
                  </a:cubicBezTo>
                  <a:cubicBezTo>
                    <a:pt x="127795" y="524463"/>
                    <a:pt x="194999" y="572088"/>
                    <a:pt x="227807" y="600134"/>
                  </a:cubicBezTo>
                  <a:cubicBezTo>
                    <a:pt x="260615" y="628180"/>
                    <a:pt x="269082" y="662047"/>
                    <a:pt x="310357" y="676334"/>
                  </a:cubicBezTo>
                  <a:cubicBezTo>
                    <a:pt x="351632" y="690622"/>
                    <a:pt x="458524" y="681097"/>
                    <a:pt x="475457" y="685859"/>
                  </a:cubicBezTo>
                  <a:cubicBezTo>
                    <a:pt x="492390" y="690621"/>
                    <a:pt x="408782" y="696442"/>
                    <a:pt x="411957" y="704909"/>
                  </a:cubicBezTo>
                  <a:cubicBezTo>
                    <a:pt x="415132" y="713376"/>
                    <a:pt x="473870" y="742480"/>
                    <a:pt x="494507" y="736659"/>
                  </a:cubicBezTo>
                  <a:cubicBezTo>
                    <a:pt x="515144" y="730838"/>
                    <a:pt x="517261" y="686917"/>
                    <a:pt x="535782" y="669984"/>
                  </a:cubicBezTo>
                  <a:cubicBezTo>
                    <a:pt x="554303" y="653051"/>
                    <a:pt x="592932" y="651992"/>
                    <a:pt x="605632" y="635059"/>
                  </a:cubicBezTo>
                  <a:cubicBezTo>
                    <a:pt x="618332" y="618126"/>
                    <a:pt x="627857" y="555684"/>
                    <a:pt x="611982" y="568384"/>
                  </a:cubicBezTo>
                  <a:cubicBezTo>
                    <a:pt x="596107" y="581084"/>
                    <a:pt x="554303" y="695913"/>
                    <a:pt x="510382" y="711259"/>
                  </a:cubicBezTo>
                  <a:cubicBezTo>
                    <a:pt x="466461" y="726605"/>
                    <a:pt x="428361" y="704380"/>
                    <a:pt x="348457" y="660459"/>
                  </a:cubicBezTo>
                  <a:cubicBezTo>
                    <a:pt x="268553" y="616538"/>
                    <a:pt x="79640" y="480013"/>
                    <a:pt x="30957" y="447734"/>
                  </a:cubicBezTo>
                  <a:cubicBezTo>
                    <a:pt x="-17726" y="415455"/>
                    <a:pt x="52653" y="480013"/>
                    <a:pt x="56357" y="466784"/>
                  </a:cubicBezTo>
                  <a:cubicBezTo>
                    <a:pt x="60061" y="453555"/>
                    <a:pt x="62178" y="392701"/>
                    <a:pt x="53182" y="368359"/>
                  </a:cubicBezTo>
                  <a:cubicBezTo>
                    <a:pt x="44186" y="344017"/>
                    <a:pt x="9261" y="358834"/>
                    <a:pt x="2382" y="320734"/>
                  </a:cubicBezTo>
                  <a:cubicBezTo>
                    <a:pt x="-4497" y="282634"/>
                    <a:pt x="5028" y="177330"/>
                    <a:pt x="11907" y="139759"/>
                  </a:cubicBezTo>
                  <a:cubicBezTo>
                    <a:pt x="18786" y="102188"/>
                    <a:pt x="10320" y="113301"/>
                    <a:pt x="43657" y="95309"/>
                  </a:cubicBezTo>
                  <a:cubicBezTo>
                    <a:pt x="76994" y="77317"/>
                    <a:pt x="228865" y="2176"/>
                    <a:pt x="227807" y="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CD7B1DB5-CE07-4D75-B261-DEEB9A6DA5C2}"/>
                </a:ext>
              </a:extLst>
            </p:cNvPr>
            <p:cNvSpPr/>
            <p:nvPr/>
          </p:nvSpPr>
          <p:spPr>
            <a:xfrm>
              <a:off x="2165291" y="7105327"/>
              <a:ext cx="473161" cy="359388"/>
            </a:xfrm>
            <a:custGeom>
              <a:avLst/>
              <a:gdLst>
                <a:gd name="connsiteX0" fmla="*/ 59 w 473161"/>
                <a:gd name="connsiteY0" fmla="*/ 323 h 359388"/>
                <a:gd name="connsiteX1" fmla="*/ 209609 w 473161"/>
                <a:gd name="connsiteY1" fmla="*/ 209873 h 359388"/>
                <a:gd name="connsiteX2" fmla="*/ 206434 w 473161"/>
                <a:gd name="connsiteY2" fmla="*/ 193998 h 359388"/>
                <a:gd name="connsiteX3" fmla="*/ 155634 w 473161"/>
                <a:gd name="connsiteY3" fmla="*/ 270198 h 359388"/>
                <a:gd name="connsiteX4" fmla="*/ 247709 w 473161"/>
                <a:gd name="connsiteY4" fmla="*/ 330523 h 359388"/>
                <a:gd name="connsiteX5" fmla="*/ 250884 w 473161"/>
                <a:gd name="connsiteY5" fmla="*/ 276548 h 359388"/>
                <a:gd name="connsiteX6" fmla="*/ 473134 w 473161"/>
                <a:gd name="connsiteY6" fmla="*/ 359098 h 359388"/>
                <a:gd name="connsiteX7" fmla="*/ 235009 w 473161"/>
                <a:gd name="connsiteY7" fmla="*/ 241623 h 359388"/>
                <a:gd name="connsiteX8" fmla="*/ 149284 w 473161"/>
                <a:gd name="connsiteY8" fmla="*/ 270198 h 359388"/>
                <a:gd name="connsiteX9" fmla="*/ 187384 w 473161"/>
                <a:gd name="connsiteY9" fmla="*/ 165423 h 359388"/>
                <a:gd name="connsiteX10" fmla="*/ 59 w 473161"/>
                <a:gd name="connsiteY10" fmla="*/ 323 h 35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161" h="359388">
                  <a:moveTo>
                    <a:pt x="59" y="323"/>
                  </a:moveTo>
                  <a:cubicBezTo>
                    <a:pt x="3763" y="7731"/>
                    <a:pt x="175213" y="177594"/>
                    <a:pt x="209609" y="209873"/>
                  </a:cubicBezTo>
                  <a:cubicBezTo>
                    <a:pt x="244005" y="242152"/>
                    <a:pt x="215430" y="183944"/>
                    <a:pt x="206434" y="193998"/>
                  </a:cubicBezTo>
                  <a:cubicBezTo>
                    <a:pt x="197438" y="204052"/>
                    <a:pt x="148755" y="247444"/>
                    <a:pt x="155634" y="270198"/>
                  </a:cubicBezTo>
                  <a:cubicBezTo>
                    <a:pt x="162513" y="292952"/>
                    <a:pt x="231834" y="329465"/>
                    <a:pt x="247709" y="330523"/>
                  </a:cubicBezTo>
                  <a:cubicBezTo>
                    <a:pt x="263584" y="331581"/>
                    <a:pt x="213313" y="271786"/>
                    <a:pt x="250884" y="276548"/>
                  </a:cubicBezTo>
                  <a:cubicBezTo>
                    <a:pt x="288455" y="281310"/>
                    <a:pt x="475780" y="364919"/>
                    <a:pt x="473134" y="359098"/>
                  </a:cubicBezTo>
                  <a:cubicBezTo>
                    <a:pt x="470488" y="353277"/>
                    <a:pt x="288984" y="256440"/>
                    <a:pt x="235009" y="241623"/>
                  </a:cubicBezTo>
                  <a:cubicBezTo>
                    <a:pt x="181034" y="226806"/>
                    <a:pt x="157221" y="282898"/>
                    <a:pt x="149284" y="270198"/>
                  </a:cubicBezTo>
                  <a:cubicBezTo>
                    <a:pt x="141347" y="257498"/>
                    <a:pt x="206963" y="216223"/>
                    <a:pt x="187384" y="165423"/>
                  </a:cubicBezTo>
                  <a:cubicBezTo>
                    <a:pt x="167805" y="114623"/>
                    <a:pt x="-3645" y="-7085"/>
                    <a:pt x="59" y="3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21FB5B69-4E4A-6F66-0CBC-1CE0A27482B7}"/>
                </a:ext>
              </a:extLst>
            </p:cNvPr>
            <p:cNvSpPr/>
            <p:nvPr/>
          </p:nvSpPr>
          <p:spPr>
            <a:xfrm>
              <a:off x="1955923" y="7372869"/>
              <a:ext cx="849638" cy="591257"/>
            </a:xfrm>
            <a:custGeom>
              <a:avLst/>
              <a:gdLst>
                <a:gd name="connsiteX0" fmla="*/ 3052 w 849638"/>
                <a:gd name="connsiteY0" fmla="*/ 5831 h 591257"/>
                <a:gd name="connsiteX1" fmla="*/ 60202 w 849638"/>
                <a:gd name="connsiteY1" fmla="*/ 75681 h 591257"/>
                <a:gd name="connsiteX2" fmla="*/ 234827 w 849638"/>
                <a:gd name="connsiteY2" fmla="*/ 272531 h 591257"/>
                <a:gd name="connsiteX3" fmla="*/ 380877 w 849638"/>
                <a:gd name="connsiteY3" fmla="*/ 396356 h 591257"/>
                <a:gd name="connsiteX4" fmla="*/ 368177 w 849638"/>
                <a:gd name="connsiteY4" fmla="*/ 358256 h 591257"/>
                <a:gd name="connsiteX5" fmla="*/ 631702 w 849638"/>
                <a:gd name="connsiteY5" fmla="*/ 539231 h 591257"/>
                <a:gd name="connsiteX6" fmla="*/ 768227 w 849638"/>
                <a:gd name="connsiteY6" fmla="*/ 590031 h 591257"/>
                <a:gd name="connsiteX7" fmla="*/ 796802 w 849638"/>
                <a:gd name="connsiteY7" fmla="*/ 501131 h 591257"/>
                <a:gd name="connsiteX8" fmla="*/ 803152 w 849638"/>
                <a:gd name="connsiteY8" fmla="*/ 358256 h 591257"/>
                <a:gd name="connsiteX9" fmla="*/ 844427 w 849638"/>
                <a:gd name="connsiteY9" fmla="*/ 466206 h 591257"/>
                <a:gd name="connsiteX10" fmla="*/ 669802 w 849638"/>
                <a:gd name="connsiteY10" fmla="*/ 561456 h 591257"/>
                <a:gd name="connsiteX11" fmla="*/ 438027 w 849638"/>
                <a:gd name="connsiteY11" fmla="*/ 386831 h 591257"/>
                <a:gd name="connsiteX12" fmla="*/ 139577 w 849638"/>
                <a:gd name="connsiteY12" fmla="*/ 263006 h 591257"/>
                <a:gd name="connsiteX13" fmla="*/ 85602 w 849638"/>
                <a:gd name="connsiteY13" fmla="*/ 186806 h 591257"/>
                <a:gd name="connsiteX14" fmla="*/ 139577 w 849638"/>
                <a:gd name="connsiteY14" fmla="*/ 212206 h 591257"/>
                <a:gd name="connsiteX15" fmla="*/ 3052 w 849638"/>
                <a:gd name="connsiteY15" fmla="*/ 5831 h 59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9638" h="591257">
                  <a:moveTo>
                    <a:pt x="3052" y="5831"/>
                  </a:moveTo>
                  <a:cubicBezTo>
                    <a:pt x="-10177" y="-16923"/>
                    <a:pt x="21573" y="31231"/>
                    <a:pt x="60202" y="75681"/>
                  </a:cubicBezTo>
                  <a:cubicBezTo>
                    <a:pt x="98831" y="120131"/>
                    <a:pt x="181381" y="219085"/>
                    <a:pt x="234827" y="272531"/>
                  </a:cubicBezTo>
                  <a:cubicBezTo>
                    <a:pt x="288273" y="325977"/>
                    <a:pt x="358652" y="382068"/>
                    <a:pt x="380877" y="396356"/>
                  </a:cubicBezTo>
                  <a:cubicBezTo>
                    <a:pt x="403102" y="410644"/>
                    <a:pt x="326373" y="334444"/>
                    <a:pt x="368177" y="358256"/>
                  </a:cubicBezTo>
                  <a:cubicBezTo>
                    <a:pt x="409981" y="382069"/>
                    <a:pt x="565027" y="500602"/>
                    <a:pt x="631702" y="539231"/>
                  </a:cubicBezTo>
                  <a:cubicBezTo>
                    <a:pt x="698377" y="577860"/>
                    <a:pt x="740710" y="596381"/>
                    <a:pt x="768227" y="590031"/>
                  </a:cubicBezTo>
                  <a:cubicBezTo>
                    <a:pt x="795744" y="583681"/>
                    <a:pt x="790981" y="539760"/>
                    <a:pt x="796802" y="501131"/>
                  </a:cubicBezTo>
                  <a:cubicBezTo>
                    <a:pt x="802623" y="462502"/>
                    <a:pt x="795215" y="364077"/>
                    <a:pt x="803152" y="358256"/>
                  </a:cubicBezTo>
                  <a:cubicBezTo>
                    <a:pt x="811089" y="352435"/>
                    <a:pt x="866652" y="432339"/>
                    <a:pt x="844427" y="466206"/>
                  </a:cubicBezTo>
                  <a:cubicBezTo>
                    <a:pt x="822202" y="500073"/>
                    <a:pt x="737535" y="574685"/>
                    <a:pt x="669802" y="561456"/>
                  </a:cubicBezTo>
                  <a:cubicBezTo>
                    <a:pt x="602069" y="548227"/>
                    <a:pt x="526398" y="436573"/>
                    <a:pt x="438027" y="386831"/>
                  </a:cubicBezTo>
                  <a:cubicBezTo>
                    <a:pt x="349656" y="337089"/>
                    <a:pt x="198314" y="296343"/>
                    <a:pt x="139577" y="263006"/>
                  </a:cubicBezTo>
                  <a:cubicBezTo>
                    <a:pt x="80840" y="229669"/>
                    <a:pt x="85602" y="195273"/>
                    <a:pt x="85602" y="186806"/>
                  </a:cubicBezTo>
                  <a:cubicBezTo>
                    <a:pt x="85602" y="178339"/>
                    <a:pt x="148573" y="236548"/>
                    <a:pt x="139577" y="212206"/>
                  </a:cubicBezTo>
                  <a:cubicBezTo>
                    <a:pt x="130581" y="187864"/>
                    <a:pt x="16281" y="28585"/>
                    <a:pt x="3052" y="58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03105896-E8B0-E1A6-8A28-CFAD096106D8}"/>
                </a:ext>
              </a:extLst>
            </p:cNvPr>
            <p:cNvSpPr/>
            <p:nvPr/>
          </p:nvSpPr>
          <p:spPr>
            <a:xfrm>
              <a:off x="406604" y="8184706"/>
              <a:ext cx="498304" cy="115266"/>
            </a:xfrm>
            <a:custGeom>
              <a:avLst/>
              <a:gdLst>
                <a:gd name="connsiteX0" fmla="*/ 498271 w 498304"/>
                <a:gd name="connsiteY0" fmla="*/ 444 h 115266"/>
                <a:gd name="connsiteX1" fmla="*/ 250621 w 498304"/>
                <a:gd name="connsiteY1" fmla="*/ 32194 h 115266"/>
                <a:gd name="connsiteX2" fmla="*/ 66471 w 498304"/>
                <a:gd name="connsiteY2" fmla="*/ 86169 h 115266"/>
                <a:gd name="connsiteX3" fmla="*/ 190296 w 498304"/>
                <a:gd name="connsiteY3" fmla="*/ 73469 h 115266"/>
                <a:gd name="connsiteX4" fmla="*/ 231571 w 498304"/>
                <a:gd name="connsiteY4" fmla="*/ 108394 h 115266"/>
                <a:gd name="connsiteX5" fmla="*/ 164896 w 498304"/>
                <a:gd name="connsiteY5" fmla="*/ 54419 h 115266"/>
                <a:gd name="connsiteX6" fmla="*/ 88696 w 498304"/>
                <a:gd name="connsiteY6" fmla="*/ 57594 h 115266"/>
                <a:gd name="connsiteX7" fmla="*/ 6146 w 498304"/>
                <a:gd name="connsiteY7" fmla="*/ 114744 h 115266"/>
                <a:gd name="connsiteX8" fmla="*/ 266496 w 498304"/>
                <a:gd name="connsiteY8" fmla="*/ 19494 h 115266"/>
                <a:gd name="connsiteX9" fmla="*/ 498271 w 498304"/>
                <a:gd name="connsiteY9" fmla="*/ 444 h 1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304" h="115266">
                  <a:moveTo>
                    <a:pt x="498271" y="444"/>
                  </a:moveTo>
                  <a:cubicBezTo>
                    <a:pt x="495625" y="2561"/>
                    <a:pt x="322588" y="17907"/>
                    <a:pt x="250621" y="32194"/>
                  </a:cubicBezTo>
                  <a:cubicBezTo>
                    <a:pt x="178654" y="46481"/>
                    <a:pt x="76525" y="79290"/>
                    <a:pt x="66471" y="86169"/>
                  </a:cubicBezTo>
                  <a:cubicBezTo>
                    <a:pt x="56417" y="93048"/>
                    <a:pt x="162779" y="69765"/>
                    <a:pt x="190296" y="73469"/>
                  </a:cubicBezTo>
                  <a:cubicBezTo>
                    <a:pt x="217813" y="77173"/>
                    <a:pt x="235804" y="111569"/>
                    <a:pt x="231571" y="108394"/>
                  </a:cubicBezTo>
                  <a:cubicBezTo>
                    <a:pt x="227338" y="105219"/>
                    <a:pt x="188708" y="62886"/>
                    <a:pt x="164896" y="54419"/>
                  </a:cubicBezTo>
                  <a:cubicBezTo>
                    <a:pt x="141084" y="45952"/>
                    <a:pt x="115154" y="47540"/>
                    <a:pt x="88696" y="57594"/>
                  </a:cubicBezTo>
                  <a:cubicBezTo>
                    <a:pt x="62238" y="67648"/>
                    <a:pt x="-23487" y="121094"/>
                    <a:pt x="6146" y="114744"/>
                  </a:cubicBezTo>
                  <a:cubicBezTo>
                    <a:pt x="35779" y="108394"/>
                    <a:pt x="187650" y="35369"/>
                    <a:pt x="266496" y="19494"/>
                  </a:cubicBezTo>
                  <a:cubicBezTo>
                    <a:pt x="345342" y="3619"/>
                    <a:pt x="500917" y="-1673"/>
                    <a:pt x="498271" y="4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BFBF36F7-1FD1-5249-AA88-632E6C3DEEAC}"/>
                </a:ext>
              </a:extLst>
            </p:cNvPr>
            <p:cNvSpPr/>
            <p:nvPr/>
          </p:nvSpPr>
          <p:spPr>
            <a:xfrm>
              <a:off x="368199" y="8166100"/>
              <a:ext cx="521364" cy="124785"/>
            </a:xfrm>
            <a:custGeom>
              <a:avLst/>
              <a:gdLst>
                <a:gd name="connsiteX0" fmla="*/ 520801 w 521364"/>
                <a:gd name="connsiteY0" fmla="*/ 0 h 124785"/>
                <a:gd name="connsiteX1" fmla="*/ 187426 w 521364"/>
                <a:gd name="connsiteY1" fmla="*/ 25400 h 124785"/>
                <a:gd name="connsiteX2" fmla="*/ 3276 w 521364"/>
                <a:gd name="connsiteY2" fmla="*/ 123825 h 124785"/>
                <a:gd name="connsiteX3" fmla="*/ 82651 w 521364"/>
                <a:gd name="connsiteY3" fmla="*/ 73025 h 124785"/>
                <a:gd name="connsiteX4" fmla="*/ 247751 w 521364"/>
                <a:gd name="connsiteY4" fmla="*/ 31750 h 124785"/>
                <a:gd name="connsiteX5" fmla="*/ 222351 w 521364"/>
                <a:gd name="connsiteY5" fmla="*/ 47625 h 124785"/>
                <a:gd name="connsiteX6" fmla="*/ 266801 w 521364"/>
                <a:gd name="connsiteY6" fmla="*/ 25400 h 124785"/>
                <a:gd name="connsiteX7" fmla="*/ 520801 w 521364"/>
                <a:gd name="connsiteY7" fmla="*/ 0 h 1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364" h="124785">
                  <a:moveTo>
                    <a:pt x="520801" y="0"/>
                  </a:moveTo>
                  <a:cubicBezTo>
                    <a:pt x="507572" y="0"/>
                    <a:pt x="273680" y="4763"/>
                    <a:pt x="187426" y="25400"/>
                  </a:cubicBezTo>
                  <a:cubicBezTo>
                    <a:pt x="101172" y="46037"/>
                    <a:pt x="20738" y="115888"/>
                    <a:pt x="3276" y="123825"/>
                  </a:cubicBezTo>
                  <a:cubicBezTo>
                    <a:pt x="-14186" y="131762"/>
                    <a:pt x="41905" y="88371"/>
                    <a:pt x="82651" y="73025"/>
                  </a:cubicBezTo>
                  <a:cubicBezTo>
                    <a:pt x="123397" y="57679"/>
                    <a:pt x="224468" y="35983"/>
                    <a:pt x="247751" y="31750"/>
                  </a:cubicBezTo>
                  <a:cubicBezTo>
                    <a:pt x="271034" y="27517"/>
                    <a:pt x="219176" y="48683"/>
                    <a:pt x="222351" y="47625"/>
                  </a:cubicBezTo>
                  <a:cubicBezTo>
                    <a:pt x="225526" y="46567"/>
                    <a:pt x="223409" y="32808"/>
                    <a:pt x="266801" y="25400"/>
                  </a:cubicBezTo>
                  <a:cubicBezTo>
                    <a:pt x="310193" y="17992"/>
                    <a:pt x="534030" y="0"/>
                    <a:pt x="52080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06054B6C-4315-B2A6-C012-DCD61CD6E98C}"/>
                </a:ext>
              </a:extLst>
            </p:cNvPr>
            <p:cNvSpPr/>
            <p:nvPr/>
          </p:nvSpPr>
          <p:spPr>
            <a:xfrm>
              <a:off x="390434" y="8315307"/>
              <a:ext cx="830174" cy="140776"/>
            </a:xfrm>
            <a:custGeom>
              <a:avLst/>
              <a:gdLst>
                <a:gd name="connsiteX0" fmla="*/ 91 w 830174"/>
                <a:gd name="connsiteY0" fmla="*/ 18 h 140776"/>
                <a:gd name="connsiteX1" fmla="*/ 139791 w 830174"/>
                <a:gd name="connsiteY1" fmla="*/ 60343 h 140776"/>
                <a:gd name="connsiteX2" fmla="*/ 377916 w 830174"/>
                <a:gd name="connsiteY2" fmla="*/ 104793 h 140776"/>
                <a:gd name="connsiteX3" fmla="*/ 330291 w 830174"/>
                <a:gd name="connsiteY3" fmla="*/ 114318 h 140776"/>
                <a:gd name="connsiteX4" fmla="*/ 828766 w 830174"/>
                <a:gd name="connsiteY4" fmla="*/ 136543 h 140776"/>
                <a:gd name="connsiteX5" fmla="*/ 473166 w 830174"/>
                <a:gd name="connsiteY5" fmla="*/ 139718 h 140776"/>
                <a:gd name="connsiteX6" fmla="*/ 260441 w 830174"/>
                <a:gd name="connsiteY6" fmla="*/ 123843 h 140776"/>
                <a:gd name="connsiteX7" fmla="*/ 301716 w 830174"/>
                <a:gd name="connsiteY7" fmla="*/ 104793 h 140776"/>
                <a:gd name="connsiteX8" fmla="*/ 244566 w 830174"/>
                <a:gd name="connsiteY8" fmla="*/ 82568 h 140776"/>
                <a:gd name="connsiteX9" fmla="*/ 158841 w 830174"/>
                <a:gd name="connsiteY9" fmla="*/ 53993 h 140776"/>
                <a:gd name="connsiteX10" fmla="*/ 91 w 830174"/>
                <a:gd name="connsiteY10" fmla="*/ 18 h 14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174" h="140776">
                  <a:moveTo>
                    <a:pt x="91" y="18"/>
                  </a:moveTo>
                  <a:cubicBezTo>
                    <a:pt x="-3084" y="1076"/>
                    <a:pt x="76820" y="42881"/>
                    <a:pt x="139791" y="60343"/>
                  </a:cubicBezTo>
                  <a:cubicBezTo>
                    <a:pt x="202762" y="77806"/>
                    <a:pt x="346166" y="95797"/>
                    <a:pt x="377916" y="104793"/>
                  </a:cubicBezTo>
                  <a:cubicBezTo>
                    <a:pt x="409666" y="113789"/>
                    <a:pt x="255149" y="109026"/>
                    <a:pt x="330291" y="114318"/>
                  </a:cubicBezTo>
                  <a:cubicBezTo>
                    <a:pt x="405433" y="119610"/>
                    <a:pt x="804954" y="132310"/>
                    <a:pt x="828766" y="136543"/>
                  </a:cubicBezTo>
                  <a:cubicBezTo>
                    <a:pt x="852578" y="140776"/>
                    <a:pt x="567887" y="141835"/>
                    <a:pt x="473166" y="139718"/>
                  </a:cubicBezTo>
                  <a:cubicBezTo>
                    <a:pt x="378445" y="137601"/>
                    <a:pt x="289016" y="129664"/>
                    <a:pt x="260441" y="123843"/>
                  </a:cubicBezTo>
                  <a:cubicBezTo>
                    <a:pt x="231866" y="118022"/>
                    <a:pt x="304362" y="111672"/>
                    <a:pt x="301716" y="104793"/>
                  </a:cubicBezTo>
                  <a:cubicBezTo>
                    <a:pt x="299070" y="97914"/>
                    <a:pt x="268378" y="91035"/>
                    <a:pt x="244566" y="82568"/>
                  </a:cubicBezTo>
                  <a:cubicBezTo>
                    <a:pt x="220754" y="74101"/>
                    <a:pt x="194824" y="64047"/>
                    <a:pt x="158841" y="53993"/>
                  </a:cubicBezTo>
                  <a:cubicBezTo>
                    <a:pt x="122858" y="43939"/>
                    <a:pt x="3266" y="-1040"/>
                    <a:pt x="91" y="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03EC9386-F0C7-9F40-A4A4-06D4B23B6BEE}"/>
                </a:ext>
              </a:extLst>
            </p:cNvPr>
            <p:cNvSpPr/>
            <p:nvPr/>
          </p:nvSpPr>
          <p:spPr>
            <a:xfrm>
              <a:off x="672242" y="8219919"/>
              <a:ext cx="763411" cy="105455"/>
            </a:xfrm>
            <a:custGeom>
              <a:avLst/>
              <a:gdLst>
                <a:gd name="connsiteX0" fmla="*/ 92933 w 763411"/>
                <a:gd name="connsiteY0" fmla="*/ 54131 h 105455"/>
                <a:gd name="connsiteX1" fmla="*/ 286608 w 763411"/>
                <a:gd name="connsiteY1" fmla="*/ 79531 h 105455"/>
                <a:gd name="connsiteX2" fmla="*/ 489808 w 763411"/>
                <a:gd name="connsiteY2" fmla="*/ 44606 h 105455"/>
                <a:gd name="connsiteX3" fmla="*/ 394558 w 763411"/>
                <a:gd name="connsiteY3" fmla="*/ 104931 h 105455"/>
                <a:gd name="connsiteX4" fmla="*/ 762858 w 763411"/>
                <a:gd name="connsiteY4" fmla="*/ 3331 h 105455"/>
                <a:gd name="connsiteX5" fmla="*/ 480283 w 763411"/>
                <a:gd name="connsiteY5" fmla="*/ 76356 h 105455"/>
                <a:gd name="connsiteX6" fmla="*/ 581883 w 763411"/>
                <a:gd name="connsiteY6" fmla="*/ 156 h 105455"/>
                <a:gd name="connsiteX7" fmla="*/ 432658 w 763411"/>
                <a:gd name="connsiteY7" fmla="*/ 57306 h 105455"/>
                <a:gd name="connsiteX8" fmla="*/ 226283 w 763411"/>
                <a:gd name="connsiteY8" fmla="*/ 85881 h 105455"/>
                <a:gd name="connsiteX9" fmla="*/ 858 w 763411"/>
                <a:gd name="connsiteY9" fmla="*/ 73181 h 105455"/>
                <a:gd name="connsiteX10" fmla="*/ 312008 w 763411"/>
                <a:gd name="connsiteY10" fmla="*/ 98581 h 105455"/>
                <a:gd name="connsiteX11" fmla="*/ 92933 w 763411"/>
                <a:gd name="connsiteY11" fmla="*/ 54131 h 1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3411" h="105455">
                  <a:moveTo>
                    <a:pt x="92933" y="54131"/>
                  </a:moveTo>
                  <a:cubicBezTo>
                    <a:pt x="88700" y="50956"/>
                    <a:pt x="220462" y="81118"/>
                    <a:pt x="286608" y="79531"/>
                  </a:cubicBezTo>
                  <a:cubicBezTo>
                    <a:pt x="352754" y="77944"/>
                    <a:pt x="471816" y="40373"/>
                    <a:pt x="489808" y="44606"/>
                  </a:cubicBezTo>
                  <a:cubicBezTo>
                    <a:pt x="507800" y="48839"/>
                    <a:pt x="349050" y="111810"/>
                    <a:pt x="394558" y="104931"/>
                  </a:cubicBezTo>
                  <a:cubicBezTo>
                    <a:pt x="440066" y="98052"/>
                    <a:pt x="748570" y="8094"/>
                    <a:pt x="762858" y="3331"/>
                  </a:cubicBezTo>
                  <a:cubicBezTo>
                    <a:pt x="777146" y="-1432"/>
                    <a:pt x="510446" y="76885"/>
                    <a:pt x="480283" y="76356"/>
                  </a:cubicBezTo>
                  <a:cubicBezTo>
                    <a:pt x="450121" y="75827"/>
                    <a:pt x="589821" y="3331"/>
                    <a:pt x="581883" y="156"/>
                  </a:cubicBezTo>
                  <a:cubicBezTo>
                    <a:pt x="573945" y="-3019"/>
                    <a:pt x="491925" y="43019"/>
                    <a:pt x="432658" y="57306"/>
                  </a:cubicBezTo>
                  <a:cubicBezTo>
                    <a:pt x="373391" y="71593"/>
                    <a:pt x="298250" y="83235"/>
                    <a:pt x="226283" y="85881"/>
                  </a:cubicBezTo>
                  <a:cubicBezTo>
                    <a:pt x="154316" y="88527"/>
                    <a:pt x="-13430" y="71064"/>
                    <a:pt x="858" y="73181"/>
                  </a:cubicBezTo>
                  <a:cubicBezTo>
                    <a:pt x="15145" y="75298"/>
                    <a:pt x="296133" y="102814"/>
                    <a:pt x="312008" y="98581"/>
                  </a:cubicBezTo>
                  <a:cubicBezTo>
                    <a:pt x="327883" y="94348"/>
                    <a:pt x="97166" y="57306"/>
                    <a:pt x="92933" y="541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07B9F67D-2DC8-DE98-D6EF-E785D4C48D37}"/>
                </a:ext>
              </a:extLst>
            </p:cNvPr>
            <p:cNvSpPr/>
            <p:nvPr/>
          </p:nvSpPr>
          <p:spPr>
            <a:xfrm>
              <a:off x="1050631" y="8205786"/>
              <a:ext cx="530170" cy="171484"/>
            </a:xfrm>
            <a:custGeom>
              <a:avLst/>
              <a:gdLst>
                <a:gd name="connsiteX0" fmla="*/ 294 w 530170"/>
                <a:gd name="connsiteY0" fmla="*/ 4764 h 171484"/>
                <a:gd name="connsiteX1" fmla="*/ 238419 w 530170"/>
                <a:gd name="connsiteY1" fmla="*/ 4764 h 171484"/>
                <a:gd name="connsiteX2" fmla="*/ 371769 w 530170"/>
                <a:gd name="connsiteY2" fmla="*/ 55564 h 171484"/>
                <a:gd name="connsiteX3" fmla="*/ 355894 w 530170"/>
                <a:gd name="connsiteY3" fmla="*/ 26989 h 171484"/>
                <a:gd name="connsiteX4" fmla="*/ 473369 w 530170"/>
                <a:gd name="connsiteY4" fmla="*/ 77789 h 171484"/>
                <a:gd name="connsiteX5" fmla="*/ 463844 w 530170"/>
                <a:gd name="connsiteY5" fmla="*/ 109539 h 171484"/>
                <a:gd name="connsiteX6" fmla="*/ 349544 w 530170"/>
                <a:gd name="connsiteY6" fmla="*/ 144464 h 171484"/>
                <a:gd name="connsiteX7" fmla="*/ 209844 w 530170"/>
                <a:gd name="connsiteY7" fmla="*/ 169864 h 171484"/>
                <a:gd name="connsiteX8" fmla="*/ 508294 w 530170"/>
                <a:gd name="connsiteY8" fmla="*/ 96839 h 171484"/>
                <a:gd name="connsiteX9" fmla="*/ 492419 w 530170"/>
                <a:gd name="connsiteY9" fmla="*/ 68264 h 171484"/>
                <a:gd name="connsiteX10" fmla="*/ 371769 w 530170"/>
                <a:gd name="connsiteY10" fmla="*/ 30164 h 171484"/>
                <a:gd name="connsiteX11" fmla="*/ 327319 w 530170"/>
                <a:gd name="connsiteY11" fmla="*/ 33339 h 171484"/>
                <a:gd name="connsiteX12" fmla="*/ 251119 w 530170"/>
                <a:gd name="connsiteY12" fmla="*/ 1589 h 171484"/>
                <a:gd name="connsiteX13" fmla="*/ 190794 w 530170"/>
                <a:gd name="connsiteY13" fmla="*/ 4764 h 171484"/>
                <a:gd name="connsiteX14" fmla="*/ 294 w 530170"/>
                <a:gd name="connsiteY14" fmla="*/ 4764 h 1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170" h="171484">
                  <a:moveTo>
                    <a:pt x="294" y="4764"/>
                  </a:moveTo>
                  <a:cubicBezTo>
                    <a:pt x="8231" y="4764"/>
                    <a:pt x="176507" y="-3703"/>
                    <a:pt x="238419" y="4764"/>
                  </a:cubicBezTo>
                  <a:cubicBezTo>
                    <a:pt x="300331" y="13231"/>
                    <a:pt x="352190" y="51860"/>
                    <a:pt x="371769" y="55564"/>
                  </a:cubicBezTo>
                  <a:cubicBezTo>
                    <a:pt x="391348" y="59268"/>
                    <a:pt x="338961" y="23285"/>
                    <a:pt x="355894" y="26989"/>
                  </a:cubicBezTo>
                  <a:cubicBezTo>
                    <a:pt x="372827" y="30693"/>
                    <a:pt x="455377" y="64031"/>
                    <a:pt x="473369" y="77789"/>
                  </a:cubicBezTo>
                  <a:cubicBezTo>
                    <a:pt x="491361" y="91547"/>
                    <a:pt x="484481" y="98427"/>
                    <a:pt x="463844" y="109539"/>
                  </a:cubicBezTo>
                  <a:cubicBezTo>
                    <a:pt x="443207" y="120651"/>
                    <a:pt x="391877" y="134410"/>
                    <a:pt x="349544" y="144464"/>
                  </a:cubicBezTo>
                  <a:cubicBezTo>
                    <a:pt x="307211" y="154518"/>
                    <a:pt x="183386" y="177802"/>
                    <a:pt x="209844" y="169864"/>
                  </a:cubicBezTo>
                  <a:cubicBezTo>
                    <a:pt x="236302" y="161926"/>
                    <a:pt x="461198" y="113772"/>
                    <a:pt x="508294" y="96839"/>
                  </a:cubicBezTo>
                  <a:cubicBezTo>
                    <a:pt x="555390" y="79906"/>
                    <a:pt x="515173" y="79376"/>
                    <a:pt x="492419" y="68264"/>
                  </a:cubicBezTo>
                  <a:cubicBezTo>
                    <a:pt x="469665" y="57152"/>
                    <a:pt x="399286" y="35985"/>
                    <a:pt x="371769" y="30164"/>
                  </a:cubicBezTo>
                  <a:cubicBezTo>
                    <a:pt x="344252" y="24343"/>
                    <a:pt x="347427" y="38101"/>
                    <a:pt x="327319" y="33339"/>
                  </a:cubicBezTo>
                  <a:cubicBezTo>
                    <a:pt x="307211" y="28577"/>
                    <a:pt x="273873" y="6352"/>
                    <a:pt x="251119" y="1589"/>
                  </a:cubicBezTo>
                  <a:cubicBezTo>
                    <a:pt x="228365" y="-3174"/>
                    <a:pt x="234715" y="4235"/>
                    <a:pt x="190794" y="4764"/>
                  </a:cubicBezTo>
                  <a:cubicBezTo>
                    <a:pt x="146873" y="5293"/>
                    <a:pt x="-7643" y="4764"/>
                    <a:pt x="294" y="47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18ED3A54-E6BA-2799-55B7-3DC7518A6328}"/>
                </a:ext>
              </a:extLst>
            </p:cNvPr>
            <p:cNvSpPr/>
            <p:nvPr/>
          </p:nvSpPr>
          <p:spPr>
            <a:xfrm>
              <a:off x="1053807" y="8165338"/>
              <a:ext cx="554581" cy="223046"/>
            </a:xfrm>
            <a:custGeom>
              <a:avLst/>
              <a:gdLst>
                <a:gd name="connsiteX0" fmla="*/ 293 w 554581"/>
                <a:gd name="connsiteY0" fmla="*/ 7112 h 223046"/>
                <a:gd name="connsiteX1" fmla="*/ 203493 w 554581"/>
                <a:gd name="connsiteY1" fmla="*/ 26162 h 223046"/>
                <a:gd name="connsiteX2" fmla="*/ 336843 w 554581"/>
                <a:gd name="connsiteY2" fmla="*/ 54737 h 223046"/>
                <a:gd name="connsiteX3" fmla="*/ 333668 w 554581"/>
                <a:gd name="connsiteY3" fmla="*/ 38862 h 223046"/>
                <a:gd name="connsiteX4" fmla="*/ 470193 w 554581"/>
                <a:gd name="connsiteY4" fmla="*/ 86487 h 223046"/>
                <a:gd name="connsiteX5" fmla="*/ 460668 w 554581"/>
                <a:gd name="connsiteY5" fmla="*/ 73787 h 223046"/>
                <a:gd name="connsiteX6" fmla="*/ 527343 w 554581"/>
                <a:gd name="connsiteY6" fmla="*/ 137287 h 223046"/>
                <a:gd name="connsiteX7" fmla="*/ 498768 w 554581"/>
                <a:gd name="connsiteY7" fmla="*/ 156337 h 223046"/>
                <a:gd name="connsiteX8" fmla="*/ 260643 w 554581"/>
                <a:gd name="connsiteY8" fmla="*/ 223012 h 223046"/>
                <a:gd name="connsiteX9" fmla="*/ 540043 w 554581"/>
                <a:gd name="connsiteY9" fmla="*/ 146812 h 223046"/>
                <a:gd name="connsiteX10" fmla="*/ 508293 w 554581"/>
                <a:gd name="connsiteY10" fmla="*/ 105537 h 223046"/>
                <a:gd name="connsiteX11" fmla="*/ 451143 w 554581"/>
                <a:gd name="connsiteY11" fmla="*/ 73787 h 223046"/>
                <a:gd name="connsiteX12" fmla="*/ 270168 w 554581"/>
                <a:gd name="connsiteY12" fmla="*/ 32512 h 223046"/>
                <a:gd name="connsiteX13" fmla="*/ 308268 w 554581"/>
                <a:gd name="connsiteY13" fmla="*/ 29337 h 223046"/>
                <a:gd name="connsiteX14" fmla="*/ 219368 w 554581"/>
                <a:gd name="connsiteY14" fmla="*/ 22987 h 223046"/>
                <a:gd name="connsiteX15" fmla="*/ 251118 w 554581"/>
                <a:gd name="connsiteY15" fmla="*/ 762 h 223046"/>
                <a:gd name="connsiteX16" fmla="*/ 293 w 554581"/>
                <a:gd name="connsiteY16" fmla="*/ 7112 h 22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581" h="223046">
                  <a:moveTo>
                    <a:pt x="293" y="7112"/>
                  </a:moveTo>
                  <a:cubicBezTo>
                    <a:pt x="-7644" y="11345"/>
                    <a:pt x="147401" y="18225"/>
                    <a:pt x="203493" y="26162"/>
                  </a:cubicBezTo>
                  <a:cubicBezTo>
                    <a:pt x="259585" y="34099"/>
                    <a:pt x="336843" y="54737"/>
                    <a:pt x="336843" y="54737"/>
                  </a:cubicBezTo>
                  <a:cubicBezTo>
                    <a:pt x="358539" y="56854"/>
                    <a:pt x="311443" y="33570"/>
                    <a:pt x="333668" y="38862"/>
                  </a:cubicBezTo>
                  <a:cubicBezTo>
                    <a:pt x="355893" y="44154"/>
                    <a:pt x="470193" y="86487"/>
                    <a:pt x="470193" y="86487"/>
                  </a:cubicBezTo>
                  <a:cubicBezTo>
                    <a:pt x="491360" y="92308"/>
                    <a:pt x="451143" y="65320"/>
                    <a:pt x="460668" y="73787"/>
                  </a:cubicBezTo>
                  <a:cubicBezTo>
                    <a:pt x="470193" y="82254"/>
                    <a:pt x="527343" y="137287"/>
                    <a:pt x="527343" y="137287"/>
                  </a:cubicBezTo>
                  <a:cubicBezTo>
                    <a:pt x="533693" y="151045"/>
                    <a:pt x="543218" y="142050"/>
                    <a:pt x="498768" y="156337"/>
                  </a:cubicBezTo>
                  <a:cubicBezTo>
                    <a:pt x="454318" y="170624"/>
                    <a:pt x="253764" y="224599"/>
                    <a:pt x="260643" y="223012"/>
                  </a:cubicBezTo>
                  <a:cubicBezTo>
                    <a:pt x="267522" y="221425"/>
                    <a:pt x="498768" y="166391"/>
                    <a:pt x="540043" y="146812"/>
                  </a:cubicBezTo>
                  <a:cubicBezTo>
                    <a:pt x="581318" y="127233"/>
                    <a:pt x="523110" y="117708"/>
                    <a:pt x="508293" y="105537"/>
                  </a:cubicBezTo>
                  <a:cubicBezTo>
                    <a:pt x="493476" y="93366"/>
                    <a:pt x="490830" y="85958"/>
                    <a:pt x="451143" y="73787"/>
                  </a:cubicBezTo>
                  <a:cubicBezTo>
                    <a:pt x="411456" y="61616"/>
                    <a:pt x="293981" y="39920"/>
                    <a:pt x="270168" y="32512"/>
                  </a:cubicBezTo>
                  <a:cubicBezTo>
                    <a:pt x="246356" y="25104"/>
                    <a:pt x="316735" y="30924"/>
                    <a:pt x="308268" y="29337"/>
                  </a:cubicBezTo>
                  <a:cubicBezTo>
                    <a:pt x="299801" y="27750"/>
                    <a:pt x="228893" y="27750"/>
                    <a:pt x="219368" y="22987"/>
                  </a:cubicBezTo>
                  <a:cubicBezTo>
                    <a:pt x="209843" y="18224"/>
                    <a:pt x="289218" y="3408"/>
                    <a:pt x="251118" y="762"/>
                  </a:cubicBezTo>
                  <a:cubicBezTo>
                    <a:pt x="213018" y="-1884"/>
                    <a:pt x="8230" y="2879"/>
                    <a:pt x="293" y="71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CE0F092E-97B8-56BE-C10B-43E389ADA359}"/>
                </a:ext>
              </a:extLst>
            </p:cNvPr>
            <p:cNvSpPr/>
            <p:nvPr/>
          </p:nvSpPr>
          <p:spPr>
            <a:xfrm>
              <a:off x="1311083" y="8267456"/>
              <a:ext cx="316925" cy="194646"/>
            </a:xfrm>
            <a:custGeom>
              <a:avLst/>
              <a:gdLst>
                <a:gd name="connsiteX0" fmla="*/ 257367 w 316925"/>
                <a:gd name="connsiteY0" fmla="*/ 244 h 194646"/>
                <a:gd name="connsiteX1" fmla="*/ 292292 w 316925"/>
                <a:gd name="connsiteY1" fmla="*/ 82794 h 194646"/>
                <a:gd name="connsiteX2" fmla="*/ 260542 w 316925"/>
                <a:gd name="connsiteY2" fmla="*/ 127244 h 194646"/>
                <a:gd name="connsiteX3" fmla="*/ 282767 w 316925"/>
                <a:gd name="connsiteY3" fmla="*/ 114544 h 194646"/>
                <a:gd name="connsiteX4" fmla="*/ 3367 w 316925"/>
                <a:gd name="connsiteY4" fmla="*/ 193919 h 194646"/>
                <a:gd name="connsiteX5" fmla="*/ 139892 w 316925"/>
                <a:gd name="connsiteY5" fmla="*/ 152644 h 194646"/>
                <a:gd name="connsiteX6" fmla="*/ 314517 w 316925"/>
                <a:gd name="connsiteY6" fmla="*/ 130419 h 194646"/>
                <a:gd name="connsiteX7" fmla="*/ 244667 w 316925"/>
                <a:gd name="connsiteY7" fmla="*/ 146294 h 194646"/>
                <a:gd name="connsiteX8" fmla="*/ 289117 w 316925"/>
                <a:gd name="connsiteY8" fmla="*/ 111369 h 194646"/>
                <a:gd name="connsiteX9" fmla="*/ 257367 w 316925"/>
                <a:gd name="connsiteY9" fmla="*/ 244 h 19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925" h="194646">
                  <a:moveTo>
                    <a:pt x="257367" y="244"/>
                  </a:moveTo>
                  <a:cubicBezTo>
                    <a:pt x="257896" y="-4519"/>
                    <a:pt x="291763" y="61627"/>
                    <a:pt x="292292" y="82794"/>
                  </a:cubicBezTo>
                  <a:cubicBezTo>
                    <a:pt x="292821" y="103961"/>
                    <a:pt x="260542" y="127244"/>
                    <a:pt x="260542" y="127244"/>
                  </a:cubicBezTo>
                  <a:cubicBezTo>
                    <a:pt x="258955" y="132536"/>
                    <a:pt x="325629" y="103432"/>
                    <a:pt x="282767" y="114544"/>
                  </a:cubicBezTo>
                  <a:cubicBezTo>
                    <a:pt x="239905" y="125656"/>
                    <a:pt x="27179" y="187569"/>
                    <a:pt x="3367" y="193919"/>
                  </a:cubicBezTo>
                  <a:cubicBezTo>
                    <a:pt x="-20445" y="200269"/>
                    <a:pt x="88034" y="163227"/>
                    <a:pt x="139892" y="152644"/>
                  </a:cubicBezTo>
                  <a:cubicBezTo>
                    <a:pt x="191750" y="142061"/>
                    <a:pt x="297055" y="131477"/>
                    <a:pt x="314517" y="130419"/>
                  </a:cubicBezTo>
                  <a:cubicBezTo>
                    <a:pt x="331979" y="129361"/>
                    <a:pt x="248900" y="149469"/>
                    <a:pt x="244667" y="146294"/>
                  </a:cubicBezTo>
                  <a:cubicBezTo>
                    <a:pt x="240434" y="143119"/>
                    <a:pt x="287000" y="129890"/>
                    <a:pt x="289117" y="111369"/>
                  </a:cubicBezTo>
                  <a:cubicBezTo>
                    <a:pt x="291234" y="92848"/>
                    <a:pt x="256838" y="5007"/>
                    <a:pt x="257367" y="2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67F776DF-A8A8-2CF8-64A9-4D0A024CB36C}"/>
                </a:ext>
              </a:extLst>
            </p:cNvPr>
            <p:cNvSpPr/>
            <p:nvPr/>
          </p:nvSpPr>
          <p:spPr>
            <a:xfrm>
              <a:off x="331603" y="8293100"/>
              <a:ext cx="345279" cy="223504"/>
            </a:xfrm>
            <a:custGeom>
              <a:avLst/>
              <a:gdLst>
                <a:gd name="connsiteX0" fmla="*/ 27172 w 345279"/>
                <a:gd name="connsiteY0" fmla="*/ 0 h 223504"/>
                <a:gd name="connsiteX1" fmla="*/ 39872 w 345279"/>
                <a:gd name="connsiteY1" fmla="*/ 76200 h 223504"/>
                <a:gd name="connsiteX2" fmla="*/ 1772 w 345279"/>
                <a:gd name="connsiteY2" fmla="*/ 127000 h 223504"/>
                <a:gd name="connsiteX3" fmla="*/ 68447 w 345279"/>
                <a:gd name="connsiteY3" fmla="*/ 136525 h 223504"/>
                <a:gd name="connsiteX4" fmla="*/ 341497 w 345279"/>
                <a:gd name="connsiteY4" fmla="*/ 222250 h 223504"/>
                <a:gd name="connsiteX5" fmla="*/ 217672 w 345279"/>
                <a:gd name="connsiteY5" fmla="*/ 184150 h 223504"/>
                <a:gd name="connsiteX6" fmla="*/ 74797 w 345279"/>
                <a:gd name="connsiteY6" fmla="*/ 136525 h 223504"/>
                <a:gd name="connsiteX7" fmla="*/ 154172 w 345279"/>
                <a:gd name="connsiteY7" fmla="*/ 133350 h 223504"/>
                <a:gd name="connsiteX8" fmla="*/ 8122 w 345279"/>
                <a:gd name="connsiteY8" fmla="*/ 123825 h 223504"/>
                <a:gd name="connsiteX9" fmla="*/ 17647 w 345279"/>
                <a:gd name="connsiteY9" fmla="*/ 76200 h 223504"/>
                <a:gd name="connsiteX10" fmla="*/ 27172 w 345279"/>
                <a:gd name="connsiteY10" fmla="*/ 0 h 22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279" h="223504">
                  <a:moveTo>
                    <a:pt x="27172" y="0"/>
                  </a:moveTo>
                  <a:cubicBezTo>
                    <a:pt x="35638" y="27516"/>
                    <a:pt x="44105" y="55033"/>
                    <a:pt x="39872" y="76200"/>
                  </a:cubicBezTo>
                  <a:cubicBezTo>
                    <a:pt x="35639" y="97367"/>
                    <a:pt x="-2991" y="116946"/>
                    <a:pt x="1772" y="127000"/>
                  </a:cubicBezTo>
                  <a:cubicBezTo>
                    <a:pt x="6534" y="137054"/>
                    <a:pt x="11826" y="120650"/>
                    <a:pt x="68447" y="136525"/>
                  </a:cubicBezTo>
                  <a:cubicBezTo>
                    <a:pt x="125068" y="152400"/>
                    <a:pt x="316626" y="214313"/>
                    <a:pt x="341497" y="222250"/>
                  </a:cubicBezTo>
                  <a:cubicBezTo>
                    <a:pt x="366368" y="230187"/>
                    <a:pt x="262122" y="198437"/>
                    <a:pt x="217672" y="184150"/>
                  </a:cubicBezTo>
                  <a:cubicBezTo>
                    <a:pt x="173222" y="169863"/>
                    <a:pt x="85380" y="144992"/>
                    <a:pt x="74797" y="136525"/>
                  </a:cubicBezTo>
                  <a:cubicBezTo>
                    <a:pt x="64214" y="128058"/>
                    <a:pt x="165284" y="135467"/>
                    <a:pt x="154172" y="133350"/>
                  </a:cubicBezTo>
                  <a:cubicBezTo>
                    <a:pt x="143060" y="131233"/>
                    <a:pt x="30876" y="133350"/>
                    <a:pt x="8122" y="123825"/>
                  </a:cubicBezTo>
                  <a:cubicBezTo>
                    <a:pt x="-14632" y="114300"/>
                    <a:pt x="17647" y="76200"/>
                    <a:pt x="17647" y="76200"/>
                  </a:cubicBezTo>
                  <a:lnTo>
                    <a:pt x="2717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FA9F3633-495B-1CFC-2146-53220FD79DDD}"/>
                </a:ext>
              </a:extLst>
            </p:cNvPr>
            <p:cNvSpPr/>
            <p:nvPr/>
          </p:nvSpPr>
          <p:spPr>
            <a:xfrm>
              <a:off x="1218050" y="8343894"/>
              <a:ext cx="413625" cy="152406"/>
            </a:xfrm>
            <a:custGeom>
              <a:avLst/>
              <a:gdLst>
                <a:gd name="connsiteX0" fmla="*/ 1150 w 413625"/>
                <a:gd name="connsiteY0" fmla="*/ 152406 h 152406"/>
                <a:gd name="connsiteX1" fmla="*/ 359925 w 413625"/>
                <a:gd name="connsiteY1" fmla="*/ 92081 h 152406"/>
                <a:gd name="connsiteX2" fmla="*/ 401200 w 413625"/>
                <a:gd name="connsiteY2" fmla="*/ 47631 h 152406"/>
                <a:gd name="connsiteX3" fmla="*/ 388500 w 413625"/>
                <a:gd name="connsiteY3" fmla="*/ 6 h 152406"/>
                <a:gd name="connsiteX4" fmla="*/ 410725 w 413625"/>
                <a:gd name="connsiteY4" fmla="*/ 44456 h 152406"/>
                <a:gd name="connsiteX5" fmla="*/ 391675 w 413625"/>
                <a:gd name="connsiteY5" fmla="*/ 73031 h 152406"/>
                <a:gd name="connsiteX6" fmla="*/ 217050 w 413625"/>
                <a:gd name="connsiteY6" fmla="*/ 95256 h 152406"/>
                <a:gd name="connsiteX7" fmla="*/ 245625 w 413625"/>
                <a:gd name="connsiteY7" fmla="*/ 92081 h 152406"/>
                <a:gd name="connsiteX8" fmla="*/ 1150 w 413625"/>
                <a:gd name="connsiteY8" fmla="*/ 152406 h 1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625" h="152406">
                  <a:moveTo>
                    <a:pt x="1150" y="152406"/>
                  </a:moveTo>
                  <a:cubicBezTo>
                    <a:pt x="20200" y="152406"/>
                    <a:pt x="293250" y="109543"/>
                    <a:pt x="359925" y="92081"/>
                  </a:cubicBezTo>
                  <a:cubicBezTo>
                    <a:pt x="426600" y="74619"/>
                    <a:pt x="396437" y="62977"/>
                    <a:pt x="401200" y="47631"/>
                  </a:cubicBezTo>
                  <a:cubicBezTo>
                    <a:pt x="405963" y="32285"/>
                    <a:pt x="386913" y="535"/>
                    <a:pt x="388500" y="6"/>
                  </a:cubicBezTo>
                  <a:cubicBezTo>
                    <a:pt x="390087" y="-523"/>
                    <a:pt x="410196" y="32285"/>
                    <a:pt x="410725" y="44456"/>
                  </a:cubicBezTo>
                  <a:cubicBezTo>
                    <a:pt x="411254" y="56627"/>
                    <a:pt x="423954" y="64564"/>
                    <a:pt x="391675" y="73031"/>
                  </a:cubicBezTo>
                  <a:cubicBezTo>
                    <a:pt x="359396" y="81498"/>
                    <a:pt x="241392" y="92081"/>
                    <a:pt x="217050" y="95256"/>
                  </a:cubicBezTo>
                  <a:cubicBezTo>
                    <a:pt x="192708" y="98431"/>
                    <a:pt x="285842" y="83085"/>
                    <a:pt x="245625" y="92081"/>
                  </a:cubicBezTo>
                  <a:cubicBezTo>
                    <a:pt x="205408" y="101077"/>
                    <a:pt x="-17900" y="152406"/>
                    <a:pt x="1150" y="1524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A27BAF63-CBE6-2CBF-C3A1-46B8706BCC95}"/>
                </a:ext>
              </a:extLst>
            </p:cNvPr>
            <p:cNvSpPr/>
            <p:nvPr/>
          </p:nvSpPr>
          <p:spPr>
            <a:xfrm>
              <a:off x="486120" y="8451796"/>
              <a:ext cx="889079" cy="67165"/>
            </a:xfrm>
            <a:custGeom>
              <a:avLst/>
              <a:gdLst>
                <a:gd name="connsiteX0" fmla="*/ 2830 w 889079"/>
                <a:gd name="connsiteY0" fmla="*/ 54 h 67165"/>
                <a:gd name="connsiteX1" fmla="*/ 466380 w 889079"/>
                <a:gd name="connsiteY1" fmla="*/ 34979 h 67165"/>
                <a:gd name="connsiteX2" fmla="*/ 885480 w 889079"/>
                <a:gd name="connsiteY2" fmla="*/ 15929 h 67165"/>
                <a:gd name="connsiteX3" fmla="*/ 650530 w 889079"/>
                <a:gd name="connsiteY3" fmla="*/ 50854 h 67165"/>
                <a:gd name="connsiteX4" fmla="*/ 329855 w 889079"/>
                <a:gd name="connsiteY4" fmla="*/ 57204 h 67165"/>
                <a:gd name="connsiteX5" fmla="*/ 698155 w 889079"/>
                <a:gd name="connsiteY5" fmla="*/ 28629 h 67165"/>
                <a:gd name="connsiteX6" fmla="*/ 431455 w 889079"/>
                <a:gd name="connsiteY6" fmla="*/ 25454 h 67165"/>
                <a:gd name="connsiteX7" fmla="*/ 247305 w 889079"/>
                <a:gd name="connsiteY7" fmla="*/ 66729 h 67165"/>
                <a:gd name="connsiteX8" fmla="*/ 269530 w 889079"/>
                <a:gd name="connsiteY8" fmla="*/ 44504 h 67165"/>
                <a:gd name="connsiteX9" fmla="*/ 2830 w 889079"/>
                <a:gd name="connsiteY9" fmla="*/ 54 h 6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079" h="67165">
                  <a:moveTo>
                    <a:pt x="2830" y="54"/>
                  </a:moveTo>
                  <a:cubicBezTo>
                    <a:pt x="35638" y="-1534"/>
                    <a:pt x="319272" y="32333"/>
                    <a:pt x="466380" y="34979"/>
                  </a:cubicBezTo>
                  <a:cubicBezTo>
                    <a:pt x="613488" y="37625"/>
                    <a:pt x="854788" y="13283"/>
                    <a:pt x="885480" y="15929"/>
                  </a:cubicBezTo>
                  <a:cubicBezTo>
                    <a:pt x="916172" y="18575"/>
                    <a:pt x="743134" y="43975"/>
                    <a:pt x="650530" y="50854"/>
                  </a:cubicBezTo>
                  <a:cubicBezTo>
                    <a:pt x="557926" y="57733"/>
                    <a:pt x="321918" y="60908"/>
                    <a:pt x="329855" y="57204"/>
                  </a:cubicBezTo>
                  <a:cubicBezTo>
                    <a:pt x="337792" y="53500"/>
                    <a:pt x="681222" y="33921"/>
                    <a:pt x="698155" y="28629"/>
                  </a:cubicBezTo>
                  <a:cubicBezTo>
                    <a:pt x="715088" y="23337"/>
                    <a:pt x="506597" y="19104"/>
                    <a:pt x="431455" y="25454"/>
                  </a:cubicBezTo>
                  <a:cubicBezTo>
                    <a:pt x="356313" y="31804"/>
                    <a:pt x="274293" y="63554"/>
                    <a:pt x="247305" y="66729"/>
                  </a:cubicBezTo>
                  <a:cubicBezTo>
                    <a:pt x="220317" y="69904"/>
                    <a:pt x="306572" y="55087"/>
                    <a:pt x="269530" y="44504"/>
                  </a:cubicBezTo>
                  <a:cubicBezTo>
                    <a:pt x="232488" y="33921"/>
                    <a:pt x="-29978" y="1642"/>
                    <a:pt x="2830" y="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6A7323F3-0354-3084-35CC-F19B3BF659B0}"/>
                </a:ext>
              </a:extLst>
            </p:cNvPr>
            <p:cNvSpPr/>
            <p:nvPr/>
          </p:nvSpPr>
          <p:spPr>
            <a:xfrm>
              <a:off x="571489" y="8185150"/>
              <a:ext cx="317511" cy="114649"/>
            </a:xfrm>
            <a:custGeom>
              <a:avLst/>
              <a:gdLst>
                <a:gd name="connsiteX0" fmla="*/ 317511 w 317511"/>
                <a:gd name="connsiteY0" fmla="*/ 0 h 114649"/>
                <a:gd name="connsiteX1" fmla="*/ 127011 w 317511"/>
                <a:gd name="connsiteY1" fmla="*/ 50800 h 114649"/>
                <a:gd name="connsiteX2" fmla="*/ 11 w 317511"/>
                <a:gd name="connsiteY2" fmla="*/ 66675 h 114649"/>
                <a:gd name="connsiteX3" fmla="*/ 133361 w 317511"/>
                <a:gd name="connsiteY3" fmla="*/ 50800 h 114649"/>
                <a:gd name="connsiteX4" fmla="*/ 282586 w 317511"/>
                <a:gd name="connsiteY4" fmla="*/ 114300 h 114649"/>
                <a:gd name="connsiteX5" fmla="*/ 206386 w 317511"/>
                <a:gd name="connsiteY5" fmla="*/ 76200 h 114649"/>
                <a:gd name="connsiteX6" fmla="*/ 79386 w 317511"/>
                <a:gd name="connsiteY6" fmla="*/ 73025 h 114649"/>
                <a:gd name="connsiteX7" fmla="*/ 136536 w 317511"/>
                <a:gd name="connsiteY7" fmla="*/ 34925 h 114649"/>
                <a:gd name="connsiteX8" fmla="*/ 63511 w 317511"/>
                <a:gd name="connsiteY8" fmla="*/ 47625 h 114649"/>
                <a:gd name="connsiteX9" fmla="*/ 317511 w 317511"/>
                <a:gd name="connsiteY9" fmla="*/ 0 h 11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511" h="114649">
                  <a:moveTo>
                    <a:pt x="317511" y="0"/>
                  </a:moveTo>
                  <a:cubicBezTo>
                    <a:pt x="248719" y="19844"/>
                    <a:pt x="179928" y="39688"/>
                    <a:pt x="127011" y="50800"/>
                  </a:cubicBezTo>
                  <a:cubicBezTo>
                    <a:pt x="74094" y="61913"/>
                    <a:pt x="-1047" y="66675"/>
                    <a:pt x="11" y="66675"/>
                  </a:cubicBezTo>
                  <a:cubicBezTo>
                    <a:pt x="1069" y="66675"/>
                    <a:pt x="86265" y="42863"/>
                    <a:pt x="133361" y="50800"/>
                  </a:cubicBezTo>
                  <a:cubicBezTo>
                    <a:pt x="180457" y="58737"/>
                    <a:pt x="270415" y="110067"/>
                    <a:pt x="282586" y="114300"/>
                  </a:cubicBezTo>
                  <a:cubicBezTo>
                    <a:pt x="294757" y="118533"/>
                    <a:pt x="240253" y="83079"/>
                    <a:pt x="206386" y="76200"/>
                  </a:cubicBezTo>
                  <a:cubicBezTo>
                    <a:pt x="172519" y="69321"/>
                    <a:pt x="91028" y="79904"/>
                    <a:pt x="79386" y="73025"/>
                  </a:cubicBezTo>
                  <a:cubicBezTo>
                    <a:pt x="67744" y="66146"/>
                    <a:pt x="139182" y="39158"/>
                    <a:pt x="136536" y="34925"/>
                  </a:cubicBezTo>
                  <a:cubicBezTo>
                    <a:pt x="133890" y="30692"/>
                    <a:pt x="63511" y="47625"/>
                    <a:pt x="63511" y="47625"/>
                  </a:cubicBezTo>
                  <a:lnTo>
                    <a:pt x="317511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297794C9-6F87-D5FC-CFD6-D9E0DFD135AF}"/>
                </a:ext>
              </a:extLst>
            </p:cNvPr>
            <p:cNvSpPr/>
            <p:nvPr/>
          </p:nvSpPr>
          <p:spPr>
            <a:xfrm>
              <a:off x="398906" y="8440182"/>
              <a:ext cx="202087" cy="1652452"/>
            </a:xfrm>
            <a:custGeom>
              <a:avLst/>
              <a:gdLst>
                <a:gd name="connsiteX0" fmla="*/ 1144 w 202087"/>
                <a:gd name="connsiteY0" fmla="*/ 18018 h 1652452"/>
                <a:gd name="connsiteX1" fmla="*/ 105919 w 202087"/>
                <a:gd name="connsiteY1" fmla="*/ 1157843 h 1652452"/>
                <a:gd name="connsiteX2" fmla="*/ 109094 w 202087"/>
                <a:gd name="connsiteY2" fmla="*/ 910193 h 1652452"/>
                <a:gd name="connsiteX3" fmla="*/ 197994 w 202087"/>
                <a:gd name="connsiteY3" fmla="*/ 1608693 h 1652452"/>
                <a:gd name="connsiteX4" fmla="*/ 178944 w 202087"/>
                <a:gd name="connsiteY4" fmla="*/ 1507093 h 1652452"/>
                <a:gd name="connsiteX5" fmla="*/ 105919 w 202087"/>
                <a:gd name="connsiteY5" fmla="*/ 916543 h 1652452"/>
                <a:gd name="connsiteX6" fmla="*/ 45594 w 202087"/>
                <a:gd name="connsiteY6" fmla="*/ 227568 h 1652452"/>
                <a:gd name="connsiteX7" fmla="*/ 48769 w 202087"/>
                <a:gd name="connsiteY7" fmla="*/ 440293 h 1652452"/>
                <a:gd name="connsiteX8" fmla="*/ 1144 w 202087"/>
                <a:gd name="connsiteY8" fmla="*/ 18018 h 16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7" h="1652452">
                  <a:moveTo>
                    <a:pt x="1144" y="18018"/>
                  </a:moveTo>
                  <a:cubicBezTo>
                    <a:pt x="10669" y="137610"/>
                    <a:pt x="87927" y="1009147"/>
                    <a:pt x="105919" y="1157843"/>
                  </a:cubicBezTo>
                  <a:cubicBezTo>
                    <a:pt x="123911" y="1306539"/>
                    <a:pt x="93748" y="835051"/>
                    <a:pt x="109094" y="910193"/>
                  </a:cubicBezTo>
                  <a:cubicBezTo>
                    <a:pt x="124440" y="985335"/>
                    <a:pt x="186352" y="1509210"/>
                    <a:pt x="197994" y="1608693"/>
                  </a:cubicBezTo>
                  <a:cubicBezTo>
                    <a:pt x="209636" y="1708176"/>
                    <a:pt x="194290" y="1622451"/>
                    <a:pt x="178944" y="1507093"/>
                  </a:cubicBezTo>
                  <a:cubicBezTo>
                    <a:pt x="163598" y="1391735"/>
                    <a:pt x="128144" y="1129797"/>
                    <a:pt x="105919" y="916543"/>
                  </a:cubicBezTo>
                  <a:cubicBezTo>
                    <a:pt x="83694" y="703289"/>
                    <a:pt x="55119" y="306943"/>
                    <a:pt x="45594" y="227568"/>
                  </a:cubicBezTo>
                  <a:cubicBezTo>
                    <a:pt x="36069" y="148193"/>
                    <a:pt x="53002" y="468339"/>
                    <a:pt x="48769" y="440293"/>
                  </a:cubicBezTo>
                  <a:cubicBezTo>
                    <a:pt x="44536" y="412247"/>
                    <a:pt x="-8381" y="-101574"/>
                    <a:pt x="1144" y="180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49EA90E9-5D3F-EE60-99DA-03E804EFA358}"/>
                </a:ext>
              </a:extLst>
            </p:cNvPr>
            <p:cNvSpPr/>
            <p:nvPr/>
          </p:nvSpPr>
          <p:spPr>
            <a:xfrm>
              <a:off x="879183" y="8470845"/>
              <a:ext cx="641642" cy="98480"/>
            </a:xfrm>
            <a:custGeom>
              <a:avLst/>
              <a:gdLst>
                <a:gd name="connsiteX0" fmla="*/ 292 w 641642"/>
                <a:gd name="connsiteY0" fmla="*/ 73080 h 98480"/>
                <a:gd name="connsiteX1" fmla="*/ 413042 w 641642"/>
                <a:gd name="connsiteY1" fmla="*/ 47680 h 98480"/>
                <a:gd name="connsiteX2" fmla="*/ 308267 w 641642"/>
                <a:gd name="connsiteY2" fmla="*/ 98480 h 98480"/>
                <a:gd name="connsiteX3" fmla="*/ 470192 w 641642"/>
                <a:gd name="connsiteY3" fmla="*/ 47680 h 98480"/>
                <a:gd name="connsiteX4" fmla="*/ 641642 w 641642"/>
                <a:gd name="connsiteY4" fmla="*/ 55 h 98480"/>
                <a:gd name="connsiteX5" fmla="*/ 470192 w 641642"/>
                <a:gd name="connsiteY5" fmla="*/ 38155 h 98480"/>
                <a:gd name="connsiteX6" fmla="*/ 349542 w 641642"/>
                <a:gd name="connsiteY6" fmla="*/ 41330 h 98480"/>
                <a:gd name="connsiteX7" fmla="*/ 292 w 641642"/>
                <a:gd name="connsiteY7" fmla="*/ 73080 h 9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642" h="98480">
                  <a:moveTo>
                    <a:pt x="292" y="73080"/>
                  </a:moveTo>
                  <a:cubicBezTo>
                    <a:pt x="10875" y="74138"/>
                    <a:pt x="361713" y="43447"/>
                    <a:pt x="413042" y="47680"/>
                  </a:cubicBezTo>
                  <a:cubicBezTo>
                    <a:pt x="464371" y="51913"/>
                    <a:pt x="298742" y="98480"/>
                    <a:pt x="308267" y="98480"/>
                  </a:cubicBezTo>
                  <a:cubicBezTo>
                    <a:pt x="317792" y="98480"/>
                    <a:pt x="414630" y="64084"/>
                    <a:pt x="470192" y="47680"/>
                  </a:cubicBezTo>
                  <a:cubicBezTo>
                    <a:pt x="525754" y="31276"/>
                    <a:pt x="641642" y="1642"/>
                    <a:pt x="641642" y="55"/>
                  </a:cubicBezTo>
                  <a:cubicBezTo>
                    <a:pt x="641642" y="-1532"/>
                    <a:pt x="518875" y="31276"/>
                    <a:pt x="470192" y="38155"/>
                  </a:cubicBezTo>
                  <a:cubicBezTo>
                    <a:pt x="421509" y="45034"/>
                    <a:pt x="429975" y="32863"/>
                    <a:pt x="349542" y="41330"/>
                  </a:cubicBezTo>
                  <a:cubicBezTo>
                    <a:pt x="269109" y="49797"/>
                    <a:pt x="-10291" y="72022"/>
                    <a:pt x="292" y="730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7C37251F-2106-4F1A-F78E-19547B431432}"/>
                </a:ext>
              </a:extLst>
            </p:cNvPr>
            <p:cNvSpPr/>
            <p:nvPr/>
          </p:nvSpPr>
          <p:spPr>
            <a:xfrm>
              <a:off x="1390506" y="8458934"/>
              <a:ext cx="155899" cy="1182746"/>
            </a:xfrm>
            <a:custGeom>
              <a:avLst/>
              <a:gdLst>
                <a:gd name="connsiteX0" fmla="*/ 155719 w 155899"/>
                <a:gd name="connsiteY0" fmla="*/ 5616 h 1182746"/>
                <a:gd name="connsiteX1" fmla="*/ 73169 w 155899"/>
                <a:gd name="connsiteY1" fmla="*/ 640616 h 1182746"/>
                <a:gd name="connsiteX2" fmla="*/ 104919 w 155899"/>
                <a:gd name="connsiteY2" fmla="*/ 275491 h 1182746"/>
                <a:gd name="connsiteX3" fmla="*/ 9669 w 155899"/>
                <a:gd name="connsiteY3" fmla="*/ 1132741 h 1182746"/>
                <a:gd name="connsiteX4" fmla="*/ 9669 w 155899"/>
                <a:gd name="connsiteY4" fmla="*/ 1018441 h 1182746"/>
                <a:gd name="connsiteX5" fmla="*/ 66819 w 155899"/>
                <a:gd name="connsiteY5" fmla="*/ 497741 h 1182746"/>
                <a:gd name="connsiteX6" fmla="*/ 35069 w 155899"/>
                <a:gd name="connsiteY6" fmla="*/ 602516 h 1182746"/>
                <a:gd name="connsiteX7" fmla="*/ 101744 w 155899"/>
                <a:gd name="connsiteY7" fmla="*/ 218341 h 1182746"/>
                <a:gd name="connsiteX8" fmla="*/ 95394 w 155899"/>
                <a:gd name="connsiteY8" fmla="*/ 323116 h 1182746"/>
                <a:gd name="connsiteX9" fmla="*/ 155719 w 155899"/>
                <a:gd name="connsiteY9" fmla="*/ 5616 h 118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899" h="1182746">
                  <a:moveTo>
                    <a:pt x="155719" y="5616"/>
                  </a:moveTo>
                  <a:cubicBezTo>
                    <a:pt x="152015" y="58533"/>
                    <a:pt x="81636" y="595637"/>
                    <a:pt x="73169" y="640616"/>
                  </a:cubicBezTo>
                  <a:cubicBezTo>
                    <a:pt x="64702" y="685595"/>
                    <a:pt x="115502" y="193470"/>
                    <a:pt x="104919" y="275491"/>
                  </a:cubicBezTo>
                  <a:cubicBezTo>
                    <a:pt x="94336" y="357512"/>
                    <a:pt x="25544" y="1008916"/>
                    <a:pt x="9669" y="1132741"/>
                  </a:cubicBezTo>
                  <a:cubicBezTo>
                    <a:pt x="-6206" y="1256566"/>
                    <a:pt x="144" y="1124274"/>
                    <a:pt x="9669" y="1018441"/>
                  </a:cubicBezTo>
                  <a:cubicBezTo>
                    <a:pt x="19194" y="912608"/>
                    <a:pt x="62586" y="567062"/>
                    <a:pt x="66819" y="497741"/>
                  </a:cubicBezTo>
                  <a:cubicBezTo>
                    <a:pt x="71052" y="428420"/>
                    <a:pt x="29248" y="649083"/>
                    <a:pt x="35069" y="602516"/>
                  </a:cubicBezTo>
                  <a:cubicBezTo>
                    <a:pt x="40890" y="555949"/>
                    <a:pt x="91690" y="264908"/>
                    <a:pt x="101744" y="218341"/>
                  </a:cubicBezTo>
                  <a:cubicBezTo>
                    <a:pt x="111798" y="171774"/>
                    <a:pt x="85869" y="355924"/>
                    <a:pt x="95394" y="323116"/>
                  </a:cubicBezTo>
                  <a:cubicBezTo>
                    <a:pt x="104919" y="290308"/>
                    <a:pt x="159423" y="-47301"/>
                    <a:pt x="155719" y="56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3860E8E2-F271-71EA-7D98-ABDD084673B9}"/>
                </a:ext>
              </a:extLst>
            </p:cNvPr>
            <p:cNvSpPr/>
            <p:nvPr/>
          </p:nvSpPr>
          <p:spPr>
            <a:xfrm>
              <a:off x="615573" y="9747039"/>
              <a:ext cx="450319" cy="365844"/>
            </a:xfrm>
            <a:custGeom>
              <a:avLst/>
              <a:gdLst>
                <a:gd name="connsiteX0" fmla="*/ 377 w 450319"/>
                <a:gd name="connsiteY0" fmla="*/ 211 h 365844"/>
                <a:gd name="connsiteX1" fmla="*/ 28952 w 450319"/>
                <a:gd name="connsiteY1" fmla="*/ 289136 h 365844"/>
                <a:gd name="connsiteX2" fmla="*/ 32127 w 450319"/>
                <a:gd name="connsiteY2" fmla="*/ 308186 h 365844"/>
                <a:gd name="connsiteX3" fmla="*/ 121027 w 450319"/>
                <a:gd name="connsiteY3" fmla="*/ 358986 h 365844"/>
                <a:gd name="connsiteX4" fmla="*/ 279777 w 450319"/>
                <a:gd name="connsiteY4" fmla="*/ 365336 h 365844"/>
                <a:gd name="connsiteX5" fmla="*/ 448052 w 450319"/>
                <a:gd name="connsiteY5" fmla="*/ 358986 h 365844"/>
                <a:gd name="connsiteX6" fmla="*/ 371852 w 450319"/>
                <a:gd name="connsiteY6" fmla="*/ 346286 h 365844"/>
                <a:gd name="connsiteX7" fmla="*/ 298827 w 450319"/>
                <a:gd name="connsiteY7" fmla="*/ 352636 h 365844"/>
                <a:gd name="connsiteX8" fmla="*/ 98802 w 450319"/>
                <a:gd name="connsiteY8" fmla="*/ 343111 h 365844"/>
                <a:gd name="connsiteX9" fmla="*/ 6727 w 450319"/>
                <a:gd name="connsiteY9" fmla="*/ 305011 h 365844"/>
                <a:gd name="connsiteX10" fmla="*/ 16252 w 450319"/>
                <a:gd name="connsiteY10" fmla="*/ 305011 h 365844"/>
                <a:gd name="connsiteX11" fmla="*/ 19427 w 450319"/>
                <a:gd name="connsiteY11" fmla="*/ 197061 h 365844"/>
                <a:gd name="connsiteX12" fmla="*/ 54352 w 450319"/>
                <a:gd name="connsiteY12" fmla="*/ 241511 h 365844"/>
                <a:gd name="connsiteX13" fmla="*/ 377 w 450319"/>
                <a:gd name="connsiteY13" fmla="*/ 211 h 36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319" h="365844">
                  <a:moveTo>
                    <a:pt x="377" y="211"/>
                  </a:moveTo>
                  <a:cubicBezTo>
                    <a:pt x="-3856" y="8148"/>
                    <a:pt x="28952" y="289136"/>
                    <a:pt x="28952" y="289136"/>
                  </a:cubicBezTo>
                  <a:cubicBezTo>
                    <a:pt x="34244" y="340465"/>
                    <a:pt x="16781" y="296544"/>
                    <a:pt x="32127" y="308186"/>
                  </a:cubicBezTo>
                  <a:cubicBezTo>
                    <a:pt x="47473" y="319828"/>
                    <a:pt x="79752" y="349461"/>
                    <a:pt x="121027" y="358986"/>
                  </a:cubicBezTo>
                  <a:cubicBezTo>
                    <a:pt x="162302" y="368511"/>
                    <a:pt x="225273" y="365336"/>
                    <a:pt x="279777" y="365336"/>
                  </a:cubicBezTo>
                  <a:cubicBezTo>
                    <a:pt x="334281" y="365336"/>
                    <a:pt x="432706" y="362161"/>
                    <a:pt x="448052" y="358986"/>
                  </a:cubicBezTo>
                  <a:cubicBezTo>
                    <a:pt x="463398" y="355811"/>
                    <a:pt x="396723" y="347344"/>
                    <a:pt x="371852" y="346286"/>
                  </a:cubicBezTo>
                  <a:cubicBezTo>
                    <a:pt x="346981" y="345228"/>
                    <a:pt x="344335" y="353165"/>
                    <a:pt x="298827" y="352636"/>
                  </a:cubicBezTo>
                  <a:cubicBezTo>
                    <a:pt x="253319" y="352107"/>
                    <a:pt x="147485" y="351048"/>
                    <a:pt x="98802" y="343111"/>
                  </a:cubicBezTo>
                  <a:cubicBezTo>
                    <a:pt x="50119" y="335174"/>
                    <a:pt x="6727" y="305011"/>
                    <a:pt x="6727" y="305011"/>
                  </a:cubicBezTo>
                  <a:cubicBezTo>
                    <a:pt x="-7031" y="298661"/>
                    <a:pt x="14135" y="323003"/>
                    <a:pt x="16252" y="305011"/>
                  </a:cubicBezTo>
                  <a:cubicBezTo>
                    <a:pt x="18369" y="287019"/>
                    <a:pt x="13077" y="207644"/>
                    <a:pt x="19427" y="197061"/>
                  </a:cubicBezTo>
                  <a:cubicBezTo>
                    <a:pt x="25777" y="186478"/>
                    <a:pt x="57527" y="273261"/>
                    <a:pt x="54352" y="241511"/>
                  </a:cubicBezTo>
                  <a:cubicBezTo>
                    <a:pt x="51177" y="209761"/>
                    <a:pt x="4610" y="-7726"/>
                    <a:pt x="377" y="2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3CA6C702-C91F-3BDF-09CA-6CA328380F40}"/>
                </a:ext>
              </a:extLst>
            </p:cNvPr>
            <p:cNvSpPr/>
            <p:nvPr/>
          </p:nvSpPr>
          <p:spPr>
            <a:xfrm>
              <a:off x="557561" y="10074271"/>
              <a:ext cx="651036" cy="70930"/>
            </a:xfrm>
            <a:custGeom>
              <a:avLst/>
              <a:gdLst>
                <a:gd name="connsiteX0" fmla="*/ 1239 w 651036"/>
                <a:gd name="connsiteY0" fmla="*/ 4 h 70930"/>
                <a:gd name="connsiteX1" fmla="*/ 312389 w 651036"/>
                <a:gd name="connsiteY1" fmla="*/ 60329 h 70930"/>
                <a:gd name="connsiteX2" fmla="*/ 239364 w 651036"/>
                <a:gd name="connsiteY2" fmla="*/ 69854 h 70930"/>
                <a:gd name="connsiteX3" fmla="*/ 639414 w 651036"/>
                <a:gd name="connsiteY3" fmla="*/ 47629 h 70930"/>
                <a:gd name="connsiteX4" fmla="*/ 537814 w 651036"/>
                <a:gd name="connsiteY4" fmla="*/ 44454 h 70930"/>
                <a:gd name="connsiteX5" fmla="*/ 477489 w 651036"/>
                <a:gd name="connsiteY5" fmla="*/ 41279 h 70930"/>
                <a:gd name="connsiteX6" fmla="*/ 169514 w 651036"/>
                <a:gd name="connsiteY6" fmla="*/ 60329 h 70930"/>
                <a:gd name="connsiteX7" fmla="*/ 201264 w 651036"/>
                <a:gd name="connsiteY7" fmla="*/ 57154 h 70930"/>
                <a:gd name="connsiteX8" fmla="*/ 1239 w 651036"/>
                <a:gd name="connsiteY8" fmla="*/ 4 h 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036" h="70930">
                  <a:moveTo>
                    <a:pt x="1239" y="4"/>
                  </a:moveTo>
                  <a:cubicBezTo>
                    <a:pt x="19760" y="533"/>
                    <a:pt x="272702" y="48687"/>
                    <a:pt x="312389" y="60329"/>
                  </a:cubicBezTo>
                  <a:cubicBezTo>
                    <a:pt x="352077" y="71971"/>
                    <a:pt x="184860" y="71971"/>
                    <a:pt x="239364" y="69854"/>
                  </a:cubicBezTo>
                  <a:cubicBezTo>
                    <a:pt x="293868" y="67737"/>
                    <a:pt x="589672" y="51862"/>
                    <a:pt x="639414" y="47629"/>
                  </a:cubicBezTo>
                  <a:cubicBezTo>
                    <a:pt x="689156" y="43396"/>
                    <a:pt x="564801" y="45512"/>
                    <a:pt x="537814" y="44454"/>
                  </a:cubicBezTo>
                  <a:cubicBezTo>
                    <a:pt x="510827" y="43396"/>
                    <a:pt x="538872" y="38633"/>
                    <a:pt x="477489" y="41279"/>
                  </a:cubicBezTo>
                  <a:cubicBezTo>
                    <a:pt x="416106" y="43925"/>
                    <a:pt x="215551" y="57683"/>
                    <a:pt x="169514" y="60329"/>
                  </a:cubicBezTo>
                  <a:cubicBezTo>
                    <a:pt x="123477" y="62975"/>
                    <a:pt x="225076" y="63504"/>
                    <a:pt x="201264" y="57154"/>
                  </a:cubicBezTo>
                  <a:cubicBezTo>
                    <a:pt x="177452" y="50804"/>
                    <a:pt x="-17282" y="-525"/>
                    <a:pt x="1239" y="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517EA8D8-BAFD-9312-5E35-6124405F08BC}"/>
                </a:ext>
              </a:extLst>
            </p:cNvPr>
            <p:cNvSpPr/>
            <p:nvPr/>
          </p:nvSpPr>
          <p:spPr>
            <a:xfrm>
              <a:off x="929715" y="7331130"/>
              <a:ext cx="115744" cy="944096"/>
            </a:xfrm>
            <a:custGeom>
              <a:avLst/>
              <a:gdLst>
                <a:gd name="connsiteX0" fmla="*/ 114860 w 115744"/>
                <a:gd name="connsiteY0" fmla="*/ 15820 h 944096"/>
                <a:gd name="connsiteX1" fmla="*/ 560 w 115744"/>
                <a:gd name="connsiteY1" fmla="*/ 942920 h 944096"/>
                <a:gd name="connsiteX2" fmla="*/ 70410 w 115744"/>
                <a:gd name="connsiteY2" fmla="*/ 212670 h 944096"/>
                <a:gd name="connsiteX3" fmla="*/ 54535 w 115744"/>
                <a:gd name="connsiteY3" fmla="*/ 346020 h 944096"/>
                <a:gd name="connsiteX4" fmla="*/ 114860 w 115744"/>
                <a:gd name="connsiteY4" fmla="*/ 15820 h 94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44" h="944096">
                  <a:moveTo>
                    <a:pt x="114860" y="15820"/>
                  </a:moveTo>
                  <a:cubicBezTo>
                    <a:pt x="105864" y="115303"/>
                    <a:pt x="7968" y="910112"/>
                    <a:pt x="560" y="942920"/>
                  </a:cubicBezTo>
                  <a:cubicBezTo>
                    <a:pt x="-6848" y="975728"/>
                    <a:pt x="61414" y="312153"/>
                    <a:pt x="70410" y="212670"/>
                  </a:cubicBezTo>
                  <a:cubicBezTo>
                    <a:pt x="79406" y="113187"/>
                    <a:pt x="47656" y="374595"/>
                    <a:pt x="54535" y="346020"/>
                  </a:cubicBezTo>
                  <a:cubicBezTo>
                    <a:pt x="61414" y="317445"/>
                    <a:pt x="123856" y="-83663"/>
                    <a:pt x="114860" y="158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D413F650-B98A-746B-65DB-D68BAA47E188}"/>
                </a:ext>
              </a:extLst>
            </p:cNvPr>
            <p:cNvSpPr/>
            <p:nvPr/>
          </p:nvSpPr>
          <p:spPr>
            <a:xfrm>
              <a:off x="911203" y="7319926"/>
              <a:ext cx="214458" cy="989842"/>
            </a:xfrm>
            <a:custGeom>
              <a:avLst/>
              <a:gdLst>
                <a:gd name="connsiteX0" fmla="*/ 212747 w 214458"/>
                <a:gd name="connsiteY0" fmla="*/ 42899 h 989842"/>
                <a:gd name="connsiteX1" fmla="*/ 114322 w 214458"/>
                <a:gd name="connsiteY1" fmla="*/ 919199 h 989842"/>
                <a:gd name="connsiteX2" fmla="*/ 107972 w 214458"/>
                <a:gd name="connsiteY2" fmla="*/ 941424 h 989842"/>
                <a:gd name="connsiteX3" fmla="*/ 22 w 214458"/>
                <a:gd name="connsiteY3" fmla="*/ 982699 h 989842"/>
                <a:gd name="connsiteX4" fmla="*/ 98447 w 214458"/>
                <a:gd name="connsiteY4" fmla="*/ 966824 h 989842"/>
                <a:gd name="connsiteX5" fmla="*/ 92097 w 214458"/>
                <a:gd name="connsiteY5" fmla="*/ 766799 h 989842"/>
                <a:gd name="connsiteX6" fmla="*/ 193697 w 214458"/>
                <a:gd name="connsiteY6" fmla="*/ 338174 h 989842"/>
                <a:gd name="connsiteX7" fmla="*/ 180997 w 214458"/>
                <a:gd name="connsiteY7" fmla="*/ 385799 h 989842"/>
                <a:gd name="connsiteX8" fmla="*/ 177822 w 214458"/>
                <a:gd name="connsiteY8" fmla="*/ 157199 h 989842"/>
                <a:gd name="connsiteX9" fmla="*/ 212747 w 214458"/>
                <a:gd name="connsiteY9" fmla="*/ 42899 h 98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458" h="989842">
                  <a:moveTo>
                    <a:pt x="212747" y="42899"/>
                  </a:moveTo>
                  <a:cubicBezTo>
                    <a:pt x="202164" y="169899"/>
                    <a:pt x="114322" y="919199"/>
                    <a:pt x="114322" y="919199"/>
                  </a:cubicBezTo>
                  <a:cubicBezTo>
                    <a:pt x="96860" y="1068953"/>
                    <a:pt x="127022" y="930841"/>
                    <a:pt x="107972" y="941424"/>
                  </a:cubicBezTo>
                  <a:cubicBezTo>
                    <a:pt x="88922" y="952007"/>
                    <a:pt x="1609" y="978466"/>
                    <a:pt x="22" y="982699"/>
                  </a:cubicBezTo>
                  <a:cubicBezTo>
                    <a:pt x="-1565" y="986932"/>
                    <a:pt x="83101" y="1002807"/>
                    <a:pt x="98447" y="966824"/>
                  </a:cubicBezTo>
                  <a:cubicBezTo>
                    <a:pt x="113793" y="930841"/>
                    <a:pt x="76222" y="871574"/>
                    <a:pt x="92097" y="766799"/>
                  </a:cubicBezTo>
                  <a:cubicBezTo>
                    <a:pt x="107972" y="662024"/>
                    <a:pt x="178880" y="401674"/>
                    <a:pt x="193697" y="338174"/>
                  </a:cubicBezTo>
                  <a:cubicBezTo>
                    <a:pt x="208514" y="274674"/>
                    <a:pt x="183643" y="415961"/>
                    <a:pt x="180997" y="385799"/>
                  </a:cubicBezTo>
                  <a:cubicBezTo>
                    <a:pt x="178351" y="355637"/>
                    <a:pt x="174118" y="207999"/>
                    <a:pt x="177822" y="157199"/>
                  </a:cubicBezTo>
                  <a:cubicBezTo>
                    <a:pt x="181526" y="106399"/>
                    <a:pt x="223330" y="-84101"/>
                    <a:pt x="212747" y="428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5363761C-651E-5D02-610A-9F0844B68264}"/>
                </a:ext>
              </a:extLst>
            </p:cNvPr>
            <p:cNvSpPr/>
            <p:nvPr/>
          </p:nvSpPr>
          <p:spPr>
            <a:xfrm>
              <a:off x="1022142" y="7324725"/>
              <a:ext cx="134286" cy="19115"/>
            </a:xfrm>
            <a:custGeom>
              <a:avLst/>
              <a:gdLst>
                <a:gd name="connsiteX0" fmla="*/ 208 w 134286"/>
                <a:gd name="connsiteY0" fmla="*/ 19050 h 19115"/>
                <a:gd name="connsiteX1" fmla="*/ 79583 w 134286"/>
                <a:gd name="connsiteY1" fmla="*/ 6350 h 19115"/>
                <a:gd name="connsiteX2" fmla="*/ 133558 w 134286"/>
                <a:gd name="connsiteY2" fmla="*/ 9525 h 19115"/>
                <a:gd name="connsiteX3" fmla="*/ 104983 w 134286"/>
                <a:gd name="connsiteY3" fmla="*/ 0 h 19115"/>
                <a:gd name="connsiteX4" fmla="*/ 208 w 134286"/>
                <a:gd name="connsiteY4" fmla="*/ 19050 h 1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86" h="19115">
                  <a:moveTo>
                    <a:pt x="208" y="19050"/>
                  </a:moveTo>
                  <a:cubicBezTo>
                    <a:pt x="-4025" y="20108"/>
                    <a:pt x="57358" y="7937"/>
                    <a:pt x="79583" y="6350"/>
                  </a:cubicBezTo>
                  <a:cubicBezTo>
                    <a:pt x="101808" y="4763"/>
                    <a:pt x="129325" y="10583"/>
                    <a:pt x="133558" y="9525"/>
                  </a:cubicBezTo>
                  <a:cubicBezTo>
                    <a:pt x="137791" y="8467"/>
                    <a:pt x="122975" y="0"/>
                    <a:pt x="104983" y="0"/>
                  </a:cubicBezTo>
                  <a:cubicBezTo>
                    <a:pt x="86991" y="0"/>
                    <a:pt x="4441" y="17992"/>
                    <a:pt x="208" y="190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8C6AB2DE-E8E1-FF88-6EAD-45F36F00B2C5}"/>
                </a:ext>
              </a:extLst>
            </p:cNvPr>
            <p:cNvSpPr/>
            <p:nvPr/>
          </p:nvSpPr>
          <p:spPr>
            <a:xfrm>
              <a:off x="1015914" y="7342926"/>
              <a:ext cx="123844" cy="19912"/>
            </a:xfrm>
            <a:custGeom>
              <a:avLst/>
              <a:gdLst>
                <a:gd name="connsiteX0" fmla="*/ 86 w 123844"/>
                <a:gd name="connsiteY0" fmla="*/ 849 h 19912"/>
                <a:gd name="connsiteX1" fmla="*/ 117561 w 123844"/>
                <a:gd name="connsiteY1" fmla="*/ 19899 h 19912"/>
                <a:gd name="connsiteX2" fmla="*/ 98511 w 123844"/>
                <a:gd name="connsiteY2" fmla="*/ 4024 h 19912"/>
                <a:gd name="connsiteX3" fmla="*/ 86 w 123844"/>
                <a:gd name="connsiteY3" fmla="*/ 849 h 1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44" h="19912">
                  <a:moveTo>
                    <a:pt x="86" y="849"/>
                  </a:moveTo>
                  <a:cubicBezTo>
                    <a:pt x="3261" y="3495"/>
                    <a:pt x="117561" y="19899"/>
                    <a:pt x="117561" y="19899"/>
                  </a:cubicBezTo>
                  <a:cubicBezTo>
                    <a:pt x="133965" y="20428"/>
                    <a:pt x="114915" y="5611"/>
                    <a:pt x="98511" y="4024"/>
                  </a:cubicBezTo>
                  <a:cubicBezTo>
                    <a:pt x="82107" y="2437"/>
                    <a:pt x="-3089" y="-1797"/>
                    <a:pt x="86" y="8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6265F0F3-B725-9D3D-9E0A-6953749671B7}"/>
                </a:ext>
              </a:extLst>
            </p:cNvPr>
            <p:cNvSpPr/>
            <p:nvPr/>
          </p:nvSpPr>
          <p:spPr>
            <a:xfrm>
              <a:off x="1065613" y="9467850"/>
              <a:ext cx="880662" cy="307715"/>
            </a:xfrm>
            <a:custGeom>
              <a:avLst/>
              <a:gdLst>
                <a:gd name="connsiteX0" fmla="*/ 880662 w 880662"/>
                <a:gd name="connsiteY0" fmla="*/ 0 h 307715"/>
                <a:gd name="connsiteX1" fmla="*/ 521887 w 880662"/>
                <a:gd name="connsiteY1" fmla="*/ 127000 h 307715"/>
                <a:gd name="connsiteX2" fmla="*/ 172637 w 880662"/>
                <a:gd name="connsiteY2" fmla="*/ 254000 h 307715"/>
                <a:gd name="connsiteX3" fmla="*/ 10712 w 880662"/>
                <a:gd name="connsiteY3" fmla="*/ 304800 h 307715"/>
                <a:gd name="connsiteX4" fmla="*/ 461562 w 880662"/>
                <a:gd name="connsiteY4" fmla="*/ 174625 h 307715"/>
                <a:gd name="connsiteX5" fmla="*/ 363137 w 880662"/>
                <a:gd name="connsiteY5" fmla="*/ 212725 h 307715"/>
                <a:gd name="connsiteX6" fmla="*/ 594912 w 880662"/>
                <a:gd name="connsiteY6" fmla="*/ 98425 h 307715"/>
                <a:gd name="connsiteX7" fmla="*/ 461562 w 880662"/>
                <a:gd name="connsiteY7" fmla="*/ 152400 h 307715"/>
                <a:gd name="connsiteX8" fmla="*/ 686987 w 880662"/>
                <a:gd name="connsiteY8" fmla="*/ 53975 h 307715"/>
                <a:gd name="connsiteX9" fmla="*/ 880662 w 880662"/>
                <a:gd name="connsiteY9" fmla="*/ 0 h 30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0662" h="307715">
                  <a:moveTo>
                    <a:pt x="880662" y="0"/>
                  </a:moveTo>
                  <a:lnTo>
                    <a:pt x="521887" y="127000"/>
                  </a:lnTo>
                  <a:lnTo>
                    <a:pt x="172637" y="254000"/>
                  </a:lnTo>
                  <a:cubicBezTo>
                    <a:pt x="87441" y="283633"/>
                    <a:pt x="-37442" y="318029"/>
                    <a:pt x="10712" y="304800"/>
                  </a:cubicBezTo>
                  <a:cubicBezTo>
                    <a:pt x="58866" y="291571"/>
                    <a:pt x="402824" y="189971"/>
                    <a:pt x="461562" y="174625"/>
                  </a:cubicBezTo>
                  <a:cubicBezTo>
                    <a:pt x="520299" y="159279"/>
                    <a:pt x="340912" y="225425"/>
                    <a:pt x="363137" y="212725"/>
                  </a:cubicBezTo>
                  <a:cubicBezTo>
                    <a:pt x="385362" y="200025"/>
                    <a:pt x="578508" y="108479"/>
                    <a:pt x="594912" y="98425"/>
                  </a:cubicBezTo>
                  <a:cubicBezTo>
                    <a:pt x="611316" y="88371"/>
                    <a:pt x="446216" y="159808"/>
                    <a:pt x="461562" y="152400"/>
                  </a:cubicBezTo>
                  <a:cubicBezTo>
                    <a:pt x="476908" y="144992"/>
                    <a:pt x="619254" y="76729"/>
                    <a:pt x="686987" y="53975"/>
                  </a:cubicBezTo>
                  <a:cubicBezTo>
                    <a:pt x="754720" y="31221"/>
                    <a:pt x="811341" y="23548"/>
                    <a:pt x="880662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FA69D5DD-B511-F759-5B0D-C5F2C5D1E1F7}"/>
                </a:ext>
              </a:extLst>
            </p:cNvPr>
            <p:cNvSpPr/>
            <p:nvPr/>
          </p:nvSpPr>
          <p:spPr>
            <a:xfrm>
              <a:off x="1044575" y="9356356"/>
              <a:ext cx="904878" cy="397244"/>
            </a:xfrm>
            <a:custGeom>
              <a:avLst/>
              <a:gdLst>
                <a:gd name="connsiteX0" fmla="*/ 904875 w 904878"/>
                <a:gd name="connsiteY0" fmla="*/ 369 h 397244"/>
                <a:gd name="connsiteX1" fmla="*/ 825500 w 904878"/>
                <a:gd name="connsiteY1" fmla="*/ 92444 h 397244"/>
                <a:gd name="connsiteX2" fmla="*/ 806450 w 904878"/>
                <a:gd name="connsiteY2" fmla="*/ 127369 h 397244"/>
                <a:gd name="connsiteX3" fmla="*/ 844550 w 904878"/>
                <a:gd name="connsiteY3" fmla="*/ 114669 h 397244"/>
                <a:gd name="connsiteX4" fmla="*/ 581025 w 904878"/>
                <a:gd name="connsiteY4" fmla="*/ 213094 h 397244"/>
                <a:gd name="connsiteX5" fmla="*/ 225425 w 904878"/>
                <a:gd name="connsiteY5" fmla="*/ 314694 h 397244"/>
                <a:gd name="connsiteX6" fmla="*/ 511175 w 904878"/>
                <a:gd name="connsiteY6" fmla="*/ 203569 h 397244"/>
                <a:gd name="connsiteX7" fmla="*/ 333375 w 904878"/>
                <a:gd name="connsiteY7" fmla="*/ 295644 h 397244"/>
                <a:gd name="connsiteX8" fmla="*/ 133350 w 904878"/>
                <a:gd name="connsiteY8" fmla="*/ 352794 h 397244"/>
                <a:gd name="connsiteX9" fmla="*/ 0 w 904878"/>
                <a:gd name="connsiteY9" fmla="*/ 397244 h 397244"/>
                <a:gd name="connsiteX10" fmla="*/ 469900 w 904878"/>
                <a:gd name="connsiteY10" fmla="*/ 244844 h 397244"/>
                <a:gd name="connsiteX11" fmla="*/ 692150 w 904878"/>
                <a:gd name="connsiteY11" fmla="*/ 162294 h 397244"/>
                <a:gd name="connsiteX12" fmla="*/ 822325 w 904878"/>
                <a:gd name="connsiteY12" fmla="*/ 130544 h 397244"/>
                <a:gd name="connsiteX13" fmla="*/ 904875 w 904878"/>
                <a:gd name="connsiteY13" fmla="*/ 369 h 39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878" h="397244">
                  <a:moveTo>
                    <a:pt x="904875" y="369"/>
                  </a:moveTo>
                  <a:cubicBezTo>
                    <a:pt x="905404" y="-5981"/>
                    <a:pt x="841904" y="71277"/>
                    <a:pt x="825500" y="92444"/>
                  </a:cubicBezTo>
                  <a:cubicBezTo>
                    <a:pt x="809096" y="113611"/>
                    <a:pt x="803275" y="123665"/>
                    <a:pt x="806450" y="127369"/>
                  </a:cubicBezTo>
                  <a:cubicBezTo>
                    <a:pt x="809625" y="131073"/>
                    <a:pt x="844550" y="114669"/>
                    <a:pt x="844550" y="114669"/>
                  </a:cubicBezTo>
                  <a:cubicBezTo>
                    <a:pt x="806979" y="128957"/>
                    <a:pt x="684212" y="179757"/>
                    <a:pt x="581025" y="213094"/>
                  </a:cubicBezTo>
                  <a:cubicBezTo>
                    <a:pt x="477837" y="246432"/>
                    <a:pt x="237067" y="316281"/>
                    <a:pt x="225425" y="314694"/>
                  </a:cubicBezTo>
                  <a:cubicBezTo>
                    <a:pt x="213783" y="313107"/>
                    <a:pt x="493183" y="206744"/>
                    <a:pt x="511175" y="203569"/>
                  </a:cubicBezTo>
                  <a:cubicBezTo>
                    <a:pt x="529167" y="200394"/>
                    <a:pt x="396346" y="270773"/>
                    <a:pt x="333375" y="295644"/>
                  </a:cubicBezTo>
                  <a:cubicBezTo>
                    <a:pt x="270404" y="320515"/>
                    <a:pt x="188912" y="335861"/>
                    <a:pt x="133350" y="352794"/>
                  </a:cubicBezTo>
                  <a:cubicBezTo>
                    <a:pt x="77787" y="369727"/>
                    <a:pt x="0" y="397244"/>
                    <a:pt x="0" y="397244"/>
                  </a:cubicBezTo>
                  <a:lnTo>
                    <a:pt x="469900" y="244844"/>
                  </a:lnTo>
                  <a:cubicBezTo>
                    <a:pt x="585258" y="205686"/>
                    <a:pt x="633413" y="181344"/>
                    <a:pt x="692150" y="162294"/>
                  </a:cubicBezTo>
                  <a:cubicBezTo>
                    <a:pt x="750887" y="143244"/>
                    <a:pt x="784225" y="152240"/>
                    <a:pt x="822325" y="130544"/>
                  </a:cubicBezTo>
                  <a:cubicBezTo>
                    <a:pt x="860425" y="108848"/>
                    <a:pt x="904346" y="6719"/>
                    <a:pt x="904875" y="3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F8738688-8138-563A-AF28-C56757B3A0BA}"/>
                </a:ext>
              </a:extLst>
            </p:cNvPr>
            <p:cNvSpPr/>
            <p:nvPr/>
          </p:nvSpPr>
          <p:spPr>
            <a:xfrm>
              <a:off x="1031828" y="9718276"/>
              <a:ext cx="22625" cy="270283"/>
            </a:xfrm>
            <a:custGeom>
              <a:avLst/>
              <a:gdLst>
                <a:gd name="connsiteX0" fmla="*/ 15922 w 22625"/>
                <a:gd name="connsiteY0" fmla="*/ 399 h 270283"/>
                <a:gd name="connsiteX1" fmla="*/ 47 w 22625"/>
                <a:gd name="connsiteY1" fmla="*/ 165499 h 270283"/>
                <a:gd name="connsiteX2" fmla="*/ 22272 w 22625"/>
                <a:gd name="connsiteY2" fmla="*/ 270274 h 270283"/>
                <a:gd name="connsiteX3" fmla="*/ 12747 w 22625"/>
                <a:gd name="connsiteY3" fmla="*/ 171849 h 270283"/>
                <a:gd name="connsiteX4" fmla="*/ 47 w 22625"/>
                <a:gd name="connsiteY4" fmla="*/ 216299 h 270283"/>
                <a:gd name="connsiteX5" fmla="*/ 15922 w 22625"/>
                <a:gd name="connsiteY5" fmla="*/ 399 h 2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5" h="270283">
                  <a:moveTo>
                    <a:pt x="15922" y="399"/>
                  </a:moveTo>
                  <a:cubicBezTo>
                    <a:pt x="15922" y="-8068"/>
                    <a:pt x="-1011" y="120520"/>
                    <a:pt x="47" y="165499"/>
                  </a:cubicBezTo>
                  <a:cubicBezTo>
                    <a:pt x="1105" y="210478"/>
                    <a:pt x="20155" y="269216"/>
                    <a:pt x="22272" y="270274"/>
                  </a:cubicBezTo>
                  <a:cubicBezTo>
                    <a:pt x="24389" y="271332"/>
                    <a:pt x="16451" y="180845"/>
                    <a:pt x="12747" y="171849"/>
                  </a:cubicBezTo>
                  <a:cubicBezTo>
                    <a:pt x="9043" y="162853"/>
                    <a:pt x="576" y="241170"/>
                    <a:pt x="47" y="216299"/>
                  </a:cubicBezTo>
                  <a:cubicBezTo>
                    <a:pt x="-482" y="191428"/>
                    <a:pt x="15922" y="8866"/>
                    <a:pt x="15922" y="3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AAEC8A10-6448-6983-5BAA-07417A65D9A2}"/>
                </a:ext>
              </a:extLst>
            </p:cNvPr>
            <p:cNvSpPr/>
            <p:nvPr/>
          </p:nvSpPr>
          <p:spPr>
            <a:xfrm>
              <a:off x="1046409" y="9711501"/>
              <a:ext cx="351247" cy="329795"/>
            </a:xfrm>
            <a:custGeom>
              <a:avLst/>
              <a:gdLst>
                <a:gd name="connsiteX0" fmla="*/ 255341 w 351247"/>
                <a:gd name="connsiteY0" fmla="*/ 824 h 329795"/>
                <a:gd name="connsiteX1" fmla="*/ 20391 w 351247"/>
                <a:gd name="connsiteY1" fmla="*/ 54799 h 329795"/>
                <a:gd name="connsiteX2" fmla="*/ 14041 w 351247"/>
                <a:gd name="connsiteY2" fmla="*/ 153224 h 329795"/>
                <a:gd name="connsiteX3" fmla="*/ 36266 w 351247"/>
                <a:gd name="connsiteY3" fmla="*/ 245299 h 329795"/>
                <a:gd name="connsiteX4" fmla="*/ 125166 w 351247"/>
                <a:gd name="connsiteY4" fmla="*/ 264349 h 329795"/>
                <a:gd name="connsiteX5" fmla="*/ 341066 w 351247"/>
                <a:gd name="connsiteY5" fmla="*/ 327849 h 329795"/>
                <a:gd name="connsiteX6" fmla="*/ 287091 w 351247"/>
                <a:gd name="connsiteY6" fmla="*/ 308799 h 329795"/>
                <a:gd name="connsiteX7" fmla="*/ 33091 w 351247"/>
                <a:gd name="connsiteY7" fmla="*/ 261174 h 329795"/>
                <a:gd name="connsiteX8" fmla="*/ 29916 w 351247"/>
                <a:gd name="connsiteY8" fmla="*/ 124649 h 329795"/>
                <a:gd name="connsiteX9" fmla="*/ 23566 w 351247"/>
                <a:gd name="connsiteY9" fmla="*/ 42099 h 329795"/>
                <a:gd name="connsiteX10" fmla="*/ 87066 w 351247"/>
                <a:gd name="connsiteY10" fmla="*/ 23049 h 329795"/>
                <a:gd name="connsiteX11" fmla="*/ 255341 w 351247"/>
                <a:gd name="connsiteY11" fmla="*/ 824 h 3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247" h="329795">
                  <a:moveTo>
                    <a:pt x="255341" y="824"/>
                  </a:moveTo>
                  <a:cubicBezTo>
                    <a:pt x="244228" y="6116"/>
                    <a:pt x="60608" y="29399"/>
                    <a:pt x="20391" y="54799"/>
                  </a:cubicBezTo>
                  <a:cubicBezTo>
                    <a:pt x="-19826" y="80199"/>
                    <a:pt x="11395" y="121474"/>
                    <a:pt x="14041" y="153224"/>
                  </a:cubicBezTo>
                  <a:cubicBezTo>
                    <a:pt x="16687" y="184974"/>
                    <a:pt x="17745" y="226778"/>
                    <a:pt x="36266" y="245299"/>
                  </a:cubicBezTo>
                  <a:cubicBezTo>
                    <a:pt x="54787" y="263820"/>
                    <a:pt x="74366" y="250591"/>
                    <a:pt x="125166" y="264349"/>
                  </a:cubicBezTo>
                  <a:cubicBezTo>
                    <a:pt x="175966" y="278107"/>
                    <a:pt x="314079" y="320441"/>
                    <a:pt x="341066" y="327849"/>
                  </a:cubicBezTo>
                  <a:cubicBezTo>
                    <a:pt x="368053" y="335257"/>
                    <a:pt x="338420" y="319911"/>
                    <a:pt x="287091" y="308799"/>
                  </a:cubicBezTo>
                  <a:cubicBezTo>
                    <a:pt x="235762" y="297687"/>
                    <a:pt x="75953" y="291866"/>
                    <a:pt x="33091" y="261174"/>
                  </a:cubicBezTo>
                  <a:cubicBezTo>
                    <a:pt x="-9771" y="230482"/>
                    <a:pt x="31503" y="161161"/>
                    <a:pt x="29916" y="124649"/>
                  </a:cubicBezTo>
                  <a:cubicBezTo>
                    <a:pt x="28329" y="88137"/>
                    <a:pt x="14041" y="59032"/>
                    <a:pt x="23566" y="42099"/>
                  </a:cubicBezTo>
                  <a:cubicBezTo>
                    <a:pt x="33091" y="25166"/>
                    <a:pt x="47908" y="28870"/>
                    <a:pt x="87066" y="23049"/>
                  </a:cubicBezTo>
                  <a:cubicBezTo>
                    <a:pt x="126224" y="17228"/>
                    <a:pt x="266454" y="-4468"/>
                    <a:pt x="255341" y="82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3035BF35-E6E7-4597-3C43-D74437A2057F}"/>
                </a:ext>
              </a:extLst>
            </p:cNvPr>
            <p:cNvSpPr/>
            <p:nvPr/>
          </p:nvSpPr>
          <p:spPr>
            <a:xfrm>
              <a:off x="1140477" y="10032251"/>
              <a:ext cx="1996017" cy="302605"/>
            </a:xfrm>
            <a:custGeom>
              <a:avLst/>
              <a:gdLst>
                <a:gd name="connsiteX0" fmla="*/ 18398 w 1996017"/>
                <a:gd name="connsiteY0" fmla="*/ 3924 h 302605"/>
                <a:gd name="connsiteX1" fmla="*/ 1151873 w 1996017"/>
                <a:gd name="connsiteY1" fmla="*/ 172199 h 302605"/>
                <a:gd name="connsiteX2" fmla="*/ 1085198 w 1996017"/>
                <a:gd name="connsiteY2" fmla="*/ 172199 h 302605"/>
                <a:gd name="connsiteX3" fmla="*/ 1443973 w 1996017"/>
                <a:gd name="connsiteY3" fmla="*/ 194424 h 302605"/>
                <a:gd name="connsiteX4" fmla="*/ 1990073 w 1996017"/>
                <a:gd name="connsiteY4" fmla="*/ 299199 h 302605"/>
                <a:gd name="connsiteX5" fmla="*/ 1710673 w 1996017"/>
                <a:gd name="connsiteY5" fmla="*/ 267449 h 302605"/>
                <a:gd name="connsiteX6" fmla="*/ 1342373 w 1996017"/>
                <a:gd name="connsiteY6" fmla="*/ 172199 h 302605"/>
                <a:gd name="connsiteX7" fmla="*/ 948673 w 1996017"/>
                <a:gd name="connsiteY7" fmla="*/ 115049 h 302605"/>
                <a:gd name="connsiteX8" fmla="*/ 780398 w 1996017"/>
                <a:gd name="connsiteY8" fmla="*/ 111874 h 302605"/>
                <a:gd name="connsiteX9" fmla="*/ 472423 w 1996017"/>
                <a:gd name="connsiteY9" fmla="*/ 35674 h 302605"/>
                <a:gd name="connsiteX10" fmla="*/ 332723 w 1996017"/>
                <a:gd name="connsiteY10" fmla="*/ 32499 h 302605"/>
                <a:gd name="connsiteX11" fmla="*/ 440673 w 1996017"/>
                <a:gd name="connsiteY11" fmla="*/ 51549 h 302605"/>
                <a:gd name="connsiteX12" fmla="*/ 18398 w 1996017"/>
                <a:gd name="connsiteY12" fmla="*/ 3924 h 3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6017" h="302605">
                  <a:moveTo>
                    <a:pt x="18398" y="3924"/>
                  </a:moveTo>
                  <a:cubicBezTo>
                    <a:pt x="136931" y="24032"/>
                    <a:pt x="974073" y="144153"/>
                    <a:pt x="1151873" y="172199"/>
                  </a:cubicBezTo>
                  <a:cubicBezTo>
                    <a:pt x="1329673" y="200245"/>
                    <a:pt x="1036515" y="168495"/>
                    <a:pt x="1085198" y="172199"/>
                  </a:cubicBezTo>
                  <a:cubicBezTo>
                    <a:pt x="1133881" y="175903"/>
                    <a:pt x="1293161" y="173257"/>
                    <a:pt x="1443973" y="194424"/>
                  </a:cubicBezTo>
                  <a:cubicBezTo>
                    <a:pt x="1594785" y="215591"/>
                    <a:pt x="1945623" y="287028"/>
                    <a:pt x="1990073" y="299199"/>
                  </a:cubicBezTo>
                  <a:cubicBezTo>
                    <a:pt x="2034523" y="311370"/>
                    <a:pt x="1818623" y="288616"/>
                    <a:pt x="1710673" y="267449"/>
                  </a:cubicBezTo>
                  <a:cubicBezTo>
                    <a:pt x="1602723" y="246282"/>
                    <a:pt x="1469373" y="197599"/>
                    <a:pt x="1342373" y="172199"/>
                  </a:cubicBezTo>
                  <a:cubicBezTo>
                    <a:pt x="1215373" y="146799"/>
                    <a:pt x="1042336" y="125103"/>
                    <a:pt x="948673" y="115049"/>
                  </a:cubicBezTo>
                  <a:cubicBezTo>
                    <a:pt x="855011" y="104995"/>
                    <a:pt x="859773" y="125103"/>
                    <a:pt x="780398" y="111874"/>
                  </a:cubicBezTo>
                  <a:cubicBezTo>
                    <a:pt x="701023" y="98645"/>
                    <a:pt x="547036" y="48903"/>
                    <a:pt x="472423" y="35674"/>
                  </a:cubicBezTo>
                  <a:cubicBezTo>
                    <a:pt x="397811" y="22445"/>
                    <a:pt x="338015" y="29853"/>
                    <a:pt x="332723" y="32499"/>
                  </a:cubicBezTo>
                  <a:cubicBezTo>
                    <a:pt x="327431" y="35145"/>
                    <a:pt x="490415" y="55782"/>
                    <a:pt x="440673" y="51549"/>
                  </a:cubicBezTo>
                  <a:cubicBezTo>
                    <a:pt x="390931" y="47316"/>
                    <a:pt x="-100135" y="-16184"/>
                    <a:pt x="18398" y="392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401A985F-EB87-F0B5-51EC-1195EAF4061A}"/>
                </a:ext>
              </a:extLst>
            </p:cNvPr>
            <p:cNvSpPr/>
            <p:nvPr/>
          </p:nvSpPr>
          <p:spPr>
            <a:xfrm>
              <a:off x="1311275" y="10023475"/>
              <a:ext cx="1884378" cy="265714"/>
            </a:xfrm>
            <a:custGeom>
              <a:avLst/>
              <a:gdLst>
                <a:gd name="connsiteX0" fmla="*/ 50800 w 1884378"/>
                <a:gd name="connsiteY0" fmla="*/ 3175 h 265714"/>
                <a:gd name="connsiteX1" fmla="*/ 854075 w 1884378"/>
                <a:gd name="connsiteY1" fmla="*/ 120650 h 265714"/>
                <a:gd name="connsiteX2" fmla="*/ 1679575 w 1884378"/>
                <a:gd name="connsiteY2" fmla="*/ 247650 h 265714"/>
                <a:gd name="connsiteX3" fmla="*/ 1882775 w 1884378"/>
                <a:gd name="connsiteY3" fmla="*/ 263525 h 265714"/>
                <a:gd name="connsiteX4" fmla="*/ 1739900 w 1884378"/>
                <a:gd name="connsiteY4" fmla="*/ 234950 h 265714"/>
                <a:gd name="connsiteX5" fmla="*/ 1181100 w 1884378"/>
                <a:gd name="connsiteY5" fmla="*/ 168275 h 265714"/>
                <a:gd name="connsiteX6" fmla="*/ 581025 w 1884378"/>
                <a:gd name="connsiteY6" fmla="*/ 69850 h 265714"/>
                <a:gd name="connsiteX7" fmla="*/ 457200 w 1884378"/>
                <a:gd name="connsiteY7" fmla="*/ 79375 h 265714"/>
                <a:gd name="connsiteX8" fmla="*/ 152400 w 1884378"/>
                <a:gd name="connsiteY8" fmla="*/ 34925 h 265714"/>
                <a:gd name="connsiteX9" fmla="*/ 0 w 1884378"/>
                <a:gd name="connsiteY9" fmla="*/ 0 h 265714"/>
                <a:gd name="connsiteX10" fmla="*/ 50800 w 1884378"/>
                <a:gd name="connsiteY10" fmla="*/ 3175 h 2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4378" h="265714">
                  <a:moveTo>
                    <a:pt x="50800" y="3175"/>
                  </a:moveTo>
                  <a:lnTo>
                    <a:pt x="854075" y="120650"/>
                  </a:lnTo>
                  <a:lnTo>
                    <a:pt x="1679575" y="247650"/>
                  </a:lnTo>
                  <a:cubicBezTo>
                    <a:pt x="1851025" y="271462"/>
                    <a:pt x="1872721" y="265642"/>
                    <a:pt x="1882775" y="263525"/>
                  </a:cubicBezTo>
                  <a:cubicBezTo>
                    <a:pt x="1892829" y="261408"/>
                    <a:pt x="1856846" y="250825"/>
                    <a:pt x="1739900" y="234950"/>
                  </a:cubicBezTo>
                  <a:cubicBezTo>
                    <a:pt x="1622954" y="219075"/>
                    <a:pt x="1374246" y="195792"/>
                    <a:pt x="1181100" y="168275"/>
                  </a:cubicBezTo>
                  <a:cubicBezTo>
                    <a:pt x="987954" y="140758"/>
                    <a:pt x="701675" y="84667"/>
                    <a:pt x="581025" y="69850"/>
                  </a:cubicBezTo>
                  <a:cubicBezTo>
                    <a:pt x="460375" y="55033"/>
                    <a:pt x="528638" y="85196"/>
                    <a:pt x="457200" y="79375"/>
                  </a:cubicBezTo>
                  <a:cubicBezTo>
                    <a:pt x="385763" y="73554"/>
                    <a:pt x="228600" y="48154"/>
                    <a:pt x="152400" y="34925"/>
                  </a:cubicBezTo>
                  <a:cubicBezTo>
                    <a:pt x="76200" y="21696"/>
                    <a:pt x="0" y="0"/>
                    <a:pt x="0" y="0"/>
                  </a:cubicBezTo>
                  <a:lnTo>
                    <a:pt x="50800" y="317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A0BF3478-88EB-9ECA-14D7-81EBA720B713}"/>
                </a:ext>
              </a:extLst>
            </p:cNvPr>
            <p:cNvSpPr/>
            <p:nvPr/>
          </p:nvSpPr>
          <p:spPr>
            <a:xfrm>
              <a:off x="1046521" y="9965390"/>
              <a:ext cx="236388" cy="483674"/>
            </a:xfrm>
            <a:custGeom>
              <a:avLst/>
              <a:gdLst>
                <a:gd name="connsiteX0" fmla="*/ 1229 w 236388"/>
                <a:gd name="connsiteY0" fmla="*/ 4110 h 483674"/>
                <a:gd name="connsiteX1" fmla="*/ 121879 w 236388"/>
                <a:gd name="connsiteY1" fmla="*/ 232710 h 483674"/>
                <a:gd name="connsiteX2" fmla="*/ 115529 w 236388"/>
                <a:gd name="connsiteY2" fmla="*/ 172385 h 483674"/>
                <a:gd name="connsiteX3" fmla="*/ 207604 w 236388"/>
                <a:gd name="connsiteY3" fmla="*/ 350185 h 483674"/>
                <a:gd name="connsiteX4" fmla="*/ 188554 w 236388"/>
                <a:gd name="connsiteY4" fmla="*/ 305735 h 483674"/>
                <a:gd name="connsiteX5" fmla="*/ 236179 w 236388"/>
                <a:gd name="connsiteY5" fmla="*/ 483535 h 483674"/>
                <a:gd name="connsiteX6" fmla="*/ 166329 w 236388"/>
                <a:gd name="connsiteY6" fmla="*/ 331135 h 483674"/>
                <a:gd name="connsiteX7" fmla="*/ 64729 w 236388"/>
                <a:gd name="connsiteY7" fmla="*/ 102535 h 483674"/>
                <a:gd name="connsiteX8" fmla="*/ 1229 w 236388"/>
                <a:gd name="connsiteY8" fmla="*/ 4110 h 48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8" h="483674">
                  <a:moveTo>
                    <a:pt x="1229" y="4110"/>
                  </a:moveTo>
                  <a:cubicBezTo>
                    <a:pt x="10754" y="25806"/>
                    <a:pt x="102829" y="204664"/>
                    <a:pt x="121879" y="232710"/>
                  </a:cubicBezTo>
                  <a:cubicBezTo>
                    <a:pt x="140929" y="260756"/>
                    <a:pt x="101242" y="152806"/>
                    <a:pt x="115529" y="172385"/>
                  </a:cubicBezTo>
                  <a:cubicBezTo>
                    <a:pt x="129816" y="191964"/>
                    <a:pt x="195433" y="327960"/>
                    <a:pt x="207604" y="350185"/>
                  </a:cubicBezTo>
                  <a:cubicBezTo>
                    <a:pt x="219775" y="372410"/>
                    <a:pt x="183792" y="283510"/>
                    <a:pt x="188554" y="305735"/>
                  </a:cubicBezTo>
                  <a:cubicBezTo>
                    <a:pt x="193317" y="327960"/>
                    <a:pt x="239883" y="479302"/>
                    <a:pt x="236179" y="483535"/>
                  </a:cubicBezTo>
                  <a:cubicBezTo>
                    <a:pt x="232475" y="487768"/>
                    <a:pt x="194904" y="394635"/>
                    <a:pt x="166329" y="331135"/>
                  </a:cubicBezTo>
                  <a:cubicBezTo>
                    <a:pt x="137754" y="267635"/>
                    <a:pt x="89600" y="153864"/>
                    <a:pt x="64729" y="102535"/>
                  </a:cubicBezTo>
                  <a:cubicBezTo>
                    <a:pt x="39858" y="51206"/>
                    <a:pt x="-8296" y="-17586"/>
                    <a:pt x="1229" y="41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0401E086-B443-60C4-3693-3C5B03C9FACA}"/>
                </a:ext>
              </a:extLst>
            </p:cNvPr>
            <p:cNvSpPr/>
            <p:nvPr/>
          </p:nvSpPr>
          <p:spPr>
            <a:xfrm>
              <a:off x="1072007" y="9997082"/>
              <a:ext cx="302812" cy="160752"/>
            </a:xfrm>
            <a:custGeom>
              <a:avLst/>
              <a:gdLst>
                <a:gd name="connsiteX0" fmla="*/ 302768 w 302812"/>
                <a:gd name="connsiteY0" fmla="*/ 48618 h 160752"/>
                <a:gd name="connsiteX1" fmla="*/ 32893 w 302812"/>
                <a:gd name="connsiteY1" fmla="*/ 10518 h 160752"/>
                <a:gd name="connsiteX2" fmla="*/ 48768 w 302812"/>
                <a:gd name="connsiteY2" fmla="*/ 61318 h 160752"/>
                <a:gd name="connsiteX3" fmla="*/ 105918 w 302812"/>
                <a:gd name="connsiteY3" fmla="*/ 159743 h 160752"/>
                <a:gd name="connsiteX4" fmla="*/ 61468 w 302812"/>
                <a:gd name="connsiteY4" fmla="*/ 105768 h 160752"/>
                <a:gd name="connsiteX5" fmla="*/ 10668 w 302812"/>
                <a:gd name="connsiteY5" fmla="*/ 993 h 160752"/>
                <a:gd name="connsiteX6" fmla="*/ 302768 w 302812"/>
                <a:gd name="connsiteY6" fmla="*/ 48618 h 1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12" h="160752">
                  <a:moveTo>
                    <a:pt x="302768" y="48618"/>
                  </a:moveTo>
                  <a:cubicBezTo>
                    <a:pt x="306472" y="50205"/>
                    <a:pt x="75226" y="8401"/>
                    <a:pt x="32893" y="10518"/>
                  </a:cubicBezTo>
                  <a:cubicBezTo>
                    <a:pt x="-9440" y="12635"/>
                    <a:pt x="36597" y="36447"/>
                    <a:pt x="48768" y="61318"/>
                  </a:cubicBezTo>
                  <a:cubicBezTo>
                    <a:pt x="60939" y="86189"/>
                    <a:pt x="103801" y="152335"/>
                    <a:pt x="105918" y="159743"/>
                  </a:cubicBezTo>
                  <a:cubicBezTo>
                    <a:pt x="108035" y="167151"/>
                    <a:pt x="77343" y="132226"/>
                    <a:pt x="61468" y="105768"/>
                  </a:cubicBezTo>
                  <a:cubicBezTo>
                    <a:pt x="45593" y="79310"/>
                    <a:pt x="-26903" y="9989"/>
                    <a:pt x="10668" y="993"/>
                  </a:cubicBezTo>
                  <a:cubicBezTo>
                    <a:pt x="48239" y="-8003"/>
                    <a:pt x="299064" y="47031"/>
                    <a:pt x="302768" y="486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819A6639-823C-EFEE-7678-F59B913AD7D4}"/>
                </a:ext>
              </a:extLst>
            </p:cNvPr>
            <p:cNvSpPr/>
            <p:nvPr/>
          </p:nvSpPr>
          <p:spPr>
            <a:xfrm>
              <a:off x="1134264" y="10032492"/>
              <a:ext cx="399261" cy="256608"/>
            </a:xfrm>
            <a:custGeom>
              <a:avLst/>
              <a:gdLst>
                <a:gd name="connsiteX0" fmla="*/ 132561 w 399261"/>
                <a:gd name="connsiteY0" fmla="*/ 251333 h 256608"/>
                <a:gd name="connsiteX1" fmla="*/ 34136 w 399261"/>
                <a:gd name="connsiteY1" fmla="*/ 32258 h 256608"/>
                <a:gd name="connsiteX2" fmla="*/ 110336 w 399261"/>
                <a:gd name="connsiteY2" fmla="*/ 54483 h 256608"/>
                <a:gd name="connsiteX3" fmla="*/ 65886 w 399261"/>
                <a:gd name="connsiteY3" fmla="*/ 32258 h 256608"/>
                <a:gd name="connsiteX4" fmla="*/ 399261 w 399261"/>
                <a:gd name="connsiteY4" fmla="*/ 73533 h 256608"/>
                <a:gd name="connsiteX5" fmla="*/ 34136 w 399261"/>
                <a:gd name="connsiteY5" fmla="*/ 35433 h 256608"/>
                <a:gd name="connsiteX6" fmla="*/ 21436 w 399261"/>
                <a:gd name="connsiteY6" fmla="*/ 6858 h 256608"/>
                <a:gd name="connsiteX7" fmla="*/ 84936 w 399261"/>
                <a:gd name="connsiteY7" fmla="*/ 171958 h 256608"/>
                <a:gd name="connsiteX8" fmla="*/ 132561 w 399261"/>
                <a:gd name="connsiteY8" fmla="*/ 251333 h 25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261" h="256608">
                  <a:moveTo>
                    <a:pt x="132561" y="251333"/>
                  </a:moveTo>
                  <a:cubicBezTo>
                    <a:pt x="124094" y="228050"/>
                    <a:pt x="37840" y="65066"/>
                    <a:pt x="34136" y="32258"/>
                  </a:cubicBezTo>
                  <a:cubicBezTo>
                    <a:pt x="30432" y="-550"/>
                    <a:pt x="105044" y="54483"/>
                    <a:pt x="110336" y="54483"/>
                  </a:cubicBezTo>
                  <a:cubicBezTo>
                    <a:pt x="115628" y="54483"/>
                    <a:pt x="17732" y="29083"/>
                    <a:pt x="65886" y="32258"/>
                  </a:cubicBezTo>
                  <a:cubicBezTo>
                    <a:pt x="114040" y="35433"/>
                    <a:pt x="399261" y="73533"/>
                    <a:pt x="399261" y="73533"/>
                  </a:cubicBezTo>
                  <a:cubicBezTo>
                    <a:pt x="393969" y="74062"/>
                    <a:pt x="97107" y="46545"/>
                    <a:pt x="34136" y="35433"/>
                  </a:cubicBezTo>
                  <a:cubicBezTo>
                    <a:pt x="-28835" y="24321"/>
                    <a:pt x="12969" y="-15896"/>
                    <a:pt x="21436" y="6858"/>
                  </a:cubicBezTo>
                  <a:cubicBezTo>
                    <a:pt x="29903" y="29612"/>
                    <a:pt x="64828" y="128037"/>
                    <a:pt x="84936" y="171958"/>
                  </a:cubicBezTo>
                  <a:cubicBezTo>
                    <a:pt x="105044" y="215879"/>
                    <a:pt x="141028" y="274616"/>
                    <a:pt x="132561" y="2513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D2FDF563-F721-4164-A7A8-329D5F920B74}"/>
                </a:ext>
              </a:extLst>
            </p:cNvPr>
            <p:cNvSpPr/>
            <p:nvPr/>
          </p:nvSpPr>
          <p:spPr>
            <a:xfrm>
              <a:off x="1247775" y="10455275"/>
              <a:ext cx="1986606" cy="278011"/>
            </a:xfrm>
            <a:custGeom>
              <a:avLst/>
              <a:gdLst>
                <a:gd name="connsiteX0" fmla="*/ 0 w 1986606"/>
                <a:gd name="connsiteY0" fmla="*/ 0 h 278011"/>
                <a:gd name="connsiteX1" fmla="*/ 701675 w 1986606"/>
                <a:gd name="connsiteY1" fmla="*/ 104775 h 278011"/>
                <a:gd name="connsiteX2" fmla="*/ 1060450 w 1986606"/>
                <a:gd name="connsiteY2" fmla="*/ 161925 h 278011"/>
                <a:gd name="connsiteX3" fmla="*/ 1066800 w 1986606"/>
                <a:gd name="connsiteY3" fmla="*/ 146050 h 278011"/>
                <a:gd name="connsiteX4" fmla="*/ 1857375 w 1986606"/>
                <a:gd name="connsiteY4" fmla="*/ 263525 h 278011"/>
                <a:gd name="connsiteX5" fmla="*/ 1943100 w 1986606"/>
                <a:gd name="connsiteY5" fmla="*/ 266700 h 278011"/>
                <a:gd name="connsiteX6" fmla="*/ 1419225 w 1986606"/>
                <a:gd name="connsiteY6" fmla="*/ 177800 h 278011"/>
                <a:gd name="connsiteX7" fmla="*/ 606425 w 1986606"/>
                <a:gd name="connsiteY7" fmla="*/ 41275 h 278011"/>
                <a:gd name="connsiteX8" fmla="*/ 1190625 w 1986606"/>
                <a:gd name="connsiteY8" fmla="*/ 158750 h 278011"/>
                <a:gd name="connsiteX9" fmla="*/ 257175 w 1986606"/>
                <a:gd name="connsiteY9" fmla="*/ 3175 h 278011"/>
                <a:gd name="connsiteX10" fmla="*/ 444500 w 1986606"/>
                <a:gd name="connsiteY10" fmla="*/ 57150 h 278011"/>
                <a:gd name="connsiteX11" fmla="*/ 0 w 1986606"/>
                <a:gd name="connsiteY11" fmla="*/ 0 h 2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6606" h="278011">
                  <a:moveTo>
                    <a:pt x="0" y="0"/>
                  </a:moveTo>
                  <a:lnTo>
                    <a:pt x="701675" y="104775"/>
                  </a:lnTo>
                  <a:lnTo>
                    <a:pt x="1060450" y="161925"/>
                  </a:lnTo>
                  <a:cubicBezTo>
                    <a:pt x="1121304" y="168804"/>
                    <a:pt x="933979" y="129117"/>
                    <a:pt x="1066800" y="146050"/>
                  </a:cubicBezTo>
                  <a:cubicBezTo>
                    <a:pt x="1199621" y="162983"/>
                    <a:pt x="1711325" y="243417"/>
                    <a:pt x="1857375" y="263525"/>
                  </a:cubicBezTo>
                  <a:cubicBezTo>
                    <a:pt x="2003425" y="283633"/>
                    <a:pt x="2016125" y="280987"/>
                    <a:pt x="1943100" y="266700"/>
                  </a:cubicBezTo>
                  <a:cubicBezTo>
                    <a:pt x="1870075" y="252413"/>
                    <a:pt x="1419225" y="177800"/>
                    <a:pt x="1419225" y="177800"/>
                  </a:cubicBezTo>
                  <a:lnTo>
                    <a:pt x="606425" y="41275"/>
                  </a:lnTo>
                  <a:cubicBezTo>
                    <a:pt x="568325" y="38100"/>
                    <a:pt x="1248833" y="165100"/>
                    <a:pt x="1190625" y="158750"/>
                  </a:cubicBezTo>
                  <a:cubicBezTo>
                    <a:pt x="1132417" y="152400"/>
                    <a:pt x="381529" y="20108"/>
                    <a:pt x="257175" y="3175"/>
                  </a:cubicBezTo>
                  <a:cubicBezTo>
                    <a:pt x="132821" y="-13758"/>
                    <a:pt x="484717" y="57679"/>
                    <a:pt x="444500" y="57150"/>
                  </a:cubicBezTo>
                  <a:cubicBezTo>
                    <a:pt x="404283" y="56621"/>
                    <a:pt x="210079" y="2831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5DB4B6DD-A6C9-FA01-2CD5-3B812E42492D}"/>
                </a:ext>
              </a:extLst>
            </p:cNvPr>
            <p:cNvSpPr/>
            <p:nvPr/>
          </p:nvSpPr>
          <p:spPr>
            <a:xfrm>
              <a:off x="1276324" y="10403955"/>
              <a:ext cx="607403" cy="122402"/>
            </a:xfrm>
            <a:custGeom>
              <a:avLst/>
              <a:gdLst>
                <a:gd name="connsiteX0" fmla="*/ 26 w 607403"/>
                <a:gd name="connsiteY0" fmla="*/ 19570 h 122402"/>
                <a:gd name="connsiteX1" fmla="*/ 298476 w 607403"/>
                <a:gd name="connsiteY1" fmla="*/ 70370 h 122402"/>
                <a:gd name="connsiteX2" fmla="*/ 114326 w 607403"/>
                <a:gd name="connsiteY2" fmla="*/ 520 h 122402"/>
                <a:gd name="connsiteX3" fmla="*/ 606451 w 607403"/>
                <a:gd name="connsiteY3" fmla="*/ 114820 h 122402"/>
                <a:gd name="connsiteX4" fmla="*/ 241326 w 607403"/>
                <a:gd name="connsiteY4" fmla="*/ 111645 h 122402"/>
                <a:gd name="connsiteX5" fmla="*/ 317526 w 607403"/>
                <a:gd name="connsiteY5" fmla="*/ 111645 h 122402"/>
                <a:gd name="connsiteX6" fmla="*/ 26 w 607403"/>
                <a:gd name="connsiteY6" fmla="*/ 19570 h 12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403" h="122402">
                  <a:moveTo>
                    <a:pt x="26" y="19570"/>
                  </a:moveTo>
                  <a:cubicBezTo>
                    <a:pt x="-3149" y="12691"/>
                    <a:pt x="279426" y="73545"/>
                    <a:pt x="298476" y="70370"/>
                  </a:cubicBezTo>
                  <a:cubicBezTo>
                    <a:pt x="317526" y="67195"/>
                    <a:pt x="62997" y="-6888"/>
                    <a:pt x="114326" y="520"/>
                  </a:cubicBezTo>
                  <a:cubicBezTo>
                    <a:pt x="165655" y="7928"/>
                    <a:pt x="585284" y="96299"/>
                    <a:pt x="606451" y="114820"/>
                  </a:cubicBezTo>
                  <a:cubicBezTo>
                    <a:pt x="627618" y="133341"/>
                    <a:pt x="289480" y="112174"/>
                    <a:pt x="241326" y="111645"/>
                  </a:cubicBezTo>
                  <a:cubicBezTo>
                    <a:pt x="193172" y="111116"/>
                    <a:pt x="352980" y="122228"/>
                    <a:pt x="317526" y="111645"/>
                  </a:cubicBezTo>
                  <a:cubicBezTo>
                    <a:pt x="282072" y="101062"/>
                    <a:pt x="3201" y="26449"/>
                    <a:pt x="26" y="195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EF0B6C7A-E208-4559-F4A6-A7CC848EBCD6}"/>
                </a:ext>
              </a:extLst>
            </p:cNvPr>
            <p:cNvSpPr/>
            <p:nvPr/>
          </p:nvSpPr>
          <p:spPr>
            <a:xfrm>
              <a:off x="3132371" y="10293254"/>
              <a:ext cx="346103" cy="33192"/>
            </a:xfrm>
            <a:custGeom>
              <a:avLst/>
              <a:gdLst>
                <a:gd name="connsiteX0" fmla="*/ 1354 w 346103"/>
                <a:gd name="connsiteY0" fmla="*/ 96 h 33192"/>
                <a:gd name="connsiteX1" fmla="*/ 337904 w 346103"/>
                <a:gd name="connsiteY1" fmla="*/ 22321 h 33192"/>
                <a:gd name="connsiteX2" fmla="*/ 223604 w 346103"/>
                <a:gd name="connsiteY2" fmla="*/ 31846 h 33192"/>
                <a:gd name="connsiteX3" fmla="*/ 1354 w 346103"/>
                <a:gd name="connsiteY3" fmla="*/ 96 h 3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03" h="33192">
                  <a:moveTo>
                    <a:pt x="1354" y="96"/>
                  </a:moveTo>
                  <a:cubicBezTo>
                    <a:pt x="20404" y="-1491"/>
                    <a:pt x="300862" y="17029"/>
                    <a:pt x="337904" y="22321"/>
                  </a:cubicBezTo>
                  <a:cubicBezTo>
                    <a:pt x="374946" y="27613"/>
                    <a:pt x="277579" y="36609"/>
                    <a:pt x="223604" y="31846"/>
                  </a:cubicBezTo>
                  <a:cubicBezTo>
                    <a:pt x="169629" y="27083"/>
                    <a:pt x="-17696" y="1683"/>
                    <a:pt x="1354" y="9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D37FF9A8-91F1-4CEA-E66F-03C523E7105E}"/>
                </a:ext>
              </a:extLst>
            </p:cNvPr>
            <p:cNvSpPr/>
            <p:nvPr/>
          </p:nvSpPr>
          <p:spPr>
            <a:xfrm>
              <a:off x="3096328" y="10674205"/>
              <a:ext cx="383802" cy="102013"/>
            </a:xfrm>
            <a:custGeom>
              <a:avLst/>
              <a:gdLst>
                <a:gd name="connsiteX0" fmla="*/ 2472 w 383802"/>
                <a:gd name="connsiteY0" fmla="*/ 63645 h 102013"/>
                <a:gd name="connsiteX1" fmla="*/ 370772 w 383802"/>
                <a:gd name="connsiteY1" fmla="*/ 101745 h 102013"/>
                <a:gd name="connsiteX2" fmla="*/ 278697 w 383802"/>
                <a:gd name="connsiteY2" fmla="*/ 76345 h 102013"/>
                <a:gd name="connsiteX3" fmla="*/ 62797 w 383802"/>
                <a:gd name="connsiteY3" fmla="*/ 145 h 102013"/>
                <a:gd name="connsiteX4" fmla="*/ 202497 w 383802"/>
                <a:gd name="connsiteY4" fmla="*/ 57295 h 102013"/>
                <a:gd name="connsiteX5" fmla="*/ 2472 w 383802"/>
                <a:gd name="connsiteY5" fmla="*/ 63645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802" h="102013">
                  <a:moveTo>
                    <a:pt x="2472" y="63645"/>
                  </a:moveTo>
                  <a:cubicBezTo>
                    <a:pt x="30518" y="71053"/>
                    <a:pt x="324735" y="99628"/>
                    <a:pt x="370772" y="101745"/>
                  </a:cubicBezTo>
                  <a:cubicBezTo>
                    <a:pt x="416809" y="103862"/>
                    <a:pt x="330026" y="93278"/>
                    <a:pt x="278697" y="76345"/>
                  </a:cubicBezTo>
                  <a:cubicBezTo>
                    <a:pt x="227368" y="59412"/>
                    <a:pt x="75497" y="3320"/>
                    <a:pt x="62797" y="145"/>
                  </a:cubicBezTo>
                  <a:cubicBezTo>
                    <a:pt x="50097" y="-3030"/>
                    <a:pt x="210964" y="46712"/>
                    <a:pt x="202497" y="57295"/>
                  </a:cubicBezTo>
                  <a:cubicBezTo>
                    <a:pt x="194030" y="67878"/>
                    <a:pt x="-25574" y="56237"/>
                    <a:pt x="2472" y="636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58A47EBB-DBB6-E3AD-DDC5-3DA85F29945C}"/>
                </a:ext>
              </a:extLst>
            </p:cNvPr>
            <p:cNvSpPr/>
            <p:nvPr/>
          </p:nvSpPr>
          <p:spPr>
            <a:xfrm>
              <a:off x="3412820" y="10292993"/>
              <a:ext cx="63847" cy="477493"/>
            </a:xfrm>
            <a:custGeom>
              <a:avLst/>
              <a:gdLst>
                <a:gd name="connsiteX0" fmla="*/ 63805 w 63847"/>
                <a:gd name="connsiteY0" fmla="*/ 357 h 477493"/>
                <a:gd name="connsiteX1" fmla="*/ 28880 w 63847"/>
                <a:gd name="connsiteY1" fmla="*/ 260707 h 477493"/>
                <a:gd name="connsiteX2" fmla="*/ 13005 w 63847"/>
                <a:gd name="connsiteY2" fmla="*/ 140057 h 477493"/>
                <a:gd name="connsiteX3" fmla="*/ 305 w 63847"/>
                <a:gd name="connsiteY3" fmla="*/ 473432 h 477493"/>
                <a:gd name="connsiteX4" fmla="*/ 6655 w 63847"/>
                <a:gd name="connsiteY4" fmla="*/ 317857 h 477493"/>
                <a:gd name="connsiteX5" fmla="*/ 35230 w 63847"/>
                <a:gd name="connsiteY5" fmla="*/ 206732 h 477493"/>
                <a:gd name="connsiteX6" fmla="*/ 63805 w 63847"/>
                <a:gd name="connsiteY6" fmla="*/ 357 h 47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47" h="477493">
                  <a:moveTo>
                    <a:pt x="63805" y="357"/>
                  </a:moveTo>
                  <a:cubicBezTo>
                    <a:pt x="62747" y="9353"/>
                    <a:pt x="37347" y="237424"/>
                    <a:pt x="28880" y="260707"/>
                  </a:cubicBezTo>
                  <a:cubicBezTo>
                    <a:pt x="20413" y="283990"/>
                    <a:pt x="17767" y="104603"/>
                    <a:pt x="13005" y="140057"/>
                  </a:cubicBezTo>
                  <a:cubicBezTo>
                    <a:pt x="8243" y="175511"/>
                    <a:pt x="1363" y="443799"/>
                    <a:pt x="305" y="473432"/>
                  </a:cubicBezTo>
                  <a:cubicBezTo>
                    <a:pt x="-753" y="503065"/>
                    <a:pt x="834" y="362307"/>
                    <a:pt x="6655" y="317857"/>
                  </a:cubicBezTo>
                  <a:cubicBezTo>
                    <a:pt x="12476" y="273407"/>
                    <a:pt x="24647" y="258590"/>
                    <a:pt x="35230" y="206732"/>
                  </a:cubicBezTo>
                  <a:cubicBezTo>
                    <a:pt x="45813" y="154874"/>
                    <a:pt x="64863" y="-8639"/>
                    <a:pt x="63805" y="3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ED04E271-F919-BDF5-9E81-AE96DB03D398}"/>
                </a:ext>
              </a:extLst>
            </p:cNvPr>
            <p:cNvSpPr/>
            <p:nvPr/>
          </p:nvSpPr>
          <p:spPr>
            <a:xfrm>
              <a:off x="3441486" y="10321736"/>
              <a:ext cx="67315" cy="450240"/>
            </a:xfrm>
            <a:custGeom>
              <a:avLst/>
              <a:gdLst>
                <a:gd name="connsiteX0" fmla="*/ 54189 w 67315"/>
                <a:gd name="connsiteY0" fmla="*/ 189 h 450240"/>
                <a:gd name="connsiteX1" fmla="*/ 19264 w 67315"/>
                <a:gd name="connsiteY1" fmla="*/ 225614 h 450240"/>
                <a:gd name="connsiteX2" fmla="*/ 214 w 67315"/>
                <a:gd name="connsiteY2" fmla="*/ 441514 h 450240"/>
                <a:gd name="connsiteX3" fmla="*/ 12914 w 67315"/>
                <a:gd name="connsiteY3" fmla="*/ 374839 h 450240"/>
                <a:gd name="connsiteX4" fmla="*/ 66889 w 67315"/>
                <a:gd name="connsiteY4" fmla="*/ 73214 h 450240"/>
                <a:gd name="connsiteX5" fmla="*/ 38314 w 67315"/>
                <a:gd name="connsiteY5" fmla="*/ 184339 h 450240"/>
                <a:gd name="connsiteX6" fmla="*/ 54189 w 67315"/>
                <a:gd name="connsiteY6" fmla="*/ 189 h 4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15" h="450240">
                  <a:moveTo>
                    <a:pt x="54189" y="189"/>
                  </a:moveTo>
                  <a:cubicBezTo>
                    <a:pt x="51014" y="7068"/>
                    <a:pt x="28260" y="152060"/>
                    <a:pt x="19264" y="225614"/>
                  </a:cubicBezTo>
                  <a:cubicBezTo>
                    <a:pt x="10268" y="299168"/>
                    <a:pt x="1272" y="416643"/>
                    <a:pt x="214" y="441514"/>
                  </a:cubicBezTo>
                  <a:cubicBezTo>
                    <a:pt x="-844" y="466385"/>
                    <a:pt x="1802" y="436222"/>
                    <a:pt x="12914" y="374839"/>
                  </a:cubicBezTo>
                  <a:cubicBezTo>
                    <a:pt x="24026" y="313456"/>
                    <a:pt x="62656" y="104964"/>
                    <a:pt x="66889" y="73214"/>
                  </a:cubicBezTo>
                  <a:cubicBezTo>
                    <a:pt x="71122" y="41464"/>
                    <a:pt x="42547" y="192806"/>
                    <a:pt x="38314" y="184339"/>
                  </a:cubicBezTo>
                  <a:cubicBezTo>
                    <a:pt x="34081" y="175872"/>
                    <a:pt x="57364" y="-6690"/>
                    <a:pt x="54189" y="1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425E64D8-3F83-20F7-96C7-A6985AFCEEE1}"/>
                </a:ext>
              </a:extLst>
            </p:cNvPr>
            <p:cNvSpPr/>
            <p:nvPr/>
          </p:nvSpPr>
          <p:spPr>
            <a:xfrm>
              <a:off x="3428689" y="10451106"/>
              <a:ext cx="762959" cy="334369"/>
            </a:xfrm>
            <a:custGeom>
              <a:avLst/>
              <a:gdLst>
                <a:gd name="connsiteX0" fmla="*/ 759136 w 762959"/>
                <a:gd name="connsiteY0" fmla="*/ 994 h 334369"/>
                <a:gd name="connsiteX1" fmla="*/ 143186 w 762959"/>
                <a:gd name="connsiteY1" fmla="*/ 258169 h 334369"/>
                <a:gd name="connsiteX2" fmla="*/ 527361 w 762959"/>
                <a:gd name="connsiteY2" fmla="*/ 61319 h 334369"/>
                <a:gd name="connsiteX3" fmla="*/ 311 w 762959"/>
                <a:gd name="connsiteY3" fmla="*/ 334369 h 334369"/>
                <a:gd name="connsiteX4" fmla="*/ 616261 w 762959"/>
                <a:gd name="connsiteY4" fmla="*/ 96244 h 334369"/>
                <a:gd name="connsiteX5" fmla="*/ 413061 w 762959"/>
                <a:gd name="connsiteY5" fmla="*/ 166094 h 334369"/>
                <a:gd name="connsiteX6" fmla="*/ 759136 w 762959"/>
                <a:gd name="connsiteY6" fmla="*/ 994 h 3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959" h="334369">
                  <a:moveTo>
                    <a:pt x="759136" y="994"/>
                  </a:moveTo>
                  <a:cubicBezTo>
                    <a:pt x="714157" y="16340"/>
                    <a:pt x="181815" y="248115"/>
                    <a:pt x="143186" y="258169"/>
                  </a:cubicBezTo>
                  <a:cubicBezTo>
                    <a:pt x="104557" y="268223"/>
                    <a:pt x="551173" y="48619"/>
                    <a:pt x="527361" y="61319"/>
                  </a:cubicBezTo>
                  <a:cubicBezTo>
                    <a:pt x="503548" y="74019"/>
                    <a:pt x="-14506" y="328548"/>
                    <a:pt x="311" y="334369"/>
                  </a:cubicBezTo>
                  <a:lnTo>
                    <a:pt x="616261" y="96244"/>
                  </a:lnTo>
                  <a:cubicBezTo>
                    <a:pt x="685053" y="68198"/>
                    <a:pt x="388190" y="179323"/>
                    <a:pt x="413061" y="166094"/>
                  </a:cubicBezTo>
                  <a:cubicBezTo>
                    <a:pt x="437932" y="152865"/>
                    <a:pt x="804115" y="-14352"/>
                    <a:pt x="759136" y="9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40612480-D73C-8F0B-FF56-58AC475B7E33}"/>
                </a:ext>
              </a:extLst>
            </p:cNvPr>
            <p:cNvSpPr/>
            <p:nvPr/>
          </p:nvSpPr>
          <p:spPr>
            <a:xfrm>
              <a:off x="3476598" y="10087868"/>
              <a:ext cx="158537" cy="262635"/>
            </a:xfrm>
            <a:custGeom>
              <a:avLst/>
              <a:gdLst>
                <a:gd name="connsiteX0" fmla="*/ 27 w 158537"/>
                <a:gd name="connsiteY0" fmla="*/ 262632 h 262635"/>
                <a:gd name="connsiteX1" fmla="*/ 92102 w 158537"/>
                <a:gd name="connsiteY1" fmla="*/ 37207 h 262635"/>
                <a:gd name="connsiteX2" fmla="*/ 152427 w 158537"/>
                <a:gd name="connsiteY2" fmla="*/ 18157 h 262635"/>
                <a:gd name="connsiteX3" fmla="*/ 146077 w 158537"/>
                <a:gd name="connsiteY3" fmla="*/ 11807 h 262635"/>
                <a:gd name="connsiteX4" fmla="*/ 60352 w 158537"/>
                <a:gd name="connsiteY4" fmla="*/ 186432 h 262635"/>
                <a:gd name="connsiteX5" fmla="*/ 101627 w 158537"/>
                <a:gd name="connsiteY5" fmla="*/ 43557 h 262635"/>
                <a:gd name="connsiteX6" fmla="*/ 27 w 158537"/>
                <a:gd name="connsiteY6" fmla="*/ 262632 h 26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7" h="262635">
                  <a:moveTo>
                    <a:pt x="27" y="262632"/>
                  </a:moveTo>
                  <a:cubicBezTo>
                    <a:pt x="-1561" y="261574"/>
                    <a:pt x="66702" y="77953"/>
                    <a:pt x="92102" y="37207"/>
                  </a:cubicBezTo>
                  <a:cubicBezTo>
                    <a:pt x="117502" y="-3539"/>
                    <a:pt x="152427" y="18157"/>
                    <a:pt x="152427" y="18157"/>
                  </a:cubicBezTo>
                  <a:cubicBezTo>
                    <a:pt x="161423" y="13924"/>
                    <a:pt x="161423" y="-16239"/>
                    <a:pt x="146077" y="11807"/>
                  </a:cubicBezTo>
                  <a:cubicBezTo>
                    <a:pt x="130731" y="39853"/>
                    <a:pt x="67760" y="181140"/>
                    <a:pt x="60352" y="186432"/>
                  </a:cubicBezTo>
                  <a:cubicBezTo>
                    <a:pt x="52944" y="191724"/>
                    <a:pt x="110094" y="35090"/>
                    <a:pt x="101627" y="43557"/>
                  </a:cubicBezTo>
                  <a:cubicBezTo>
                    <a:pt x="93160" y="52024"/>
                    <a:pt x="1615" y="263690"/>
                    <a:pt x="27" y="2626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03243A99-05C9-A41E-D6E5-55C1EE6D164B}"/>
                </a:ext>
              </a:extLst>
            </p:cNvPr>
            <p:cNvSpPr/>
            <p:nvPr/>
          </p:nvSpPr>
          <p:spPr>
            <a:xfrm>
              <a:off x="3640736" y="9831695"/>
              <a:ext cx="708965" cy="300310"/>
            </a:xfrm>
            <a:custGeom>
              <a:avLst/>
              <a:gdLst>
                <a:gd name="connsiteX0" fmla="*/ 10514 w 708965"/>
                <a:gd name="connsiteY0" fmla="*/ 296555 h 300310"/>
                <a:gd name="connsiteX1" fmla="*/ 505814 w 708965"/>
                <a:gd name="connsiteY1" fmla="*/ 102880 h 300310"/>
                <a:gd name="connsiteX2" fmla="*/ 702664 w 708965"/>
                <a:gd name="connsiteY2" fmla="*/ 1280 h 300310"/>
                <a:gd name="connsiteX3" fmla="*/ 296264 w 708965"/>
                <a:gd name="connsiteY3" fmla="*/ 169555 h 300310"/>
                <a:gd name="connsiteX4" fmla="*/ 391514 w 708965"/>
                <a:gd name="connsiteY4" fmla="*/ 144155 h 300310"/>
                <a:gd name="connsiteX5" fmla="*/ 54964 w 708965"/>
                <a:gd name="connsiteY5" fmla="*/ 242580 h 300310"/>
                <a:gd name="connsiteX6" fmla="*/ 191489 w 708965"/>
                <a:gd name="connsiteY6" fmla="*/ 198130 h 300310"/>
                <a:gd name="connsiteX7" fmla="*/ 166089 w 708965"/>
                <a:gd name="connsiteY7" fmla="*/ 229880 h 300310"/>
                <a:gd name="connsiteX8" fmla="*/ 10514 w 708965"/>
                <a:gd name="connsiteY8" fmla="*/ 296555 h 3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965" h="300310">
                  <a:moveTo>
                    <a:pt x="10514" y="296555"/>
                  </a:moveTo>
                  <a:cubicBezTo>
                    <a:pt x="67135" y="275388"/>
                    <a:pt x="390456" y="152092"/>
                    <a:pt x="505814" y="102880"/>
                  </a:cubicBezTo>
                  <a:cubicBezTo>
                    <a:pt x="621172" y="53667"/>
                    <a:pt x="737589" y="-9833"/>
                    <a:pt x="702664" y="1280"/>
                  </a:cubicBezTo>
                  <a:cubicBezTo>
                    <a:pt x="667739" y="12392"/>
                    <a:pt x="348122" y="145743"/>
                    <a:pt x="296264" y="169555"/>
                  </a:cubicBezTo>
                  <a:cubicBezTo>
                    <a:pt x="244406" y="193367"/>
                    <a:pt x="431731" y="131984"/>
                    <a:pt x="391514" y="144155"/>
                  </a:cubicBezTo>
                  <a:cubicBezTo>
                    <a:pt x="351297" y="156326"/>
                    <a:pt x="88301" y="233584"/>
                    <a:pt x="54964" y="242580"/>
                  </a:cubicBezTo>
                  <a:cubicBezTo>
                    <a:pt x="21627" y="251576"/>
                    <a:pt x="172968" y="200247"/>
                    <a:pt x="191489" y="198130"/>
                  </a:cubicBezTo>
                  <a:cubicBezTo>
                    <a:pt x="210010" y="196013"/>
                    <a:pt x="188843" y="216651"/>
                    <a:pt x="166089" y="229880"/>
                  </a:cubicBezTo>
                  <a:cubicBezTo>
                    <a:pt x="143335" y="243109"/>
                    <a:pt x="-46107" y="317722"/>
                    <a:pt x="10514" y="2965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5EF78FA2-F005-1D68-3283-AF1D7F4C5FBC}"/>
                </a:ext>
              </a:extLst>
            </p:cNvPr>
            <p:cNvSpPr/>
            <p:nvPr/>
          </p:nvSpPr>
          <p:spPr>
            <a:xfrm>
              <a:off x="4121150" y="9809792"/>
              <a:ext cx="251625" cy="656695"/>
            </a:xfrm>
            <a:custGeom>
              <a:avLst/>
              <a:gdLst>
                <a:gd name="connsiteX0" fmla="*/ 0 w 251625"/>
                <a:gd name="connsiteY0" fmla="*/ 115258 h 656695"/>
                <a:gd name="connsiteX1" fmla="*/ 196850 w 251625"/>
                <a:gd name="connsiteY1" fmla="*/ 958 h 656695"/>
                <a:gd name="connsiteX2" fmla="*/ 212725 w 251625"/>
                <a:gd name="connsiteY2" fmla="*/ 58108 h 656695"/>
                <a:gd name="connsiteX3" fmla="*/ 222250 w 251625"/>
                <a:gd name="connsiteY3" fmla="*/ 13658 h 656695"/>
                <a:gd name="connsiteX4" fmla="*/ 222250 w 251625"/>
                <a:gd name="connsiteY4" fmla="*/ 124783 h 656695"/>
                <a:gd name="connsiteX5" fmla="*/ 190500 w 251625"/>
                <a:gd name="connsiteY5" fmla="*/ 226383 h 656695"/>
                <a:gd name="connsiteX6" fmla="*/ 203200 w 251625"/>
                <a:gd name="connsiteY6" fmla="*/ 185108 h 656695"/>
                <a:gd name="connsiteX7" fmla="*/ 104775 w 251625"/>
                <a:gd name="connsiteY7" fmla="*/ 464508 h 656695"/>
                <a:gd name="connsiteX8" fmla="*/ 60325 w 251625"/>
                <a:gd name="connsiteY8" fmla="*/ 651833 h 656695"/>
                <a:gd name="connsiteX9" fmla="*/ 66675 w 251625"/>
                <a:gd name="connsiteY9" fmla="*/ 566108 h 656695"/>
                <a:gd name="connsiteX10" fmla="*/ 168275 w 251625"/>
                <a:gd name="connsiteY10" fmla="*/ 197808 h 656695"/>
                <a:gd name="connsiteX11" fmla="*/ 177800 w 251625"/>
                <a:gd name="connsiteY11" fmla="*/ 156533 h 656695"/>
                <a:gd name="connsiteX12" fmla="*/ 174625 w 251625"/>
                <a:gd name="connsiteY12" fmla="*/ 229558 h 656695"/>
                <a:gd name="connsiteX13" fmla="*/ 228600 w 251625"/>
                <a:gd name="connsiteY13" fmla="*/ 54933 h 656695"/>
                <a:gd name="connsiteX14" fmla="*/ 241300 w 251625"/>
                <a:gd name="connsiteY14" fmla="*/ 16833 h 656695"/>
                <a:gd name="connsiteX15" fmla="*/ 79375 w 251625"/>
                <a:gd name="connsiteY15" fmla="*/ 61283 h 656695"/>
                <a:gd name="connsiteX16" fmla="*/ 101600 w 251625"/>
                <a:gd name="connsiteY16" fmla="*/ 45408 h 656695"/>
                <a:gd name="connsiteX17" fmla="*/ 0 w 251625"/>
                <a:gd name="connsiteY17" fmla="*/ 115258 h 6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1625" h="656695">
                  <a:moveTo>
                    <a:pt x="0" y="115258"/>
                  </a:moveTo>
                  <a:cubicBezTo>
                    <a:pt x="80698" y="62870"/>
                    <a:pt x="161396" y="10483"/>
                    <a:pt x="196850" y="958"/>
                  </a:cubicBezTo>
                  <a:cubicBezTo>
                    <a:pt x="232304" y="-8567"/>
                    <a:pt x="208492" y="55991"/>
                    <a:pt x="212725" y="58108"/>
                  </a:cubicBezTo>
                  <a:cubicBezTo>
                    <a:pt x="216958" y="60225"/>
                    <a:pt x="220663" y="2546"/>
                    <a:pt x="222250" y="13658"/>
                  </a:cubicBezTo>
                  <a:cubicBezTo>
                    <a:pt x="223837" y="24770"/>
                    <a:pt x="227542" y="89329"/>
                    <a:pt x="222250" y="124783"/>
                  </a:cubicBezTo>
                  <a:cubicBezTo>
                    <a:pt x="216958" y="160237"/>
                    <a:pt x="193675" y="216329"/>
                    <a:pt x="190500" y="226383"/>
                  </a:cubicBezTo>
                  <a:cubicBezTo>
                    <a:pt x="187325" y="236437"/>
                    <a:pt x="217487" y="145421"/>
                    <a:pt x="203200" y="185108"/>
                  </a:cubicBezTo>
                  <a:cubicBezTo>
                    <a:pt x="188913" y="224795"/>
                    <a:pt x="128588" y="386720"/>
                    <a:pt x="104775" y="464508"/>
                  </a:cubicBezTo>
                  <a:cubicBezTo>
                    <a:pt x="80962" y="542296"/>
                    <a:pt x="66675" y="634900"/>
                    <a:pt x="60325" y="651833"/>
                  </a:cubicBezTo>
                  <a:cubicBezTo>
                    <a:pt x="53975" y="668766"/>
                    <a:pt x="48683" y="641779"/>
                    <a:pt x="66675" y="566108"/>
                  </a:cubicBezTo>
                  <a:cubicBezTo>
                    <a:pt x="84667" y="490437"/>
                    <a:pt x="149754" y="266070"/>
                    <a:pt x="168275" y="197808"/>
                  </a:cubicBezTo>
                  <a:cubicBezTo>
                    <a:pt x="186796" y="129546"/>
                    <a:pt x="176742" y="151242"/>
                    <a:pt x="177800" y="156533"/>
                  </a:cubicBezTo>
                  <a:cubicBezTo>
                    <a:pt x="178858" y="161824"/>
                    <a:pt x="166158" y="246491"/>
                    <a:pt x="174625" y="229558"/>
                  </a:cubicBezTo>
                  <a:cubicBezTo>
                    <a:pt x="183092" y="212625"/>
                    <a:pt x="217488" y="90387"/>
                    <a:pt x="228600" y="54933"/>
                  </a:cubicBezTo>
                  <a:cubicBezTo>
                    <a:pt x="239713" y="19479"/>
                    <a:pt x="266171" y="15775"/>
                    <a:pt x="241300" y="16833"/>
                  </a:cubicBezTo>
                  <a:cubicBezTo>
                    <a:pt x="216429" y="17891"/>
                    <a:pt x="102658" y="56520"/>
                    <a:pt x="79375" y="61283"/>
                  </a:cubicBezTo>
                  <a:cubicBezTo>
                    <a:pt x="56092" y="66045"/>
                    <a:pt x="101600" y="45408"/>
                    <a:pt x="101600" y="45408"/>
                  </a:cubicBezTo>
                  <a:lnTo>
                    <a:pt x="0" y="11525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B5AF9BA4-B215-94E5-3AED-2B856E1345A5}"/>
                </a:ext>
              </a:extLst>
            </p:cNvPr>
            <p:cNvSpPr/>
            <p:nvPr/>
          </p:nvSpPr>
          <p:spPr>
            <a:xfrm>
              <a:off x="3947230" y="9613891"/>
              <a:ext cx="391305" cy="251041"/>
            </a:xfrm>
            <a:custGeom>
              <a:avLst/>
              <a:gdLst>
                <a:gd name="connsiteX0" fmla="*/ 2470 w 391305"/>
                <a:gd name="connsiteY0" fmla="*/ 95259 h 251041"/>
                <a:gd name="connsiteX1" fmla="*/ 323145 w 391305"/>
                <a:gd name="connsiteY1" fmla="*/ 9 h 251041"/>
                <a:gd name="connsiteX2" fmla="*/ 380295 w 391305"/>
                <a:gd name="connsiteY2" fmla="*/ 101609 h 251041"/>
                <a:gd name="connsiteX3" fmla="*/ 354895 w 391305"/>
                <a:gd name="connsiteY3" fmla="*/ 60334 h 251041"/>
                <a:gd name="connsiteX4" fmla="*/ 389820 w 391305"/>
                <a:gd name="connsiteY4" fmla="*/ 142884 h 251041"/>
                <a:gd name="connsiteX5" fmla="*/ 383470 w 391305"/>
                <a:gd name="connsiteY5" fmla="*/ 241309 h 251041"/>
                <a:gd name="connsiteX6" fmla="*/ 370770 w 391305"/>
                <a:gd name="connsiteY6" fmla="*/ 107959 h 251041"/>
                <a:gd name="connsiteX7" fmla="*/ 351720 w 391305"/>
                <a:gd name="connsiteY7" fmla="*/ 22234 h 251041"/>
                <a:gd name="connsiteX8" fmla="*/ 161220 w 391305"/>
                <a:gd name="connsiteY8" fmla="*/ 60334 h 251041"/>
                <a:gd name="connsiteX9" fmla="*/ 167570 w 391305"/>
                <a:gd name="connsiteY9" fmla="*/ 127009 h 251041"/>
                <a:gd name="connsiteX10" fmla="*/ 100895 w 391305"/>
                <a:gd name="connsiteY10" fmla="*/ 250834 h 251041"/>
                <a:gd name="connsiteX11" fmla="*/ 173920 w 391305"/>
                <a:gd name="connsiteY11" fmla="*/ 95259 h 251041"/>
                <a:gd name="connsiteX12" fmla="*/ 313620 w 391305"/>
                <a:gd name="connsiteY12" fmla="*/ 44459 h 251041"/>
                <a:gd name="connsiteX13" fmla="*/ 180270 w 391305"/>
                <a:gd name="connsiteY13" fmla="*/ 57159 h 251041"/>
                <a:gd name="connsiteX14" fmla="*/ 2470 w 391305"/>
                <a:gd name="connsiteY14" fmla="*/ 95259 h 25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305" h="251041">
                  <a:moveTo>
                    <a:pt x="2470" y="95259"/>
                  </a:moveTo>
                  <a:cubicBezTo>
                    <a:pt x="26283" y="85734"/>
                    <a:pt x="260174" y="-1049"/>
                    <a:pt x="323145" y="9"/>
                  </a:cubicBezTo>
                  <a:cubicBezTo>
                    <a:pt x="386116" y="1067"/>
                    <a:pt x="375003" y="91555"/>
                    <a:pt x="380295" y="101609"/>
                  </a:cubicBezTo>
                  <a:cubicBezTo>
                    <a:pt x="385587" y="111663"/>
                    <a:pt x="353308" y="53455"/>
                    <a:pt x="354895" y="60334"/>
                  </a:cubicBezTo>
                  <a:cubicBezTo>
                    <a:pt x="356482" y="67213"/>
                    <a:pt x="385058" y="112722"/>
                    <a:pt x="389820" y="142884"/>
                  </a:cubicBezTo>
                  <a:cubicBezTo>
                    <a:pt x="394583" y="173047"/>
                    <a:pt x="386645" y="247130"/>
                    <a:pt x="383470" y="241309"/>
                  </a:cubicBezTo>
                  <a:cubicBezTo>
                    <a:pt x="380295" y="235488"/>
                    <a:pt x="376062" y="144472"/>
                    <a:pt x="370770" y="107959"/>
                  </a:cubicBezTo>
                  <a:cubicBezTo>
                    <a:pt x="365478" y="71446"/>
                    <a:pt x="386645" y="30171"/>
                    <a:pt x="351720" y="22234"/>
                  </a:cubicBezTo>
                  <a:cubicBezTo>
                    <a:pt x="316795" y="14297"/>
                    <a:pt x="191912" y="42871"/>
                    <a:pt x="161220" y="60334"/>
                  </a:cubicBezTo>
                  <a:cubicBezTo>
                    <a:pt x="130528" y="77796"/>
                    <a:pt x="177624" y="95259"/>
                    <a:pt x="167570" y="127009"/>
                  </a:cubicBezTo>
                  <a:cubicBezTo>
                    <a:pt x="157516" y="158759"/>
                    <a:pt x="99837" y="256125"/>
                    <a:pt x="100895" y="250834"/>
                  </a:cubicBezTo>
                  <a:cubicBezTo>
                    <a:pt x="101953" y="245543"/>
                    <a:pt x="138466" y="129655"/>
                    <a:pt x="173920" y="95259"/>
                  </a:cubicBezTo>
                  <a:cubicBezTo>
                    <a:pt x="209374" y="60863"/>
                    <a:pt x="312562" y="50809"/>
                    <a:pt x="313620" y="44459"/>
                  </a:cubicBezTo>
                  <a:cubicBezTo>
                    <a:pt x="314678" y="38109"/>
                    <a:pt x="226837" y="48692"/>
                    <a:pt x="180270" y="57159"/>
                  </a:cubicBezTo>
                  <a:cubicBezTo>
                    <a:pt x="133703" y="65626"/>
                    <a:pt x="-21343" y="104784"/>
                    <a:pt x="2470" y="952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35998DB2-AC52-37D6-AF00-FEB172E4D2DC}"/>
                </a:ext>
              </a:extLst>
            </p:cNvPr>
            <p:cNvSpPr/>
            <p:nvPr/>
          </p:nvSpPr>
          <p:spPr>
            <a:xfrm>
              <a:off x="4289325" y="9594819"/>
              <a:ext cx="78957" cy="299074"/>
            </a:xfrm>
            <a:custGeom>
              <a:avLst/>
              <a:gdLst>
                <a:gd name="connsiteX0" fmla="*/ 100 w 78957"/>
                <a:gd name="connsiteY0" fmla="*/ 31 h 299074"/>
                <a:gd name="connsiteX1" fmla="*/ 60425 w 78957"/>
                <a:gd name="connsiteY1" fmla="*/ 139731 h 299074"/>
                <a:gd name="connsiteX2" fmla="*/ 76300 w 78957"/>
                <a:gd name="connsiteY2" fmla="*/ 114331 h 299074"/>
                <a:gd name="connsiteX3" fmla="*/ 63600 w 78957"/>
                <a:gd name="connsiteY3" fmla="*/ 298481 h 299074"/>
                <a:gd name="connsiteX4" fmla="*/ 69950 w 78957"/>
                <a:gd name="connsiteY4" fmla="*/ 171481 h 299074"/>
                <a:gd name="connsiteX5" fmla="*/ 76300 w 78957"/>
                <a:gd name="connsiteY5" fmla="*/ 127031 h 299074"/>
                <a:gd name="connsiteX6" fmla="*/ 100 w 78957"/>
                <a:gd name="connsiteY6" fmla="*/ 31 h 29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57" h="299074">
                  <a:moveTo>
                    <a:pt x="100" y="31"/>
                  </a:moveTo>
                  <a:cubicBezTo>
                    <a:pt x="-2546" y="2148"/>
                    <a:pt x="47725" y="120681"/>
                    <a:pt x="60425" y="139731"/>
                  </a:cubicBezTo>
                  <a:cubicBezTo>
                    <a:pt x="73125" y="158781"/>
                    <a:pt x="75771" y="87873"/>
                    <a:pt x="76300" y="114331"/>
                  </a:cubicBezTo>
                  <a:cubicBezTo>
                    <a:pt x="76829" y="140789"/>
                    <a:pt x="64658" y="288956"/>
                    <a:pt x="63600" y="298481"/>
                  </a:cubicBezTo>
                  <a:cubicBezTo>
                    <a:pt x="62542" y="308006"/>
                    <a:pt x="67833" y="200056"/>
                    <a:pt x="69950" y="171481"/>
                  </a:cubicBezTo>
                  <a:cubicBezTo>
                    <a:pt x="72067" y="142906"/>
                    <a:pt x="84238" y="149785"/>
                    <a:pt x="76300" y="127031"/>
                  </a:cubicBezTo>
                  <a:cubicBezTo>
                    <a:pt x="68363" y="104277"/>
                    <a:pt x="2746" y="-2086"/>
                    <a:pt x="100" y="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785E3860-0C3F-24E2-1CED-11CBD39B019B}"/>
                </a:ext>
              </a:extLst>
            </p:cNvPr>
            <p:cNvSpPr/>
            <p:nvPr/>
          </p:nvSpPr>
          <p:spPr>
            <a:xfrm>
              <a:off x="1955067" y="9375580"/>
              <a:ext cx="583301" cy="447943"/>
            </a:xfrm>
            <a:custGeom>
              <a:avLst/>
              <a:gdLst>
                <a:gd name="connsiteX0" fmla="*/ 733 w 583301"/>
                <a:gd name="connsiteY0" fmla="*/ 195 h 447943"/>
                <a:gd name="connsiteX1" fmla="*/ 140433 w 583301"/>
                <a:gd name="connsiteY1" fmla="*/ 139895 h 447943"/>
                <a:gd name="connsiteX2" fmla="*/ 165833 w 583301"/>
                <a:gd name="connsiteY2" fmla="*/ 206570 h 447943"/>
                <a:gd name="connsiteX3" fmla="*/ 130908 w 583301"/>
                <a:gd name="connsiteY3" fmla="*/ 346270 h 447943"/>
                <a:gd name="connsiteX4" fmla="*/ 162658 w 583301"/>
                <a:gd name="connsiteY4" fmla="*/ 231970 h 447943"/>
                <a:gd name="connsiteX5" fmla="*/ 216633 w 583301"/>
                <a:gd name="connsiteY5" fmla="*/ 168470 h 447943"/>
                <a:gd name="connsiteX6" fmla="*/ 172183 w 583301"/>
                <a:gd name="connsiteY6" fmla="*/ 330395 h 447943"/>
                <a:gd name="connsiteX7" fmla="*/ 229333 w 583301"/>
                <a:gd name="connsiteY7" fmla="*/ 216095 h 447943"/>
                <a:gd name="connsiteX8" fmla="*/ 388083 w 583301"/>
                <a:gd name="connsiteY8" fmla="*/ 251020 h 447943"/>
                <a:gd name="connsiteX9" fmla="*/ 391258 w 583301"/>
                <a:gd name="connsiteY9" fmla="*/ 317695 h 447943"/>
                <a:gd name="connsiteX10" fmla="*/ 400783 w 583301"/>
                <a:gd name="connsiteY10" fmla="*/ 447870 h 447943"/>
                <a:gd name="connsiteX11" fmla="*/ 407133 w 583301"/>
                <a:gd name="connsiteY11" fmla="*/ 298645 h 447943"/>
                <a:gd name="connsiteX12" fmla="*/ 445233 w 583301"/>
                <a:gd name="connsiteY12" fmla="*/ 276420 h 447943"/>
                <a:gd name="connsiteX13" fmla="*/ 581758 w 583301"/>
                <a:gd name="connsiteY13" fmla="*/ 378020 h 447943"/>
                <a:gd name="connsiteX14" fmla="*/ 499208 w 583301"/>
                <a:gd name="connsiteY14" fmla="*/ 285945 h 447943"/>
                <a:gd name="connsiteX15" fmla="*/ 216633 w 583301"/>
                <a:gd name="connsiteY15" fmla="*/ 158945 h 447943"/>
                <a:gd name="connsiteX16" fmla="*/ 105508 w 583301"/>
                <a:gd name="connsiteY16" fmla="*/ 336745 h 447943"/>
                <a:gd name="connsiteX17" fmla="*/ 178533 w 583301"/>
                <a:gd name="connsiteY17" fmla="*/ 200220 h 447943"/>
                <a:gd name="connsiteX18" fmla="*/ 105508 w 583301"/>
                <a:gd name="connsiteY18" fmla="*/ 143070 h 447943"/>
                <a:gd name="connsiteX19" fmla="*/ 48358 w 583301"/>
                <a:gd name="connsiteY19" fmla="*/ 76395 h 447943"/>
                <a:gd name="connsiteX20" fmla="*/ 83283 w 583301"/>
                <a:gd name="connsiteY20" fmla="*/ 108145 h 447943"/>
                <a:gd name="connsiteX21" fmla="*/ 733 w 583301"/>
                <a:gd name="connsiteY21" fmla="*/ 195 h 44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3301" h="447943">
                  <a:moveTo>
                    <a:pt x="733" y="195"/>
                  </a:moveTo>
                  <a:cubicBezTo>
                    <a:pt x="10258" y="5487"/>
                    <a:pt x="112916" y="105499"/>
                    <a:pt x="140433" y="139895"/>
                  </a:cubicBezTo>
                  <a:cubicBezTo>
                    <a:pt x="167950" y="174291"/>
                    <a:pt x="167421" y="172174"/>
                    <a:pt x="165833" y="206570"/>
                  </a:cubicBezTo>
                  <a:cubicBezTo>
                    <a:pt x="164246" y="240966"/>
                    <a:pt x="131437" y="342037"/>
                    <a:pt x="130908" y="346270"/>
                  </a:cubicBezTo>
                  <a:cubicBezTo>
                    <a:pt x="130379" y="350503"/>
                    <a:pt x="148370" y="261603"/>
                    <a:pt x="162658" y="231970"/>
                  </a:cubicBezTo>
                  <a:cubicBezTo>
                    <a:pt x="176946" y="202337"/>
                    <a:pt x="215046" y="152066"/>
                    <a:pt x="216633" y="168470"/>
                  </a:cubicBezTo>
                  <a:cubicBezTo>
                    <a:pt x="218220" y="184874"/>
                    <a:pt x="170066" y="322458"/>
                    <a:pt x="172183" y="330395"/>
                  </a:cubicBezTo>
                  <a:cubicBezTo>
                    <a:pt x="174300" y="338332"/>
                    <a:pt x="193350" y="229324"/>
                    <a:pt x="229333" y="216095"/>
                  </a:cubicBezTo>
                  <a:cubicBezTo>
                    <a:pt x="265316" y="202866"/>
                    <a:pt x="361096" y="234087"/>
                    <a:pt x="388083" y="251020"/>
                  </a:cubicBezTo>
                  <a:cubicBezTo>
                    <a:pt x="415071" y="267953"/>
                    <a:pt x="389141" y="284887"/>
                    <a:pt x="391258" y="317695"/>
                  </a:cubicBezTo>
                  <a:cubicBezTo>
                    <a:pt x="393375" y="350503"/>
                    <a:pt x="398137" y="451045"/>
                    <a:pt x="400783" y="447870"/>
                  </a:cubicBezTo>
                  <a:cubicBezTo>
                    <a:pt x="403429" y="444695"/>
                    <a:pt x="399725" y="327220"/>
                    <a:pt x="407133" y="298645"/>
                  </a:cubicBezTo>
                  <a:cubicBezTo>
                    <a:pt x="414541" y="270070"/>
                    <a:pt x="416129" y="263191"/>
                    <a:pt x="445233" y="276420"/>
                  </a:cubicBezTo>
                  <a:cubicBezTo>
                    <a:pt x="474337" y="289649"/>
                    <a:pt x="572762" y="376433"/>
                    <a:pt x="581758" y="378020"/>
                  </a:cubicBezTo>
                  <a:cubicBezTo>
                    <a:pt x="590754" y="379607"/>
                    <a:pt x="560062" y="322457"/>
                    <a:pt x="499208" y="285945"/>
                  </a:cubicBezTo>
                  <a:cubicBezTo>
                    <a:pt x="438354" y="249433"/>
                    <a:pt x="282250" y="150478"/>
                    <a:pt x="216633" y="158945"/>
                  </a:cubicBezTo>
                  <a:cubicBezTo>
                    <a:pt x="151016" y="167412"/>
                    <a:pt x="111858" y="329866"/>
                    <a:pt x="105508" y="336745"/>
                  </a:cubicBezTo>
                  <a:cubicBezTo>
                    <a:pt x="99158" y="343624"/>
                    <a:pt x="178533" y="232499"/>
                    <a:pt x="178533" y="200220"/>
                  </a:cubicBezTo>
                  <a:cubicBezTo>
                    <a:pt x="178533" y="167941"/>
                    <a:pt x="127204" y="163708"/>
                    <a:pt x="105508" y="143070"/>
                  </a:cubicBezTo>
                  <a:cubicBezTo>
                    <a:pt x="83812" y="122433"/>
                    <a:pt x="52062" y="82216"/>
                    <a:pt x="48358" y="76395"/>
                  </a:cubicBezTo>
                  <a:cubicBezTo>
                    <a:pt x="44654" y="70574"/>
                    <a:pt x="89104" y="117670"/>
                    <a:pt x="83283" y="108145"/>
                  </a:cubicBezTo>
                  <a:cubicBezTo>
                    <a:pt x="77462" y="98620"/>
                    <a:pt x="-8792" y="-5097"/>
                    <a:pt x="733" y="1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6013DC04-7A92-D12D-DD07-6B403BCA3AF0}"/>
                </a:ext>
              </a:extLst>
            </p:cNvPr>
            <p:cNvSpPr/>
            <p:nvPr/>
          </p:nvSpPr>
          <p:spPr>
            <a:xfrm>
              <a:off x="1953227" y="9330753"/>
              <a:ext cx="689360" cy="606998"/>
            </a:xfrm>
            <a:custGeom>
              <a:avLst/>
              <a:gdLst>
                <a:gd name="connsiteX0" fmla="*/ 2573 w 689360"/>
                <a:gd name="connsiteY0" fmla="*/ 572 h 606998"/>
                <a:gd name="connsiteX1" fmla="*/ 81948 w 689360"/>
                <a:gd name="connsiteY1" fmla="*/ 121222 h 606998"/>
                <a:gd name="connsiteX2" fmla="*/ 205773 w 689360"/>
                <a:gd name="connsiteY2" fmla="*/ 181547 h 606998"/>
                <a:gd name="connsiteX3" fmla="*/ 180373 w 689360"/>
                <a:gd name="connsiteY3" fmla="*/ 146622 h 606998"/>
                <a:gd name="connsiteX4" fmla="*/ 358173 w 689360"/>
                <a:gd name="connsiteY4" fmla="*/ 251397 h 606998"/>
                <a:gd name="connsiteX5" fmla="*/ 501048 w 689360"/>
                <a:gd name="connsiteY5" fmla="*/ 295847 h 606998"/>
                <a:gd name="connsiteX6" fmla="*/ 485173 w 689360"/>
                <a:gd name="connsiteY6" fmla="*/ 267272 h 606998"/>
                <a:gd name="connsiteX7" fmla="*/ 593123 w 689360"/>
                <a:gd name="connsiteY7" fmla="*/ 372047 h 606998"/>
                <a:gd name="connsiteX8" fmla="*/ 688373 w 689360"/>
                <a:gd name="connsiteY8" fmla="*/ 400622 h 606998"/>
                <a:gd name="connsiteX9" fmla="*/ 637573 w 689360"/>
                <a:gd name="connsiteY9" fmla="*/ 400622 h 606998"/>
                <a:gd name="connsiteX10" fmla="*/ 555023 w 689360"/>
                <a:gd name="connsiteY10" fmla="*/ 476822 h 606998"/>
                <a:gd name="connsiteX11" fmla="*/ 643923 w 689360"/>
                <a:gd name="connsiteY11" fmla="*/ 441897 h 606998"/>
                <a:gd name="connsiteX12" fmla="*/ 396273 w 689360"/>
                <a:gd name="connsiteY12" fmla="*/ 606997 h 606998"/>
                <a:gd name="connsiteX13" fmla="*/ 643923 w 689360"/>
                <a:gd name="connsiteY13" fmla="*/ 445072 h 606998"/>
                <a:gd name="connsiteX14" fmla="*/ 539148 w 689360"/>
                <a:gd name="connsiteY14" fmla="*/ 349822 h 606998"/>
                <a:gd name="connsiteX15" fmla="*/ 374048 w 689360"/>
                <a:gd name="connsiteY15" fmla="*/ 235522 h 606998"/>
                <a:gd name="connsiteX16" fmla="*/ 208948 w 689360"/>
                <a:gd name="connsiteY16" fmla="*/ 194247 h 606998"/>
                <a:gd name="connsiteX17" fmla="*/ 161323 w 689360"/>
                <a:gd name="connsiteY17" fmla="*/ 133922 h 606998"/>
                <a:gd name="connsiteX18" fmla="*/ 177198 w 689360"/>
                <a:gd name="connsiteY18" fmla="*/ 175197 h 606998"/>
                <a:gd name="connsiteX19" fmla="*/ 2573 w 689360"/>
                <a:gd name="connsiteY19" fmla="*/ 572 h 6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9360" h="606998">
                  <a:moveTo>
                    <a:pt x="2573" y="572"/>
                  </a:moveTo>
                  <a:cubicBezTo>
                    <a:pt x="-13302" y="-8424"/>
                    <a:pt x="48081" y="91060"/>
                    <a:pt x="81948" y="121222"/>
                  </a:cubicBezTo>
                  <a:cubicBezTo>
                    <a:pt x="115815" y="151385"/>
                    <a:pt x="189369" y="177314"/>
                    <a:pt x="205773" y="181547"/>
                  </a:cubicBezTo>
                  <a:cubicBezTo>
                    <a:pt x="222177" y="185780"/>
                    <a:pt x="154973" y="134980"/>
                    <a:pt x="180373" y="146622"/>
                  </a:cubicBezTo>
                  <a:cubicBezTo>
                    <a:pt x="205773" y="158264"/>
                    <a:pt x="304727" y="226526"/>
                    <a:pt x="358173" y="251397"/>
                  </a:cubicBezTo>
                  <a:cubicBezTo>
                    <a:pt x="411619" y="276268"/>
                    <a:pt x="479881" y="293201"/>
                    <a:pt x="501048" y="295847"/>
                  </a:cubicBezTo>
                  <a:cubicBezTo>
                    <a:pt x="522215" y="298493"/>
                    <a:pt x="469827" y="254572"/>
                    <a:pt x="485173" y="267272"/>
                  </a:cubicBezTo>
                  <a:cubicBezTo>
                    <a:pt x="500519" y="279972"/>
                    <a:pt x="559256" y="349822"/>
                    <a:pt x="593123" y="372047"/>
                  </a:cubicBezTo>
                  <a:cubicBezTo>
                    <a:pt x="626990" y="394272"/>
                    <a:pt x="680965" y="395860"/>
                    <a:pt x="688373" y="400622"/>
                  </a:cubicBezTo>
                  <a:cubicBezTo>
                    <a:pt x="695781" y="405385"/>
                    <a:pt x="659798" y="387922"/>
                    <a:pt x="637573" y="400622"/>
                  </a:cubicBezTo>
                  <a:cubicBezTo>
                    <a:pt x="615348" y="413322"/>
                    <a:pt x="553965" y="469943"/>
                    <a:pt x="555023" y="476822"/>
                  </a:cubicBezTo>
                  <a:cubicBezTo>
                    <a:pt x="556081" y="483701"/>
                    <a:pt x="670381" y="420201"/>
                    <a:pt x="643923" y="441897"/>
                  </a:cubicBezTo>
                  <a:cubicBezTo>
                    <a:pt x="617465" y="463593"/>
                    <a:pt x="396273" y="606468"/>
                    <a:pt x="396273" y="606997"/>
                  </a:cubicBezTo>
                  <a:cubicBezTo>
                    <a:pt x="396273" y="607526"/>
                    <a:pt x="620111" y="487935"/>
                    <a:pt x="643923" y="445072"/>
                  </a:cubicBezTo>
                  <a:cubicBezTo>
                    <a:pt x="667736" y="402210"/>
                    <a:pt x="584127" y="384747"/>
                    <a:pt x="539148" y="349822"/>
                  </a:cubicBezTo>
                  <a:cubicBezTo>
                    <a:pt x="494169" y="314897"/>
                    <a:pt x="429081" y="261451"/>
                    <a:pt x="374048" y="235522"/>
                  </a:cubicBezTo>
                  <a:cubicBezTo>
                    <a:pt x="319015" y="209593"/>
                    <a:pt x="244402" y="211180"/>
                    <a:pt x="208948" y="194247"/>
                  </a:cubicBezTo>
                  <a:cubicBezTo>
                    <a:pt x="173494" y="177314"/>
                    <a:pt x="166615" y="137097"/>
                    <a:pt x="161323" y="133922"/>
                  </a:cubicBezTo>
                  <a:cubicBezTo>
                    <a:pt x="156031" y="130747"/>
                    <a:pt x="201540" y="192130"/>
                    <a:pt x="177198" y="175197"/>
                  </a:cubicBezTo>
                  <a:cubicBezTo>
                    <a:pt x="152856" y="158264"/>
                    <a:pt x="18448" y="9568"/>
                    <a:pt x="2573" y="5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C93ED299-AC3C-9CE8-6951-75447D5A4F32}"/>
                </a:ext>
              </a:extLst>
            </p:cNvPr>
            <p:cNvSpPr/>
            <p:nvPr/>
          </p:nvSpPr>
          <p:spPr>
            <a:xfrm>
              <a:off x="1060021" y="9857802"/>
              <a:ext cx="292802" cy="151078"/>
            </a:xfrm>
            <a:custGeom>
              <a:avLst/>
              <a:gdLst>
                <a:gd name="connsiteX0" fmla="*/ 70279 w 292802"/>
                <a:gd name="connsiteY0" fmla="*/ 114873 h 151078"/>
                <a:gd name="connsiteX1" fmla="*/ 200454 w 292802"/>
                <a:gd name="connsiteY1" fmla="*/ 98998 h 151078"/>
                <a:gd name="connsiteX2" fmla="*/ 209979 w 292802"/>
                <a:gd name="connsiteY2" fmla="*/ 573 h 151078"/>
                <a:gd name="connsiteX3" fmla="*/ 241729 w 292802"/>
                <a:gd name="connsiteY3" fmla="*/ 149798 h 151078"/>
                <a:gd name="connsiteX4" fmla="*/ 232204 w 292802"/>
                <a:gd name="connsiteY4" fmla="*/ 73598 h 151078"/>
                <a:gd name="connsiteX5" fmla="*/ 136954 w 292802"/>
                <a:gd name="connsiteY5" fmla="*/ 89473 h 151078"/>
                <a:gd name="connsiteX6" fmla="*/ 3604 w 292802"/>
                <a:gd name="connsiteY6" fmla="*/ 124398 h 151078"/>
                <a:gd name="connsiteX7" fmla="*/ 292529 w 292802"/>
                <a:gd name="connsiteY7" fmla="*/ 86298 h 151078"/>
                <a:gd name="connsiteX8" fmla="*/ 70279 w 292802"/>
                <a:gd name="connsiteY8" fmla="*/ 114873 h 15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02" h="151078">
                  <a:moveTo>
                    <a:pt x="70279" y="114873"/>
                  </a:moveTo>
                  <a:cubicBezTo>
                    <a:pt x="54933" y="116990"/>
                    <a:pt x="177171" y="118048"/>
                    <a:pt x="200454" y="98998"/>
                  </a:cubicBezTo>
                  <a:cubicBezTo>
                    <a:pt x="223737" y="79948"/>
                    <a:pt x="203100" y="-7894"/>
                    <a:pt x="209979" y="573"/>
                  </a:cubicBezTo>
                  <a:cubicBezTo>
                    <a:pt x="216858" y="9040"/>
                    <a:pt x="238025" y="137627"/>
                    <a:pt x="241729" y="149798"/>
                  </a:cubicBezTo>
                  <a:cubicBezTo>
                    <a:pt x="245433" y="161969"/>
                    <a:pt x="249666" y="83652"/>
                    <a:pt x="232204" y="73598"/>
                  </a:cubicBezTo>
                  <a:cubicBezTo>
                    <a:pt x="214742" y="63544"/>
                    <a:pt x="175054" y="81006"/>
                    <a:pt x="136954" y="89473"/>
                  </a:cubicBezTo>
                  <a:cubicBezTo>
                    <a:pt x="98854" y="97940"/>
                    <a:pt x="-22325" y="124927"/>
                    <a:pt x="3604" y="124398"/>
                  </a:cubicBezTo>
                  <a:cubicBezTo>
                    <a:pt x="29533" y="123869"/>
                    <a:pt x="283533" y="86298"/>
                    <a:pt x="292529" y="86298"/>
                  </a:cubicBezTo>
                  <a:cubicBezTo>
                    <a:pt x="301525" y="86298"/>
                    <a:pt x="85625" y="112756"/>
                    <a:pt x="70279" y="1148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4CF67155-070E-1593-9A24-5C64A223051B}"/>
                </a:ext>
              </a:extLst>
            </p:cNvPr>
            <p:cNvSpPr/>
            <p:nvPr/>
          </p:nvSpPr>
          <p:spPr>
            <a:xfrm>
              <a:off x="1257205" y="9539677"/>
              <a:ext cx="563328" cy="499679"/>
            </a:xfrm>
            <a:custGeom>
              <a:avLst/>
              <a:gdLst>
                <a:gd name="connsiteX0" fmla="*/ 562070 w 563328"/>
                <a:gd name="connsiteY0" fmla="*/ 1198 h 499679"/>
                <a:gd name="connsiteX1" fmla="*/ 247745 w 563328"/>
                <a:gd name="connsiteY1" fmla="*/ 309173 h 499679"/>
                <a:gd name="connsiteX2" fmla="*/ 187420 w 563328"/>
                <a:gd name="connsiteY2" fmla="*/ 293298 h 499679"/>
                <a:gd name="connsiteX3" fmla="*/ 95 w 563328"/>
                <a:gd name="connsiteY3" fmla="*/ 315523 h 499679"/>
                <a:gd name="connsiteX4" fmla="*/ 162020 w 563328"/>
                <a:gd name="connsiteY4" fmla="*/ 293298 h 499679"/>
                <a:gd name="connsiteX5" fmla="*/ 171545 w 563328"/>
                <a:gd name="connsiteY5" fmla="*/ 255198 h 499679"/>
                <a:gd name="connsiteX6" fmla="*/ 181070 w 563328"/>
                <a:gd name="connsiteY6" fmla="*/ 347273 h 499679"/>
                <a:gd name="connsiteX7" fmla="*/ 146145 w 563328"/>
                <a:gd name="connsiteY7" fmla="*/ 499673 h 499679"/>
                <a:gd name="connsiteX8" fmla="*/ 187420 w 563328"/>
                <a:gd name="connsiteY8" fmla="*/ 353623 h 499679"/>
                <a:gd name="connsiteX9" fmla="*/ 263620 w 563328"/>
                <a:gd name="connsiteY9" fmla="*/ 337748 h 499679"/>
                <a:gd name="connsiteX10" fmla="*/ 406495 w 563328"/>
                <a:gd name="connsiteY10" fmla="*/ 204398 h 499679"/>
                <a:gd name="connsiteX11" fmla="*/ 314420 w 563328"/>
                <a:gd name="connsiteY11" fmla="*/ 280598 h 499679"/>
                <a:gd name="connsiteX12" fmla="*/ 463645 w 563328"/>
                <a:gd name="connsiteY12" fmla="*/ 93273 h 499679"/>
                <a:gd name="connsiteX13" fmla="*/ 362045 w 563328"/>
                <a:gd name="connsiteY13" fmla="*/ 198048 h 499679"/>
                <a:gd name="connsiteX14" fmla="*/ 562070 w 563328"/>
                <a:gd name="connsiteY14" fmla="*/ 1198 h 4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328" h="499679">
                  <a:moveTo>
                    <a:pt x="562070" y="1198"/>
                  </a:moveTo>
                  <a:cubicBezTo>
                    <a:pt x="543020" y="19719"/>
                    <a:pt x="310187" y="260490"/>
                    <a:pt x="247745" y="309173"/>
                  </a:cubicBezTo>
                  <a:cubicBezTo>
                    <a:pt x="185303" y="357856"/>
                    <a:pt x="228695" y="292240"/>
                    <a:pt x="187420" y="293298"/>
                  </a:cubicBezTo>
                  <a:cubicBezTo>
                    <a:pt x="146145" y="294356"/>
                    <a:pt x="4328" y="315523"/>
                    <a:pt x="95" y="315523"/>
                  </a:cubicBezTo>
                  <a:cubicBezTo>
                    <a:pt x="-4138" y="315523"/>
                    <a:pt x="133445" y="303352"/>
                    <a:pt x="162020" y="293298"/>
                  </a:cubicBezTo>
                  <a:cubicBezTo>
                    <a:pt x="190595" y="283244"/>
                    <a:pt x="168370" y="246202"/>
                    <a:pt x="171545" y="255198"/>
                  </a:cubicBezTo>
                  <a:cubicBezTo>
                    <a:pt x="174720" y="264194"/>
                    <a:pt x="185303" y="306527"/>
                    <a:pt x="181070" y="347273"/>
                  </a:cubicBezTo>
                  <a:cubicBezTo>
                    <a:pt x="176837" y="388019"/>
                    <a:pt x="145087" y="498615"/>
                    <a:pt x="146145" y="499673"/>
                  </a:cubicBezTo>
                  <a:cubicBezTo>
                    <a:pt x="147203" y="500731"/>
                    <a:pt x="167841" y="380610"/>
                    <a:pt x="187420" y="353623"/>
                  </a:cubicBezTo>
                  <a:cubicBezTo>
                    <a:pt x="206999" y="326636"/>
                    <a:pt x="227108" y="362619"/>
                    <a:pt x="263620" y="337748"/>
                  </a:cubicBezTo>
                  <a:cubicBezTo>
                    <a:pt x="300132" y="312877"/>
                    <a:pt x="398028" y="213923"/>
                    <a:pt x="406495" y="204398"/>
                  </a:cubicBezTo>
                  <a:cubicBezTo>
                    <a:pt x="414962" y="194873"/>
                    <a:pt x="304895" y="299119"/>
                    <a:pt x="314420" y="280598"/>
                  </a:cubicBezTo>
                  <a:cubicBezTo>
                    <a:pt x="323945" y="262077"/>
                    <a:pt x="455707" y="107031"/>
                    <a:pt x="463645" y="93273"/>
                  </a:cubicBezTo>
                  <a:cubicBezTo>
                    <a:pt x="471582" y="79515"/>
                    <a:pt x="346170" y="211277"/>
                    <a:pt x="362045" y="198048"/>
                  </a:cubicBezTo>
                  <a:cubicBezTo>
                    <a:pt x="377920" y="184819"/>
                    <a:pt x="581120" y="-17323"/>
                    <a:pt x="562070" y="11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EDBEAB36-AB63-B8AD-D781-D074CE6EC237}"/>
                </a:ext>
              </a:extLst>
            </p:cNvPr>
            <p:cNvSpPr/>
            <p:nvPr/>
          </p:nvSpPr>
          <p:spPr>
            <a:xfrm>
              <a:off x="1495381" y="9870931"/>
              <a:ext cx="770977" cy="287607"/>
            </a:xfrm>
            <a:custGeom>
              <a:avLst/>
              <a:gdLst>
                <a:gd name="connsiteX0" fmla="*/ 44 w 770977"/>
                <a:gd name="connsiteY0" fmla="*/ 144 h 287607"/>
                <a:gd name="connsiteX1" fmla="*/ 279444 w 770977"/>
                <a:gd name="connsiteY1" fmla="*/ 143019 h 287607"/>
                <a:gd name="connsiteX2" fmla="*/ 492169 w 770977"/>
                <a:gd name="connsiteY2" fmla="*/ 225569 h 287607"/>
                <a:gd name="connsiteX3" fmla="*/ 327069 w 770977"/>
                <a:gd name="connsiteY3" fmla="*/ 187469 h 287607"/>
                <a:gd name="connsiteX4" fmla="*/ 762044 w 770977"/>
                <a:gd name="connsiteY4" fmla="*/ 285894 h 287607"/>
                <a:gd name="connsiteX5" fmla="*/ 587419 w 770977"/>
                <a:gd name="connsiteY5" fmla="*/ 235094 h 287607"/>
                <a:gd name="connsiteX6" fmla="*/ 196894 w 770977"/>
                <a:gd name="connsiteY6" fmla="*/ 54119 h 287607"/>
                <a:gd name="connsiteX7" fmla="*/ 257219 w 770977"/>
                <a:gd name="connsiteY7" fmla="*/ 114444 h 287607"/>
                <a:gd name="connsiteX8" fmla="*/ 44 w 770977"/>
                <a:gd name="connsiteY8" fmla="*/ 144 h 2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977" h="287607">
                  <a:moveTo>
                    <a:pt x="44" y="144"/>
                  </a:moveTo>
                  <a:cubicBezTo>
                    <a:pt x="3748" y="4906"/>
                    <a:pt x="197423" y="105448"/>
                    <a:pt x="279444" y="143019"/>
                  </a:cubicBezTo>
                  <a:cubicBezTo>
                    <a:pt x="361465" y="180590"/>
                    <a:pt x="484232" y="218161"/>
                    <a:pt x="492169" y="225569"/>
                  </a:cubicBezTo>
                  <a:cubicBezTo>
                    <a:pt x="500107" y="232977"/>
                    <a:pt x="327069" y="187469"/>
                    <a:pt x="327069" y="187469"/>
                  </a:cubicBezTo>
                  <a:lnTo>
                    <a:pt x="762044" y="285894"/>
                  </a:lnTo>
                  <a:cubicBezTo>
                    <a:pt x="805436" y="293832"/>
                    <a:pt x="681611" y="273723"/>
                    <a:pt x="587419" y="235094"/>
                  </a:cubicBezTo>
                  <a:cubicBezTo>
                    <a:pt x="493227" y="196465"/>
                    <a:pt x="251927" y="74227"/>
                    <a:pt x="196894" y="54119"/>
                  </a:cubicBezTo>
                  <a:cubicBezTo>
                    <a:pt x="141861" y="34011"/>
                    <a:pt x="287910" y="119206"/>
                    <a:pt x="257219" y="114444"/>
                  </a:cubicBezTo>
                  <a:cubicBezTo>
                    <a:pt x="226528" y="109682"/>
                    <a:pt x="-3660" y="-4618"/>
                    <a:pt x="44" y="1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D5BD17BE-7E4A-F69A-8552-1F2D4F73D52A}"/>
                </a:ext>
              </a:extLst>
            </p:cNvPr>
            <p:cNvSpPr/>
            <p:nvPr/>
          </p:nvSpPr>
          <p:spPr>
            <a:xfrm>
              <a:off x="2202222" y="9866626"/>
              <a:ext cx="182381" cy="308393"/>
            </a:xfrm>
            <a:custGeom>
              <a:avLst/>
              <a:gdLst>
                <a:gd name="connsiteX0" fmla="*/ 1228 w 182381"/>
                <a:gd name="connsiteY0" fmla="*/ 306074 h 308393"/>
                <a:gd name="connsiteX1" fmla="*/ 175853 w 182381"/>
                <a:gd name="connsiteY1" fmla="*/ 7624 h 308393"/>
                <a:gd name="connsiteX2" fmla="*/ 140928 w 182381"/>
                <a:gd name="connsiteY2" fmla="*/ 93349 h 308393"/>
                <a:gd name="connsiteX3" fmla="*/ 99653 w 182381"/>
                <a:gd name="connsiteY3" fmla="*/ 144149 h 308393"/>
                <a:gd name="connsiteX4" fmla="*/ 1228 w 182381"/>
                <a:gd name="connsiteY4" fmla="*/ 306074 h 30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81" h="308393">
                  <a:moveTo>
                    <a:pt x="1228" y="306074"/>
                  </a:moveTo>
                  <a:cubicBezTo>
                    <a:pt x="13928" y="283320"/>
                    <a:pt x="152570" y="43078"/>
                    <a:pt x="175853" y="7624"/>
                  </a:cubicBezTo>
                  <a:cubicBezTo>
                    <a:pt x="199136" y="-27830"/>
                    <a:pt x="153628" y="70595"/>
                    <a:pt x="140928" y="93349"/>
                  </a:cubicBezTo>
                  <a:cubicBezTo>
                    <a:pt x="128228" y="116103"/>
                    <a:pt x="121349" y="110811"/>
                    <a:pt x="99653" y="144149"/>
                  </a:cubicBezTo>
                  <a:cubicBezTo>
                    <a:pt x="77957" y="177486"/>
                    <a:pt x="-11472" y="328828"/>
                    <a:pt x="1228" y="3060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2558FCD7-38FE-8A4A-B8D5-42F1A547A63A}"/>
                </a:ext>
              </a:extLst>
            </p:cNvPr>
            <p:cNvSpPr/>
            <p:nvPr/>
          </p:nvSpPr>
          <p:spPr>
            <a:xfrm>
              <a:off x="2209768" y="9835181"/>
              <a:ext cx="371236" cy="356573"/>
            </a:xfrm>
            <a:custGeom>
              <a:avLst/>
              <a:gdLst>
                <a:gd name="connsiteX0" fmla="*/ 32 w 371236"/>
                <a:gd name="connsiteY0" fmla="*/ 356569 h 356573"/>
                <a:gd name="connsiteX1" fmla="*/ 139732 w 371236"/>
                <a:gd name="connsiteY1" fmla="*/ 137494 h 356573"/>
                <a:gd name="connsiteX2" fmla="*/ 212757 w 371236"/>
                <a:gd name="connsiteY2" fmla="*/ 93044 h 356573"/>
                <a:gd name="connsiteX3" fmla="*/ 212757 w 371236"/>
                <a:gd name="connsiteY3" fmla="*/ 169244 h 356573"/>
                <a:gd name="connsiteX4" fmla="*/ 250857 w 371236"/>
                <a:gd name="connsiteY4" fmla="*/ 42244 h 356573"/>
                <a:gd name="connsiteX5" fmla="*/ 339757 w 371236"/>
                <a:gd name="connsiteY5" fmla="*/ 32719 h 356573"/>
                <a:gd name="connsiteX6" fmla="*/ 365157 w 371236"/>
                <a:gd name="connsiteY6" fmla="*/ 969 h 356573"/>
                <a:gd name="connsiteX7" fmla="*/ 234982 w 371236"/>
                <a:gd name="connsiteY7" fmla="*/ 73994 h 356573"/>
                <a:gd name="connsiteX8" fmla="*/ 206407 w 371236"/>
                <a:gd name="connsiteY8" fmla="*/ 124794 h 356573"/>
                <a:gd name="connsiteX9" fmla="*/ 127032 w 371236"/>
                <a:gd name="connsiteY9" fmla="*/ 143844 h 356573"/>
                <a:gd name="connsiteX10" fmla="*/ 32 w 371236"/>
                <a:gd name="connsiteY10" fmla="*/ 356569 h 3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236" h="356573">
                  <a:moveTo>
                    <a:pt x="32" y="356569"/>
                  </a:moveTo>
                  <a:cubicBezTo>
                    <a:pt x="2149" y="355511"/>
                    <a:pt x="104278" y="181415"/>
                    <a:pt x="139732" y="137494"/>
                  </a:cubicBezTo>
                  <a:cubicBezTo>
                    <a:pt x="175186" y="93573"/>
                    <a:pt x="200586" y="87752"/>
                    <a:pt x="212757" y="93044"/>
                  </a:cubicBezTo>
                  <a:cubicBezTo>
                    <a:pt x="224928" y="98336"/>
                    <a:pt x="206407" y="177711"/>
                    <a:pt x="212757" y="169244"/>
                  </a:cubicBezTo>
                  <a:cubicBezTo>
                    <a:pt x="219107" y="160777"/>
                    <a:pt x="229690" y="64998"/>
                    <a:pt x="250857" y="42244"/>
                  </a:cubicBezTo>
                  <a:cubicBezTo>
                    <a:pt x="272024" y="19490"/>
                    <a:pt x="320707" y="39598"/>
                    <a:pt x="339757" y="32719"/>
                  </a:cubicBezTo>
                  <a:cubicBezTo>
                    <a:pt x="358807" y="25840"/>
                    <a:pt x="382619" y="-5910"/>
                    <a:pt x="365157" y="969"/>
                  </a:cubicBezTo>
                  <a:cubicBezTo>
                    <a:pt x="347695" y="7848"/>
                    <a:pt x="261440" y="53356"/>
                    <a:pt x="234982" y="73994"/>
                  </a:cubicBezTo>
                  <a:cubicBezTo>
                    <a:pt x="208524" y="94632"/>
                    <a:pt x="224399" y="113152"/>
                    <a:pt x="206407" y="124794"/>
                  </a:cubicBezTo>
                  <a:cubicBezTo>
                    <a:pt x="188415" y="136436"/>
                    <a:pt x="155607" y="109977"/>
                    <a:pt x="127032" y="143844"/>
                  </a:cubicBezTo>
                  <a:cubicBezTo>
                    <a:pt x="98457" y="177711"/>
                    <a:pt x="-2085" y="357627"/>
                    <a:pt x="32" y="3565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6A1697E1-9495-5F8D-7823-E25025E539F1}"/>
                </a:ext>
              </a:extLst>
            </p:cNvPr>
            <p:cNvSpPr/>
            <p:nvPr/>
          </p:nvSpPr>
          <p:spPr>
            <a:xfrm>
              <a:off x="2590560" y="9724002"/>
              <a:ext cx="1064867" cy="121146"/>
            </a:xfrm>
            <a:custGeom>
              <a:avLst/>
              <a:gdLst>
                <a:gd name="connsiteX0" fmla="*/ 3415 w 1064867"/>
                <a:gd name="connsiteY0" fmla="*/ 1023 h 121146"/>
                <a:gd name="connsiteX1" fmla="*/ 158990 w 1064867"/>
                <a:gd name="connsiteY1" fmla="*/ 54998 h 121146"/>
                <a:gd name="connsiteX2" fmla="*/ 301865 w 1064867"/>
                <a:gd name="connsiteY2" fmla="*/ 35948 h 121146"/>
                <a:gd name="connsiteX3" fmla="*/ 238365 w 1064867"/>
                <a:gd name="connsiteY3" fmla="*/ 35948 h 121146"/>
                <a:gd name="connsiteX4" fmla="*/ 397115 w 1064867"/>
                <a:gd name="connsiteY4" fmla="*/ 29598 h 121146"/>
                <a:gd name="connsiteX5" fmla="*/ 613015 w 1064867"/>
                <a:gd name="connsiteY5" fmla="*/ 67698 h 121146"/>
                <a:gd name="connsiteX6" fmla="*/ 616190 w 1064867"/>
                <a:gd name="connsiteY6" fmla="*/ 51823 h 121146"/>
                <a:gd name="connsiteX7" fmla="*/ 676515 w 1064867"/>
                <a:gd name="connsiteY7" fmla="*/ 61348 h 121146"/>
                <a:gd name="connsiteX8" fmla="*/ 768590 w 1064867"/>
                <a:gd name="connsiteY8" fmla="*/ 96273 h 121146"/>
                <a:gd name="connsiteX9" fmla="*/ 1063865 w 1064867"/>
                <a:gd name="connsiteY9" fmla="*/ 118498 h 121146"/>
                <a:gd name="connsiteX10" fmla="*/ 847965 w 1064867"/>
                <a:gd name="connsiteY10" fmla="*/ 108973 h 121146"/>
                <a:gd name="connsiteX11" fmla="*/ 409815 w 1064867"/>
                <a:gd name="connsiteY11" fmla="*/ 13723 h 121146"/>
                <a:gd name="connsiteX12" fmla="*/ 241540 w 1064867"/>
                <a:gd name="connsiteY12" fmla="*/ 39123 h 121146"/>
                <a:gd name="connsiteX13" fmla="*/ 168515 w 1064867"/>
                <a:gd name="connsiteY13" fmla="*/ 32773 h 121146"/>
                <a:gd name="connsiteX14" fmla="*/ 197090 w 1064867"/>
                <a:gd name="connsiteY14" fmla="*/ 74048 h 121146"/>
                <a:gd name="connsiteX15" fmla="*/ 60565 w 1064867"/>
                <a:gd name="connsiteY15" fmla="*/ 23248 h 121146"/>
                <a:gd name="connsiteX16" fmla="*/ 3415 w 1064867"/>
                <a:gd name="connsiteY16" fmla="*/ 1023 h 12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4867" h="121146">
                  <a:moveTo>
                    <a:pt x="3415" y="1023"/>
                  </a:moveTo>
                  <a:cubicBezTo>
                    <a:pt x="19819" y="6315"/>
                    <a:pt x="109248" y="49177"/>
                    <a:pt x="158990" y="54998"/>
                  </a:cubicBezTo>
                  <a:cubicBezTo>
                    <a:pt x="208732" y="60819"/>
                    <a:pt x="288636" y="39123"/>
                    <a:pt x="301865" y="35948"/>
                  </a:cubicBezTo>
                  <a:cubicBezTo>
                    <a:pt x="315094" y="32773"/>
                    <a:pt x="222490" y="37006"/>
                    <a:pt x="238365" y="35948"/>
                  </a:cubicBezTo>
                  <a:cubicBezTo>
                    <a:pt x="254240" y="34890"/>
                    <a:pt x="334673" y="24306"/>
                    <a:pt x="397115" y="29598"/>
                  </a:cubicBezTo>
                  <a:cubicBezTo>
                    <a:pt x="459557" y="34890"/>
                    <a:pt x="613015" y="67698"/>
                    <a:pt x="613015" y="67698"/>
                  </a:cubicBezTo>
                  <a:cubicBezTo>
                    <a:pt x="649527" y="71402"/>
                    <a:pt x="605607" y="52881"/>
                    <a:pt x="616190" y="51823"/>
                  </a:cubicBezTo>
                  <a:cubicBezTo>
                    <a:pt x="626773" y="50765"/>
                    <a:pt x="651115" y="53940"/>
                    <a:pt x="676515" y="61348"/>
                  </a:cubicBezTo>
                  <a:cubicBezTo>
                    <a:pt x="701915" y="68756"/>
                    <a:pt x="704032" y="86748"/>
                    <a:pt x="768590" y="96273"/>
                  </a:cubicBezTo>
                  <a:cubicBezTo>
                    <a:pt x="833148" y="105798"/>
                    <a:pt x="1050636" y="116381"/>
                    <a:pt x="1063865" y="118498"/>
                  </a:cubicBezTo>
                  <a:cubicBezTo>
                    <a:pt x="1077094" y="120615"/>
                    <a:pt x="956973" y="126436"/>
                    <a:pt x="847965" y="108973"/>
                  </a:cubicBezTo>
                  <a:cubicBezTo>
                    <a:pt x="738957" y="91510"/>
                    <a:pt x="510886" y="25365"/>
                    <a:pt x="409815" y="13723"/>
                  </a:cubicBezTo>
                  <a:cubicBezTo>
                    <a:pt x="308744" y="2081"/>
                    <a:pt x="281757" y="35948"/>
                    <a:pt x="241540" y="39123"/>
                  </a:cubicBezTo>
                  <a:cubicBezTo>
                    <a:pt x="201323" y="42298"/>
                    <a:pt x="175923" y="26952"/>
                    <a:pt x="168515" y="32773"/>
                  </a:cubicBezTo>
                  <a:cubicBezTo>
                    <a:pt x="161107" y="38594"/>
                    <a:pt x="215082" y="75636"/>
                    <a:pt x="197090" y="74048"/>
                  </a:cubicBezTo>
                  <a:cubicBezTo>
                    <a:pt x="179098" y="72461"/>
                    <a:pt x="87552" y="34360"/>
                    <a:pt x="60565" y="23248"/>
                  </a:cubicBezTo>
                  <a:cubicBezTo>
                    <a:pt x="33578" y="12136"/>
                    <a:pt x="-12989" y="-4269"/>
                    <a:pt x="3415" y="10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1A85E287-E11E-ACD5-0061-EF4701B6272E}"/>
                </a:ext>
              </a:extLst>
            </p:cNvPr>
            <p:cNvSpPr/>
            <p:nvPr/>
          </p:nvSpPr>
          <p:spPr>
            <a:xfrm>
              <a:off x="3347050" y="9851995"/>
              <a:ext cx="291551" cy="482528"/>
            </a:xfrm>
            <a:custGeom>
              <a:avLst/>
              <a:gdLst>
                <a:gd name="connsiteX0" fmla="*/ 291500 w 291551"/>
                <a:gd name="connsiteY0" fmla="*/ 30 h 482528"/>
                <a:gd name="connsiteX1" fmla="*/ 145450 w 291551"/>
                <a:gd name="connsiteY1" fmla="*/ 247680 h 482528"/>
                <a:gd name="connsiteX2" fmla="*/ 2575 w 291551"/>
                <a:gd name="connsiteY2" fmla="*/ 476280 h 482528"/>
                <a:gd name="connsiteX3" fmla="*/ 62900 w 291551"/>
                <a:gd name="connsiteY3" fmla="*/ 390555 h 482528"/>
                <a:gd name="connsiteX4" fmla="*/ 180375 w 291551"/>
                <a:gd name="connsiteY4" fmla="*/ 104805 h 482528"/>
                <a:gd name="connsiteX5" fmla="*/ 129575 w 291551"/>
                <a:gd name="connsiteY5" fmla="*/ 263555 h 482528"/>
                <a:gd name="connsiteX6" fmla="*/ 291500 w 291551"/>
                <a:gd name="connsiteY6" fmla="*/ 30 h 48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551" h="482528">
                  <a:moveTo>
                    <a:pt x="291500" y="30"/>
                  </a:moveTo>
                  <a:cubicBezTo>
                    <a:pt x="294146" y="-2616"/>
                    <a:pt x="193604" y="168305"/>
                    <a:pt x="145450" y="247680"/>
                  </a:cubicBezTo>
                  <a:cubicBezTo>
                    <a:pt x="97296" y="327055"/>
                    <a:pt x="16333" y="452468"/>
                    <a:pt x="2575" y="476280"/>
                  </a:cubicBezTo>
                  <a:cubicBezTo>
                    <a:pt x="-11183" y="500092"/>
                    <a:pt x="33267" y="452467"/>
                    <a:pt x="62900" y="390555"/>
                  </a:cubicBezTo>
                  <a:cubicBezTo>
                    <a:pt x="92533" y="328643"/>
                    <a:pt x="169262" y="125972"/>
                    <a:pt x="180375" y="104805"/>
                  </a:cubicBezTo>
                  <a:cubicBezTo>
                    <a:pt x="191487" y="83638"/>
                    <a:pt x="112642" y="278901"/>
                    <a:pt x="129575" y="263555"/>
                  </a:cubicBezTo>
                  <a:cubicBezTo>
                    <a:pt x="146508" y="248209"/>
                    <a:pt x="288854" y="2676"/>
                    <a:pt x="291500" y="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7F05DE25-34D2-BA0C-CDEA-BD8B30347758}"/>
                </a:ext>
              </a:extLst>
            </p:cNvPr>
            <p:cNvSpPr/>
            <p:nvPr/>
          </p:nvSpPr>
          <p:spPr>
            <a:xfrm>
              <a:off x="3458875" y="9847651"/>
              <a:ext cx="167219" cy="352410"/>
            </a:xfrm>
            <a:custGeom>
              <a:avLst/>
              <a:gdLst>
                <a:gd name="connsiteX0" fmla="*/ 166975 w 167219"/>
                <a:gd name="connsiteY0" fmla="*/ 1199 h 352410"/>
                <a:gd name="connsiteX1" fmla="*/ 78075 w 167219"/>
                <a:gd name="connsiteY1" fmla="*/ 109149 h 352410"/>
                <a:gd name="connsiteX2" fmla="*/ 1875 w 167219"/>
                <a:gd name="connsiteY2" fmla="*/ 344099 h 352410"/>
                <a:gd name="connsiteX3" fmla="*/ 33625 w 167219"/>
                <a:gd name="connsiteY3" fmla="*/ 277424 h 352410"/>
                <a:gd name="connsiteX4" fmla="*/ 144750 w 167219"/>
                <a:gd name="connsiteY4" fmla="*/ 64699 h 352410"/>
                <a:gd name="connsiteX5" fmla="*/ 62200 w 167219"/>
                <a:gd name="connsiteY5" fmla="*/ 163124 h 352410"/>
                <a:gd name="connsiteX6" fmla="*/ 87600 w 167219"/>
                <a:gd name="connsiteY6" fmla="*/ 115499 h 352410"/>
                <a:gd name="connsiteX7" fmla="*/ 49500 w 167219"/>
                <a:gd name="connsiteY7" fmla="*/ 172649 h 352410"/>
                <a:gd name="connsiteX8" fmla="*/ 166975 w 167219"/>
                <a:gd name="connsiteY8" fmla="*/ 1199 h 35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19" h="352410">
                  <a:moveTo>
                    <a:pt x="166975" y="1199"/>
                  </a:moveTo>
                  <a:cubicBezTo>
                    <a:pt x="171738" y="-9384"/>
                    <a:pt x="105592" y="51999"/>
                    <a:pt x="78075" y="109149"/>
                  </a:cubicBezTo>
                  <a:cubicBezTo>
                    <a:pt x="50558" y="166299"/>
                    <a:pt x="9283" y="316053"/>
                    <a:pt x="1875" y="344099"/>
                  </a:cubicBezTo>
                  <a:cubicBezTo>
                    <a:pt x="-5533" y="372145"/>
                    <a:pt x="9812" y="323991"/>
                    <a:pt x="33625" y="277424"/>
                  </a:cubicBezTo>
                  <a:cubicBezTo>
                    <a:pt x="57437" y="230857"/>
                    <a:pt x="139988" y="83749"/>
                    <a:pt x="144750" y="64699"/>
                  </a:cubicBezTo>
                  <a:cubicBezTo>
                    <a:pt x="149512" y="45649"/>
                    <a:pt x="71725" y="154657"/>
                    <a:pt x="62200" y="163124"/>
                  </a:cubicBezTo>
                  <a:cubicBezTo>
                    <a:pt x="52675" y="171591"/>
                    <a:pt x="89717" y="113911"/>
                    <a:pt x="87600" y="115499"/>
                  </a:cubicBezTo>
                  <a:cubicBezTo>
                    <a:pt x="85483" y="117087"/>
                    <a:pt x="36271" y="190641"/>
                    <a:pt x="49500" y="172649"/>
                  </a:cubicBezTo>
                  <a:cubicBezTo>
                    <a:pt x="62729" y="154657"/>
                    <a:pt x="162212" y="11782"/>
                    <a:pt x="166975" y="11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2B7F1386-AE0F-5DFD-0E94-ABFA72E4561C}"/>
                </a:ext>
              </a:extLst>
            </p:cNvPr>
            <p:cNvSpPr/>
            <p:nvPr/>
          </p:nvSpPr>
          <p:spPr>
            <a:xfrm>
              <a:off x="3459811" y="10327467"/>
              <a:ext cx="566273" cy="404285"/>
            </a:xfrm>
            <a:custGeom>
              <a:avLst/>
              <a:gdLst>
                <a:gd name="connsiteX0" fmla="*/ 86664 w 566273"/>
                <a:gd name="connsiteY0" fmla="*/ 808 h 404285"/>
                <a:gd name="connsiteX1" fmla="*/ 32689 w 566273"/>
                <a:gd name="connsiteY1" fmla="*/ 331008 h 404285"/>
                <a:gd name="connsiteX2" fmla="*/ 67614 w 566273"/>
                <a:gd name="connsiteY2" fmla="*/ 296083 h 404285"/>
                <a:gd name="connsiteX3" fmla="*/ 39039 w 566273"/>
                <a:gd name="connsiteY3" fmla="*/ 362758 h 404285"/>
                <a:gd name="connsiteX4" fmla="*/ 207314 w 566273"/>
                <a:gd name="connsiteY4" fmla="*/ 299258 h 404285"/>
                <a:gd name="connsiteX5" fmla="*/ 105714 w 566273"/>
                <a:gd name="connsiteY5" fmla="*/ 365933 h 404285"/>
                <a:gd name="connsiteX6" fmla="*/ 566089 w 566273"/>
                <a:gd name="connsiteY6" fmla="*/ 111933 h 404285"/>
                <a:gd name="connsiteX7" fmla="*/ 159689 w 566273"/>
                <a:gd name="connsiteY7" fmla="*/ 321483 h 404285"/>
                <a:gd name="connsiteX8" fmla="*/ 4114 w 566273"/>
                <a:gd name="connsiteY8" fmla="*/ 404033 h 404285"/>
                <a:gd name="connsiteX9" fmla="*/ 48564 w 566273"/>
                <a:gd name="connsiteY9" fmla="*/ 299258 h 404285"/>
                <a:gd name="connsiteX10" fmla="*/ 86664 w 566273"/>
                <a:gd name="connsiteY10" fmla="*/ 184958 h 404285"/>
                <a:gd name="connsiteX11" fmla="*/ 64439 w 566273"/>
                <a:gd name="connsiteY11" fmla="*/ 235758 h 404285"/>
                <a:gd name="connsiteX12" fmla="*/ 86664 w 566273"/>
                <a:gd name="connsiteY12" fmla="*/ 808 h 40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273" h="404285">
                  <a:moveTo>
                    <a:pt x="86664" y="808"/>
                  </a:moveTo>
                  <a:cubicBezTo>
                    <a:pt x="81372" y="16683"/>
                    <a:pt x="35864" y="281796"/>
                    <a:pt x="32689" y="331008"/>
                  </a:cubicBezTo>
                  <a:cubicBezTo>
                    <a:pt x="29514" y="380220"/>
                    <a:pt x="66556" y="290792"/>
                    <a:pt x="67614" y="296083"/>
                  </a:cubicBezTo>
                  <a:cubicBezTo>
                    <a:pt x="68672" y="301374"/>
                    <a:pt x="15756" y="362229"/>
                    <a:pt x="39039" y="362758"/>
                  </a:cubicBezTo>
                  <a:cubicBezTo>
                    <a:pt x="62322" y="363287"/>
                    <a:pt x="196202" y="298729"/>
                    <a:pt x="207314" y="299258"/>
                  </a:cubicBezTo>
                  <a:cubicBezTo>
                    <a:pt x="218426" y="299787"/>
                    <a:pt x="45918" y="397154"/>
                    <a:pt x="105714" y="365933"/>
                  </a:cubicBezTo>
                  <a:cubicBezTo>
                    <a:pt x="165510" y="334712"/>
                    <a:pt x="557093" y="119341"/>
                    <a:pt x="566089" y="111933"/>
                  </a:cubicBezTo>
                  <a:cubicBezTo>
                    <a:pt x="575085" y="104525"/>
                    <a:pt x="253351" y="272800"/>
                    <a:pt x="159689" y="321483"/>
                  </a:cubicBezTo>
                  <a:cubicBezTo>
                    <a:pt x="66027" y="370166"/>
                    <a:pt x="22635" y="407737"/>
                    <a:pt x="4114" y="404033"/>
                  </a:cubicBezTo>
                  <a:cubicBezTo>
                    <a:pt x="-14407" y="400329"/>
                    <a:pt x="34806" y="335770"/>
                    <a:pt x="48564" y="299258"/>
                  </a:cubicBezTo>
                  <a:cubicBezTo>
                    <a:pt x="62322" y="262746"/>
                    <a:pt x="84018" y="195541"/>
                    <a:pt x="86664" y="184958"/>
                  </a:cubicBezTo>
                  <a:cubicBezTo>
                    <a:pt x="89310" y="174375"/>
                    <a:pt x="63381" y="263804"/>
                    <a:pt x="64439" y="235758"/>
                  </a:cubicBezTo>
                  <a:cubicBezTo>
                    <a:pt x="65497" y="207712"/>
                    <a:pt x="91956" y="-15067"/>
                    <a:pt x="86664" y="80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A534B822-2A81-FF49-52AE-8539DFC34FF1}"/>
                </a:ext>
              </a:extLst>
            </p:cNvPr>
            <p:cNvSpPr/>
            <p:nvPr/>
          </p:nvSpPr>
          <p:spPr>
            <a:xfrm>
              <a:off x="3543227" y="9871066"/>
              <a:ext cx="388823" cy="283204"/>
            </a:xfrm>
            <a:custGeom>
              <a:avLst/>
              <a:gdLst>
                <a:gd name="connsiteX0" fmla="*/ 66748 w 388823"/>
                <a:gd name="connsiteY0" fmla="*/ 9 h 283204"/>
                <a:gd name="connsiteX1" fmla="*/ 222323 w 388823"/>
                <a:gd name="connsiteY1" fmla="*/ 41284 h 283204"/>
                <a:gd name="connsiteX2" fmla="*/ 295348 w 388823"/>
                <a:gd name="connsiteY2" fmla="*/ 120659 h 283204"/>
                <a:gd name="connsiteX3" fmla="*/ 254073 w 388823"/>
                <a:gd name="connsiteY3" fmla="*/ 114309 h 283204"/>
                <a:gd name="connsiteX4" fmla="*/ 155648 w 388823"/>
                <a:gd name="connsiteY4" fmla="*/ 184159 h 283204"/>
                <a:gd name="connsiteX5" fmla="*/ 73 w 388823"/>
                <a:gd name="connsiteY5" fmla="*/ 282584 h 283204"/>
                <a:gd name="connsiteX6" fmla="*/ 133423 w 388823"/>
                <a:gd name="connsiteY6" fmla="*/ 228609 h 283204"/>
                <a:gd name="connsiteX7" fmla="*/ 384248 w 388823"/>
                <a:gd name="connsiteY7" fmla="*/ 120659 h 283204"/>
                <a:gd name="connsiteX8" fmla="*/ 295348 w 388823"/>
                <a:gd name="connsiteY8" fmla="*/ 161934 h 283204"/>
                <a:gd name="connsiteX9" fmla="*/ 292173 w 388823"/>
                <a:gd name="connsiteY9" fmla="*/ 139709 h 283204"/>
                <a:gd name="connsiteX10" fmla="*/ 250898 w 388823"/>
                <a:gd name="connsiteY10" fmla="*/ 146059 h 283204"/>
                <a:gd name="connsiteX11" fmla="*/ 85798 w 388823"/>
                <a:gd name="connsiteY11" fmla="*/ 203209 h 283204"/>
                <a:gd name="connsiteX12" fmla="*/ 254073 w 388823"/>
                <a:gd name="connsiteY12" fmla="*/ 104784 h 283204"/>
                <a:gd name="connsiteX13" fmla="*/ 225498 w 388823"/>
                <a:gd name="connsiteY13" fmla="*/ 44459 h 283204"/>
                <a:gd name="connsiteX14" fmla="*/ 66748 w 388823"/>
                <a:gd name="connsiteY14" fmla="*/ 9 h 28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823" h="283204">
                  <a:moveTo>
                    <a:pt x="66748" y="9"/>
                  </a:moveTo>
                  <a:cubicBezTo>
                    <a:pt x="66219" y="-520"/>
                    <a:pt x="184223" y="21176"/>
                    <a:pt x="222323" y="41284"/>
                  </a:cubicBezTo>
                  <a:cubicBezTo>
                    <a:pt x="260423" y="61392"/>
                    <a:pt x="290056" y="108488"/>
                    <a:pt x="295348" y="120659"/>
                  </a:cubicBezTo>
                  <a:cubicBezTo>
                    <a:pt x="300640" y="132830"/>
                    <a:pt x="277356" y="103726"/>
                    <a:pt x="254073" y="114309"/>
                  </a:cubicBezTo>
                  <a:cubicBezTo>
                    <a:pt x="230790" y="124892"/>
                    <a:pt x="197981" y="156113"/>
                    <a:pt x="155648" y="184159"/>
                  </a:cubicBezTo>
                  <a:cubicBezTo>
                    <a:pt x="113315" y="212205"/>
                    <a:pt x="3777" y="275176"/>
                    <a:pt x="73" y="282584"/>
                  </a:cubicBezTo>
                  <a:cubicBezTo>
                    <a:pt x="-3631" y="289992"/>
                    <a:pt x="133423" y="228609"/>
                    <a:pt x="133423" y="228609"/>
                  </a:cubicBezTo>
                  <a:lnTo>
                    <a:pt x="384248" y="120659"/>
                  </a:lnTo>
                  <a:cubicBezTo>
                    <a:pt x="411235" y="109547"/>
                    <a:pt x="310694" y="158759"/>
                    <a:pt x="295348" y="161934"/>
                  </a:cubicBezTo>
                  <a:cubicBezTo>
                    <a:pt x="280002" y="165109"/>
                    <a:pt x="299581" y="142355"/>
                    <a:pt x="292173" y="139709"/>
                  </a:cubicBezTo>
                  <a:cubicBezTo>
                    <a:pt x="284765" y="137063"/>
                    <a:pt x="285294" y="135476"/>
                    <a:pt x="250898" y="146059"/>
                  </a:cubicBezTo>
                  <a:cubicBezTo>
                    <a:pt x="216502" y="156642"/>
                    <a:pt x="85269" y="210088"/>
                    <a:pt x="85798" y="203209"/>
                  </a:cubicBezTo>
                  <a:cubicBezTo>
                    <a:pt x="86327" y="196330"/>
                    <a:pt x="230790" y="131242"/>
                    <a:pt x="254073" y="104784"/>
                  </a:cubicBezTo>
                  <a:cubicBezTo>
                    <a:pt x="277356" y="78326"/>
                    <a:pt x="256719" y="59805"/>
                    <a:pt x="225498" y="44459"/>
                  </a:cubicBezTo>
                  <a:cubicBezTo>
                    <a:pt x="194277" y="29113"/>
                    <a:pt x="67277" y="538"/>
                    <a:pt x="66748" y="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AE6147D2-616C-99FD-79AA-3982844450B1}"/>
                </a:ext>
              </a:extLst>
            </p:cNvPr>
            <p:cNvSpPr/>
            <p:nvPr/>
          </p:nvSpPr>
          <p:spPr>
            <a:xfrm>
              <a:off x="3520324" y="9826611"/>
              <a:ext cx="387856" cy="190090"/>
            </a:xfrm>
            <a:custGeom>
              <a:avLst/>
              <a:gdLst>
                <a:gd name="connsiteX0" fmla="*/ 751 w 387856"/>
                <a:gd name="connsiteY0" fmla="*/ 47639 h 190090"/>
                <a:gd name="connsiteX1" fmla="*/ 197601 w 387856"/>
                <a:gd name="connsiteY1" fmla="*/ 22239 h 190090"/>
                <a:gd name="connsiteX2" fmla="*/ 321426 w 387856"/>
                <a:gd name="connsiteY2" fmla="*/ 92089 h 190090"/>
                <a:gd name="connsiteX3" fmla="*/ 280151 w 387856"/>
                <a:gd name="connsiteY3" fmla="*/ 57164 h 190090"/>
                <a:gd name="connsiteX4" fmla="*/ 384926 w 387856"/>
                <a:gd name="connsiteY4" fmla="*/ 187339 h 190090"/>
                <a:gd name="connsiteX5" fmla="*/ 350001 w 387856"/>
                <a:gd name="connsiteY5" fmla="*/ 139714 h 190090"/>
                <a:gd name="connsiteX6" fmla="*/ 257926 w 387856"/>
                <a:gd name="connsiteY6" fmla="*/ 66689 h 190090"/>
                <a:gd name="connsiteX7" fmla="*/ 194426 w 387856"/>
                <a:gd name="connsiteY7" fmla="*/ 25414 h 190090"/>
                <a:gd name="connsiteX8" fmla="*/ 149976 w 387856"/>
                <a:gd name="connsiteY8" fmla="*/ 14 h 190090"/>
                <a:gd name="connsiteX9" fmla="*/ 130926 w 387856"/>
                <a:gd name="connsiteY9" fmla="*/ 22239 h 190090"/>
                <a:gd name="connsiteX10" fmla="*/ 751 w 387856"/>
                <a:gd name="connsiteY10" fmla="*/ 47639 h 19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856" h="190090">
                  <a:moveTo>
                    <a:pt x="751" y="47639"/>
                  </a:moveTo>
                  <a:cubicBezTo>
                    <a:pt x="11863" y="47639"/>
                    <a:pt x="144155" y="14831"/>
                    <a:pt x="197601" y="22239"/>
                  </a:cubicBezTo>
                  <a:cubicBezTo>
                    <a:pt x="251047" y="29647"/>
                    <a:pt x="307668" y="86268"/>
                    <a:pt x="321426" y="92089"/>
                  </a:cubicBezTo>
                  <a:cubicBezTo>
                    <a:pt x="335184" y="97910"/>
                    <a:pt x="269568" y="41289"/>
                    <a:pt x="280151" y="57164"/>
                  </a:cubicBezTo>
                  <a:cubicBezTo>
                    <a:pt x="290734" y="73039"/>
                    <a:pt x="373284" y="173581"/>
                    <a:pt x="384926" y="187339"/>
                  </a:cubicBezTo>
                  <a:cubicBezTo>
                    <a:pt x="396568" y="201097"/>
                    <a:pt x="371168" y="159822"/>
                    <a:pt x="350001" y="139714"/>
                  </a:cubicBezTo>
                  <a:cubicBezTo>
                    <a:pt x="328834" y="119606"/>
                    <a:pt x="283855" y="85739"/>
                    <a:pt x="257926" y="66689"/>
                  </a:cubicBezTo>
                  <a:cubicBezTo>
                    <a:pt x="231997" y="47639"/>
                    <a:pt x="212417" y="36526"/>
                    <a:pt x="194426" y="25414"/>
                  </a:cubicBezTo>
                  <a:cubicBezTo>
                    <a:pt x="176435" y="14302"/>
                    <a:pt x="160559" y="543"/>
                    <a:pt x="149976" y="14"/>
                  </a:cubicBezTo>
                  <a:cubicBezTo>
                    <a:pt x="139393" y="-515"/>
                    <a:pt x="156855" y="13772"/>
                    <a:pt x="130926" y="22239"/>
                  </a:cubicBezTo>
                  <a:cubicBezTo>
                    <a:pt x="104997" y="30706"/>
                    <a:pt x="-10361" y="47639"/>
                    <a:pt x="751" y="476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A4D0E437-8561-EEC7-4879-97960F74C9BC}"/>
                </a:ext>
              </a:extLst>
            </p:cNvPr>
            <p:cNvSpPr/>
            <p:nvPr/>
          </p:nvSpPr>
          <p:spPr>
            <a:xfrm>
              <a:off x="3927201" y="9639020"/>
              <a:ext cx="153325" cy="360311"/>
            </a:xfrm>
            <a:custGeom>
              <a:avLst/>
              <a:gdLst>
                <a:gd name="connsiteX0" fmla="*/ 130449 w 153325"/>
                <a:gd name="connsiteY0" fmla="*/ 280 h 360311"/>
                <a:gd name="connsiteX1" fmla="*/ 38374 w 153325"/>
                <a:gd name="connsiteY1" fmla="*/ 273330 h 360311"/>
                <a:gd name="connsiteX2" fmla="*/ 274 w 153325"/>
                <a:gd name="connsiteY2" fmla="*/ 359055 h 360311"/>
                <a:gd name="connsiteX3" fmla="*/ 28849 w 153325"/>
                <a:gd name="connsiteY3" fmla="*/ 311430 h 360311"/>
                <a:gd name="connsiteX4" fmla="*/ 152674 w 153325"/>
                <a:gd name="connsiteY4" fmla="*/ 143155 h 360311"/>
                <a:gd name="connsiteX5" fmla="*/ 79649 w 153325"/>
                <a:gd name="connsiteY5" fmla="*/ 219355 h 360311"/>
                <a:gd name="connsiteX6" fmla="*/ 130449 w 153325"/>
                <a:gd name="connsiteY6" fmla="*/ 280 h 3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25" h="360311">
                  <a:moveTo>
                    <a:pt x="130449" y="280"/>
                  </a:moveTo>
                  <a:cubicBezTo>
                    <a:pt x="123570" y="9276"/>
                    <a:pt x="60070" y="213534"/>
                    <a:pt x="38374" y="273330"/>
                  </a:cubicBezTo>
                  <a:cubicBezTo>
                    <a:pt x="16678" y="333126"/>
                    <a:pt x="1861" y="352705"/>
                    <a:pt x="274" y="359055"/>
                  </a:cubicBezTo>
                  <a:cubicBezTo>
                    <a:pt x="-1314" y="365405"/>
                    <a:pt x="3449" y="347413"/>
                    <a:pt x="28849" y="311430"/>
                  </a:cubicBezTo>
                  <a:cubicBezTo>
                    <a:pt x="54249" y="275447"/>
                    <a:pt x="144207" y="158501"/>
                    <a:pt x="152674" y="143155"/>
                  </a:cubicBezTo>
                  <a:cubicBezTo>
                    <a:pt x="161141" y="127809"/>
                    <a:pt x="84412" y="236818"/>
                    <a:pt x="79649" y="219355"/>
                  </a:cubicBezTo>
                  <a:cubicBezTo>
                    <a:pt x="74886" y="201892"/>
                    <a:pt x="137328" y="-8716"/>
                    <a:pt x="130449" y="2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58DF89DD-5C6C-3486-321A-36772114F9F9}"/>
                </a:ext>
              </a:extLst>
            </p:cNvPr>
            <p:cNvSpPr/>
            <p:nvPr/>
          </p:nvSpPr>
          <p:spPr>
            <a:xfrm>
              <a:off x="2596763" y="9544760"/>
              <a:ext cx="255249" cy="226937"/>
            </a:xfrm>
            <a:custGeom>
              <a:avLst/>
              <a:gdLst>
                <a:gd name="connsiteX0" fmla="*/ 387 w 255249"/>
                <a:gd name="connsiteY0" fmla="*/ 224715 h 226937"/>
                <a:gd name="connsiteX1" fmla="*/ 165487 w 255249"/>
                <a:gd name="connsiteY1" fmla="*/ 113590 h 226937"/>
                <a:gd name="connsiteX2" fmla="*/ 149612 w 255249"/>
                <a:gd name="connsiteY2" fmla="*/ 177090 h 226937"/>
                <a:gd name="connsiteX3" fmla="*/ 133737 w 255249"/>
                <a:gd name="connsiteY3" fmla="*/ 218365 h 226937"/>
                <a:gd name="connsiteX4" fmla="*/ 254387 w 255249"/>
                <a:gd name="connsiteY4" fmla="*/ 2465 h 226937"/>
                <a:gd name="connsiteX5" fmla="*/ 184537 w 255249"/>
                <a:gd name="connsiteY5" fmla="*/ 104065 h 226937"/>
                <a:gd name="connsiteX6" fmla="*/ 121037 w 255249"/>
                <a:gd name="connsiteY6" fmla="*/ 145340 h 226937"/>
                <a:gd name="connsiteX7" fmla="*/ 387 w 255249"/>
                <a:gd name="connsiteY7" fmla="*/ 224715 h 2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249" h="226937">
                  <a:moveTo>
                    <a:pt x="387" y="224715"/>
                  </a:moveTo>
                  <a:cubicBezTo>
                    <a:pt x="7795" y="219423"/>
                    <a:pt x="140616" y="121527"/>
                    <a:pt x="165487" y="113590"/>
                  </a:cubicBezTo>
                  <a:cubicBezTo>
                    <a:pt x="190358" y="105653"/>
                    <a:pt x="154904" y="159628"/>
                    <a:pt x="149612" y="177090"/>
                  </a:cubicBezTo>
                  <a:cubicBezTo>
                    <a:pt x="144320" y="194552"/>
                    <a:pt x="116274" y="247469"/>
                    <a:pt x="133737" y="218365"/>
                  </a:cubicBezTo>
                  <a:cubicBezTo>
                    <a:pt x="151200" y="189261"/>
                    <a:pt x="245920" y="21515"/>
                    <a:pt x="254387" y="2465"/>
                  </a:cubicBezTo>
                  <a:cubicBezTo>
                    <a:pt x="262854" y="-16585"/>
                    <a:pt x="206762" y="80253"/>
                    <a:pt x="184537" y="104065"/>
                  </a:cubicBezTo>
                  <a:cubicBezTo>
                    <a:pt x="162312" y="127877"/>
                    <a:pt x="148024" y="128936"/>
                    <a:pt x="121037" y="145340"/>
                  </a:cubicBezTo>
                  <a:cubicBezTo>
                    <a:pt x="94050" y="161744"/>
                    <a:pt x="-7021" y="230007"/>
                    <a:pt x="387" y="2247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14F8A73D-3FAF-315C-CD16-863C407E649A}"/>
                </a:ext>
              </a:extLst>
            </p:cNvPr>
            <p:cNvSpPr/>
            <p:nvPr/>
          </p:nvSpPr>
          <p:spPr>
            <a:xfrm>
              <a:off x="2822303" y="9547171"/>
              <a:ext cx="92479" cy="228872"/>
            </a:xfrm>
            <a:custGeom>
              <a:avLst/>
              <a:gdLst>
                <a:gd name="connsiteX0" fmla="*/ 272 w 92479"/>
                <a:gd name="connsiteY0" fmla="*/ 54 h 228872"/>
                <a:gd name="connsiteX1" fmla="*/ 57422 w 92479"/>
                <a:gd name="connsiteY1" fmla="*/ 50854 h 228872"/>
                <a:gd name="connsiteX2" fmla="*/ 16147 w 92479"/>
                <a:gd name="connsiteY2" fmla="*/ 225479 h 228872"/>
                <a:gd name="connsiteX3" fmla="*/ 54247 w 92479"/>
                <a:gd name="connsiteY3" fmla="*/ 155629 h 228872"/>
                <a:gd name="connsiteX4" fmla="*/ 89172 w 92479"/>
                <a:gd name="connsiteY4" fmla="*/ 25454 h 228872"/>
                <a:gd name="connsiteX5" fmla="*/ 85997 w 92479"/>
                <a:gd name="connsiteY5" fmla="*/ 57204 h 228872"/>
                <a:gd name="connsiteX6" fmla="*/ 272 w 92479"/>
                <a:gd name="connsiteY6" fmla="*/ 54 h 22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9" h="228872">
                  <a:moveTo>
                    <a:pt x="272" y="54"/>
                  </a:moveTo>
                  <a:cubicBezTo>
                    <a:pt x="-4490" y="-1004"/>
                    <a:pt x="54776" y="13283"/>
                    <a:pt x="57422" y="50854"/>
                  </a:cubicBezTo>
                  <a:cubicBezTo>
                    <a:pt x="60068" y="88425"/>
                    <a:pt x="16676" y="208017"/>
                    <a:pt x="16147" y="225479"/>
                  </a:cubicBezTo>
                  <a:cubicBezTo>
                    <a:pt x="15618" y="242941"/>
                    <a:pt x="42076" y="188966"/>
                    <a:pt x="54247" y="155629"/>
                  </a:cubicBezTo>
                  <a:cubicBezTo>
                    <a:pt x="66418" y="122292"/>
                    <a:pt x="83880" y="41858"/>
                    <a:pt x="89172" y="25454"/>
                  </a:cubicBezTo>
                  <a:cubicBezTo>
                    <a:pt x="94464" y="9050"/>
                    <a:pt x="93405" y="57733"/>
                    <a:pt x="85997" y="57204"/>
                  </a:cubicBezTo>
                  <a:cubicBezTo>
                    <a:pt x="78589" y="56675"/>
                    <a:pt x="5034" y="1112"/>
                    <a:pt x="272" y="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C36F96AB-24EA-8A2F-5325-4134758DD704}"/>
                </a:ext>
              </a:extLst>
            </p:cNvPr>
            <p:cNvSpPr/>
            <p:nvPr/>
          </p:nvSpPr>
          <p:spPr>
            <a:xfrm>
              <a:off x="2857415" y="9403859"/>
              <a:ext cx="265299" cy="366193"/>
            </a:xfrm>
            <a:custGeom>
              <a:avLst/>
              <a:gdLst>
                <a:gd name="connsiteX0" fmla="*/ 85 w 265299"/>
                <a:gd name="connsiteY0" fmla="*/ 365616 h 366193"/>
                <a:gd name="connsiteX1" fmla="*/ 123910 w 265299"/>
                <a:gd name="connsiteY1" fmla="*/ 102091 h 366193"/>
                <a:gd name="connsiteX2" fmla="*/ 206460 w 265299"/>
                <a:gd name="connsiteY2" fmla="*/ 491 h 366193"/>
                <a:gd name="connsiteX3" fmla="*/ 247735 w 265299"/>
                <a:gd name="connsiteY3" fmla="*/ 137016 h 366193"/>
                <a:gd name="connsiteX4" fmla="*/ 263610 w 265299"/>
                <a:gd name="connsiteY4" fmla="*/ 89391 h 366193"/>
                <a:gd name="connsiteX5" fmla="*/ 235035 w 265299"/>
                <a:gd name="connsiteY5" fmla="*/ 168766 h 366193"/>
                <a:gd name="connsiteX6" fmla="*/ 257260 w 265299"/>
                <a:gd name="connsiteY6" fmla="*/ 108441 h 366193"/>
                <a:gd name="connsiteX7" fmla="*/ 184235 w 265299"/>
                <a:gd name="connsiteY7" fmla="*/ 203691 h 366193"/>
                <a:gd name="connsiteX8" fmla="*/ 108035 w 265299"/>
                <a:gd name="connsiteY8" fmla="*/ 327516 h 366193"/>
                <a:gd name="connsiteX9" fmla="*/ 254085 w 265299"/>
                <a:gd name="connsiteY9" fmla="*/ 121141 h 366193"/>
                <a:gd name="connsiteX10" fmla="*/ 241385 w 265299"/>
                <a:gd name="connsiteY10" fmla="*/ 13191 h 366193"/>
                <a:gd name="connsiteX11" fmla="*/ 130260 w 265299"/>
                <a:gd name="connsiteY11" fmla="*/ 121141 h 366193"/>
                <a:gd name="connsiteX12" fmla="*/ 104860 w 265299"/>
                <a:gd name="connsiteY12" fmla="*/ 171941 h 366193"/>
                <a:gd name="connsiteX13" fmla="*/ 85 w 265299"/>
                <a:gd name="connsiteY13" fmla="*/ 365616 h 36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299" h="366193">
                  <a:moveTo>
                    <a:pt x="85" y="365616"/>
                  </a:moveTo>
                  <a:cubicBezTo>
                    <a:pt x="3260" y="353974"/>
                    <a:pt x="89514" y="162945"/>
                    <a:pt x="123910" y="102091"/>
                  </a:cubicBezTo>
                  <a:cubicBezTo>
                    <a:pt x="158306" y="41237"/>
                    <a:pt x="185823" y="-5330"/>
                    <a:pt x="206460" y="491"/>
                  </a:cubicBezTo>
                  <a:cubicBezTo>
                    <a:pt x="227097" y="6312"/>
                    <a:pt x="238210" y="122199"/>
                    <a:pt x="247735" y="137016"/>
                  </a:cubicBezTo>
                  <a:cubicBezTo>
                    <a:pt x="257260" y="151833"/>
                    <a:pt x="265727" y="84099"/>
                    <a:pt x="263610" y="89391"/>
                  </a:cubicBezTo>
                  <a:cubicBezTo>
                    <a:pt x="261493" y="94683"/>
                    <a:pt x="236093" y="165591"/>
                    <a:pt x="235035" y="168766"/>
                  </a:cubicBezTo>
                  <a:cubicBezTo>
                    <a:pt x="233977" y="171941"/>
                    <a:pt x="265727" y="102620"/>
                    <a:pt x="257260" y="108441"/>
                  </a:cubicBezTo>
                  <a:cubicBezTo>
                    <a:pt x="248793" y="114262"/>
                    <a:pt x="209106" y="167179"/>
                    <a:pt x="184235" y="203691"/>
                  </a:cubicBezTo>
                  <a:cubicBezTo>
                    <a:pt x="159364" y="240203"/>
                    <a:pt x="96393" y="341274"/>
                    <a:pt x="108035" y="327516"/>
                  </a:cubicBezTo>
                  <a:cubicBezTo>
                    <a:pt x="119677" y="313758"/>
                    <a:pt x="231860" y="173528"/>
                    <a:pt x="254085" y="121141"/>
                  </a:cubicBezTo>
                  <a:cubicBezTo>
                    <a:pt x="276310" y="68754"/>
                    <a:pt x="262022" y="13191"/>
                    <a:pt x="241385" y="13191"/>
                  </a:cubicBezTo>
                  <a:cubicBezTo>
                    <a:pt x="220748" y="13191"/>
                    <a:pt x="153014" y="94683"/>
                    <a:pt x="130260" y="121141"/>
                  </a:cubicBezTo>
                  <a:cubicBezTo>
                    <a:pt x="107506" y="147599"/>
                    <a:pt x="126556" y="134370"/>
                    <a:pt x="104860" y="171941"/>
                  </a:cubicBezTo>
                  <a:cubicBezTo>
                    <a:pt x="83164" y="209512"/>
                    <a:pt x="-3090" y="377258"/>
                    <a:pt x="85" y="3656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C4CECCB5-2474-C2F3-BACB-2BACCEE49FA8}"/>
                </a:ext>
              </a:extLst>
            </p:cNvPr>
            <p:cNvSpPr/>
            <p:nvPr/>
          </p:nvSpPr>
          <p:spPr>
            <a:xfrm>
              <a:off x="2925631" y="9499555"/>
              <a:ext cx="128756" cy="213207"/>
            </a:xfrm>
            <a:custGeom>
              <a:avLst/>
              <a:gdLst>
                <a:gd name="connsiteX0" fmla="*/ 109669 w 128756"/>
                <a:gd name="connsiteY0" fmla="*/ 45 h 213207"/>
                <a:gd name="connsiteX1" fmla="*/ 77919 w 128756"/>
                <a:gd name="connsiteY1" fmla="*/ 117520 h 213207"/>
                <a:gd name="connsiteX2" fmla="*/ 128719 w 128756"/>
                <a:gd name="connsiteY2" fmla="*/ 60370 h 213207"/>
                <a:gd name="connsiteX3" fmla="*/ 68394 w 128756"/>
                <a:gd name="connsiteY3" fmla="*/ 136570 h 213207"/>
                <a:gd name="connsiteX4" fmla="*/ 17594 w 128756"/>
                <a:gd name="connsiteY4" fmla="*/ 184195 h 213207"/>
                <a:gd name="connsiteX5" fmla="*/ 4894 w 128756"/>
                <a:gd name="connsiteY5" fmla="*/ 209595 h 213207"/>
                <a:gd name="connsiteX6" fmla="*/ 93794 w 128756"/>
                <a:gd name="connsiteY6" fmla="*/ 104820 h 213207"/>
                <a:gd name="connsiteX7" fmla="*/ 109669 w 128756"/>
                <a:gd name="connsiteY7" fmla="*/ 45 h 21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756" h="213207">
                  <a:moveTo>
                    <a:pt x="109669" y="45"/>
                  </a:moveTo>
                  <a:cubicBezTo>
                    <a:pt x="107023" y="2162"/>
                    <a:pt x="74744" y="107466"/>
                    <a:pt x="77919" y="117520"/>
                  </a:cubicBezTo>
                  <a:cubicBezTo>
                    <a:pt x="81094" y="127574"/>
                    <a:pt x="130306" y="57195"/>
                    <a:pt x="128719" y="60370"/>
                  </a:cubicBezTo>
                  <a:cubicBezTo>
                    <a:pt x="127132" y="63545"/>
                    <a:pt x="86915" y="115933"/>
                    <a:pt x="68394" y="136570"/>
                  </a:cubicBezTo>
                  <a:cubicBezTo>
                    <a:pt x="49873" y="157207"/>
                    <a:pt x="28177" y="172024"/>
                    <a:pt x="17594" y="184195"/>
                  </a:cubicBezTo>
                  <a:cubicBezTo>
                    <a:pt x="7011" y="196366"/>
                    <a:pt x="-7806" y="222824"/>
                    <a:pt x="4894" y="209595"/>
                  </a:cubicBezTo>
                  <a:cubicBezTo>
                    <a:pt x="17594" y="196366"/>
                    <a:pt x="68394" y="138687"/>
                    <a:pt x="93794" y="104820"/>
                  </a:cubicBezTo>
                  <a:cubicBezTo>
                    <a:pt x="119194" y="70953"/>
                    <a:pt x="112315" y="-2072"/>
                    <a:pt x="109669" y="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F417C16E-747F-2729-F077-AB99947BE76B}"/>
                </a:ext>
              </a:extLst>
            </p:cNvPr>
            <p:cNvSpPr/>
            <p:nvPr/>
          </p:nvSpPr>
          <p:spPr>
            <a:xfrm>
              <a:off x="2997198" y="9556661"/>
              <a:ext cx="213964" cy="219369"/>
            </a:xfrm>
            <a:custGeom>
              <a:avLst/>
              <a:gdLst>
                <a:gd name="connsiteX0" fmla="*/ 88902 w 213964"/>
                <a:gd name="connsiteY0" fmla="*/ 89 h 219369"/>
                <a:gd name="connsiteX1" fmla="*/ 133352 w 213964"/>
                <a:gd name="connsiteY1" fmla="*/ 95339 h 219369"/>
                <a:gd name="connsiteX2" fmla="*/ 146052 w 213964"/>
                <a:gd name="connsiteY2" fmla="*/ 111214 h 219369"/>
                <a:gd name="connsiteX3" fmla="*/ 88902 w 213964"/>
                <a:gd name="connsiteY3" fmla="*/ 168364 h 219369"/>
                <a:gd name="connsiteX4" fmla="*/ 41277 w 213964"/>
                <a:gd name="connsiteY4" fmla="*/ 215989 h 219369"/>
                <a:gd name="connsiteX5" fmla="*/ 149227 w 213964"/>
                <a:gd name="connsiteY5" fmla="*/ 130264 h 219369"/>
                <a:gd name="connsiteX6" fmla="*/ 212727 w 213964"/>
                <a:gd name="connsiteY6" fmla="*/ 146139 h 219369"/>
                <a:gd name="connsiteX7" fmla="*/ 190502 w 213964"/>
                <a:gd name="connsiteY7" fmla="*/ 219164 h 219369"/>
                <a:gd name="connsiteX8" fmla="*/ 180977 w 213964"/>
                <a:gd name="connsiteY8" fmla="*/ 120739 h 219369"/>
                <a:gd name="connsiteX9" fmla="*/ 142877 w 213964"/>
                <a:gd name="connsiteY9" fmla="*/ 104864 h 219369"/>
                <a:gd name="connsiteX10" fmla="*/ 101602 w 213964"/>
                <a:gd name="connsiteY10" fmla="*/ 92164 h 219369"/>
                <a:gd name="connsiteX11" fmla="*/ 2 w 213964"/>
                <a:gd name="connsiteY11" fmla="*/ 184239 h 219369"/>
                <a:gd name="connsiteX12" fmla="*/ 104777 w 213964"/>
                <a:gd name="connsiteY12" fmla="*/ 79464 h 219369"/>
                <a:gd name="connsiteX13" fmla="*/ 88902 w 213964"/>
                <a:gd name="connsiteY13" fmla="*/ 89 h 2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964" h="219369">
                  <a:moveTo>
                    <a:pt x="88902" y="89"/>
                  </a:moveTo>
                  <a:cubicBezTo>
                    <a:pt x="93664" y="2735"/>
                    <a:pt x="123827" y="76818"/>
                    <a:pt x="133352" y="95339"/>
                  </a:cubicBezTo>
                  <a:cubicBezTo>
                    <a:pt x="142877" y="113860"/>
                    <a:pt x="153460" y="99043"/>
                    <a:pt x="146052" y="111214"/>
                  </a:cubicBezTo>
                  <a:cubicBezTo>
                    <a:pt x="138644" y="123385"/>
                    <a:pt x="88902" y="168364"/>
                    <a:pt x="88902" y="168364"/>
                  </a:cubicBezTo>
                  <a:cubicBezTo>
                    <a:pt x="71440" y="185826"/>
                    <a:pt x="31223" y="222339"/>
                    <a:pt x="41277" y="215989"/>
                  </a:cubicBezTo>
                  <a:cubicBezTo>
                    <a:pt x="51331" y="209639"/>
                    <a:pt x="120652" y="141906"/>
                    <a:pt x="149227" y="130264"/>
                  </a:cubicBezTo>
                  <a:cubicBezTo>
                    <a:pt x="177802" y="118622"/>
                    <a:pt x="205848" y="131322"/>
                    <a:pt x="212727" y="146139"/>
                  </a:cubicBezTo>
                  <a:cubicBezTo>
                    <a:pt x="219606" y="160956"/>
                    <a:pt x="195794" y="223397"/>
                    <a:pt x="190502" y="219164"/>
                  </a:cubicBezTo>
                  <a:cubicBezTo>
                    <a:pt x="185210" y="214931"/>
                    <a:pt x="188914" y="139789"/>
                    <a:pt x="180977" y="120739"/>
                  </a:cubicBezTo>
                  <a:cubicBezTo>
                    <a:pt x="173040" y="101689"/>
                    <a:pt x="156106" y="109626"/>
                    <a:pt x="142877" y="104864"/>
                  </a:cubicBezTo>
                  <a:cubicBezTo>
                    <a:pt x="129648" y="100102"/>
                    <a:pt x="125414" y="78935"/>
                    <a:pt x="101602" y="92164"/>
                  </a:cubicBezTo>
                  <a:cubicBezTo>
                    <a:pt x="77790" y="105393"/>
                    <a:pt x="-527" y="186356"/>
                    <a:pt x="2" y="184239"/>
                  </a:cubicBezTo>
                  <a:cubicBezTo>
                    <a:pt x="531" y="182122"/>
                    <a:pt x="88902" y="104864"/>
                    <a:pt x="104777" y="79464"/>
                  </a:cubicBezTo>
                  <a:cubicBezTo>
                    <a:pt x="120652" y="54064"/>
                    <a:pt x="84140" y="-2557"/>
                    <a:pt x="88902" y="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D2181F0D-80E3-B805-3782-2BF1C7C2BA85}"/>
                </a:ext>
              </a:extLst>
            </p:cNvPr>
            <p:cNvSpPr/>
            <p:nvPr/>
          </p:nvSpPr>
          <p:spPr>
            <a:xfrm>
              <a:off x="3076409" y="9486848"/>
              <a:ext cx="193934" cy="187603"/>
            </a:xfrm>
            <a:custGeom>
              <a:avLst/>
              <a:gdLst>
                <a:gd name="connsiteX0" fmla="*/ 166 w 193934"/>
                <a:gd name="connsiteY0" fmla="*/ 66727 h 187603"/>
                <a:gd name="connsiteX1" fmla="*/ 89066 w 193934"/>
                <a:gd name="connsiteY1" fmla="*/ 114352 h 187603"/>
                <a:gd name="connsiteX2" fmla="*/ 92241 w 193934"/>
                <a:gd name="connsiteY2" fmla="*/ 187377 h 187603"/>
                <a:gd name="connsiteX3" fmla="*/ 127166 w 193934"/>
                <a:gd name="connsiteY3" fmla="*/ 136577 h 187603"/>
                <a:gd name="connsiteX4" fmla="*/ 165266 w 193934"/>
                <a:gd name="connsiteY4" fmla="*/ 117527 h 187603"/>
                <a:gd name="connsiteX5" fmla="*/ 193841 w 193934"/>
                <a:gd name="connsiteY5" fmla="*/ 52 h 187603"/>
                <a:gd name="connsiteX6" fmla="*/ 155741 w 193934"/>
                <a:gd name="connsiteY6" fmla="*/ 133402 h 187603"/>
                <a:gd name="connsiteX7" fmla="*/ 114466 w 193934"/>
                <a:gd name="connsiteY7" fmla="*/ 149277 h 187603"/>
                <a:gd name="connsiteX8" fmla="*/ 166 w 193934"/>
                <a:gd name="connsiteY8" fmla="*/ 66727 h 18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34" h="187603">
                  <a:moveTo>
                    <a:pt x="166" y="66727"/>
                  </a:moveTo>
                  <a:cubicBezTo>
                    <a:pt x="-4067" y="60906"/>
                    <a:pt x="73720" y="94244"/>
                    <a:pt x="89066" y="114352"/>
                  </a:cubicBezTo>
                  <a:cubicBezTo>
                    <a:pt x="104412" y="134460"/>
                    <a:pt x="85891" y="183673"/>
                    <a:pt x="92241" y="187377"/>
                  </a:cubicBezTo>
                  <a:cubicBezTo>
                    <a:pt x="98591" y="191081"/>
                    <a:pt x="114995" y="148219"/>
                    <a:pt x="127166" y="136577"/>
                  </a:cubicBezTo>
                  <a:cubicBezTo>
                    <a:pt x="139337" y="124935"/>
                    <a:pt x="154154" y="140281"/>
                    <a:pt x="165266" y="117527"/>
                  </a:cubicBezTo>
                  <a:cubicBezTo>
                    <a:pt x="176378" y="94773"/>
                    <a:pt x="195429" y="-2594"/>
                    <a:pt x="193841" y="52"/>
                  </a:cubicBezTo>
                  <a:cubicBezTo>
                    <a:pt x="192254" y="2698"/>
                    <a:pt x="168970" y="108531"/>
                    <a:pt x="155741" y="133402"/>
                  </a:cubicBezTo>
                  <a:cubicBezTo>
                    <a:pt x="142512" y="158273"/>
                    <a:pt x="132987" y="158273"/>
                    <a:pt x="114466" y="149277"/>
                  </a:cubicBezTo>
                  <a:cubicBezTo>
                    <a:pt x="95945" y="140281"/>
                    <a:pt x="4399" y="72548"/>
                    <a:pt x="166" y="667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D24950E8-1A8B-3FE4-711A-75134476D554}"/>
                </a:ext>
              </a:extLst>
            </p:cNvPr>
            <p:cNvSpPr/>
            <p:nvPr/>
          </p:nvSpPr>
          <p:spPr>
            <a:xfrm>
              <a:off x="3104552" y="9455078"/>
              <a:ext cx="149857" cy="168897"/>
            </a:xfrm>
            <a:custGeom>
              <a:avLst/>
              <a:gdLst>
                <a:gd name="connsiteX0" fmla="*/ 598 w 149857"/>
                <a:gd name="connsiteY0" fmla="*/ 139772 h 168897"/>
                <a:gd name="connsiteX1" fmla="*/ 86323 w 149857"/>
                <a:gd name="connsiteY1" fmla="*/ 9597 h 168897"/>
                <a:gd name="connsiteX2" fmla="*/ 121248 w 149857"/>
                <a:gd name="connsiteY2" fmla="*/ 44522 h 168897"/>
                <a:gd name="connsiteX3" fmla="*/ 124423 w 149857"/>
                <a:gd name="connsiteY3" fmla="*/ 72 h 168897"/>
                <a:gd name="connsiteX4" fmla="*/ 130773 w 149857"/>
                <a:gd name="connsiteY4" fmla="*/ 57222 h 168897"/>
                <a:gd name="connsiteX5" fmla="*/ 124423 w 149857"/>
                <a:gd name="connsiteY5" fmla="*/ 168347 h 168897"/>
                <a:gd name="connsiteX6" fmla="*/ 149823 w 149857"/>
                <a:gd name="connsiteY6" fmla="*/ 6422 h 168897"/>
                <a:gd name="connsiteX7" fmla="*/ 118073 w 149857"/>
                <a:gd name="connsiteY7" fmla="*/ 44522 h 168897"/>
                <a:gd name="connsiteX8" fmla="*/ 51398 w 149857"/>
                <a:gd name="connsiteY8" fmla="*/ 92147 h 168897"/>
                <a:gd name="connsiteX9" fmla="*/ 598 w 149857"/>
                <a:gd name="connsiteY9" fmla="*/ 139772 h 16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857" h="168897">
                  <a:moveTo>
                    <a:pt x="598" y="139772"/>
                  </a:moveTo>
                  <a:cubicBezTo>
                    <a:pt x="6419" y="126014"/>
                    <a:pt x="66215" y="25472"/>
                    <a:pt x="86323" y="9597"/>
                  </a:cubicBezTo>
                  <a:cubicBezTo>
                    <a:pt x="106431" y="-6278"/>
                    <a:pt x="114898" y="46109"/>
                    <a:pt x="121248" y="44522"/>
                  </a:cubicBezTo>
                  <a:cubicBezTo>
                    <a:pt x="127598" y="42934"/>
                    <a:pt x="122835" y="-2045"/>
                    <a:pt x="124423" y="72"/>
                  </a:cubicBezTo>
                  <a:cubicBezTo>
                    <a:pt x="126011" y="2189"/>
                    <a:pt x="130773" y="29176"/>
                    <a:pt x="130773" y="57222"/>
                  </a:cubicBezTo>
                  <a:cubicBezTo>
                    <a:pt x="130773" y="85268"/>
                    <a:pt x="121248" y="176814"/>
                    <a:pt x="124423" y="168347"/>
                  </a:cubicBezTo>
                  <a:cubicBezTo>
                    <a:pt x="127598" y="159880"/>
                    <a:pt x="150881" y="27059"/>
                    <a:pt x="149823" y="6422"/>
                  </a:cubicBezTo>
                  <a:cubicBezTo>
                    <a:pt x="148765" y="-14215"/>
                    <a:pt x="134477" y="30234"/>
                    <a:pt x="118073" y="44522"/>
                  </a:cubicBezTo>
                  <a:cubicBezTo>
                    <a:pt x="101669" y="58810"/>
                    <a:pt x="69919" y="79976"/>
                    <a:pt x="51398" y="92147"/>
                  </a:cubicBezTo>
                  <a:cubicBezTo>
                    <a:pt x="32877" y="104318"/>
                    <a:pt x="-5223" y="153530"/>
                    <a:pt x="598" y="1397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3D5D81F8-8EC1-EDF3-35FF-36671DAEF0D3}"/>
                </a:ext>
              </a:extLst>
            </p:cNvPr>
            <p:cNvSpPr/>
            <p:nvPr/>
          </p:nvSpPr>
          <p:spPr>
            <a:xfrm>
              <a:off x="3114556" y="9512294"/>
              <a:ext cx="311329" cy="293777"/>
            </a:xfrm>
            <a:custGeom>
              <a:avLst/>
              <a:gdLst>
                <a:gd name="connsiteX0" fmla="*/ 119 w 311329"/>
                <a:gd name="connsiteY0" fmla="*/ 209556 h 293777"/>
                <a:gd name="connsiteX1" fmla="*/ 257294 w 311329"/>
                <a:gd name="connsiteY1" fmla="*/ 31756 h 293777"/>
                <a:gd name="connsiteX2" fmla="*/ 206494 w 311329"/>
                <a:gd name="connsiteY2" fmla="*/ 101606 h 293777"/>
                <a:gd name="connsiteX3" fmla="*/ 168394 w 311329"/>
                <a:gd name="connsiteY3" fmla="*/ 174631 h 293777"/>
                <a:gd name="connsiteX4" fmla="*/ 79494 w 311329"/>
                <a:gd name="connsiteY4" fmla="*/ 292106 h 293777"/>
                <a:gd name="connsiteX5" fmla="*/ 244594 w 311329"/>
                <a:gd name="connsiteY5" fmla="*/ 79381 h 293777"/>
                <a:gd name="connsiteX6" fmla="*/ 311269 w 311329"/>
                <a:gd name="connsiteY6" fmla="*/ 6 h 293777"/>
                <a:gd name="connsiteX7" fmla="*/ 235069 w 311329"/>
                <a:gd name="connsiteY7" fmla="*/ 82556 h 293777"/>
                <a:gd name="connsiteX8" fmla="*/ 152519 w 311329"/>
                <a:gd name="connsiteY8" fmla="*/ 136531 h 293777"/>
                <a:gd name="connsiteX9" fmla="*/ 222369 w 311329"/>
                <a:gd name="connsiteY9" fmla="*/ 69856 h 293777"/>
                <a:gd name="connsiteX10" fmla="*/ 119 w 311329"/>
                <a:gd name="connsiteY10" fmla="*/ 209556 h 2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329" h="293777">
                  <a:moveTo>
                    <a:pt x="119" y="209556"/>
                  </a:moveTo>
                  <a:cubicBezTo>
                    <a:pt x="5940" y="203206"/>
                    <a:pt x="222898" y="49748"/>
                    <a:pt x="257294" y="31756"/>
                  </a:cubicBezTo>
                  <a:cubicBezTo>
                    <a:pt x="291690" y="13764"/>
                    <a:pt x="221311" y="77794"/>
                    <a:pt x="206494" y="101606"/>
                  </a:cubicBezTo>
                  <a:cubicBezTo>
                    <a:pt x="191677" y="125418"/>
                    <a:pt x="189561" y="142881"/>
                    <a:pt x="168394" y="174631"/>
                  </a:cubicBezTo>
                  <a:cubicBezTo>
                    <a:pt x="147227" y="206381"/>
                    <a:pt x="66794" y="307981"/>
                    <a:pt x="79494" y="292106"/>
                  </a:cubicBezTo>
                  <a:cubicBezTo>
                    <a:pt x="92194" y="276231"/>
                    <a:pt x="205965" y="128064"/>
                    <a:pt x="244594" y="79381"/>
                  </a:cubicBezTo>
                  <a:cubicBezTo>
                    <a:pt x="283223" y="30698"/>
                    <a:pt x="312856" y="-523"/>
                    <a:pt x="311269" y="6"/>
                  </a:cubicBezTo>
                  <a:cubicBezTo>
                    <a:pt x="309682" y="535"/>
                    <a:pt x="261527" y="59802"/>
                    <a:pt x="235069" y="82556"/>
                  </a:cubicBezTo>
                  <a:cubicBezTo>
                    <a:pt x="208611" y="105310"/>
                    <a:pt x="154636" y="138648"/>
                    <a:pt x="152519" y="136531"/>
                  </a:cubicBezTo>
                  <a:cubicBezTo>
                    <a:pt x="150402" y="134414"/>
                    <a:pt x="241948" y="58744"/>
                    <a:pt x="222369" y="69856"/>
                  </a:cubicBezTo>
                  <a:cubicBezTo>
                    <a:pt x="202790" y="80968"/>
                    <a:pt x="-5702" y="215906"/>
                    <a:pt x="119" y="2095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C08DE340-4943-D33A-8FB2-8C16272C29ED}"/>
                </a:ext>
              </a:extLst>
            </p:cNvPr>
            <p:cNvSpPr/>
            <p:nvPr/>
          </p:nvSpPr>
          <p:spPr>
            <a:xfrm>
              <a:off x="3279694" y="9536825"/>
              <a:ext cx="177901" cy="284032"/>
            </a:xfrm>
            <a:custGeom>
              <a:avLst/>
              <a:gdLst>
                <a:gd name="connsiteX0" fmla="*/ 81 w 177901"/>
                <a:gd name="connsiteY0" fmla="*/ 283450 h 284032"/>
                <a:gd name="connsiteX1" fmla="*/ 152481 w 177901"/>
                <a:gd name="connsiteY1" fmla="*/ 61200 h 284032"/>
                <a:gd name="connsiteX2" fmla="*/ 177881 w 177901"/>
                <a:gd name="connsiteY2" fmla="*/ 875 h 284032"/>
                <a:gd name="connsiteX3" fmla="*/ 155656 w 177901"/>
                <a:gd name="connsiteY3" fmla="*/ 92950 h 284032"/>
                <a:gd name="connsiteX4" fmla="*/ 98506 w 177901"/>
                <a:gd name="connsiteY4" fmla="*/ 181850 h 284032"/>
                <a:gd name="connsiteX5" fmla="*/ 130256 w 177901"/>
                <a:gd name="connsiteY5" fmla="*/ 127875 h 284032"/>
                <a:gd name="connsiteX6" fmla="*/ 81 w 177901"/>
                <a:gd name="connsiteY6" fmla="*/ 283450 h 28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01" h="284032">
                  <a:moveTo>
                    <a:pt x="81" y="283450"/>
                  </a:moveTo>
                  <a:cubicBezTo>
                    <a:pt x="3785" y="272338"/>
                    <a:pt x="122848" y="108296"/>
                    <a:pt x="152481" y="61200"/>
                  </a:cubicBezTo>
                  <a:cubicBezTo>
                    <a:pt x="182114" y="14104"/>
                    <a:pt x="177352" y="-4417"/>
                    <a:pt x="177881" y="875"/>
                  </a:cubicBezTo>
                  <a:cubicBezTo>
                    <a:pt x="178410" y="6167"/>
                    <a:pt x="168885" y="62788"/>
                    <a:pt x="155656" y="92950"/>
                  </a:cubicBezTo>
                  <a:cubicBezTo>
                    <a:pt x="142427" y="123112"/>
                    <a:pt x="102739" y="176029"/>
                    <a:pt x="98506" y="181850"/>
                  </a:cubicBezTo>
                  <a:cubicBezTo>
                    <a:pt x="94273" y="187671"/>
                    <a:pt x="139781" y="112529"/>
                    <a:pt x="130256" y="127875"/>
                  </a:cubicBezTo>
                  <a:cubicBezTo>
                    <a:pt x="120731" y="143221"/>
                    <a:pt x="-3623" y="294562"/>
                    <a:pt x="81" y="2834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7335A59F-CC13-9F84-6300-0FB6E30BBFF7}"/>
                </a:ext>
              </a:extLst>
            </p:cNvPr>
            <p:cNvSpPr/>
            <p:nvPr/>
          </p:nvSpPr>
          <p:spPr>
            <a:xfrm>
              <a:off x="3362012" y="9365797"/>
              <a:ext cx="183511" cy="375136"/>
            </a:xfrm>
            <a:custGeom>
              <a:avLst/>
              <a:gdLst>
                <a:gd name="connsiteX0" fmla="*/ 130488 w 183511"/>
                <a:gd name="connsiteY0" fmla="*/ 453 h 375136"/>
                <a:gd name="connsiteX1" fmla="*/ 155888 w 183511"/>
                <a:gd name="connsiteY1" fmla="*/ 130628 h 375136"/>
                <a:gd name="connsiteX2" fmla="*/ 155888 w 183511"/>
                <a:gd name="connsiteY2" fmla="*/ 178253 h 375136"/>
                <a:gd name="connsiteX3" fmla="*/ 124138 w 183511"/>
                <a:gd name="connsiteY3" fmla="*/ 117928 h 375136"/>
                <a:gd name="connsiteX4" fmla="*/ 38413 w 183511"/>
                <a:gd name="connsiteY4" fmla="*/ 203653 h 375136"/>
                <a:gd name="connsiteX5" fmla="*/ 114613 w 183511"/>
                <a:gd name="connsiteY5" fmla="*/ 159203 h 375136"/>
                <a:gd name="connsiteX6" fmla="*/ 120963 w 183511"/>
                <a:gd name="connsiteY6" fmla="*/ 184603 h 375136"/>
                <a:gd name="connsiteX7" fmla="*/ 313 w 183511"/>
                <a:gd name="connsiteY7" fmla="*/ 375103 h 375136"/>
                <a:gd name="connsiteX8" fmla="*/ 162238 w 183511"/>
                <a:gd name="connsiteY8" fmla="*/ 168728 h 375136"/>
                <a:gd name="connsiteX9" fmla="*/ 181288 w 183511"/>
                <a:gd name="connsiteY9" fmla="*/ 35378 h 375136"/>
                <a:gd name="connsiteX10" fmla="*/ 159063 w 183511"/>
                <a:gd name="connsiteY10" fmla="*/ 86178 h 375136"/>
                <a:gd name="connsiteX11" fmla="*/ 130488 w 183511"/>
                <a:gd name="connsiteY11" fmla="*/ 453 h 3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511" h="375136">
                  <a:moveTo>
                    <a:pt x="130488" y="453"/>
                  </a:moveTo>
                  <a:cubicBezTo>
                    <a:pt x="129959" y="7861"/>
                    <a:pt x="151655" y="100995"/>
                    <a:pt x="155888" y="130628"/>
                  </a:cubicBezTo>
                  <a:cubicBezTo>
                    <a:pt x="160121" y="160261"/>
                    <a:pt x="161180" y="180370"/>
                    <a:pt x="155888" y="178253"/>
                  </a:cubicBezTo>
                  <a:cubicBezTo>
                    <a:pt x="150596" y="176136"/>
                    <a:pt x="143717" y="113695"/>
                    <a:pt x="124138" y="117928"/>
                  </a:cubicBezTo>
                  <a:cubicBezTo>
                    <a:pt x="104559" y="122161"/>
                    <a:pt x="40000" y="196774"/>
                    <a:pt x="38413" y="203653"/>
                  </a:cubicBezTo>
                  <a:cubicBezTo>
                    <a:pt x="36826" y="210532"/>
                    <a:pt x="100855" y="162378"/>
                    <a:pt x="114613" y="159203"/>
                  </a:cubicBezTo>
                  <a:cubicBezTo>
                    <a:pt x="128371" y="156028"/>
                    <a:pt x="140013" y="148620"/>
                    <a:pt x="120963" y="184603"/>
                  </a:cubicBezTo>
                  <a:cubicBezTo>
                    <a:pt x="101913" y="220586"/>
                    <a:pt x="-6566" y="377749"/>
                    <a:pt x="313" y="375103"/>
                  </a:cubicBezTo>
                  <a:cubicBezTo>
                    <a:pt x="7192" y="372457"/>
                    <a:pt x="132076" y="225349"/>
                    <a:pt x="162238" y="168728"/>
                  </a:cubicBezTo>
                  <a:cubicBezTo>
                    <a:pt x="192400" y="112107"/>
                    <a:pt x="181817" y="49136"/>
                    <a:pt x="181288" y="35378"/>
                  </a:cubicBezTo>
                  <a:cubicBezTo>
                    <a:pt x="180759" y="21620"/>
                    <a:pt x="165413" y="93586"/>
                    <a:pt x="159063" y="86178"/>
                  </a:cubicBezTo>
                  <a:cubicBezTo>
                    <a:pt x="152713" y="78770"/>
                    <a:pt x="131017" y="-6955"/>
                    <a:pt x="130488" y="4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68279286-26FF-11F4-7E0B-FBA6074F173B}"/>
                </a:ext>
              </a:extLst>
            </p:cNvPr>
            <p:cNvSpPr/>
            <p:nvPr/>
          </p:nvSpPr>
          <p:spPr>
            <a:xfrm>
              <a:off x="3387672" y="9361011"/>
              <a:ext cx="285815" cy="462440"/>
            </a:xfrm>
            <a:custGeom>
              <a:avLst/>
              <a:gdLst>
                <a:gd name="connsiteX0" fmla="*/ 76253 w 285815"/>
                <a:gd name="connsiteY0" fmla="*/ 46514 h 462440"/>
                <a:gd name="connsiteX1" fmla="*/ 181028 w 285815"/>
                <a:gd name="connsiteY1" fmla="*/ 2064 h 462440"/>
                <a:gd name="connsiteX2" fmla="*/ 193728 w 285815"/>
                <a:gd name="connsiteY2" fmla="*/ 106839 h 462440"/>
                <a:gd name="connsiteX3" fmla="*/ 285803 w 285815"/>
                <a:gd name="connsiteY3" fmla="*/ 119539 h 462440"/>
                <a:gd name="connsiteX4" fmla="*/ 200078 w 285815"/>
                <a:gd name="connsiteY4" fmla="*/ 141764 h 462440"/>
                <a:gd name="connsiteX5" fmla="*/ 149278 w 285815"/>
                <a:gd name="connsiteY5" fmla="*/ 240189 h 462440"/>
                <a:gd name="connsiteX6" fmla="*/ 181028 w 285815"/>
                <a:gd name="connsiteY6" fmla="*/ 227489 h 462440"/>
                <a:gd name="connsiteX7" fmla="*/ 123878 w 285815"/>
                <a:gd name="connsiteY7" fmla="*/ 306864 h 462440"/>
                <a:gd name="connsiteX8" fmla="*/ 53 w 285815"/>
                <a:gd name="connsiteY8" fmla="*/ 462439 h 462440"/>
                <a:gd name="connsiteX9" fmla="*/ 139753 w 285815"/>
                <a:gd name="connsiteY9" fmla="*/ 303689 h 462440"/>
                <a:gd name="connsiteX10" fmla="*/ 120703 w 285815"/>
                <a:gd name="connsiteY10" fmla="*/ 227489 h 462440"/>
                <a:gd name="connsiteX11" fmla="*/ 155628 w 285815"/>
                <a:gd name="connsiteY11" fmla="*/ 224314 h 462440"/>
                <a:gd name="connsiteX12" fmla="*/ 209603 w 285815"/>
                <a:gd name="connsiteY12" fmla="*/ 87789 h 462440"/>
                <a:gd name="connsiteX13" fmla="*/ 225478 w 285815"/>
                <a:gd name="connsiteY13" fmla="*/ 14764 h 462440"/>
                <a:gd name="connsiteX14" fmla="*/ 168328 w 285815"/>
                <a:gd name="connsiteY14" fmla="*/ 2064 h 462440"/>
                <a:gd name="connsiteX15" fmla="*/ 76253 w 285815"/>
                <a:gd name="connsiteY15" fmla="*/ 46514 h 4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815" h="462440">
                  <a:moveTo>
                    <a:pt x="76253" y="46514"/>
                  </a:moveTo>
                  <a:cubicBezTo>
                    <a:pt x="78370" y="46514"/>
                    <a:pt x="161449" y="-7990"/>
                    <a:pt x="181028" y="2064"/>
                  </a:cubicBezTo>
                  <a:cubicBezTo>
                    <a:pt x="200607" y="12118"/>
                    <a:pt x="176266" y="87260"/>
                    <a:pt x="193728" y="106839"/>
                  </a:cubicBezTo>
                  <a:cubicBezTo>
                    <a:pt x="211190" y="126418"/>
                    <a:pt x="284745" y="113718"/>
                    <a:pt x="285803" y="119539"/>
                  </a:cubicBezTo>
                  <a:cubicBezTo>
                    <a:pt x="286861" y="125360"/>
                    <a:pt x="222832" y="121656"/>
                    <a:pt x="200078" y="141764"/>
                  </a:cubicBezTo>
                  <a:cubicBezTo>
                    <a:pt x="177324" y="161872"/>
                    <a:pt x="152453" y="225902"/>
                    <a:pt x="149278" y="240189"/>
                  </a:cubicBezTo>
                  <a:cubicBezTo>
                    <a:pt x="146103" y="254476"/>
                    <a:pt x="185261" y="216377"/>
                    <a:pt x="181028" y="227489"/>
                  </a:cubicBezTo>
                  <a:cubicBezTo>
                    <a:pt x="176795" y="238602"/>
                    <a:pt x="154040" y="267706"/>
                    <a:pt x="123878" y="306864"/>
                  </a:cubicBezTo>
                  <a:cubicBezTo>
                    <a:pt x="93716" y="346022"/>
                    <a:pt x="-2593" y="462968"/>
                    <a:pt x="53" y="462439"/>
                  </a:cubicBezTo>
                  <a:cubicBezTo>
                    <a:pt x="2699" y="461910"/>
                    <a:pt x="119645" y="342847"/>
                    <a:pt x="139753" y="303689"/>
                  </a:cubicBezTo>
                  <a:cubicBezTo>
                    <a:pt x="159861" y="264531"/>
                    <a:pt x="120703" y="227489"/>
                    <a:pt x="120703" y="227489"/>
                  </a:cubicBezTo>
                  <a:cubicBezTo>
                    <a:pt x="123349" y="214260"/>
                    <a:pt x="140811" y="247597"/>
                    <a:pt x="155628" y="224314"/>
                  </a:cubicBezTo>
                  <a:cubicBezTo>
                    <a:pt x="170445" y="201031"/>
                    <a:pt x="197961" y="122714"/>
                    <a:pt x="209603" y="87789"/>
                  </a:cubicBezTo>
                  <a:cubicBezTo>
                    <a:pt x="221245" y="52864"/>
                    <a:pt x="232357" y="29051"/>
                    <a:pt x="225478" y="14764"/>
                  </a:cubicBezTo>
                  <a:cubicBezTo>
                    <a:pt x="218599" y="476"/>
                    <a:pt x="190024" y="-2698"/>
                    <a:pt x="168328" y="2064"/>
                  </a:cubicBezTo>
                  <a:cubicBezTo>
                    <a:pt x="146632" y="6826"/>
                    <a:pt x="74136" y="46514"/>
                    <a:pt x="76253" y="465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820F5085-63A3-1E7A-9969-679B8A2E236A}"/>
                </a:ext>
              </a:extLst>
            </p:cNvPr>
            <p:cNvSpPr/>
            <p:nvPr/>
          </p:nvSpPr>
          <p:spPr>
            <a:xfrm>
              <a:off x="3467100" y="9502525"/>
              <a:ext cx="247660" cy="333659"/>
            </a:xfrm>
            <a:custGeom>
              <a:avLst/>
              <a:gdLst>
                <a:gd name="connsiteX0" fmla="*/ 165100 w 247660"/>
                <a:gd name="connsiteY0" fmla="*/ 250 h 333659"/>
                <a:gd name="connsiteX1" fmla="*/ 190500 w 247660"/>
                <a:gd name="connsiteY1" fmla="*/ 70100 h 333659"/>
                <a:gd name="connsiteX2" fmla="*/ 155575 w 247660"/>
                <a:gd name="connsiteY2" fmla="*/ 117725 h 333659"/>
                <a:gd name="connsiteX3" fmla="*/ 41275 w 247660"/>
                <a:gd name="connsiteY3" fmla="*/ 133600 h 333659"/>
                <a:gd name="connsiteX4" fmla="*/ 127000 w 247660"/>
                <a:gd name="connsiteY4" fmla="*/ 114550 h 333659"/>
                <a:gd name="connsiteX5" fmla="*/ 79375 w 247660"/>
                <a:gd name="connsiteY5" fmla="*/ 238375 h 333659"/>
                <a:gd name="connsiteX6" fmla="*/ 0 w 247660"/>
                <a:gd name="connsiteY6" fmla="*/ 333625 h 333659"/>
                <a:gd name="connsiteX7" fmla="*/ 79375 w 247660"/>
                <a:gd name="connsiteY7" fmla="*/ 247900 h 333659"/>
                <a:gd name="connsiteX8" fmla="*/ 171450 w 247660"/>
                <a:gd name="connsiteY8" fmla="*/ 127250 h 333659"/>
                <a:gd name="connsiteX9" fmla="*/ 212725 w 247660"/>
                <a:gd name="connsiteY9" fmla="*/ 82800 h 333659"/>
                <a:gd name="connsiteX10" fmla="*/ 247650 w 247660"/>
                <a:gd name="connsiteY10" fmla="*/ 9775 h 333659"/>
                <a:gd name="connsiteX11" fmla="*/ 215900 w 247660"/>
                <a:gd name="connsiteY11" fmla="*/ 44700 h 333659"/>
                <a:gd name="connsiteX12" fmla="*/ 165100 w 247660"/>
                <a:gd name="connsiteY12" fmla="*/ 250 h 3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660" h="333659">
                  <a:moveTo>
                    <a:pt x="165100" y="250"/>
                  </a:moveTo>
                  <a:cubicBezTo>
                    <a:pt x="160867" y="4483"/>
                    <a:pt x="192087" y="50521"/>
                    <a:pt x="190500" y="70100"/>
                  </a:cubicBezTo>
                  <a:cubicBezTo>
                    <a:pt x="188913" y="89679"/>
                    <a:pt x="180446" y="107142"/>
                    <a:pt x="155575" y="117725"/>
                  </a:cubicBezTo>
                  <a:cubicBezTo>
                    <a:pt x="130704" y="128308"/>
                    <a:pt x="46037" y="134129"/>
                    <a:pt x="41275" y="133600"/>
                  </a:cubicBezTo>
                  <a:cubicBezTo>
                    <a:pt x="36512" y="133071"/>
                    <a:pt x="120650" y="97088"/>
                    <a:pt x="127000" y="114550"/>
                  </a:cubicBezTo>
                  <a:cubicBezTo>
                    <a:pt x="133350" y="132012"/>
                    <a:pt x="100542" y="201863"/>
                    <a:pt x="79375" y="238375"/>
                  </a:cubicBezTo>
                  <a:cubicBezTo>
                    <a:pt x="58208" y="274887"/>
                    <a:pt x="0" y="332038"/>
                    <a:pt x="0" y="333625"/>
                  </a:cubicBezTo>
                  <a:cubicBezTo>
                    <a:pt x="0" y="335212"/>
                    <a:pt x="50800" y="282296"/>
                    <a:pt x="79375" y="247900"/>
                  </a:cubicBezTo>
                  <a:cubicBezTo>
                    <a:pt x="107950" y="213504"/>
                    <a:pt x="149225" y="154767"/>
                    <a:pt x="171450" y="127250"/>
                  </a:cubicBezTo>
                  <a:cubicBezTo>
                    <a:pt x="193675" y="99733"/>
                    <a:pt x="200025" y="102379"/>
                    <a:pt x="212725" y="82800"/>
                  </a:cubicBezTo>
                  <a:cubicBezTo>
                    <a:pt x="225425" y="63221"/>
                    <a:pt x="247121" y="16125"/>
                    <a:pt x="247650" y="9775"/>
                  </a:cubicBezTo>
                  <a:cubicBezTo>
                    <a:pt x="248179" y="3425"/>
                    <a:pt x="229129" y="42583"/>
                    <a:pt x="215900" y="44700"/>
                  </a:cubicBezTo>
                  <a:cubicBezTo>
                    <a:pt x="202671" y="46817"/>
                    <a:pt x="169333" y="-3983"/>
                    <a:pt x="165100" y="2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3704E40F-5915-D5A4-CBA1-91D690B28389}"/>
                </a:ext>
              </a:extLst>
            </p:cNvPr>
            <p:cNvSpPr/>
            <p:nvPr/>
          </p:nvSpPr>
          <p:spPr>
            <a:xfrm>
              <a:off x="3517625" y="9444655"/>
              <a:ext cx="283944" cy="395306"/>
            </a:xfrm>
            <a:custGeom>
              <a:avLst/>
              <a:gdLst>
                <a:gd name="connsiteX0" fmla="*/ 275 w 283944"/>
                <a:gd name="connsiteY0" fmla="*/ 80345 h 395306"/>
                <a:gd name="connsiteX1" fmla="*/ 168550 w 283944"/>
                <a:gd name="connsiteY1" fmla="*/ 58120 h 395306"/>
                <a:gd name="connsiteX2" fmla="*/ 149500 w 283944"/>
                <a:gd name="connsiteY2" fmla="*/ 112095 h 395306"/>
                <a:gd name="connsiteX3" fmla="*/ 254275 w 283944"/>
                <a:gd name="connsiteY3" fmla="*/ 32720 h 395306"/>
                <a:gd name="connsiteX4" fmla="*/ 117750 w 283944"/>
                <a:gd name="connsiteY4" fmla="*/ 216870 h 395306"/>
                <a:gd name="connsiteX5" fmla="*/ 275 w 283944"/>
                <a:gd name="connsiteY5" fmla="*/ 394670 h 395306"/>
                <a:gd name="connsiteX6" fmla="*/ 82825 w 283944"/>
                <a:gd name="connsiteY6" fmla="*/ 280370 h 395306"/>
                <a:gd name="connsiteX7" fmla="*/ 279675 w 283944"/>
                <a:gd name="connsiteY7" fmla="*/ 13670 h 395306"/>
                <a:gd name="connsiteX8" fmla="*/ 209825 w 283944"/>
                <a:gd name="connsiteY8" fmla="*/ 39070 h 395306"/>
                <a:gd name="connsiteX9" fmla="*/ 111400 w 283944"/>
                <a:gd name="connsiteY9" fmla="*/ 42245 h 395306"/>
                <a:gd name="connsiteX10" fmla="*/ 174900 w 283944"/>
                <a:gd name="connsiteY10" fmla="*/ 61295 h 395306"/>
                <a:gd name="connsiteX11" fmla="*/ 275 w 283944"/>
                <a:gd name="connsiteY11" fmla="*/ 80345 h 39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944" h="395306">
                  <a:moveTo>
                    <a:pt x="275" y="80345"/>
                  </a:moveTo>
                  <a:cubicBezTo>
                    <a:pt x="-783" y="79816"/>
                    <a:pt x="143679" y="52828"/>
                    <a:pt x="168550" y="58120"/>
                  </a:cubicBezTo>
                  <a:cubicBezTo>
                    <a:pt x="193421" y="63412"/>
                    <a:pt x="135213" y="116328"/>
                    <a:pt x="149500" y="112095"/>
                  </a:cubicBezTo>
                  <a:cubicBezTo>
                    <a:pt x="163787" y="107862"/>
                    <a:pt x="259567" y="15258"/>
                    <a:pt x="254275" y="32720"/>
                  </a:cubicBezTo>
                  <a:cubicBezTo>
                    <a:pt x="248983" y="50182"/>
                    <a:pt x="160083" y="156545"/>
                    <a:pt x="117750" y="216870"/>
                  </a:cubicBezTo>
                  <a:cubicBezTo>
                    <a:pt x="75417" y="277195"/>
                    <a:pt x="6096" y="384087"/>
                    <a:pt x="275" y="394670"/>
                  </a:cubicBezTo>
                  <a:cubicBezTo>
                    <a:pt x="-5546" y="405253"/>
                    <a:pt x="82825" y="280370"/>
                    <a:pt x="82825" y="280370"/>
                  </a:cubicBezTo>
                  <a:cubicBezTo>
                    <a:pt x="129392" y="216870"/>
                    <a:pt x="258508" y="53887"/>
                    <a:pt x="279675" y="13670"/>
                  </a:cubicBezTo>
                  <a:cubicBezTo>
                    <a:pt x="300842" y="-26547"/>
                    <a:pt x="237871" y="34308"/>
                    <a:pt x="209825" y="39070"/>
                  </a:cubicBezTo>
                  <a:cubicBezTo>
                    <a:pt x="181779" y="43832"/>
                    <a:pt x="117221" y="38541"/>
                    <a:pt x="111400" y="42245"/>
                  </a:cubicBezTo>
                  <a:cubicBezTo>
                    <a:pt x="105579" y="45949"/>
                    <a:pt x="190775" y="54945"/>
                    <a:pt x="174900" y="61295"/>
                  </a:cubicBezTo>
                  <a:cubicBezTo>
                    <a:pt x="159025" y="67645"/>
                    <a:pt x="1333" y="80874"/>
                    <a:pt x="275" y="803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59B466D8-32C9-B1BE-7BAF-E2F1D8B65152}"/>
                </a:ext>
              </a:extLst>
            </p:cNvPr>
            <p:cNvSpPr/>
            <p:nvPr/>
          </p:nvSpPr>
          <p:spPr>
            <a:xfrm>
              <a:off x="3593413" y="9435949"/>
              <a:ext cx="236596" cy="409726"/>
            </a:xfrm>
            <a:custGeom>
              <a:avLst/>
              <a:gdLst>
                <a:gd name="connsiteX0" fmla="*/ 134037 w 236596"/>
                <a:gd name="connsiteY0" fmla="*/ 151 h 409726"/>
                <a:gd name="connsiteX1" fmla="*/ 235637 w 236596"/>
                <a:gd name="connsiteY1" fmla="*/ 92226 h 409726"/>
                <a:gd name="connsiteX2" fmla="*/ 181662 w 236596"/>
                <a:gd name="connsiteY2" fmla="*/ 184301 h 409726"/>
                <a:gd name="connsiteX3" fmla="*/ 124512 w 236596"/>
                <a:gd name="connsiteY3" fmla="*/ 273201 h 409726"/>
                <a:gd name="connsiteX4" fmla="*/ 687 w 236596"/>
                <a:gd name="connsiteY4" fmla="*/ 409726 h 409726"/>
                <a:gd name="connsiteX5" fmla="*/ 76887 w 236596"/>
                <a:gd name="connsiteY5" fmla="*/ 273201 h 409726"/>
                <a:gd name="connsiteX6" fmla="*/ 127687 w 236596"/>
                <a:gd name="connsiteY6" fmla="*/ 197001 h 409726"/>
                <a:gd name="connsiteX7" fmla="*/ 108637 w 236596"/>
                <a:gd name="connsiteY7" fmla="*/ 139851 h 409726"/>
                <a:gd name="connsiteX8" fmla="*/ 143562 w 236596"/>
                <a:gd name="connsiteY8" fmla="*/ 197001 h 409726"/>
                <a:gd name="connsiteX9" fmla="*/ 213412 w 236596"/>
                <a:gd name="connsiteY9" fmla="*/ 114451 h 409726"/>
                <a:gd name="connsiteX10" fmla="*/ 134037 w 236596"/>
                <a:gd name="connsiteY10" fmla="*/ 151 h 40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96" h="409726">
                  <a:moveTo>
                    <a:pt x="134037" y="151"/>
                  </a:moveTo>
                  <a:cubicBezTo>
                    <a:pt x="137741" y="-3553"/>
                    <a:pt x="227700" y="61534"/>
                    <a:pt x="235637" y="92226"/>
                  </a:cubicBezTo>
                  <a:cubicBezTo>
                    <a:pt x="243574" y="122918"/>
                    <a:pt x="200183" y="154139"/>
                    <a:pt x="181662" y="184301"/>
                  </a:cubicBezTo>
                  <a:cubicBezTo>
                    <a:pt x="163141" y="214464"/>
                    <a:pt x="154674" y="235630"/>
                    <a:pt x="124512" y="273201"/>
                  </a:cubicBezTo>
                  <a:cubicBezTo>
                    <a:pt x="94350" y="310772"/>
                    <a:pt x="8624" y="409726"/>
                    <a:pt x="687" y="409726"/>
                  </a:cubicBezTo>
                  <a:cubicBezTo>
                    <a:pt x="-7250" y="409726"/>
                    <a:pt x="55720" y="308655"/>
                    <a:pt x="76887" y="273201"/>
                  </a:cubicBezTo>
                  <a:cubicBezTo>
                    <a:pt x="98054" y="237747"/>
                    <a:pt x="122395" y="219226"/>
                    <a:pt x="127687" y="197001"/>
                  </a:cubicBezTo>
                  <a:cubicBezTo>
                    <a:pt x="132979" y="174776"/>
                    <a:pt x="105991" y="139851"/>
                    <a:pt x="108637" y="139851"/>
                  </a:cubicBezTo>
                  <a:cubicBezTo>
                    <a:pt x="111283" y="139851"/>
                    <a:pt x="126100" y="201234"/>
                    <a:pt x="143562" y="197001"/>
                  </a:cubicBezTo>
                  <a:cubicBezTo>
                    <a:pt x="161024" y="192768"/>
                    <a:pt x="207062" y="146730"/>
                    <a:pt x="213412" y="114451"/>
                  </a:cubicBezTo>
                  <a:cubicBezTo>
                    <a:pt x="219762" y="82172"/>
                    <a:pt x="130333" y="3855"/>
                    <a:pt x="134037" y="1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92F46D7D-B2BF-41BA-FFBB-E5BB8FF121DE}"/>
                </a:ext>
              </a:extLst>
            </p:cNvPr>
            <p:cNvSpPr/>
            <p:nvPr/>
          </p:nvSpPr>
          <p:spPr>
            <a:xfrm>
              <a:off x="3543300" y="9664869"/>
              <a:ext cx="505383" cy="313829"/>
            </a:xfrm>
            <a:custGeom>
              <a:avLst/>
              <a:gdLst>
                <a:gd name="connsiteX0" fmla="*/ 0 w 505383"/>
                <a:gd name="connsiteY0" fmla="*/ 206206 h 313829"/>
                <a:gd name="connsiteX1" fmla="*/ 469900 w 505383"/>
                <a:gd name="connsiteY1" fmla="*/ 15706 h 313829"/>
                <a:gd name="connsiteX2" fmla="*/ 431800 w 505383"/>
                <a:gd name="connsiteY2" fmla="*/ 60156 h 313829"/>
                <a:gd name="connsiteX3" fmla="*/ 381000 w 505383"/>
                <a:gd name="connsiteY3" fmla="*/ 180806 h 313829"/>
                <a:gd name="connsiteX4" fmla="*/ 482600 w 505383"/>
                <a:gd name="connsiteY4" fmla="*/ 50631 h 313829"/>
                <a:gd name="connsiteX5" fmla="*/ 412750 w 505383"/>
                <a:gd name="connsiteY5" fmla="*/ 241131 h 313829"/>
                <a:gd name="connsiteX6" fmla="*/ 323850 w 505383"/>
                <a:gd name="connsiteY6" fmla="*/ 301456 h 313829"/>
                <a:gd name="connsiteX7" fmla="*/ 504825 w 505383"/>
                <a:gd name="connsiteY7" fmla="*/ 15706 h 313829"/>
                <a:gd name="connsiteX8" fmla="*/ 377825 w 505383"/>
                <a:gd name="connsiteY8" fmla="*/ 41106 h 313829"/>
                <a:gd name="connsiteX9" fmla="*/ 301625 w 505383"/>
                <a:gd name="connsiteY9" fmla="*/ 72856 h 313829"/>
                <a:gd name="connsiteX10" fmla="*/ 0 w 505383"/>
                <a:gd name="connsiteY10" fmla="*/ 206206 h 3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383" h="313829">
                  <a:moveTo>
                    <a:pt x="0" y="206206"/>
                  </a:moveTo>
                  <a:cubicBezTo>
                    <a:pt x="198966" y="123127"/>
                    <a:pt x="397933" y="40048"/>
                    <a:pt x="469900" y="15706"/>
                  </a:cubicBezTo>
                  <a:cubicBezTo>
                    <a:pt x="541867" y="-8636"/>
                    <a:pt x="446617" y="32639"/>
                    <a:pt x="431800" y="60156"/>
                  </a:cubicBezTo>
                  <a:cubicBezTo>
                    <a:pt x="416983" y="87673"/>
                    <a:pt x="372533" y="182393"/>
                    <a:pt x="381000" y="180806"/>
                  </a:cubicBezTo>
                  <a:cubicBezTo>
                    <a:pt x="389467" y="179219"/>
                    <a:pt x="477308" y="40577"/>
                    <a:pt x="482600" y="50631"/>
                  </a:cubicBezTo>
                  <a:cubicBezTo>
                    <a:pt x="487892" y="60685"/>
                    <a:pt x="439208" y="199327"/>
                    <a:pt x="412750" y="241131"/>
                  </a:cubicBezTo>
                  <a:cubicBezTo>
                    <a:pt x="386292" y="282935"/>
                    <a:pt x="308504" y="339027"/>
                    <a:pt x="323850" y="301456"/>
                  </a:cubicBezTo>
                  <a:cubicBezTo>
                    <a:pt x="339196" y="263885"/>
                    <a:pt x="495829" y="59098"/>
                    <a:pt x="504825" y="15706"/>
                  </a:cubicBezTo>
                  <a:cubicBezTo>
                    <a:pt x="513821" y="-27686"/>
                    <a:pt x="411692" y="31581"/>
                    <a:pt x="377825" y="41106"/>
                  </a:cubicBezTo>
                  <a:cubicBezTo>
                    <a:pt x="343958" y="50631"/>
                    <a:pt x="301625" y="72856"/>
                    <a:pt x="301625" y="72856"/>
                  </a:cubicBezTo>
                  <a:lnTo>
                    <a:pt x="0" y="20620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0EECAAFD-00F1-69DC-2EB3-9B1FCBE62FD5}"/>
                </a:ext>
              </a:extLst>
            </p:cNvPr>
            <p:cNvSpPr/>
            <p:nvPr/>
          </p:nvSpPr>
          <p:spPr>
            <a:xfrm>
              <a:off x="3749637" y="9566143"/>
              <a:ext cx="252580" cy="207091"/>
            </a:xfrm>
            <a:custGeom>
              <a:avLst/>
              <a:gdLst>
                <a:gd name="connsiteX0" fmla="*/ 38 w 252580"/>
                <a:gd name="connsiteY0" fmla="*/ 206507 h 207091"/>
                <a:gd name="connsiteX1" fmla="*/ 114338 w 252580"/>
                <a:gd name="connsiteY1" fmla="*/ 16007 h 207091"/>
                <a:gd name="connsiteX2" fmla="*/ 171488 w 252580"/>
                <a:gd name="connsiteY2" fmla="*/ 47757 h 207091"/>
                <a:gd name="connsiteX3" fmla="*/ 155613 w 252580"/>
                <a:gd name="connsiteY3" fmla="*/ 16007 h 207091"/>
                <a:gd name="connsiteX4" fmla="*/ 250863 w 252580"/>
                <a:gd name="connsiteY4" fmla="*/ 57282 h 207091"/>
                <a:gd name="connsiteX5" fmla="*/ 215938 w 252580"/>
                <a:gd name="connsiteY5" fmla="*/ 95382 h 207091"/>
                <a:gd name="connsiteX6" fmla="*/ 203238 w 252580"/>
                <a:gd name="connsiteY6" fmla="*/ 114432 h 207091"/>
                <a:gd name="connsiteX7" fmla="*/ 200063 w 252580"/>
                <a:gd name="connsiteY7" fmla="*/ 54107 h 207091"/>
                <a:gd name="connsiteX8" fmla="*/ 130213 w 252580"/>
                <a:gd name="connsiteY8" fmla="*/ 132 h 207091"/>
                <a:gd name="connsiteX9" fmla="*/ 117513 w 252580"/>
                <a:gd name="connsiteY9" fmla="*/ 69982 h 207091"/>
                <a:gd name="connsiteX10" fmla="*/ 98463 w 252580"/>
                <a:gd name="connsiteY10" fmla="*/ 120782 h 207091"/>
                <a:gd name="connsiteX11" fmla="*/ 101638 w 252580"/>
                <a:gd name="connsiteY11" fmla="*/ 76332 h 207091"/>
                <a:gd name="connsiteX12" fmla="*/ 38 w 252580"/>
                <a:gd name="connsiteY12" fmla="*/ 206507 h 20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80" h="207091">
                  <a:moveTo>
                    <a:pt x="38" y="206507"/>
                  </a:moveTo>
                  <a:cubicBezTo>
                    <a:pt x="2155" y="196453"/>
                    <a:pt x="85763" y="42465"/>
                    <a:pt x="114338" y="16007"/>
                  </a:cubicBezTo>
                  <a:cubicBezTo>
                    <a:pt x="142913" y="-10451"/>
                    <a:pt x="164609" y="47757"/>
                    <a:pt x="171488" y="47757"/>
                  </a:cubicBezTo>
                  <a:cubicBezTo>
                    <a:pt x="178367" y="47757"/>
                    <a:pt x="142384" y="14420"/>
                    <a:pt x="155613" y="16007"/>
                  </a:cubicBezTo>
                  <a:cubicBezTo>
                    <a:pt x="168842" y="17594"/>
                    <a:pt x="240809" y="44053"/>
                    <a:pt x="250863" y="57282"/>
                  </a:cubicBezTo>
                  <a:cubicBezTo>
                    <a:pt x="260917" y="70511"/>
                    <a:pt x="223875" y="85857"/>
                    <a:pt x="215938" y="95382"/>
                  </a:cubicBezTo>
                  <a:cubicBezTo>
                    <a:pt x="208001" y="104907"/>
                    <a:pt x="205884" y="121311"/>
                    <a:pt x="203238" y="114432"/>
                  </a:cubicBezTo>
                  <a:cubicBezTo>
                    <a:pt x="200592" y="107553"/>
                    <a:pt x="212234" y="73157"/>
                    <a:pt x="200063" y="54107"/>
                  </a:cubicBezTo>
                  <a:cubicBezTo>
                    <a:pt x="187892" y="35057"/>
                    <a:pt x="143971" y="-2514"/>
                    <a:pt x="130213" y="132"/>
                  </a:cubicBezTo>
                  <a:cubicBezTo>
                    <a:pt x="116455" y="2778"/>
                    <a:pt x="122805" y="49874"/>
                    <a:pt x="117513" y="69982"/>
                  </a:cubicBezTo>
                  <a:cubicBezTo>
                    <a:pt x="112221" y="90090"/>
                    <a:pt x="101109" y="119724"/>
                    <a:pt x="98463" y="120782"/>
                  </a:cubicBezTo>
                  <a:cubicBezTo>
                    <a:pt x="95817" y="121840"/>
                    <a:pt x="118571" y="58870"/>
                    <a:pt x="101638" y="76332"/>
                  </a:cubicBezTo>
                  <a:cubicBezTo>
                    <a:pt x="84705" y="93794"/>
                    <a:pt x="-2079" y="216561"/>
                    <a:pt x="38" y="2065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ACB457CD-9FF7-423D-68C1-66FEB10F951A}"/>
                </a:ext>
              </a:extLst>
            </p:cNvPr>
            <p:cNvSpPr/>
            <p:nvPr/>
          </p:nvSpPr>
          <p:spPr>
            <a:xfrm>
              <a:off x="4841875" y="5756098"/>
              <a:ext cx="1676975" cy="35649"/>
            </a:xfrm>
            <a:custGeom>
              <a:avLst/>
              <a:gdLst>
                <a:gd name="connsiteX0" fmla="*/ 0 w 1676975"/>
                <a:gd name="connsiteY0" fmla="*/ 177 h 35649"/>
                <a:gd name="connsiteX1" fmla="*/ 889000 w 1676975"/>
                <a:gd name="connsiteY1" fmla="*/ 9702 h 35649"/>
                <a:gd name="connsiteX2" fmla="*/ 787400 w 1676975"/>
                <a:gd name="connsiteY2" fmla="*/ 9702 h 35649"/>
                <a:gd name="connsiteX3" fmla="*/ 1374775 w 1676975"/>
                <a:gd name="connsiteY3" fmla="*/ 16052 h 35649"/>
                <a:gd name="connsiteX4" fmla="*/ 1311275 w 1676975"/>
                <a:gd name="connsiteY4" fmla="*/ 19227 h 35649"/>
                <a:gd name="connsiteX5" fmla="*/ 1676400 w 1676975"/>
                <a:gd name="connsiteY5" fmla="*/ 31927 h 35649"/>
                <a:gd name="connsiteX6" fmla="*/ 1384300 w 1676975"/>
                <a:gd name="connsiteY6" fmla="*/ 35102 h 35649"/>
                <a:gd name="connsiteX7" fmla="*/ 952500 w 1676975"/>
                <a:gd name="connsiteY7" fmla="*/ 22402 h 35649"/>
                <a:gd name="connsiteX8" fmla="*/ 428625 w 1676975"/>
                <a:gd name="connsiteY8" fmla="*/ 9702 h 35649"/>
                <a:gd name="connsiteX9" fmla="*/ 269875 w 1676975"/>
                <a:gd name="connsiteY9" fmla="*/ 19227 h 35649"/>
                <a:gd name="connsiteX10" fmla="*/ 438150 w 1676975"/>
                <a:gd name="connsiteY10" fmla="*/ 19227 h 35649"/>
                <a:gd name="connsiteX11" fmla="*/ 0 w 1676975"/>
                <a:gd name="connsiteY11" fmla="*/ 177 h 3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975" h="35649">
                  <a:moveTo>
                    <a:pt x="0" y="177"/>
                  </a:moveTo>
                  <a:cubicBezTo>
                    <a:pt x="75142" y="-1411"/>
                    <a:pt x="757767" y="8115"/>
                    <a:pt x="889000" y="9702"/>
                  </a:cubicBezTo>
                  <a:cubicBezTo>
                    <a:pt x="1020233" y="11289"/>
                    <a:pt x="787400" y="9702"/>
                    <a:pt x="787400" y="9702"/>
                  </a:cubicBezTo>
                  <a:lnTo>
                    <a:pt x="1374775" y="16052"/>
                  </a:lnTo>
                  <a:cubicBezTo>
                    <a:pt x="1462087" y="17639"/>
                    <a:pt x="1261004" y="16581"/>
                    <a:pt x="1311275" y="19227"/>
                  </a:cubicBezTo>
                  <a:cubicBezTo>
                    <a:pt x="1361546" y="21873"/>
                    <a:pt x="1664229" y="29281"/>
                    <a:pt x="1676400" y="31927"/>
                  </a:cubicBezTo>
                  <a:cubicBezTo>
                    <a:pt x="1688571" y="34573"/>
                    <a:pt x="1504950" y="36690"/>
                    <a:pt x="1384300" y="35102"/>
                  </a:cubicBezTo>
                  <a:cubicBezTo>
                    <a:pt x="1263650" y="33515"/>
                    <a:pt x="952500" y="22402"/>
                    <a:pt x="952500" y="22402"/>
                  </a:cubicBezTo>
                  <a:lnTo>
                    <a:pt x="428625" y="9702"/>
                  </a:lnTo>
                  <a:cubicBezTo>
                    <a:pt x="314854" y="9173"/>
                    <a:pt x="268288" y="17640"/>
                    <a:pt x="269875" y="19227"/>
                  </a:cubicBezTo>
                  <a:cubicBezTo>
                    <a:pt x="271462" y="20814"/>
                    <a:pt x="485246" y="21344"/>
                    <a:pt x="438150" y="19227"/>
                  </a:cubicBezTo>
                  <a:lnTo>
                    <a:pt x="0" y="17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728271DD-8325-07F4-6E36-68540098EE9E}"/>
                </a:ext>
              </a:extLst>
            </p:cNvPr>
            <p:cNvSpPr/>
            <p:nvPr/>
          </p:nvSpPr>
          <p:spPr>
            <a:xfrm>
              <a:off x="4822825" y="5734050"/>
              <a:ext cx="1813651" cy="44646"/>
            </a:xfrm>
            <a:custGeom>
              <a:avLst/>
              <a:gdLst>
                <a:gd name="connsiteX0" fmla="*/ 0 w 1813651"/>
                <a:gd name="connsiteY0" fmla="*/ 0 h 44646"/>
                <a:gd name="connsiteX1" fmla="*/ 777875 w 1813651"/>
                <a:gd name="connsiteY1" fmla="*/ 12700 h 44646"/>
                <a:gd name="connsiteX2" fmla="*/ 1323975 w 1813651"/>
                <a:gd name="connsiteY2" fmla="*/ 28575 h 44646"/>
                <a:gd name="connsiteX3" fmla="*/ 1270000 w 1813651"/>
                <a:gd name="connsiteY3" fmla="*/ 25400 h 44646"/>
                <a:gd name="connsiteX4" fmla="*/ 1644650 w 1813651"/>
                <a:gd name="connsiteY4" fmla="*/ 28575 h 44646"/>
                <a:gd name="connsiteX5" fmla="*/ 1806575 w 1813651"/>
                <a:gd name="connsiteY5" fmla="*/ 34925 h 44646"/>
                <a:gd name="connsiteX6" fmla="*/ 1428750 w 1813651"/>
                <a:gd name="connsiteY6" fmla="*/ 44450 h 44646"/>
                <a:gd name="connsiteX7" fmla="*/ 584200 w 1813651"/>
                <a:gd name="connsiteY7" fmla="*/ 25400 h 44646"/>
                <a:gd name="connsiteX8" fmla="*/ 650875 w 1813651"/>
                <a:gd name="connsiteY8" fmla="*/ 19050 h 44646"/>
                <a:gd name="connsiteX9" fmla="*/ 203200 w 1813651"/>
                <a:gd name="connsiteY9" fmla="*/ 19050 h 44646"/>
                <a:gd name="connsiteX10" fmla="*/ 0 w 1813651"/>
                <a:gd name="connsiteY10" fmla="*/ 0 h 4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651" h="44646">
                  <a:moveTo>
                    <a:pt x="0" y="0"/>
                  </a:moveTo>
                  <a:lnTo>
                    <a:pt x="777875" y="12700"/>
                  </a:lnTo>
                  <a:lnTo>
                    <a:pt x="1323975" y="28575"/>
                  </a:lnTo>
                  <a:cubicBezTo>
                    <a:pt x="1405996" y="30692"/>
                    <a:pt x="1270000" y="25400"/>
                    <a:pt x="1270000" y="25400"/>
                  </a:cubicBezTo>
                  <a:lnTo>
                    <a:pt x="1644650" y="28575"/>
                  </a:lnTo>
                  <a:cubicBezTo>
                    <a:pt x="1734079" y="30162"/>
                    <a:pt x="1842558" y="32279"/>
                    <a:pt x="1806575" y="34925"/>
                  </a:cubicBezTo>
                  <a:cubicBezTo>
                    <a:pt x="1770592" y="37571"/>
                    <a:pt x="1632479" y="46037"/>
                    <a:pt x="1428750" y="44450"/>
                  </a:cubicBezTo>
                  <a:cubicBezTo>
                    <a:pt x="1225021" y="42863"/>
                    <a:pt x="713846" y="29633"/>
                    <a:pt x="584200" y="25400"/>
                  </a:cubicBezTo>
                  <a:cubicBezTo>
                    <a:pt x="454554" y="21167"/>
                    <a:pt x="714375" y="20108"/>
                    <a:pt x="650875" y="19050"/>
                  </a:cubicBezTo>
                  <a:cubicBezTo>
                    <a:pt x="587375" y="17992"/>
                    <a:pt x="308504" y="21167"/>
                    <a:pt x="203200" y="19050"/>
                  </a:cubicBezTo>
                  <a:cubicBezTo>
                    <a:pt x="97896" y="16933"/>
                    <a:pt x="58473" y="1164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887A891E-8C8C-FF60-DEC3-D3D6392BA2E0}"/>
                </a:ext>
              </a:extLst>
            </p:cNvPr>
            <p:cNvSpPr/>
            <p:nvPr/>
          </p:nvSpPr>
          <p:spPr>
            <a:xfrm>
              <a:off x="4691862" y="5714899"/>
              <a:ext cx="99219" cy="1171305"/>
            </a:xfrm>
            <a:custGeom>
              <a:avLst/>
              <a:gdLst>
                <a:gd name="connsiteX0" fmla="*/ 99213 w 99219"/>
                <a:gd name="connsiteY0" fmla="*/ 9626 h 1171305"/>
                <a:gd name="connsiteX1" fmla="*/ 61113 w 99219"/>
                <a:gd name="connsiteY1" fmla="*/ 816076 h 1171305"/>
                <a:gd name="connsiteX2" fmla="*/ 51588 w 99219"/>
                <a:gd name="connsiteY2" fmla="*/ 606526 h 1171305"/>
                <a:gd name="connsiteX3" fmla="*/ 788 w 99219"/>
                <a:gd name="connsiteY3" fmla="*/ 1168501 h 1171305"/>
                <a:gd name="connsiteX4" fmla="*/ 23013 w 99219"/>
                <a:gd name="connsiteY4" fmla="*/ 797026 h 1171305"/>
                <a:gd name="connsiteX5" fmla="*/ 54763 w 99219"/>
                <a:gd name="connsiteY5" fmla="*/ 219176 h 1171305"/>
                <a:gd name="connsiteX6" fmla="*/ 57938 w 99219"/>
                <a:gd name="connsiteY6" fmla="*/ 362051 h 1171305"/>
                <a:gd name="connsiteX7" fmla="*/ 99213 w 99219"/>
                <a:gd name="connsiteY7" fmla="*/ 9626 h 117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19" h="1171305">
                  <a:moveTo>
                    <a:pt x="99213" y="9626"/>
                  </a:moveTo>
                  <a:cubicBezTo>
                    <a:pt x="99742" y="85297"/>
                    <a:pt x="69050" y="716593"/>
                    <a:pt x="61113" y="816076"/>
                  </a:cubicBezTo>
                  <a:cubicBezTo>
                    <a:pt x="53175" y="915559"/>
                    <a:pt x="61642" y="547789"/>
                    <a:pt x="51588" y="606526"/>
                  </a:cubicBezTo>
                  <a:cubicBezTo>
                    <a:pt x="41534" y="665263"/>
                    <a:pt x="5550" y="1136751"/>
                    <a:pt x="788" y="1168501"/>
                  </a:cubicBezTo>
                  <a:cubicBezTo>
                    <a:pt x="-3974" y="1200251"/>
                    <a:pt x="14017" y="955247"/>
                    <a:pt x="23013" y="797026"/>
                  </a:cubicBezTo>
                  <a:cubicBezTo>
                    <a:pt x="32009" y="638805"/>
                    <a:pt x="48942" y="291672"/>
                    <a:pt x="54763" y="219176"/>
                  </a:cubicBezTo>
                  <a:cubicBezTo>
                    <a:pt x="60584" y="146680"/>
                    <a:pt x="52646" y="395918"/>
                    <a:pt x="57938" y="362051"/>
                  </a:cubicBezTo>
                  <a:cubicBezTo>
                    <a:pt x="63230" y="328184"/>
                    <a:pt x="98684" y="-66045"/>
                    <a:pt x="99213" y="96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696E8AD8-FB38-C84A-CB20-01CCAB1797FA}"/>
                </a:ext>
              </a:extLst>
            </p:cNvPr>
            <p:cNvSpPr/>
            <p:nvPr/>
          </p:nvSpPr>
          <p:spPr>
            <a:xfrm>
              <a:off x="4722340" y="5779676"/>
              <a:ext cx="116377" cy="1129804"/>
            </a:xfrm>
            <a:custGeom>
              <a:avLst/>
              <a:gdLst>
                <a:gd name="connsiteX0" fmla="*/ 116360 w 116377"/>
                <a:gd name="connsiteY0" fmla="*/ 1999 h 1129804"/>
                <a:gd name="connsiteX1" fmla="*/ 59210 w 116377"/>
                <a:gd name="connsiteY1" fmla="*/ 668749 h 1129804"/>
                <a:gd name="connsiteX2" fmla="*/ 59210 w 116377"/>
                <a:gd name="connsiteY2" fmla="*/ 656049 h 1129804"/>
                <a:gd name="connsiteX3" fmla="*/ 2060 w 116377"/>
                <a:gd name="connsiteY3" fmla="*/ 1106899 h 1129804"/>
                <a:gd name="connsiteX4" fmla="*/ 17935 w 116377"/>
                <a:gd name="connsiteY4" fmla="*/ 992599 h 1129804"/>
                <a:gd name="connsiteX5" fmla="*/ 68735 w 116377"/>
                <a:gd name="connsiteY5" fmla="*/ 386174 h 1129804"/>
                <a:gd name="connsiteX6" fmla="*/ 65560 w 116377"/>
                <a:gd name="connsiteY6" fmla="*/ 459199 h 1129804"/>
                <a:gd name="connsiteX7" fmla="*/ 116360 w 116377"/>
                <a:gd name="connsiteY7" fmla="*/ 1999 h 112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77" h="1129804">
                  <a:moveTo>
                    <a:pt x="116360" y="1999"/>
                  </a:moveTo>
                  <a:cubicBezTo>
                    <a:pt x="115302" y="36924"/>
                    <a:pt x="68735" y="559741"/>
                    <a:pt x="59210" y="668749"/>
                  </a:cubicBezTo>
                  <a:cubicBezTo>
                    <a:pt x="49685" y="777757"/>
                    <a:pt x="68735" y="583024"/>
                    <a:pt x="59210" y="656049"/>
                  </a:cubicBezTo>
                  <a:cubicBezTo>
                    <a:pt x="49685" y="729074"/>
                    <a:pt x="8939" y="1050807"/>
                    <a:pt x="2060" y="1106899"/>
                  </a:cubicBezTo>
                  <a:cubicBezTo>
                    <a:pt x="-4819" y="1162991"/>
                    <a:pt x="6823" y="1112720"/>
                    <a:pt x="17935" y="992599"/>
                  </a:cubicBezTo>
                  <a:cubicBezTo>
                    <a:pt x="29047" y="872478"/>
                    <a:pt x="60798" y="475074"/>
                    <a:pt x="68735" y="386174"/>
                  </a:cubicBezTo>
                  <a:cubicBezTo>
                    <a:pt x="76672" y="297274"/>
                    <a:pt x="60268" y="517936"/>
                    <a:pt x="65560" y="459199"/>
                  </a:cubicBezTo>
                  <a:cubicBezTo>
                    <a:pt x="70852" y="400462"/>
                    <a:pt x="117418" y="-32926"/>
                    <a:pt x="116360" y="19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3CEFBD28-7FC0-A1BA-772B-B0C5C413D816}"/>
                </a:ext>
              </a:extLst>
            </p:cNvPr>
            <p:cNvSpPr/>
            <p:nvPr/>
          </p:nvSpPr>
          <p:spPr>
            <a:xfrm>
              <a:off x="4676559" y="6889750"/>
              <a:ext cx="41491" cy="882652"/>
            </a:xfrm>
            <a:custGeom>
              <a:avLst/>
              <a:gdLst>
                <a:gd name="connsiteX0" fmla="*/ 41491 w 41491"/>
                <a:gd name="connsiteY0" fmla="*/ 0 h 882652"/>
                <a:gd name="connsiteX1" fmla="*/ 216 w 41491"/>
                <a:gd name="connsiteY1" fmla="*/ 882650 h 882652"/>
                <a:gd name="connsiteX2" fmla="*/ 41491 w 41491"/>
                <a:gd name="connsiteY2" fmla="*/ 0 h 88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91" h="882652">
                  <a:moveTo>
                    <a:pt x="41491" y="0"/>
                  </a:moveTo>
                  <a:cubicBezTo>
                    <a:pt x="41491" y="0"/>
                    <a:pt x="-3488" y="881063"/>
                    <a:pt x="216" y="882650"/>
                  </a:cubicBezTo>
                  <a:cubicBezTo>
                    <a:pt x="3920" y="884237"/>
                    <a:pt x="41491" y="0"/>
                    <a:pt x="4149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01C14F0F-62BF-F614-8298-6AC5CD06C05A}"/>
                </a:ext>
              </a:extLst>
            </p:cNvPr>
            <p:cNvSpPr/>
            <p:nvPr/>
          </p:nvSpPr>
          <p:spPr>
            <a:xfrm>
              <a:off x="4647897" y="6847267"/>
              <a:ext cx="61009" cy="1170771"/>
            </a:xfrm>
            <a:custGeom>
              <a:avLst/>
              <a:gdLst>
                <a:gd name="connsiteX0" fmla="*/ 60628 w 61009"/>
                <a:gd name="connsiteY0" fmla="*/ 4383 h 1170771"/>
                <a:gd name="connsiteX1" fmla="*/ 41578 w 61009"/>
                <a:gd name="connsiteY1" fmla="*/ 569533 h 1170771"/>
                <a:gd name="connsiteX2" fmla="*/ 303 w 61009"/>
                <a:gd name="connsiteY2" fmla="*/ 1160083 h 1170771"/>
                <a:gd name="connsiteX3" fmla="*/ 22528 w 61009"/>
                <a:gd name="connsiteY3" fmla="*/ 896558 h 1170771"/>
                <a:gd name="connsiteX4" fmla="*/ 16178 w 61009"/>
                <a:gd name="connsiteY4" fmla="*/ 236158 h 1170771"/>
                <a:gd name="connsiteX5" fmla="*/ 25703 w 61009"/>
                <a:gd name="connsiteY5" fmla="*/ 302833 h 1170771"/>
                <a:gd name="connsiteX6" fmla="*/ 60628 w 61009"/>
                <a:gd name="connsiteY6" fmla="*/ 4383 h 11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09" h="1170771">
                  <a:moveTo>
                    <a:pt x="60628" y="4383"/>
                  </a:moveTo>
                  <a:cubicBezTo>
                    <a:pt x="63274" y="48833"/>
                    <a:pt x="51632" y="376916"/>
                    <a:pt x="41578" y="569533"/>
                  </a:cubicBezTo>
                  <a:cubicBezTo>
                    <a:pt x="31524" y="762150"/>
                    <a:pt x="3478" y="1105579"/>
                    <a:pt x="303" y="1160083"/>
                  </a:cubicBezTo>
                  <a:cubicBezTo>
                    <a:pt x="-2872" y="1214587"/>
                    <a:pt x="19882" y="1050545"/>
                    <a:pt x="22528" y="896558"/>
                  </a:cubicBezTo>
                  <a:cubicBezTo>
                    <a:pt x="25174" y="742571"/>
                    <a:pt x="15649" y="335112"/>
                    <a:pt x="16178" y="236158"/>
                  </a:cubicBezTo>
                  <a:cubicBezTo>
                    <a:pt x="16707" y="137204"/>
                    <a:pt x="19353" y="338287"/>
                    <a:pt x="25703" y="302833"/>
                  </a:cubicBezTo>
                  <a:cubicBezTo>
                    <a:pt x="32053" y="267379"/>
                    <a:pt x="57982" y="-40067"/>
                    <a:pt x="60628" y="43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AB43C204-E0DA-0BDE-DF6B-888FED73AC89}"/>
                </a:ext>
              </a:extLst>
            </p:cNvPr>
            <p:cNvSpPr/>
            <p:nvPr/>
          </p:nvSpPr>
          <p:spPr>
            <a:xfrm>
              <a:off x="4654454" y="7880919"/>
              <a:ext cx="33604" cy="977800"/>
            </a:xfrm>
            <a:custGeom>
              <a:avLst/>
              <a:gdLst>
                <a:gd name="connsiteX0" fmla="*/ 22321 w 33604"/>
                <a:gd name="connsiteY0" fmla="*/ 59756 h 977800"/>
                <a:gd name="connsiteX1" fmla="*/ 96 w 33604"/>
                <a:gd name="connsiteY1" fmla="*/ 977331 h 977800"/>
                <a:gd name="connsiteX2" fmla="*/ 31846 w 33604"/>
                <a:gd name="connsiteY2" fmla="*/ 183581 h 977800"/>
                <a:gd name="connsiteX3" fmla="*/ 22321 w 33604"/>
                <a:gd name="connsiteY3" fmla="*/ 59756 h 9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04" h="977800">
                  <a:moveTo>
                    <a:pt x="22321" y="59756"/>
                  </a:moveTo>
                  <a:cubicBezTo>
                    <a:pt x="17029" y="192048"/>
                    <a:pt x="-1491" y="956694"/>
                    <a:pt x="96" y="977331"/>
                  </a:cubicBezTo>
                  <a:cubicBezTo>
                    <a:pt x="1683" y="997968"/>
                    <a:pt x="26025" y="331748"/>
                    <a:pt x="31846" y="183581"/>
                  </a:cubicBezTo>
                  <a:cubicBezTo>
                    <a:pt x="37667" y="35414"/>
                    <a:pt x="27613" y="-72536"/>
                    <a:pt x="22321" y="597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71794E86-F9C4-0185-B728-418D32D01359}"/>
                </a:ext>
              </a:extLst>
            </p:cNvPr>
            <p:cNvSpPr/>
            <p:nvPr/>
          </p:nvSpPr>
          <p:spPr>
            <a:xfrm>
              <a:off x="4627629" y="7983306"/>
              <a:ext cx="33271" cy="956049"/>
            </a:xfrm>
            <a:custGeom>
              <a:avLst/>
              <a:gdLst>
                <a:gd name="connsiteX0" fmla="*/ 33271 w 33271"/>
                <a:gd name="connsiteY0" fmla="*/ 11344 h 956049"/>
                <a:gd name="connsiteX1" fmla="*/ 1521 w 33271"/>
                <a:gd name="connsiteY1" fmla="*/ 951144 h 956049"/>
                <a:gd name="connsiteX2" fmla="*/ 4696 w 33271"/>
                <a:gd name="connsiteY2" fmla="*/ 382819 h 956049"/>
                <a:gd name="connsiteX3" fmla="*/ 1521 w 33271"/>
                <a:gd name="connsiteY3" fmla="*/ 427269 h 956049"/>
                <a:gd name="connsiteX4" fmla="*/ 33271 w 33271"/>
                <a:gd name="connsiteY4" fmla="*/ 11344 h 95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1" h="956049">
                  <a:moveTo>
                    <a:pt x="33271" y="11344"/>
                  </a:moveTo>
                  <a:cubicBezTo>
                    <a:pt x="33271" y="98656"/>
                    <a:pt x="6283" y="889232"/>
                    <a:pt x="1521" y="951144"/>
                  </a:cubicBezTo>
                  <a:cubicBezTo>
                    <a:pt x="-3242" y="1013057"/>
                    <a:pt x="4696" y="470131"/>
                    <a:pt x="4696" y="382819"/>
                  </a:cubicBezTo>
                  <a:cubicBezTo>
                    <a:pt x="4696" y="295507"/>
                    <a:pt x="-2183" y="487065"/>
                    <a:pt x="1521" y="427269"/>
                  </a:cubicBezTo>
                  <a:cubicBezTo>
                    <a:pt x="5225" y="367473"/>
                    <a:pt x="33271" y="-75968"/>
                    <a:pt x="33271" y="113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C2E75DA6-0F39-37F2-A5AE-D1CE0A3A0566}"/>
                </a:ext>
              </a:extLst>
            </p:cNvPr>
            <p:cNvSpPr/>
            <p:nvPr/>
          </p:nvSpPr>
          <p:spPr>
            <a:xfrm>
              <a:off x="4568825" y="8959163"/>
              <a:ext cx="77622" cy="1463839"/>
            </a:xfrm>
            <a:custGeom>
              <a:avLst/>
              <a:gdLst>
                <a:gd name="connsiteX0" fmla="*/ 57150 w 77622"/>
                <a:gd name="connsiteY0" fmla="*/ 51487 h 1463839"/>
                <a:gd name="connsiteX1" fmla="*/ 57150 w 77622"/>
                <a:gd name="connsiteY1" fmla="*/ 105462 h 1463839"/>
                <a:gd name="connsiteX2" fmla="*/ 6350 w 77622"/>
                <a:gd name="connsiteY2" fmla="*/ 959537 h 1463839"/>
                <a:gd name="connsiteX3" fmla="*/ 12700 w 77622"/>
                <a:gd name="connsiteY3" fmla="*/ 953187 h 1463839"/>
                <a:gd name="connsiteX4" fmla="*/ 0 w 77622"/>
                <a:gd name="connsiteY4" fmla="*/ 1413562 h 1463839"/>
                <a:gd name="connsiteX5" fmla="*/ 12700 w 77622"/>
                <a:gd name="connsiteY5" fmla="*/ 1321487 h 1463839"/>
                <a:gd name="connsiteX6" fmla="*/ 76200 w 77622"/>
                <a:gd name="connsiteY6" fmla="*/ 257862 h 1463839"/>
                <a:gd name="connsiteX7" fmla="*/ 57150 w 77622"/>
                <a:gd name="connsiteY7" fmla="*/ 451537 h 1463839"/>
                <a:gd name="connsiteX8" fmla="*/ 57150 w 77622"/>
                <a:gd name="connsiteY8" fmla="*/ 51487 h 14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22" h="1463839">
                  <a:moveTo>
                    <a:pt x="57150" y="51487"/>
                  </a:moveTo>
                  <a:cubicBezTo>
                    <a:pt x="57150" y="-6192"/>
                    <a:pt x="65617" y="-45880"/>
                    <a:pt x="57150" y="105462"/>
                  </a:cubicBezTo>
                  <a:cubicBezTo>
                    <a:pt x="48683" y="256804"/>
                    <a:pt x="6350" y="959537"/>
                    <a:pt x="6350" y="959537"/>
                  </a:cubicBezTo>
                  <a:cubicBezTo>
                    <a:pt x="-1058" y="1100825"/>
                    <a:pt x="13758" y="877516"/>
                    <a:pt x="12700" y="953187"/>
                  </a:cubicBezTo>
                  <a:cubicBezTo>
                    <a:pt x="11642" y="1028858"/>
                    <a:pt x="0" y="1352179"/>
                    <a:pt x="0" y="1413562"/>
                  </a:cubicBezTo>
                  <a:cubicBezTo>
                    <a:pt x="0" y="1474945"/>
                    <a:pt x="0" y="1514104"/>
                    <a:pt x="12700" y="1321487"/>
                  </a:cubicBezTo>
                  <a:cubicBezTo>
                    <a:pt x="25400" y="1128870"/>
                    <a:pt x="68792" y="402854"/>
                    <a:pt x="76200" y="257862"/>
                  </a:cubicBezTo>
                  <a:cubicBezTo>
                    <a:pt x="83608" y="112870"/>
                    <a:pt x="59796" y="485933"/>
                    <a:pt x="57150" y="451537"/>
                  </a:cubicBezTo>
                  <a:cubicBezTo>
                    <a:pt x="54504" y="417141"/>
                    <a:pt x="57150" y="109166"/>
                    <a:pt x="57150" y="514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87DD40A7-5971-4046-7020-DDD750966D4E}"/>
                </a:ext>
              </a:extLst>
            </p:cNvPr>
            <p:cNvSpPr/>
            <p:nvPr/>
          </p:nvSpPr>
          <p:spPr>
            <a:xfrm>
              <a:off x="4474303" y="10359329"/>
              <a:ext cx="2166628" cy="194579"/>
            </a:xfrm>
            <a:custGeom>
              <a:avLst/>
              <a:gdLst>
                <a:gd name="connsiteX0" fmla="*/ 24672 w 2166628"/>
                <a:gd name="connsiteY0" fmla="*/ 696 h 194579"/>
                <a:gd name="connsiteX1" fmla="*/ 1462947 w 2166628"/>
                <a:gd name="connsiteY1" fmla="*/ 134046 h 194579"/>
                <a:gd name="connsiteX2" fmla="*/ 1266097 w 2166628"/>
                <a:gd name="connsiteY2" fmla="*/ 124521 h 194579"/>
                <a:gd name="connsiteX3" fmla="*/ 2155097 w 2166628"/>
                <a:gd name="connsiteY3" fmla="*/ 194371 h 194579"/>
                <a:gd name="connsiteX4" fmla="*/ 1682022 w 2166628"/>
                <a:gd name="connsiteY4" fmla="*/ 143571 h 194579"/>
                <a:gd name="connsiteX5" fmla="*/ 424722 w 2166628"/>
                <a:gd name="connsiteY5" fmla="*/ 73721 h 194579"/>
                <a:gd name="connsiteX6" fmla="*/ 542197 w 2166628"/>
                <a:gd name="connsiteY6" fmla="*/ 80071 h 194579"/>
                <a:gd name="connsiteX7" fmla="*/ 24672 w 2166628"/>
                <a:gd name="connsiteY7" fmla="*/ 696 h 1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6628" h="194579">
                  <a:moveTo>
                    <a:pt x="24672" y="696"/>
                  </a:moveTo>
                  <a:cubicBezTo>
                    <a:pt x="178130" y="9692"/>
                    <a:pt x="1256043" y="113408"/>
                    <a:pt x="1462947" y="134046"/>
                  </a:cubicBezTo>
                  <a:cubicBezTo>
                    <a:pt x="1669851" y="154684"/>
                    <a:pt x="1266097" y="124521"/>
                    <a:pt x="1266097" y="124521"/>
                  </a:cubicBezTo>
                  <a:lnTo>
                    <a:pt x="2155097" y="194371"/>
                  </a:lnTo>
                  <a:cubicBezTo>
                    <a:pt x="2224418" y="197546"/>
                    <a:pt x="1970418" y="163679"/>
                    <a:pt x="1682022" y="143571"/>
                  </a:cubicBezTo>
                  <a:cubicBezTo>
                    <a:pt x="1393626" y="123463"/>
                    <a:pt x="424722" y="73721"/>
                    <a:pt x="424722" y="73721"/>
                  </a:cubicBezTo>
                  <a:cubicBezTo>
                    <a:pt x="234751" y="63138"/>
                    <a:pt x="603051" y="87479"/>
                    <a:pt x="542197" y="80071"/>
                  </a:cubicBezTo>
                  <a:cubicBezTo>
                    <a:pt x="481343" y="72663"/>
                    <a:pt x="-128786" y="-8300"/>
                    <a:pt x="24672" y="69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B1DD3613-AE49-C491-7EFD-53E4D62A187C}"/>
                </a:ext>
              </a:extLst>
            </p:cNvPr>
            <p:cNvSpPr/>
            <p:nvPr/>
          </p:nvSpPr>
          <p:spPr>
            <a:xfrm>
              <a:off x="4595977" y="10204448"/>
              <a:ext cx="1998498" cy="322464"/>
            </a:xfrm>
            <a:custGeom>
              <a:avLst/>
              <a:gdLst>
                <a:gd name="connsiteX0" fmla="*/ 45873 w 1998498"/>
                <a:gd name="connsiteY0" fmla="*/ 2 h 322464"/>
                <a:gd name="connsiteX1" fmla="*/ 26823 w 1998498"/>
                <a:gd name="connsiteY1" fmla="*/ 101602 h 322464"/>
                <a:gd name="connsiteX2" fmla="*/ 468148 w 1998498"/>
                <a:gd name="connsiteY2" fmla="*/ 161927 h 322464"/>
                <a:gd name="connsiteX3" fmla="*/ 410998 w 1998498"/>
                <a:gd name="connsiteY3" fmla="*/ 168277 h 322464"/>
                <a:gd name="connsiteX4" fmla="*/ 1157123 w 1998498"/>
                <a:gd name="connsiteY4" fmla="*/ 231777 h 322464"/>
                <a:gd name="connsiteX5" fmla="*/ 1042823 w 1998498"/>
                <a:gd name="connsiteY5" fmla="*/ 241302 h 322464"/>
                <a:gd name="connsiteX6" fmla="*/ 1833398 w 1998498"/>
                <a:gd name="connsiteY6" fmla="*/ 314327 h 322464"/>
                <a:gd name="connsiteX7" fmla="*/ 1998498 w 1998498"/>
                <a:gd name="connsiteY7" fmla="*/ 320677 h 322464"/>
                <a:gd name="connsiteX8" fmla="*/ 1468273 w 1998498"/>
                <a:gd name="connsiteY8" fmla="*/ 288927 h 322464"/>
                <a:gd name="connsiteX9" fmla="*/ 366548 w 1998498"/>
                <a:gd name="connsiteY9" fmla="*/ 187327 h 322464"/>
                <a:gd name="connsiteX10" fmla="*/ 464973 w 1998498"/>
                <a:gd name="connsiteY10" fmla="*/ 171452 h 322464"/>
                <a:gd name="connsiteX11" fmla="*/ 26823 w 1998498"/>
                <a:gd name="connsiteY11" fmla="*/ 136527 h 322464"/>
                <a:gd name="connsiteX12" fmla="*/ 141123 w 1998498"/>
                <a:gd name="connsiteY12" fmla="*/ 120652 h 322464"/>
                <a:gd name="connsiteX13" fmla="*/ 20473 w 1998498"/>
                <a:gd name="connsiteY13" fmla="*/ 98427 h 322464"/>
                <a:gd name="connsiteX14" fmla="*/ 45873 w 1998498"/>
                <a:gd name="connsiteY14" fmla="*/ 2 h 32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8498" h="322464">
                  <a:moveTo>
                    <a:pt x="45873" y="2"/>
                  </a:moveTo>
                  <a:cubicBezTo>
                    <a:pt x="46931" y="531"/>
                    <a:pt x="-43556" y="74615"/>
                    <a:pt x="26823" y="101602"/>
                  </a:cubicBezTo>
                  <a:cubicBezTo>
                    <a:pt x="97202" y="128590"/>
                    <a:pt x="404119" y="150814"/>
                    <a:pt x="468148" y="161927"/>
                  </a:cubicBezTo>
                  <a:cubicBezTo>
                    <a:pt x="532177" y="173040"/>
                    <a:pt x="296169" y="156635"/>
                    <a:pt x="410998" y="168277"/>
                  </a:cubicBezTo>
                  <a:cubicBezTo>
                    <a:pt x="525827" y="179919"/>
                    <a:pt x="1051819" y="219606"/>
                    <a:pt x="1157123" y="231777"/>
                  </a:cubicBezTo>
                  <a:cubicBezTo>
                    <a:pt x="1262427" y="243948"/>
                    <a:pt x="930111" y="227544"/>
                    <a:pt x="1042823" y="241302"/>
                  </a:cubicBezTo>
                  <a:cubicBezTo>
                    <a:pt x="1155535" y="255060"/>
                    <a:pt x="1674119" y="301098"/>
                    <a:pt x="1833398" y="314327"/>
                  </a:cubicBezTo>
                  <a:cubicBezTo>
                    <a:pt x="1992677" y="327556"/>
                    <a:pt x="1998498" y="320677"/>
                    <a:pt x="1998498" y="320677"/>
                  </a:cubicBezTo>
                  <a:cubicBezTo>
                    <a:pt x="1937644" y="316444"/>
                    <a:pt x="1740265" y="311152"/>
                    <a:pt x="1468273" y="288927"/>
                  </a:cubicBezTo>
                  <a:cubicBezTo>
                    <a:pt x="1196281" y="266702"/>
                    <a:pt x="533765" y="206906"/>
                    <a:pt x="366548" y="187327"/>
                  </a:cubicBezTo>
                  <a:cubicBezTo>
                    <a:pt x="199331" y="167748"/>
                    <a:pt x="521594" y="179919"/>
                    <a:pt x="464973" y="171452"/>
                  </a:cubicBezTo>
                  <a:cubicBezTo>
                    <a:pt x="408352" y="162985"/>
                    <a:pt x="80798" y="144994"/>
                    <a:pt x="26823" y="136527"/>
                  </a:cubicBezTo>
                  <a:cubicBezTo>
                    <a:pt x="-27152" y="128060"/>
                    <a:pt x="142181" y="127002"/>
                    <a:pt x="141123" y="120652"/>
                  </a:cubicBezTo>
                  <a:cubicBezTo>
                    <a:pt x="140065" y="114302"/>
                    <a:pt x="40052" y="114831"/>
                    <a:pt x="20473" y="98427"/>
                  </a:cubicBezTo>
                  <a:cubicBezTo>
                    <a:pt x="894" y="82023"/>
                    <a:pt x="44815" y="-527"/>
                    <a:pt x="45873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2AC1C7FB-0695-DD16-4723-BF6FF2E9666F}"/>
                </a:ext>
              </a:extLst>
            </p:cNvPr>
            <p:cNvSpPr/>
            <p:nvPr/>
          </p:nvSpPr>
          <p:spPr>
            <a:xfrm>
              <a:off x="6592003" y="10535121"/>
              <a:ext cx="2012247" cy="164629"/>
            </a:xfrm>
            <a:custGeom>
              <a:avLst/>
              <a:gdLst>
                <a:gd name="connsiteX0" fmla="*/ 27872 w 2012247"/>
                <a:gd name="connsiteY0" fmla="*/ 5879 h 164629"/>
                <a:gd name="connsiteX1" fmla="*/ 148522 w 2012247"/>
                <a:gd name="connsiteY1" fmla="*/ 5879 h 164629"/>
                <a:gd name="connsiteX2" fmla="*/ 2012247 w 2012247"/>
                <a:gd name="connsiteY2" fmla="*/ 164629 h 164629"/>
                <a:gd name="connsiteX3" fmla="*/ 1456622 w 2012247"/>
                <a:gd name="connsiteY3" fmla="*/ 120179 h 164629"/>
                <a:gd name="connsiteX4" fmla="*/ 339022 w 2012247"/>
                <a:gd name="connsiteY4" fmla="*/ 43979 h 164629"/>
                <a:gd name="connsiteX5" fmla="*/ 383472 w 2012247"/>
                <a:gd name="connsiteY5" fmla="*/ 63029 h 164629"/>
                <a:gd name="connsiteX6" fmla="*/ 27872 w 2012247"/>
                <a:gd name="connsiteY6" fmla="*/ 5879 h 16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2247" h="164629">
                  <a:moveTo>
                    <a:pt x="27872" y="5879"/>
                  </a:moveTo>
                  <a:cubicBezTo>
                    <a:pt x="-77168" y="-7350"/>
                    <a:pt x="148522" y="5879"/>
                    <a:pt x="148522" y="5879"/>
                  </a:cubicBezTo>
                  <a:lnTo>
                    <a:pt x="2012247" y="164629"/>
                  </a:lnTo>
                  <a:lnTo>
                    <a:pt x="1456622" y="120179"/>
                  </a:lnTo>
                  <a:lnTo>
                    <a:pt x="339022" y="43979"/>
                  </a:lnTo>
                  <a:cubicBezTo>
                    <a:pt x="160164" y="34454"/>
                    <a:pt x="441151" y="65146"/>
                    <a:pt x="383472" y="63029"/>
                  </a:cubicBezTo>
                  <a:cubicBezTo>
                    <a:pt x="325793" y="60912"/>
                    <a:pt x="159370" y="46095"/>
                    <a:pt x="27872" y="58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417F9DCF-2C38-4654-7BF6-5E44FEFBBA8E}"/>
                </a:ext>
              </a:extLst>
            </p:cNvPr>
            <p:cNvSpPr/>
            <p:nvPr/>
          </p:nvSpPr>
          <p:spPr>
            <a:xfrm>
              <a:off x="7679219" y="10601325"/>
              <a:ext cx="1672424" cy="176049"/>
            </a:xfrm>
            <a:custGeom>
              <a:avLst/>
              <a:gdLst>
                <a:gd name="connsiteX0" fmla="*/ 32856 w 1672424"/>
                <a:gd name="connsiteY0" fmla="*/ 0 h 176049"/>
                <a:gd name="connsiteX1" fmla="*/ 90006 w 1672424"/>
                <a:gd name="connsiteY1" fmla="*/ 15875 h 176049"/>
                <a:gd name="connsiteX2" fmla="*/ 1563206 w 1672424"/>
                <a:gd name="connsiteY2" fmla="*/ 79375 h 176049"/>
                <a:gd name="connsiteX3" fmla="*/ 1499706 w 1672424"/>
                <a:gd name="connsiteY3" fmla="*/ 3175 h 176049"/>
                <a:gd name="connsiteX4" fmla="*/ 1671156 w 1672424"/>
                <a:gd name="connsiteY4" fmla="*/ 161925 h 176049"/>
                <a:gd name="connsiteX5" fmla="*/ 1582256 w 1672424"/>
                <a:gd name="connsiteY5" fmla="*/ 168275 h 176049"/>
                <a:gd name="connsiteX6" fmla="*/ 302731 w 1672424"/>
                <a:gd name="connsiteY6" fmla="*/ 73025 h 176049"/>
                <a:gd name="connsiteX7" fmla="*/ 1363181 w 1672424"/>
                <a:gd name="connsiteY7" fmla="*/ 101600 h 176049"/>
                <a:gd name="connsiteX8" fmla="*/ 686906 w 1672424"/>
                <a:gd name="connsiteY8" fmla="*/ 57150 h 176049"/>
                <a:gd name="connsiteX9" fmla="*/ 32856 w 1672424"/>
                <a:gd name="connsiteY9" fmla="*/ 0 h 17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2424" h="176049">
                  <a:moveTo>
                    <a:pt x="32856" y="0"/>
                  </a:moveTo>
                  <a:cubicBezTo>
                    <a:pt x="-66098" y="1323"/>
                    <a:pt x="90006" y="15875"/>
                    <a:pt x="90006" y="15875"/>
                  </a:cubicBezTo>
                  <a:lnTo>
                    <a:pt x="1563206" y="79375"/>
                  </a:lnTo>
                  <a:cubicBezTo>
                    <a:pt x="1798156" y="77258"/>
                    <a:pt x="1481714" y="-10583"/>
                    <a:pt x="1499706" y="3175"/>
                  </a:cubicBezTo>
                  <a:cubicBezTo>
                    <a:pt x="1517698" y="16933"/>
                    <a:pt x="1657398" y="134408"/>
                    <a:pt x="1671156" y="161925"/>
                  </a:cubicBezTo>
                  <a:cubicBezTo>
                    <a:pt x="1684914" y="189442"/>
                    <a:pt x="1582256" y="168275"/>
                    <a:pt x="1582256" y="168275"/>
                  </a:cubicBezTo>
                  <a:lnTo>
                    <a:pt x="302731" y="73025"/>
                  </a:lnTo>
                  <a:cubicBezTo>
                    <a:pt x="266219" y="61913"/>
                    <a:pt x="1299152" y="104246"/>
                    <a:pt x="1363181" y="101600"/>
                  </a:cubicBezTo>
                  <a:cubicBezTo>
                    <a:pt x="1427210" y="98954"/>
                    <a:pt x="908627" y="68792"/>
                    <a:pt x="686906" y="57150"/>
                  </a:cubicBezTo>
                  <a:cubicBezTo>
                    <a:pt x="465185" y="45508"/>
                    <a:pt x="249020" y="38629"/>
                    <a:pt x="3285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772824DD-AAE9-C03F-B925-92175872A374}"/>
                </a:ext>
              </a:extLst>
            </p:cNvPr>
            <p:cNvSpPr/>
            <p:nvPr/>
          </p:nvSpPr>
          <p:spPr>
            <a:xfrm>
              <a:off x="9326899" y="10000758"/>
              <a:ext cx="195890" cy="788640"/>
            </a:xfrm>
            <a:custGeom>
              <a:avLst/>
              <a:gdLst>
                <a:gd name="connsiteX0" fmla="*/ 194926 w 195890"/>
                <a:gd name="connsiteY0" fmla="*/ 492 h 788640"/>
                <a:gd name="connsiteX1" fmla="*/ 1251 w 195890"/>
                <a:gd name="connsiteY1" fmla="*/ 762492 h 788640"/>
                <a:gd name="connsiteX2" fmla="*/ 115551 w 195890"/>
                <a:gd name="connsiteY2" fmla="*/ 571992 h 788640"/>
                <a:gd name="connsiteX3" fmla="*/ 194926 w 195890"/>
                <a:gd name="connsiteY3" fmla="*/ 178292 h 788640"/>
                <a:gd name="connsiteX4" fmla="*/ 61576 w 195890"/>
                <a:gd name="connsiteY4" fmla="*/ 638667 h 788640"/>
                <a:gd name="connsiteX5" fmla="*/ 194926 w 195890"/>
                <a:gd name="connsiteY5" fmla="*/ 492 h 7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890" h="788640">
                  <a:moveTo>
                    <a:pt x="194926" y="492"/>
                  </a:moveTo>
                  <a:cubicBezTo>
                    <a:pt x="184872" y="21130"/>
                    <a:pt x="14480" y="667242"/>
                    <a:pt x="1251" y="762492"/>
                  </a:cubicBezTo>
                  <a:cubicBezTo>
                    <a:pt x="-11978" y="857742"/>
                    <a:pt x="83272" y="669358"/>
                    <a:pt x="115551" y="571992"/>
                  </a:cubicBezTo>
                  <a:cubicBezTo>
                    <a:pt x="147830" y="474626"/>
                    <a:pt x="203922" y="167180"/>
                    <a:pt x="194926" y="178292"/>
                  </a:cubicBezTo>
                  <a:cubicBezTo>
                    <a:pt x="185930" y="189404"/>
                    <a:pt x="59459" y="663009"/>
                    <a:pt x="61576" y="638667"/>
                  </a:cubicBezTo>
                  <a:cubicBezTo>
                    <a:pt x="63693" y="614325"/>
                    <a:pt x="204980" y="-20146"/>
                    <a:pt x="194926" y="4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D8045211-71FD-1922-1147-DBCD652ADC54}"/>
                </a:ext>
              </a:extLst>
            </p:cNvPr>
            <p:cNvSpPr/>
            <p:nvPr/>
          </p:nvSpPr>
          <p:spPr>
            <a:xfrm>
              <a:off x="8593924" y="5692689"/>
              <a:ext cx="877200" cy="1132540"/>
            </a:xfrm>
            <a:custGeom>
              <a:avLst/>
              <a:gdLst>
                <a:gd name="connsiteX0" fmla="*/ 877101 w 877200"/>
                <a:gd name="connsiteY0" fmla="*/ 86 h 1132540"/>
                <a:gd name="connsiteX1" fmla="*/ 64301 w 877200"/>
                <a:gd name="connsiteY1" fmla="*/ 98511 h 1132540"/>
                <a:gd name="connsiteX2" fmla="*/ 470701 w 877200"/>
                <a:gd name="connsiteY2" fmla="*/ 98511 h 1132540"/>
                <a:gd name="connsiteX3" fmla="*/ 35726 w 877200"/>
                <a:gd name="connsiteY3" fmla="*/ 104861 h 1132540"/>
                <a:gd name="connsiteX4" fmla="*/ 686601 w 877200"/>
                <a:gd name="connsiteY4" fmla="*/ 101686 h 1132540"/>
                <a:gd name="connsiteX5" fmla="*/ 683426 w 877200"/>
                <a:gd name="connsiteY5" fmla="*/ 149311 h 1132540"/>
                <a:gd name="connsiteX6" fmla="*/ 689776 w 877200"/>
                <a:gd name="connsiteY6" fmla="*/ 381086 h 1132540"/>
                <a:gd name="connsiteX7" fmla="*/ 686601 w 877200"/>
                <a:gd name="connsiteY7" fmla="*/ 1124036 h 1132540"/>
                <a:gd name="connsiteX8" fmla="*/ 680251 w 877200"/>
                <a:gd name="connsiteY8" fmla="*/ 743036 h 1132540"/>
                <a:gd name="connsiteX9" fmla="*/ 692951 w 877200"/>
                <a:gd name="connsiteY9" fmla="*/ 123911 h 1132540"/>
                <a:gd name="connsiteX10" fmla="*/ 546901 w 877200"/>
                <a:gd name="connsiteY10" fmla="*/ 111211 h 1132540"/>
                <a:gd name="connsiteX11" fmla="*/ 3976 w 877200"/>
                <a:gd name="connsiteY11" fmla="*/ 117561 h 1132540"/>
                <a:gd name="connsiteX12" fmla="*/ 877101 w 877200"/>
                <a:gd name="connsiteY12" fmla="*/ 86 h 113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200" h="1132540">
                  <a:moveTo>
                    <a:pt x="877101" y="86"/>
                  </a:moveTo>
                  <a:cubicBezTo>
                    <a:pt x="887155" y="-3089"/>
                    <a:pt x="132034" y="82107"/>
                    <a:pt x="64301" y="98511"/>
                  </a:cubicBezTo>
                  <a:cubicBezTo>
                    <a:pt x="-3432" y="114915"/>
                    <a:pt x="475463" y="97453"/>
                    <a:pt x="470701" y="98511"/>
                  </a:cubicBezTo>
                  <a:cubicBezTo>
                    <a:pt x="465939" y="99569"/>
                    <a:pt x="35726" y="104861"/>
                    <a:pt x="35726" y="104861"/>
                  </a:cubicBezTo>
                  <a:cubicBezTo>
                    <a:pt x="71709" y="105390"/>
                    <a:pt x="578651" y="94278"/>
                    <a:pt x="686601" y="101686"/>
                  </a:cubicBezTo>
                  <a:cubicBezTo>
                    <a:pt x="794551" y="109094"/>
                    <a:pt x="682897" y="102744"/>
                    <a:pt x="683426" y="149311"/>
                  </a:cubicBezTo>
                  <a:cubicBezTo>
                    <a:pt x="683955" y="195878"/>
                    <a:pt x="689247" y="218632"/>
                    <a:pt x="689776" y="381086"/>
                  </a:cubicBezTo>
                  <a:cubicBezTo>
                    <a:pt x="690305" y="543540"/>
                    <a:pt x="688188" y="1063711"/>
                    <a:pt x="686601" y="1124036"/>
                  </a:cubicBezTo>
                  <a:cubicBezTo>
                    <a:pt x="685014" y="1184361"/>
                    <a:pt x="679193" y="909723"/>
                    <a:pt x="680251" y="743036"/>
                  </a:cubicBezTo>
                  <a:cubicBezTo>
                    <a:pt x="681309" y="576349"/>
                    <a:pt x="715176" y="229215"/>
                    <a:pt x="692951" y="123911"/>
                  </a:cubicBezTo>
                  <a:cubicBezTo>
                    <a:pt x="670726" y="18607"/>
                    <a:pt x="546901" y="111211"/>
                    <a:pt x="546901" y="111211"/>
                  </a:cubicBezTo>
                  <a:cubicBezTo>
                    <a:pt x="432072" y="110153"/>
                    <a:pt x="-48412" y="132907"/>
                    <a:pt x="3976" y="117561"/>
                  </a:cubicBezTo>
                  <a:cubicBezTo>
                    <a:pt x="56363" y="102215"/>
                    <a:pt x="867047" y="3261"/>
                    <a:pt x="877101" y="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2A7F7977-57EF-FF9C-1F3A-9623BC9BD682}"/>
                </a:ext>
              </a:extLst>
            </p:cNvPr>
            <p:cNvSpPr/>
            <p:nvPr/>
          </p:nvSpPr>
          <p:spPr>
            <a:xfrm>
              <a:off x="9134305" y="5793643"/>
              <a:ext cx="127391" cy="1029629"/>
            </a:xfrm>
            <a:custGeom>
              <a:avLst/>
              <a:gdLst>
                <a:gd name="connsiteX0" fmla="*/ 170 w 127391"/>
                <a:gd name="connsiteY0" fmla="*/ 35657 h 1029629"/>
                <a:gd name="connsiteX1" fmla="*/ 92245 w 127391"/>
                <a:gd name="connsiteY1" fmla="*/ 38832 h 1029629"/>
                <a:gd name="connsiteX2" fmla="*/ 111295 w 127391"/>
                <a:gd name="connsiteY2" fmla="*/ 35657 h 1029629"/>
                <a:gd name="connsiteX3" fmla="*/ 117645 w 127391"/>
                <a:gd name="connsiteY3" fmla="*/ 111857 h 1029629"/>
                <a:gd name="connsiteX4" fmla="*/ 101770 w 127391"/>
                <a:gd name="connsiteY4" fmla="*/ 1029432 h 1029629"/>
                <a:gd name="connsiteX5" fmla="*/ 127170 w 127391"/>
                <a:gd name="connsiteY5" fmla="*/ 26132 h 1029629"/>
                <a:gd name="connsiteX6" fmla="*/ 114470 w 127391"/>
                <a:gd name="connsiteY6" fmla="*/ 276957 h 1029629"/>
                <a:gd name="connsiteX7" fmla="*/ 120820 w 127391"/>
                <a:gd name="connsiteY7" fmla="*/ 86457 h 1029629"/>
                <a:gd name="connsiteX8" fmla="*/ 170 w 127391"/>
                <a:gd name="connsiteY8" fmla="*/ 35657 h 102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1" h="1029629">
                  <a:moveTo>
                    <a:pt x="170" y="35657"/>
                  </a:moveTo>
                  <a:cubicBezTo>
                    <a:pt x="-4593" y="27719"/>
                    <a:pt x="92245" y="38832"/>
                    <a:pt x="92245" y="38832"/>
                  </a:cubicBezTo>
                  <a:cubicBezTo>
                    <a:pt x="110766" y="38832"/>
                    <a:pt x="107062" y="23486"/>
                    <a:pt x="111295" y="35657"/>
                  </a:cubicBezTo>
                  <a:cubicBezTo>
                    <a:pt x="115528" y="47828"/>
                    <a:pt x="119232" y="-53772"/>
                    <a:pt x="117645" y="111857"/>
                  </a:cubicBezTo>
                  <a:cubicBezTo>
                    <a:pt x="116058" y="277486"/>
                    <a:pt x="100183" y="1043719"/>
                    <a:pt x="101770" y="1029432"/>
                  </a:cubicBezTo>
                  <a:cubicBezTo>
                    <a:pt x="103357" y="1015145"/>
                    <a:pt x="125053" y="151544"/>
                    <a:pt x="127170" y="26132"/>
                  </a:cubicBezTo>
                  <a:cubicBezTo>
                    <a:pt x="129287" y="-99280"/>
                    <a:pt x="115528" y="266903"/>
                    <a:pt x="114470" y="276957"/>
                  </a:cubicBezTo>
                  <a:cubicBezTo>
                    <a:pt x="113412" y="287011"/>
                    <a:pt x="133520" y="122970"/>
                    <a:pt x="120820" y="86457"/>
                  </a:cubicBezTo>
                  <a:cubicBezTo>
                    <a:pt x="108120" y="49945"/>
                    <a:pt x="4933" y="43595"/>
                    <a:pt x="170" y="356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D8833A5B-1989-CC57-5638-7AF72DB35D1A}"/>
                </a:ext>
              </a:extLst>
            </p:cNvPr>
            <p:cNvSpPr/>
            <p:nvPr/>
          </p:nvSpPr>
          <p:spPr>
            <a:xfrm>
              <a:off x="9253737" y="6733051"/>
              <a:ext cx="61717" cy="1077123"/>
            </a:xfrm>
            <a:custGeom>
              <a:avLst/>
              <a:gdLst>
                <a:gd name="connsiteX0" fmla="*/ 33138 w 61717"/>
                <a:gd name="connsiteY0" fmla="*/ 55099 h 1077123"/>
                <a:gd name="connsiteX1" fmla="*/ 33138 w 61717"/>
                <a:gd name="connsiteY1" fmla="*/ 121774 h 1077123"/>
                <a:gd name="connsiteX2" fmla="*/ 20438 w 61717"/>
                <a:gd name="connsiteY2" fmla="*/ 1074274 h 1077123"/>
                <a:gd name="connsiteX3" fmla="*/ 1388 w 61717"/>
                <a:gd name="connsiteY3" fmla="*/ 436099 h 1077123"/>
                <a:gd name="connsiteX4" fmla="*/ 61713 w 61717"/>
                <a:gd name="connsiteY4" fmla="*/ 1055224 h 1077123"/>
                <a:gd name="connsiteX5" fmla="*/ 4563 w 61717"/>
                <a:gd name="connsiteY5" fmla="*/ 347199 h 1077123"/>
                <a:gd name="connsiteX6" fmla="*/ 10913 w 61717"/>
                <a:gd name="connsiteY6" fmla="*/ 512299 h 1077123"/>
                <a:gd name="connsiteX7" fmla="*/ 33138 w 61717"/>
                <a:gd name="connsiteY7" fmla="*/ 55099 h 107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17" h="1077123">
                  <a:moveTo>
                    <a:pt x="33138" y="55099"/>
                  </a:moveTo>
                  <a:cubicBezTo>
                    <a:pt x="36842" y="-9988"/>
                    <a:pt x="35255" y="-48088"/>
                    <a:pt x="33138" y="121774"/>
                  </a:cubicBezTo>
                  <a:cubicBezTo>
                    <a:pt x="31021" y="291636"/>
                    <a:pt x="25730" y="1021887"/>
                    <a:pt x="20438" y="1074274"/>
                  </a:cubicBezTo>
                  <a:cubicBezTo>
                    <a:pt x="15146" y="1126661"/>
                    <a:pt x="-5491" y="439274"/>
                    <a:pt x="1388" y="436099"/>
                  </a:cubicBezTo>
                  <a:cubicBezTo>
                    <a:pt x="8267" y="432924"/>
                    <a:pt x="61184" y="1070041"/>
                    <a:pt x="61713" y="1055224"/>
                  </a:cubicBezTo>
                  <a:cubicBezTo>
                    <a:pt x="62242" y="1040407"/>
                    <a:pt x="13030" y="437687"/>
                    <a:pt x="4563" y="347199"/>
                  </a:cubicBezTo>
                  <a:cubicBezTo>
                    <a:pt x="-3904" y="256712"/>
                    <a:pt x="4563" y="565216"/>
                    <a:pt x="10913" y="512299"/>
                  </a:cubicBezTo>
                  <a:cubicBezTo>
                    <a:pt x="17263" y="459382"/>
                    <a:pt x="29434" y="120186"/>
                    <a:pt x="33138" y="550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7A553C17-40A4-F916-F5F6-5CD5DE26D686}"/>
                </a:ext>
              </a:extLst>
            </p:cNvPr>
            <p:cNvSpPr/>
            <p:nvPr/>
          </p:nvSpPr>
          <p:spPr>
            <a:xfrm>
              <a:off x="9253784" y="7755461"/>
              <a:ext cx="39589" cy="1443592"/>
            </a:xfrm>
            <a:custGeom>
              <a:avLst/>
              <a:gdLst>
                <a:gd name="connsiteX0" fmla="*/ 14041 w 39589"/>
                <a:gd name="connsiteY0" fmla="*/ 77264 h 1443592"/>
                <a:gd name="connsiteX1" fmla="*/ 39441 w 39589"/>
                <a:gd name="connsiteY1" fmla="*/ 1442514 h 1443592"/>
                <a:gd name="connsiteX2" fmla="*/ 1341 w 39589"/>
                <a:gd name="connsiteY2" fmla="*/ 302689 h 1443592"/>
                <a:gd name="connsiteX3" fmla="*/ 14041 w 39589"/>
                <a:gd name="connsiteY3" fmla="*/ 77264 h 144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89" h="1443592">
                  <a:moveTo>
                    <a:pt x="14041" y="77264"/>
                  </a:moveTo>
                  <a:cubicBezTo>
                    <a:pt x="20391" y="267235"/>
                    <a:pt x="41558" y="1404943"/>
                    <a:pt x="39441" y="1442514"/>
                  </a:cubicBezTo>
                  <a:cubicBezTo>
                    <a:pt x="37324" y="1480085"/>
                    <a:pt x="6633" y="524939"/>
                    <a:pt x="1341" y="302689"/>
                  </a:cubicBezTo>
                  <a:cubicBezTo>
                    <a:pt x="-3951" y="80439"/>
                    <a:pt x="7691" y="-112707"/>
                    <a:pt x="14041" y="772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C7AC29B4-5F43-C8F6-FE14-9DE50D5BB49E}"/>
                </a:ext>
              </a:extLst>
            </p:cNvPr>
            <p:cNvSpPr/>
            <p:nvPr/>
          </p:nvSpPr>
          <p:spPr>
            <a:xfrm>
              <a:off x="9299575" y="7752532"/>
              <a:ext cx="19739" cy="1530282"/>
            </a:xfrm>
            <a:custGeom>
              <a:avLst/>
              <a:gdLst>
                <a:gd name="connsiteX0" fmla="*/ 0 w 19739"/>
                <a:gd name="connsiteY0" fmla="*/ 29393 h 1530282"/>
                <a:gd name="connsiteX1" fmla="*/ 19050 w 19739"/>
                <a:gd name="connsiteY1" fmla="*/ 1474018 h 1530282"/>
                <a:gd name="connsiteX2" fmla="*/ 15875 w 19739"/>
                <a:gd name="connsiteY2" fmla="*/ 1156518 h 1530282"/>
                <a:gd name="connsiteX3" fmla="*/ 19050 w 19739"/>
                <a:gd name="connsiteY3" fmla="*/ 410393 h 1530282"/>
                <a:gd name="connsiteX4" fmla="*/ 19050 w 19739"/>
                <a:gd name="connsiteY4" fmla="*/ 492943 h 1530282"/>
                <a:gd name="connsiteX5" fmla="*/ 0 w 19739"/>
                <a:gd name="connsiteY5" fmla="*/ 29393 h 1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39" h="1530282">
                  <a:moveTo>
                    <a:pt x="0" y="29393"/>
                  </a:moveTo>
                  <a:cubicBezTo>
                    <a:pt x="0" y="192905"/>
                    <a:pt x="16404" y="1286164"/>
                    <a:pt x="19050" y="1474018"/>
                  </a:cubicBezTo>
                  <a:cubicBezTo>
                    <a:pt x="21696" y="1661872"/>
                    <a:pt x="15875" y="1333789"/>
                    <a:pt x="15875" y="1156518"/>
                  </a:cubicBezTo>
                  <a:cubicBezTo>
                    <a:pt x="15875" y="979247"/>
                    <a:pt x="18521" y="520989"/>
                    <a:pt x="19050" y="410393"/>
                  </a:cubicBezTo>
                  <a:cubicBezTo>
                    <a:pt x="19579" y="299797"/>
                    <a:pt x="20108" y="550622"/>
                    <a:pt x="19050" y="492943"/>
                  </a:cubicBezTo>
                  <a:cubicBezTo>
                    <a:pt x="17992" y="435264"/>
                    <a:pt x="0" y="-134119"/>
                    <a:pt x="0" y="293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801AEBA2-7642-9545-177D-DD8E03BED5F9}"/>
                </a:ext>
              </a:extLst>
            </p:cNvPr>
            <p:cNvSpPr/>
            <p:nvPr/>
          </p:nvSpPr>
          <p:spPr>
            <a:xfrm>
              <a:off x="9289817" y="9163382"/>
              <a:ext cx="51400" cy="1433984"/>
            </a:xfrm>
            <a:custGeom>
              <a:avLst/>
              <a:gdLst>
                <a:gd name="connsiteX0" fmla="*/ 233 w 51400"/>
                <a:gd name="connsiteY0" fmla="*/ 9193 h 1433984"/>
                <a:gd name="connsiteX1" fmla="*/ 22458 w 51400"/>
                <a:gd name="connsiteY1" fmla="*/ 1336343 h 1433984"/>
                <a:gd name="connsiteX2" fmla="*/ 25633 w 51400"/>
                <a:gd name="connsiteY2" fmla="*/ 1253793 h 1433984"/>
                <a:gd name="connsiteX3" fmla="*/ 51033 w 51400"/>
                <a:gd name="connsiteY3" fmla="*/ 612443 h 1433984"/>
                <a:gd name="connsiteX4" fmla="*/ 38333 w 51400"/>
                <a:gd name="connsiteY4" fmla="*/ 742618 h 1433984"/>
                <a:gd name="connsiteX5" fmla="*/ 233 w 51400"/>
                <a:gd name="connsiteY5" fmla="*/ 9193 h 14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00" h="1433984">
                  <a:moveTo>
                    <a:pt x="233" y="9193"/>
                  </a:moveTo>
                  <a:cubicBezTo>
                    <a:pt x="-2413" y="108147"/>
                    <a:pt x="18225" y="1128910"/>
                    <a:pt x="22458" y="1336343"/>
                  </a:cubicBezTo>
                  <a:cubicBezTo>
                    <a:pt x="26691" y="1543776"/>
                    <a:pt x="20871" y="1374443"/>
                    <a:pt x="25633" y="1253793"/>
                  </a:cubicBezTo>
                  <a:cubicBezTo>
                    <a:pt x="30395" y="1133143"/>
                    <a:pt x="48916" y="697639"/>
                    <a:pt x="51033" y="612443"/>
                  </a:cubicBezTo>
                  <a:cubicBezTo>
                    <a:pt x="53150" y="527247"/>
                    <a:pt x="45741" y="844747"/>
                    <a:pt x="38333" y="742618"/>
                  </a:cubicBezTo>
                  <a:cubicBezTo>
                    <a:pt x="30925" y="640489"/>
                    <a:pt x="2879" y="-89761"/>
                    <a:pt x="233" y="91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9272E260-9876-E43C-22E9-BE63BA41BB5B}"/>
                </a:ext>
              </a:extLst>
            </p:cNvPr>
            <p:cNvSpPr/>
            <p:nvPr/>
          </p:nvSpPr>
          <p:spPr>
            <a:xfrm>
              <a:off x="9109063" y="5706407"/>
              <a:ext cx="379540" cy="795213"/>
            </a:xfrm>
            <a:custGeom>
              <a:avLst/>
              <a:gdLst>
                <a:gd name="connsiteX0" fmla="*/ 12 w 379540"/>
                <a:gd name="connsiteY0" fmla="*/ 107018 h 795213"/>
                <a:gd name="connsiteX1" fmla="*/ 320687 w 379540"/>
                <a:gd name="connsiteY1" fmla="*/ 27643 h 795213"/>
                <a:gd name="connsiteX2" fmla="*/ 333387 w 379540"/>
                <a:gd name="connsiteY2" fmla="*/ 189568 h 795213"/>
                <a:gd name="connsiteX3" fmla="*/ 349262 w 379540"/>
                <a:gd name="connsiteY3" fmla="*/ 116543 h 795213"/>
                <a:gd name="connsiteX4" fmla="*/ 368312 w 379540"/>
                <a:gd name="connsiteY4" fmla="*/ 792818 h 795213"/>
                <a:gd name="connsiteX5" fmla="*/ 377837 w 379540"/>
                <a:gd name="connsiteY5" fmla="*/ 329268 h 795213"/>
                <a:gd name="connsiteX6" fmla="*/ 333387 w 379540"/>
                <a:gd name="connsiteY6" fmla="*/ 5418 h 795213"/>
                <a:gd name="connsiteX7" fmla="*/ 12 w 379540"/>
                <a:gd name="connsiteY7" fmla="*/ 107018 h 7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40" h="795213">
                  <a:moveTo>
                    <a:pt x="12" y="107018"/>
                  </a:moveTo>
                  <a:cubicBezTo>
                    <a:pt x="-2105" y="110722"/>
                    <a:pt x="265125" y="13885"/>
                    <a:pt x="320687" y="27643"/>
                  </a:cubicBezTo>
                  <a:cubicBezTo>
                    <a:pt x="376250" y="41401"/>
                    <a:pt x="328624" y="174751"/>
                    <a:pt x="333387" y="189568"/>
                  </a:cubicBezTo>
                  <a:cubicBezTo>
                    <a:pt x="338150" y="204385"/>
                    <a:pt x="343441" y="16001"/>
                    <a:pt x="349262" y="116543"/>
                  </a:cubicBezTo>
                  <a:cubicBezTo>
                    <a:pt x="355083" y="217085"/>
                    <a:pt x="363550" y="757364"/>
                    <a:pt x="368312" y="792818"/>
                  </a:cubicBezTo>
                  <a:cubicBezTo>
                    <a:pt x="373074" y="828272"/>
                    <a:pt x="383658" y="460501"/>
                    <a:pt x="377837" y="329268"/>
                  </a:cubicBezTo>
                  <a:cubicBezTo>
                    <a:pt x="372016" y="198035"/>
                    <a:pt x="400062" y="38755"/>
                    <a:pt x="333387" y="5418"/>
                  </a:cubicBezTo>
                  <a:cubicBezTo>
                    <a:pt x="266712" y="-27920"/>
                    <a:pt x="2129" y="103314"/>
                    <a:pt x="12" y="1070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C86D9F57-A488-DBA2-37D6-A778B8AAD78B}"/>
                </a:ext>
              </a:extLst>
            </p:cNvPr>
            <p:cNvSpPr/>
            <p:nvPr/>
          </p:nvSpPr>
          <p:spPr>
            <a:xfrm>
              <a:off x="9429476" y="6480710"/>
              <a:ext cx="44805" cy="1630591"/>
            </a:xfrm>
            <a:custGeom>
              <a:avLst/>
              <a:gdLst>
                <a:gd name="connsiteX0" fmla="*/ 274 w 44805"/>
                <a:gd name="connsiteY0" fmla="*/ 43915 h 1630591"/>
                <a:gd name="connsiteX1" fmla="*/ 25674 w 44805"/>
                <a:gd name="connsiteY1" fmla="*/ 1513940 h 1630591"/>
                <a:gd name="connsiteX2" fmla="*/ 19324 w 44805"/>
                <a:gd name="connsiteY2" fmla="*/ 1396465 h 1630591"/>
                <a:gd name="connsiteX3" fmla="*/ 32024 w 44805"/>
                <a:gd name="connsiteY3" fmla="*/ 269340 h 1630591"/>
                <a:gd name="connsiteX4" fmla="*/ 44724 w 44805"/>
                <a:gd name="connsiteY4" fmla="*/ 374115 h 1630591"/>
                <a:gd name="connsiteX5" fmla="*/ 274 w 44805"/>
                <a:gd name="connsiteY5" fmla="*/ 43915 h 163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05" h="1630591">
                  <a:moveTo>
                    <a:pt x="274" y="43915"/>
                  </a:moveTo>
                  <a:cubicBezTo>
                    <a:pt x="-2901" y="233886"/>
                    <a:pt x="22499" y="1288515"/>
                    <a:pt x="25674" y="1513940"/>
                  </a:cubicBezTo>
                  <a:cubicBezTo>
                    <a:pt x="28849" y="1739365"/>
                    <a:pt x="18266" y="1603898"/>
                    <a:pt x="19324" y="1396465"/>
                  </a:cubicBezTo>
                  <a:cubicBezTo>
                    <a:pt x="20382" y="1189032"/>
                    <a:pt x="27791" y="439732"/>
                    <a:pt x="32024" y="269340"/>
                  </a:cubicBezTo>
                  <a:cubicBezTo>
                    <a:pt x="36257" y="98948"/>
                    <a:pt x="45782" y="408511"/>
                    <a:pt x="44724" y="374115"/>
                  </a:cubicBezTo>
                  <a:cubicBezTo>
                    <a:pt x="43666" y="339719"/>
                    <a:pt x="3449" y="-146056"/>
                    <a:pt x="274" y="439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F662051B-342B-FB72-1DA3-9C0A56C966C4}"/>
                </a:ext>
              </a:extLst>
            </p:cNvPr>
            <p:cNvSpPr/>
            <p:nvPr/>
          </p:nvSpPr>
          <p:spPr>
            <a:xfrm>
              <a:off x="9480077" y="6794531"/>
              <a:ext cx="14242" cy="1522088"/>
            </a:xfrm>
            <a:custGeom>
              <a:avLst/>
              <a:gdLst>
                <a:gd name="connsiteX0" fmla="*/ 13173 w 14242"/>
                <a:gd name="connsiteY0" fmla="*/ 28544 h 1522088"/>
                <a:gd name="connsiteX1" fmla="*/ 13173 w 14242"/>
                <a:gd name="connsiteY1" fmla="*/ 1422369 h 1522088"/>
                <a:gd name="connsiteX2" fmla="*/ 9998 w 14242"/>
                <a:gd name="connsiteY2" fmla="*/ 1314419 h 1522088"/>
                <a:gd name="connsiteX3" fmla="*/ 473 w 14242"/>
                <a:gd name="connsiteY3" fmla="*/ 546069 h 1522088"/>
                <a:gd name="connsiteX4" fmla="*/ 13173 w 14242"/>
                <a:gd name="connsiteY4" fmla="*/ 28544 h 152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2" h="1522088">
                  <a:moveTo>
                    <a:pt x="13173" y="28544"/>
                  </a:moveTo>
                  <a:cubicBezTo>
                    <a:pt x="15290" y="174594"/>
                    <a:pt x="13702" y="1208057"/>
                    <a:pt x="13173" y="1422369"/>
                  </a:cubicBezTo>
                  <a:cubicBezTo>
                    <a:pt x="12644" y="1636681"/>
                    <a:pt x="12115" y="1460469"/>
                    <a:pt x="9998" y="1314419"/>
                  </a:cubicBezTo>
                  <a:cubicBezTo>
                    <a:pt x="7881" y="1168369"/>
                    <a:pt x="3648" y="758265"/>
                    <a:pt x="473" y="546069"/>
                  </a:cubicBezTo>
                  <a:cubicBezTo>
                    <a:pt x="-2702" y="333873"/>
                    <a:pt x="11056" y="-117506"/>
                    <a:pt x="13173" y="285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B5222E8E-60F7-6917-5E65-23610FCFAB14}"/>
                </a:ext>
              </a:extLst>
            </p:cNvPr>
            <p:cNvSpPr/>
            <p:nvPr/>
          </p:nvSpPr>
          <p:spPr>
            <a:xfrm>
              <a:off x="9470780" y="8156383"/>
              <a:ext cx="16252" cy="1267483"/>
            </a:xfrm>
            <a:custGeom>
              <a:avLst/>
              <a:gdLst>
                <a:gd name="connsiteX0" fmla="*/ 9770 w 16252"/>
                <a:gd name="connsiteY0" fmla="*/ 9717 h 1267483"/>
                <a:gd name="connsiteX1" fmla="*/ 16120 w 16252"/>
                <a:gd name="connsiteY1" fmla="*/ 1228917 h 1267483"/>
                <a:gd name="connsiteX2" fmla="*/ 12945 w 16252"/>
                <a:gd name="connsiteY2" fmla="*/ 936817 h 1267483"/>
                <a:gd name="connsiteX3" fmla="*/ 245 w 16252"/>
                <a:gd name="connsiteY3" fmla="*/ 670117 h 1267483"/>
                <a:gd name="connsiteX4" fmla="*/ 9770 w 16252"/>
                <a:gd name="connsiteY4" fmla="*/ 9717 h 126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" h="1267483">
                  <a:moveTo>
                    <a:pt x="9770" y="9717"/>
                  </a:moveTo>
                  <a:cubicBezTo>
                    <a:pt x="12416" y="102850"/>
                    <a:pt x="15591" y="1074400"/>
                    <a:pt x="16120" y="1228917"/>
                  </a:cubicBezTo>
                  <a:cubicBezTo>
                    <a:pt x="16649" y="1383434"/>
                    <a:pt x="15591" y="1029950"/>
                    <a:pt x="12945" y="936817"/>
                  </a:cubicBezTo>
                  <a:cubicBezTo>
                    <a:pt x="10299" y="843684"/>
                    <a:pt x="-1872" y="820400"/>
                    <a:pt x="245" y="670117"/>
                  </a:cubicBezTo>
                  <a:cubicBezTo>
                    <a:pt x="2362" y="519834"/>
                    <a:pt x="7124" y="-83416"/>
                    <a:pt x="9770" y="97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C24FA98D-E615-C52A-8BD4-20C0369160DF}"/>
                </a:ext>
              </a:extLst>
            </p:cNvPr>
            <p:cNvSpPr/>
            <p:nvPr/>
          </p:nvSpPr>
          <p:spPr>
            <a:xfrm>
              <a:off x="9464408" y="8082607"/>
              <a:ext cx="55176" cy="1457397"/>
            </a:xfrm>
            <a:custGeom>
              <a:avLst/>
              <a:gdLst>
                <a:gd name="connsiteX0" fmla="*/ 32017 w 55176"/>
                <a:gd name="connsiteY0" fmla="*/ 943 h 1457397"/>
                <a:gd name="connsiteX1" fmla="*/ 54242 w 55176"/>
                <a:gd name="connsiteY1" fmla="*/ 1375718 h 1457397"/>
                <a:gd name="connsiteX2" fmla="*/ 267 w 55176"/>
                <a:gd name="connsiteY2" fmla="*/ 1162993 h 1457397"/>
                <a:gd name="connsiteX3" fmla="*/ 32017 w 55176"/>
                <a:gd name="connsiteY3" fmla="*/ 943 h 14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76" h="1457397">
                  <a:moveTo>
                    <a:pt x="32017" y="943"/>
                  </a:moveTo>
                  <a:cubicBezTo>
                    <a:pt x="41013" y="36397"/>
                    <a:pt x="59534" y="1182043"/>
                    <a:pt x="54242" y="1375718"/>
                  </a:cubicBezTo>
                  <a:cubicBezTo>
                    <a:pt x="48950" y="1569393"/>
                    <a:pt x="3442" y="1386301"/>
                    <a:pt x="267" y="1162993"/>
                  </a:cubicBezTo>
                  <a:cubicBezTo>
                    <a:pt x="-2908" y="939685"/>
                    <a:pt x="23021" y="-34511"/>
                    <a:pt x="32017" y="9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B73679EF-1CD9-CAA9-2B2C-D64B38B7947E}"/>
                </a:ext>
              </a:extLst>
            </p:cNvPr>
            <p:cNvSpPr/>
            <p:nvPr/>
          </p:nvSpPr>
          <p:spPr>
            <a:xfrm>
              <a:off x="9486361" y="9564873"/>
              <a:ext cx="23072" cy="601362"/>
            </a:xfrm>
            <a:custGeom>
              <a:avLst/>
              <a:gdLst>
                <a:gd name="connsiteX0" fmla="*/ 539 w 23072"/>
                <a:gd name="connsiteY0" fmla="*/ 10927 h 601362"/>
                <a:gd name="connsiteX1" fmla="*/ 3714 w 23072"/>
                <a:gd name="connsiteY1" fmla="*/ 576077 h 601362"/>
                <a:gd name="connsiteX2" fmla="*/ 3714 w 23072"/>
                <a:gd name="connsiteY2" fmla="*/ 464952 h 601362"/>
                <a:gd name="connsiteX3" fmla="*/ 22764 w 23072"/>
                <a:gd name="connsiteY3" fmla="*/ 122052 h 601362"/>
                <a:gd name="connsiteX4" fmla="*/ 16414 w 23072"/>
                <a:gd name="connsiteY4" fmla="*/ 195077 h 601362"/>
                <a:gd name="connsiteX5" fmla="*/ 539 w 23072"/>
                <a:gd name="connsiteY5" fmla="*/ 10927 h 60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2" h="601362">
                  <a:moveTo>
                    <a:pt x="539" y="10927"/>
                  </a:moveTo>
                  <a:cubicBezTo>
                    <a:pt x="-1578" y="74427"/>
                    <a:pt x="3185" y="500406"/>
                    <a:pt x="3714" y="576077"/>
                  </a:cubicBezTo>
                  <a:cubicBezTo>
                    <a:pt x="4243" y="651748"/>
                    <a:pt x="539" y="540623"/>
                    <a:pt x="3714" y="464952"/>
                  </a:cubicBezTo>
                  <a:cubicBezTo>
                    <a:pt x="6889" y="389281"/>
                    <a:pt x="20647" y="167031"/>
                    <a:pt x="22764" y="122052"/>
                  </a:cubicBezTo>
                  <a:cubicBezTo>
                    <a:pt x="24881" y="77073"/>
                    <a:pt x="15356" y="209364"/>
                    <a:pt x="16414" y="195077"/>
                  </a:cubicBezTo>
                  <a:cubicBezTo>
                    <a:pt x="17472" y="180790"/>
                    <a:pt x="2656" y="-52573"/>
                    <a:pt x="539" y="109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0F047DB6-FD6E-5DB9-0670-67F2CF8AA8BC}"/>
                </a:ext>
              </a:extLst>
            </p:cNvPr>
            <p:cNvSpPr/>
            <p:nvPr/>
          </p:nvSpPr>
          <p:spPr>
            <a:xfrm>
              <a:off x="9326680" y="9420420"/>
              <a:ext cx="186581" cy="700754"/>
            </a:xfrm>
            <a:custGeom>
              <a:avLst/>
              <a:gdLst>
                <a:gd name="connsiteX0" fmla="*/ 17345 w 186581"/>
                <a:gd name="connsiteY0" fmla="*/ 2980 h 700754"/>
                <a:gd name="connsiteX1" fmla="*/ 52270 w 186581"/>
                <a:gd name="connsiteY1" fmla="*/ 441130 h 700754"/>
                <a:gd name="connsiteX2" fmla="*/ 33220 w 186581"/>
                <a:gd name="connsiteY2" fmla="*/ 406205 h 700754"/>
                <a:gd name="connsiteX3" fmla="*/ 185620 w 186581"/>
                <a:gd name="connsiteY3" fmla="*/ 698305 h 700754"/>
                <a:gd name="connsiteX4" fmla="*/ 93545 w 186581"/>
                <a:gd name="connsiteY4" fmla="*/ 536380 h 700754"/>
                <a:gd name="connsiteX5" fmla="*/ 1470 w 186581"/>
                <a:gd name="connsiteY5" fmla="*/ 364930 h 700754"/>
                <a:gd name="connsiteX6" fmla="*/ 36395 w 186581"/>
                <a:gd name="connsiteY6" fmla="*/ 447480 h 700754"/>
                <a:gd name="connsiteX7" fmla="*/ 30045 w 186581"/>
                <a:gd name="connsiteY7" fmla="*/ 256980 h 700754"/>
                <a:gd name="connsiteX8" fmla="*/ 17345 w 186581"/>
                <a:gd name="connsiteY8" fmla="*/ 2980 h 70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81" h="700754">
                  <a:moveTo>
                    <a:pt x="17345" y="2980"/>
                  </a:moveTo>
                  <a:cubicBezTo>
                    <a:pt x="21049" y="33672"/>
                    <a:pt x="49624" y="373926"/>
                    <a:pt x="52270" y="441130"/>
                  </a:cubicBezTo>
                  <a:cubicBezTo>
                    <a:pt x="54916" y="508334"/>
                    <a:pt x="10995" y="363343"/>
                    <a:pt x="33220" y="406205"/>
                  </a:cubicBezTo>
                  <a:cubicBezTo>
                    <a:pt x="55445" y="449067"/>
                    <a:pt x="175566" y="676609"/>
                    <a:pt x="185620" y="698305"/>
                  </a:cubicBezTo>
                  <a:cubicBezTo>
                    <a:pt x="195674" y="720001"/>
                    <a:pt x="124237" y="591943"/>
                    <a:pt x="93545" y="536380"/>
                  </a:cubicBezTo>
                  <a:cubicBezTo>
                    <a:pt x="62853" y="480818"/>
                    <a:pt x="10995" y="379747"/>
                    <a:pt x="1470" y="364930"/>
                  </a:cubicBezTo>
                  <a:cubicBezTo>
                    <a:pt x="-8055" y="350113"/>
                    <a:pt x="31633" y="465472"/>
                    <a:pt x="36395" y="447480"/>
                  </a:cubicBezTo>
                  <a:cubicBezTo>
                    <a:pt x="41158" y="429488"/>
                    <a:pt x="30045" y="326830"/>
                    <a:pt x="30045" y="256980"/>
                  </a:cubicBezTo>
                  <a:cubicBezTo>
                    <a:pt x="30045" y="187130"/>
                    <a:pt x="13641" y="-27712"/>
                    <a:pt x="17345" y="29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378D9DC4-4B54-7596-1E23-3E723617ED66}"/>
                </a:ext>
              </a:extLst>
            </p:cNvPr>
            <p:cNvSpPr/>
            <p:nvPr/>
          </p:nvSpPr>
          <p:spPr>
            <a:xfrm>
              <a:off x="5014349" y="5660898"/>
              <a:ext cx="434184" cy="82714"/>
            </a:xfrm>
            <a:custGeom>
              <a:avLst/>
              <a:gdLst>
                <a:gd name="connsiteX0" fmla="*/ 433951 w 434184"/>
                <a:gd name="connsiteY0" fmla="*/ 82677 h 82714"/>
                <a:gd name="connsiteX1" fmla="*/ 199001 w 434184"/>
                <a:gd name="connsiteY1" fmla="*/ 47752 h 82714"/>
                <a:gd name="connsiteX2" fmla="*/ 5326 w 434184"/>
                <a:gd name="connsiteY2" fmla="*/ 127 h 82714"/>
                <a:gd name="connsiteX3" fmla="*/ 52951 w 434184"/>
                <a:gd name="connsiteY3" fmla="*/ 35052 h 82714"/>
                <a:gd name="connsiteX4" fmla="*/ 37076 w 434184"/>
                <a:gd name="connsiteY4" fmla="*/ 73152 h 82714"/>
                <a:gd name="connsiteX5" fmla="*/ 40251 w 434184"/>
                <a:gd name="connsiteY5" fmla="*/ 38227 h 82714"/>
                <a:gd name="connsiteX6" fmla="*/ 205351 w 434184"/>
                <a:gd name="connsiteY6" fmla="*/ 44577 h 82714"/>
                <a:gd name="connsiteX7" fmla="*/ 154551 w 434184"/>
                <a:gd name="connsiteY7" fmla="*/ 54102 h 82714"/>
                <a:gd name="connsiteX8" fmla="*/ 433951 w 434184"/>
                <a:gd name="connsiteY8" fmla="*/ 82677 h 8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184" h="82714">
                  <a:moveTo>
                    <a:pt x="433951" y="82677"/>
                  </a:moveTo>
                  <a:cubicBezTo>
                    <a:pt x="441359" y="81619"/>
                    <a:pt x="270438" y="61510"/>
                    <a:pt x="199001" y="47752"/>
                  </a:cubicBezTo>
                  <a:cubicBezTo>
                    <a:pt x="127564" y="33994"/>
                    <a:pt x="29668" y="2244"/>
                    <a:pt x="5326" y="127"/>
                  </a:cubicBezTo>
                  <a:cubicBezTo>
                    <a:pt x="-19016" y="-1990"/>
                    <a:pt x="47659" y="22881"/>
                    <a:pt x="52951" y="35052"/>
                  </a:cubicBezTo>
                  <a:cubicBezTo>
                    <a:pt x="58243" y="47223"/>
                    <a:pt x="39193" y="72623"/>
                    <a:pt x="37076" y="73152"/>
                  </a:cubicBezTo>
                  <a:cubicBezTo>
                    <a:pt x="34959" y="73681"/>
                    <a:pt x="12205" y="42989"/>
                    <a:pt x="40251" y="38227"/>
                  </a:cubicBezTo>
                  <a:cubicBezTo>
                    <a:pt x="68297" y="33465"/>
                    <a:pt x="186301" y="41931"/>
                    <a:pt x="205351" y="44577"/>
                  </a:cubicBezTo>
                  <a:cubicBezTo>
                    <a:pt x="224401" y="47223"/>
                    <a:pt x="115922" y="46164"/>
                    <a:pt x="154551" y="54102"/>
                  </a:cubicBezTo>
                  <a:cubicBezTo>
                    <a:pt x="193180" y="62039"/>
                    <a:pt x="426543" y="83735"/>
                    <a:pt x="433951" y="8267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4044CAB3-849F-F278-02DA-419E6547A089}"/>
                </a:ext>
              </a:extLst>
            </p:cNvPr>
            <p:cNvSpPr/>
            <p:nvPr/>
          </p:nvSpPr>
          <p:spPr>
            <a:xfrm>
              <a:off x="5118476" y="5695385"/>
              <a:ext cx="1255086" cy="22874"/>
            </a:xfrm>
            <a:custGeom>
              <a:avLst/>
              <a:gdLst>
                <a:gd name="connsiteX0" fmla="*/ 5974 w 1255086"/>
                <a:gd name="connsiteY0" fmla="*/ 565 h 22874"/>
                <a:gd name="connsiteX1" fmla="*/ 1091824 w 1255086"/>
                <a:gd name="connsiteY1" fmla="*/ 6915 h 22874"/>
                <a:gd name="connsiteX2" fmla="*/ 948949 w 1255086"/>
                <a:gd name="connsiteY2" fmla="*/ 10090 h 22874"/>
                <a:gd name="connsiteX3" fmla="*/ 1253749 w 1255086"/>
                <a:gd name="connsiteY3" fmla="*/ 16440 h 22874"/>
                <a:gd name="connsiteX4" fmla="*/ 806074 w 1255086"/>
                <a:gd name="connsiteY4" fmla="*/ 16440 h 22874"/>
                <a:gd name="connsiteX5" fmla="*/ 421899 w 1255086"/>
                <a:gd name="connsiteY5" fmla="*/ 6915 h 22874"/>
                <a:gd name="connsiteX6" fmla="*/ 644149 w 1255086"/>
                <a:gd name="connsiteY6" fmla="*/ 22790 h 22874"/>
                <a:gd name="connsiteX7" fmla="*/ 5974 w 1255086"/>
                <a:gd name="connsiteY7" fmla="*/ 565 h 2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086" h="22874">
                  <a:moveTo>
                    <a:pt x="5974" y="565"/>
                  </a:moveTo>
                  <a:cubicBezTo>
                    <a:pt x="80586" y="-2081"/>
                    <a:pt x="934662" y="5328"/>
                    <a:pt x="1091824" y="6915"/>
                  </a:cubicBezTo>
                  <a:cubicBezTo>
                    <a:pt x="1248986" y="8502"/>
                    <a:pt x="921962" y="8503"/>
                    <a:pt x="948949" y="10090"/>
                  </a:cubicBezTo>
                  <a:cubicBezTo>
                    <a:pt x="975936" y="11677"/>
                    <a:pt x="1277561" y="15382"/>
                    <a:pt x="1253749" y="16440"/>
                  </a:cubicBezTo>
                  <a:cubicBezTo>
                    <a:pt x="1229937" y="17498"/>
                    <a:pt x="944716" y="18028"/>
                    <a:pt x="806074" y="16440"/>
                  </a:cubicBezTo>
                  <a:cubicBezTo>
                    <a:pt x="667432" y="14853"/>
                    <a:pt x="448886" y="5857"/>
                    <a:pt x="421899" y="6915"/>
                  </a:cubicBezTo>
                  <a:cubicBezTo>
                    <a:pt x="394912" y="7973"/>
                    <a:pt x="709236" y="21203"/>
                    <a:pt x="644149" y="22790"/>
                  </a:cubicBezTo>
                  <a:cubicBezTo>
                    <a:pt x="579062" y="24377"/>
                    <a:pt x="-68638" y="3211"/>
                    <a:pt x="5974" y="5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50E89307-1277-97FC-D5EB-6B63763C9AE6}"/>
                </a:ext>
              </a:extLst>
            </p:cNvPr>
            <p:cNvSpPr/>
            <p:nvPr/>
          </p:nvSpPr>
          <p:spPr>
            <a:xfrm>
              <a:off x="5057775" y="5666997"/>
              <a:ext cx="1367814" cy="19428"/>
            </a:xfrm>
            <a:custGeom>
              <a:avLst/>
              <a:gdLst>
                <a:gd name="connsiteX0" fmla="*/ 0 w 1367814"/>
                <a:gd name="connsiteY0" fmla="*/ 19428 h 19428"/>
                <a:gd name="connsiteX1" fmla="*/ 942975 w 1367814"/>
                <a:gd name="connsiteY1" fmla="*/ 378 h 19428"/>
                <a:gd name="connsiteX2" fmla="*/ 920750 w 1367814"/>
                <a:gd name="connsiteY2" fmla="*/ 6728 h 19428"/>
                <a:gd name="connsiteX3" fmla="*/ 1365250 w 1367814"/>
                <a:gd name="connsiteY3" fmla="*/ 6728 h 19428"/>
                <a:gd name="connsiteX4" fmla="*/ 1114425 w 1367814"/>
                <a:gd name="connsiteY4" fmla="*/ 19428 h 19428"/>
                <a:gd name="connsiteX5" fmla="*/ 498475 w 1367814"/>
                <a:gd name="connsiteY5" fmla="*/ 16253 h 19428"/>
                <a:gd name="connsiteX6" fmla="*/ 0 w 1367814"/>
                <a:gd name="connsiteY6" fmla="*/ 19428 h 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814" h="19428">
                  <a:moveTo>
                    <a:pt x="0" y="19428"/>
                  </a:moveTo>
                  <a:cubicBezTo>
                    <a:pt x="74083" y="16782"/>
                    <a:pt x="789517" y="2495"/>
                    <a:pt x="942975" y="378"/>
                  </a:cubicBezTo>
                  <a:cubicBezTo>
                    <a:pt x="1096433" y="-1739"/>
                    <a:pt x="850371" y="5670"/>
                    <a:pt x="920750" y="6728"/>
                  </a:cubicBezTo>
                  <a:cubicBezTo>
                    <a:pt x="991129" y="7786"/>
                    <a:pt x="1332971" y="4611"/>
                    <a:pt x="1365250" y="6728"/>
                  </a:cubicBezTo>
                  <a:cubicBezTo>
                    <a:pt x="1397529" y="8845"/>
                    <a:pt x="1114425" y="19428"/>
                    <a:pt x="1114425" y="19428"/>
                  </a:cubicBezTo>
                  <a:lnTo>
                    <a:pt x="498475" y="16253"/>
                  </a:lnTo>
                  <a:lnTo>
                    <a:pt x="0" y="1942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6B418A5B-E8B6-E664-0A8B-0249469A132E}"/>
                </a:ext>
              </a:extLst>
            </p:cNvPr>
            <p:cNvSpPr/>
            <p:nvPr/>
          </p:nvSpPr>
          <p:spPr>
            <a:xfrm>
              <a:off x="6577082" y="5772009"/>
              <a:ext cx="1736293" cy="63926"/>
            </a:xfrm>
            <a:custGeom>
              <a:avLst/>
              <a:gdLst>
                <a:gd name="connsiteX0" fmla="*/ 55493 w 1736293"/>
                <a:gd name="connsiteY0" fmla="*/ 22366 h 63926"/>
                <a:gd name="connsiteX1" fmla="*/ 1665218 w 1736293"/>
                <a:gd name="connsiteY1" fmla="*/ 12841 h 63926"/>
                <a:gd name="connsiteX2" fmla="*/ 1341368 w 1736293"/>
                <a:gd name="connsiteY2" fmla="*/ 41416 h 63926"/>
                <a:gd name="connsiteX3" fmla="*/ 344418 w 1736293"/>
                <a:gd name="connsiteY3" fmla="*/ 63641 h 63926"/>
                <a:gd name="connsiteX4" fmla="*/ 1357243 w 1736293"/>
                <a:gd name="connsiteY4" fmla="*/ 25541 h 63926"/>
                <a:gd name="connsiteX5" fmla="*/ 465068 w 1736293"/>
                <a:gd name="connsiteY5" fmla="*/ 141 h 63926"/>
                <a:gd name="connsiteX6" fmla="*/ 55493 w 1736293"/>
                <a:gd name="connsiteY6" fmla="*/ 22366 h 6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93" h="63926">
                  <a:moveTo>
                    <a:pt x="55493" y="22366"/>
                  </a:moveTo>
                  <a:lnTo>
                    <a:pt x="1665218" y="12841"/>
                  </a:lnTo>
                  <a:cubicBezTo>
                    <a:pt x="1879530" y="16016"/>
                    <a:pt x="1561501" y="32949"/>
                    <a:pt x="1341368" y="41416"/>
                  </a:cubicBezTo>
                  <a:cubicBezTo>
                    <a:pt x="1121235" y="49883"/>
                    <a:pt x="341772" y="66287"/>
                    <a:pt x="344418" y="63641"/>
                  </a:cubicBezTo>
                  <a:cubicBezTo>
                    <a:pt x="347064" y="60995"/>
                    <a:pt x="1337135" y="36124"/>
                    <a:pt x="1357243" y="25541"/>
                  </a:cubicBezTo>
                  <a:cubicBezTo>
                    <a:pt x="1377351" y="14958"/>
                    <a:pt x="686260" y="2258"/>
                    <a:pt x="465068" y="141"/>
                  </a:cubicBezTo>
                  <a:cubicBezTo>
                    <a:pt x="243876" y="-1976"/>
                    <a:pt x="-144532" y="20249"/>
                    <a:pt x="55493" y="2236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7B665CEC-D38C-8C52-F4F4-63A7C4CF8D69}"/>
                </a:ext>
              </a:extLst>
            </p:cNvPr>
            <p:cNvSpPr/>
            <p:nvPr/>
          </p:nvSpPr>
          <p:spPr>
            <a:xfrm>
              <a:off x="7800678" y="5768949"/>
              <a:ext cx="1034076" cy="66934"/>
            </a:xfrm>
            <a:custGeom>
              <a:avLst/>
              <a:gdLst>
                <a:gd name="connsiteX0" fmla="*/ 6647 w 1034076"/>
                <a:gd name="connsiteY0" fmla="*/ 66701 h 66934"/>
                <a:gd name="connsiteX1" fmla="*/ 1000422 w 1034076"/>
                <a:gd name="connsiteY1" fmla="*/ 44476 h 66934"/>
                <a:gd name="connsiteX2" fmla="*/ 771822 w 1034076"/>
                <a:gd name="connsiteY2" fmla="*/ 41301 h 66934"/>
                <a:gd name="connsiteX3" fmla="*/ 482897 w 1034076"/>
                <a:gd name="connsiteY3" fmla="*/ 26 h 66934"/>
                <a:gd name="connsiteX4" fmla="*/ 711497 w 1034076"/>
                <a:gd name="connsiteY4" fmla="*/ 34951 h 66934"/>
                <a:gd name="connsiteX5" fmla="*/ 571797 w 1034076"/>
                <a:gd name="connsiteY5" fmla="*/ 28601 h 66934"/>
                <a:gd name="connsiteX6" fmla="*/ 6647 w 1034076"/>
                <a:gd name="connsiteY6" fmla="*/ 66701 h 6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076" h="66934">
                  <a:moveTo>
                    <a:pt x="6647" y="66701"/>
                  </a:moveTo>
                  <a:cubicBezTo>
                    <a:pt x="78084" y="69347"/>
                    <a:pt x="872893" y="48709"/>
                    <a:pt x="1000422" y="44476"/>
                  </a:cubicBezTo>
                  <a:cubicBezTo>
                    <a:pt x="1127951" y="40243"/>
                    <a:pt x="858076" y="48709"/>
                    <a:pt x="771822" y="41301"/>
                  </a:cubicBezTo>
                  <a:cubicBezTo>
                    <a:pt x="685568" y="33893"/>
                    <a:pt x="492951" y="1084"/>
                    <a:pt x="482897" y="26"/>
                  </a:cubicBezTo>
                  <a:cubicBezTo>
                    <a:pt x="472843" y="-1032"/>
                    <a:pt x="696680" y="30188"/>
                    <a:pt x="711497" y="34951"/>
                  </a:cubicBezTo>
                  <a:cubicBezTo>
                    <a:pt x="726314" y="39714"/>
                    <a:pt x="682922" y="21193"/>
                    <a:pt x="571797" y="28601"/>
                  </a:cubicBezTo>
                  <a:cubicBezTo>
                    <a:pt x="460672" y="36009"/>
                    <a:pt x="-64790" y="64055"/>
                    <a:pt x="6647" y="6670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C1FF2844-3AA7-0048-6C8A-C8F2B1AB87C7}"/>
                </a:ext>
              </a:extLst>
            </p:cNvPr>
            <p:cNvSpPr/>
            <p:nvPr/>
          </p:nvSpPr>
          <p:spPr>
            <a:xfrm>
              <a:off x="6584950" y="5680075"/>
              <a:ext cx="1046546" cy="50880"/>
            </a:xfrm>
            <a:custGeom>
              <a:avLst/>
              <a:gdLst>
                <a:gd name="connsiteX0" fmla="*/ 0 w 1046546"/>
                <a:gd name="connsiteY0" fmla="*/ 19050 h 50880"/>
                <a:gd name="connsiteX1" fmla="*/ 1044575 w 1046546"/>
                <a:gd name="connsiteY1" fmla="*/ 15875 h 50880"/>
                <a:gd name="connsiteX2" fmla="*/ 273050 w 1046546"/>
                <a:gd name="connsiteY2" fmla="*/ 50800 h 50880"/>
                <a:gd name="connsiteX3" fmla="*/ 682625 w 1046546"/>
                <a:gd name="connsiteY3" fmla="*/ 25400 h 50880"/>
                <a:gd name="connsiteX4" fmla="*/ 866775 w 1046546"/>
                <a:gd name="connsiteY4" fmla="*/ 22225 h 50880"/>
                <a:gd name="connsiteX5" fmla="*/ 450850 w 1046546"/>
                <a:gd name="connsiteY5" fmla="*/ 22225 h 50880"/>
                <a:gd name="connsiteX6" fmla="*/ 285750 w 1046546"/>
                <a:gd name="connsiteY6" fmla="*/ 9525 h 50880"/>
                <a:gd name="connsiteX7" fmla="*/ 485775 w 1046546"/>
                <a:gd name="connsiteY7" fmla="*/ 0 h 50880"/>
                <a:gd name="connsiteX8" fmla="*/ 0 w 1046546"/>
                <a:gd name="connsiteY8" fmla="*/ 19050 h 5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6546" h="50880">
                  <a:moveTo>
                    <a:pt x="0" y="19050"/>
                  </a:moveTo>
                  <a:lnTo>
                    <a:pt x="1044575" y="15875"/>
                  </a:lnTo>
                  <a:cubicBezTo>
                    <a:pt x="1090083" y="21167"/>
                    <a:pt x="333375" y="49213"/>
                    <a:pt x="273050" y="50800"/>
                  </a:cubicBezTo>
                  <a:cubicBezTo>
                    <a:pt x="212725" y="52387"/>
                    <a:pt x="583671" y="30163"/>
                    <a:pt x="682625" y="25400"/>
                  </a:cubicBezTo>
                  <a:cubicBezTo>
                    <a:pt x="781579" y="20637"/>
                    <a:pt x="905404" y="22754"/>
                    <a:pt x="866775" y="22225"/>
                  </a:cubicBezTo>
                  <a:cubicBezTo>
                    <a:pt x="828146" y="21696"/>
                    <a:pt x="547688" y="24342"/>
                    <a:pt x="450850" y="22225"/>
                  </a:cubicBezTo>
                  <a:cubicBezTo>
                    <a:pt x="354013" y="20108"/>
                    <a:pt x="279929" y="13229"/>
                    <a:pt x="285750" y="9525"/>
                  </a:cubicBezTo>
                  <a:cubicBezTo>
                    <a:pt x="291571" y="5821"/>
                    <a:pt x="485775" y="0"/>
                    <a:pt x="485775" y="0"/>
                  </a:cubicBezTo>
                  <a:lnTo>
                    <a:pt x="0" y="1905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D11AD347-7642-72F9-53A4-0DDF97BB08A2}"/>
                </a:ext>
              </a:extLst>
            </p:cNvPr>
            <p:cNvSpPr/>
            <p:nvPr/>
          </p:nvSpPr>
          <p:spPr>
            <a:xfrm>
              <a:off x="7823200" y="5682398"/>
              <a:ext cx="1618834" cy="121504"/>
            </a:xfrm>
            <a:custGeom>
              <a:avLst/>
              <a:gdLst>
                <a:gd name="connsiteX0" fmla="*/ 0 w 1618834"/>
                <a:gd name="connsiteY0" fmla="*/ 13552 h 121504"/>
                <a:gd name="connsiteX1" fmla="*/ 69850 w 1618834"/>
                <a:gd name="connsiteY1" fmla="*/ 16727 h 121504"/>
                <a:gd name="connsiteX2" fmla="*/ 1479550 w 1618834"/>
                <a:gd name="connsiteY2" fmla="*/ 852 h 121504"/>
                <a:gd name="connsiteX3" fmla="*/ 1558925 w 1618834"/>
                <a:gd name="connsiteY3" fmla="*/ 4027 h 121504"/>
                <a:gd name="connsiteX4" fmla="*/ 1406525 w 1618834"/>
                <a:gd name="connsiteY4" fmla="*/ 19902 h 121504"/>
                <a:gd name="connsiteX5" fmla="*/ 495300 w 1618834"/>
                <a:gd name="connsiteY5" fmla="*/ 121502 h 121504"/>
                <a:gd name="connsiteX6" fmla="*/ 1362075 w 1618834"/>
                <a:gd name="connsiteY6" fmla="*/ 23077 h 121504"/>
                <a:gd name="connsiteX7" fmla="*/ 596900 w 1618834"/>
                <a:gd name="connsiteY7" fmla="*/ 29427 h 121504"/>
                <a:gd name="connsiteX8" fmla="*/ 977900 w 1618834"/>
                <a:gd name="connsiteY8" fmla="*/ 26252 h 121504"/>
                <a:gd name="connsiteX9" fmla="*/ 752475 w 1618834"/>
                <a:gd name="connsiteY9" fmla="*/ 38952 h 121504"/>
                <a:gd name="connsiteX10" fmla="*/ 396875 w 1618834"/>
                <a:gd name="connsiteY10" fmla="*/ 35777 h 121504"/>
                <a:gd name="connsiteX11" fmla="*/ 0 w 1618834"/>
                <a:gd name="connsiteY11" fmla="*/ 13552 h 12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8834" h="121504">
                  <a:moveTo>
                    <a:pt x="0" y="13552"/>
                  </a:moveTo>
                  <a:lnTo>
                    <a:pt x="69850" y="16727"/>
                  </a:lnTo>
                  <a:lnTo>
                    <a:pt x="1479550" y="852"/>
                  </a:lnTo>
                  <a:cubicBezTo>
                    <a:pt x="1727729" y="-1265"/>
                    <a:pt x="1571096" y="852"/>
                    <a:pt x="1558925" y="4027"/>
                  </a:cubicBezTo>
                  <a:cubicBezTo>
                    <a:pt x="1546754" y="7202"/>
                    <a:pt x="1406525" y="19902"/>
                    <a:pt x="1406525" y="19902"/>
                  </a:cubicBezTo>
                  <a:lnTo>
                    <a:pt x="495300" y="121502"/>
                  </a:lnTo>
                  <a:cubicBezTo>
                    <a:pt x="487892" y="122031"/>
                    <a:pt x="1345142" y="38423"/>
                    <a:pt x="1362075" y="23077"/>
                  </a:cubicBezTo>
                  <a:cubicBezTo>
                    <a:pt x="1379008" y="7731"/>
                    <a:pt x="596900" y="29427"/>
                    <a:pt x="596900" y="29427"/>
                  </a:cubicBezTo>
                  <a:lnTo>
                    <a:pt x="977900" y="26252"/>
                  </a:lnTo>
                  <a:lnTo>
                    <a:pt x="752475" y="38952"/>
                  </a:lnTo>
                  <a:lnTo>
                    <a:pt x="396875" y="35777"/>
                  </a:lnTo>
                  <a:cubicBezTo>
                    <a:pt x="274638" y="32602"/>
                    <a:pt x="146844" y="26252"/>
                    <a:pt x="0" y="135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153459DD-5ED4-B993-AC00-7A3EC3DC844C}"/>
                </a:ext>
              </a:extLst>
            </p:cNvPr>
            <p:cNvSpPr/>
            <p:nvPr/>
          </p:nvSpPr>
          <p:spPr>
            <a:xfrm>
              <a:off x="6339887" y="4405505"/>
              <a:ext cx="576022" cy="1403204"/>
            </a:xfrm>
            <a:custGeom>
              <a:avLst/>
              <a:gdLst>
                <a:gd name="connsiteX0" fmla="*/ 562563 w 576022"/>
                <a:gd name="connsiteY0" fmla="*/ 20445 h 1403204"/>
                <a:gd name="connsiteX1" fmla="*/ 527638 w 576022"/>
                <a:gd name="connsiteY1" fmla="*/ 58545 h 1403204"/>
                <a:gd name="connsiteX2" fmla="*/ 232363 w 576022"/>
                <a:gd name="connsiteY2" fmla="*/ 483995 h 1403204"/>
                <a:gd name="connsiteX3" fmla="*/ 381588 w 576022"/>
                <a:gd name="connsiteY3" fmla="*/ 214120 h 1403204"/>
                <a:gd name="connsiteX4" fmla="*/ 206963 w 576022"/>
                <a:gd name="connsiteY4" fmla="*/ 541145 h 1403204"/>
                <a:gd name="connsiteX5" fmla="*/ 216488 w 576022"/>
                <a:gd name="connsiteY5" fmla="*/ 490345 h 1403204"/>
                <a:gd name="connsiteX6" fmla="*/ 57738 w 576022"/>
                <a:gd name="connsiteY6" fmla="*/ 1068195 h 1403204"/>
                <a:gd name="connsiteX7" fmla="*/ 67263 w 576022"/>
                <a:gd name="connsiteY7" fmla="*/ 1030095 h 1403204"/>
                <a:gd name="connsiteX8" fmla="*/ 16463 w 576022"/>
                <a:gd name="connsiteY8" fmla="*/ 1398395 h 1403204"/>
                <a:gd name="connsiteX9" fmla="*/ 19638 w 576022"/>
                <a:gd name="connsiteY9" fmla="*/ 1182495 h 1403204"/>
                <a:gd name="connsiteX10" fmla="*/ 241888 w 576022"/>
                <a:gd name="connsiteY10" fmla="*/ 404620 h 1403204"/>
                <a:gd name="connsiteX11" fmla="*/ 203788 w 576022"/>
                <a:gd name="connsiteY11" fmla="*/ 518920 h 1403204"/>
                <a:gd name="connsiteX12" fmla="*/ 391113 w 576022"/>
                <a:gd name="connsiteY12" fmla="*/ 188720 h 1403204"/>
                <a:gd name="connsiteX13" fmla="*/ 391113 w 576022"/>
                <a:gd name="connsiteY13" fmla="*/ 217295 h 1403204"/>
                <a:gd name="connsiteX14" fmla="*/ 562563 w 576022"/>
                <a:gd name="connsiteY14" fmla="*/ 20445 h 14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022" h="1403204">
                  <a:moveTo>
                    <a:pt x="562563" y="20445"/>
                  </a:moveTo>
                  <a:cubicBezTo>
                    <a:pt x="585317" y="-6013"/>
                    <a:pt x="582671" y="-18713"/>
                    <a:pt x="527638" y="58545"/>
                  </a:cubicBezTo>
                  <a:cubicBezTo>
                    <a:pt x="472605" y="135803"/>
                    <a:pt x="256705" y="458066"/>
                    <a:pt x="232363" y="483995"/>
                  </a:cubicBezTo>
                  <a:cubicBezTo>
                    <a:pt x="208021" y="509924"/>
                    <a:pt x="385821" y="204595"/>
                    <a:pt x="381588" y="214120"/>
                  </a:cubicBezTo>
                  <a:cubicBezTo>
                    <a:pt x="377355" y="223645"/>
                    <a:pt x="234480" y="495108"/>
                    <a:pt x="206963" y="541145"/>
                  </a:cubicBezTo>
                  <a:cubicBezTo>
                    <a:pt x="179446" y="587183"/>
                    <a:pt x="241359" y="402503"/>
                    <a:pt x="216488" y="490345"/>
                  </a:cubicBezTo>
                  <a:cubicBezTo>
                    <a:pt x="191617" y="578187"/>
                    <a:pt x="82609" y="978237"/>
                    <a:pt x="57738" y="1068195"/>
                  </a:cubicBezTo>
                  <a:cubicBezTo>
                    <a:pt x="32867" y="1158153"/>
                    <a:pt x="74142" y="975062"/>
                    <a:pt x="67263" y="1030095"/>
                  </a:cubicBezTo>
                  <a:cubicBezTo>
                    <a:pt x="60384" y="1085128"/>
                    <a:pt x="24400" y="1372995"/>
                    <a:pt x="16463" y="1398395"/>
                  </a:cubicBezTo>
                  <a:cubicBezTo>
                    <a:pt x="8526" y="1423795"/>
                    <a:pt x="-17933" y="1348124"/>
                    <a:pt x="19638" y="1182495"/>
                  </a:cubicBezTo>
                  <a:cubicBezTo>
                    <a:pt x="57209" y="1016866"/>
                    <a:pt x="211196" y="515216"/>
                    <a:pt x="241888" y="404620"/>
                  </a:cubicBezTo>
                  <a:cubicBezTo>
                    <a:pt x="272580" y="294024"/>
                    <a:pt x="178917" y="554903"/>
                    <a:pt x="203788" y="518920"/>
                  </a:cubicBezTo>
                  <a:cubicBezTo>
                    <a:pt x="228659" y="482937"/>
                    <a:pt x="359892" y="238991"/>
                    <a:pt x="391113" y="188720"/>
                  </a:cubicBezTo>
                  <a:cubicBezTo>
                    <a:pt x="422334" y="138449"/>
                    <a:pt x="365713" y="243224"/>
                    <a:pt x="391113" y="217295"/>
                  </a:cubicBezTo>
                  <a:cubicBezTo>
                    <a:pt x="416513" y="191366"/>
                    <a:pt x="539809" y="46903"/>
                    <a:pt x="562563" y="204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80615A6E-E198-44D4-8238-6D5FCBF09279}"/>
                </a:ext>
              </a:extLst>
            </p:cNvPr>
            <p:cNvSpPr/>
            <p:nvPr/>
          </p:nvSpPr>
          <p:spPr>
            <a:xfrm>
              <a:off x="6412619" y="4696020"/>
              <a:ext cx="287618" cy="1114265"/>
            </a:xfrm>
            <a:custGeom>
              <a:avLst/>
              <a:gdLst>
                <a:gd name="connsiteX0" fmla="*/ 286631 w 287618"/>
                <a:gd name="connsiteY0" fmla="*/ 9330 h 1114265"/>
                <a:gd name="connsiteX1" fmla="*/ 70731 w 287618"/>
                <a:gd name="connsiteY1" fmla="*/ 618930 h 1114265"/>
                <a:gd name="connsiteX2" fmla="*/ 165981 w 287618"/>
                <a:gd name="connsiteY2" fmla="*/ 288730 h 1114265"/>
                <a:gd name="connsiteX3" fmla="*/ 13581 w 287618"/>
                <a:gd name="connsiteY3" fmla="*/ 676080 h 1114265"/>
                <a:gd name="connsiteX4" fmla="*/ 45331 w 287618"/>
                <a:gd name="connsiteY4" fmla="*/ 631630 h 1114265"/>
                <a:gd name="connsiteX5" fmla="*/ 4056 w 287618"/>
                <a:gd name="connsiteY5" fmla="*/ 1101530 h 1114265"/>
                <a:gd name="connsiteX6" fmla="*/ 23106 w 287618"/>
                <a:gd name="connsiteY6" fmla="*/ 907855 h 1114265"/>
                <a:gd name="connsiteX7" fmla="*/ 194556 w 287618"/>
                <a:gd name="connsiteY7" fmla="*/ 155380 h 1114265"/>
                <a:gd name="connsiteX8" fmla="*/ 153281 w 287618"/>
                <a:gd name="connsiteY8" fmla="*/ 244280 h 1114265"/>
                <a:gd name="connsiteX9" fmla="*/ 286631 w 287618"/>
                <a:gd name="connsiteY9" fmla="*/ 9330 h 111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618" h="1114265">
                  <a:moveTo>
                    <a:pt x="286631" y="9330"/>
                  </a:moveTo>
                  <a:cubicBezTo>
                    <a:pt x="272873" y="71772"/>
                    <a:pt x="90839" y="572363"/>
                    <a:pt x="70731" y="618930"/>
                  </a:cubicBezTo>
                  <a:cubicBezTo>
                    <a:pt x="50623" y="665497"/>
                    <a:pt x="175506" y="279205"/>
                    <a:pt x="165981" y="288730"/>
                  </a:cubicBezTo>
                  <a:cubicBezTo>
                    <a:pt x="156456" y="298255"/>
                    <a:pt x="33689" y="618930"/>
                    <a:pt x="13581" y="676080"/>
                  </a:cubicBezTo>
                  <a:cubicBezTo>
                    <a:pt x="-6527" y="733230"/>
                    <a:pt x="46918" y="560722"/>
                    <a:pt x="45331" y="631630"/>
                  </a:cubicBezTo>
                  <a:cubicBezTo>
                    <a:pt x="43743" y="702538"/>
                    <a:pt x="7760" y="1055493"/>
                    <a:pt x="4056" y="1101530"/>
                  </a:cubicBezTo>
                  <a:cubicBezTo>
                    <a:pt x="352" y="1147567"/>
                    <a:pt x="-8644" y="1065547"/>
                    <a:pt x="23106" y="907855"/>
                  </a:cubicBezTo>
                  <a:cubicBezTo>
                    <a:pt x="54856" y="750163"/>
                    <a:pt x="172860" y="265976"/>
                    <a:pt x="194556" y="155380"/>
                  </a:cubicBezTo>
                  <a:cubicBezTo>
                    <a:pt x="216252" y="44784"/>
                    <a:pt x="140581" y="271267"/>
                    <a:pt x="153281" y="244280"/>
                  </a:cubicBezTo>
                  <a:cubicBezTo>
                    <a:pt x="165981" y="217293"/>
                    <a:pt x="300389" y="-53112"/>
                    <a:pt x="286631" y="93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FAC5E8A0-EAC0-9ABE-F4CC-07A951C9890D}"/>
                </a:ext>
              </a:extLst>
            </p:cNvPr>
            <p:cNvSpPr/>
            <p:nvPr/>
          </p:nvSpPr>
          <p:spPr>
            <a:xfrm>
              <a:off x="6486248" y="4464532"/>
              <a:ext cx="410816" cy="1262398"/>
            </a:xfrm>
            <a:custGeom>
              <a:avLst/>
              <a:gdLst>
                <a:gd name="connsiteX0" fmla="*/ 397152 w 410816"/>
                <a:gd name="connsiteY0" fmla="*/ 24918 h 1262398"/>
                <a:gd name="connsiteX1" fmla="*/ 111402 w 410816"/>
                <a:gd name="connsiteY1" fmla="*/ 463068 h 1262398"/>
                <a:gd name="connsiteX2" fmla="*/ 44727 w 410816"/>
                <a:gd name="connsiteY2" fmla="*/ 786918 h 1262398"/>
                <a:gd name="connsiteX3" fmla="*/ 16152 w 410816"/>
                <a:gd name="connsiteY3" fmla="*/ 1240943 h 1262398"/>
                <a:gd name="connsiteX4" fmla="*/ 6627 w 410816"/>
                <a:gd name="connsiteY4" fmla="*/ 1120293 h 1262398"/>
                <a:gd name="connsiteX5" fmla="*/ 117752 w 410816"/>
                <a:gd name="connsiteY5" fmla="*/ 523393 h 1262398"/>
                <a:gd name="connsiteX6" fmla="*/ 314602 w 410816"/>
                <a:gd name="connsiteY6" fmla="*/ 136043 h 1262398"/>
                <a:gd name="connsiteX7" fmla="*/ 251102 w 410816"/>
                <a:gd name="connsiteY7" fmla="*/ 215418 h 1262398"/>
                <a:gd name="connsiteX8" fmla="*/ 355877 w 410816"/>
                <a:gd name="connsiteY8" fmla="*/ 69368 h 1262398"/>
                <a:gd name="connsiteX9" fmla="*/ 397152 w 410816"/>
                <a:gd name="connsiteY9" fmla="*/ 24918 h 12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816" h="1262398">
                  <a:moveTo>
                    <a:pt x="397152" y="24918"/>
                  </a:moveTo>
                  <a:cubicBezTo>
                    <a:pt x="356406" y="90535"/>
                    <a:pt x="170139" y="336068"/>
                    <a:pt x="111402" y="463068"/>
                  </a:cubicBezTo>
                  <a:cubicBezTo>
                    <a:pt x="52664" y="590068"/>
                    <a:pt x="60602" y="657272"/>
                    <a:pt x="44727" y="786918"/>
                  </a:cubicBezTo>
                  <a:cubicBezTo>
                    <a:pt x="28852" y="916564"/>
                    <a:pt x="22502" y="1185381"/>
                    <a:pt x="16152" y="1240943"/>
                  </a:cubicBezTo>
                  <a:cubicBezTo>
                    <a:pt x="9802" y="1296505"/>
                    <a:pt x="-10306" y="1239885"/>
                    <a:pt x="6627" y="1120293"/>
                  </a:cubicBezTo>
                  <a:cubicBezTo>
                    <a:pt x="23560" y="1000701"/>
                    <a:pt x="66423" y="687435"/>
                    <a:pt x="117752" y="523393"/>
                  </a:cubicBezTo>
                  <a:cubicBezTo>
                    <a:pt x="169081" y="359351"/>
                    <a:pt x="292377" y="187372"/>
                    <a:pt x="314602" y="136043"/>
                  </a:cubicBezTo>
                  <a:cubicBezTo>
                    <a:pt x="336827" y="84714"/>
                    <a:pt x="244223" y="226530"/>
                    <a:pt x="251102" y="215418"/>
                  </a:cubicBezTo>
                  <a:cubicBezTo>
                    <a:pt x="257981" y="204306"/>
                    <a:pt x="335240" y="97943"/>
                    <a:pt x="355877" y="69368"/>
                  </a:cubicBezTo>
                  <a:cubicBezTo>
                    <a:pt x="376514" y="40793"/>
                    <a:pt x="437898" y="-40699"/>
                    <a:pt x="397152" y="249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5EA5B958-7F1C-85E2-CDBE-C71605C3E809}"/>
                </a:ext>
              </a:extLst>
            </p:cNvPr>
            <p:cNvSpPr/>
            <p:nvPr/>
          </p:nvSpPr>
          <p:spPr>
            <a:xfrm>
              <a:off x="6539935" y="4377919"/>
              <a:ext cx="664483" cy="1354820"/>
            </a:xfrm>
            <a:custGeom>
              <a:avLst/>
              <a:gdLst>
                <a:gd name="connsiteX0" fmla="*/ 664140 w 664483"/>
                <a:gd name="connsiteY0" fmla="*/ 406 h 1354820"/>
                <a:gd name="connsiteX1" fmla="*/ 432365 w 664483"/>
                <a:gd name="connsiteY1" fmla="*/ 76606 h 1354820"/>
                <a:gd name="connsiteX2" fmla="*/ 206940 w 664483"/>
                <a:gd name="connsiteY2" fmla="*/ 336956 h 1354820"/>
                <a:gd name="connsiteX3" fmla="*/ 79940 w 664483"/>
                <a:gd name="connsiteY3" fmla="*/ 676681 h 1354820"/>
                <a:gd name="connsiteX4" fmla="*/ 13265 w 664483"/>
                <a:gd name="connsiteY4" fmla="*/ 946556 h 1354820"/>
                <a:gd name="connsiteX5" fmla="*/ 22790 w 664483"/>
                <a:gd name="connsiteY5" fmla="*/ 921156 h 1354820"/>
                <a:gd name="connsiteX6" fmla="*/ 565 w 664483"/>
                <a:gd name="connsiteY6" fmla="*/ 1267231 h 1354820"/>
                <a:gd name="connsiteX7" fmla="*/ 6915 w 664483"/>
                <a:gd name="connsiteY7" fmla="*/ 1352956 h 1354820"/>
                <a:gd name="connsiteX8" fmla="*/ 10090 w 664483"/>
                <a:gd name="connsiteY8" fmla="*/ 1213256 h 1354820"/>
                <a:gd name="connsiteX9" fmla="*/ 79940 w 664483"/>
                <a:gd name="connsiteY9" fmla="*/ 521106 h 1354820"/>
                <a:gd name="connsiteX10" fmla="*/ 330765 w 664483"/>
                <a:gd name="connsiteY10" fmla="*/ 159156 h 1354820"/>
                <a:gd name="connsiteX11" fmla="*/ 305365 w 664483"/>
                <a:gd name="connsiteY11" fmla="*/ 178206 h 1354820"/>
                <a:gd name="connsiteX12" fmla="*/ 479990 w 664483"/>
                <a:gd name="connsiteY12" fmla="*/ 51206 h 1354820"/>
                <a:gd name="connsiteX13" fmla="*/ 664140 w 664483"/>
                <a:gd name="connsiteY13" fmla="*/ 406 h 13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483" h="1354820">
                  <a:moveTo>
                    <a:pt x="664140" y="406"/>
                  </a:moveTo>
                  <a:cubicBezTo>
                    <a:pt x="656203" y="4639"/>
                    <a:pt x="508565" y="20514"/>
                    <a:pt x="432365" y="76606"/>
                  </a:cubicBezTo>
                  <a:cubicBezTo>
                    <a:pt x="356165" y="132698"/>
                    <a:pt x="265677" y="236944"/>
                    <a:pt x="206940" y="336956"/>
                  </a:cubicBezTo>
                  <a:cubicBezTo>
                    <a:pt x="148202" y="436969"/>
                    <a:pt x="112219" y="575081"/>
                    <a:pt x="79940" y="676681"/>
                  </a:cubicBezTo>
                  <a:cubicBezTo>
                    <a:pt x="47661" y="778281"/>
                    <a:pt x="22790" y="905810"/>
                    <a:pt x="13265" y="946556"/>
                  </a:cubicBezTo>
                  <a:cubicBezTo>
                    <a:pt x="3740" y="987302"/>
                    <a:pt x="24907" y="867710"/>
                    <a:pt x="22790" y="921156"/>
                  </a:cubicBezTo>
                  <a:cubicBezTo>
                    <a:pt x="20673" y="974602"/>
                    <a:pt x="3211" y="1195264"/>
                    <a:pt x="565" y="1267231"/>
                  </a:cubicBezTo>
                  <a:cubicBezTo>
                    <a:pt x="-2081" y="1339198"/>
                    <a:pt x="5328" y="1361952"/>
                    <a:pt x="6915" y="1352956"/>
                  </a:cubicBezTo>
                  <a:cubicBezTo>
                    <a:pt x="8502" y="1343960"/>
                    <a:pt x="-2081" y="1351898"/>
                    <a:pt x="10090" y="1213256"/>
                  </a:cubicBezTo>
                  <a:cubicBezTo>
                    <a:pt x="22261" y="1074614"/>
                    <a:pt x="26494" y="696789"/>
                    <a:pt x="79940" y="521106"/>
                  </a:cubicBezTo>
                  <a:cubicBezTo>
                    <a:pt x="133386" y="345423"/>
                    <a:pt x="293194" y="216306"/>
                    <a:pt x="330765" y="159156"/>
                  </a:cubicBezTo>
                  <a:cubicBezTo>
                    <a:pt x="368336" y="102006"/>
                    <a:pt x="305365" y="178206"/>
                    <a:pt x="305365" y="178206"/>
                  </a:cubicBezTo>
                  <a:cubicBezTo>
                    <a:pt x="330236" y="160214"/>
                    <a:pt x="419665" y="76606"/>
                    <a:pt x="479990" y="51206"/>
                  </a:cubicBezTo>
                  <a:cubicBezTo>
                    <a:pt x="540315" y="25806"/>
                    <a:pt x="672077" y="-3827"/>
                    <a:pt x="664140" y="4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65F84EDD-9EFF-1B33-99A7-C997FC24023A}"/>
                </a:ext>
              </a:extLst>
            </p:cNvPr>
            <p:cNvSpPr/>
            <p:nvPr/>
          </p:nvSpPr>
          <p:spPr>
            <a:xfrm>
              <a:off x="6826637" y="4382000"/>
              <a:ext cx="697294" cy="285584"/>
            </a:xfrm>
            <a:custGeom>
              <a:avLst/>
              <a:gdLst>
                <a:gd name="connsiteX0" fmla="*/ 75813 w 697294"/>
                <a:gd name="connsiteY0" fmla="*/ 123325 h 285584"/>
                <a:gd name="connsiteX1" fmla="*/ 310763 w 697294"/>
                <a:gd name="connsiteY1" fmla="*/ 37600 h 285584"/>
                <a:gd name="connsiteX2" fmla="*/ 412363 w 697294"/>
                <a:gd name="connsiteY2" fmla="*/ 75700 h 285584"/>
                <a:gd name="connsiteX3" fmla="*/ 444113 w 697294"/>
                <a:gd name="connsiteY3" fmla="*/ 63000 h 285584"/>
                <a:gd name="connsiteX4" fmla="*/ 694938 w 697294"/>
                <a:gd name="connsiteY4" fmla="*/ 285250 h 285584"/>
                <a:gd name="connsiteX5" fmla="*/ 558413 w 697294"/>
                <a:gd name="connsiteY5" fmla="*/ 110625 h 285584"/>
                <a:gd name="connsiteX6" fmla="*/ 367913 w 697294"/>
                <a:gd name="connsiteY6" fmla="*/ 2675 h 285584"/>
                <a:gd name="connsiteX7" fmla="*/ 209163 w 697294"/>
                <a:gd name="connsiteY7" fmla="*/ 43950 h 285584"/>
                <a:gd name="connsiteX8" fmla="*/ 5963 w 697294"/>
                <a:gd name="connsiteY8" fmla="*/ 164600 h 285584"/>
                <a:gd name="connsiteX9" fmla="*/ 75813 w 697294"/>
                <a:gd name="connsiteY9" fmla="*/ 123325 h 2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294" h="285584">
                  <a:moveTo>
                    <a:pt x="75813" y="123325"/>
                  </a:moveTo>
                  <a:cubicBezTo>
                    <a:pt x="126613" y="102158"/>
                    <a:pt x="254671" y="45537"/>
                    <a:pt x="310763" y="37600"/>
                  </a:cubicBezTo>
                  <a:cubicBezTo>
                    <a:pt x="366855" y="29663"/>
                    <a:pt x="390138" y="71467"/>
                    <a:pt x="412363" y="75700"/>
                  </a:cubicBezTo>
                  <a:cubicBezTo>
                    <a:pt x="434588" y="79933"/>
                    <a:pt x="397017" y="28075"/>
                    <a:pt x="444113" y="63000"/>
                  </a:cubicBezTo>
                  <a:cubicBezTo>
                    <a:pt x="491209" y="97925"/>
                    <a:pt x="675888" y="277313"/>
                    <a:pt x="694938" y="285250"/>
                  </a:cubicBezTo>
                  <a:cubicBezTo>
                    <a:pt x="713988" y="293187"/>
                    <a:pt x="612917" y="157721"/>
                    <a:pt x="558413" y="110625"/>
                  </a:cubicBezTo>
                  <a:cubicBezTo>
                    <a:pt x="503909" y="63529"/>
                    <a:pt x="426121" y="13787"/>
                    <a:pt x="367913" y="2675"/>
                  </a:cubicBezTo>
                  <a:cubicBezTo>
                    <a:pt x="309705" y="-8438"/>
                    <a:pt x="269488" y="16963"/>
                    <a:pt x="209163" y="43950"/>
                  </a:cubicBezTo>
                  <a:cubicBezTo>
                    <a:pt x="148838" y="70937"/>
                    <a:pt x="27659" y="154017"/>
                    <a:pt x="5963" y="164600"/>
                  </a:cubicBezTo>
                  <a:cubicBezTo>
                    <a:pt x="-15733" y="175183"/>
                    <a:pt x="25013" y="144492"/>
                    <a:pt x="75813" y="1233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9A20D554-068A-E317-75C0-30E4A777F0AB}"/>
                </a:ext>
              </a:extLst>
            </p:cNvPr>
            <p:cNvSpPr/>
            <p:nvPr/>
          </p:nvSpPr>
          <p:spPr>
            <a:xfrm>
              <a:off x="7511289" y="4648854"/>
              <a:ext cx="159732" cy="1162465"/>
            </a:xfrm>
            <a:custGeom>
              <a:avLst/>
              <a:gdLst>
                <a:gd name="connsiteX0" fmla="*/ 761 w 159732"/>
                <a:gd name="connsiteY0" fmla="*/ 8871 h 1162465"/>
                <a:gd name="connsiteX1" fmla="*/ 153161 w 159732"/>
                <a:gd name="connsiteY1" fmla="*/ 532746 h 1162465"/>
                <a:gd name="connsiteX2" fmla="*/ 134111 w 159732"/>
                <a:gd name="connsiteY2" fmla="*/ 504171 h 1162465"/>
                <a:gd name="connsiteX3" fmla="*/ 153161 w 159732"/>
                <a:gd name="connsiteY3" fmla="*/ 862946 h 1162465"/>
                <a:gd name="connsiteX4" fmla="*/ 159511 w 159732"/>
                <a:gd name="connsiteY4" fmla="*/ 1155046 h 1162465"/>
                <a:gd name="connsiteX5" fmla="*/ 149986 w 159732"/>
                <a:gd name="connsiteY5" fmla="*/ 1002646 h 1162465"/>
                <a:gd name="connsiteX6" fmla="*/ 96011 w 159732"/>
                <a:gd name="connsiteY6" fmla="*/ 259696 h 1162465"/>
                <a:gd name="connsiteX7" fmla="*/ 761 w 159732"/>
                <a:gd name="connsiteY7" fmla="*/ 8871 h 116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32" h="1162465">
                  <a:moveTo>
                    <a:pt x="761" y="8871"/>
                  </a:moveTo>
                  <a:cubicBezTo>
                    <a:pt x="10286" y="54379"/>
                    <a:pt x="130936" y="450196"/>
                    <a:pt x="153161" y="532746"/>
                  </a:cubicBezTo>
                  <a:cubicBezTo>
                    <a:pt x="175386" y="615296"/>
                    <a:pt x="134111" y="449138"/>
                    <a:pt x="134111" y="504171"/>
                  </a:cubicBezTo>
                  <a:cubicBezTo>
                    <a:pt x="134111" y="559204"/>
                    <a:pt x="148928" y="754467"/>
                    <a:pt x="153161" y="862946"/>
                  </a:cubicBezTo>
                  <a:cubicBezTo>
                    <a:pt x="157394" y="971425"/>
                    <a:pt x="160040" y="1131763"/>
                    <a:pt x="159511" y="1155046"/>
                  </a:cubicBezTo>
                  <a:cubicBezTo>
                    <a:pt x="158982" y="1178329"/>
                    <a:pt x="160569" y="1151871"/>
                    <a:pt x="149986" y="1002646"/>
                  </a:cubicBezTo>
                  <a:cubicBezTo>
                    <a:pt x="139403" y="853421"/>
                    <a:pt x="118236" y="419504"/>
                    <a:pt x="96011" y="259696"/>
                  </a:cubicBezTo>
                  <a:cubicBezTo>
                    <a:pt x="73786" y="99888"/>
                    <a:pt x="-8764" y="-36637"/>
                    <a:pt x="761" y="88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CA043257-D377-1EAF-595F-FC16B8D492B8}"/>
                </a:ext>
              </a:extLst>
            </p:cNvPr>
            <p:cNvSpPr/>
            <p:nvPr/>
          </p:nvSpPr>
          <p:spPr>
            <a:xfrm>
              <a:off x="6825671" y="4356934"/>
              <a:ext cx="748638" cy="273548"/>
            </a:xfrm>
            <a:custGeom>
              <a:avLst/>
              <a:gdLst>
                <a:gd name="connsiteX0" fmla="*/ 579 w 748638"/>
                <a:gd name="connsiteY0" fmla="*/ 142041 h 273548"/>
                <a:gd name="connsiteX1" fmla="*/ 279979 w 748638"/>
                <a:gd name="connsiteY1" fmla="*/ 8691 h 273548"/>
                <a:gd name="connsiteX2" fmla="*/ 546679 w 748638"/>
                <a:gd name="connsiteY2" fmla="*/ 72191 h 273548"/>
                <a:gd name="connsiteX3" fmla="*/ 537154 w 748638"/>
                <a:gd name="connsiteY3" fmla="*/ 62666 h 273548"/>
                <a:gd name="connsiteX4" fmla="*/ 746704 w 748638"/>
                <a:gd name="connsiteY4" fmla="*/ 272216 h 273548"/>
                <a:gd name="connsiteX5" fmla="*/ 629229 w 748638"/>
                <a:gd name="connsiteY5" fmla="*/ 145216 h 273548"/>
                <a:gd name="connsiteX6" fmla="*/ 426029 w 748638"/>
                <a:gd name="connsiteY6" fmla="*/ 5516 h 273548"/>
                <a:gd name="connsiteX7" fmla="*/ 241879 w 748638"/>
                <a:gd name="connsiteY7" fmla="*/ 40441 h 273548"/>
                <a:gd name="connsiteX8" fmla="*/ 206954 w 748638"/>
                <a:gd name="connsiteY8" fmla="*/ 2341 h 273548"/>
                <a:gd name="connsiteX9" fmla="*/ 579 w 748638"/>
                <a:gd name="connsiteY9" fmla="*/ 142041 h 27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638" h="273548">
                  <a:moveTo>
                    <a:pt x="579" y="142041"/>
                  </a:moveTo>
                  <a:cubicBezTo>
                    <a:pt x="12750" y="143099"/>
                    <a:pt x="188962" y="20333"/>
                    <a:pt x="279979" y="8691"/>
                  </a:cubicBezTo>
                  <a:cubicBezTo>
                    <a:pt x="370996" y="-2951"/>
                    <a:pt x="503817" y="63195"/>
                    <a:pt x="546679" y="72191"/>
                  </a:cubicBezTo>
                  <a:cubicBezTo>
                    <a:pt x="589542" y="81187"/>
                    <a:pt x="537154" y="62666"/>
                    <a:pt x="537154" y="62666"/>
                  </a:cubicBezTo>
                  <a:lnTo>
                    <a:pt x="746704" y="272216"/>
                  </a:lnTo>
                  <a:cubicBezTo>
                    <a:pt x="762050" y="285974"/>
                    <a:pt x="682675" y="189666"/>
                    <a:pt x="629229" y="145216"/>
                  </a:cubicBezTo>
                  <a:cubicBezTo>
                    <a:pt x="575783" y="100766"/>
                    <a:pt x="490587" y="22979"/>
                    <a:pt x="426029" y="5516"/>
                  </a:cubicBezTo>
                  <a:cubicBezTo>
                    <a:pt x="361471" y="-11947"/>
                    <a:pt x="278391" y="40970"/>
                    <a:pt x="241879" y="40441"/>
                  </a:cubicBezTo>
                  <a:cubicBezTo>
                    <a:pt x="205367" y="39912"/>
                    <a:pt x="242408" y="-11417"/>
                    <a:pt x="206954" y="2341"/>
                  </a:cubicBezTo>
                  <a:cubicBezTo>
                    <a:pt x="171500" y="16099"/>
                    <a:pt x="-11592" y="140983"/>
                    <a:pt x="579" y="1420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5B51D53C-F769-4773-A55E-1E18D21BA323}"/>
                </a:ext>
              </a:extLst>
            </p:cNvPr>
            <p:cNvSpPr/>
            <p:nvPr/>
          </p:nvSpPr>
          <p:spPr>
            <a:xfrm>
              <a:off x="7555484" y="4639919"/>
              <a:ext cx="173512" cy="1125153"/>
            </a:xfrm>
            <a:custGeom>
              <a:avLst/>
              <a:gdLst>
                <a:gd name="connsiteX0" fmla="*/ 1016 w 173512"/>
                <a:gd name="connsiteY0" fmla="*/ 8281 h 1125153"/>
                <a:gd name="connsiteX1" fmla="*/ 137541 w 173512"/>
                <a:gd name="connsiteY1" fmla="*/ 503581 h 1125153"/>
                <a:gd name="connsiteX2" fmla="*/ 172466 w 173512"/>
                <a:gd name="connsiteY2" fmla="*/ 1119531 h 1125153"/>
                <a:gd name="connsiteX3" fmla="*/ 156591 w 173512"/>
                <a:gd name="connsiteY3" fmla="*/ 776631 h 1125153"/>
                <a:gd name="connsiteX4" fmla="*/ 80391 w 173512"/>
                <a:gd name="connsiteY4" fmla="*/ 236881 h 1125153"/>
                <a:gd name="connsiteX5" fmla="*/ 1016 w 173512"/>
                <a:gd name="connsiteY5" fmla="*/ 8281 h 11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512" h="1125153">
                  <a:moveTo>
                    <a:pt x="1016" y="8281"/>
                  </a:moveTo>
                  <a:cubicBezTo>
                    <a:pt x="10541" y="52731"/>
                    <a:pt x="108966" y="318373"/>
                    <a:pt x="137541" y="503581"/>
                  </a:cubicBezTo>
                  <a:cubicBezTo>
                    <a:pt x="166116" y="688789"/>
                    <a:pt x="169291" y="1074023"/>
                    <a:pt x="172466" y="1119531"/>
                  </a:cubicBezTo>
                  <a:cubicBezTo>
                    <a:pt x="175641" y="1165039"/>
                    <a:pt x="171937" y="923739"/>
                    <a:pt x="156591" y="776631"/>
                  </a:cubicBezTo>
                  <a:cubicBezTo>
                    <a:pt x="141245" y="629523"/>
                    <a:pt x="109495" y="367056"/>
                    <a:pt x="80391" y="236881"/>
                  </a:cubicBezTo>
                  <a:cubicBezTo>
                    <a:pt x="51287" y="106706"/>
                    <a:pt x="-8509" y="-36169"/>
                    <a:pt x="1016" y="828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9886D053-1314-FB45-9CD6-C44E56B016DC}"/>
                </a:ext>
              </a:extLst>
            </p:cNvPr>
            <p:cNvSpPr/>
            <p:nvPr/>
          </p:nvSpPr>
          <p:spPr>
            <a:xfrm>
              <a:off x="7405192" y="4435801"/>
              <a:ext cx="409628" cy="1314433"/>
            </a:xfrm>
            <a:custGeom>
              <a:avLst/>
              <a:gdLst>
                <a:gd name="connsiteX0" fmla="*/ 2083 w 409628"/>
                <a:gd name="connsiteY0" fmla="*/ 2849 h 1314433"/>
                <a:gd name="connsiteX1" fmla="*/ 227508 w 409628"/>
                <a:gd name="connsiteY1" fmla="*/ 244149 h 1314433"/>
                <a:gd name="connsiteX2" fmla="*/ 395783 w 409628"/>
                <a:gd name="connsiteY2" fmla="*/ 993449 h 1314433"/>
                <a:gd name="connsiteX3" fmla="*/ 398958 w 409628"/>
                <a:gd name="connsiteY3" fmla="*/ 1314124 h 1314433"/>
                <a:gd name="connsiteX4" fmla="*/ 389433 w 409628"/>
                <a:gd name="connsiteY4" fmla="*/ 1041074 h 1314433"/>
                <a:gd name="connsiteX5" fmla="*/ 332283 w 409628"/>
                <a:gd name="connsiteY5" fmla="*/ 504499 h 1314433"/>
                <a:gd name="connsiteX6" fmla="*/ 237033 w 409628"/>
                <a:gd name="connsiteY6" fmla="*/ 244149 h 1314433"/>
                <a:gd name="connsiteX7" fmla="*/ 122733 w 409628"/>
                <a:gd name="connsiteY7" fmla="*/ 120324 h 1314433"/>
                <a:gd name="connsiteX8" fmla="*/ 2083 w 409628"/>
                <a:gd name="connsiteY8" fmla="*/ 2849 h 131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628" h="1314433">
                  <a:moveTo>
                    <a:pt x="2083" y="2849"/>
                  </a:moveTo>
                  <a:cubicBezTo>
                    <a:pt x="19545" y="23486"/>
                    <a:pt x="161891" y="79049"/>
                    <a:pt x="227508" y="244149"/>
                  </a:cubicBezTo>
                  <a:cubicBezTo>
                    <a:pt x="293125" y="409249"/>
                    <a:pt x="367208" y="815120"/>
                    <a:pt x="395783" y="993449"/>
                  </a:cubicBezTo>
                  <a:cubicBezTo>
                    <a:pt x="424358" y="1171778"/>
                    <a:pt x="400016" y="1306187"/>
                    <a:pt x="398958" y="1314124"/>
                  </a:cubicBezTo>
                  <a:cubicBezTo>
                    <a:pt x="397900" y="1322061"/>
                    <a:pt x="400545" y="1176011"/>
                    <a:pt x="389433" y="1041074"/>
                  </a:cubicBezTo>
                  <a:cubicBezTo>
                    <a:pt x="378321" y="906137"/>
                    <a:pt x="357683" y="637320"/>
                    <a:pt x="332283" y="504499"/>
                  </a:cubicBezTo>
                  <a:cubicBezTo>
                    <a:pt x="306883" y="371678"/>
                    <a:pt x="271958" y="308178"/>
                    <a:pt x="237033" y="244149"/>
                  </a:cubicBezTo>
                  <a:cubicBezTo>
                    <a:pt x="202108" y="180120"/>
                    <a:pt x="164008" y="161599"/>
                    <a:pt x="122733" y="120324"/>
                  </a:cubicBezTo>
                  <a:cubicBezTo>
                    <a:pt x="81458" y="79049"/>
                    <a:pt x="-15379" y="-17788"/>
                    <a:pt x="2083" y="28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5980EE88-9F8E-53B8-144A-7A326E58F817}"/>
                </a:ext>
              </a:extLst>
            </p:cNvPr>
            <p:cNvSpPr/>
            <p:nvPr/>
          </p:nvSpPr>
          <p:spPr>
            <a:xfrm>
              <a:off x="7561356" y="4636467"/>
              <a:ext cx="206808" cy="1135096"/>
            </a:xfrm>
            <a:custGeom>
              <a:avLst/>
              <a:gdLst>
                <a:gd name="connsiteX0" fmla="*/ 1494 w 206808"/>
                <a:gd name="connsiteY0" fmla="*/ 8558 h 1135096"/>
                <a:gd name="connsiteX1" fmla="*/ 169769 w 206808"/>
                <a:gd name="connsiteY1" fmla="*/ 510208 h 1135096"/>
                <a:gd name="connsiteX2" fmla="*/ 201519 w 206808"/>
                <a:gd name="connsiteY2" fmla="*/ 767383 h 1135096"/>
                <a:gd name="connsiteX3" fmla="*/ 195169 w 206808"/>
                <a:gd name="connsiteY3" fmla="*/ 1113458 h 1135096"/>
                <a:gd name="connsiteX4" fmla="*/ 204694 w 206808"/>
                <a:gd name="connsiteY4" fmla="*/ 1011858 h 1135096"/>
                <a:gd name="connsiteX5" fmla="*/ 147544 w 206808"/>
                <a:gd name="connsiteY5" fmla="*/ 307008 h 1135096"/>
                <a:gd name="connsiteX6" fmla="*/ 90394 w 206808"/>
                <a:gd name="connsiteY6" fmla="*/ 202233 h 1135096"/>
                <a:gd name="connsiteX7" fmla="*/ 1494 w 206808"/>
                <a:gd name="connsiteY7" fmla="*/ 8558 h 11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808" h="1135096">
                  <a:moveTo>
                    <a:pt x="1494" y="8558"/>
                  </a:moveTo>
                  <a:cubicBezTo>
                    <a:pt x="14723" y="59887"/>
                    <a:pt x="136432" y="383737"/>
                    <a:pt x="169769" y="510208"/>
                  </a:cubicBezTo>
                  <a:cubicBezTo>
                    <a:pt x="203106" y="636679"/>
                    <a:pt x="197286" y="666841"/>
                    <a:pt x="201519" y="767383"/>
                  </a:cubicBezTo>
                  <a:cubicBezTo>
                    <a:pt x="205752" y="867925"/>
                    <a:pt x="194640" y="1072712"/>
                    <a:pt x="195169" y="1113458"/>
                  </a:cubicBezTo>
                  <a:cubicBezTo>
                    <a:pt x="195698" y="1154204"/>
                    <a:pt x="212632" y="1146266"/>
                    <a:pt x="204694" y="1011858"/>
                  </a:cubicBezTo>
                  <a:cubicBezTo>
                    <a:pt x="196756" y="877450"/>
                    <a:pt x="166594" y="441946"/>
                    <a:pt x="147544" y="307008"/>
                  </a:cubicBezTo>
                  <a:cubicBezTo>
                    <a:pt x="128494" y="172071"/>
                    <a:pt x="114206" y="253033"/>
                    <a:pt x="90394" y="202233"/>
                  </a:cubicBezTo>
                  <a:cubicBezTo>
                    <a:pt x="66582" y="151433"/>
                    <a:pt x="-11735" y="-42771"/>
                    <a:pt x="1494" y="85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C604074A-2289-555E-870F-9679263AA476}"/>
                </a:ext>
              </a:extLst>
            </p:cNvPr>
            <p:cNvSpPr/>
            <p:nvPr/>
          </p:nvSpPr>
          <p:spPr>
            <a:xfrm>
              <a:off x="5807000" y="7231363"/>
              <a:ext cx="552378" cy="747020"/>
            </a:xfrm>
            <a:custGeom>
              <a:avLst/>
              <a:gdLst>
                <a:gd name="connsiteX0" fmla="*/ 75 w 552378"/>
                <a:gd name="connsiteY0" fmla="*/ 10812 h 747020"/>
                <a:gd name="connsiteX1" fmla="*/ 152475 w 552378"/>
                <a:gd name="connsiteY1" fmla="*/ 17162 h 747020"/>
                <a:gd name="connsiteX2" fmla="*/ 136600 w 552378"/>
                <a:gd name="connsiteY2" fmla="*/ 191787 h 747020"/>
                <a:gd name="connsiteX3" fmla="*/ 158825 w 552378"/>
                <a:gd name="connsiteY3" fmla="*/ 541037 h 747020"/>
                <a:gd name="connsiteX4" fmla="*/ 295350 w 552378"/>
                <a:gd name="connsiteY4" fmla="*/ 712487 h 747020"/>
                <a:gd name="connsiteX5" fmla="*/ 460450 w 552378"/>
                <a:gd name="connsiteY5" fmla="*/ 709312 h 747020"/>
                <a:gd name="connsiteX6" fmla="*/ 508075 w 552378"/>
                <a:gd name="connsiteY6" fmla="*/ 598187 h 747020"/>
                <a:gd name="connsiteX7" fmla="*/ 539825 w 552378"/>
                <a:gd name="connsiteY7" fmla="*/ 55262 h 747020"/>
                <a:gd name="connsiteX8" fmla="*/ 543000 w 552378"/>
                <a:gd name="connsiteY8" fmla="*/ 331487 h 747020"/>
                <a:gd name="connsiteX9" fmla="*/ 549350 w 552378"/>
                <a:gd name="connsiteY9" fmla="*/ 531512 h 747020"/>
                <a:gd name="connsiteX10" fmla="*/ 489025 w 552378"/>
                <a:gd name="connsiteY10" fmla="*/ 706137 h 747020"/>
                <a:gd name="connsiteX11" fmla="*/ 279475 w 552378"/>
                <a:gd name="connsiteY11" fmla="*/ 725187 h 747020"/>
                <a:gd name="connsiteX12" fmla="*/ 142950 w 552378"/>
                <a:gd name="connsiteY12" fmla="*/ 442612 h 747020"/>
                <a:gd name="connsiteX13" fmla="*/ 190575 w 552378"/>
                <a:gd name="connsiteY13" fmla="*/ 125112 h 747020"/>
                <a:gd name="connsiteX14" fmla="*/ 174700 w 552378"/>
                <a:gd name="connsiteY14" fmla="*/ 55262 h 747020"/>
                <a:gd name="connsiteX15" fmla="*/ 75 w 552378"/>
                <a:gd name="connsiteY15" fmla="*/ 10812 h 74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378" h="747020">
                  <a:moveTo>
                    <a:pt x="75" y="10812"/>
                  </a:moveTo>
                  <a:cubicBezTo>
                    <a:pt x="-3629" y="4462"/>
                    <a:pt x="129721" y="-13000"/>
                    <a:pt x="152475" y="17162"/>
                  </a:cubicBezTo>
                  <a:cubicBezTo>
                    <a:pt x="175229" y="47324"/>
                    <a:pt x="135542" y="104475"/>
                    <a:pt x="136600" y="191787"/>
                  </a:cubicBezTo>
                  <a:cubicBezTo>
                    <a:pt x="137658" y="279099"/>
                    <a:pt x="132367" y="454254"/>
                    <a:pt x="158825" y="541037"/>
                  </a:cubicBezTo>
                  <a:cubicBezTo>
                    <a:pt x="185283" y="627820"/>
                    <a:pt x="245079" y="684441"/>
                    <a:pt x="295350" y="712487"/>
                  </a:cubicBezTo>
                  <a:cubicBezTo>
                    <a:pt x="345621" y="740533"/>
                    <a:pt x="424996" y="728362"/>
                    <a:pt x="460450" y="709312"/>
                  </a:cubicBezTo>
                  <a:cubicBezTo>
                    <a:pt x="495904" y="690262"/>
                    <a:pt x="494846" y="707195"/>
                    <a:pt x="508075" y="598187"/>
                  </a:cubicBezTo>
                  <a:cubicBezTo>
                    <a:pt x="521304" y="489179"/>
                    <a:pt x="534004" y="99712"/>
                    <a:pt x="539825" y="55262"/>
                  </a:cubicBezTo>
                  <a:cubicBezTo>
                    <a:pt x="545646" y="10812"/>
                    <a:pt x="541413" y="252112"/>
                    <a:pt x="543000" y="331487"/>
                  </a:cubicBezTo>
                  <a:cubicBezTo>
                    <a:pt x="544587" y="410862"/>
                    <a:pt x="558346" y="469070"/>
                    <a:pt x="549350" y="531512"/>
                  </a:cubicBezTo>
                  <a:cubicBezTo>
                    <a:pt x="540354" y="593954"/>
                    <a:pt x="534004" y="673858"/>
                    <a:pt x="489025" y="706137"/>
                  </a:cubicBezTo>
                  <a:cubicBezTo>
                    <a:pt x="444046" y="738416"/>
                    <a:pt x="337154" y="769108"/>
                    <a:pt x="279475" y="725187"/>
                  </a:cubicBezTo>
                  <a:cubicBezTo>
                    <a:pt x="221796" y="681266"/>
                    <a:pt x="157767" y="542624"/>
                    <a:pt x="142950" y="442612"/>
                  </a:cubicBezTo>
                  <a:cubicBezTo>
                    <a:pt x="128133" y="342600"/>
                    <a:pt x="185283" y="189670"/>
                    <a:pt x="190575" y="125112"/>
                  </a:cubicBezTo>
                  <a:cubicBezTo>
                    <a:pt x="195867" y="60554"/>
                    <a:pt x="206450" y="72195"/>
                    <a:pt x="174700" y="55262"/>
                  </a:cubicBezTo>
                  <a:cubicBezTo>
                    <a:pt x="142950" y="38329"/>
                    <a:pt x="3779" y="17162"/>
                    <a:pt x="75" y="108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B3CEAF7E-3F4A-ADC3-DE8B-322D52F60616}"/>
                </a:ext>
              </a:extLst>
            </p:cNvPr>
            <p:cNvSpPr/>
            <p:nvPr/>
          </p:nvSpPr>
          <p:spPr>
            <a:xfrm>
              <a:off x="5805730" y="7206463"/>
              <a:ext cx="550760" cy="848234"/>
            </a:xfrm>
            <a:custGeom>
              <a:avLst/>
              <a:gdLst>
                <a:gd name="connsiteX0" fmla="*/ 87070 w 550760"/>
                <a:gd name="connsiteY0" fmla="*/ 3962 h 848234"/>
                <a:gd name="connsiteX1" fmla="*/ 48970 w 550760"/>
                <a:gd name="connsiteY1" fmla="*/ 337337 h 848234"/>
                <a:gd name="connsiteX2" fmla="*/ 58495 w 550760"/>
                <a:gd name="connsiteY2" fmla="*/ 591337 h 848234"/>
                <a:gd name="connsiteX3" fmla="*/ 128345 w 550760"/>
                <a:gd name="connsiteY3" fmla="*/ 724687 h 848234"/>
                <a:gd name="connsiteX4" fmla="*/ 341070 w 550760"/>
                <a:gd name="connsiteY4" fmla="*/ 838987 h 848234"/>
                <a:gd name="connsiteX5" fmla="*/ 449020 w 550760"/>
                <a:gd name="connsiteY5" fmla="*/ 832637 h 848234"/>
                <a:gd name="connsiteX6" fmla="*/ 550620 w 550760"/>
                <a:gd name="connsiteY6" fmla="*/ 762787 h 848234"/>
                <a:gd name="connsiteX7" fmla="*/ 426795 w 550760"/>
                <a:gd name="connsiteY7" fmla="*/ 832637 h 848234"/>
                <a:gd name="connsiteX8" fmla="*/ 191845 w 550760"/>
                <a:gd name="connsiteY8" fmla="*/ 800887 h 848234"/>
                <a:gd name="connsiteX9" fmla="*/ 4520 w 550760"/>
                <a:gd name="connsiteY9" fmla="*/ 581812 h 848234"/>
                <a:gd name="connsiteX10" fmla="*/ 55320 w 550760"/>
                <a:gd name="connsiteY10" fmla="*/ 270662 h 848234"/>
                <a:gd name="connsiteX11" fmla="*/ 23570 w 550760"/>
                <a:gd name="connsiteY11" fmla="*/ 159537 h 848234"/>
                <a:gd name="connsiteX12" fmla="*/ 87070 w 550760"/>
                <a:gd name="connsiteY12" fmla="*/ 3962 h 84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0760" h="848234">
                  <a:moveTo>
                    <a:pt x="87070" y="3962"/>
                  </a:moveTo>
                  <a:cubicBezTo>
                    <a:pt x="91303" y="33595"/>
                    <a:pt x="53732" y="239441"/>
                    <a:pt x="48970" y="337337"/>
                  </a:cubicBezTo>
                  <a:cubicBezTo>
                    <a:pt x="44208" y="435233"/>
                    <a:pt x="45266" y="526779"/>
                    <a:pt x="58495" y="591337"/>
                  </a:cubicBezTo>
                  <a:cubicBezTo>
                    <a:pt x="71724" y="655895"/>
                    <a:pt x="81249" y="683412"/>
                    <a:pt x="128345" y="724687"/>
                  </a:cubicBezTo>
                  <a:cubicBezTo>
                    <a:pt x="175441" y="765962"/>
                    <a:pt x="287624" y="820995"/>
                    <a:pt x="341070" y="838987"/>
                  </a:cubicBezTo>
                  <a:cubicBezTo>
                    <a:pt x="394516" y="856979"/>
                    <a:pt x="414095" y="845337"/>
                    <a:pt x="449020" y="832637"/>
                  </a:cubicBezTo>
                  <a:cubicBezTo>
                    <a:pt x="483945" y="819937"/>
                    <a:pt x="554324" y="762787"/>
                    <a:pt x="550620" y="762787"/>
                  </a:cubicBezTo>
                  <a:cubicBezTo>
                    <a:pt x="546916" y="762787"/>
                    <a:pt x="486591" y="826287"/>
                    <a:pt x="426795" y="832637"/>
                  </a:cubicBezTo>
                  <a:cubicBezTo>
                    <a:pt x="366999" y="838987"/>
                    <a:pt x="262224" y="842691"/>
                    <a:pt x="191845" y="800887"/>
                  </a:cubicBezTo>
                  <a:cubicBezTo>
                    <a:pt x="121466" y="759083"/>
                    <a:pt x="27274" y="670183"/>
                    <a:pt x="4520" y="581812"/>
                  </a:cubicBezTo>
                  <a:cubicBezTo>
                    <a:pt x="-18234" y="493441"/>
                    <a:pt x="52145" y="341041"/>
                    <a:pt x="55320" y="270662"/>
                  </a:cubicBezTo>
                  <a:cubicBezTo>
                    <a:pt x="58495" y="200283"/>
                    <a:pt x="21453" y="199754"/>
                    <a:pt x="23570" y="159537"/>
                  </a:cubicBezTo>
                  <a:cubicBezTo>
                    <a:pt x="25687" y="119320"/>
                    <a:pt x="82837" y="-25671"/>
                    <a:pt x="87070" y="39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2656AE10-E775-7121-AAFC-7A6D303DA97F}"/>
                </a:ext>
              </a:extLst>
            </p:cNvPr>
            <p:cNvSpPr/>
            <p:nvPr/>
          </p:nvSpPr>
          <p:spPr>
            <a:xfrm>
              <a:off x="6232437" y="7261410"/>
              <a:ext cx="260289" cy="793943"/>
            </a:xfrm>
            <a:custGeom>
              <a:avLst/>
              <a:gdLst>
                <a:gd name="connsiteX0" fmla="*/ 88 w 260289"/>
                <a:gd name="connsiteY0" fmla="*/ 2990 h 793943"/>
                <a:gd name="connsiteX1" fmla="*/ 219163 w 260289"/>
                <a:gd name="connsiteY1" fmla="*/ 15690 h 793943"/>
                <a:gd name="connsiteX2" fmla="*/ 209638 w 260289"/>
                <a:gd name="connsiteY2" fmla="*/ 123640 h 793943"/>
                <a:gd name="connsiteX3" fmla="*/ 193763 w 260289"/>
                <a:gd name="connsiteY3" fmla="*/ 631640 h 793943"/>
                <a:gd name="connsiteX4" fmla="*/ 215988 w 260289"/>
                <a:gd name="connsiteY4" fmla="*/ 774515 h 793943"/>
                <a:gd name="connsiteX5" fmla="*/ 235038 w 260289"/>
                <a:gd name="connsiteY5" fmla="*/ 793565 h 793943"/>
                <a:gd name="connsiteX6" fmla="*/ 104863 w 260289"/>
                <a:gd name="connsiteY6" fmla="*/ 787215 h 793943"/>
                <a:gd name="connsiteX7" fmla="*/ 50888 w 260289"/>
                <a:gd name="connsiteY7" fmla="*/ 787215 h 793943"/>
                <a:gd name="connsiteX8" fmla="*/ 108038 w 260289"/>
                <a:gd name="connsiteY8" fmla="*/ 758640 h 793943"/>
                <a:gd name="connsiteX9" fmla="*/ 88988 w 260289"/>
                <a:gd name="connsiteY9" fmla="*/ 669740 h 793943"/>
                <a:gd name="connsiteX10" fmla="*/ 108038 w 260289"/>
                <a:gd name="connsiteY10" fmla="*/ 755465 h 793943"/>
                <a:gd name="connsiteX11" fmla="*/ 165188 w 260289"/>
                <a:gd name="connsiteY11" fmla="*/ 771340 h 793943"/>
                <a:gd name="connsiteX12" fmla="*/ 200113 w 260289"/>
                <a:gd name="connsiteY12" fmla="*/ 644340 h 793943"/>
                <a:gd name="connsiteX13" fmla="*/ 222338 w 260289"/>
                <a:gd name="connsiteY13" fmla="*/ 91890 h 793943"/>
                <a:gd name="connsiteX14" fmla="*/ 247738 w 260289"/>
                <a:gd name="connsiteY14" fmla="*/ 9340 h 793943"/>
                <a:gd name="connsiteX15" fmla="*/ 88 w 260289"/>
                <a:gd name="connsiteY15" fmla="*/ 2990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289" h="793943">
                  <a:moveTo>
                    <a:pt x="88" y="2990"/>
                  </a:moveTo>
                  <a:cubicBezTo>
                    <a:pt x="-4674" y="4048"/>
                    <a:pt x="184238" y="-4418"/>
                    <a:pt x="219163" y="15690"/>
                  </a:cubicBezTo>
                  <a:cubicBezTo>
                    <a:pt x="254088" y="35798"/>
                    <a:pt x="213871" y="20982"/>
                    <a:pt x="209638" y="123640"/>
                  </a:cubicBezTo>
                  <a:cubicBezTo>
                    <a:pt x="205405" y="226298"/>
                    <a:pt x="192705" y="523161"/>
                    <a:pt x="193763" y="631640"/>
                  </a:cubicBezTo>
                  <a:cubicBezTo>
                    <a:pt x="194821" y="740119"/>
                    <a:pt x="209109" y="747528"/>
                    <a:pt x="215988" y="774515"/>
                  </a:cubicBezTo>
                  <a:cubicBezTo>
                    <a:pt x="222867" y="801502"/>
                    <a:pt x="253559" y="791448"/>
                    <a:pt x="235038" y="793565"/>
                  </a:cubicBezTo>
                  <a:cubicBezTo>
                    <a:pt x="216517" y="795682"/>
                    <a:pt x="135555" y="788273"/>
                    <a:pt x="104863" y="787215"/>
                  </a:cubicBezTo>
                  <a:cubicBezTo>
                    <a:pt x="74171" y="786157"/>
                    <a:pt x="50359" y="791978"/>
                    <a:pt x="50888" y="787215"/>
                  </a:cubicBezTo>
                  <a:cubicBezTo>
                    <a:pt x="51417" y="782453"/>
                    <a:pt x="101688" y="778219"/>
                    <a:pt x="108038" y="758640"/>
                  </a:cubicBezTo>
                  <a:cubicBezTo>
                    <a:pt x="114388" y="739061"/>
                    <a:pt x="88988" y="670269"/>
                    <a:pt x="88988" y="669740"/>
                  </a:cubicBezTo>
                  <a:cubicBezTo>
                    <a:pt x="88988" y="669211"/>
                    <a:pt x="95338" y="738532"/>
                    <a:pt x="108038" y="755465"/>
                  </a:cubicBezTo>
                  <a:cubicBezTo>
                    <a:pt x="120738" y="772398"/>
                    <a:pt x="149842" y="789861"/>
                    <a:pt x="165188" y="771340"/>
                  </a:cubicBezTo>
                  <a:cubicBezTo>
                    <a:pt x="180534" y="752819"/>
                    <a:pt x="190588" y="757582"/>
                    <a:pt x="200113" y="644340"/>
                  </a:cubicBezTo>
                  <a:cubicBezTo>
                    <a:pt x="209638" y="531098"/>
                    <a:pt x="214401" y="197723"/>
                    <a:pt x="222338" y="91890"/>
                  </a:cubicBezTo>
                  <a:cubicBezTo>
                    <a:pt x="230275" y="-13943"/>
                    <a:pt x="284250" y="24686"/>
                    <a:pt x="247738" y="9340"/>
                  </a:cubicBezTo>
                  <a:cubicBezTo>
                    <a:pt x="211226" y="-6006"/>
                    <a:pt x="4850" y="1932"/>
                    <a:pt x="88" y="29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03095C8A-F101-AFF7-AEFE-FD0310989305}"/>
                </a:ext>
              </a:extLst>
            </p:cNvPr>
            <p:cNvSpPr/>
            <p:nvPr/>
          </p:nvSpPr>
          <p:spPr>
            <a:xfrm>
              <a:off x="6526272" y="7229585"/>
              <a:ext cx="43230" cy="819820"/>
            </a:xfrm>
            <a:custGeom>
              <a:avLst/>
              <a:gdLst>
                <a:gd name="connsiteX0" fmla="*/ 42803 w 43230"/>
                <a:gd name="connsiteY0" fmla="*/ 6240 h 819820"/>
                <a:gd name="connsiteX1" fmla="*/ 23753 w 43230"/>
                <a:gd name="connsiteY1" fmla="*/ 815865 h 819820"/>
                <a:gd name="connsiteX2" fmla="*/ 1528 w 43230"/>
                <a:gd name="connsiteY2" fmla="*/ 320565 h 819820"/>
                <a:gd name="connsiteX3" fmla="*/ 4703 w 43230"/>
                <a:gd name="connsiteY3" fmla="*/ 434865 h 819820"/>
                <a:gd name="connsiteX4" fmla="*/ 42803 w 43230"/>
                <a:gd name="connsiteY4" fmla="*/ 6240 h 81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30" h="819820">
                  <a:moveTo>
                    <a:pt x="42803" y="6240"/>
                  </a:moveTo>
                  <a:cubicBezTo>
                    <a:pt x="45978" y="69740"/>
                    <a:pt x="30632" y="763478"/>
                    <a:pt x="23753" y="815865"/>
                  </a:cubicBezTo>
                  <a:cubicBezTo>
                    <a:pt x="16874" y="868253"/>
                    <a:pt x="4703" y="384065"/>
                    <a:pt x="1528" y="320565"/>
                  </a:cubicBezTo>
                  <a:cubicBezTo>
                    <a:pt x="-1647" y="257065"/>
                    <a:pt x="470" y="486194"/>
                    <a:pt x="4703" y="434865"/>
                  </a:cubicBezTo>
                  <a:cubicBezTo>
                    <a:pt x="8936" y="383536"/>
                    <a:pt x="39628" y="-57260"/>
                    <a:pt x="42803" y="6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1BE01576-82E8-D248-7E2D-6AAF95C2577D}"/>
                </a:ext>
              </a:extLst>
            </p:cNvPr>
            <p:cNvSpPr/>
            <p:nvPr/>
          </p:nvSpPr>
          <p:spPr>
            <a:xfrm>
              <a:off x="6538818" y="7267054"/>
              <a:ext cx="230343" cy="294366"/>
            </a:xfrm>
            <a:custGeom>
              <a:avLst/>
              <a:gdLst>
                <a:gd name="connsiteX0" fmla="*/ 1682 w 230343"/>
                <a:gd name="connsiteY0" fmla="*/ 19571 h 294366"/>
                <a:gd name="connsiteX1" fmla="*/ 227107 w 230343"/>
                <a:gd name="connsiteY1" fmla="*/ 22746 h 294366"/>
                <a:gd name="connsiteX2" fmla="*/ 135032 w 230343"/>
                <a:gd name="connsiteY2" fmla="*/ 13221 h 294366"/>
                <a:gd name="connsiteX3" fmla="*/ 135032 w 230343"/>
                <a:gd name="connsiteY3" fmla="*/ 29096 h 294366"/>
                <a:gd name="connsiteX4" fmla="*/ 125507 w 230343"/>
                <a:gd name="connsiteY4" fmla="*/ 292621 h 294366"/>
                <a:gd name="connsiteX5" fmla="*/ 154082 w 230343"/>
                <a:gd name="connsiteY5" fmla="*/ 137046 h 294366"/>
                <a:gd name="connsiteX6" fmla="*/ 125507 w 230343"/>
                <a:gd name="connsiteY6" fmla="*/ 6871 h 294366"/>
                <a:gd name="connsiteX7" fmla="*/ 1682 w 230343"/>
                <a:gd name="connsiteY7" fmla="*/ 19571 h 29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343" h="294366">
                  <a:moveTo>
                    <a:pt x="1682" y="19571"/>
                  </a:moveTo>
                  <a:cubicBezTo>
                    <a:pt x="18615" y="22217"/>
                    <a:pt x="204882" y="23804"/>
                    <a:pt x="227107" y="22746"/>
                  </a:cubicBezTo>
                  <a:cubicBezTo>
                    <a:pt x="249332" y="21688"/>
                    <a:pt x="150378" y="12163"/>
                    <a:pt x="135032" y="13221"/>
                  </a:cubicBezTo>
                  <a:cubicBezTo>
                    <a:pt x="119686" y="14279"/>
                    <a:pt x="136620" y="-17471"/>
                    <a:pt x="135032" y="29096"/>
                  </a:cubicBezTo>
                  <a:cubicBezTo>
                    <a:pt x="133445" y="75663"/>
                    <a:pt x="122332" y="274629"/>
                    <a:pt x="125507" y="292621"/>
                  </a:cubicBezTo>
                  <a:cubicBezTo>
                    <a:pt x="128682" y="310613"/>
                    <a:pt x="154082" y="184671"/>
                    <a:pt x="154082" y="137046"/>
                  </a:cubicBezTo>
                  <a:cubicBezTo>
                    <a:pt x="154082" y="89421"/>
                    <a:pt x="150378" y="26979"/>
                    <a:pt x="125507" y="6871"/>
                  </a:cubicBezTo>
                  <a:cubicBezTo>
                    <a:pt x="100636" y="-13237"/>
                    <a:pt x="-15251" y="16925"/>
                    <a:pt x="1682" y="195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377DE5EB-984C-B3D0-B2B3-164AF79CC81B}"/>
                </a:ext>
              </a:extLst>
            </p:cNvPr>
            <p:cNvSpPr/>
            <p:nvPr/>
          </p:nvSpPr>
          <p:spPr>
            <a:xfrm>
              <a:off x="6508567" y="7468151"/>
              <a:ext cx="649472" cy="625493"/>
            </a:xfrm>
            <a:custGeom>
              <a:avLst/>
              <a:gdLst>
                <a:gd name="connsiteX0" fmla="*/ 183 w 649472"/>
                <a:gd name="connsiteY0" fmla="*/ 593174 h 625493"/>
                <a:gd name="connsiteX1" fmla="*/ 127183 w 649472"/>
                <a:gd name="connsiteY1" fmla="*/ 602699 h 625493"/>
                <a:gd name="connsiteX2" fmla="*/ 133533 w 649472"/>
                <a:gd name="connsiteY2" fmla="*/ 545549 h 625493"/>
                <a:gd name="connsiteX3" fmla="*/ 343083 w 649472"/>
                <a:gd name="connsiteY3" fmla="*/ 624924 h 625493"/>
                <a:gd name="connsiteX4" fmla="*/ 473258 w 649472"/>
                <a:gd name="connsiteY4" fmla="*/ 577299 h 625493"/>
                <a:gd name="connsiteX5" fmla="*/ 584383 w 649472"/>
                <a:gd name="connsiteY5" fmla="*/ 504274 h 625493"/>
                <a:gd name="connsiteX6" fmla="*/ 641533 w 649472"/>
                <a:gd name="connsiteY6" fmla="*/ 326474 h 625493"/>
                <a:gd name="connsiteX7" fmla="*/ 581208 w 649472"/>
                <a:gd name="connsiteY7" fmla="*/ 97874 h 625493"/>
                <a:gd name="connsiteX8" fmla="*/ 390708 w 649472"/>
                <a:gd name="connsiteY8" fmla="*/ 2624 h 625493"/>
                <a:gd name="connsiteX9" fmla="*/ 190683 w 649472"/>
                <a:gd name="connsiteY9" fmla="*/ 31199 h 625493"/>
                <a:gd name="connsiteX10" fmla="*/ 149408 w 649472"/>
                <a:gd name="connsiteY10" fmla="*/ 78824 h 625493"/>
                <a:gd name="connsiteX11" fmla="*/ 416108 w 649472"/>
                <a:gd name="connsiteY11" fmla="*/ 34374 h 625493"/>
                <a:gd name="connsiteX12" fmla="*/ 520883 w 649472"/>
                <a:gd name="connsiteY12" fmla="*/ 75649 h 625493"/>
                <a:gd name="connsiteX13" fmla="*/ 600258 w 649472"/>
                <a:gd name="connsiteY13" fmla="*/ 278849 h 625493"/>
                <a:gd name="connsiteX14" fmla="*/ 644708 w 649472"/>
                <a:gd name="connsiteY14" fmla="*/ 488399 h 625493"/>
                <a:gd name="connsiteX15" fmla="*/ 485958 w 649472"/>
                <a:gd name="connsiteY15" fmla="*/ 567774 h 625493"/>
                <a:gd name="connsiteX16" fmla="*/ 343083 w 649472"/>
                <a:gd name="connsiteY16" fmla="*/ 596349 h 625493"/>
                <a:gd name="connsiteX17" fmla="*/ 133533 w 649472"/>
                <a:gd name="connsiteY17" fmla="*/ 459824 h 625493"/>
                <a:gd name="connsiteX18" fmla="*/ 124008 w 649472"/>
                <a:gd name="connsiteY18" fmla="*/ 389974 h 625493"/>
                <a:gd name="connsiteX19" fmla="*/ 98608 w 649472"/>
                <a:gd name="connsiteY19" fmla="*/ 605874 h 625493"/>
                <a:gd name="connsiteX20" fmla="*/ 183 w 649472"/>
                <a:gd name="connsiteY20" fmla="*/ 593174 h 62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9472" h="625493">
                  <a:moveTo>
                    <a:pt x="183" y="593174"/>
                  </a:moveTo>
                  <a:cubicBezTo>
                    <a:pt x="4946" y="592645"/>
                    <a:pt x="104958" y="610637"/>
                    <a:pt x="127183" y="602699"/>
                  </a:cubicBezTo>
                  <a:cubicBezTo>
                    <a:pt x="149408" y="594762"/>
                    <a:pt x="97550" y="541845"/>
                    <a:pt x="133533" y="545549"/>
                  </a:cubicBezTo>
                  <a:cubicBezTo>
                    <a:pt x="169516" y="549253"/>
                    <a:pt x="286462" y="619632"/>
                    <a:pt x="343083" y="624924"/>
                  </a:cubicBezTo>
                  <a:cubicBezTo>
                    <a:pt x="399704" y="630216"/>
                    <a:pt x="433041" y="597407"/>
                    <a:pt x="473258" y="577299"/>
                  </a:cubicBezTo>
                  <a:cubicBezTo>
                    <a:pt x="513475" y="557191"/>
                    <a:pt x="556337" y="546078"/>
                    <a:pt x="584383" y="504274"/>
                  </a:cubicBezTo>
                  <a:cubicBezTo>
                    <a:pt x="612429" y="462470"/>
                    <a:pt x="642062" y="394207"/>
                    <a:pt x="641533" y="326474"/>
                  </a:cubicBezTo>
                  <a:cubicBezTo>
                    <a:pt x="641004" y="258741"/>
                    <a:pt x="623012" y="151849"/>
                    <a:pt x="581208" y="97874"/>
                  </a:cubicBezTo>
                  <a:cubicBezTo>
                    <a:pt x="539404" y="43899"/>
                    <a:pt x="455796" y="13737"/>
                    <a:pt x="390708" y="2624"/>
                  </a:cubicBezTo>
                  <a:cubicBezTo>
                    <a:pt x="325620" y="-8489"/>
                    <a:pt x="230900" y="18499"/>
                    <a:pt x="190683" y="31199"/>
                  </a:cubicBezTo>
                  <a:cubicBezTo>
                    <a:pt x="150466" y="43899"/>
                    <a:pt x="111837" y="78295"/>
                    <a:pt x="149408" y="78824"/>
                  </a:cubicBezTo>
                  <a:cubicBezTo>
                    <a:pt x="186979" y="79353"/>
                    <a:pt x="354196" y="34903"/>
                    <a:pt x="416108" y="34374"/>
                  </a:cubicBezTo>
                  <a:cubicBezTo>
                    <a:pt x="478020" y="33845"/>
                    <a:pt x="490191" y="34903"/>
                    <a:pt x="520883" y="75649"/>
                  </a:cubicBezTo>
                  <a:cubicBezTo>
                    <a:pt x="551575" y="116395"/>
                    <a:pt x="579620" y="210057"/>
                    <a:pt x="600258" y="278849"/>
                  </a:cubicBezTo>
                  <a:cubicBezTo>
                    <a:pt x="620896" y="347641"/>
                    <a:pt x="663758" y="440245"/>
                    <a:pt x="644708" y="488399"/>
                  </a:cubicBezTo>
                  <a:cubicBezTo>
                    <a:pt x="625658" y="536553"/>
                    <a:pt x="536229" y="549782"/>
                    <a:pt x="485958" y="567774"/>
                  </a:cubicBezTo>
                  <a:cubicBezTo>
                    <a:pt x="435687" y="585766"/>
                    <a:pt x="401820" y="614341"/>
                    <a:pt x="343083" y="596349"/>
                  </a:cubicBezTo>
                  <a:cubicBezTo>
                    <a:pt x="284346" y="578357"/>
                    <a:pt x="170045" y="494220"/>
                    <a:pt x="133533" y="459824"/>
                  </a:cubicBezTo>
                  <a:cubicBezTo>
                    <a:pt x="97021" y="425428"/>
                    <a:pt x="129829" y="365632"/>
                    <a:pt x="124008" y="389974"/>
                  </a:cubicBezTo>
                  <a:cubicBezTo>
                    <a:pt x="118187" y="414316"/>
                    <a:pt x="112366" y="571478"/>
                    <a:pt x="98608" y="605874"/>
                  </a:cubicBezTo>
                  <a:cubicBezTo>
                    <a:pt x="84850" y="640270"/>
                    <a:pt x="-4580" y="593703"/>
                    <a:pt x="183" y="5931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5EE89F3D-B06E-72BF-5C54-A3A54F7F2919}"/>
                </a:ext>
              </a:extLst>
            </p:cNvPr>
            <p:cNvSpPr/>
            <p:nvPr/>
          </p:nvSpPr>
          <p:spPr>
            <a:xfrm>
              <a:off x="6644890" y="7584575"/>
              <a:ext cx="165614" cy="408196"/>
            </a:xfrm>
            <a:custGeom>
              <a:avLst/>
              <a:gdLst>
                <a:gd name="connsiteX0" fmla="*/ 165485 w 165614"/>
                <a:gd name="connsiteY0" fmla="*/ 500 h 408196"/>
                <a:gd name="connsiteX1" fmla="*/ 44835 w 165614"/>
                <a:gd name="connsiteY1" fmla="*/ 83050 h 408196"/>
                <a:gd name="connsiteX2" fmla="*/ 19435 w 165614"/>
                <a:gd name="connsiteY2" fmla="*/ 254500 h 408196"/>
                <a:gd name="connsiteX3" fmla="*/ 6735 w 165614"/>
                <a:gd name="connsiteY3" fmla="*/ 238625 h 408196"/>
                <a:gd name="connsiteX4" fmla="*/ 130560 w 165614"/>
                <a:gd name="connsiteY4" fmla="*/ 406900 h 408196"/>
                <a:gd name="connsiteX5" fmla="*/ 54360 w 165614"/>
                <a:gd name="connsiteY5" fmla="*/ 311650 h 408196"/>
                <a:gd name="connsiteX6" fmla="*/ 6735 w 165614"/>
                <a:gd name="connsiteY6" fmla="*/ 222750 h 408196"/>
                <a:gd name="connsiteX7" fmla="*/ 19435 w 165614"/>
                <a:gd name="connsiteY7" fmla="*/ 117975 h 408196"/>
                <a:gd name="connsiteX8" fmla="*/ 165485 w 165614"/>
                <a:gd name="connsiteY8" fmla="*/ 500 h 40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4" h="408196">
                  <a:moveTo>
                    <a:pt x="165485" y="500"/>
                  </a:moveTo>
                  <a:cubicBezTo>
                    <a:pt x="169718" y="-5321"/>
                    <a:pt x="69177" y="40717"/>
                    <a:pt x="44835" y="83050"/>
                  </a:cubicBezTo>
                  <a:cubicBezTo>
                    <a:pt x="20493" y="125383"/>
                    <a:pt x="25785" y="228571"/>
                    <a:pt x="19435" y="254500"/>
                  </a:cubicBezTo>
                  <a:cubicBezTo>
                    <a:pt x="13085" y="280429"/>
                    <a:pt x="-11786" y="213225"/>
                    <a:pt x="6735" y="238625"/>
                  </a:cubicBezTo>
                  <a:cubicBezTo>
                    <a:pt x="25256" y="264025"/>
                    <a:pt x="122623" y="394729"/>
                    <a:pt x="130560" y="406900"/>
                  </a:cubicBezTo>
                  <a:cubicBezTo>
                    <a:pt x="138497" y="419071"/>
                    <a:pt x="74997" y="342342"/>
                    <a:pt x="54360" y="311650"/>
                  </a:cubicBezTo>
                  <a:cubicBezTo>
                    <a:pt x="33723" y="280958"/>
                    <a:pt x="12556" y="255029"/>
                    <a:pt x="6735" y="222750"/>
                  </a:cubicBezTo>
                  <a:cubicBezTo>
                    <a:pt x="914" y="190471"/>
                    <a:pt x="-2790" y="153958"/>
                    <a:pt x="19435" y="117975"/>
                  </a:cubicBezTo>
                  <a:cubicBezTo>
                    <a:pt x="41660" y="81992"/>
                    <a:pt x="161252" y="6321"/>
                    <a:pt x="165485" y="5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E75D3513-A15C-5E8B-D1D6-FDBFCBB202C3}"/>
                </a:ext>
              </a:extLst>
            </p:cNvPr>
            <p:cNvSpPr/>
            <p:nvPr/>
          </p:nvSpPr>
          <p:spPr>
            <a:xfrm>
              <a:off x="6736601" y="7575550"/>
              <a:ext cx="327784" cy="409756"/>
            </a:xfrm>
            <a:custGeom>
              <a:avLst/>
              <a:gdLst>
                <a:gd name="connsiteX0" fmla="*/ 749 w 327784"/>
                <a:gd name="connsiteY0" fmla="*/ 38100 h 409756"/>
                <a:gd name="connsiteX1" fmla="*/ 70599 w 327784"/>
                <a:gd name="connsiteY1" fmla="*/ 41275 h 409756"/>
                <a:gd name="connsiteX2" fmla="*/ 210299 w 327784"/>
                <a:gd name="connsiteY2" fmla="*/ 38100 h 409756"/>
                <a:gd name="connsiteX3" fmla="*/ 289674 w 327784"/>
                <a:gd name="connsiteY3" fmla="*/ 177800 h 409756"/>
                <a:gd name="connsiteX4" fmla="*/ 222999 w 327784"/>
                <a:gd name="connsiteY4" fmla="*/ 323850 h 409756"/>
                <a:gd name="connsiteX5" fmla="*/ 64249 w 327784"/>
                <a:gd name="connsiteY5" fmla="*/ 409575 h 409756"/>
                <a:gd name="connsiteX6" fmla="*/ 264274 w 327784"/>
                <a:gd name="connsiteY6" fmla="*/ 342900 h 409756"/>
                <a:gd name="connsiteX7" fmla="*/ 327774 w 327784"/>
                <a:gd name="connsiteY7" fmla="*/ 225425 h 409756"/>
                <a:gd name="connsiteX8" fmla="*/ 261099 w 327784"/>
                <a:gd name="connsiteY8" fmla="*/ 41275 h 409756"/>
                <a:gd name="connsiteX9" fmla="*/ 111874 w 327784"/>
                <a:gd name="connsiteY9" fmla="*/ 0 h 409756"/>
                <a:gd name="connsiteX10" fmla="*/ 749 w 327784"/>
                <a:gd name="connsiteY10" fmla="*/ 38100 h 40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784" h="409756">
                  <a:moveTo>
                    <a:pt x="749" y="38100"/>
                  </a:moveTo>
                  <a:cubicBezTo>
                    <a:pt x="-6130" y="44979"/>
                    <a:pt x="35674" y="41275"/>
                    <a:pt x="70599" y="41275"/>
                  </a:cubicBezTo>
                  <a:cubicBezTo>
                    <a:pt x="105524" y="41275"/>
                    <a:pt x="173787" y="15346"/>
                    <a:pt x="210299" y="38100"/>
                  </a:cubicBezTo>
                  <a:cubicBezTo>
                    <a:pt x="246811" y="60854"/>
                    <a:pt x="287557" y="130175"/>
                    <a:pt x="289674" y="177800"/>
                  </a:cubicBezTo>
                  <a:cubicBezTo>
                    <a:pt x="291791" y="225425"/>
                    <a:pt x="260570" y="285221"/>
                    <a:pt x="222999" y="323850"/>
                  </a:cubicBezTo>
                  <a:cubicBezTo>
                    <a:pt x="185428" y="362479"/>
                    <a:pt x="57370" y="406400"/>
                    <a:pt x="64249" y="409575"/>
                  </a:cubicBezTo>
                  <a:cubicBezTo>
                    <a:pt x="71128" y="412750"/>
                    <a:pt x="220353" y="373592"/>
                    <a:pt x="264274" y="342900"/>
                  </a:cubicBezTo>
                  <a:cubicBezTo>
                    <a:pt x="308195" y="312208"/>
                    <a:pt x="328303" y="275696"/>
                    <a:pt x="327774" y="225425"/>
                  </a:cubicBezTo>
                  <a:cubicBezTo>
                    <a:pt x="327245" y="175154"/>
                    <a:pt x="297082" y="78846"/>
                    <a:pt x="261099" y="41275"/>
                  </a:cubicBezTo>
                  <a:cubicBezTo>
                    <a:pt x="225116" y="3704"/>
                    <a:pt x="153149" y="0"/>
                    <a:pt x="111874" y="0"/>
                  </a:cubicBezTo>
                  <a:cubicBezTo>
                    <a:pt x="70599" y="0"/>
                    <a:pt x="7628" y="31221"/>
                    <a:pt x="749" y="381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F5405DCE-36BC-2CEE-B648-FE86266BF6B3}"/>
                </a:ext>
              </a:extLst>
            </p:cNvPr>
            <p:cNvSpPr/>
            <p:nvPr/>
          </p:nvSpPr>
          <p:spPr>
            <a:xfrm>
              <a:off x="7167244" y="7502391"/>
              <a:ext cx="566673" cy="593082"/>
            </a:xfrm>
            <a:custGeom>
              <a:avLst/>
              <a:gdLst>
                <a:gd name="connsiteX0" fmla="*/ 265431 w 566673"/>
                <a:gd name="connsiteY0" fmla="*/ 134 h 593082"/>
                <a:gd name="connsiteX1" fmla="*/ 106681 w 566673"/>
                <a:gd name="connsiteY1" fmla="*/ 104909 h 593082"/>
                <a:gd name="connsiteX2" fmla="*/ 55881 w 566673"/>
                <a:gd name="connsiteY2" fmla="*/ 266834 h 593082"/>
                <a:gd name="connsiteX3" fmla="*/ 71756 w 566673"/>
                <a:gd name="connsiteY3" fmla="*/ 441459 h 593082"/>
                <a:gd name="connsiteX4" fmla="*/ 205106 w 566673"/>
                <a:gd name="connsiteY4" fmla="*/ 571634 h 593082"/>
                <a:gd name="connsiteX5" fmla="*/ 341631 w 566673"/>
                <a:gd name="connsiteY5" fmla="*/ 584334 h 593082"/>
                <a:gd name="connsiteX6" fmla="*/ 481331 w 566673"/>
                <a:gd name="connsiteY6" fmla="*/ 543059 h 593082"/>
                <a:gd name="connsiteX7" fmla="*/ 516256 w 566673"/>
                <a:gd name="connsiteY7" fmla="*/ 498609 h 593082"/>
                <a:gd name="connsiteX8" fmla="*/ 471806 w 566673"/>
                <a:gd name="connsiteY8" fmla="*/ 409709 h 593082"/>
                <a:gd name="connsiteX9" fmla="*/ 554356 w 566673"/>
                <a:gd name="connsiteY9" fmla="*/ 482734 h 593082"/>
                <a:gd name="connsiteX10" fmla="*/ 528956 w 566673"/>
                <a:gd name="connsiteY10" fmla="*/ 533534 h 593082"/>
                <a:gd name="connsiteX11" fmla="*/ 211456 w 566673"/>
                <a:gd name="connsiteY11" fmla="*/ 590684 h 593082"/>
                <a:gd name="connsiteX12" fmla="*/ 55881 w 566673"/>
                <a:gd name="connsiteY12" fmla="*/ 447809 h 593082"/>
                <a:gd name="connsiteX13" fmla="*/ 36831 w 566673"/>
                <a:gd name="connsiteY13" fmla="*/ 139834 h 593082"/>
                <a:gd name="connsiteX14" fmla="*/ 1906 w 566673"/>
                <a:gd name="connsiteY14" fmla="*/ 190634 h 593082"/>
                <a:gd name="connsiteX15" fmla="*/ 100331 w 566673"/>
                <a:gd name="connsiteY15" fmla="*/ 69984 h 593082"/>
                <a:gd name="connsiteX16" fmla="*/ 52706 w 566673"/>
                <a:gd name="connsiteY16" fmla="*/ 82684 h 593082"/>
                <a:gd name="connsiteX17" fmla="*/ 265431 w 566673"/>
                <a:gd name="connsiteY17" fmla="*/ 134 h 59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6673" h="593082">
                  <a:moveTo>
                    <a:pt x="265431" y="134"/>
                  </a:moveTo>
                  <a:cubicBezTo>
                    <a:pt x="274427" y="3838"/>
                    <a:pt x="141606" y="60459"/>
                    <a:pt x="106681" y="104909"/>
                  </a:cubicBezTo>
                  <a:cubicBezTo>
                    <a:pt x="71756" y="149359"/>
                    <a:pt x="61702" y="210742"/>
                    <a:pt x="55881" y="266834"/>
                  </a:cubicBezTo>
                  <a:cubicBezTo>
                    <a:pt x="50060" y="322926"/>
                    <a:pt x="46885" y="390659"/>
                    <a:pt x="71756" y="441459"/>
                  </a:cubicBezTo>
                  <a:cubicBezTo>
                    <a:pt x="96627" y="492259"/>
                    <a:pt x="160127" y="547822"/>
                    <a:pt x="205106" y="571634"/>
                  </a:cubicBezTo>
                  <a:cubicBezTo>
                    <a:pt x="250085" y="595447"/>
                    <a:pt x="295594" y="589097"/>
                    <a:pt x="341631" y="584334"/>
                  </a:cubicBezTo>
                  <a:cubicBezTo>
                    <a:pt x="387669" y="579572"/>
                    <a:pt x="452227" y="557346"/>
                    <a:pt x="481331" y="543059"/>
                  </a:cubicBezTo>
                  <a:cubicBezTo>
                    <a:pt x="510435" y="528772"/>
                    <a:pt x="517843" y="520834"/>
                    <a:pt x="516256" y="498609"/>
                  </a:cubicBezTo>
                  <a:cubicBezTo>
                    <a:pt x="514669" y="476384"/>
                    <a:pt x="465456" y="412355"/>
                    <a:pt x="471806" y="409709"/>
                  </a:cubicBezTo>
                  <a:cubicBezTo>
                    <a:pt x="478156" y="407063"/>
                    <a:pt x="544831" y="462097"/>
                    <a:pt x="554356" y="482734"/>
                  </a:cubicBezTo>
                  <a:cubicBezTo>
                    <a:pt x="563881" y="503371"/>
                    <a:pt x="586106" y="515542"/>
                    <a:pt x="528956" y="533534"/>
                  </a:cubicBezTo>
                  <a:cubicBezTo>
                    <a:pt x="471806" y="551526"/>
                    <a:pt x="290302" y="604971"/>
                    <a:pt x="211456" y="590684"/>
                  </a:cubicBezTo>
                  <a:cubicBezTo>
                    <a:pt x="132610" y="576397"/>
                    <a:pt x="84985" y="522951"/>
                    <a:pt x="55881" y="447809"/>
                  </a:cubicBezTo>
                  <a:cubicBezTo>
                    <a:pt x="26777" y="372667"/>
                    <a:pt x="45827" y="182697"/>
                    <a:pt x="36831" y="139834"/>
                  </a:cubicBezTo>
                  <a:cubicBezTo>
                    <a:pt x="27835" y="96972"/>
                    <a:pt x="-8677" y="202276"/>
                    <a:pt x="1906" y="190634"/>
                  </a:cubicBezTo>
                  <a:cubicBezTo>
                    <a:pt x="12489" y="178992"/>
                    <a:pt x="91864" y="87976"/>
                    <a:pt x="100331" y="69984"/>
                  </a:cubicBezTo>
                  <a:cubicBezTo>
                    <a:pt x="108798" y="51992"/>
                    <a:pt x="20956" y="94855"/>
                    <a:pt x="52706" y="82684"/>
                  </a:cubicBezTo>
                  <a:cubicBezTo>
                    <a:pt x="84456" y="70513"/>
                    <a:pt x="256435" y="-3570"/>
                    <a:pt x="265431" y="13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ED977F79-D614-DE84-1369-CC345FE91563}"/>
                </a:ext>
              </a:extLst>
            </p:cNvPr>
            <p:cNvSpPr/>
            <p:nvPr/>
          </p:nvSpPr>
          <p:spPr>
            <a:xfrm>
              <a:off x="7492960" y="7505517"/>
              <a:ext cx="258973" cy="352657"/>
            </a:xfrm>
            <a:custGeom>
              <a:avLst/>
              <a:gdLst>
                <a:gd name="connsiteX0" fmla="*/ 40 w 258973"/>
                <a:gd name="connsiteY0" fmla="*/ 183 h 352657"/>
                <a:gd name="connsiteX1" fmla="*/ 155615 w 258973"/>
                <a:gd name="connsiteY1" fmla="*/ 95433 h 352657"/>
                <a:gd name="connsiteX2" fmla="*/ 155615 w 258973"/>
                <a:gd name="connsiteY2" fmla="*/ 79558 h 352657"/>
                <a:gd name="connsiteX3" fmla="*/ 209590 w 258973"/>
                <a:gd name="connsiteY3" fmla="*/ 174808 h 352657"/>
                <a:gd name="connsiteX4" fmla="*/ 209590 w 258973"/>
                <a:gd name="connsiteY4" fmla="*/ 130358 h 352657"/>
                <a:gd name="connsiteX5" fmla="*/ 234990 w 258973"/>
                <a:gd name="connsiteY5" fmla="*/ 244658 h 352657"/>
                <a:gd name="connsiteX6" fmla="*/ 241340 w 258973"/>
                <a:gd name="connsiteY6" fmla="*/ 352608 h 352657"/>
                <a:gd name="connsiteX7" fmla="*/ 250865 w 258973"/>
                <a:gd name="connsiteY7" fmla="*/ 257358 h 352657"/>
                <a:gd name="connsiteX8" fmla="*/ 247690 w 258973"/>
                <a:gd name="connsiteY8" fmla="*/ 168458 h 352657"/>
                <a:gd name="connsiteX9" fmla="*/ 114340 w 258973"/>
                <a:gd name="connsiteY9" fmla="*/ 38283 h 352657"/>
                <a:gd name="connsiteX10" fmla="*/ 95290 w 258973"/>
                <a:gd name="connsiteY10" fmla="*/ 22408 h 352657"/>
                <a:gd name="connsiteX11" fmla="*/ 139740 w 258973"/>
                <a:gd name="connsiteY11" fmla="*/ 70033 h 352657"/>
                <a:gd name="connsiteX12" fmla="*/ 40 w 258973"/>
                <a:gd name="connsiteY12" fmla="*/ 183 h 35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973" h="352657">
                  <a:moveTo>
                    <a:pt x="40" y="183"/>
                  </a:moveTo>
                  <a:cubicBezTo>
                    <a:pt x="2686" y="4416"/>
                    <a:pt x="129686" y="82204"/>
                    <a:pt x="155615" y="95433"/>
                  </a:cubicBezTo>
                  <a:cubicBezTo>
                    <a:pt x="181544" y="108662"/>
                    <a:pt x="146619" y="66329"/>
                    <a:pt x="155615" y="79558"/>
                  </a:cubicBezTo>
                  <a:cubicBezTo>
                    <a:pt x="164611" y="92787"/>
                    <a:pt x="200594" y="166341"/>
                    <a:pt x="209590" y="174808"/>
                  </a:cubicBezTo>
                  <a:cubicBezTo>
                    <a:pt x="218586" y="183275"/>
                    <a:pt x="205357" y="118716"/>
                    <a:pt x="209590" y="130358"/>
                  </a:cubicBezTo>
                  <a:cubicBezTo>
                    <a:pt x="213823" y="142000"/>
                    <a:pt x="229698" y="207616"/>
                    <a:pt x="234990" y="244658"/>
                  </a:cubicBezTo>
                  <a:cubicBezTo>
                    <a:pt x="240282" y="281700"/>
                    <a:pt x="238694" y="350491"/>
                    <a:pt x="241340" y="352608"/>
                  </a:cubicBezTo>
                  <a:cubicBezTo>
                    <a:pt x="243986" y="354725"/>
                    <a:pt x="249807" y="288050"/>
                    <a:pt x="250865" y="257358"/>
                  </a:cubicBezTo>
                  <a:cubicBezTo>
                    <a:pt x="251923" y="226666"/>
                    <a:pt x="270444" y="204970"/>
                    <a:pt x="247690" y="168458"/>
                  </a:cubicBezTo>
                  <a:cubicBezTo>
                    <a:pt x="224936" y="131946"/>
                    <a:pt x="139740" y="62625"/>
                    <a:pt x="114340" y="38283"/>
                  </a:cubicBezTo>
                  <a:cubicBezTo>
                    <a:pt x="88940" y="13941"/>
                    <a:pt x="91057" y="17116"/>
                    <a:pt x="95290" y="22408"/>
                  </a:cubicBezTo>
                  <a:cubicBezTo>
                    <a:pt x="99523" y="27700"/>
                    <a:pt x="153498" y="73737"/>
                    <a:pt x="139740" y="70033"/>
                  </a:cubicBezTo>
                  <a:cubicBezTo>
                    <a:pt x="125982" y="66329"/>
                    <a:pt x="-2606" y="-4050"/>
                    <a:pt x="40" y="1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D57E6671-B054-157E-8417-87875BA6F364}"/>
                </a:ext>
              </a:extLst>
            </p:cNvPr>
            <p:cNvSpPr/>
            <p:nvPr/>
          </p:nvSpPr>
          <p:spPr>
            <a:xfrm>
              <a:off x="7295853" y="7580550"/>
              <a:ext cx="382627" cy="172944"/>
            </a:xfrm>
            <a:custGeom>
              <a:avLst/>
              <a:gdLst>
                <a:gd name="connsiteX0" fmla="*/ 297 w 382627"/>
                <a:gd name="connsiteY0" fmla="*/ 156925 h 172944"/>
                <a:gd name="connsiteX1" fmla="*/ 114597 w 382627"/>
                <a:gd name="connsiteY1" fmla="*/ 45800 h 172944"/>
                <a:gd name="connsiteX2" fmla="*/ 238422 w 382627"/>
                <a:gd name="connsiteY2" fmla="*/ 58500 h 172944"/>
                <a:gd name="connsiteX3" fmla="*/ 378122 w 382627"/>
                <a:gd name="connsiteY3" fmla="*/ 172800 h 172944"/>
                <a:gd name="connsiteX4" fmla="*/ 336847 w 382627"/>
                <a:gd name="connsiteY4" fmla="*/ 80725 h 172944"/>
                <a:gd name="connsiteX5" fmla="*/ 222547 w 382627"/>
                <a:gd name="connsiteY5" fmla="*/ 7700 h 172944"/>
                <a:gd name="connsiteX6" fmla="*/ 86022 w 382627"/>
                <a:gd name="connsiteY6" fmla="*/ 17225 h 172944"/>
                <a:gd name="connsiteX7" fmla="*/ 297 w 382627"/>
                <a:gd name="connsiteY7" fmla="*/ 156925 h 17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627" h="172944">
                  <a:moveTo>
                    <a:pt x="297" y="156925"/>
                  </a:moveTo>
                  <a:cubicBezTo>
                    <a:pt x="5059" y="161687"/>
                    <a:pt x="74910" y="62204"/>
                    <a:pt x="114597" y="45800"/>
                  </a:cubicBezTo>
                  <a:cubicBezTo>
                    <a:pt x="154284" y="29396"/>
                    <a:pt x="194501" y="37333"/>
                    <a:pt x="238422" y="58500"/>
                  </a:cubicBezTo>
                  <a:cubicBezTo>
                    <a:pt x="282343" y="79667"/>
                    <a:pt x="361718" y="169096"/>
                    <a:pt x="378122" y="172800"/>
                  </a:cubicBezTo>
                  <a:cubicBezTo>
                    <a:pt x="394526" y="176504"/>
                    <a:pt x="362776" y="108242"/>
                    <a:pt x="336847" y="80725"/>
                  </a:cubicBezTo>
                  <a:cubicBezTo>
                    <a:pt x="310918" y="53208"/>
                    <a:pt x="264351" y="18283"/>
                    <a:pt x="222547" y="7700"/>
                  </a:cubicBezTo>
                  <a:cubicBezTo>
                    <a:pt x="180743" y="-2883"/>
                    <a:pt x="123063" y="-5000"/>
                    <a:pt x="86022" y="17225"/>
                  </a:cubicBezTo>
                  <a:cubicBezTo>
                    <a:pt x="48981" y="39450"/>
                    <a:pt x="-4465" y="152163"/>
                    <a:pt x="297" y="1569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4DACD1AA-B602-28CF-8D0B-FFA22ED83E4A}"/>
                </a:ext>
              </a:extLst>
            </p:cNvPr>
            <p:cNvSpPr/>
            <p:nvPr/>
          </p:nvSpPr>
          <p:spPr>
            <a:xfrm>
              <a:off x="7272343" y="7747000"/>
              <a:ext cx="452920" cy="38100"/>
            </a:xfrm>
            <a:custGeom>
              <a:avLst/>
              <a:gdLst>
                <a:gd name="connsiteX0" fmla="*/ 1582 w 452920"/>
                <a:gd name="connsiteY0" fmla="*/ 6350 h 38100"/>
                <a:gd name="connsiteX1" fmla="*/ 430207 w 452920"/>
                <a:gd name="connsiteY1" fmla="*/ 38100 h 38100"/>
                <a:gd name="connsiteX2" fmla="*/ 382582 w 452920"/>
                <a:gd name="connsiteY2" fmla="*/ 6350 h 38100"/>
                <a:gd name="connsiteX3" fmla="*/ 287332 w 452920"/>
                <a:gd name="connsiteY3" fmla="*/ 0 h 38100"/>
                <a:gd name="connsiteX4" fmla="*/ 1582 w 452920"/>
                <a:gd name="connsiteY4" fmla="*/ 63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920" h="38100">
                  <a:moveTo>
                    <a:pt x="1582" y="6350"/>
                  </a:moveTo>
                  <a:cubicBezTo>
                    <a:pt x="25394" y="12700"/>
                    <a:pt x="366707" y="38100"/>
                    <a:pt x="430207" y="38100"/>
                  </a:cubicBezTo>
                  <a:cubicBezTo>
                    <a:pt x="493707" y="38100"/>
                    <a:pt x="406394" y="12700"/>
                    <a:pt x="382582" y="6350"/>
                  </a:cubicBezTo>
                  <a:cubicBezTo>
                    <a:pt x="358770" y="0"/>
                    <a:pt x="345011" y="0"/>
                    <a:pt x="287332" y="0"/>
                  </a:cubicBezTo>
                  <a:cubicBezTo>
                    <a:pt x="229653" y="0"/>
                    <a:pt x="-22230" y="0"/>
                    <a:pt x="1582" y="63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AB3CAA2D-5C63-3E0E-EEDF-039C3AA5B3A9}"/>
                </a:ext>
              </a:extLst>
            </p:cNvPr>
            <p:cNvSpPr/>
            <p:nvPr/>
          </p:nvSpPr>
          <p:spPr>
            <a:xfrm>
              <a:off x="7286621" y="7811251"/>
              <a:ext cx="479429" cy="193290"/>
            </a:xfrm>
            <a:custGeom>
              <a:avLst/>
              <a:gdLst>
                <a:gd name="connsiteX0" fmla="*/ 479429 w 479429"/>
                <a:gd name="connsiteY0" fmla="*/ 46874 h 193290"/>
                <a:gd name="connsiteX1" fmla="*/ 111129 w 479429"/>
                <a:gd name="connsiteY1" fmla="*/ 34174 h 193290"/>
                <a:gd name="connsiteX2" fmla="*/ 9529 w 479429"/>
                <a:gd name="connsiteY2" fmla="*/ 18299 h 193290"/>
                <a:gd name="connsiteX3" fmla="*/ 19054 w 479429"/>
                <a:gd name="connsiteY3" fmla="*/ 43699 h 193290"/>
                <a:gd name="connsiteX4" fmla="*/ 88904 w 479429"/>
                <a:gd name="connsiteY4" fmla="*/ 138949 h 193290"/>
                <a:gd name="connsiteX5" fmla="*/ 234954 w 479429"/>
                <a:gd name="connsiteY5" fmla="*/ 192924 h 193290"/>
                <a:gd name="connsiteX6" fmla="*/ 355604 w 479429"/>
                <a:gd name="connsiteY6" fmla="*/ 113549 h 193290"/>
                <a:gd name="connsiteX7" fmla="*/ 307979 w 479429"/>
                <a:gd name="connsiteY7" fmla="*/ 170699 h 193290"/>
                <a:gd name="connsiteX8" fmla="*/ 101604 w 479429"/>
                <a:gd name="connsiteY8" fmla="*/ 173874 h 193290"/>
                <a:gd name="connsiteX9" fmla="*/ 4 w 479429"/>
                <a:gd name="connsiteY9" fmla="*/ 2424 h 193290"/>
                <a:gd name="connsiteX10" fmla="*/ 104779 w 479429"/>
                <a:gd name="connsiteY10" fmla="*/ 69099 h 193290"/>
                <a:gd name="connsiteX11" fmla="*/ 111129 w 479429"/>
                <a:gd name="connsiteY11" fmla="*/ 11949 h 193290"/>
                <a:gd name="connsiteX12" fmla="*/ 479429 w 479429"/>
                <a:gd name="connsiteY12" fmla="*/ 46874 h 1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9429" h="193290">
                  <a:moveTo>
                    <a:pt x="479429" y="46874"/>
                  </a:moveTo>
                  <a:cubicBezTo>
                    <a:pt x="479429" y="50578"/>
                    <a:pt x="189446" y="38936"/>
                    <a:pt x="111129" y="34174"/>
                  </a:cubicBezTo>
                  <a:cubicBezTo>
                    <a:pt x="32812" y="29412"/>
                    <a:pt x="24875" y="16711"/>
                    <a:pt x="9529" y="18299"/>
                  </a:cubicBezTo>
                  <a:cubicBezTo>
                    <a:pt x="-5817" y="19886"/>
                    <a:pt x="5825" y="23591"/>
                    <a:pt x="19054" y="43699"/>
                  </a:cubicBezTo>
                  <a:cubicBezTo>
                    <a:pt x="32283" y="63807"/>
                    <a:pt x="52921" y="114078"/>
                    <a:pt x="88904" y="138949"/>
                  </a:cubicBezTo>
                  <a:cubicBezTo>
                    <a:pt x="124887" y="163820"/>
                    <a:pt x="190504" y="197157"/>
                    <a:pt x="234954" y="192924"/>
                  </a:cubicBezTo>
                  <a:cubicBezTo>
                    <a:pt x="279404" y="188691"/>
                    <a:pt x="343433" y="117253"/>
                    <a:pt x="355604" y="113549"/>
                  </a:cubicBezTo>
                  <a:cubicBezTo>
                    <a:pt x="367775" y="109845"/>
                    <a:pt x="350312" y="160645"/>
                    <a:pt x="307979" y="170699"/>
                  </a:cubicBezTo>
                  <a:cubicBezTo>
                    <a:pt x="265646" y="180753"/>
                    <a:pt x="152933" y="201920"/>
                    <a:pt x="101604" y="173874"/>
                  </a:cubicBezTo>
                  <a:cubicBezTo>
                    <a:pt x="50275" y="145828"/>
                    <a:pt x="-525" y="19886"/>
                    <a:pt x="4" y="2424"/>
                  </a:cubicBezTo>
                  <a:cubicBezTo>
                    <a:pt x="533" y="-15038"/>
                    <a:pt x="86258" y="67512"/>
                    <a:pt x="104779" y="69099"/>
                  </a:cubicBezTo>
                  <a:cubicBezTo>
                    <a:pt x="123300" y="70686"/>
                    <a:pt x="47100" y="20416"/>
                    <a:pt x="111129" y="11949"/>
                  </a:cubicBezTo>
                  <a:cubicBezTo>
                    <a:pt x="175158" y="3482"/>
                    <a:pt x="479429" y="43170"/>
                    <a:pt x="479429" y="468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0C884531-5D71-D675-2465-ACA58E562678}"/>
                </a:ext>
              </a:extLst>
            </p:cNvPr>
            <p:cNvSpPr/>
            <p:nvPr/>
          </p:nvSpPr>
          <p:spPr>
            <a:xfrm>
              <a:off x="7822406" y="7537790"/>
              <a:ext cx="37957" cy="551407"/>
            </a:xfrm>
            <a:custGeom>
              <a:avLst/>
              <a:gdLst>
                <a:gd name="connsiteX0" fmla="*/ 3969 w 37957"/>
                <a:gd name="connsiteY0" fmla="*/ 6010 h 551407"/>
                <a:gd name="connsiteX1" fmla="*/ 3969 w 37957"/>
                <a:gd name="connsiteY1" fmla="*/ 548935 h 551407"/>
                <a:gd name="connsiteX2" fmla="*/ 35719 w 37957"/>
                <a:gd name="connsiteY2" fmla="*/ 209210 h 551407"/>
                <a:gd name="connsiteX3" fmla="*/ 35719 w 37957"/>
                <a:gd name="connsiteY3" fmla="*/ 253660 h 551407"/>
                <a:gd name="connsiteX4" fmla="*/ 3969 w 37957"/>
                <a:gd name="connsiteY4" fmla="*/ 6010 h 55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57" h="551407">
                  <a:moveTo>
                    <a:pt x="3969" y="6010"/>
                  </a:moveTo>
                  <a:cubicBezTo>
                    <a:pt x="-1323" y="55222"/>
                    <a:pt x="-1323" y="515068"/>
                    <a:pt x="3969" y="548935"/>
                  </a:cubicBezTo>
                  <a:cubicBezTo>
                    <a:pt x="9261" y="582802"/>
                    <a:pt x="30427" y="258422"/>
                    <a:pt x="35719" y="209210"/>
                  </a:cubicBezTo>
                  <a:cubicBezTo>
                    <a:pt x="41011" y="159998"/>
                    <a:pt x="35190" y="282235"/>
                    <a:pt x="35719" y="253660"/>
                  </a:cubicBezTo>
                  <a:cubicBezTo>
                    <a:pt x="36248" y="225085"/>
                    <a:pt x="9261" y="-43202"/>
                    <a:pt x="3969" y="60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B4FFC096-AE5A-7192-C0EB-E2C50BF57D6D}"/>
                </a:ext>
              </a:extLst>
            </p:cNvPr>
            <p:cNvSpPr/>
            <p:nvPr/>
          </p:nvSpPr>
          <p:spPr>
            <a:xfrm>
              <a:off x="7800926" y="7478153"/>
              <a:ext cx="328739" cy="183156"/>
            </a:xfrm>
            <a:custGeom>
              <a:avLst/>
              <a:gdLst>
                <a:gd name="connsiteX0" fmla="*/ 49 w 328739"/>
                <a:gd name="connsiteY0" fmla="*/ 56122 h 183156"/>
                <a:gd name="connsiteX1" fmla="*/ 123874 w 328739"/>
                <a:gd name="connsiteY1" fmla="*/ 49772 h 183156"/>
                <a:gd name="connsiteX2" fmla="*/ 133399 w 328739"/>
                <a:gd name="connsiteY2" fmla="*/ 2147 h 183156"/>
                <a:gd name="connsiteX3" fmla="*/ 120699 w 328739"/>
                <a:gd name="connsiteY3" fmla="*/ 129147 h 183156"/>
                <a:gd name="connsiteX4" fmla="*/ 241349 w 328739"/>
                <a:gd name="connsiteY4" fmla="*/ 56122 h 183156"/>
                <a:gd name="connsiteX5" fmla="*/ 269924 w 328739"/>
                <a:gd name="connsiteY5" fmla="*/ 49772 h 183156"/>
                <a:gd name="connsiteX6" fmla="*/ 320724 w 328739"/>
                <a:gd name="connsiteY6" fmla="*/ 65647 h 183156"/>
                <a:gd name="connsiteX7" fmla="*/ 327074 w 328739"/>
                <a:gd name="connsiteY7" fmla="*/ 183122 h 183156"/>
                <a:gd name="connsiteX8" fmla="*/ 304849 w 328739"/>
                <a:gd name="connsiteY8" fmla="*/ 52947 h 183156"/>
                <a:gd name="connsiteX9" fmla="*/ 181024 w 328739"/>
                <a:gd name="connsiteY9" fmla="*/ 119622 h 183156"/>
                <a:gd name="connsiteX10" fmla="*/ 130224 w 328739"/>
                <a:gd name="connsiteY10" fmla="*/ 65647 h 183156"/>
                <a:gd name="connsiteX11" fmla="*/ 139749 w 328739"/>
                <a:gd name="connsiteY11" fmla="*/ 43422 h 183156"/>
                <a:gd name="connsiteX12" fmla="*/ 49 w 328739"/>
                <a:gd name="connsiteY12" fmla="*/ 56122 h 18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39" h="183156">
                  <a:moveTo>
                    <a:pt x="49" y="56122"/>
                  </a:moveTo>
                  <a:cubicBezTo>
                    <a:pt x="-2597" y="57180"/>
                    <a:pt x="101649" y="58768"/>
                    <a:pt x="123874" y="49772"/>
                  </a:cubicBezTo>
                  <a:cubicBezTo>
                    <a:pt x="146099" y="40776"/>
                    <a:pt x="133928" y="-11082"/>
                    <a:pt x="133399" y="2147"/>
                  </a:cubicBezTo>
                  <a:cubicBezTo>
                    <a:pt x="132870" y="15376"/>
                    <a:pt x="102707" y="120151"/>
                    <a:pt x="120699" y="129147"/>
                  </a:cubicBezTo>
                  <a:cubicBezTo>
                    <a:pt x="138691" y="138143"/>
                    <a:pt x="216478" y="69351"/>
                    <a:pt x="241349" y="56122"/>
                  </a:cubicBezTo>
                  <a:cubicBezTo>
                    <a:pt x="266220" y="42893"/>
                    <a:pt x="256695" y="48185"/>
                    <a:pt x="269924" y="49772"/>
                  </a:cubicBezTo>
                  <a:cubicBezTo>
                    <a:pt x="283153" y="51359"/>
                    <a:pt x="311199" y="43422"/>
                    <a:pt x="320724" y="65647"/>
                  </a:cubicBezTo>
                  <a:cubicBezTo>
                    <a:pt x="330249" y="87872"/>
                    <a:pt x="329720" y="185239"/>
                    <a:pt x="327074" y="183122"/>
                  </a:cubicBezTo>
                  <a:cubicBezTo>
                    <a:pt x="324428" y="181005"/>
                    <a:pt x="329191" y="63530"/>
                    <a:pt x="304849" y="52947"/>
                  </a:cubicBezTo>
                  <a:cubicBezTo>
                    <a:pt x="280507" y="42364"/>
                    <a:pt x="210128" y="117505"/>
                    <a:pt x="181024" y="119622"/>
                  </a:cubicBezTo>
                  <a:cubicBezTo>
                    <a:pt x="151920" y="121739"/>
                    <a:pt x="137103" y="78347"/>
                    <a:pt x="130224" y="65647"/>
                  </a:cubicBezTo>
                  <a:cubicBezTo>
                    <a:pt x="123345" y="52947"/>
                    <a:pt x="158270" y="43951"/>
                    <a:pt x="139749" y="43422"/>
                  </a:cubicBezTo>
                  <a:cubicBezTo>
                    <a:pt x="121228" y="42893"/>
                    <a:pt x="2695" y="55064"/>
                    <a:pt x="49" y="561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77F79AB9-6BA7-8B0B-915A-8D271D62ED18}"/>
                </a:ext>
              </a:extLst>
            </p:cNvPr>
            <p:cNvSpPr/>
            <p:nvPr/>
          </p:nvSpPr>
          <p:spPr>
            <a:xfrm>
              <a:off x="7778743" y="7606950"/>
              <a:ext cx="378343" cy="508296"/>
            </a:xfrm>
            <a:custGeom>
              <a:avLst/>
              <a:gdLst>
                <a:gd name="connsiteX0" fmla="*/ 374657 w 378343"/>
                <a:gd name="connsiteY0" fmla="*/ 13050 h 508296"/>
                <a:gd name="connsiteX1" fmla="*/ 219082 w 378343"/>
                <a:gd name="connsiteY1" fmla="*/ 38450 h 508296"/>
                <a:gd name="connsiteX2" fmla="*/ 152407 w 378343"/>
                <a:gd name="connsiteY2" fmla="*/ 194025 h 508296"/>
                <a:gd name="connsiteX3" fmla="*/ 155582 w 378343"/>
                <a:gd name="connsiteY3" fmla="*/ 140050 h 508296"/>
                <a:gd name="connsiteX4" fmla="*/ 130182 w 378343"/>
                <a:gd name="connsiteY4" fmla="*/ 397225 h 508296"/>
                <a:gd name="connsiteX5" fmla="*/ 133357 w 378343"/>
                <a:gd name="connsiteY5" fmla="*/ 384525 h 508296"/>
                <a:gd name="connsiteX6" fmla="*/ 168282 w 378343"/>
                <a:gd name="connsiteY6" fmla="*/ 498825 h 508296"/>
                <a:gd name="connsiteX7" fmla="*/ 215907 w 378343"/>
                <a:gd name="connsiteY7" fmla="*/ 502000 h 508296"/>
                <a:gd name="connsiteX8" fmla="*/ 142882 w 378343"/>
                <a:gd name="connsiteY8" fmla="*/ 502000 h 508296"/>
                <a:gd name="connsiteX9" fmla="*/ 7 w 378343"/>
                <a:gd name="connsiteY9" fmla="*/ 502000 h 508296"/>
                <a:gd name="connsiteX10" fmla="*/ 136532 w 378343"/>
                <a:gd name="connsiteY10" fmla="*/ 479775 h 508296"/>
                <a:gd name="connsiteX11" fmla="*/ 152407 w 378343"/>
                <a:gd name="connsiteY11" fmla="*/ 409925 h 508296"/>
                <a:gd name="connsiteX12" fmla="*/ 165107 w 378343"/>
                <a:gd name="connsiteY12" fmla="*/ 79725 h 508296"/>
                <a:gd name="connsiteX13" fmla="*/ 254007 w 378343"/>
                <a:gd name="connsiteY13" fmla="*/ 3525 h 508296"/>
                <a:gd name="connsiteX14" fmla="*/ 323857 w 378343"/>
                <a:gd name="connsiteY14" fmla="*/ 13050 h 508296"/>
                <a:gd name="connsiteX15" fmla="*/ 374657 w 378343"/>
                <a:gd name="connsiteY15" fmla="*/ 13050 h 5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343" h="508296">
                  <a:moveTo>
                    <a:pt x="374657" y="13050"/>
                  </a:moveTo>
                  <a:cubicBezTo>
                    <a:pt x="357195" y="17283"/>
                    <a:pt x="256124" y="8287"/>
                    <a:pt x="219082" y="38450"/>
                  </a:cubicBezTo>
                  <a:cubicBezTo>
                    <a:pt x="182040" y="68613"/>
                    <a:pt x="162990" y="177092"/>
                    <a:pt x="152407" y="194025"/>
                  </a:cubicBezTo>
                  <a:cubicBezTo>
                    <a:pt x="141824" y="210958"/>
                    <a:pt x="159286" y="106183"/>
                    <a:pt x="155582" y="140050"/>
                  </a:cubicBezTo>
                  <a:cubicBezTo>
                    <a:pt x="151878" y="173917"/>
                    <a:pt x="133886" y="356479"/>
                    <a:pt x="130182" y="397225"/>
                  </a:cubicBezTo>
                  <a:cubicBezTo>
                    <a:pt x="126478" y="437971"/>
                    <a:pt x="127007" y="367592"/>
                    <a:pt x="133357" y="384525"/>
                  </a:cubicBezTo>
                  <a:cubicBezTo>
                    <a:pt x="139707" y="401458"/>
                    <a:pt x="154524" y="479246"/>
                    <a:pt x="168282" y="498825"/>
                  </a:cubicBezTo>
                  <a:cubicBezTo>
                    <a:pt x="182040" y="518404"/>
                    <a:pt x="220140" y="501471"/>
                    <a:pt x="215907" y="502000"/>
                  </a:cubicBezTo>
                  <a:cubicBezTo>
                    <a:pt x="211674" y="502529"/>
                    <a:pt x="142882" y="502000"/>
                    <a:pt x="142882" y="502000"/>
                  </a:cubicBezTo>
                  <a:cubicBezTo>
                    <a:pt x="106899" y="502000"/>
                    <a:pt x="1065" y="505704"/>
                    <a:pt x="7" y="502000"/>
                  </a:cubicBezTo>
                  <a:cubicBezTo>
                    <a:pt x="-1051" y="498296"/>
                    <a:pt x="111132" y="495121"/>
                    <a:pt x="136532" y="479775"/>
                  </a:cubicBezTo>
                  <a:cubicBezTo>
                    <a:pt x="161932" y="464429"/>
                    <a:pt x="147644" y="476600"/>
                    <a:pt x="152407" y="409925"/>
                  </a:cubicBezTo>
                  <a:cubicBezTo>
                    <a:pt x="157169" y="343250"/>
                    <a:pt x="148174" y="147458"/>
                    <a:pt x="165107" y="79725"/>
                  </a:cubicBezTo>
                  <a:cubicBezTo>
                    <a:pt x="182040" y="11992"/>
                    <a:pt x="227549" y="14638"/>
                    <a:pt x="254007" y="3525"/>
                  </a:cubicBezTo>
                  <a:cubicBezTo>
                    <a:pt x="280465" y="-7588"/>
                    <a:pt x="304807" y="10933"/>
                    <a:pt x="323857" y="13050"/>
                  </a:cubicBezTo>
                  <a:cubicBezTo>
                    <a:pt x="342907" y="15167"/>
                    <a:pt x="392119" y="8817"/>
                    <a:pt x="374657" y="130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EDD09371-0749-9CD4-3E72-E4FEF6B6D022}"/>
                </a:ext>
              </a:extLst>
            </p:cNvPr>
            <p:cNvSpPr/>
            <p:nvPr/>
          </p:nvSpPr>
          <p:spPr>
            <a:xfrm>
              <a:off x="5800725" y="8204200"/>
              <a:ext cx="621931" cy="166142"/>
            </a:xfrm>
            <a:custGeom>
              <a:avLst/>
              <a:gdLst>
                <a:gd name="connsiteX0" fmla="*/ 0 w 621931"/>
                <a:gd name="connsiteY0" fmla="*/ 0 h 166142"/>
                <a:gd name="connsiteX1" fmla="*/ 508000 w 621931"/>
                <a:gd name="connsiteY1" fmla="*/ 38100 h 166142"/>
                <a:gd name="connsiteX2" fmla="*/ 434975 w 621931"/>
                <a:gd name="connsiteY2" fmla="*/ 31750 h 166142"/>
                <a:gd name="connsiteX3" fmla="*/ 574675 w 621931"/>
                <a:gd name="connsiteY3" fmla="*/ 53975 h 166142"/>
                <a:gd name="connsiteX4" fmla="*/ 581025 w 621931"/>
                <a:gd name="connsiteY4" fmla="*/ 149225 h 166142"/>
                <a:gd name="connsiteX5" fmla="*/ 587375 w 621931"/>
                <a:gd name="connsiteY5" fmla="*/ 161925 h 166142"/>
                <a:gd name="connsiteX6" fmla="*/ 492125 w 621931"/>
                <a:gd name="connsiteY6" fmla="*/ 149225 h 166142"/>
                <a:gd name="connsiteX7" fmla="*/ 136525 w 621931"/>
                <a:gd name="connsiteY7" fmla="*/ 146050 h 166142"/>
                <a:gd name="connsiteX8" fmla="*/ 581025 w 621931"/>
                <a:gd name="connsiteY8" fmla="*/ 158750 h 166142"/>
                <a:gd name="connsiteX9" fmla="*/ 574675 w 621931"/>
                <a:gd name="connsiteY9" fmla="*/ 15875 h 166142"/>
                <a:gd name="connsiteX10" fmla="*/ 339725 w 621931"/>
                <a:gd name="connsiteY10" fmla="*/ 6350 h 166142"/>
                <a:gd name="connsiteX11" fmla="*/ 0 w 621931"/>
                <a:gd name="connsiteY11" fmla="*/ 0 h 16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931" h="166142">
                  <a:moveTo>
                    <a:pt x="0" y="0"/>
                  </a:moveTo>
                  <a:lnTo>
                    <a:pt x="508000" y="38100"/>
                  </a:lnTo>
                  <a:cubicBezTo>
                    <a:pt x="580496" y="43392"/>
                    <a:pt x="423862" y="29104"/>
                    <a:pt x="434975" y="31750"/>
                  </a:cubicBezTo>
                  <a:cubicBezTo>
                    <a:pt x="446088" y="34396"/>
                    <a:pt x="550333" y="34396"/>
                    <a:pt x="574675" y="53975"/>
                  </a:cubicBezTo>
                  <a:cubicBezTo>
                    <a:pt x="599017" y="73554"/>
                    <a:pt x="578908" y="131233"/>
                    <a:pt x="581025" y="149225"/>
                  </a:cubicBezTo>
                  <a:cubicBezTo>
                    <a:pt x="583142" y="167217"/>
                    <a:pt x="602192" y="161925"/>
                    <a:pt x="587375" y="161925"/>
                  </a:cubicBezTo>
                  <a:cubicBezTo>
                    <a:pt x="572558" y="161925"/>
                    <a:pt x="567267" y="151871"/>
                    <a:pt x="492125" y="149225"/>
                  </a:cubicBezTo>
                  <a:cubicBezTo>
                    <a:pt x="416983" y="146579"/>
                    <a:pt x="121708" y="144463"/>
                    <a:pt x="136525" y="146050"/>
                  </a:cubicBezTo>
                  <a:cubicBezTo>
                    <a:pt x="151342" y="147637"/>
                    <a:pt x="508000" y="180446"/>
                    <a:pt x="581025" y="158750"/>
                  </a:cubicBezTo>
                  <a:cubicBezTo>
                    <a:pt x="654050" y="137054"/>
                    <a:pt x="614892" y="41275"/>
                    <a:pt x="574675" y="15875"/>
                  </a:cubicBezTo>
                  <a:cubicBezTo>
                    <a:pt x="534458" y="-9525"/>
                    <a:pt x="339725" y="6350"/>
                    <a:pt x="339725" y="6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5DE40264-1FA0-4DED-D8F9-68D4795757E2}"/>
                </a:ext>
              </a:extLst>
            </p:cNvPr>
            <p:cNvSpPr/>
            <p:nvPr/>
          </p:nvSpPr>
          <p:spPr>
            <a:xfrm>
              <a:off x="5712885" y="8176116"/>
              <a:ext cx="667579" cy="859537"/>
            </a:xfrm>
            <a:custGeom>
              <a:avLst/>
              <a:gdLst>
                <a:gd name="connsiteX0" fmla="*/ 97365 w 667579"/>
                <a:gd name="connsiteY0" fmla="*/ 2684 h 859537"/>
                <a:gd name="connsiteX1" fmla="*/ 103715 w 667579"/>
                <a:gd name="connsiteY1" fmla="*/ 440834 h 859537"/>
                <a:gd name="connsiteX2" fmla="*/ 94190 w 667579"/>
                <a:gd name="connsiteY2" fmla="*/ 694834 h 859537"/>
                <a:gd name="connsiteX3" fmla="*/ 122765 w 667579"/>
                <a:gd name="connsiteY3" fmla="*/ 774209 h 859537"/>
                <a:gd name="connsiteX4" fmla="*/ 17990 w 667579"/>
                <a:gd name="connsiteY4" fmla="*/ 818659 h 859537"/>
                <a:gd name="connsiteX5" fmla="*/ 551390 w 667579"/>
                <a:gd name="connsiteY5" fmla="*/ 828184 h 859537"/>
                <a:gd name="connsiteX6" fmla="*/ 605365 w 667579"/>
                <a:gd name="connsiteY6" fmla="*/ 847234 h 859537"/>
                <a:gd name="connsiteX7" fmla="*/ 624415 w 667579"/>
                <a:gd name="connsiteY7" fmla="*/ 710709 h 859537"/>
                <a:gd name="connsiteX8" fmla="*/ 640290 w 667579"/>
                <a:gd name="connsiteY8" fmla="*/ 844059 h 859537"/>
                <a:gd name="connsiteX9" fmla="*/ 633940 w 667579"/>
                <a:gd name="connsiteY9" fmla="*/ 853584 h 859537"/>
                <a:gd name="connsiteX10" fmla="*/ 214840 w 667579"/>
                <a:gd name="connsiteY10" fmla="*/ 815484 h 859537"/>
                <a:gd name="connsiteX11" fmla="*/ 113240 w 667579"/>
                <a:gd name="connsiteY11" fmla="*/ 771034 h 859537"/>
                <a:gd name="connsiteX12" fmla="*/ 138640 w 667579"/>
                <a:gd name="connsiteY12" fmla="*/ 478934 h 859537"/>
                <a:gd name="connsiteX13" fmla="*/ 138640 w 667579"/>
                <a:gd name="connsiteY13" fmla="*/ 75709 h 859537"/>
                <a:gd name="connsiteX14" fmla="*/ 91015 w 667579"/>
                <a:gd name="connsiteY14" fmla="*/ 247159 h 859537"/>
                <a:gd name="connsiteX15" fmla="*/ 97365 w 667579"/>
                <a:gd name="connsiteY15" fmla="*/ 2684 h 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7579" h="859537">
                  <a:moveTo>
                    <a:pt x="97365" y="2684"/>
                  </a:moveTo>
                  <a:cubicBezTo>
                    <a:pt x="99482" y="34963"/>
                    <a:pt x="104244" y="325476"/>
                    <a:pt x="103715" y="440834"/>
                  </a:cubicBezTo>
                  <a:cubicBezTo>
                    <a:pt x="103186" y="556192"/>
                    <a:pt x="91015" y="639272"/>
                    <a:pt x="94190" y="694834"/>
                  </a:cubicBezTo>
                  <a:cubicBezTo>
                    <a:pt x="97365" y="750396"/>
                    <a:pt x="135465" y="753572"/>
                    <a:pt x="122765" y="774209"/>
                  </a:cubicBezTo>
                  <a:cubicBezTo>
                    <a:pt x="110065" y="794846"/>
                    <a:pt x="-53447" y="809663"/>
                    <a:pt x="17990" y="818659"/>
                  </a:cubicBezTo>
                  <a:cubicBezTo>
                    <a:pt x="89427" y="827655"/>
                    <a:pt x="453494" y="823422"/>
                    <a:pt x="551390" y="828184"/>
                  </a:cubicBezTo>
                  <a:cubicBezTo>
                    <a:pt x="649286" y="832946"/>
                    <a:pt x="593194" y="866813"/>
                    <a:pt x="605365" y="847234"/>
                  </a:cubicBezTo>
                  <a:cubicBezTo>
                    <a:pt x="617536" y="827655"/>
                    <a:pt x="618594" y="711238"/>
                    <a:pt x="624415" y="710709"/>
                  </a:cubicBezTo>
                  <a:cubicBezTo>
                    <a:pt x="630236" y="710180"/>
                    <a:pt x="638702" y="820246"/>
                    <a:pt x="640290" y="844059"/>
                  </a:cubicBezTo>
                  <a:cubicBezTo>
                    <a:pt x="641878" y="867872"/>
                    <a:pt x="704848" y="858346"/>
                    <a:pt x="633940" y="853584"/>
                  </a:cubicBezTo>
                  <a:cubicBezTo>
                    <a:pt x="563032" y="848822"/>
                    <a:pt x="301623" y="829242"/>
                    <a:pt x="214840" y="815484"/>
                  </a:cubicBezTo>
                  <a:cubicBezTo>
                    <a:pt x="128057" y="801726"/>
                    <a:pt x="125940" y="827126"/>
                    <a:pt x="113240" y="771034"/>
                  </a:cubicBezTo>
                  <a:cubicBezTo>
                    <a:pt x="100540" y="714942"/>
                    <a:pt x="134407" y="594821"/>
                    <a:pt x="138640" y="478934"/>
                  </a:cubicBezTo>
                  <a:cubicBezTo>
                    <a:pt x="142873" y="363047"/>
                    <a:pt x="146578" y="114338"/>
                    <a:pt x="138640" y="75709"/>
                  </a:cubicBezTo>
                  <a:cubicBezTo>
                    <a:pt x="130703" y="37080"/>
                    <a:pt x="95248" y="254567"/>
                    <a:pt x="91015" y="247159"/>
                  </a:cubicBezTo>
                  <a:cubicBezTo>
                    <a:pt x="86782" y="239751"/>
                    <a:pt x="95248" y="-29595"/>
                    <a:pt x="97365" y="26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5D58A156-C9A4-630C-6B9A-A7838265E83B}"/>
                </a:ext>
              </a:extLst>
            </p:cNvPr>
            <p:cNvSpPr/>
            <p:nvPr/>
          </p:nvSpPr>
          <p:spPr>
            <a:xfrm>
              <a:off x="5924237" y="8327965"/>
              <a:ext cx="437930" cy="374748"/>
            </a:xfrm>
            <a:custGeom>
              <a:avLst/>
              <a:gdLst>
                <a:gd name="connsiteX0" fmla="*/ 38413 w 437930"/>
                <a:gd name="connsiteY0" fmla="*/ 60 h 374748"/>
                <a:gd name="connsiteX1" fmla="*/ 44763 w 437930"/>
                <a:gd name="connsiteY1" fmla="*/ 139760 h 374748"/>
                <a:gd name="connsiteX2" fmla="*/ 51113 w 437930"/>
                <a:gd name="connsiteY2" fmla="*/ 117535 h 374748"/>
                <a:gd name="connsiteX3" fmla="*/ 35238 w 437930"/>
                <a:gd name="connsiteY3" fmla="*/ 206435 h 374748"/>
                <a:gd name="connsiteX4" fmla="*/ 313 w 437930"/>
                <a:gd name="connsiteY4" fmla="*/ 304860 h 374748"/>
                <a:gd name="connsiteX5" fmla="*/ 57463 w 437930"/>
                <a:gd name="connsiteY5" fmla="*/ 219135 h 374748"/>
                <a:gd name="connsiteX6" fmla="*/ 314638 w 437930"/>
                <a:gd name="connsiteY6" fmla="*/ 219135 h 374748"/>
                <a:gd name="connsiteX7" fmla="*/ 413063 w 437930"/>
                <a:gd name="connsiteY7" fmla="*/ 228660 h 374748"/>
                <a:gd name="connsiteX8" fmla="*/ 400363 w 437930"/>
                <a:gd name="connsiteY8" fmla="*/ 257235 h 374748"/>
                <a:gd name="connsiteX9" fmla="*/ 428938 w 437930"/>
                <a:gd name="connsiteY9" fmla="*/ 374710 h 374748"/>
                <a:gd name="connsiteX10" fmla="*/ 425763 w 437930"/>
                <a:gd name="connsiteY10" fmla="*/ 269935 h 374748"/>
                <a:gd name="connsiteX11" fmla="*/ 292413 w 437930"/>
                <a:gd name="connsiteY11" fmla="*/ 254060 h 374748"/>
                <a:gd name="connsiteX12" fmla="*/ 66988 w 437930"/>
                <a:gd name="connsiteY12" fmla="*/ 231835 h 374748"/>
                <a:gd name="connsiteX13" fmla="*/ 35238 w 437930"/>
                <a:gd name="connsiteY13" fmla="*/ 139760 h 374748"/>
                <a:gd name="connsiteX14" fmla="*/ 32063 w 437930"/>
                <a:gd name="connsiteY14" fmla="*/ 158810 h 374748"/>
                <a:gd name="connsiteX15" fmla="*/ 38413 w 437930"/>
                <a:gd name="connsiteY15" fmla="*/ 60 h 37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930" h="374748">
                  <a:moveTo>
                    <a:pt x="38413" y="60"/>
                  </a:moveTo>
                  <a:cubicBezTo>
                    <a:pt x="40530" y="-3115"/>
                    <a:pt x="42646" y="120181"/>
                    <a:pt x="44763" y="139760"/>
                  </a:cubicBezTo>
                  <a:cubicBezTo>
                    <a:pt x="46880" y="159339"/>
                    <a:pt x="52700" y="106423"/>
                    <a:pt x="51113" y="117535"/>
                  </a:cubicBezTo>
                  <a:cubicBezTo>
                    <a:pt x="49526" y="128647"/>
                    <a:pt x="43705" y="175214"/>
                    <a:pt x="35238" y="206435"/>
                  </a:cubicBezTo>
                  <a:cubicBezTo>
                    <a:pt x="26771" y="237656"/>
                    <a:pt x="-3391" y="302743"/>
                    <a:pt x="313" y="304860"/>
                  </a:cubicBezTo>
                  <a:cubicBezTo>
                    <a:pt x="4017" y="306977"/>
                    <a:pt x="5076" y="233422"/>
                    <a:pt x="57463" y="219135"/>
                  </a:cubicBezTo>
                  <a:cubicBezTo>
                    <a:pt x="109850" y="204848"/>
                    <a:pt x="255371" y="217548"/>
                    <a:pt x="314638" y="219135"/>
                  </a:cubicBezTo>
                  <a:cubicBezTo>
                    <a:pt x="373905" y="220722"/>
                    <a:pt x="413063" y="228660"/>
                    <a:pt x="413063" y="228660"/>
                  </a:cubicBezTo>
                  <a:cubicBezTo>
                    <a:pt x="427351" y="235010"/>
                    <a:pt x="397717" y="232893"/>
                    <a:pt x="400363" y="257235"/>
                  </a:cubicBezTo>
                  <a:cubicBezTo>
                    <a:pt x="403009" y="281577"/>
                    <a:pt x="424705" y="372593"/>
                    <a:pt x="428938" y="374710"/>
                  </a:cubicBezTo>
                  <a:cubicBezTo>
                    <a:pt x="433171" y="376827"/>
                    <a:pt x="448517" y="290043"/>
                    <a:pt x="425763" y="269935"/>
                  </a:cubicBezTo>
                  <a:cubicBezTo>
                    <a:pt x="403009" y="249827"/>
                    <a:pt x="292413" y="254060"/>
                    <a:pt x="292413" y="254060"/>
                  </a:cubicBezTo>
                  <a:cubicBezTo>
                    <a:pt x="232617" y="247710"/>
                    <a:pt x="109851" y="250885"/>
                    <a:pt x="66988" y="231835"/>
                  </a:cubicBezTo>
                  <a:cubicBezTo>
                    <a:pt x="24125" y="212785"/>
                    <a:pt x="41059" y="151931"/>
                    <a:pt x="35238" y="139760"/>
                  </a:cubicBezTo>
                  <a:cubicBezTo>
                    <a:pt x="29417" y="127589"/>
                    <a:pt x="32063" y="175214"/>
                    <a:pt x="32063" y="158810"/>
                  </a:cubicBezTo>
                  <a:cubicBezTo>
                    <a:pt x="32063" y="142406"/>
                    <a:pt x="36296" y="3235"/>
                    <a:pt x="38413" y="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193039BD-3298-34A5-E69B-C36B871F6CA3}"/>
                </a:ext>
              </a:extLst>
            </p:cNvPr>
            <p:cNvSpPr/>
            <p:nvPr/>
          </p:nvSpPr>
          <p:spPr>
            <a:xfrm>
              <a:off x="5905340" y="8623260"/>
              <a:ext cx="446191" cy="261589"/>
            </a:xfrm>
            <a:custGeom>
              <a:avLst/>
              <a:gdLst>
                <a:gd name="connsiteX0" fmla="*/ 444660 w 446191"/>
                <a:gd name="connsiteY0" fmla="*/ 63540 h 261589"/>
                <a:gd name="connsiteX1" fmla="*/ 41435 w 446191"/>
                <a:gd name="connsiteY1" fmla="*/ 44490 h 261589"/>
                <a:gd name="connsiteX2" fmla="*/ 89060 w 446191"/>
                <a:gd name="connsiteY2" fmla="*/ 34965 h 261589"/>
                <a:gd name="connsiteX3" fmla="*/ 54135 w 446191"/>
                <a:gd name="connsiteY3" fmla="*/ 76240 h 261589"/>
                <a:gd name="connsiteX4" fmla="*/ 66835 w 446191"/>
                <a:gd name="connsiteY4" fmla="*/ 234990 h 261589"/>
                <a:gd name="connsiteX5" fmla="*/ 19210 w 446191"/>
                <a:gd name="connsiteY5" fmla="*/ 219115 h 261589"/>
                <a:gd name="connsiteX6" fmla="*/ 431960 w 446191"/>
                <a:gd name="connsiteY6" fmla="*/ 247690 h 261589"/>
                <a:gd name="connsiteX7" fmla="*/ 317660 w 446191"/>
                <a:gd name="connsiteY7" fmla="*/ 260390 h 261589"/>
                <a:gd name="connsiteX8" fmla="*/ 60485 w 446191"/>
                <a:gd name="connsiteY8" fmla="*/ 244515 h 261589"/>
                <a:gd name="connsiteX9" fmla="*/ 60485 w 446191"/>
                <a:gd name="connsiteY9" fmla="*/ 114340 h 261589"/>
                <a:gd name="connsiteX10" fmla="*/ 76360 w 446191"/>
                <a:gd name="connsiteY10" fmla="*/ 34965 h 261589"/>
                <a:gd name="connsiteX11" fmla="*/ 263685 w 446191"/>
                <a:gd name="connsiteY11" fmla="*/ 40 h 261589"/>
                <a:gd name="connsiteX12" fmla="*/ 184310 w 446191"/>
                <a:gd name="connsiteY12" fmla="*/ 28615 h 261589"/>
                <a:gd name="connsiteX13" fmla="*/ 444660 w 446191"/>
                <a:gd name="connsiteY13" fmla="*/ 63540 h 26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191" h="261589">
                  <a:moveTo>
                    <a:pt x="444660" y="63540"/>
                  </a:moveTo>
                  <a:cubicBezTo>
                    <a:pt x="420848" y="66186"/>
                    <a:pt x="100702" y="49252"/>
                    <a:pt x="41435" y="44490"/>
                  </a:cubicBezTo>
                  <a:cubicBezTo>
                    <a:pt x="-17832" y="39727"/>
                    <a:pt x="86943" y="29673"/>
                    <a:pt x="89060" y="34965"/>
                  </a:cubicBezTo>
                  <a:cubicBezTo>
                    <a:pt x="91177" y="40257"/>
                    <a:pt x="57839" y="42902"/>
                    <a:pt x="54135" y="76240"/>
                  </a:cubicBezTo>
                  <a:cubicBezTo>
                    <a:pt x="50431" y="109578"/>
                    <a:pt x="72656" y="211177"/>
                    <a:pt x="66835" y="234990"/>
                  </a:cubicBezTo>
                  <a:cubicBezTo>
                    <a:pt x="61014" y="258803"/>
                    <a:pt x="-41644" y="216998"/>
                    <a:pt x="19210" y="219115"/>
                  </a:cubicBezTo>
                  <a:cubicBezTo>
                    <a:pt x="80064" y="221232"/>
                    <a:pt x="382218" y="240811"/>
                    <a:pt x="431960" y="247690"/>
                  </a:cubicBezTo>
                  <a:cubicBezTo>
                    <a:pt x="481702" y="254569"/>
                    <a:pt x="379572" y="260919"/>
                    <a:pt x="317660" y="260390"/>
                  </a:cubicBezTo>
                  <a:cubicBezTo>
                    <a:pt x="255748" y="259861"/>
                    <a:pt x="103347" y="268857"/>
                    <a:pt x="60485" y="244515"/>
                  </a:cubicBezTo>
                  <a:cubicBezTo>
                    <a:pt x="17623" y="220173"/>
                    <a:pt x="57839" y="149265"/>
                    <a:pt x="60485" y="114340"/>
                  </a:cubicBezTo>
                  <a:cubicBezTo>
                    <a:pt x="63131" y="79415"/>
                    <a:pt x="42493" y="54015"/>
                    <a:pt x="76360" y="34965"/>
                  </a:cubicBezTo>
                  <a:cubicBezTo>
                    <a:pt x="110227" y="15915"/>
                    <a:pt x="245694" y="1098"/>
                    <a:pt x="263685" y="40"/>
                  </a:cubicBezTo>
                  <a:cubicBezTo>
                    <a:pt x="281676" y="-1018"/>
                    <a:pt x="161556" y="19090"/>
                    <a:pt x="184310" y="28615"/>
                  </a:cubicBezTo>
                  <a:cubicBezTo>
                    <a:pt x="207064" y="38140"/>
                    <a:pt x="468472" y="60894"/>
                    <a:pt x="444660" y="635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F484EBFE-7FFF-D2F8-EE33-FC2B47014243}"/>
                </a:ext>
              </a:extLst>
            </p:cNvPr>
            <p:cNvSpPr/>
            <p:nvPr/>
          </p:nvSpPr>
          <p:spPr>
            <a:xfrm>
              <a:off x="6360629" y="8435975"/>
              <a:ext cx="558463" cy="613648"/>
            </a:xfrm>
            <a:custGeom>
              <a:avLst/>
              <a:gdLst>
                <a:gd name="connsiteX0" fmla="*/ 557696 w 558463"/>
                <a:gd name="connsiteY0" fmla="*/ 57150 h 613648"/>
                <a:gd name="connsiteX1" fmla="*/ 310046 w 558463"/>
                <a:gd name="connsiteY1" fmla="*/ 6350 h 613648"/>
                <a:gd name="connsiteX2" fmla="*/ 119546 w 558463"/>
                <a:gd name="connsiteY2" fmla="*/ 63500 h 613648"/>
                <a:gd name="connsiteX3" fmla="*/ 122721 w 558463"/>
                <a:gd name="connsiteY3" fmla="*/ 117475 h 613648"/>
                <a:gd name="connsiteX4" fmla="*/ 78271 w 558463"/>
                <a:gd name="connsiteY4" fmla="*/ 190500 h 613648"/>
                <a:gd name="connsiteX5" fmla="*/ 154471 w 558463"/>
                <a:gd name="connsiteY5" fmla="*/ 406400 h 613648"/>
                <a:gd name="connsiteX6" fmla="*/ 84621 w 558463"/>
                <a:gd name="connsiteY6" fmla="*/ 390525 h 613648"/>
                <a:gd name="connsiteX7" fmla="*/ 198921 w 558463"/>
                <a:gd name="connsiteY7" fmla="*/ 571500 h 613648"/>
                <a:gd name="connsiteX8" fmla="*/ 329096 w 558463"/>
                <a:gd name="connsiteY8" fmla="*/ 609600 h 613648"/>
                <a:gd name="connsiteX9" fmla="*/ 551346 w 558463"/>
                <a:gd name="connsiteY9" fmla="*/ 533400 h 613648"/>
                <a:gd name="connsiteX10" fmla="*/ 437046 w 558463"/>
                <a:gd name="connsiteY10" fmla="*/ 606425 h 613648"/>
                <a:gd name="connsiteX11" fmla="*/ 217971 w 558463"/>
                <a:gd name="connsiteY11" fmla="*/ 574675 h 613648"/>
                <a:gd name="connsiteX12" fmla="*/ 8421 w 558463"/>
                <a:gd name="connsiteY12" fmla="*/ 285750 h 613648"/>
                <a:gd name="connsiteX13" fmla="*/ 52871 w 558463"/>
                <a:gd name="connsiteY13" fmla="*/ 215900 h 613648"/>
                <a:gd name="connsiteX14" fmla="*/ 160821 w 558463"/>
                <a:gd name="connsiteY14" fmla="*/ 63500 h 613648"/>
                <a:gd name="connsiteX15" fmla="*/ 224321 w 558463"/>
                <a:gd name="connsiteY15" fmla="*/ 0 h 613648"/>
                <a:gd name="connsiteX16" fmla="*/ 557696 w 558463"/>
                <a:gd name="connsiteY16" fmla="*/ 57150 h 6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463" h="613648">
                  <a:moveTo>
                    <a:pt x="557696" y="57150"/>
                  </a:moveTo>
                  <a:cubicBezTo>
                    <a:pt x="571983" y="58208"/>
                    <a:pt x="383071" y="5292"/>
                    <a:pt x="310046" y="6350"/>
                  </a:cubicBezTo>
                  <a:cubicBezTo>
                    <a:pt x="237021" y="7408"/>
                    <a:pt x="150767" y="44979"/>
                    <a:pt x="119546" y="63500"/>
                  </a:cubicBezTo>
                  <a:cubicBezTo>
                    <a:pt x="88325" y="82021"/>
                    <a:pt x="129600" y="96309"/>
                    <a:pt x="122721" y="117475"/>
                  </a:cubicBezTo>
                  <a:cubicBezTo>
                    <a:pt x="115842" y="138641"/>
                    <a:pt x="72979" y="142346"/>
                    <a:pt x="78271" y="190500"/>
                  </a:cubicBezTo>
                  <a:cubicBezTo>
                    <a:pt x="83563" y="238654"/>
                    <a:pt x="153413" y="373063"/>
                    <a:pt x="154471" y="406400"/>
                  </a:cubicBezTo>
                  <a:cubicBezTo>
                    <a:pt x="155529" y="439737"/>
                    <a:pt x="77213" y="363008"/>
                    <a:pt x="84621" y="390525"/>
                  </a:cubicBezTo>
                  <a:cubicBezTo>
                    <a:pt x="92029" y="418042"/>
                    <a:pt x="158175" y="534988"/>
                    <a:pt x="198921" y="571500"/>
                  </a:cubicBezTo>
                  <a:cubicBezTo>
                    <a:pt x="239667" y="608012"/>
                    <a:pt x="270359" y="615950"/>
                    <a:pt x="329096" y="609600"/>
                  </a:cubicBezTo>
                  <a:cubicBezTo>
                    <a:pt x="387833" y="603250"/>
                    <a:pt x="533354" y="533929"/>
                    <a:pt x="551346" y="533400"/>
                  </a:cubicBezTo>
                  <a:cubicBezTo>
                    <a:pt x="569338" y="532871"/>
                    <a:pt x="492608" y="599546"/>
                    <a:pt x="437046" y="606425"/>
                  </a:cubicBezTo>
                  <a:cubicBezTo>
                    <a:pt x="381484" y="613304"/>
                    <a:pt x="289409" y="628121"/>
                    <a:pt x="217971" y="574675"/>
                  </a:cubicBezTo>
                  <a:cubicBezTo>
                    <a:pt x="146533" y="521229"/>
                    <a:pt x="35938" y="345546"/>
                    <a:pt x="8421" y="285750"/>
                  </a:cubicBezTo>
                  <a:cubicBezTo>
                    <a:pt x="-19096" y="225954"/>
                    <a:pt x="27471" y="252942"/>
                    <a:pt x="52871" y="215900"/>
                  </a:cubicBezTo>
                  <a:cubicBezTo>
                    <a:pt x="78271" y="178858"/>
                    <a:pt x="132246" y="99483"/>
                    <a:pt x="160821" y="63500"/>
                  </a:cubicBezTo>
                  <a:cubicBezTo>
                    <a:pt x="189396" y="27517"/>
                    <a:pt x="163467" y="0"/>
                    <a:pt x="224321" y="0"/>
                  </a:cubicBezTo>
                  <a:cubicBezTo>
                    <a:pt x="285175" y="0"/>
                    <a:pt x="543409" y="56092"/>
                    <a:pt x="557696" y="571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17DE3CDB-AC8F-8115-15C0-1590613CB6E1}"/>
                </a:ext>
              </a:extLst>
            </p:cNvPr>
            <p:cNvSpPr/>
            <p:nvPr/>
          </p:nvSpPr>
          <p:spPr>
            <a:xfrm>
              <a:off x="6539088" y="8556182"/>
              <a:ext cx="182387" cy="397504"/>
            </a:xfrm>
            <a:custGeom>
              <a:avLst/>
              <a:gdLst>
                <a:gd name="connsiteX0" fmla="*/ 131587 w 182387"/>
                <a:gd name="connsiteY0" fmla="*/ 443 h 397504"/>
                <a:gd name="connsiteX1" fmla="*/ 33162 w 182387"/>
                <a:gd name="connsiteY1" fmla="*/ 121093 h 397504"/>
                <a:gd name="connsiteX2" fmla="*/ 74437 w 182387"/>
                <a:gd name="connsiteY2" fmla="*/ 289368 h 397504"/>
                <a:gd name="connsiteX3" fmla="*/ 182387 w 182387"/>
                <a:gd name="connsiteY3" fmla="*/ 397318 h 397504"/>
                <a:gd name="connsiteX4" fmla="*/ 74437 w 182387"/>
                <a:gd name="connsiteY4" fmla="*/ 311593 h 397504"/>
                <a:gd name="connsiteX5" fmla="*/ 4587 w 182387"/>
                <a:gd name="connsiteY5" fmla="*/ 175068 h 397504"/>
                <a:gd name="connsiteX6" fmla="*/ 17287 w 182387"/>
                <a:gd name="connsiteY6" fmla="*/ 82993 h 397504"/>
                <a:gd name="connsiteX7" fmla="*/ 131587 w 182387"/>
                <a:gd name="connsiteY7" fmla="*/ 443 h 3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387" h="397504">
                  <a:moveTo>
                    <a:pt x="131587" y="443"/>
                  </a:moveTo>
                  <a:cubicBezTo>
                    <a:pt x="134233" y="6793"/>
                    <a:pt x="42687" y="72939"/>
                    <a:pt x="33162" y="121093"/>
                  </a:cubicBezTo>
                  <a:cubicBezTo>
                    <a:pt x="23637" y="169247"/>
                    <a:pt x="49566" y="243331"/>
                    <a:pt x="74437" y="289368"/>
                  </a:cubicBezTo>
                  <a:cubicBezTo>
                    <a:pt x="99308" y="335405"/>
                    <a:pt x="182387" y="393614"/>
                    <a:pt x="182387" y="397318"/>
                  </a:cubicBezTo>
                  <a:cubicBezTo>
                    <a:pt x="182387" y="401022"/>
                    <a:pt x="104070" y="348635"/>
                    <a:pt x="74437" y="311593"/>
                  </a:cubicBezTo>
                  <a:cubicBezTo>
                    <a:pt x="44804" y="274551"/>
                    <a:pt x="14112" y="213168"/>
                    <a:pt x="4587" y="175068"/>
                  </a:cubicBezTo>
                  <a:cubicBezTo>
                    <a:pt x="-4938" y="136968"/>
                    <a:pt x="883" y="108393"/>
                    <a:pt x="17287" y="82993"/>
                  </a:cubicBezTo>
                  <a:cubicBezTo>
                    <a:pt x="33691" y="57593"/>
                    <a:pt x="128941" y="-5907"/>
                    <a:pt x="131587" y="4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45532BEE-C1E8-5C2A-EF13-21A976EAF04F}"/>
                </a:ext>
              </a:extLst>
            </p:cNvPr>
            <p:cNvSpPr/>
            <p:nvPr/>
          </p:nvSpPr>
          <p:spPr>
            <a:xfrm>
              <a:off x="6708789" y="8533839"/>
              <a:ext cx="223480" cy="400699"/>
            </a:xfrm>
            <a:custGeom>
              <a:avLst/>
              <a:gdLst>
                <a:gd name="connsiteX0" fmla="*/ 6336 w 223480"/>
                <a:gd name="connsiteY0" fmla="*/ 6911 h 400699"/>
                <a:gd name="connsiteX1" fmla="*/ 63486 w 223480"/>
                <a:gd name="connsiteY1" fmla="*/ 32311 h 400699"/>
                <a:gd name="connsiteX2" fmla="*/ 171436 w 223480"/>
                <a:gd name="connsiteY2" fmla="*/ 98986 h 400699"/>
                <a:gd name="connsiteX3" fmla="*/ 190486 w 223480"/>
                <a:gd name="connsiteY3" fmla="*/ 254561 h 400699"/>
                <a:gd name="connsiteX4" fmla="*/ 126986 w 223480"/>
                <a:gd name="connsiteY4" fmla="*/ 346636 h 400699"/>
                <a:gd name="connsiteX5" fmla="*/ 15861 w 223480"/>
                <a:gd name="connsiteY5" fmla="*/ 400611 h 400699"/>
                <a:gd name="connsiteX6" fmla="*/ 184136 w 223480"/>
                <a:gd name="connsiteY6" fmla="*/ 352986 h 400699"/>
                <a:gd name="connsiteX7" fmla="*/ 212711 w 223480"/>
                <a:gd name="connsiteY7" fmla="*/ 156136 h 400699"/>
                <a:gd name="connsiteX8" fmla="*/ 6336 w 223480"/>
                <a:gd name="connsiteY8" fmla="*/ 6911 h 40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80" h="400699">
                  <a:moveTo>
                    <a:pt x="6336" y="6911"/>
                  </a:moveTo>
                  <a:cubicBezTo>
                    <a:pt x="-18535" y="-13726"/>
                    <a:pt x="35969" y="16965"/>
                    <a:pt x="63486" y="32311"/>
                  </a:cubicBezTo>
                  <a:cubicBezTo>
                    <a:pt x="91003" y="47657"/>
                    <a:pt x="150269" y="61944"/>
                    <a:pt x="171436" y="98986"/>
                  </a:cubicBezTo>
                  <a:cubicBezTo>
                    <a:pt x="192603" y="136028"/>
                    <a:pt x="197894" y="213286"/>
                    <a:pt x="190486" y="254561"/>
                  </a:cubicBezTo>
                  <a:cubicBezTo>
                    <a:pt x="183078" y="295836"/>
                    <a:pt x="156090" y="322294"/>
                    <a:pt x="126986" y="346636"/>
                  </a:cubicBezTo>
                  <a:cubicBezTo>
                    <a:pt x="97882" y="370978"/>
                    <a:pt x="6336" y="399553"/>
                    <a:pt x="15861" y="400611"/>
                  </a:cubicBezTo>
                  <a:cubicBezTo>
                    <a:pt x="25386" y="401669"/>
                    <a:pt x="151328" y="393732"/>
                    <a:pt x="184136" y="352986"/>
                  </a:cubicBezTo>
                  <a:cubicBezTo>
                    <a:pt x="216944" y="312240"/>
                    <a:pt x="237053" y="212757"/>
                    <a:pt x="212711" y="156136"/>
                  </a:cubicBezTo>
                  <a:cubicBezTo>
                    <a:pt x="188369" y="99515"/>
                    <a:pt x="31207" y="27548"/>
                    <a:pt x="6336" y="69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2D60A546-5668-E893-9F1D-93BC3A9429FE}"/>
                </a:ext>
              </a:extLst>
            </p:cNvPr>
            <p:cNvSpPr/>
            <p:nvPr/>
          </p:nvSpPr>
          <p:spPr>
            <a:xfrm>
              <a:off x="6864350" y="8408575"/>
              <a:ext cx="192137" cy="662996"/>
            </a:xfrm>
            <a:custGeom>
              <a:avLst/>
              <a:gdLst>
                <a:gd name="connsiteX0" fmla="*/ 38100 w 192137"/>
                <a:gd name="connsiteY0" fmla="*/ 141700 h 662996"/>
                <a:gd name="connsiteX1" fmla="*/ 50800 w 192137"/>
                <a:gd name="connsiteY1" fmla="*/ 59150 h 662996"/>
                <a:gd name="connsiteX2" fmla="*/ 44450 w 192137"/>
                <a:gd name="connsiteY2" fmla="*/ 52800 h 662996"/>
                <a:gd name="connsiteX3" fmla="*/ 155575 w 192137"/>
                <a:gd name="connsiteY3" fmla="*/ 59150 h 662996"/>
                <a:gd name="connsiteX4" fmla="*/ 165100 w 192137"/>
                <a:gd name="connsiteY4" fmla="*/ 119475 h 662996"/>
                <a:gd name="connsiteX5" fmla="*/ 152400 w 192137"/>
                <a:gd name="connsiteY5" fmla="*/ 376650 h 662996"/>
                <a:gd name="connsiteX6" fmla="*/ 171450 w 192137"/>
                <a:gd name="connsiteY6" fmla="*/ 624300 h 662996"/>
                <a:gd name="connsiteX7" fmla="*/ 104775 w 192137"/>
                <a:gd name="connsiteY7" fmla="*/ 614775 h 662996"/>
                <a:gd name="connsiteX8" fmla="*/ 25400 w 192137"/>
                <a:gd name="connsiteY8" fmla="*/ 624300 h 662996"/>
                <a:gd name="connsiteX9" fmla="*/ 79375 w 192137"/>
                <a:gd name="connsiteY9" fmla="*/ 497300 h 662996"/>
                <a:gd name="connsiteX10" fmla="*/ 0 w 192137"/>
                <a:gd name="connsiteY10" fmla="*/ 605250 h 662996"/>
                <a:gd name="connsiteX11" fmla="*/ 79375 w 192137"/>
                <a:gd name="connsiteY11" fmla="*/ 656050 h 662996"/>
                <a:gd name="connsiteX12" fmla="*/ 174625 w 192137"/>
                <a:gd name="connsiteY12" fmla="*/ 649700 h 662996"/>
                <a:gd name="connsiteX13" fmla="*/ 165100 w 192137"/>
                <a:gd name="connsiteY13" fmla="*/ 538575 h 662996"/>
                <a:gd name="connsiteX14" fmla="*/ 187325 w 192137"/>
                <a:gd name="connsiteY14" fmla="*/ 36925 h 662996"/>
                <a:gd name="connsiteX15" fmla="*/ 57150 w 192137"/>
                <a:gd name="connsiteY15" fmla="*/ 49625 h 662996"/>
                <a:gd name="connsiteX16" fmla="*/ 38100 w 192137"/>
                <a:gd name="connsiteY16" fmla="*/ 141700 h 6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137" h="662996">
                  <a:moveTo>
                    <a:pt x="38100" y="141700"/>
                  </a:moveTo>
                  <a:cubicBezTo>
                    <a:pt x="37042" y="143288"/>
                    <a:pt x="50800" y="59150"/>
                    <a:pt x="50800" y="59150"/>
                  </a:cubicBezTo>
                  <a:cubicBezTo>
                    <a:pt x="51858" y="44333"/>
                    <a:pt x="26988" y="52800"/>
                    <a:pt x="44450" y="52800"/>
                  </a:cubicBezTo>
                  <a:cubicBezTo>
                    <a:pt x="61912" y="52800"/>
                    <a:pt x="135467" y="48038"/>
                    <a:pt x="155575" y="59150"/>
                  </a:cubicBezTo>
                  <a:cubicBezTo>
                    <a:pt x="175683" y="70262"/>
                    <a:pt x="165629" y="66558"/>
                    <a:pt x="165100" y="119475"/>
                  </a:cubicBezTo>
                  <a:cubicBezTo>
                    <a:pt x="164571" y="172392"/>
                    <a:pt x="151342" y="292513"/>
                    <a:pt x="152400" y="376650"/>
                  </a:cubicBezTo>
                  <a:cubicBezTo>
                    <a:pt x="153458" y="460787"/>
                    <a:pt x="179387" y="584613"/>
                    <a:pt x="171450" y="624300"/>
                  </a:cubicBezTo>
                  <a:cubicBezTo>
                    <a:pt x="163513" y="663987"/>
                    <a:pt x="129117" y="614775"/>
                    <a:pt x="104775" y="614775"/>
                  </a:cubicBezTo>
                  <a:cubicBezTo>
                    <a:pt x="80433" y="614775"/>
                    <a:pt x="29633" y="643879"/>
                    <a:pt x="25400" y="624300"/>
                  </a:cubicBezTo>
                  <a:cubicBezTo>
                    <a:pt x="21167" y="604721"/>
                    <a:pt x="83608" y="500475"/>
                    <a:pt x="79375" y="497300"/>
                  </a:cubicBezTo>
                  <a:cubicBezTo>
                    <a:pt x="75142" y="494125"/>
                    <a:pt x="0" y="578792"/>
                    <a:pt x="0" y="605250"/>
                  </a:cubicBezTo>
                  <a:cubicBezTo>
                    <a:pt x="0" y="631708"/>
                    <a:pt x="50271" y="648642"/>
                    <a:pt x="79375" y="656050"/>
                  </a:cubicBezTo>
                  <a:cubicBezTo>
                    <a:pt x="108479" y="663458"/>
                    <a:pt x="160338" y="669279"/>
                    <a:pt x="174625" y="649700"/>
                  </a:cubicBezTo>
                  <a:cubicBezTo>
                    <a:pt x="188912" y="630121"/>
                    <a:pt x="162983" y="640704"/>
                    <a:pt x="165100" y="538575"/>
                  </a:cubicBezTo>
                  <a:cubicBezTo>
                    <a:pt x="167217" y="436446"/>
                    <a:pt x="205317" y="118417"/>
                    <a:pt x="187325" y="36925"/>
                  </a:cubicBezTo>
                  <a:cubicBezTo>
                    <a:pt x="169333" y="-44567"/>
                    <a:pt x="75671" y="31633"/>
                    <a:pt x="57150" y="49625"/>
                  </a:cubicBezTo>
                  <a:cubicBezTo>
                    <a:pt x="38629" y="67617"/>
                    <a:pt x="39158" y="140112"/>
                    <a:pt x="38100" y="1417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03008A31-B78C-6E0C-51F5-4E445847D443}"/>
                </a:ext>
              </a:extLst>
            </p:cNvPr>
            <p:cNvSpPr/>
            <p:nvPr/>
          </p:nvSpPr>
          <p:spPr>
            <a:xfrm>
              <a:off x="7086519" y="8412062"/>
              <a:ext cx="438643" cy="671613"/>
            </a:xfrm>
            <a:custGeom>
              <a:avLst/>
              <a:gdLst>
                <a:gd name="connsiteX0" fmla="*/ 81 w 438643"/>
                <a:gd name="connsiteY0" fmla="*/ 1688 h 671613"/>
                <a:gd name="connsiteX1" fmla="*/ 22306 w 438643"/>
                <a:gd name="connsiteY1" fmla="*/ 169963 h 671613"/>
                <a:gd name="connsiteX2" fmla="*/ 9606 w 438643"/>
                <a:gd name="connsiteY2" fmla="*/ 189013 h 671613"/>
                <a:gd name="connsiteX3" fmla="*/ 114381 w 438643"/>
                <a:gd name="connsiteY3" fmla="*/ 192188 h 671613"/>
                <a:gd name="connsiteX4" fmla="*/ 123906 w 438643"/>
                <a:gd name="connsiteY4" fmla="*/ 363638 h 671613"/>
                <a:gd name="connsiteX5" fmla="*/ 114381 w 438643"/>
                <a:gd name="connsiteY5" fmla="*/ 493813 h 671613"/>
                <a:gd name="connsiteX6" fmla="*/ 133431 w 438643"/>
                <a:gd name="connsiteY6" fmla="*/ 592238 h 671613"/>
                <a:gd name="connsiteX7" fmla="*/ 212806 w 438643"/>
                <a:gd name="connsiteY7" fmla="*/ 655738 h 671613"/>
                <a:gd name="connsiteX8" fmla="*/ 435056 w 438643"/>
                <a:gd name="connsiteY8" fmla="*/ 671613 h 671613"/>
                <a:gd name="connsiteX9" fmla="*/ 339806 w 438643"/>
                <a:gd name="connsiteY9" fmla="*/ 655738 h 671613"/>
                <a:gd name="connsiteX10" fmla="*/ 203281 w 438643"/>
                <a:gd name="connsiteY10" fmla="*/ 623988 h 671613"/>
                <a:gd name="connsiteX11" fmla="*/ 165181 w 438643"/>
                <a:gd name="connsiteY11" fmla="*/ 500163 h 671613"/>
                <a:gd name="connsiteX12" fmla="*/ 162006 w 438643"/>
                <a:gd name="connsiteY12" fmla="*/ 189013 h 671613"/>
                <a:gd name="connsiteX13" fmla="*/ 139781 w 438643"/>
                <a:gd name="connsiteY13" fmla="*/ 293788 h 671613"/>
                <a:gd name="connsiteX14" fmla="*/ 133431 w 438643"/>
                <a:gd name="connsiteY14" fmla="*/ 163613 h 671613"/>
                <a:gd name="connsiteX15" fmla="*/ 57231 w 438643"/>
                <a:gd name="connsiteY15" fmla="*/ 154088 h 671613"/>
                <a:gd name="connsiteX16" fmla="*/ 31831 w 438643"/>
                <a:gd name="connsiteY16" fmla="*/ 87413 h 671613"/>
                <a:gd name="connsiteX17" fmla="*/ 81 w 438643"/>
                <a:gd name="connsiteY17" fmla="*/ 1688 h 6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643" h="671613">
                  <a:moveTo>
                    <a:pt x="81" y="1688"/>
                  </a:moveTo>
                  <a:cubicBezTo>
                    <a:pt x="-1506" y="15446"/>
                    <a:pt x="20719" y="138742"/>
                    <a:pt x="22306" y="169963"/>
                  </a:cubicBezTo>
                  <a:cubicBezTo>
                    <a:pt x="23893" y="201184"/>
                    <a:pt x="-5740" y="185309"/>
                    <a:pt x="9606" y="189013"/>
                  </a:cubicBezTo>
                  <a:cubicBezTo>
                    <a:pt x="24952" y="192717"/>
                    <a:pt x="95331" y="163084"/>
                    <a:pt x="114381" y="192188"/>
                  </a:cubicBezTo>
                  <a:cubicBezTo>
                    <a:pt x="133431" y="221292"/>
                    <a:pt x="123906" y="313367"/>
                    <a:pt x="123906" y="363638"/>
                  </a:cubicBezTo>
                  <a:cubicBezTo>
                    <a:pt x="123906" y="413909"/>
                    <a:pt x="112793" y="455713"/>
                    <a:pt x="114381" y="493813"/>
                  </a:cubicBezTo>
                  <a:cubicBezTo>
                    <a:pt x="115969" y="531913"/>
                    <a:pt x="117027" y="565251"/>
                    <a:pt x="133431" y="592238"/>
                  </a:cubicBezTo>
                  <a:cubicBezTo>
                    <a:pt x="149835" y="619225"/>
                    <a:pt x="162535" y="642509"/>
                    <a:pt x="212806" y="655738"/>
                  </a:cubicBezTo>
                  <a:cubicBezTo>
                    <a:pt x="263077" y="668967"/>
                    <a:pt x="413889" y="671613"/>
                    <a:pt x="435056" y="671613"/>
                  </a:cubicBezTo>
                  <a:cubicBezTo>
                    <a:pt x="456223" y="671613"/>
                    <a:pt x="378435" y="663676"/>
                    <a:pt x="339806" y="655738"/>
                  </a:cubicBezTo>
                  <a:cubicBezTo>
                    <a:pt x="301177" y="647801"/>
                    <a:pt x="232385" y="649917"/>
                    <a:pt x="203281" y="623988"/>
                  </a:cubicBezTo>
                  <a:cubicBezTo>
                    <a:pt x="174177" y="598059"/>
                    <a:pt x="172060" y="572659"/>
                    <a:pt x="165181" y="500163"/>
                  </a:cubicBezTo>
                  <a:cubicBezTo>
                    <a:pt x="158302" y="427667"/>
                    <a:pt x="166239" y="223409"/>
                    <a:pt x="162006" y="189013"/>
                  </a:cubicBezTo>
                  <a:cubicBezTo>
                    <a:pt x="157773" y="154617"/>
                    <a:pt x="144543" y="298021"/>
                    <a:pt x="139781" y="293788"/>
                  </a:cubicBezTo>
                  <a:cubicBezTo>
                    <a:pt x="135019" y="289555"/>
                    <a:pt x="147189" y="186896"/>
                    <a:pt x="133431" y="163613"/>
                  </a:cubicBezTo>
                  <a:cubicBezTo>
                    <a:pt x="119673" y="140330"/>
                    <a:pt x="74164" y="166788"/>
                    <a:pt x="57231" y="154088"/>
                  </a:cubicBezTo>
                  <a:cubicBezTo>
                    <a:pt x="40298" y="141388"/>
                    <a:pt x="39239" y="112813"/>
                    <a:pt x="31831" y="87413"/>
                  </a:cubicBezTo>
                  <a:cubicBezTo>
                    <a:pt x="24423" y="62013"/>
                    <a:pt x="1668" y="-12070"/>
                    <a:pt x="81" y="16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098AEF06-2A52-E9C9-E639-E683D7C4D020}"/>
                </a:ext>
              </a:extLst>
            </p:cNvPr>
            <p:cNvSpPr/>
            <p:nvPr/>
          </p:nvSpPr>
          <p:spPr>
            <a:xfrm>
              <a:off x="7099292" y="8295906"/>
              <a:ext cx="431939" cy="360613"/>
            </a:xfrm>
            <a:custGeom>
              <a:avLst/>
              <a:gdLst>
                <a:gd name="connsiteX0" fmla="*/ 8 w 431939"/>
                <a:gd name="connsiteY0" fmla="*/ 184519 h 360613"/>
                <a:gd name="connsiteX1" fmla="*/ 114308 w 431939"/>
                <a:gd name="connsiteY1" fmla="*/ 190869 h 360613"/>
                <a:gd name="connsiteX2" fmla="*/ 117483 w 431939"/>
                <a:gd name="connsiteY2" fmla="*/ 111494 h 360613"/>
                <a:gd name="connsiteX3" fmla="*/ 123833 w 431939"/>
                <a:gd name="connsiteY3" fmla="*/ 9894 h 360613"/>
                <a:gd name="connsiteX4" fmla="*/ 219083 w 431939"/>
                <a:gd name="connsiteY4" fmla="*/ 22594 h 360613"/>
                <a:gd name="connsiteX5" fmla="*/ 276233 w 431939"/>
                <a:gd name="connsiteY5" fmla="*/ 28944 h 360613"/>
                <a:gd name="connsiteX6" fmla="*/ 263533 w 431939"/>
                <a:gd name="connsiteY6" fmla="*/ 63869 h 360613"/>
                <a:gd name="connsiteX7" fmla="*/ 257183 w 431939"/>
                <a:gd name="connsiteY7" fmla="*/ 155944 h 360613"/>
                <a:gd name="connsiteX8" fmla="*/ 273058 w 431939"/>
                <a:gd name="connsiteY8" fmla="*/ 187694 h 360613"/>
                <a:gd name="connsiteX9" fmla="*/ 374658 w 431939"/>
                <a:gd name="connsiteY9" fmla="*/ 200394 h 360613"/>
                <a:gd name="connsiteX10" fmla="*/ 387358 w 431939"/>
                <a:gd name="connsiteY10" fmla="*/ 209919 h 360613"/>
                <a:gd name="connsiteX11" fmla="*/ 406408 w 431939"/>
                <a:gd name="connsiteY11" fmla="*/ 295644 h 360613"/>
                <a:gd name="connsiteX12" fmla="*/ 409583 w 431939"/>
                <a:gd name="connsiteY12" fmla="*/ 359144 h 360613"/>
                <a:gd name="connsiteX13" fmla="*/ 425458 w 431939"/>
                <a:gd name="connsiteY13" fmla="*/ 232144 h 360613"/>
                <a:gd name="connsiteX14" fmla="*/ 288933 w 431939"/>
                <a:gd name="connsiteY14" fmla="*/ 190869 h 360613"/>
                <a:gd name="connsiteX15" fmla="*/ 257183 w 431939"/>
                <a:gd name="connsiteY15" fmla="*/ 25769 h 360613"/>
                <a:gd name="connsiteX16" fmla="*/ 101608 w 431939"/>
                <a:gd name="connsiteY16" fmla="*/ 3544 h 360613"/>
                <a:gd name="connsiteX17" fmla="*/ 133358 w 431939"/>
                <a:gd name="connsiteY17" fmla="*/ 57519 h 360613"/>
                <a:gd name="connsiteX18" fmla="*/ 149233 w 431939"/>
                <a:gd name="connsiteY18" fmla="*/ 136894 h 360613"/>
                <a:gd name="connsiteX19" fmla="*/ 79383 w 431939"/>
                <a:gd name="connsiteY19" fmla="*/ 155944 h 360613"/>
                <a:gd name="connsiteX20" fmla="*/ 107958 w 431939"/>
                <a:gd name="connsiteY20" fmla="*/ 178169 h 360613"/>
                <a:gd name="connsiteX21" fmla="*/ 8 w 431939"/>
                <a:gd name="connsiteY21" fmla="*/ 184519 h 36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939" h="360613">
                  <a:moveTo>
                    <a:pt x="8" y="184519"/>
                  </a:moveTo>
                  <a:cubicBezTo>
                    <a:pt x="1066" y="186636"/>
                    <a:pt x="94729" y="203040"/>
                    <a:pt x="114308" y="190869"/>
                  </a:cubicBezTo>
                  <a:cubicBezTo>
                    <a:pt x="133887" y="178698"/>
                    <a:pt x="115896" y="141656"/>
                    <a:pt x="117483" y="111494"/>
                  </a:cubicBezTo>
                  <a:cubicBezTo>
                    <a:pt x="119070" y="81332"/>
                    <a:pt x="106900" y="24711"/>
                    <a:pt x="123833" y="9894"/>
                  </a:cubicBezTo>
                  <a:cubicBezTo>
                    <a:pt x="140766" y="-4923"/>
                    <a:pt x="193683" y="19419"/>
                    <a:pt x="219083" y="22594"/>
                  </a:cubicBezTo>
                  <a:cubicBezTo>
                    <a:pt x="244483" y="25769"/>
                    <a:pt x="276233" y="28944"/>
                    <a:pt x="276233" y="28944"/>
                  </a:cubicBezTo>
                  <a:cubicBezTo>
                    <a:pt x="283641" y="35823"/>
                    <a:pt x="266708" y="42702"/>
                    <a:pt x="263533" y="63869"/>
                  </a:cubicBezTo>
                  <a:cubicBezTo>
                    <a:pt x="260358" y="85036"/>
                    <a:pt x="255596" y="135307"/>
                    <a:pt x="257183" y="155944"/>
                  </a:cubicBezTo>
                  <a:cubicBezTo>
                    <a:pt x="258770" y="176581"/>
                    <a:pt x="253479" y="180286"/>
                    <a:pt x="273058" y="187694"/>
                  </a:cubicBezTo>
                  <a:cubicBezTo>
                    <a:pt x="292637" y="195102"/>
                    <a:pt x="355608" y="196690"/>
                    <a:pt x="374658" y="200394"/>
                  </a:cubicBezTo>
                  <a:cubicBezTo>
                    <a:pt x="393708" y="204098"/>
                    <a:pt x="382066" y="194044"/>
                    <a:pt x="387358" y="209919"/>
                  </a:cubicBezTo>
                  <a:cubicBezTo>
                    <a:pt x="392650" y="225794"/>
                    <a:pt x="402704" y="270773"/>
                    <a:pt x="406408" y="295644"/>
                  </a:cubicBezTo>
                  <a:cubicBezTo>
                    <a:pt x="410112" y="320515"/>
                    <a:pt x="406408" y="369727"/>
                    <a:pt x="409583" y="359144"/>
                  </a:cubicBezTo>
                  <a:cubicBezTo>
                    <a:pt x="412758" y="348561"/>
                    <a:pt x="445566" y="260190"/>
                    <a:pt x="425458" y="232144"/>
                  </a:cubicBezTo>
                  <a:cubicBezTo>
                    <a:pt x="405350" y="204098"/>
                    <a:pt x="316979" y="225265"/>
                    <a:pt x="288933" y="190869"/>
                  </a:cubicBezTo>
                  <a:cubicBezTo>
                    <a:pt x="260887" y="156473"/>
                    <a:pt x="288404" y="56990"/>
                    <a:pt x="257183" y="25769"/>
                  </a:cubicBezTo>
                  <a:cubicBezTo>
                    <a:pt x="225962" y="-5452"/>
                    <a:pt x="122245" y="-1748"/>
                    <a:pt x="101608" y="3544"/>
                  </a:cubicBezTo>
                  <a:cubicBezTo>
                    <a:pt x="80971" y="8836"/>
                    <a:pt x="125421" y="35294"/>
                    <a:pt x="133358" y="57519"/>
                  </a:cubicBezTo>
                  <a:cubicBezTo>
                    <a:pt x="141296" y="79744"/>
                    <a:pt x="158229" y="120490"/>
                    <a:pt x="149233" y="136894"/>
                  </a:cubicBezTo>
                  <a:cubicBezTo>
                    <a:pt x="140237" y="153298"/>
                    <a:pt x="86262" y="149065"/>
                    <a:pt x="79383" y="155944"/>
                  </a:cubicBezTo>
                  <a:cubicBezTo>
                    <a:pt x="72504" y="162823"/>
                    <a:pt x="121716" y="172348"/>
                    <a:pt x="107958" y="178169"/>
                  </a:cubicBezTo>
                  <a:cubicBezTo>
                    <a:pt x="94200" y="183990"/>
                    <a:pt x="-1050" y="182402"/>
                    <a:pt x="8" y="1845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4BEFB6AC-2428-D0AE-AB5F-D3921B398B10}"/>
                </a:ext>
              </a:extLst>
            </p:cNvPr>
            <p:cNvSpPr/>
            <p:nvPr/>
          </p:nvSpPr>
          <p:spPr>
            <a:xfrm>
              <a:off x="7303413" y="8586199"/>
              <a:ext cx="224513" cy="514658"/>
            </a:xfrm>
            <a:custGeom>
              <a:avLst/>
              <a:gdLst>
                <a:gd name="connsiteX0" fmla="*/ 224512 w 224513"/>
                <a:gd name="connsiteY0" fmla="*/ 30751 h 514658"/>
                <a:gd name="connsiteX1" fmla="*/ 8612 w 224513"/>
                <a:gd name="connsiteY1" fmla="*/ 33926 h 514658"/>
                <a:gd name="connsiteX2" fmla="*/ 43537 w 224513"/>
                <a:gd name="connsiteY2" fmla="*/ 2176 h 514658"/>
                <a:gd name="connsiteX3" fmla="*/ 49887 w 224513"/>
                <a:gd name="connsiteY3" fmla="*/ 103776 h 514658"/>
                <a:gd name="connsiteX4" fmla="*/ 37187 w 224513"/>
                <a:gd name="connsiteY4" fmla="*/ 291101 h 514658"/>
                <a:gd name="connsiteX5" fmla="*/ 126087 w 224513"/>
                <a:gd name="connsiteY5" fmla="*/ 345076 h 514658"/>
                <a:gd name="connsiteX6" fmla="*/ 78462 w 224513"/>
                <a:gd name="connsiteY6" fmla="*/ 345076 h 514658"/>
                <a:gd name="connsiteX7" fmla="*/ 202287 w 224513"/>
                <a:gd name="connsiteY7" fmla="*/ 351426 h 514658"/>
                <a:gd name="connsiteX8" fmla="*/ 183237 w 224513"/>
                <a:gd name="connsiteY8" fmla="*/ 386351 h 514658"/>
                <a:gd name="connsiteX9" fmla="*/ 186412 w 224513"/>
                <a:gd name="connsiteY9" fmla="*/ 513351 h 514658"/>
                <a:gd name="connsiteX10" fmla="*/ 202287 w 224513"/>
                <a:gd name="connsiteY10" fmla="*/ 449851 h 514658"/>
                <a:gd name="connsiteX11" fmla="*/ 202287 w 224513"/>
                <a:gd name="connsiteY11" fmla="*/ 408576 h 514658"/>
                <a:gd name="connsiteX12" fmla="*/ 59412 w 224513"/>
                <a:gd name="connsiteY12" fmla="*/ 376826 h 514658"/>
                <a:gd name="connsiteX13" fmla="*/ 27662 w 224513"/>
                <a:gd name="connsiteY13" fmla="*/ 179976 h 514658"/>
                <a:gd name="connsiteX14" fmla="*/ 40362 w 224513"/>
                <a:gd name="connsiteY14" fmla="*/ 24401 h 514658"/>
                <a:gd name="connsiteX15" fmla="*/ 11787 w 224513"/>
                <a:gd name="connsiteY15" fmla="*/ 18051 h 514658"/>
                <a:gd name="connsiteX16" fmla="*/ 224512 w 224513"/>
                <a:gd name="connsiteY16" fmla="*/ 30751 h 51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513" h="514658">
                  <a:moveTo>
                    <a:pt x="224512" y="30751"/>
                  </a:moveTo>
                  <a:cubicBezTo>
                    <a:pt x="223983" y="33397"/>
                    <a:pt x="38774" y="38689"/>
                    <a:pt x="8612" y="33926"/>
                  </a:cubicBezTo>
                  <a:cubicBezTo>
                    <a:pt x="-21551" y="29163"/>
                    <a:pt x="36658" y="-9466"/>
                    <a:pt x="43537" y="2176"/>
                  </a:cubicBezTo>
                  <a:cubicBezTo>
                    <a:pt x="50416" y="13818"/>
                    <a:pt x="50945" y="55622"/>
                    <a:pt x="49887" y="103776"/>
                  </a:cubicBezTo>
                  <a:cubicBezTo>
                    <a:pt x="48829" y="151930"/>
                    <a:pt x="24487" y="250884"/>
                    <a:pt x="37187" y="291101"/>
                  </a:cubicBezTo>
                  <a:cubicBezTo>
                    <a:pt x="49887" y="331318"/>
                    <a:pt x="119208" y="336080"/>
                    <a:pt x="126087" y="345076"/>
                  </a:cubicBezTo>
                  <a:cubicBezTo>
                    <a:pt x="132966" y="354072"/>
                    <a:pt x="65762" y="344018"/>
                    <a:pt x="78462" y="345076"/>
                  </a:cubicBezTo>
                  <a:cubicBezTo>
                    <a:pt x="91162" y="346134"/>
                    <a:pt x="184825" y="344547"/>
                    <a:pt x="202287" y="351426"/>
                  </a:cubicBezTo>
                  <a:cubicBezTo>
                    <a:pt x="219749" y="358305"/>
                    <a:pt x="185883" y="359364"/>
                    <a:pt x="183237" y="386351"/>
                  </a:cubicBezTo>
                  <a:cubicBezTo>
                    <a:pt x="180591" y="413339"/>
                    <a:pt x="183237" y="502768"/>
                    <a:pt x="186412" y="513351"/>
                  </a:cubicBezTo>
                  <a:cubicBezTo>
                    <a:pt x="189587" y="523934"/>
                    <a:pt x="199641" y="467314"/>
                    <a:pt x="202287" y="449851"/>
                  </a:cubicBezTo>
                  <a:cubicBezTo>
                    <a:pt x="204933" y="432388"/>
                    <a:pt x="226100" y="420747"/>
                    <a:pt x="202287" y="408576"/>
                  </a:cubicBezTo>
                  <a:cubicBezTo>
                    <a:pt x="178474" y="396405"/>
                    <a:pt x="88516" y="414926"/>
                    <a:pt x="59412" y="376826"/>
                  </a:cubicBezTo>
                  <a:cubicBezTo>
                    <a:pt x="30308" y="338726"/>
                    <a:pt x="30837" y="238714"/>
                    <a:pt x="27662" y="179976"/>
                  </a:cubicBezTo>
                  <a:cubicBezTo>
                    <a:pt x="24487" y="121239"/>
                    <a:pt x="43008" y="51389"/>
                    <a:pt x="40362" y="24401"/>
                  </a:cubicBezTo>
                  <a:cubicBezTo>
                    <a:pt x="37716" y="-2587"/>
                    <a:pt x="-11496" y="18051"/>
                    <a:pt x="11787" y="18051"/>
                  </a:cubicBezTo>
                  <a:cubicBezTo>
                    <a:pt x="35070" y="18051"/>
                    <a:pt x="225041" y="28105"/>
                    <a:pt x="224512" y="307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A82EA52D-4511-4342-876E-F8AD309C5F47}"/>
                </a:ext>
              </a:extLst>
            </p:cNvPr>
            <p:cNvSpPr/>
            <p:nvPr/>
          </p:nvSpPr>
          <p:spPr>
            <a:xfrm>
              <a:off x="7565799" y="8482342"/>
              <a:ext cx="559026" cy="351991"/>
            </a:xfrm>
            <a:custGeom>
              <a:avLst/>
              <a:gdLst>
                <a:gd name="connsiteX0" fmla="*/ 339951 w 559026"/>
                <a:gd name="connsiteY0" fmla="*/ 217158 h 351991"/>
                <a:gd name="connsiteX1" fmla="*/ 517751 w 559026"/>
                <a:gd name="connsiteY1" fmla="*/ 210808 h 351991"/>
                <a:gd name="connsiteX2" fmla="*/ 514576 w 559026"/>
                <a:gd name="connsiteY2" fmla="*/ 156833 h 351991"/>
                <a:gd name="connsiteX3" fmla="*/ 428851 w 559026"/>
                <a:gd name="connsiteY3" fmla="*/ 39358 h 351991"/>
                <a:gd name="connsiteX4" fmla="*/ 295501 w 559026"/>
                <a:gd name="connsiteY4" fmla="*/ 1258 h 351991"/>
                <a:gd name="connsiteX5" fmla="*/ 136751 w 559026"/>
                <a:gd name="connsiteY5" fmla="*/ 17133 h 351991"/>
                <a:gd name="connsiteX6" fmla="*/ 19276 w 559026"/>
                <a:gd name="connsiteY6" fmla="*/ 93333 h 351991"/>
                <a:gd name="connsiteX7" fmla="*/ 9751 w 559026"/>
                <a:gd name="connsiteY7" fmla="*/ 131433 h 351991"/>
                <a:gd name="connsiteX8" fmla="*/ 3401 w 559026"/>
                <a:gd name="connsiteY8" fmla="*/ 226683 h 351991"/>
                <a:gd name="connsiteX9" fmla="*/ 66901 w 559026"/>
                <a:gd name="connsiteY9" fmla="*/ 315583 h 351991"/>
                <a:gd name="connsiteX10" fmla="*/ 146276 w 559026"/>
                <a:gd name="connsiteY10" fmla="*/ 350508 h 351991"/>
                <a:gd name="connsiteX11" fmla="*/ 63726 w 559026"/>
                <a:gd name="connsiteY11" fmla="*/ 271133 h 351991"/>
                <a:gd name="connsiteX12" fmla="*/ 12926 w 559026"/>
                <a:gd name="connsiteY12" fmla="*/ 217158 h 351991"/>
                <a:gd name="connsiteX13" fmla="*/ 63726 w 559026"/>
                <a:gd name="connsiteY13" fmla="*/ 55233 h 351991"/>
                <a:gd name="connsiteX14" fmla="*/ 155801 w 559026"/>
                <a:gd name="connsiteY14" fmla="*/ 13958 h 351991"/>
                <a:gd name="connsiteX15" fmla="*/ 276451 w 559026"/>
                <a:gd name="connsiteY15" fmla="*/ 20308 h 351991"/>
                <a:gd name="connsiteX16" fmla="*/ 308201 w 559026"/>
                <a:gd name="connsiteY16" fmla="*/ 4433 h 351991"/>
                <a:gd name="connsiteX17" fmla="*/ 495526 w 559026"/>
                <a:gd name="connsiteY17" fmla="*/ 90158 h 351991"/>
                <a:gd name="connsiteX18" fmla="*/ 559026 w 559026"/>
                <a:gd name="connsiteY18" fmla="*/ 201283 h 351991"/>
                <a:gd name="connsiteX19" fmla="*/ 495526 w 559026"/>
                <a:gd name="connsiteY19" fmla="*/ 239383 h 351991"/>
                <a:gd name="connsiteX20" fmla="*/ 339951 w 559026"/>
                <a:gd name="connsiteY20" fmla="*/ 217158 h 3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9026" h="351991">
                  <a:moveTo>
                    <a:pt x="339951" y="217158"/>
                  </a:moveTo>
                  <a:cubicBezTo>
                    <a:pt x="343655" y="212396"/>
                    <a:pt x="488647" y="220862"/>
                    <a:pt x="517751" y="210808"/>
                  </a:cubicBezTo>
                  <a:cubicBezTo>
                    <a:pt x="546855" y="200754"/>
                    <a:pt x="529393" y="185408"/>
                    <a:pt x="514576" y="156833"/>
                  </a:cubicBezTo>
                  <a:cubicBezTo>
                    <a:pt x="499759" y="128258"/>
                    <a:pt x="465364" y="65287"/>
                    <a:pt x="428851" y="39358"/>
                  </a:cubicBezTo>
                  <a:cubicBezTo>
                    <a:pt x="392338" y="13429"/>
                    <a:pt x="344184" y="4962"/>
                    <a:pt x="295501" y="1258"/>
                  </a:cubicBezTo>
                  <a:cubicBezTo>
                    <a:pt x="246818" y="-2446"/>
                    <a:pt x="182789" y="1787"/>
                    <a:pt x="136751" y="17133"/>
                  </a:cubicBezTo>
                  <a:cubicBezTo>
                    <a:pt x="90713" y="32479"/>
                    <a:pt x="40442" y="74283"/>
                    <a:pt x="19276" y="93333"/>
                  </a:cubicBezTo>
                  <a:cubicBezTo>
                    <a:pt x="-1890" y="112383"/>
                    <a:pt x="12397" y="109208"/>
                    <a:pt x="9751" y="131433"/>
                  </a:cubicBezTo>
                  <a:cubicBezTo>
                    <a:pt x="7105" y="153658"/>
                    <a:pt x="-6124" y="195991"/>
                    <a:pt x="3401" y="226683"/>
                  </a:cubicBezTo>
                  <a:cubicBezTo>
                    <a:pt x="12926" y="257375"/>
                    <a:pt x="43089" y="294946"/>
                    <a:pt x="66901" y="315583"/>
                  </a:cubicBezTo>
                  <a:cubicBezTo>
                    <a:pt x="90713" y="336220"/>
                    <a:pt x="146805" y="357916"/>
                    <a:pt x="146276" y="350508"/>
                  </a:cubicBezTo>
                  <a:cubicBezTo>
                    <a:pt x="145747" y="343100"/>
                    <a:pt x="85951" y="293358"/>
                    <a:pt x="63726" y="271133"/>
                  </a:cubicBezTo>
                  <a:cubicBezTo>
                    <a:pt x="41501" y="248908"/>
                    <a:pt x="12926" y="253141"/>
                    <a:pt x="12926" y="217158"/>
                  </a:cubicBezTo>
                  <a:cubicBezTo>
                    <a:pt x="12926" y="181175"/>
                    <a:pt x="39914" y="89100"/>
                    <a:pt x="63726" y="55233"/>
                  </a:cubicBezTo>
                  <a:cubicBezTo>
                    <a:pt x="87538" y="21366"/>
                    <a:pt x="120347" y="19779"/>
                    <a:pt x="155801" y="13958"/>
                  </a:cubicBezTo>
                  <a:cubicBezTo>
                    <a:pt x="191255" y="8137"/>
                    <a:pt x="251051" y="21895"/>
                    <a:pt x="276451" y="20308"/>
                  </a:cubicBezTo>
                  <a:cubicBezTo>
                    <a:pt x="301851" y="18720"/>
                    <a:pt x="271689" y="-7209"/>
                    <a:pt x="308201" y="4433"/>
                  </a:cubicBezTo>
                  <a:cubicBezTo>
                    <a:pt x="344713" y="16075"/>
                    <a:pt x="453722" y="57350"/>
                    <a:pt x="495526" y="90158"/>
                  </a:cubicBezTo>
                  <a:cubicBezTo>
                    <a:pt x="537330" y="122966"/>
                    <a:pt x="559026" y="176412"/>
                    <a:pt x="559026" y="201283"/>
                  </a:cubicBezTo>
                  <a:cubicBezTo>
                    <a:pt x="559026" y="226154"/>
                    <a:pt x="531509" y="235679"/>
                    <a:pt x="495526" y="239383"/>
                  </a:cubicBezTo>
                  <a:cubicBezTo>
                    <a:pt x="459543" y="243087"/>
                    <a:pt x="336247" y="221920"/>
                    <a:pt x="339951" y="2171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6BF0F536-E79B-7655-7DAC-BCCD208F6CE0}"/>
                </a:ext>
              </a:extLst>
            </p:cNvPr>
            <p:cNvSpPr/>
            <p:nvPr/>
          </p:nvSpPr>
          <p:spPr>
            <a:xfrm>
              <a:off x="7673973" y="8565922"/>
              <a:ext cx="282701" cy="146315"/>
            </a:xfrm>
            <a:custGeom>
              <a:avLst/>
              <a:gdLst>
                <a:gd name="connsiteX0" fmla="*/ 2 w 282701"/>
                <a:gd name="connsiteY0" fmla="*/ 63728 h 146315"/>
                <a:gd name="connsiteX1" fmla="*/ 123827 w 282701"/>
                <a:gd name="connsiteY1" fmla="*/ 12928 h 146315"/>
                <a:gd name="connsiteX2" fmla="*/ 228602 w 282701"/>
                <a:gd name="connsiteY2" fmla="*/ 51028 h 146315"/>
                <a:gd name="connsiteX3" fmla="*/ 231777 w 282701"/>
                <a:gd name="connsiteY3" fmla="*/ 22453 h 146315"/>
                <a:gd name="connsiteX4" fmla="*/ 282577 w 282701"/>
                <a:gd name="connsiteY4" fmla="*/ 146278 h 146315"/>
                <a:gd name="connsiteX5" fmla="*/ 244477 w 282701"/>
                <a:gd name="connsiteY5" fmla="*/ 35153 h 146315"/>
                <a:gd name="connsiteX6" fmla="*/ 193677 w 282701"/>
                <a:gd name="connsiteY6" fmla="*/ 228 h 146315"/>
                <a:gd name="connsiteX7" fmla="*/ 120652 w 282701"/>
                <a:gd name="connsiteY7" fmla="*/ 47853 h 146315"/>
                <a:gd name="connsiteX8" fmla="*/ 2 w 282701"/>
                <a:gd name="connsiteY8" fmla="*/ 63728 h 1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701" h="146315">
                  <a:moveTo>
                    <a:pt x="2" y="63728"/>
                  </a:moveTo>
                  <a:cubicBezTo>
                    <a:pt x="531" y="57907"/>
                    <a:pt x="85727" y="15045"/>
                    <a:pt x="123827" y="12928"/>
                  </a:cubicBezTo>
                  <a:cubicBezTo>
                    <a:pt x="161927" y="10811"/>
                    <a:pt x="210610" y="49440"/>
                    <a:pt x="228602" y="51028"/>
                  </a:cubicBezTo>
                  <a:cubicBezTo>
                    <a:pt x="246594" y="52615"/>
                    <a:pt x="222781" y="6578"/>
                    <a:pt x="231777" y="22453"/>
                  </a:cubicBezTo>
                  <a:cubicBezTo>
                    <a:pt x="240773" y="38328"/>
                    <a:pt x="280460" y="144161"/>
                    <a:pt x="282577" y="146278"/>
                  </a:cubicBezTo>
                  <a:cubicBezTo>
                    <a:pt x="284694" y="148395"/>
                    <a:pt x="259294" y="59495"/>
                    <a:pt x="244477" y="35153"/>
                  </a:cubicBezTo>
                  <a:cubicBezTo>
                    <a:pt x="229660" y="10811"/>
                    <a:pt x="214314" y="-1889"/>
                    <a:pt x="193677" y="228"/>
                  </a:cubicBezTo>
                  <a:cubicBezTo>
                    <a:pt x="173040" y="2345"/>
                    <a:pt x="153460" y="36740"/>
                    <a:pt x="120652" y="47853"/>
                  </a:cubicBezTo>
                  <a:cubicBezTo>
                    <a:pt x="87844" y="58965"/>
                    <a:pt x="-527" y="69549"/>
                    <a:pt x="2" y="637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A73BDB0A-15A6-5549-A9A1-46C32B744FBA}"/>
                </a:ext>
              </a:extLst>
            </p:cNvPr>
            <p:cNvSpPr/>
            <p:nvPr/>
          </p:nvSpPr>
          <p:spPr>
            <a:xfrm>
              <a:off x="7694462" y="8613762"/>
              <a:ext cx="400766" cy="333455"/>
            </a:xfrm>
            <a:custGeom>
              <a:avLst/>
              <a:gdLst>
                <a:gd name="connsiteX0" fmla="*/ 1738 w 400766"/>
                <a:gd name="connsiteY0" fmla="*/ 13 h 333455"/>
                <a:gd name="connsiteX1" fmla="*/ 33488 w 400766"/>
                <a:gd name="connsiteY1" fmla="*/ 85738 h 333455"/>
                <a:gd name="connsiteX2" fmla="*/ 220813 w 400766"/>
                <a:gd name="connsiteY2" fmla="*/ 146063 h 333455"/>
                <a:gd name="connsiteX3" fmla="*/ 306538 w 400766"/>
                <a:gd name="connsiteY3" fmla="*/ 190513 h 333455"/>
                <a:gd name="connsiteX4" fmla="*/ 360513 w 400766"/>
                <a:gd name="connsiteY4" fmla="*/ 244488 h 333455"/>
                <a:gd name="connsiteX5" fmla="*/ 379563 w 400766"/>
                <a:gd name="connsiteY5" fmla="*/ 333388 h 333455"/>
                <a:gd name="connsiteX6" fmla="*/ 398613 w 400766"/>
                <a:gd name="connsiteY6" fmla="*/ 257188 h 333455"/>
                <a:gd name="connsiteX7" fmla="*/ 325588 w 400766"/>
                <a:gd name="connsiteY7" fmla="*/ 152413 h 333455"/>
                <a:gd name="connsiteX8" fmla="*/ 96988 w 400766"/>
                <a:gd name="connsiteY8" fmla="*/ 114313 h 333455"/>
                <a:gd name="connsiteX9" fmla="*/ 55713 w 400766"/>
                <a:gd name="connsiteY9" fmla="*/ 92088 h 333455"/>
                <a:gd name="connsiteX10" fmla="*/ 1738 w 400766"/>
                <a:gd name="connsiteY10" fmla="*/ 13 h 33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766" h="333455">
                  <a:moveTo>
                    <a:pt x="1738" y="13"/>
                  </a:moveTo>
                  <a:cubicBezTo>
                    <a:pt x="-1966" y="-1045"/>
                    <a:pt x="-3025" y="61396"/>
                    <a:pt x="33488" y="85738"/>
                  </a:cubicBezTo>
                  <a:cubicBezTo>
                    <a:pt x="70001" y="110080"/>
                    <a:pt x="175305" y="128601"/>
                    <a:pt x="220813" y="146063"/>
                  </a:cubicBezTo>
                  <a:cubicBezTo>
                    <a:pt x="266321" y="163525"/>
                    <a:pt x="283255" y="174109"/>
                    <a:pt x="306538" y="190513"/>
                  </a:cubicBezTo>
                  <a:cubicBezTo>
                    <a:pt x="329821" y="206917"/>
                    <a:pt x="348342" y="220676"/>
                    <a:pt x="360513" y="244488"/>
                  </a:cubicBezTo>
                  <a:cubicBezTo>
                    <a:pt x="372684" y="268301"/>
                    <a:pt x="373213" y="331271"/>
                    <a:pt x="379563" y="333388"/>
                  </a:cubicBezTo>
                  <a:cubicBezTo>
                    <a:pt x="385913" y="335505"/>
                    <a:pt x="407609" y="287351"/>
                    <a:pt x="398613" y="257188"/>
                  </a:cubicBezTo>
                  <a:cubicBezTo>
                    <a:pt x="389617" y="227026"/>
                    <a:pt x="375859" y="176225"/>
                    <a:pt x="325588" y="152413"/>
                  </a:cubicBezTo>
                  <a:cubicBezTo>
                    <a:pt x="275317" y="128601"/>
                    <a:pt x="141967" y="124367"/>
                    <a:pt x="96988" y="114313"/>
                  </a:cubicBezTo>
                  <a:cubicBezTo>
                    <a:pt x="52009" y="104259"/>
                    <a:pt x="66825" y="106904"/>
                    <a:pt x="55713" y="92088"/>
                  </a:cubicBezTo>
                  <a:cubicBezTo>
                    <a:pt x="44601" y="77272"/>
                    <a:pt x="5442" y="1071"/>
                    <a:pt x="1738" y="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BEDB8632-8FDC-55B1-8F59-9F348B22EB76}"/>
                </a:ext>
              </a:extLst>
            </p:cNvPr>
            <p:cNvSpPr/>
            <p:nvPr/>
          </p:nvSpPr>
          <p:spPr>
            <a:xfrm>
              <a:off x="7670791" y="8803765"/>
              <a:ext cx="327070" cy="213446"/>
            </a:xfrm>
            <a:custGeom>
              <a:avLst/>
              <a:gdLst>
                <a:gd name="connsiteX0" fmla="*/ 31759 w 327070"/>
                <a:gd name="connsiteY0" fmla="*/ 510 h 213446"/>
                <a:gd name="connsiteX1" fmla="*/ 73034 w 327070"/>
                <a:gd name="connsiteY1" fmla="*/ 35435 h 213446"/>
                <a:gd name="connsiteX2" fmla="*/ 279409 w 327070"/>
                <a:gd name="connsiteY2" fmla="*/ 130685 h 213446"/>
                <a:gd name="connsiteX3" fmla="*/ 244484 w 327070"/>
                <a:gd name="connsiteY3" fmla="*/ 184660 h 213446"/>
                <a:gd name="connsiteX4" fmla="*/ 120659 w 327070"/>
                <a:gd name="connsiteY4" fmla="*/ 187835 h 213446"/>
                <a:gd name="connsiteX5" fmla="*/ 41284 w 327070"/>
                <a:gd name="connsiteY5" fmla="*/ 130685 h 213446"/>
                <a:gd name="connsiteX6" fmla="*/ 9 w 327070"/>
                <a:gd name="connsiteY6" fmla="*/ 76710 h 213446"/>
                <a:gd name="connsiteX7" fmla="*/ 44459 w 327070"/>
                <a:gd name="connsiteY7" fmla="*/ 146560 h 213446"/>
                <a:gd name="connsiteX8" fmla="*/ 165109 w 327070"/>
                <a:gd name="connsiteY8" fmla="*/ 213235 h 213446"/>
                <a:gd name="connsiteX9" fmla="*/ 307984 w 327070"/>
                <a:gd name="connsiteY9" fmla="*/ 165610 h 213446"/>
                <a:gd name="connsiteX10" fmla="*/ 311159 w 327070"/>
                <a:gd name="connsiteY10" fmla="*/ 108460 h 213446"/>
                <a:gd name="connsiteX11" fmla="*/ 174634 w 327070"/>
                <a:gd name="connsiteY11" fmla="*/ 25910 h 213446"/>
                <a:gd name="connsiteX12" fmla="*/ 234959 w 327070"/>
                <a:gd name="connsiteY12" fmla="*/ 57660 h 213446"/>
                <a:gd name="connsiteX13" fmla="*/ 31759 w 327070"/>
                <a:gd name="connsiteY13" fmla="*/ 510 h 21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070" h="213446">
                  <a:moveTo>
                    <a:pt x="31759" y="510"/>
                  </a:moveTo>
                  <a:cubicBezTo>
                    <a:pt x="4772" y="-3194"/>
                    <a:pt x="31759" y="13739"/>
                    <a:pt x="73034" y="35435"/>
                  </a:cubicBezTo>
                  <a:cubicBezTo>
                    <a:pt x="114309" y="57131"/>
                    <a:pt x="250834" y="105814"/>
                    <a:pt x="279409" y="130685"/>
                  </a:cubicBezTo>
                  <a:cubicBezTo>
                    <a:pt x="307984" y="155556"/>
                    <a:pt x="270942" y="175135"/>
                    <a:pt x="244484" y="184660"/>
                  </a:cubicBezTo>
                  <a:cubicBezTo>
                    <a:pt x="218026" y="194185"/>
                    <a:pt x="154526" y="196831"/>
                    <a:pt x="120659" y="187835"/>
                  </a:cubicBezTo>
                  <a:cubicBezTo>
                    <a:pt x="86792" y="178839"/>
                    <a:pt x="61392" y="149206"/>
                    <a:pt x="41284" y="130685"/>
                  </a:cubicBezTo>
                  <a:cubicBezTo>
                    <a:pt x="21176" y="112164"/>
                    <a:pt x="-520" y="74064"/>
                    <a:pt x="9" y="76710"/>
                  </a:cubicBezTo>
                  <a:cubicBezTo>
                    <a:pt x="538" y="79356"/>
                    <a:pt x="16942" y="123806"/>
                    <a:pt x="44459" y="146560"/>
                  </a:cubicBezTo>
                  <a:cubicBezTo>
                    <a:pt x="71976" y="169314"/>
                    <a:pt x="121188" y="210060"/>
                    <a:pt x="165109" y="213235"/>
                  </a:cubicBezTo>
                  <a:cubicBezTo>
                    <a:pt x="209030" y="216410"/>
                    <a:pt x="283642" y="183073"/>
                    <a:pt x="307984" y="165610"/>
                  </a:cubicBezTo>
                  <a:cubicBezTo>
                    <a:pt x="332326" y="148147"/>
                    <a:pt x="333384" y="131743"/>
                    <a:pt x="311159" y="108460"/>
                  </a:cubicBezTo>
                  <a:cubicBezTo>
                    <a:pt x="288934" y="85177"/>
                    <a:pt x="187334" y="34377"/>
                    <a:pt x="174634" y="25910"/>
                  </a:cubicBezTo>
                  <a:cubicBezTo>
                    <a:pt x="161934" y="17443"/>
                    <a:pt x="252951" y="59777"/>
                    <a:pt x="234959" y="57660"/>
                  </a:cubicBezTo>
                  <a:cubicBezTo>
                    <a:pt x="216967" y="55543"/>
                    <a:pt x="58746" y="4214"/>
                    <a:pt x="31759" y="5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0222DE5C-77E7-7A46-25E8-4D0B2DDE5198}"/>
                </a:ext>
              </a:extLst>
            </p:cNvPr>
            <p:cNvSpPr/>
            <p:nvPr/>
          </p:nvSpPr>
          <p:spPr>
            <a:xfrm>
              <a:off x="7527641" y="8924677"/>
              <a:ext cx="582428" cy="191366"/>
            </a:xfrm>
            <a:custGeom>
              <a:avLst/>
              <a:gdLst>
                <a:gd name="connsiteX0" fmla="*/ 284 w 582428"/>
                <a:gd name="connsiteY0" fmla="*/ 248 h 191366"/>
                <a:gd name="connsiteX1" fmla="*/ 76484 w 582428"/>
                <a:gd name="connsiteY1" fmla="*/ 101848 h 191366"/>
                <a:gd name="connsiteX2" fmla="*/ 282859 w 582428"/>
                <a:gd name="connsiteY2" fmla="*/ 187573 h 191366"/>
                <a:gd name="connsiteX3" fmla="*/ 371759 w 582428"/>
                <a:gd name="connsiteY3" fmla="*/ 171698 h 191366"/>
                <a:gd name="connsiteX4" fmla="*/ 447959 w 582428"/>
                <a:gd name="connsiteY4" fmla="*/ 130423 h 191366"/>
                <a:gd name="connsiteX5" fmla="*/ 505109 w 582428"/>
                <a:gd name="connsiteY5" fmla="*/ 143123 h 191366"/>
                <a:gd name="connsiteX6" fmla="*/ 581309 w 582428"/>
                <a:gd name="connsiteY6" fmla="*/ 9773 h 191366"/>
                <a:gd name="connsiteX7" fmla="*/ 546384 w 582428"/>
                <a:gd name="connsiteY7" fmla="*/ 73273 h 191366"/>
                <a:gd name="connsiteX8" fmla="*/ 489234 w 582428"/>
                <a:gd name="connsiteY8" fmla="*/ 146298 h 191366"/>
                <a:gd name="connsiteX9" fmla="*/ 257459 w 582428"/>
                <a:gd name="connsiteY9" fmla="*/ 187573 h 191366"/>
                <a:gd name="connsiteX10" fmla="*/ 98709 w 582428"/>
                <a:gd name="connsiteY10" fmla="*/ 76448 h 191366"/>
                <a:gd name="connsiteX11" fmla="*/ 284 w 582428"/>
                <a:gd name="connsiteY11" fmla="*/ 248 h 19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2428" h="191366">
                  <a:moveTo>
                    <a:pt x="284" y="248"/>
                  </a:moveTo>
                  <a:cubicBezTo>
                    <a:pt x="-3420" y="4481"/>
                    <a:pt x="29388" y="70627"/>
                    <a:pt x="76484" y="101848"/>
                  </a:cubicBezTo>
                  <a:cubicBezTo>
                    <a:pt x="123580" y="133069"/>
                    <a:pt x="233647" y="175931"/>
                    <a:pt x="282859" y="187573"/>
                  </a:cubicBezTo>
                  <a:cubicBezTo>
                    <a:pt x="332072" y="199215"/>
                    <a:pt x="344242" y="181223"/>
                    <a:pt x="371759" y="171698"/>
                  </a:cubicBezTo>
                  <a:cubicBezTo>
                    <a:pt x="399276" y="162173"/>
                    <a:pt x="425734" y="135186"/>
                    <a:pt x="447959" y="130423"/>
                  </a:cubicBezTo>
                  <a:cubicBezTo>
                    <a:pt x="470184" y="125661"/>
                    <a:pt x="482884" y="163231"/>
                    <a:pt x="505109" y="143123"/>
                  </a:cubicBezTo>
                  <a:cubicBezTo>
                    <a:pt x="527334" y="123015"/>
                    <a:pt x="574430" y="21415"/>
                    <a:pt x="581309" y="9773"/>
                  </a:cubicBezTo>
                  <a:cubicBezTo>
                    <a:pt x="588188" y="-1869"/>
                    <a:pt x="561730" y="50519"/>
                    <a:pt x="546384" y="73273"/>
                  </a:cubicBezTo>
                  <a:cubicBezTo>
                    <a:pt x="531038" y="96027"/>
                    <a:pt x="537388" y="127248"/>
                    <a:pt x="489234" y="146298"/>
                  </a:cubicBezTo>
                  <a:cubicBezTo>
                    <a:pt x="441080" y="165348"/>
                    <a:pt x="322546" y="199215"/>
                    <a:pt x="257459" y="187573"/>
                  </a:cubicBezTo>
                  <a:cubicBezTo>
                    <a:pt x="192372" y="175931"/>
                    <a:pt x="136280" y="106081"/>
                    <a:pt x="98709" y="76448"/>
                  </a:cubicBezTo>
                  <a:cubicBezTo>
                    <a:pt x="61138" y="46815"/>
                    <a:pt x="3988" y="-3985"/>
                    <a:pt x="284" y="24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3B0DD361-7630-E9A0-4365-4F0C0C6B4167}"/>
                </a:ext>
              </a:extLst>
            </p:cNvPr>
            <p:cNvSpPr/>
            <p:nvPr/>
          </p:nvSpPr>
          <p:spPr>
            <a:xfrm>
              <a:off x="7502054" y="8897144"/>
              <a:ext cx="230910" cy="21895"/>
            </a:xfrm>
            <a:custGeom>
              <a:avLst/>
              <a:gdLst>
                <a:gd name="connsiteX0" fmla="*/ 471 w 230910"/>
                <a:gd name="connsiteY0" fmla="*/ 2381 h 21895"/>
                <a:gd name="connsiteX1" fmla="*/ 222721 w 230910"/>
                <a:gd name="connsiteY1" fmla="*/ 2381 h 21895"/>
                <a:gd name="connsiteX2" fmla="*/ 165571 w 230910"/>
                <a:gd name="connsiteY2" fmla="*/ 21431 h 21895"/>
                <a:gd name="connsiteX3" fmla="*/ 471 w 230910"/>
                <a:gd name="connsiteY3" fmla="*/ 2381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10" h="21895">
                  <a:moveTo>
                    <a:pt x="471" y="2381"/>
                  </a:moveTo>
                  <a:cubicBezTo>
                    <a:pt x="9996" y="-794"/>
                    <a:pt x="195204" y="-794"/>
                    <a:pt x="222721" y="2381"/>
                  </a:cubicBezTo>
                  <a:cubicBezTo>
                    <a:pt x="250238" y="5556"/>
                    <a:pt x="202613" y="17727"/>
                    <a:pt x="165571" y="21431"/>
                  </a:cubicBezTo>
                  <a:cubicBezTo>
                    <a:pt x="128529" y="25135"/>
                    <a:pt x="-9054" y="5556"/>
                    <a:pt x="471" y="238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A484BF23-6EE8-BF1A-02AB-2CD6891BB5E7}"/>
                </a:ext>
              </a:extLst>
            </p:cNvPr>
            <p:cNvSpPr/>
            <p:nvPr/>
          </p:nvSpPr>
          <p:spPr>
            <a:xfrm>
              <a:off x="7953169" y="8841365"/>
              <a:ext cx="169439" cy="271023"/>
            </a:xfrm>
            <a:custGeom>
              <a:avLst/>
              <a:gdLst>
                <a:gd name="connsiteX0" fmla="*/ 165306 w 169439"/>
                <a:gd name="connsiteY0" fmla="*/ 1010 h 271023"/>
                <a:gd name="connsiteX1" fmla="*/ 101806 w 169439"/>
                <a:gd name="connsiteY1" fmla="*/ 140710 h 271023"/>
                <a:gd name="connsiteX2" fmla="*/ 206 w 169439"/>
                <a:gd name="connsiteY2" fmla="*/ 270885 h 271023"/>
                <a:gd name="connsiteX3" fmla="*/ 130381 w 169439"/>
                <a:gd name="connsiteY3" fmla="*/ 166110 h 271023"/>
                <a:gd name="connsiteX4" fmla="*/ 127206 w 169439"/>
                <a:gd name="connsiteY4" fmla="*/ 181985 h 271023"/>
                <a:gd name="connsiteX5" fmla="*/ 114506 w 169439"/>
                <a:gd name="connsiteY5" fmla="*/ 147060 h 271023"/>
                <a:gd name="connsiteX6" fmla="*/ 158956 w 169439"/>
                <a:gd name="connsiteY6" fmla="*/ 80385 h 271023"/>
                <a:gd name="connsiteX7" fmla="*/ 165306 w 169439"/>
                <a:gd name="connsiteY7" fmla="*/ 1010 h 27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9" h="271023">
                  <a:moveTo>
                    <a:pt x="165306" y="1010"/>
                  </a:moveTo>
                  <a:cubicBezTo>
                    <a:pt x="155781" y="11064"/>
                    <a:pt x="129323" y="95731"/>
                    <a:pt x="101806" y="140710"/>
                  </a:cubicBezTo>
                  <a:cubicBezTo>
                    <a:pt x="74289" y="185689"/>
                    <a:pt x="-4556" y="266652"/>
                    <a:pt x="206" y="270885"/>
                  </a:cubicBezTo>
                  <a:cubicBezTo>
                    <a:pt x="4968" y="275118"/>
                    <a:pt x="109214" y="180927"/>
                    <a:pt x="130381" y="166110"/>
                  </a:cubicBezTo>
                  <a:cubicBezTo>
                    <a:pt x="151548" y="151293"/>
                    <a:pt x="129852" y="185160"/>
                    <a:pt x="127206" y="181985"/>
                  </a:cubicBezTo>
                  <a:cubicBezTo>
                    <a:pt x="124560" y="178810"/>
                    <a:pt x="109214" y="163993"/>
                    <a:pt x="114506" y="147060"/>
                  </a:cubicBezTo>
                  <a:cubicBezTo>
                    <a:pt x="119798" y="130127"/>
                    <a:pt x="152077" y="102081"/>
                    <a:pt x="158956" y="80385"/>
                  </a:cubicBezTo>
                  <a:cubicBezTo>
                    <a:pt x="165835" y="58689"/>
                    <a:pt x="174831" y="-9044"/>
                    <a:pt x="165306" y="10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42173610-8061-E3CE-AF1F-20406C20BC64}"/>
                </a:ext>
              </a:extLst>
            </p:cNvPr>
            <p:cNvSpPr/>
            <p:nvPr/>
          </p:nvSpPr>
          <p:spPr>
            <a:xfrm>
              <a:off x="-16579" y="9403732"/>
              <a:ext cx="530105" cy="34488"/>
            </a:xfrm>
            <a:custGeom>
              <a:avLst/>
              <a:gdLst>
                <a:gd name="connsiteX0" fmla="*/ 3879 w 530105"/>
                <a:gd name="connsiteY0" fmla="*/ 32368 h 34488"/>
                <a:gd name="connsiteX1" fmla="*/ 515054 w 530105"/>
                <a:gd name="connsiteY1" fmla="*/ 29193 h 34488"/>
                <a:gd name="connsiteX2" fmla="*/ 384879 w 530105"/>
                <a:gd name="connsiteY2" fmla="*/ 3793 h 34488"/>
                <a:gd name="connsiteX3" fmla="*/ 286454 w 530105"/>
                <a:gd name="connsiteY3" fmla="*/ 3793 h 34488"/>
                <a:gd name="connsiteX4" fmla="*/ 3879 w 530105"/>
                <a:gd name="connsiteY4" fmla="*/ 32368 h 3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05" h="34488">
                  <a:moveTo>
                    <a:pt x="3879" y="32368"/>
                  </a:moveTo>
                  <a:cubicBezTo>
                    <a:pt x="41979" y="36601"/>
                    <a:pt x="451554" y="33955"/>
                    <a:pt x="515054" y="29193"/>
                  </a:cubicBezTo>
                  <a:cubicBezTo>
                    <a:pt x="578554" y="24431"/>
                    <a:pt x="422979" y="8026"/>
                    <a:pt x="384879" y="3793"/>
                  </a:cubicBezTo>
                  <a:cubicBezTo>
                    <a:pt x="346779" y="-440"/>
                    <a:pt x="353658" y="-2028"/>
                    <a:pt x="286454" y="3793"/>
                  </a:cubicBezTo>
                  <a:cubicBezTo>
                    <a:pt x="219250" y="9614"/>
                    <a:pt x="-34221" y="28135"/>
                    <a:pt x="3879" y="323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A294250D-88FC-B635-DD63-7A1F07A6D116}"/>
                </a:ext>
              </a:extLst>
            </p:cNvPr>
            <p:cNvSpPr/>
            <p:nvPr/>
          </p:nvSpPr>
          <p:spPr>
            <a:xfrm>
              <a:off x="2200140" y="3806754"/>
              <a:ext cx="538839" cy="177943"/>
            </a:xfrm>
            <a:custGeom>
              <a:avLst/>
              <a:gdLst>
                <a:gd name="connsiteX0" fmla="*/ 135 w 538839"/>
                <a:gd name="connsiteY0" fmla="*/ 177871 h 177943"/>
                <a:gd name="connsiteX1" fmla="*/ 76335 w 538839"/>
                <a:gd name="connsiteY1" fmla="*/ 108021 h 177943"/>
                <a:gd name="connsiteX2" fmla="*/ 38235 w 538839"/>
                <a:gd name="connsiteY2" fmla="*/ 123896 h 177943"/>
                <a:gd name="connsiteX3" fmla="*/ 54110 w 538839"/>
                <a:gd name="connsiteY3" fmla="*/ 69921 h 177943"/>
                <a:gd name="connsiteX4" fmla="*/ 89035 w 538839"/>
                <a:gd name="connsiteY4" fmla="*/ 69921 h 177943"/>
                <a:gd name="connsiteX5" fmla="*/ 123960 w 538839"/>
                <a:gd name="connsiteY5" fmla="*/ 38171 h 177943"/>
                <a:gd name="connsiteX6" fmla="*/ 69985 w 538839"/>
                <a:gd name="connsiteY6" fmla="*/ 71 h 177943"/>
                <a:gd name="connsiteX7" fmla="*/ 136660 w 538839"/>
                <a:gd name="connsiteY7" fmla="*/ 28646 h 177943"/>
                <a:gd name="connsiteX8" fmla="*/ 219210 w 538839"/>
                <a:gd name="connsiteY8" fmla="*/ 28646 h 177943"/>
                <a:gd name="connsiteX9" fmla="*/ 295410 w 538839"/>
                <a:gd name="connsiteY9" fmla="*/ 47696 h 177943"/>
                <a:gd name="connsiteX10" fmla="*/ 273185 w 538839"/>
                <a:gd name="connsiteY10" fmla="*/ 22296 h 177943"/>
                <a:gd name="connsiteX11" fmla="*/ 368435 w 538839"/>
                <a:gd name="connsiteY11" fmla="*/ 73096 h 177943"/>
                <a:gd name="connsiteX12" fmla="*/ 400185 w 538839"/>
                <a:gd name="connsiteY12" fmla="*/ 85796 h 177943"/>
                <a:gd name="connsiteX13" fmla="*/ 362085 w 538839"/>
                <a:gd name="connsiteY13" fmla="*/ 63571 h 177943"/>
                <a:gd name="connsiteX14" fmla="*/ 393835 w 538839"/>
                <a:gd name="connsiteY14" fmla="*/ 104846 h 177943"/>
                <a:gd name="connsiteX15" fmla="*/ 495435 w 538839"/>
                <a:gd name="connsiteY15" fmla="*/ 108021 h 177943"/>
                <a:gd name="connsiteX16" fmla="*/ 536710 w 538839"/>
                <a:gd name="connsiteY16" fmla="*/ 104846 h 177943"/>
                <a:gd name="connsiteX17" fmla="*/ 435110 w 538839"/>
                <a:gd name="connsiteY17" fmla="*/ 104846 h 177943"/>
                <a:gd name="connsiteX18" fmla="*/ 276360 w 538839"/>
                <a:gd name="connsiteY18" fmla="*/ 123896 h 177943"/>
                <a:gd name="connsiteX19" fmla="*/ 289060 w 538839"/>
                <a:gd name="connsiteY19" fmla="*/ 88971 h 177943"/>
                <a:gd name="connsiteX20" fmla="*/ 216035 w 538839"/>
                <a:gd name="connsiteY20" fmla="*/ 22296 h 177943"/>
                <a:gd name="connsiteX21" fmla="*/ 95385 w 538839"/>
                <a:gd name="connsiteY21" fmla="*/ 34996 h 177943"/>
                <a:gd name="connsiteX22" fmla="*/ 50935 w 538839"/>
                <a:gd name="connsiteY22" fmla="*/ 69921 h 177943"/>
                <a:gd name="connsiteX23" fmla="*/ 82685 w 538839"/>
                <a:gd name="connsiteY23" fmla="*/ 69921 h 177943"/>
                <a:gd name="connsiteX24" fmla="*/ 98560 w 538839"/>
                <a:gd name="connsiteY24" fmla="*/ 120721 h 177943"/>
                <a:gd name="connsiteX25" fmla="*/ 135 w 538839"/>
                <a:gd name="connsiteY25" fmla="*/ 177871 h 1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839" h="177943">
                  <a:moveTo>
                    <a:pt x="135" y="177871"/>
                  </a:moveTo>
                  <a:cubicBezTo>
                    <a:pt x="-3569" y="175754"/>
                    <a:pt x="69985" y="117017"/>
                    <a:pt x="76335" y="108021"/>
                  </a:cubicBezTo>
                  <a:cubicBezTo>
                    <a:pt x="82685" y="99025"/>
                    <a:pt x="41939" y="130246"/>
                    <a:pt x="38235" y="123896"/>
                  </a:cubicBezTo>
                  <a:cubicBezTo>
                    <a:pt x="34531" y="117546"/>
                    <a:pt x="45643" y="78917"/>
                    <a:pt x="54110" y="69921"/>
                  </a:cubicBezTo>
                  <a:cubicBezTo>
                    <a:pt x="62577" y="60925"/>
                    <a:pt x="77393" y="75213"/>
                    <a:pt x="89035" y="69921"/>
                  </a:cubicBezTo>
                  <a:cubicBezTo>
                    <a:pt x="100677" y="64629"/>
                    <a:pt x="127135" y="49813"/>
                    <a:pt x="123960" y="38171"/>
                  </a:cubicBezTo>
                  <a:cubicBezTo>
                    <a:pt x="120785" y="26529"/>
                    <a:pt x="67868" y="1659"/>
                    <a:pt x="69985" y="71"/>
                  </a:cubicBezTo>
                  <a:cubicBezTo>
                    <a:pt x="72102" y="-1517"/>
                    <a:pt x="111789" y="23884"/>
                    <a:pt x="136660" y="28646"/>
                  </a:cubicBezTo>
                  <a:cubicBezTo>
                    <a:pt x="161531" y="33408"/>
                    <a:pt x="192752" y="25471"/>
                    <a:pt x="219210" y="28646"/>
                  </a:cubicBezTo>
                  <a:cubicBezTo>
                    <a:pt x="245668" y="31821"/>
                    <a:pt x="286414" y="48754"/>
                    <a:pt x="295410" y="47696"/>
                  </a:cubicBezTo>
                  <a:cubicBezTo>
                    <a:pt x="304406" y="46638"/>
                    <a:pt x="261014" y="18063"/>
                    <a:pt x="273185" y="22296"/>
                  </a:cubicBezTo>
                  <a:cubicBezTo>
                    <a:pt x="285356" y="26529"/>
                    <a:pt x="347268" y="62513"/>
                    <a:pt x="368435" y="73096"/>
                  </a:cubicBezTo>
                  <a:cubicBezTo>
                    <a:pt x="389602" y="83679"/>
                    <a:pt x="401243" y="87384"/>
                    <a:pt x="400185" y="85796"/>
                  </a:cubicBezTo>
                  <a:cubicBezTo>
                    <a:pt x="399127" y="84208"/>
                    <a:pt x="363143" y="60396"/>
                    <a:pt x="362085" y="63571"/>
                  </a:cubicBezTo>
                  <a:cubicBezTo>
                    <a:pt x="361027" y="66746"/>
                    <a:pt x="371610" y="97438"/>
                    <a:pt x="393835" y="104846"/>
                  </a:cubicBezTo>
                  <a:cubicBezTo>
                    <a:pt x="416060" y="112254"/>
                    <a:pt x="471623" y="108021"/>
                    <a:pt x="495435" y="108021"/>
                  </a:cubicBezTo>
                  <a:cubicBezTo>
                    <a:pt x="519247" y="108021"/>
                    <a:pt x="546764" y="105375"/>
                    <a:pt x="536710" y="104846"/>
                  </a:cubicBezTo>
                  <a:cubicBezTo>
                    <a:pt x="526656" y="104317"/>
                    <a:pt x="478502" y="101671"/>
                    <a:pt x="435110" y="104846"/>
                  </a:cubicBezTo>
                  <a:cubicBezTo>
                    <a:pt x="391718" y="108021"/>
                    <a:pt x="300702" y="126542"/>
                    <a:pt x="276360" y="123896"/>
                  </a:cubicBezTo>
                  <a:cubicBezTo>
                    <a:pt x="252018" y="121250"/>
                    <a:pt x="299114" y="105904"/>
                    <a:pt x="289060" y="88971"/>
                  </a:cubicBezTo>
                  <a:cubicBezTo>
                    <a:pt x="279006" y="72038"/>
                    <a:pt x="248314" y="31292"/>
                    <a:pt x="216035" y="22296"/>
                  </a:cubicBezTo>
                  <a:cubicBezTo>
                    <a:pt x="183756" y="13300"/>
                    <a:pt x="122901" y="27059"/>
                    <a:pt x="95385" y="34996"/>
                  </a:cubicBezTo>
                  <a:cubicBezTo>
                    <a:pt x="67869" y="42933"/>
                    <a:pt x="53052" y="64100"/>
                    <a:pt x="50935" y="69921"/>
                  </a:cubicBezTo>
                  <a:cubicBezTo>
                    <a:pt x="48818" y="75742"/>
                    <a:pt x="74748" y="61454"/>
                    <a:pt x="82685" y="69921"/>
                  </a:cubicBezTo>
                  <a:cubicBezTo>
                    <a:pt x="90623" y="78388"/>
                    <a:pt x="111260" y="106433"/>
                    <a:pt x="98560" y="120721"/>
                  </a:cubicBezTo>
                  <a:cubicBezTo>
                    <a:pt x="85860" y="135008"/>
                    <a:pt x="3839" y="179988"/>
                    <a:pt x="135" y="1778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DAF267D-213B-9A70-2862-DF9EF400D1B9}"/>
                </a:ext>
              </a:extLst>
            </p:cNvPr>
            <p:cNvSpPr/>
            <p:nvPr/>
          </p:nvSpPr>
          <p:spPr>
            <a:xfrm>
              <a:off x="2206006" y="3809646"/>
              <a:ext cx="194306" cy="127365"/>
            </a:xfrm>
            <a:custGeom>
              <a:avLst/>
              <a:gdLst>
                <a:gd name="connsiteX0" fmla="*/ 619 w 194306"/>
                <a:gd name="connsiteY0" fmla="*/ 127354 h 127365"/>
                <a:gd name="connsiteX1" fmla="*/ 70469 w 194306"/>
                <a:gd name="connsiteY1" fmla="*/ 38454 h 127365"/>
                <a:gd name="connsiteX2" fmla="*/ 172069 w 194306"/>
                <a:gd name="connsiteY2" fmla="*/ 13054 h 127365"/>
                <a:gd name="connsiteX3" fmla="*/ 127619 w 194306"/>
                <a:gd name="connsiteY3" fmla="*/ 13054 h 127365"/>
                <a:gd name="connsiteX4" fmla="*/ 194294 w 194306"/>
                <a:gd name="connsiteY4" fmla="*/ 354 h 127365"/>
                <a:gd name="connsiteX5" fmla="*/ 121269 w 194306"/>
                <a:gd name="connsiteY5" fmla="*/ 3529 h 127365"/>
                <a:gd name="connsiteX6" fmla="*/ 57769 w 194306"/>
                <a:gd name="connsiteY6" fmla="*/ 3529 h 127365"/>
                <a:gd name="connsiteX7" fmla="*/ 70469 w 194306"/>
                <a:gd name="connsiteY7" fmla="*/ 19404 h 127365"/>
                <a:gd name="connsiteX8" fmla="*/ 22844 w 194306"/>
                <a:gd name="connsiteY8" fmla="*/ 54329 h 127365"/>
                <a:gd name="connsiteX9" fmla="*/ 35544 w 194306"/>
                <a:gd name="connsiteY9" fmla="*/ 44804 h 127365"/>
                <a:gd name="connsiteX10" fmla="*/ 619 w 194306"/>
                <a:gd name="connsiteY10" fmla="*/ 127354 h 12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06" h="127365">
                  <a:moveTo>
                    <a:pt x="619" y="127354"/>
                  </a:moveTo>
                  <a:cubicBezTo>
                    <a:pt x="6440" y="126296"/>
                    <a:pt x="41894" y="57504"/>
                    <a:pt x="70469" y="38454"/>
                  </a:cubicBezTo>
                  <a:cubicBezTo>
                    <a:pt x="99044" y="19404"/>
                    <a:pt x="162544" y="17287"/>
                    <a:pt x="172069" y="13054"/>
                  </a:cubicBezTo>
                  <a:cubicBezTo>
                    <a:pt x="181594" y="8821"/>
                    <a:pt x="123915" y="15171"/>
                    <a:pt x="127619" y="13054"/>
                  </a:cubicBezTo>
                  <a:cubicBezTo>
                    <a:pt x="131323" y="10937"/>
                    <a:pt x="195352" y="1942"/>
                    <a:pt x="194294" y="354"/>
                  </a:cubicBezTo>
                  <a:cubicBezTo>
                    <a:pt x="193236" y="-1234"/>
                    <a:pt x="144023" y="3000"/>
                    <a:pt x="121269" y="3529"/>
                  </a:cubicBezTo>
                  <a:cubicBezTo>
                    <a:pt x="98515" y="4058"/>
                    <a:pt x="57769" y="3529"/>
                    <a:pt x="57769" y="3529"/>
                  </a:cubicBezTo>
                  <a:cubicBezTo>
                    <a:pt x="49302" y="6175"/>
                    <a:pt x="76290" y="10937"/>
                    <a:pt x="70469" y="19404"/>
                  </a:cubicBezTo>
                  <a:cubicBezTo>
                    <a:pt x="64648" y="27871"/>
                    <a:pt x="22844" y="54329"/>
                    <a:pt x="22844" y="54329"/>
                  </a:cubicBezTo>
                  <a:cubicBezTo>
                    <a:pt x="17023" y="58562"/>
                    <a:pt x="39248" y="35808"/>
                    <a:pt x="35544" y="44804"/>
                  </a:cubicBezTo>
                  <a:cubicBezTo>
                    <a:pt x="31840" y="53800"/>
                    <a:pt x="-5202" y="128412"/>
                    <a:pt x="619" y="1273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1A4E5DF4-9A82-488F-F621-DB22BA47E6FB}"/>
                </a:ext>
              </a:extLst>
            </p:cNvPr>
            <p:cNvSpPr/>
            <p:nvPr/>
          </p:nvSpPr>
          <p:spPr>
            <a:xfrm>
              <a:off x="2324095" y="3797757"/>
              <a:ext cx="378761" cy="129718"/>
            </a:xfrm>
            <a:custGeom>
              <a:avLst/>
              <a:gdLst>
                <a:gd name="connsiteX0" fmla="*/ 5 w 378761"/>
                <a:gd name="connsiteY0" fmla="*/ 21768 h 129718"/>
                <a:gd name="connsiteX1" fmla="*/ 69855 w 378761"/>
                <a:gd name="connsiteY1" fmla="*/ 24943 h 129718"/>
                <a:gd name="connsiteX2" fmla="*/ 187330 w 378761"/>
                <a:gd name="connsiteY2" fmla="*/ 66218 h 129718"/>
                <a:gd name="connsiteX3" fmla="*/ 190505 w 378761"/>
                <a:gd name="connsiteY3" fmla="*/ 82093 h 129718"/>
                <a:gd name="connsiteX4" fmla="*/ 244480 w 378761"/>
                <a:gd name="connsiteY4" fmla="*/ 110668 h 129718"/>
                <a:gd name="connsiteX5" fmla="*/ 225430 w 378761"/>
                <a:gd name="connsiteY5" fmla="*/ 120193 h 129718"/>
                <a:gd name="connsiteX6" fmla="*/ 273055 w 378761"/>
                <a:gd name="connsiteY6" fmla="*/ 126543 h 129718"/>
                <a:gd name="connsiteX7" fmla="*/ 228605 w 378761"/>
                <a:gd name="connsiteY7" fmla="*/ 129718 h 129718"/>
                <a:gd name="connsiteX8" fmla="*/ 377830 w 378761"/>
                <a:gd name="connsiteY8" fmla="*/ 120193 h 129718"/>
                <a:gd name="connsiteX9" fmla="*/ 288930 w 378761"/>
                <a:gd name="connsiteY9" fmla="*/ 113843 h 129718"/>
                <a:gd name="connsiteX10" fmla="*/ 228605 w 378761"/>
                <a:gd name="connsiteY10" fmla="*/ 75743 h 129718"/>
                <a:gd name="connsiteX11" fmla="*/ 317505 w 378761"/>
                <a:gd name="connsiteY11" fmla="*/ 97968 h 129718"/>
                <a:gd name="connsiteX12" fmla="*/ 231780 w 378761"/>
                <a:gd name="connsiteY12" fmla="*/ 69393 h 129718"/>
                <a:gd name="connsiteX13" fmla="*/ 85730 w 378761"/>
                <a:gd name="connsiteY13" fmla="*/ 2718 h 129718"/>
                <a:gd name="connsiteX14" fmla="*/ 123830 w 378761"/>
                <a:gd name="connsiteY14" fmla="*/ 12243 h 129718"/>
                <a:gd name="connsiteX15" fmla="*/ 73030 w 378761"/>
                <a:gd name="connsiteY15" fmla="*/ 5893 h 129718"/>
                <a:gd name="connsiteX16" fmla="*/ 5 w 378761"/>
                <a:gd name="connsiteY16" fmla="*/ 21768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761" h="129718">
                  <a:moveTo>
                    <a:pt x="5" y="21768"/>
                  </a:moveTo>
                  <a:cubicBezTo>
                    <a:pt x="-524" y="24943"/>
                    <a:pt x="38634" y="17535"/>
                    <a:pt x="69855" y="24943"/>
                  </a:cubicBezTo>
                  <a:cubicBezTo>
                    <a:pt x="101076" y="32351"/>
                    <a:pt x="167222" y="56693"/>
                    <a:pt x="187330" y="66218"/>
                  </a:cubicBezTo>
                  <a:cubicBezTo>
                    <a:pt x="207438" y="75743"/>
                    <a:pt x="180980" y="74685"/>
                    <a:pt x="190505" y="82093"/>
                  </a:cubicBezTo>
                  <a:cubicBezTo>
                    <a:pt x="200030" y="89501"/>
                    <a:pt x="244480" y="110668"/>
                    <a:pt x="244480" y="110668"/>
                  </a:cubicBezTo>
                  <a:cubicBezTo>
                    <a:pt x="250301" y="117018"/>
                    <a:pt x="220668" y="117547"/>
                    <a:pt x="225430" y="120193"/>
                  </a:cubicBezTo>
                  <a:cubicBezTo>
                    <a:pt x="230192" y="122839"/>
                    <a:pt x="272526" y="124956"/>
                    <a:pt x="273055" y="126543"/>
                  </a:cubicBezTo>
                  <a:cubicBezTo>
                    <a:pt x="273584" y="128130"/>
                    <a:pt x="228605" y="129718"/>
                    <a:pt x="228605" y="129718"/>
                  </a:cubicBezTo>
                  <a:cubicBezTo>
                    <a:pt x="246067" y="128660"/>
                    <a:pt x="367776" y="122839"/>
                    <a:pt x="377830" y="120193"/>
                  </a:cubicBezTo>
                  <a:cubicBezTo>
                    <a:pt x="387884" y="117547"/>
                    <a:pt x="313801" y="121251"/>
                    <a:pt x="288930" y="113843"/>
                  </a:cubicBezTo>
                  <a:cubicBezTo>
                    <a:pt x="264059" y="106435"/>
                    <a:pt x="223843" y="78389"/>
                    <a:pt x="228605" y="75743"/>
                  </a:cubicBezTo>
                  <a:cubicBezTo>
                    <a:pt x="233367" y="73097"/>
                    <a:pt x="316976" y="99026"/>
                    <a:pt x="317505" y="97968"/>
                  </a:cubicBezTo>
                  <a:cubicBezTo>
                    <a:pt x="318034" y="96910"/>
                    <a:pt x="270409" y="85268"/>
                    <a:pt x="231780" y="69393"/>
                  </a:cubicBezTo>
                  <a:cubicBezTo>
                    <a:pt x="193151" y="53518"/>
                    <a:pt x="103722" y="12243"/>
                    <a:pt x="85730" y="2718"/>
                  </a:cubicBezTo>
                  <a:cubicBezTo>
                    <a:pt x="67738" y="-6807"/>
                    <a:pt x="125947" y="11714"/>
                    <a:pt x="123830" y="12243"/>
                  </a:cubicBezTo>
                  <a:cubicBezTo>
                    <a:pt x="121713" y="12772"/>
                    <a:pt x="92609" y="6951"/>
                    <a:pt x="73030" y="5893"/>
                  </a:cubicBezTo>
                  <a:cubicBezTo>
                    <a:pt x="53451" y="4835"/>
                    <a:pt x="534" y="18593"/>
                    <a:pt x="5" y="217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672FF3B-1D75-A5EE-5E22-C150970C4ECC}"/>
                </a:ext>
              </a:extLst>
            </p:cNvPr>
            <p:cNvSpPr/>
            <p:nvPr/>
          </p:nvSpPr>
          <p:spPr>
            <a:xfrm>
              <a:off x="2225657" y="3924300"/>
              <a:ext cx="340290" cy="31812"/>
            </a:xfrm>
            <a:custGeom>
              <a:avLst/>
              <a:gdLst>
                <a:gd name="connsiteX0" fmla="*/ 18 w 340290"/>
                <a:gd name="connsiteY0" fmla="*/ 9525 h 31812"/>
                <a:gd name="connsiteX1" fmla="*/ 120668 w 340290"/>
                <a:gd name="connsiteY1" fmla="*/ 25400 h 31812"/>
                <a:gd name="connsiteX2" fmla="*/ 193693 w 340290"/>
                <a:gd name="connsiteY2" fmla="*/ 19050 h 31812"/>
                <a:gd name="connsiteX3" fmla="*/ 73043 w 340290"/>
                <a:gd name="connsiteY3" fmla="*/ 31750 h 31812"/>
                <a:gd name="connsiteX4" fmla="*/ 336568 w 340290"/>
                <a:gd name="connsiteY4" fmla="*/ 12700 h 31812"/>
                <a:gd name="connsiteX5" fmla="*/ 234968 w 340290"/>
                <a:gd name="connsiteY5" fmla="*/ 12700 h 31812"/>
                <a:gd name="connsiteX6" fmla="*/ 127018 w 340290"/>
                <a:gd name="connsiteY6" fmla="*/ 12700 h 31812"/>
                <a:gd name="connsiteX7" fmla="*/ 92093 w 340290"/>
                <a:gd name="connsiteY7" fmla="*/ 0 h 31812"/>
                <a:gd name="connsiteX8" fmla="*/ 111143 w 340290"/>
                <a:gd name="connsiteY8" fmla="*/ 12700 h 31812"/>
                <a:gd name="connsiteX9" fmla="*/ 18 w 340290"/>
                <a:gd name="connsiteY9" fmla="*/ 9525 h 3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290" h="31812">
                  <a:moveTo>
                    <a:pt x="18" y="9525"/>
                  </a:moveTo>
                  <a:cubicBezTo>
                    <a:pt x="1606" y="11642"/>
                    <a:pt x="88389" y="23813"/>
                    <a:pt x="120668" y="25400"/>
                  </a:cubicBezTo>
                  <a:cubicBezTo>
                    <a:pt x="152947" y="26987"/>
                    <a:pt x="201630" y="17992"/>
                    <a:pt x="193693" y="19050"/>
                  </a:cubicBezTo>
                  <a:cubicBezTo>
                    <a:pt x="185756" y="20108"/>
                    <a:pt x="49231" y="32808"/>
                    <a:pt x="73043" y="31750"/>
                  </a:cubicBezTo>
                  <a:cubicBezTo>
                    <a:pt x="96855" y="30692"/>
                    <a:pt x="309580" y="15875"/>
                    <a:pt x="336568" y="12700"/>
                  </a:cubicBezTo>
                  <a:cubicBezTo>
                    <a:pt x="363556" y="9525"/>
                    <a:pt x="234968" y="12700"/>
                    <a:pt x="234968" y="12700"/>
                  </a:cubicBezTo>
                  <a:cubicBezTo>
                    <a:pt x="200043" y="12700"/>
                    <a:pt x="150831" y="14817"/>
                    <a:pt x="127018" y="12700"/>
                  </a:cubicBezTo>
                  <a:cubicBezTo>
                    <a:pt x="103205" y="10583"/>
                    <a:pt x="94739" y="0"/>
                    <a:pt x="92093" y="0"/>
                  </a:cubicBezTo>
                  <a:cubicBezTo>
                    <a:pt x="89447" y="0"/>
                    <a:pt x="121197" y="9525"/>
                    <a:pt x="111143" y="12700"/>
                  </a:cubicBezTo>
                  <a:cubicBezTo>
                    <a:pt x="101089" y="15875"/>
                    <a:pt x="-1570" y="7408"/>
                    <a:pt x="18" y="95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DF64833-51A1-F7E8-E3B9-41B2B66B4BA1}"/>
                </a:ext>
              </a:extLst>
            </p:cNvPr>
            <p:cNvSpPr/>
            <p:nvPr/>
          </p:nvSpPr>
          <p:spPr>
            <a:xfrm>
              <a:off x="2372591" y="3819352"/>
              <a:ext cx="151793" cy="124017"/>
            </a:xfrm>
            <a:custGeom>
              <a:avLst/>
              <a:gdLst>
                <a:gd name="connsiteX0" fmla="*/ 15009 w 151793"/>
                <a:gd name="connsiteY0" fmla="*/ 173 h 124017"/>
                <a:gd name="connsiteX1" fmla="*/ 81684 w 151793"/>
                <a:gd name="connsiteY1" fmla="*/ 50973 h 124017"/>
                <a:gd name="connsiteX2" fmla="*/ 107084 w 151793"/>
                <a:gd name="connsiteY2" fmla="*/ 76373 h 124017"/>
                <a:gd name="connsiteX3" fmla="*/ 2309 w 151793"/>
                <a:gd name="connsiteY3" fmla="*/ 101773 h 124017"/>
                <a:gd name="connsiteX4" fmla="*/ 53109 w 151793"/>
                <a:gd name="connsiteY4" fmla="*/ 101773 h 124017"/>
                <a:gd name="connsiteX5" fmla="*/ 2309 w 151793"/>
                <a:gd name="connsiteY5" fmla="*/ 123998 h 124017"/>
                <a:gd name="connsiteX6" fmla="*/ 145184 w 151793"/>
                <a:gd name="connsiteY6" fmla="*/ 104948 h 124017"/>
                <a:gd name="connsiteX7" fmla="*/ 119784 w 151793"/>
                <a:gd name="connsiteY7" fmla="*/ 70023 h 124017"/>
                <a:gd name="connsiteX8" fmla="*/ 15009 w 151793"/>
                <a:gd name="connsiteY8" fmla="*/ 173 h 12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93" h="124017">
                  <a:moveTo>
                    <a:pt x="15009" y="173"/>
                  </a:moveTo>
                  <a:cubicBezTo>
                    <a:pt x="8659" y="-3002"/>
                    <a:pt x="66338" y="38273"/>
                    <a:pt x="81684" y="50973"/>
                  </a:cubicBezTo>
                  <a:cubicBezTo>
                    <a:pt x="97030" y="63673"/>
                    <a:pt x="120313" y="67906"/>
                    <a:pt x="107084" y="76373"/>
                  </a:cubicBezTo>
                  <a:cubicBezTo>
                    <a:pt x="93855" y="84840"/>
                    <a:pt x="11305" y="97540"/>
                    <a:pt x="2309" y="101773"/>
                  </a:cubicBezTo>
                  <a:cubicBezTo>
                    <a:pt x="-6687" y="106006"/>
                    <a:pt x="53109" y="98069"/>
                    <a:pt x="53109" y="101773"/>
                  </a:cubicBezTo>
                  <a:cubicBezTo>
                    <a:pt x="53109" y="105477"/>
                    <a:pt x="-13037" y="123469"/>
                    <a:pt x="2309" y="123998"/>
                  </a:cubicBezTo>
                  <a:cubicBezTo>
                    <a:pt x="17655" y="124527"/>
                    <a:pt x="125605" y="113944"/>
                    <a:pt x="145184" y="104948"/>
                  </a:cubicBezTo>
                  <a:cubicBezTo>
                    <a:pt x="164763" y="95952"/>
                    <a:pt x="136188" y="84311"/>
                    <a:pt x="119784" y="70023"/>
                  </a:cubicBezTo>
                  <a:cubicBezTo>
                    <a:pt x="103380" y="55735"/>
                    <a:pt x="21359" y="3348"/>
                    <a:pt x="15009" y="1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E52DA81-5EFC-2A83-E711-111D552D9A2A}"/>
                </a:ext>
              </a:extLst>
            </p:cNvPr>
            <p:cNvSpPr/>
            <p:nvPr/>
          </p:nvSpPr>
          <p:spPr>
            <a:xfrm>
              <a:off x="2298897" y="3810767"/>
              <a:ext cx="161745" cy="121664"/>
            </a:xfrm>
            <a:custGeom>
              <a:avLst/>
              <a:gdLst>
                <a:gd name="connsiteX0" fmla="*/ 18853 w 161745"/>
                <a:gd name="connsiteY0" fmla="*/ 8758 h 121664"/>
                <a:gd name="connsiteX1" fmla="*/ 2978 w 161745"/>
                <a:gd name="connsiteY1" fmla="*/ 91308 h 121664"/>
                <a:gd name="connsiteX2" fmla="*/ 9328 w 161745"/>
                <a:gd name="connsiteY2" fmla="*/ 119883 h 121664"/>
                <a:gd name="connsiteX3" fmla="*/ 91878 w 161745"/>
                <a:gd name="connsiteY3" fmla="*/ 116708 h 121664"/>
                <a:gd name="connsiteX4" fmla="*/ 114103 w 161745"/>
                <a:gd name="connsiteY4" fmla="*/ 100833 h 121664"/>
                <a:gd name="connsiteX5" fmla="*/ 142678 w 161745"/>
                <a:gd name="connsiteY5" fmla="*/ 62733 h 121664"/>
                <a:gd name="connsiteX6" fmla="*/ 161728 w 161745"/>
                <a:gd name="connsiteY6" fmla="*/ 37333 h 121664"/>
                <a:gd name="connsiteX7" fmla="*/ 139503 w 161745"/>
                <a:gd name="connsiteY7" fmla="*/ 8758 h 121664"/>
                <a:gd name="connsiteX8" fmla="*/ 98228 w 161745"/>
                <a:gd name="connsiteY8" fmla="*/ 2408 h 121664"/>
                <a:gd name="connsiteX9" fmla="*/ 18853 w 161745"/>
                <a:gd name="connsiteY9" fmla="*/ 8758 h 1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45" h="121664">
                  <a:moveTo>
                    <a:pt x="18853" y="8758"/>
                  </a:moveTo>
                  <a:cubicBezTo>
                    <a:pt x="2978" y="23575"/>
                    <a:pt x="4565" y="72787"/>
                    <a:pt x="2978" y="91308"/>
                  </a:cubicBezTo>
                  <a:cubicBezTo>
                    <a:pt x="1391" y="109829"/>
                    <a:pt x="-5489" y="115650"/>
                    <a:pt x="9328" y="119883"/>
                  </a:cubicBezTo>
                  <a:cubicBezTo>
                    <a:pt x="24145" y="124116"/>
                    <a:pt x="74416" y="119883"/>
                    <a:pt x="91878" y="116708"/>
                  </a:cubicBezTo>
                  <a:cubicBezTo>
                    <a:pt x="109341" y="113533"/>
                    <a:pt x="105636" y="109829"/>
                    <a:pt x="114103" y="100833"/>
                  </a:cubicBezTo>
                  <a:cubicBezTo>
                    <a:pt x="122570" y="91837"/>
                    <a:pt x="142678" y="62733"/>
                    <a:pt x="142678" y="62733"/>
                  </a:cubicBezTo>
                  <a:cubicBezTo>
                    <a:pt x="150615" y="52150"/>
                    <a:pt x="162257" y="46329"/>
                    <a:pt x="161728" y="37333"/>
                  </a:cubicBezTo>
                  <a:cubicBezTo>
                    <a:pt x="161199" y="28337"/>
                    <a:pt x="150086" y="14579"/>
                    <a:pt x="139503" y="8758"/>
                  </a:cubicBezTo>
                  <a:cubicBezTo>
                    <a:pt x="128920" y="2937"/>
                    <a:pt x="111986" y="2408"/>
                    <a:pt x="98228" y="2408"/>
                  </a:cubicBezTo>
                  <a:cubicBezTo>
                    <a:pt x="84470" y="2408"/>
                    <a:pt x="34728" y="-6059"/>
                    <a:pt x="18853" y="87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BA425EA9-6D2D-F487-49BD-E4F6B77FB5EA}"/>
                </a:ext>
              </a:extLst>
            </p:cNvPr>
            <p:cNvSpPr/>
            <p:nvPr/>
          </p:nvSpPr>
          <p:spPr>
            <a:xfrm>
              <a:off x="2189822" y="3933735"/>
              <a:ext cx="259170" cy="60975"/>
            </a:xfrm>
            <a:custGeom>
              <a:avLst/>
              <a:gdLst>
                <a:gd name="connsiteX0" fmla="*/ 4103 w 259170"/>
                <a:gd name="connsiteY0" fmla="*/ 60415 h 60975"/>
                <a:gd name="connsiteX1" fmla="*/ 254928 w 259170"/>
                <a:gd name="connsiteY1" fmla="*/ 3265 h 60975"/>
                <a:gd name="connsiteX2" fmla="*/ 156503 w 259170"/>
                <a:gd name="connsiteY2" fmla="*/ 19140 h 60975"/>
                <a:gd name="connsiteX3" fmla="*/ 86653 w 259170"/>
                <a:gd name="connsiteY3" fmla="*/ 90 h 60975"/>
                <a:gd name="connsiteX4" fmla="*/ 131103 w 259170"/>
                <a:gd name="connsiteY4" fmla="*/ 12790 h 60975"/>
                <a:gd name="connsiteX5" fmla="*/ 99353 w 259170"/>
                <a:gd name="connsiteY5" fmla="*/ 31840 h 60975"/>
                <a:gd name="connsiteX6" fmla="*/ 4103 w 259170"/>
                <a:gd name="connsiteY6" fmla="*/ 60415 h 6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70" h="60975">
                  <a:moveTo>
                    <a:pt x="4103" y="60415"/>
                  </a:moveTo>
                  <a:cubicBezTo>
                    <a:pt x="30032" y="55653"/>
                    <a:pt x="229528" y="10144"/>
                    <a:pt x="254928" y="3265"/>
                  </a:cubicBezTo>
                  <a:cubicBezTo>
                    <a:pt x="280328" y="-3614"/>
                    <a:pt x="184549" y="19669"/>
                    <a:pt x="156503" y="19140"/>
                  </a:cubicBezTo>
                  <a:cubicBezTo>
                    <a:pt x="128457" y="18611"/>
                    <a:pt x="90886" y="1148"/>
                    <a:pt x="86653" y="90"/>
                  </a:cubicBezTo>
                  <a:cubicBezTo>
                    <a:pt x="82420" y="-968"/>
                    <a:pt x="128986" y="7498"/>
                    <a:pt x="131103" y="12790"/>
                  </a:cubicBezTo>
                  <a:cubicBezTo>
                    <a:pt x="133220" y="18082"/>
                    <a:pt x="115757" y="25490"/>
                    <a:pt x="99353" y="31840"/>
                  </a:cubicBezTo>
                  <a:cubicBezTo>
                    <a:pt x="82949" y="38190"/>
                    <a:pt x="-21826" y="65177"/>
                    <a:pt x="4103" y="60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月 11">
              <a:extLst>
                <a:ext uri="{FF2B5EF4-FFF2-40B4-BE49-F238E27FC236}">
                  <a16:creationId xmlns:a16="http://schemas.microsoft.com/office/drawing/2014/main" id="{3A510643-AD14-25D2-6C0F-894F2BA7636B}"/>
                </a:ext>
              </a:extLst>
            </p:cNvPr>
            <p:cNvSpPr/>
            <p:nvPr/>
          </p:nvSpPr>
          <p:spPr>
            <a:xfrm rot="14118621">
              <a:off x="2344174" y="3852571"/>
              <a:ext cx="62190" cy="725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7F7D12F-9120-BBA5-618D-D7B58350BBB7}"/>
                </a:ext>
              </a:extLst>
            </p:cNvPr>
            <p:cNvSpPr/>
            <p:nvPr/>
          </p:nvSpPr>
          <p:spPr>
            <a:xfrm>
              <a:off x="2374881" y="3927297"/>
              <a:ext cx="369882" cy="35103"/>
            </a:xfrm>
            <a:custGeom>
              <a:avLst/>
              <a:gdLst>
                <a:gd name="connsiteX0" fmla="*/ 19 w 369882"/>
                <a:gd name="connsiteY0" fmla="*/ 19228 h 35103"/>
                <a:gd name="connsiteX1" fmla="*/ 203219 w 369882"/>
                <a:gd name="connsiteY1" fmla="*/ 35103 h 35103"/>
                <a:gd name="connsiteX2" fmla="*/ 171469 w 369882"/>
                <a:gd name="connsiteY2" fmla="*/ 19228 h 35103"/>
                <a:gd name="connsiteX3" fmla="*/ 368319 w 369882"/>
                <a:gd name="connsiteY3" fmla="*/ 3353 h 35103"/>
                <a:gd name="connsiteX4" fmla="*/ 257194 w 369882"/>
                <a:gd name="connsiteY4" fmla="*/ 178 h 35103"/>
                <a:gd name="connsiteX5" fmla="*/ 139719 w 369882"/>
                <a:gd name="connsiteY5" fmla="*/ 6528 h 35103"/>
                <a:gd name="connsiteX6" fmla="*/ 190519 w 369882"/>
                <a:gd name="connsiteY6" fmla="*/ 19228 h 35103"/>
                <a:gd name="connsiteX7" fmla="*/ 19 w 369882"/>
                <a:gd name="connsiteY7" fmla="*/ 19228 h 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882" h="35103">
                  <a:moveTo>
                    <a:pt x="19" y="19228"/>
                  </a:moveTo>
                  <a:cubicBezTo>
                    <a:pt x="2136" y="21874"/>
                    <a:pt x="174644" y="35103"/>
                    <a:pt x="203219" y="35103"/>
                  </a:cubicBezTo>
                  <a:cubicBezTo>
                    <a:pt x="231794" y="35103"/>
                    <a:pt x="143952" y="24520"/>
                    <a:pt x="171469" y="19228"/>
                  </a:cubicBezTo>
                  <a:cubicBezTo>
                    <a:pt x="198986" y="13936"/>
                    <a:pt x="354032" y="6528"/>
                    <a:pt x="368319" y="3353"/>
                  </a:cubicBezTo>
                  <a:cubicBezTo>
                    <a:pt x="382606" y="178"/>
                    <a:pt x="295294" y="-351"/>
                    <a:pt x="257194" y="178"/>
                  </a:cubicBezTo>
                  <a:cubicBezTo>
                    <a:pt x="219094" y="707"/>
                    <a:pt x="150832" y="3353"/>
                    <a:pt x="139719" y="6528"/>
                  </a:cubicBezTo>
                  <a:cubicBezTo>
                    <a:pt x="128606" y="9703"/>
                    <a:pt x="208511" y="16053"/>
                    <a:pt x="190519" y="19228"/>
                  </a:cubicBezTo>
                  <a:cubicBezTo>
                    <a:pt x="172527" y="22403"/>
                    <a:pt x="-2098" y="16582"/>
                    <a:pt x="19" y="192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1F905F2-3A95-9B91-A105-1B5804F75B68}"/>
                </a:ext>
              </a:extLst>
            </p:cNvPr>
            <p:cNvSpPr/>
            <p:nvPr/>
          </p:nvSpPr>
          <p:spPr>
            <a:xfrm>
              <a:off x="2424503" y="3930185"/>
              <a:ext cx="197138" cy="57656"/>
            </a:xfrm>
            <a:custGeom>
              <a:avLst/>
              <a:gdLst>
                <a:gd name="connsiteX0" fmla="*/ 1197 w 197138"/>
                <a:gd name="connsiteY0" fmla="*/ 57615 h 57656"/>
                <a:gd name="connsiteX1" fmla="*/ 194872 w 197138"/>
                <a:gd name="connsiteY1" fmla="*/ 465 h 57656"/>
                <a:gd name="connsiteX2" fmla="*/ 112322 w 197138"/>
                <a:gd name="connsiteY2" fmla="*/ 29040 h 57656"/>
                <a:gd name="connsiteX3" fmla="*/ 112322 w 197138"/>
                <a:gd name="connsiteY3" fmla="*/ 9990 h 57656"/>
                <a:gd name="connsiteX4" fmla="*/ 1197 w 197138"/>
                <a:gd name="connsiteY4" fmla="*/ 57615 h 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38" h="57656">
                  <a:moveTo>
                    <a:pt x="1197" y="57615"/>
                  </a:moveTo>
                  <a:cubicBezTo>
                    <a:pt x="14955" y="56028"/>
                    <a:pt x="176351" y="5228"/>
                    <a:pt x="194872" y="465"/>
                  </a:cubicBezTo>
                  <a:cubicBezTo>
                    <a:pt x="213393" y="-4298"/>
                    <a:pt x="112322" y="29040"/>
                    <a:pt x="112322" y="29040"/>
                  </a:cubicBezTo>
                  <a:cubicBezTo>
                    <a:pt x="98564" y="30627"/>
                    <a:pt x="128197" y="5228"/>
                    <a:pt x="112322" y="9990"/>
                  </a:cubicBezTo>
                  <a:cubicBezTo>
                    <a:pt x="96447" y="14752"/>
                    <a:pt x="-12561" y="59202"/>
                    <a:pt x="1197" y="576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40E3801-04AC-A6CB-03E1-04ED89E3A06E}"/>
                </a:ext>
              </a:extLst>
            </p:cNvPr>
            <p:cNvSpPr/>
            <p:nvPr/>
          </p:nvSpPr>
          <p:spPr>
            <a:xfrm>
              <a:off x="2257035" y="3746419"/>
              <a:ext cx="231095" cy="66761"/>
            </a:xfrm>
            <a:custGeom>
              <a:avLst/>
              <a:gdLst>
                <a:gd name="connsiteX0" fmla="*/ 390 w 231095"/>
                <a:gd name="connsiteY0" fmla="*/ 66756 h 66761"/>
                <a:gd name="connsiteX1" fmla="*/ 114690 w 231095"/>
                <a:gd name="connsiteY1" fmla="*/ 28656 h 66761"/>
                <a:gd name="connsiteX2" fmla="*/ 228990 w 231095"/>
                <a:gd name="connsiteY2" fmla="*/ 44531 h 66761"/>
                <a:gd name="connsiteX3" fmla="*/ 184540 w 231095"/>
                <a:gd name="connsiteY3" fmla="*/ 19131 h 66761"/>
                <a:gd name="connsiteX4" fmla="*/ 130565 w 231095"/>
                <a:gd name="connsiteY4" fmla="*/ 81 h 66761"/>
                <a:gd name="connsiteX5" fmla="*/ 149615 w 231095"/>
                <a:gd name="connsiteY5" fmla="*/ 12781 h 66761"/>
                <a:gd name="connsiteX6" fmla="*/ 79765 w 231095"/>
                <a:gd name="connsiteY6" fmla="*/ 25481 h 66761"/>
                <a:gd name="connsiteX7" fmla="*/ 390 w 231095"/>
                <a:gd name="connsiteY7" fmla="*/ 66756 h 6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95" h="66761">
                  <a:moveTo>
                    <a:pt x="390" y="66756"/>
                  </a:moveTo>
                  <a:cubicBezTo>
                    <a:pt x="6211" y="67285"/>
                    <a:pt x="76590" y="32360"/>
                    <a:pt x="114690" y="28656"/>
                  </a:cubicBezTo>
                  <a:cubicBezTo>
                    <a:pt x="152790" y="24952"/>
                    <a:pt x="217348" y="46118"/>
                    <a:pt x="228990" y="44531"/>
                  </a:cubicBezTo>
                  <a:cubicBezTo>
                    <a:pt x="240632" y="42944"/>
                    <a:pt x="200944" y="26539"/>
                    <a:pt x="184540" y="19131"/>
                  </a:cubicBezTo>
                  <a:cubicBezTo>
                    <a:pt x="168136" y="11723"/>
                    <a:pt x="130565" y="81"/>
                    <a:pt x="130565" y="81"/>
                  </a:cubicBezTo>
                  <a:cubicBezTo>
                    <a:pt x="124744" y="-977"/>
                    <a:pt x="158082" y="8548"/>
                    <a:pt x="149615" y="12781"/>
                  </a:cubicBezTo>
                  <a:cubicBezTo>
                    <a:pt x="141148" y="17014"/>
                    <a:pt x="104107" y="15427"/>
                    <a:pt x="79765" y="25481"/>
                  </a:cubicBezTo>
                  <a:cubicBezTo>
                    <a:pt x="55423" y="35535"/>
                    <a:pt x="-5431" y="66227"/>
                    <a:pt x="390" y="6675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1AE45C5-A0C3-0B74-AC82-E0C9D7083C0F}"/>
                </a:ext>
              </a:extLst>
            </p:cNvPr>
            <p:cNvSpPr/>
            <p:nvPr/>
          </p:nvSpPr>
          <p:spPr>
            <a:xfrm>
              <a:off x="2466209" y="3787730"/>
              <a:ext cx="253171" cy="74840"/>
            </a:xfrm>
            <a:custGeom>
              <a:avLst/>
              <a:gdLst>
                <a:gd name="connsiteX0" fmla="*/ 766 w 253171"/>
                <a:gd name="connsiteY0" fmla="*/ 45 h 74840"/>
                <a:gd name="connsiteX1" fmla="*/ 76966 w 253171"/>
                <a:gd name="connsiteY1" fmla="*/ 50845 h 74840"/>
                <a:gd name="connsiteX2" fmla="*/ 124591 w 253171"/>
                <a:gd name="connsiteY2" fmla="*/ 73070 h 74840"/>
                <a:gd name="connsiteX3" fmla="*/ 251591 w 253171"/>
                <a:gd name="connsiteY3" fmla="*/ 73070 h 74840"/>
                <a:gd name="connsiteX4" fmla="*/ 188091 w 253171"/>
                <a:gd name="connsiteY4" fmla="*/ 69895 h 74840"/>
                <a:gd name="connsiteX5" fmla="*/ 76966 w 253171"/>
                <a:gd name="connsiteY5" fmla="*/ 28620 h 74840"/>
                <a:gd name="connsiteX6" fmla="*/ 127766 w 253171"/>
                <a:gd name="connsiteY6" fmla="*/ 60370 h 74840"/>
                <a:gd name="connsiteX7" fmla="*/ 766 w 253171"/>
                <a:gd name="connsiteY7" fmla="*/ 45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171" h="74840">
                  <a:moveTo>
                    <a:pt x="766" y="45"/>
                  </a:moveTo>
                  <a:cubicBezTo>
                    <a:pt x="-7701" y="-1542"/>
                    <a:pt x="56329" y="38674"/>
                    <a:pt x="76966" y="50845"/>
                  </a:cubicBezTo>
                  <a:cubicBezTo>
                    <a:pt x="97603" y="63016"/>
                    <a:pt x="95487" y="69366"/>
                    <a:pt x="124591" y="73070"/>
                  </a:cubicBezTo>
                  <a:cubicBezTo>
                    <a:pt x="153695" y="76774"/>
                    <a:pt x="241008" y="73599"/>
                    <a:pt x="251591" y="73070"/>
                  </a:cubicBezTo>
                  <a:cubicBezTo>
                    <a:pt x="262174" y="72541"/>
                    <a:pt x="217195" y="77303"/>
                    <a:pt x="188091" y="69895"/>
                  </a:cubicBezTo>
                  <a:cubicBezTo>
                    <a:pt x="158987" y="62487"/>
                    <a:pt x="87020" y="30207"/>
                    <a:pt x="76966" y="28620"/>
                  </a:cubicBezTo>
                  <a:cubicBezTo>
                    <a:pt x="66912" y="27033"/>
                    <a:pt x="134645" y="62487"/>
                    <a:pt x="127766" y="60370"/>
                  </a:cubicBezTo>
                  <a:cubicBezTo>
                    <a:pt x="120887" y="58253"/>
                    <a:pt x="9233" y="1632"/>
                    <a:pt x="766" y="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81FC627B-1185-53F6-E569-424FFD1ADE27}"/>
                </a:ext>
              </a:extLst>
            </p:cNvPr>
            <p:cNvSpPr/>
            <p:nvPr/>
          </p:nvSpPr>
          <p:spPr>
            <a:xfrm>
              <a:off x="2304002" y="3714739"/>
              <a:ext cx="209791" cy="31761"/>
            </a:xfrm>
            <a:custGeom>
              <a:avLst/>
              <a:gdLst>
                <a:gd name="connsiteX0" fmla="*/ 1048 w 209791"/>
                <a:gd name="connsiteY0" fmla="*/ 25411 h 31761"/>
                <a:gd name="connsiteX1" fmla="*/ 204248 w 209791"/>
                <a:gd name="connsiteY1" fmla="*/ 31761 h 31761"/>
                <a:gd name="connsiteX2" fmla="*/ 150273 w 209791"/>
                <a:gd name="connsiteY2" fmla="*/ 25411 h 31761"/>
                <a:gd name="connsiteX3" fmla="*/ 128048 w 209791"/>
                <a:gd name="connsiteY3" fmla="*/ 11 h 31761"/>
                <a:gd name="connsiteX4" fmla="*/ 124873 w 209791"/>
                <a:gd name="connsiteY4" fmla="*/ 22236 h 31761"/>
                <a:gd name="connsiteX5" fmla="*/ 1048 w 209791"/>
                <a:gd name="connsiteY5" fmla="*/ 25411 h 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91" h="31761">
                  <a:moveTo>
                    <a:pt x="1048" y="25411"/>
                  </a:moveTo>
                  <a:cubicBezTo>
                    <a:pt x="14277" y="26998"/>
                    <a:pt x="179377" y="31761"/>
                    <a:pt x="204248" y="31761"/>
                  </a:cubicBezTo>
                  <a:cubicBezTo>
                    <a:pt x="229119" y="31761"/>
                    <a:pt x="162973" y="30703"/>
                    <a:pt x="150273" y="25411"/>
                  </a:cubicBezTo>
                  <a:cubicBezTo>
                    <a:pt x="137573" y="20119"/>
                    <a:pt x="132281" y="540"/>
                    <a:pt x="128048" y="11"/>
                  </a:cubicBezTo>
                  <a:cubicBezTo>
                    <a:pt x="123815" y="-518"/>
                    <a:pt x="146040" y="17474"/>
                    <a:pt x="124873" y="22236"/>
                  </a:cubicBezTo>
                  <a:cubicBezTo>
                    <a:pt x="103706" y="26998"/>
                    <a:pt x="-12181" y="23824"/>
                    <a:pt x="1048" y="254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DDBAA4BB-4B72-DFEF-74AF-EED433F435E2}"/>
                </a:ext>
              </a:extLst>
            </p:cNvPr>
            <p:cNvSpPr/>
            <p:nvPr/>
          </p:nvSpPr>
          <p:spPr>
            <a:xfrm>
              <a:off x="2476297" y="3752313"/>
              <a:ext cx="222688" cy="95799"/>
            </a:xfrm>
            <a:custGeom>
              <a:avLst/>
              <a:gdLst>
                <a:gd name="connsiteX0" fmla="*/ 203 w 222688"/>
                <a:gd name="connsiteY0" fmla="*/ 537 h 95799"/>
                <a:gd name="connsiteX1" fmla="*/ 114503 w 222688"/>
                <a:gd name="connsiteY1" fmla="*/ 64037 h 95799"/>
                <a:gd name="connsiteX2" fmla="*/ 149428 w 222688"/>
                <a:gd name="connsiteY2" fmla="*/ 95787 h 95799"/>
                <a:gd name="connsiteX3" fmla="*/ 120853 w 222688"/>
                <a:gd name="connsiteY3" fmla="*/ 60862 h 95799"/>
                <a:gd name="connsiteX4" fmla="*/ 155778 w 222688"/>
                <a:gd name="connsiteY4" fmla="*/ 51337 h 95799"/>
                <a:gd name="connsiteX5" fmla="*/ 222453 w 222688"/>
                <a:gd name="connsiteY5" fmla="*/ 67212 h 95799"/>
                <a:gd name="connsiteX6" fmla="*/ 130378 w 222688"/>
                <a:gd name="connsiteY6" fmla="*/ 57687 h 95799"/>
                <a:gd name="connsiteX7" fmla="*/ 73228 w 222688"/>
                <a:gd name="connsiteY7" fmla="*/ 19587 h 95799"/>
                <a:gd name="connsiteX8" fmla="*/ 85928 w 222688"/>
                <a:gd name="connsiteY8" fmla="*/ 32287 h 95799"/>
                <a:gd name="connsiteX9" fmla="*/ 203 w 222688"/>
                <a:gd name="connsiteY9" fmla="*/ 537 h 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688" h="95799">
                  <a:moveTo>
                    <a:pt x="203" y="537"/>
                  </a:moveTo>
                  <a:cubicBezTo>
                    <a:pt x="4966" y="5829"/>
                    <a:pt x="89632" y="48162"/>
                    <a:pt x="114503" y="64037"/>
                  </a:cubicBezTo>
                  <a:cubicBezTo>
                    <a:pt x="139374" y="79912"/>
                    <a:pt x="148370" y="96316"/>
                    <a:pt x="149428" y="95787"/>
                  </a:cubicBezTo>
                  <a:cubicBezTo>
                    <a:pt x="150486" y="95258"/>
                    <a:pt x="119795" y="68270"/>
                    <a:pt x="120853" y="60862"/>
                  </a:cubicBezTo>
                  <a:cubicBezTo>
                    <a:pt x="121911" y="53454"/>
                    <a:pt x="138845" y="50279"/>
                    <a:pt x="155778" y="51337"/>
                  </a:cubicBezTo>
                  <a:cubicBezTo>
                    <a:pt x="172711" y="52395"/>
                    <a:pt x="226686" y="66154"/>
                    <a:pt x="222453" y="67212"/>
                  </a:cubicBezTo>
                  <a:cubicBezTo>
                    <a:pt x="218220" y="68270"/>
                    <a:pt x="155249" y="65624"/>
                    <a:pt x="130378" y="57687"/>
                  </a:cubicBezTo>
                  <a:cubicBezTo>
                    <a:pt x="105507" y="49750"/>
                    <a:pt x="73228" y="19587"/>
                    <a:pt x="73228" y="19587"/>
                  </a:cubicBezTo>
                  <a:cubicBezTo>
                    <a:pt x="65820" y="15354"/>
                    <a:pt x="95982" y="33874"/>
                    <a:pt x="85928" y="32287"/>
                  </a:cubicBezTo>
                  <a:cubicBezTo>
                    <a:pt x="75874" y="30700"/>
                    <a:pt x="-4560" y="-4755"/>
                    <a:pt x="203" y="537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BBC1FBFC-8D8A-C13B-473C-8C410BE9C90D}"/>
                </a:ext>
              </a:extLst>
            </p:cNvPr>
            <p:cNvSpPr/>
            <p:nvPr/>
          </p:nvSpPr>
          <p:spPr>
            <a:xfrm>
              <a:off x="2136635" y="3873458"/>
              <a:ext cx="105032" cy="174713"/>
            </a:xfrm>
            <a:custGeom>
              <a:avLst/>
              <a:gdLst>
                <a:gd name="connsiteX0" fmla="*/ 44590 w 105032"/>
                <a:gd name="connsiteY0" fmla="*/ 42 h 174713"/>
                <a:gd name="connsiteX1" fmla="*/ 31890 w 105032"/>
                <a:gd name="connsiteY1" fmla="*/ 95292 h 174713"/>
                <a:gd name="connsiteX2" fmla="*/ 38240 w 105032"/>
                <a:gd name="connsiteY2" fmla="*/ 123867 h 174713"/>
                <a:gd name="connsiteX3" fmla="*/ 140 w 105032"/>
                <a:gd name="connsiteY3" fmla="*/ 174667 h 174713"/>
                <a:gd name="connsiteX4" fmla="*/ 54115 w 105032"/>
                <a:gd name="connsiteY4" fmla="*/ 114342 h 174713"/>
                <a:gd name="connsiteX5" fmla="*/ 104915 w 105032"/>
                <a:gd name="connsiteY5" fmla="*/ 152442 h 174713"/>
                <a:gd name="connsiteX6" fmla="*/ 66815 w 105032"/>
                <a:gd name="connsiteY6" fmla="*/ 114342 h 174713"/>
                <a:gd name="connsiteX7" fmla="*/ 25540 w 105032"/>
                <a:gd name="connsiteY7" fmla="*/ 117517 h 174713"/>
                <a:gd name="connsiteX8" fmla="*/ 16015 w 105032"/>
                <a:gd name="connsiteY8" fmla="*/ 69892 h 174713"/>
                <a:gd name="connsiteX9" fmla="*/ 16015 w 105032"/>
                <a:gd name="connsiteY9" fmla="*/ 107992 h 174713"/>
                <a:gd name="connsiteX10" fmla="*/ 44590 w 105032"/>
                <a:gd name="connsiteY10" fmla="*/ 42 h 1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032" h="174713">
                  <a:moveTo>
                    <a:pt x="44590" y="42"/>
                  </a:moveTo>
                  <a:cubicBezTo>
                    <a:pt x="47236" y="-2075"/>
                    <a:pt x="32948" y="74655"/>
                    <a:pt x="31890" y="95292"/>
                  </a:cubicBezTo>
                  <a:cubicBezTo>
                    <a:pt x="30832" y="115929"/>
                    <a:pt x="43532" y="110638"/>
                    <a:pt x="38240" y="123867"/>
                  </a:cubicBezTo>
                  <a:cubicBezTo>
                    <a:pt x="32948" y="137096"/>
                    <a:pt x="-2506" y="176255"/>
                    <a:pt x="140" y="174667"/>
                  </a:cubicBezTo>
                  <a:cubicBezTo>
                    <a:pt x="2786" y="173080"/>
                    <a:pt x="36653" y="118046"/>
                    <a:pt x="54115" y="114342"/>
                  </a:cubicBezTo>
                  <a:cubicBezTo>
                    <a:pt x="71577" y="110638"/>
                    <a:pt x="102798" y="152442"/>
                    <a:pt x="104915" y="152442"/>
                  </a:cubicBezTo>
                  <a:cubicBezTo>
                    <a:pt x="107032" y="152442"/>
                    <a:pt x="80044" y="120163"/>
                    <a:pt x="66815" y="114342"/>
                  </a:cubicBezTo>
                  <a:cubicBezTo>
                    <a:pt x="53586" y="108521"/>
                    <a:pt x="34007" y="124925"/>
                    <a:pt x="25540" y="117517"/>
                  </a:cubicBezTo>
                  <a:cubicBezTo>
                    <a:pt x="17073" y="110109"/>
                    <a:pt x="17602" y="71479"/>
                    <a:pt x="16015" y="69892"/>
                  </a:cubicBezTo>
                  <a:cubicBezTo>
                    <a:pt x="14428" y="68305"/>
                    <a:pt x="11252" y="115400"/>
                    <a:pt x="16015" y="107992"/>
                  </a:cubicBezTo>
                  <a:cubicBezTo>
                    <a:pt x="20777" y="100584"/>
                    <a:pt x="41944" y="2159"/>
                    <a:pt x="44590" y="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23A7F22-6B6C-B232-97B2-BC87F0F03CE3}"/>
                </a:ext>
              </a:extLst>
            </p:cNvPr>
            <p:cNvSpPr/>
            <p:nvPr/>
          </p:nvSpPr>
          <p:spPr>
            <a:xfrm>
              <a:off x="2572588" y="3873475"/>
              <a:ext cx="252702" cy="12745"/>
            </a:xfrm>
            <a:custGeom>
              <a:avLst/>
              <a:gdLst>
                <a:gd name="connsiteX0" fmla="*/ 2337 w 252702"/>
                <a:gd name="connsiteY0" fmla="*/ 3200 h 12745"/>
                <a:gd name="connsiteX1" fmla="*/ 249987 w 252702"/>
                <a:gd name="connsiteY1" fmla="*/ 12725 h 12745"/>
                <a:gd name="connsiteX2" fmla="*/ 138862 w 252702"/>
                <a:gd name="connsiteY2" fmla="*/ 25 h 12745"/>
                <a:gd name="connsiteX3" fmla="*/ 211887 w 252702"/>
                <a:gd name="connsiteY3" fmla="*/ 9550 h 12745"/>
                <a:gd name="connsiteX4" fmla="*/ 129337 w 252702"/>
                <a:gd name="connsiteY4" fmla="*/ 12725 h 12745"/>
                <a:gd name="connsiteX5" fmla="*/ 2337 w 252702"/>
                <a:gd name="connsiteY5" fmla="*/ 3200 h 1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702" h="12745">
                  <a:moveTo>
                    <a:pt x="2337" y="3200"/>
                  </a:moveTo>
                  <a:cubicBezTo>
                    <a:pt x="22445" y="3200"/>
                    <a:pt x="227233" y="13254"/>
                    <a:pt x="249987" y="12725"/>
                  </a:cubicBezTo>
                  <a:cubicBezTo>
                    <a:pt x="272741" y="12196"/>
                    <a:pt x="145212" y="554"/>
                    <a:pt x="138862" y="25"/>
                  </a:cubicBezTo>
                  <a:cubicBezTo>
                    <a:pt x="132512" y="-504"/>
                    <a:pt x="213475" y="7433"/>
                    <a:pt x="211887" y="9550"/>
                  </a:cubicBezTo>
                  <a:cubicBezTo>
                    <a:pt x="210299" y="11667"/>
                    <a:pt x="161087" y="12196"/>
                    <a:pt x="129337" y="12725"/>
                  </a:cubicBezTo>
                  <a:cubicBezTo>
                    <a:pt x="97587" y="13254"/>
                    <a:pt x="-17771" y="3200"/>
                    <a:pt x="2337" y="32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0478279F-5AE5-DCCD-56A9-5A11FE4E98CD}"/>
                </a:ext>
              </a:extLst>
            </p:cNvPr>
            <p:cNvSpPr/>
            <p:nvPr/>
          </p:nvSpPr>
          <p:spPr>
            <a:xfrm>
              <a:off x="2276455" y="3796766"/>
              <a:ext cx="361387" cy="133545"/>
            </a:xfrm>
            <a:custGeom>
              <a:avLst/>
              <a:gdLst>
                <a:gd name="connsiteX0" fmla="*/ 20 w 361387"/>
                <a:gd name="connsiteY0" fmla="*/ 25934 h 133545"/>
                <a:gd name="connsiteX1" fmla="*/ 127020 w 361387"/>
                <a:gd name="connsiteY1" fmla="*/ 10059 h 133545"/>
                <a:gd name="connsiteX2" fmla="*/ 222270 w 361387"/>
                <a:gd name="connsiteY2" fmla="*/ 38634 h 133545"/>
                <a:gd name="connsiteX3" fmla="*/ 206395 w 361387"/>
                <a:gd name="connsiteY3" fmla="*/ 32284 h 133545"/>
                <a:gd name="connsiteX4" fmla="*/ 260370 w 361387"/>
                <a:gd name="connsiteY4" fmla="*/ 83084 h 133545"/>
                <a:gd name="connsiteX5" fmla="*/ 276245 w 361387"/>
                <a:gd name="connsiteY5" fmla="*/ 92609 h 133545"/>
                <a:gd name="connsiteX6" fmla="*/ 263545 w 361387"/>
                <a:gd name="connsiteY6" fmla="*/ 70384 h 133545"/>
                <a:gd name="connsiteX7" fmla="*/ 349270 w 361387"/>
                <a:gd name="connsiteY7" fmla="*/ 127534 h 133545"/>
                <a:gd name="connsiteX8" fmla="*/ 358795 w 361387"/>
                <a:gd name="connsiteY8" fmla="*/ 127534 h 133545"/>
                <a:gd name="connsiteX9" fmla="*/ 330220 w 361387"/>
                <a:gd name="connsiteY9" fmla="*/ 89434 h 133545"/>
                <a:gd name="connsiteX10" fmla="*/ 254020 w 361387"/>
                <a:gd name="connsiteY10" fmla="*/ 44984 h 133545"/>
                <a:gd name="connsiteX11" fmla="*/ 136545 w 361387"/>
                <a:gd name="connsiteY11" fmla="*/ 534 h 133545"/>
                <a:gd name="connsiteX12" fmla="*/ 20 w 361387"/>
                <a:gd name="connsiteY12" fmla="*/ 25934 h 13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387" h="133545">
                  <a:moveTo>
                    <a:pt x="20" y="25934"/>
                  </a:moveTo>
                  <a:cubicBezTo>
                    <a:pt x="-1567" y="27521"/>
                    <a:pt x="89978" y="7942"/>
                    <a:pt x="127020" y="10059"/>
                  </a:cubicBezTo>
                  <a:cubicBezTo>
                    <a:pt x="164062" y="12176"/>
                    <a:pt x="222270" y="38634"/>
                    <a:pt x="222270" y="38634"/>
                  </a:cubicBezTo>
                  <a:cubicBezTo>
                    <a:pt x="235499" y="42338"/>
                    <a:pt x="200045" y="24876"/>
                    <a:pt x="206395" y="32284"/>
                  </a:cubicBezTo>
                  <a:cubicBezTo>
                    <a:pt x="212745" y="39692"/>
                    <a:pt x="260370" y="83084"/>
                    <a:pt x="260370" y="83084"/>
                  </a:cubicBezTo>
                  <a:cubicBezTo>
                    <a:pt x="272012" y="93138"/>
                    <a:pt x="275716" y="94726"/>
                    <a:pt x="276245" y="92609"/>
                  </a:cubicBezTo>
                  <a:cubicBezTo>
                    <a:pt x="276774" y="90492"/>
                    <a:pt x="251374" y="64563"/>
                    <a:pt x="263545" y="70384"/>
                  </a:cubicBezTo>
                  <a:cubicBezTo>
                    <a:pt x="275716" y="76205"/>
                    <a:pt x="333395" y="118009"/>
                    <a:pt x="349270" y="127534"/>
                  </a:cubicBezTo>
                  <a:cubicBezTo>
                    <a:pt x="365145" y="137059"/>
                    <a:pt x="361970" y="133884"/>
                    <a:pt x="358795" y="127534"/>
                  </a:cubicBezTo>
                  <a:cubicBezTo>
                    <a:pt x="355620" y="121184"/>
                    <a:pt x="347682" y="103192"/>
                    <a:pt x="330220" y="89434"/>
                  </a:cubicBezTo>
                  <a:cubicBezTo>
                    <a:pt x="312758" y="75676"/>
                    <a:pt x="286299" y="59801"/>
                    <a:pt x="254020" y="44984"/>
                  </a:cubicBezTo>
                  <a:cubicBezTo>
                    <a:pt x="221741" y="30167"/>
                    <a:pt x="173058" y="5296"/>
                    <a:pt x="136545" y="534"/>
                  </a:cubicBezTo>
                  <a:cubicBezTo>
                    <a:pt x="100033" y="-4229"/>
                    <a:pt x="1607" y="24347"/>
                    <a:pt x="20" y="2593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481EB17-5D23-6BF7-44E1-C8E70402D3F8}"/>
                </a:ext>
              </a:extLst>
            </p:cNvPr>
            <p:cNvSpPr/>
            <p:nvPr/>
          </p:nvSpPr>
          <p:spPr>
            <a:xfrm>
              <a:off x="1447797" y="3921012"/>
              <a:ext cx="165358" cy="156110"/>
            </a:xfrm>
            <a:custGeom>
              <a:avLst/>
              <a:gdLst>
                <a:gd name="connsiteX0" fmla="*/ 85728 w 165358"/>
                <a:gd name="connsiteY0" fmla="*/ 155688 h 156110"/>
                <a:gd name="connsiteX1" fmla="*/ 155578 w 165358"/>
                <a:gd name="connsiteY1" fmla="*/ 104888 h 156110"/>
                <a:gd name="connsiteX2" fmla="*/ 101603 w 165358"/>
                <a:gd name="connsiteY2" fmla="*/ 95363 h 156110"/>
                <a:gd name="connsiteX3" fmla="*/ 120653 w 165358"/>
                <a:gd name="connsiteY3" fmla="*/ 41388 h 156110"/>
                <a:gd name="connsiteX4" fmla="*/ 165103 w 165358"/>
                <a:gd name="connsiteY4" fmla="*/ 6463 h 156110"/>
                <a:gd name="connsiteX5" fmla="*/ 98428 w 165358"/>
                <a:gd name="connsiteY5" fmla="*/ 35038 h 156110"/>
                <a:gd name="connsiteX6" fmla="*/ 44453 w 165358"/>
                <a:gd name="connsiteY6" fmla="*/ 113 h 156110"/>
                <a:gd name="connsiteX7" fmla="*/ 79378 w 165358"/>
                <a:gd name="connsiteY7" fmla="*/ 25513 h 156110"/>
                <a:gd name="connsiteX8" fmla="*/ 85728 w 165358"/>
                <a:gd name="connsiteY8" fmla="*/ 69963 h 156110"/>
                <a:gd name="connsiteX9" fmla="*/ 47628 w 165358"/>
                <a:gd name="connsiteY9" fmla="*/ 28688 h 156110"/>
                <a:gd name="connsiteX10" fmla="*/ 69853 w 165358"/>
                <a:gd name="connsiteY10" fmla="*/ 69963 h 156110"/>
                <a:gd name="connsiteX11" fmla="*/ 73028 w 165358"/>
                <a:gd name="connsiteY11" fmla="*/ 98538 h 156110"/>
                <a:gd name="connsiteX12" fmla="*/ 3 w 165358"/>
                <a:gd name="connsiteY12" fmla="*/ 73138 h 156110"/>
                <a:gd name="connsiteX13" fmla="*/ 85728 w 165358"/>
                <a:gd name="connsiteY13" fmla="*/ 155688 h 15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358" h="156110">
                  <a:moveTo>
                    <a:pt x="85728" y="155688"/>
                  </a:moveTo>
                  <a:cubicBezTo>
                    <a:pt x="111657" y="160980"/>
                    <a:pt x="152932" y="114942"/>
                    <a:pt x="155578" y="104888"/>
                  </a:cubicBezTo>
                  <a:cubicBezTo>
                    <a:pt x="158224" y="94834"/>
                    <a:pt x="107424" y="105946"/>
                    <a:pt x="101603" y="95363"/>
                  </a:cubicBezTo>
                  <a:cubicBezTo>
                    <a:pt x="95782" y="84780"/>
                    <a:pt x="110070" y="56205"/>
                    <a:pt x="120653" y="41388"/>
                  </a:cubicBezTo>
                  <a:cubicBezTo>
                    <a:pt x="131236" y="26571"/>
                    <a:pt x="168807" y="7521"/>
                    <a:pt x="165103" y="6463"/>
                  </a:cubicBezTo>
                  <a:cubicBezTo>
                    <a:pt x="161399" y="5405"/>
                    <a:pt x="118536" y="36096"/>
                    <a:pt x="98428" y="35038"/>
                  </a:cubicBezTo>
                  <a:cubicBezTo>
                    <a:pt x="78320" y="33980"/>
                    <a:pt x="47628" y="1700"/>
                    <a:pt x="44453" y="113"/>
                  </a:cubicBezTo>
                  <a:cubicBezTo>
                    <a:pt x="41278" y="-1474"/>
                    <a:pt x="72499" y="13871"/>
                    <a:pt x="79378" y="25513"/>
                  </a:cubicBezTo>
                  <a:cubicBezTo>
                    <a:pt x="86257" y="37155"/>
                    <a:pt x="91020" y="69434"/>
                    <a:pt x="85728" y="69963"/>
                  </a:cubicBezTo>
                  <a:cubicBezTo>
                    <a:pt x="80436" y="70492"/>
                    <a:pt x="50274" y="28688"/>
                    <a:pt x="47628" y="28688"/>
                  </a:cubicBezTo>
                  <a:cubicBezTo>
                    <a:pt x="44982" y="28688"/>
                    <a:pt x="65620" y="58321"/>
                    <a:pt x="69853" y="69963"/>
                  </a:cubicBezTo>
                  <a:cubicBezTo>
                    <a:pt x="74086" y="81605"/>
                    <a:pt x="84670" y="98009"/>
                    <a:pt x="73028" y="98538"/>
                  </a:cubicBezTo>
                  <a:cubicBezTo>
                    <a:pt x="61386" y="99067"/>
                    <a:pt x="-526" y="70492"/>
                    <a:pt x="3" y="73138"/>
                  </a:cubicBezTo>
                  <a:cubicBezTo>
                    <a:pt x="532" y="75784"/>
                    <a:pt x="59799" y="150396"/>
                    <a:pt x="85728" y="1556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8C03AB0-E064-318A-485F-0F3915BAA898}"/>
                </a:ext>
              </a:extLst>
            </p:cNvPr>
            <p:cNvSpPr/>
            <p:nvPr/>
          </p:nvSpPr>
          <p:spPr>
            <a:xfrm>
              <a:off x="1571407" y="3935164"/>
              <a:ext cx="302051" cy="84426"/>
            </a:xfrm>
            <a:custGeom>
              <a:avLst/>
              <a:gdLst>
                <a:gd name="connsiteX0" fmla="*/ 218 w 302051"/>
                <a:gd name="connsiteY0" fmla="*/ 8186 h 84426"/>
                <a:gd name="connsiteX1" fmla="*/ 152618 w 302051"/>
                <a:gd name="connsiteY1" fmla="*/ 27236 h 84426"/>
                <a:gd name="connsiteX2" fmla="*/ 133568 w 302051"/>
                <a:gd name="connsiteY2" fmla="*/ 8186 h 84426"/>
                <a:gd name="connsiteX3" fmla="*/ 247868 w 302051"/>
                <a:gd name="connsiteY3" fmla="*/ 65336 h 84426"/>
                <a:gd name="connsiteX4" fmla="*/ 206593 w 302051"/>
                <a:gd name="connsiteY4" fmla="*/ 36761 h 84426"/>
                <a:gd name="connsiteX5" fmla="*/ 301843 w 302051"/>
                <a:gd name="connsiteY5" fmla="*/ 84386 h 84426"/>
                <a:gd name="connsiteX6" fmla="*/ 228818 w 302051"/>
                <a:gd name="connsiteY6" fmla="*/ 27236 h 84426"/>
                <a:gd name="connsiteX7" fmla="*/ 120868 w 302051"/>
                <a:gd name="connsiteY7" fmla="*/ 1836 h 84426"/>
                <a:gd name="connsiteX8" fmla="*/ 218 w 302051"/>
                <a:gd name="connsiteY8" fmla="*/ 8186 h 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051" h="84426">
                  <a:moveTo>
                    <a:pt x="218" y="8186"/>
                  </a:moveTo>
                  <a:cubicBezTo>
                    <a:pt x="5510" y="12419"/>
                    <a:pt x="152618" y="27236"/>
                    <a:pt x="152618" y="27236"/>
                  </a:cubicBezTo>
                  <a:cubicBezTo>
                    <a:pt x="174843" y="27236"/>
                    <a:pt x="117693" y="1836"/>
                    <a:pt x="133568" y="8186"/>
                  </a:cubicBezTo>
                  <a:cubicBezTo>
                    <a:pt x="149443" y="14536"/>
                    <a:pt x="235697" y="60574"/>
                    <a:pt x="247868" y="65336"/>
                  </a:cubicBezTo>
                  <a:cubicBezTo>
                    <a:pt x="260039" y="70098"/>
                    <a:pt x="197597" y="33586"/>
                    <a:pt x="206593" y="36761"/>
                  </a:cubicBezTo>
                  <a:cubicBezTo>
                    <a:pt x="215589" y="39936"/>
                    <a:pt x="298139" y="85973"/>
                    <a:pt x="301843" y="84386"/>
                  </a:cubicBezTo>
                  <a:cubicBezTo>
                    <a:pt x="305547" y="82799"/>
                    <a:pt x="258980" y="40994"/>
                    <a:pt x="228818" y="27236"/>
                  </a:cubicBezTo>
                  <a:cubicBezTo>
                    <a:pt x="198656" y="13478"/>
                    <a:pt x="154735" y="7128"/>
                    <a:pt x="120868" y="1836"/>
                  </a:cubicBezTo>
                  <a:cubicBezTo>
                    <a:pt x="87001" y="-3456"/>
                    <a:pt x="-5074" y="3953"/>
                    <a:pt x="218" y="8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597D86C-44F0-73DA-58D3-1B636DE1ACEC}"/>
                </a:ext>
              </a:extLst>
            </p:cNvPr>
            <p:cNvSpPr/>
            <p:nvPr/>
          </p:nvSpPr>
          <p:spPr>
            <a:xfrm>
              <a:off x="1555750" y="3962400"/>
              <a:ext cx="267711" cy="79375"/>
            </a:xfrm>
            <a:custGeom>
              <a:avLst/>
              <a:gdLst>
                <a:gd name="connsiteX0" fmla="*/ 0 w 267711"/>
                <a:gd name="connsiteY0" fmla="*/ 79375 h 79375"/>
                <a:gd name="connsiteX1" fmla="*/ 171450 w 267711"/>
                <a:gd name="connsiteY1" fmla="*/ 63500 h 79375"/>
                <a:gd name="connsiteX2" fmla="*/ 114300 w 267711"/>
                <a:gd name="connsiteY2" fmla="*/ 57150 h 79375"/>
                <a:gd name="connsiteX3" fmla="*/ 228600 w 267711"/>
                <a:gd name="connsiteY3" fmla="*/ 57150 h 79375"/>
                <a:gd name="connsiteX4" fmla="*/ 250825 w 267711"/>
                <a:gd name="connsiteY4" fmla="*/ 41275 h 79375"/>
                <a:gd name="connsiteX5" fmla="*/ 222250 w 267711"/>
                <a:gd name="connsiteY5" fmla="*/ 0 h 79375"/>
                <a:gd name="connsiteX6" fmla="*/ 254000 w 267711"/>
                <a:gd name="connsiteY6" fmla="*/ 41275 h 79375"/>
                <a:gd name="connsiteX7" fmla="*/ 263525 w 267711"/>
                <a:gd name="connsiteY7" fmla="*/ 50800 h 79375"/>
                <a:gd name="connsiteX8" fmla="*/ 187325 w 267711"/>
                <a:gd name="connsiteY8" fmla="*/ 44450 h 79375"/>
                <a:gd name="connsiteX9" fmla="*/ 146050 w 267711"/>
                <a:gd name="connsiteY9" fmla="*/ 50800 h 79375"/>
                <a:gd name="connsiteX10" fmla="*/ 0 w 267711"/>
                <a:gd name="connsiteY10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711" h="79375">
                  <a:moveTo>
                    <a:pt x="0" y="79375"/>
                  </a:moveTo>
                  <a:cubicBezTo>
                    <a:pt x="76200" y="73289"/>
                    <a:pt x="152400" y="67204"/>
                    <a:pt x="171450" y="63500"/>
                  </a:cubicBezTo>
                  <a:cubicBezTo>
                    <a:pt x="190500" y="59796"/>
                    <a:pt x="104775" y="58208"/>
                    <a:pt x="114300" y="57150"/>
                  </a:cubicBezTo>
                  <a:cubicBezTo>
                    <a:pt x="123825" y="56092"/>
                    <a:pt x="205846" y="59796"/>
                    <a:pt x="228600" y="57150"/>
                  </a:cubicBezTo>
                  <a:cubicBezTo>
                    <a:pt x="251354" y="54504"/>
                    <a:pt x="251883" y="50800"/>
                    <a:pt x="250825" y="41275"/>
                  </a:cubicBezTo>
                  <a:cubicBezTo>
                    <a:pt x="249767" y="31750"/>
                    <a:pt x="221721" y="0"/>
                    <a:pt x="222250" y="0"/>
                  </a:cubicBezTo>
                  <a:cubicBezTo>
                    <a:pt x="222779" y="0"/>
                    <a:pt x="254000" y="41275"/>
                    <a:pt x="254000" y="41275"/>
                  </a:cubicBezTo>
                  <a:cubicBezTo>
                    <a:pt x="260879" y="49742"/>
                    <a:pt x="274637" y="50271"/>
                    <a:pt x="263525" y="50800"/>
                  </a:cubicBezTo>
                  <a:cubicBezTo>
                    <a:pt x="252413" y="51329"/>
                    <a:pt x="206904" y="44450"/>
                    <a:pt x="187325" y="44450"/>
                  </a:cubicBezTo>
                  <a:cubicBezTo>
                    <a:pt x="167746" y="44450"/>
                    <a:pt x="146050" y="50800"/>
                    <a:pt x="146050" y="50800"/>
                  </a:cubicBezTo>
                  <a:lnTo>
                    <a:pt x="0" y="7937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D7465DF-0573-6A95-39F1-D0D70E404639}"/>
                </a:ext>
              </a:extLst>
            </p:cNvPr>
            <p:cNvSpPr/>
            <p:nvPr/>
          </p:nvSpPr>
          <p:spPr>
            <a:xfrm>
              <a:off x="1514428" y="4009923"/>
              <a:ext cx="374726" cy="85872"/>
            </a:xfrm>
            <a:custGeom>
              <a:avLst/>
              <a:gdLst>
                <a:gd name="connsiteX0" fmla="*/ 47 w 374726"/>
                <a:gd name="connsiteY0" fmla="*/ 85827 h 85872"/>
                <a:gd name="connsiteX1" fmla="*/ 107997 w 374726"/>
                <a:gd name="connsiteY1" fmla="*/ 38202 h 85872"/>
                <a:gd name="connsiteX2" fmla="*/ 222297 w 374726"/>
                <a:gd name="connsiteY2" fmla="*/ 31852 h 85872"/>
                <a:gd name="connsiteX3" fmla="*/ 187372 w 374726"/>
                <a:gd name="connsiteY3" fmla="*/ 41377 h 85872"/>
                <a:gd name="connsiteX4" fmla="*/ 257222 w 374726"/>
                <a:gd name="connsiteY4" fmla="*/ 28677 h 85872"/>
                <a:gd name="connsiteX5" fmla="*/ 225472 w 374726"/>
                <a:gd name="connsiteY5" fmla="*/ 19152 h 85872"/>
                <a:gd name="connsiteX6" fmla="*/ 311197 w 374726"/>
                <a:gd name="connsiteY6" fmla="*/ 9627 h 85872"/>
                <a:gd name="connsiteX7" fmla="*/ 374697 w 374726"/>
                <a:gd name="connsiteY7" fmla="*/ 102 h 85872"/>
                <a:gd name="connsiteX8" fmla="*/ 317547 w 374726"/>
                <a:gd name="connsiteY8" fmla="*/ 15977 h 85872"/>
                <a:gd name="connsiteX9" fmla="*/ 193722 w 374726"/>
                <a:gd name="connsiteY9" fmla="*/ 12802 h 85872"/>
                <a:gd name="connsiteX10" fmla="*/ 95297 w 374726"/>
                <a:gd name="connsiteY10" fmla="*/ 28677 h 85872"/>
                <a:gd name="connsiteX11" fmla="*/ 47 w 374726"/>
                <a:gd name="connsiteY11" fmla="*/ 85827 h 8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726" h="85872">
                  <a:moveTo>
                    <a:pt x="47" y="85827"/>
                  </a:moveTo>
                  <a:cubicBezTo>
                    <a:pt x="2164" y="87415"/>
                    <a:pt x="70955" y="47198"/>
                    <a:pt x="107997" y="38202"/>
                  </a:cubicBezTo>
                  <a:cubicBezTo>
                    <a:pt x="145039" y="29206"/>
                    <a:pt x="209068" y="31323"/>
                    <a:pt x="222297" y="31852"/>
                  </a:cubicBezTo>
                  <a:cubicBezTo>
                    <a:pt x="235526" y="32381"/>
                    <a:pt x="181551" y="41906"/>
                    <a:pt x="187372" y="41377"/>
                  </a:cubicBezTo>
                  <a:cubicBezTo>
                    <a:pt x="193193" y="40848"/>
                    <a:pt x="250872" y="32381"/>
                    <a:pt x="257222" y="28677"/>
                  </a:cubicBezTo>
                  <a:cubicBezTo>
                    <a:pt x="263572" y="24973"/>
                    <a:pt x="216476" y="22327"/>
                    <a:pt x="225472" y="19152"/>
                  </a:cubicBezTo>
                  <a:cubicBezTo>
                    <a:pt x="234468" y="15977"/>
                    <a:pt x="286326" y="12802"/>
                    <a:pt x="311197" y="9627"/>
                  </a:cubicBezTo>
                  <a:cubicBezTo>
                    <a:pt x="336068" y="6452"/>
                    <a:pt x="373639" y="-956"/>
                    <a:pt x="374697" y="102"/>
                  </a:cubicBezTo>
                  <a:cubicBezTo>
                    <a:pt x="375755" y="1160"/>
                    <a:pt x="347709" y="13860"/>
                    <a:pt x="317547" y="15977"/>
                  </a:cubicBezTo>
                  <a:cubicBezTo>
                    <a:pt x="287385" y="18094"/>
                    <a:pt x="230764" y="10685"/>
                    <a:pt x="193722" y="12802"/>
                  </a:cubicBezTo>
                  <a:cubicBezTo>
                    <a:pt x="156680" y="14919"/>
                    <a:pt x="122814" y="16506"/>
                    <a:pt x="95297" y="28677"/>
                  </a:cubicBezTo>
                  <a:cubicBezTo>
                    <a:pt x="67780" y="40848"/>
                    <a:pt x="-2070" y="84239"/>
                    <a:pt x="47" y="858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E8F2FB3-7E44-18F9-ED31-C64D64AC52C8}"/>
                </a:ext>
              </a:extLst>
            </p:cNvPr>
            <p:cNvSpPr/>
            <p:nvPr/>
          </p:nvSpPr>
          <p:spPr>
            <a:xfrm>
              <a:off x="1542630" y="3932372"/>
              <a:ext cx="190680" cy="103836"/>
            </a:xfrm>
            <a:custGeom>
              <a:avLst/>
              <a:gdLst>
                <a:gd name="connsiteX0" fmla="*/ 9945 w 190680"/>
                <a:gd name="connsiteY0" fmla="*/ 99878 h 103836"/>
                <a:gd name="connsiteX1" fmla="*/ 162345 w 190680"/>
                <a:gd name="connsiteY1" fmla="*/ 90353 h 103836"/>
                <a:gd name="connsiteX2" fmla="*/ 168695 w 190680"/>
                <a:gd name="connsiteY2" fmla="*/ 58603 h 103836"/>
                <a:gd name="connsiteX3" fmla="*/ 187745 w 190680"/>
                <a:gd name="connsiteY3" fmla="*/ 17328 h 103836"/>
                <a:gd name="connsiteX4" fmla="*/ 98845 w 190680"/>
                <a:gd name="connsiteY4" fmla="*/ 4628 h 103836"/>
                <a:gd name="connsiteX5" fmla="*/ 51220 w 190680"/>
                <a:gd name="connsiteY5" fmla="*/ 1453 h 103836"/>
                <a:gd name="connsiteX6" fmla="*/ 19470 w 190680"/>
                <a:gd name="connsiteY6" fmla="*/ 26853 h 103836"/>
                <a:gd name="connsiteX7" fmla="*/ 9945 w 190680"/>
                <a:gd name="connsiteY7" fmla="*/ 99878 h 10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680" h="103836">
                  <a:moveTo>
                    <a:pt x="9945" y="99878"/>
                  </a:moveTo>
                  <a:cubicBezTo>
                    <a:pt x="33757" y="110461"/>
                    <a:pt x="135887" y="97232"/>
                    <a:pt x="162345" y="90353"/>
                  </a:cubicBezTo>
                  <a:cubicBezTo>
                    <a:pt x="188803" y="83474"/>
                    <a:pt x="164462" y="70774"/>
                    <a:pt x="168695" y="58603"/>
                  </a:cubicBezTo>
                  <a:cubicBezTo>
                    <a:pt x="172928" y="46432"/>
                    <a:pt x="199387" y="26324"/>
                    <a:pt x="187745" y="17328"/>
                  </a:cubicBezTo>
                  <a:cubicBezTo>
                    <a:pt x="176103" y="8332"/>
                    <a:pt x="121599" y="7274"/>
                    <a:pt x="98845" y="4628"/>
                  </a:cubicBezTo>
                  <a:cubicBezTo>
                    <a:pt x="76091" y="1982"/>
                    <a:pt x="64449" y="-2251"/>
                    <a:pt x="51220" y="1453"/>
                  </a:cubicBezTo>
                  <a:cubicBezTo>
                    <a:pt x="37991" y="5157"/>
                    <a:pt x="27407" y="11507"/>
                    <a:pt x="19470" y="26853"/>
                  </a:cubicBezTo>
                  <a:cubicBezTo>
                    <a:pt x="11533" y="42199"/>
                    <a:pt x="-13867" y="89295"/>
                    <a:pt x="9945" y="99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月 26">
              <a:extLst>
                <a:ext uri="{FF2B5EF4-FFF2-40B4-BE49-F238E27FC236}">
                  <a16:creationId xmlns:a16="http://schemas.microsoft.com/office/drawing/2014/main" id="{7BDD910C-873C-E7C5-46C4-237E4264D064}"/>
                </a:ext>
              </a:extLst>
            </p:cNvPr>
            <p:cNvSpPr/>
            <p:nvPr/>
          </p:nvSpPr>
          <p:spPr>
            <a:xfrm rot="15233697">
              <a:off x="1597916" y="3952523"/>
              <a:ext cx="62190" cy="725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D6C8EAB-2684-D8F4-D839-445B16ABC8F2}"/>
                </a:ext>
              </a:extLst>
            </p:cNvPr>
            <p:cNvSpPr/>
            <p:nvPr/>
          </p:nvSpPr>
          <p:spPr>
            <a:xfrm>
              <a:off x="1504514" y="3872076"/>
              <a:ext cx="358305" cy="90630"/>
            </a:xfrm>
            <a:custGeom>
              <a:avLst/>
              <a:gdLst>
                <a:gd name="connsiteX0" fmla="*/ 436 w 358305"/>
                <a:gd name="connsiteY0" fmla="*/ 90324 h 90630"/>
                <a:gd name="connsiteX1" fmla="*/ 70286 w 358305"/>
                <a:gd name="connsiteY1" fmla="*/ 10949 h 90630"/>
                <a:gd name="connsiteX2" fmla="*/ 60761 w 358305"/>
                <a:gd name="connsiteY2" fmla="*/ 26824 h 90630"/>
                <a:gd name="connsiteX3" fmla="*/ 111561 w 358305"/>
                <a:gd name="connsiteY3" fmla="*/ 1424 h 90630"/>
                <a:gd name="connsiteX4" fmla="*/ 95686 w 358305"/>
                <a:gd name="connsiteY4" fmla="*/ 4599 h 90630"/>
                <a:gd name="connsiteX5" fmla="*/ 206811 w 358305"/>
                <a:gd name="connsiteY5" fmla="*/ 7774 h 90630"/>
                <a:gd name="connsiteX6" fmla="*/ 171886 w 358305"/>
                <a:gd name="connsiteY6" fmla="*/ 1424 h 90630"/>
                <a:gd name="connsiteX7" fmla="*/ 238561 w 358305"/>
                <a:gd name="connsiteY7" fmla="*/ 39524 h 90630"/>
                <a:gd name="connsiteX8" fmla="*/ 238561 w 358305"/>
                <a:gd name="connsiteY8" fmla="*/ 39524 h 90630"/>
                <a:gd name="connsiteX9" fmla="*/ 356036 w 358305"/>
                <a:gd name="connsiteY9" fmla="*/ 90324 h 90630"/>
                <a:gd name="connsiteX10" fmla="*/ 305236 w 358305"/>
                <a:gd name="connsiteY10" fmla="*/ 58574 h 90630"/>
                <a:gd name="connsiteX11" fmla="*/ 175061 w 358305"/>
                <a:gd name="connsiteY11" fmla="*/ 14124 h 90630"/>
                <a:gd name="connsiteX12" fmla="*/ 86161 w 358305"/>
                <a:gd name="connsiteY12" fmla="*/ 29999 h 90630"/>
                <a:gd name="connsiteX13" fmla="*/ 111561 w 358305"/>
                <a:gd name="connsiteY13" fmla="*/ 10949 h 90630"/>
                <a:gd name="connsiteX14" fmla="*/ 436 w 358305"/>
                <a:gd name="connsiteY14" fmla="*/ 90324 h 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305" h="90630">
                  <a:moveTo>
                    <a:pt x="436" y="90324"/>
                  </a:moveTo>
                  <a:cubicBezTo>
                    <a:pt x="-6443" y="90324"/>
                    <a:pt x="70286" y="10949"/>
                    <a:pt x="70286" y="10949"/>
                  </a:cubicBezTo>
                  <a:cubicBezTo>
                    <a:pt x="80340" y="366"/>
                    <a:pt x="53882" y="28411"/>
                    <a:pt x="60761" y="26824"/>
                  </a:cubicBezTo>
                  <a:cubicBezTo>
                    <a:pt x="67640" y="25237"/>
                    <a:pt x="111561" y="1424"/>
                    <a:pt x="111561" y="1424"/>
                  </a:cubicBezTo>
                  <a:cubicBezTo>
                    <a:pt x="117382" y="-2280"/>
                    <a:pt x="79811" y="3541"/>
                    <a:pt x="95686" y="4599"/>
                  </a:cubicBezTo>
                  <a:cubicBezTo>
                    <a:pt x="111561" y="5657"/>
                    <a:pt x="194111" y="8303"/>
                    <a:pt x="206811" y="7774"/>
                  </a:cubicBezTo>
                  <a:cubicBezTo>
                    <a:pt x="219511" y="7245"/>
                    <a:pt x="166594" y="-3868"/>
                    <a:pt x="171886" y="1424"/>
                  </a:cubicBezTo>
                  <a:cubicBezTo>
                    <a:pt x="177178" y="6716"/>
                    <a:pt x="238561" y="39524"/>
                    <a:pt x="238561" y="39524"/>
                  </a:cubicBezTo>
                  <a:lnTo>
                    <a:pt x="238561" y="39524"/>
                  </a:lnTo>
                  <a:cubicBezTo>
                    <a:pt x="258140" y="47991"/>
                    <a:pt x="344923" y="87149"/>
                    <a:pt x="356036" y="90324"/>
                  </a:cubicBezTo>
                  <a:cubicBezTo>
                    <a:pt x="367149" y="93499"/>
                    <a:pt x="335399" y="71274"/>
                    <a:pt x="305236" y="58574"/>
                  </a:cubicBezTo>
                  <a:cubicBezTo>
                    <a:pt x="275074" y="45874"/>
                    <a:pt x="211574" y="18886"/>
                    <a:pt x="175061" y="14124"/>
                  </a:cubicBezTo>
                  <a:cubicBezTo>
                    <a:pt x="138549" y="9361"/>
                    <a:pt x="96744" y="30528"/>
                    <a:pt x="86161" y="29999"/>
                  </a:cubicBezTo>
                  <a:cubicBezTo>
                    <a:pt x="75578" y="29470"/>
                    <a:pt x="125848" y="1424"/>
                    <a:pt x="111561" y="10949"/>
                  </a:cubicBezTo>
                  <a:cubicBezTo>
                    <a:pt x="97274" y="20474"/>
                    <a:pt x="7315" y="90324"/>
                    <a:pt x="436" y="9032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4566B01-62EB-478F-5408-7676E7E08D3E}"/>
                </a:ext>
              </a:extLst>
            </p:cNvPr>
            <p:cNvSpPr/>
            <p:nvPr/>
          </p:nvSpPr>
          <p:spPr>
            <a:xfrm>
              <a:off x="1527175" y="3913680"/>
              <a:ext cx="254063" cy="26917"/>
            </a:xfrm>
            <a:custGeom>
              <a:avLst/>
              <a:gdLst>
                <a:gd name="connsiteX0" fmla="*/ 0 w 254063"/>
                <a:gd name="connsiteY0" fmla="*/ 4270 h 26917"/>
                <a:gd name="connsiteX1" fmla="*/ 228600 w 254063"/>
                <a:gd name="connsiteY1" fmla="*/ 16970 h 26917"/>
                <a:gd name="connsiteX2" fmla="*/ 200025 w 254063"/>
                <a:gd name="connsiteY2" fmla="*/ 16970 h 26917"/>
                <a:gd name="connsiteX3" fmla="*/ 254000 w 254063"/>
                <a:gd name="connsiteY3" fmla="*/ 26495 h 26917"/>
                <a:gd name="connsiteX4" fmla="*/ 209550 w 254063"/>
                <a:gd name="connsiteY4" fmla="*/ 1095 h 26917"/>
                <a:gd name="connsiteX5" fmla="*/ 149225 w 254063"/>
                <a:gd name="connsiteY5" fmla="*/ 4270 h 26917"/>
                <a:gd name="connsiteX6" fmla="*/ 0 w 254063"/>
                <a:gd name="connsiteY6" fmla="*/ 4270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63" h="26917">
                  <a:moveTo>
                    <a:pt x="0" y="4270"/>
                  </a:moveTo>
                  <a:lnTo>
                    <a:pt x="228600" y="16970"/>
                  </a:lnTo>
                  <a:cubicBezTo>
                    <a:pt x="261937" y="19087"/>
                    <a:pt x="195792" y="15383"/>
                    <a:pt x="200025" y="16970"/>
                  </a:cubicBezTo>
                  <a:cubicBezTo>
                    <a:pt x="204258" y="18557"/>
                    <a:pt x="252413" y="29141"/>
                    <a:pt x="254000" y="26495"/>
                  </a:cubicBezTo>
                  <a:cubicBezTo>
                    <a:pt x="255588" y="23849"/>
                    <a:pt x="227012" y="4799"/>
                    <a:pt x="209550" y="1095"/>
                  </a:cubicBezTo>
                  <a:cubicBezTo>
                    <a:pt x="192088" y="-2609"/>
                    <a:pt x="149225" y="4270"/>
                    <a:pt x="149225" y="4270"/>
                  </a:cubicBezTo>
                  <a:lnTo>
                    <a:pt x="0" y="427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A7418C6-E47F-85FB-ABFB-152E8A60873F}"/>
                </a:ext>
              </a:extLst>
            </p:cNvPr>
            <p:cNvSpPr/>
            <p:nvPr/>
          </p:nvSpPr>
          <p:spPr>
            <a:xfrm>
              <a:off x="1492238" y="3683000"/>
              <a:ext cx="297734" cy="83172"/>
            </a:xfrm>
            <a:custGeom>
              <a:avLst/>
              <a:gdLst>
                <a:gd name="connsiteX0" fmla="*/ 12 w 297734"/>
                <a:gd name="connsiteY0" fmla="*/ 15875 h 83172"/>
                <a:gd name="connsiteX1" fmla="*/ 171462 w 297734"/>
                <a:gd name="connsiteY1" fmla="*/ 15875 h 83172"/>
                <a:gd name="connsiteX2" fmla="*/ 146062 w 297734"/>
                <a:gd name="connsiteY2" fmla="*/ 12700 h 83172"/>
                <a:gd name="connsiteX3" fmla="*/ 219087 w 297734"/>
                <a:gd name="connsiteY3" fmla="*/ 0 h 83172"/>
                <a:gd name="connsiteX4" fmla="*/ 228612 w 297734"/>
                <a:gd name="connsiteY4" fmla="*/ 25400 h 83172"/>
                <a:gd name="connsiteX5" fmla="*/ 295287 w 297734"/>
                <a:gd name="connsiteY5" fmla="*/ 82550 h 83172"/>
                <a:gd name="connsiteX6" fmla="*/ 276237 w 297734"/>
                <a:gd name="connsiteY6" fmla="*/ 53975 h 83172"/>
                <a:gd name="connsiteX7" fmla="*/ 209562 w 297734"/>
                <a:gd name="connsiteY7" fmla="*/ 25400 h 83172"/>
                <a:gd name="connsiteX8" fmla="*/ 180987 w 297734"/>
                <a:gd name="connsiteY8" fmla="*/ 3175 h 83172"/>
                <a:gd name="connsiteX9" fmla="*/ 12 w 297734"/>
                <a:gd name="connsiteY9" fmla="*/ 15875 h 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34" h="83172">
                  <a:moveTo>
                    <a:pt x="12" y="15875"/>
                  </a:moveTo>
                  <a:cubicBezTo>
                    <a:pt x="-1576" y="17992"/>
                    <a:pt x="147120" y="16404"/>
                    <a:pt x="171462" y="15875"/>
                  </a:cubicBezTo>
                  <a:cubicBezTo>
                    <a:pt x="195804" y="15346"/>
                    <a:pt x="138125" y="15346"/>
                    <a:pt x="146062" y="12700"/>
                  </a:cubicBezTo>
                  <a:cubicBezTo>
                    <a:pt x="153999" y="10054"/>
                    <a:pt x="219087" y="0"/>
                    <a:pt x="219087" y="0"/>
                  </a:cubicBezTo>
                  <a:cubicBezTo>
                    <a:pt x="232845" y="2117"/>
                    <a:pt x="215912" y="11642"/>
                    <a:pt x="228612" y="25400"/>
                  </a:cubicBezTo>
                  <a:cubicBezTo>
                    <a:pt x="241312" y="39158"/>
                    <a:pt x="287350" y="77788"/>
                    <a:pt x="295287" y="82550"/>
                  </a:cubicBezTo>
                  <a:cubicBezTo>
                    <a:pt x="303225" y="87313"/>
                    <a:pt x="290524" y="63500"/>
                    <a:pt x="276237" y="53975"/>
                  </a:cubicBezTo>
                  <a:cubicBezTo>
                    <a:pt x="261950" y="44450"/>
                    <a:pt x="225437" y="33867"/>
                    <a:pt x="209562" y="25400"/>
                  </a:cubicBezTo>
                  <a:cubicBezTo>
                    <a:pt x="193687" y="16933"/>
                    <a:pt x="214324" y="3704"/>
                    <a:pt x="180987" y="3175"/>
                  </a:cubicBezTo>
                  <a:cubicBezTo>
                    <a:pt x="147650" y="2646"/>
                    <a:pt x="1600" y="13758"/>
                    <a:pt x="12" y="158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2E00BE5-D77A-458E-C299-E30933EF4F28}"/>
                </a:ext>
              </a:extLst>
            </p:cNvPr>
            <p:cNvSpPr/>
            <p:nvPr/>
          </p:nvSpPr>
          <p:spPr>
            <a:xfrm>
              <a:off x="1488741" y="3704870"/>
              <a:ext cx="263970" cy="80762"/>
            </a:xfrm>
            <a:custGeom>
              <a:avLst/>
              <a:gdLst>
                <a:gd name="connsiteX0" fmla="*/ 334 w 263970"/>
                <a:gd name="connsiteY0" fmla="*/ 6705 h 80762"/>
                <a:gd name="connsiteX1" fmla="*/ 206709 w 263970"/>
                <a:gd name="connsiteY1" fmla="*/ 13055 h 80762"/>
                <a:gd name="connsiteX2" fmla="*/ 206709 w 263970"/>
                <a:gd name="connsiteY2" fmla="*/ 28930 h 80762"/>
                <a:gd name="connsiteX3" fmla="*/ 260684 w 263970"/>
                <a:gd name="connsiteY3" fmla="*/ 35280 h 80762"/>
                <a:gd name="connsiteX4" fmla="*/ 130509 w 263970"/>
                <a:gd name="connsiteY4" fmla="*/ 63855 h 80762"/>
                <a:gd name="connsiteX5" fmla="*/ 216234 w 263970"/>
                <a:gd name="connsiteY5" fmla="*/ 54330 h 80762"/>
                <a:gd name="connsiteX6" fmla="*/ 263859 w 263970"/>
                <a:gd name="connsiteY6" fmla="*/ 79730 h 80762"/>
                <a:gd name="connsiteX7" fmla="*/ 228934 w 263970"/>
                <a:gd name="connsiteY7" fmla="*/ 13055 h 80762"/>
                <a:gd name="connsiteX8" fmla="*/ 213059 w 263970"/>
                <a:gd name="connsiteY8" fmla="*/ 355 h 80762"/>
                <a:gd name="connsiteX9" fmla="*/ 159084 w 263970"/>
                <a:gd name="connsiteY9" fmla="*/ 19405 h 80762"/>
                <a:gd name="connsiteX10" fmla="*/ 334 w 263970"/>
                <a:gd name="connsiteY10" fmla="*/ 6705 h 8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70" h="80762">
                  <a:moveTo>
                    <a:pt x="334" y="6705"/>
                  </a:moveTo>
                  <a:cubicBezTo>
                    <a:pt x="8271" y="5647"/>
                    <a:pt x="206709" y="13055"/>
                    <a:pt x="206709" y="13055"/>
                  </a:cubicBezTo>
                  <a:cubicBezTo>
                    <a:pt x="241105" y="16759"/>
                    <a:pt x="197713" y="25226"/>
                    <a:pt x="206709" y="28930"/>
                  </a:cubicBezTo>
                  <a:cubicBezTo>
                    <a:pt x="215705" y="32634"/>
                    <a:pt x="273384" y="29459"/>
                    <a:pt x="260684" y="35280"/>
                  </a:cubicBezTo>
                  <a:cubicBezTo>
                    <a:pt x="247984" y="41101"/>
                    <a:pt x="137917" y="60680"/>
                    <a:pt x="130509" y="63855"/>
                  </a:cubicBezTo>
                  <a:cubicBezTo>
                    <a:pt x="123101" y="67030"/>
                    <a:pt x="194009" y="51684"/>
                    <a:pt x="216234" y="54330"/>
                  </a:cubicBezTo>
                  <a:cubicBezTo>
                    <a:pt x="238459" y="56976"/>
                    <a:pt x="261742" y="86609"/>
                    <a:pt x="263859" y="79730"/>
                  </a:cubicBezTo>
                  <a:cubicBezTo>
                    <a:pt x="265976" y="72851"/>
                    <a:pt x="237401" y="26284"/>
                    <a:pt x="228934" y="13055"/>
                  </a:cubicBezTo>
                  <a:cubicBezTo>
                    <a:pt x="220467" y="-174"/>
                    <a:pt x="224701" y="-703"/>
                    <a:pt x="213059" y="355"/>
                  </a:cubicBezTo>
                  <a:cubicBezTo>
                    <a:pt x="201417" y="1413"/>
                    <a:pt x="190305" y="16759"/>
                    <a:pt x="159084" y="19405"/>
                  </a:cubicBezTo>
                  <a:cubicBezTo>
                    <a:pt x="127863" y="22051"/>
                    <a:pt x="-7603" y="7763"/>
                    <a:pt x="334" y="670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582B53B-5AE8-3F89-91A5-56EE116EE620}"/>
                </a:ext>
              </a:extLst>
            </p:cNvPr>
            <p:cNvSpPr/>
            <p:nvPr/>
          </p:nvSpPr>
          <p:spPr>
            <a:xfrm>
              <a:off x="2114424" y="3571787"/>
              <a:ext cx="362107" cy="194314"/>
            </a:xfrm>
            <a:custGeom>
              <a:avLst/>
              <a:gdLst>
                <a:gd name="connsiteX0" fmla="*/ 126 w 362107"/>
                <a:gd name="connsiteY0" fmla="*/ 95338 h 194314"/>
                <a:gd name="connsiteX1" fmla="*/ 41401 w 362107"/>
                <a:gd name="connsiteY1" fmla="*/ 133438 h 194314"/>
                <a:gd name="connsiteX2" fmla="*/ 25526 w 362107"/>
                <a:gd name="connsiteY2" fmla="*/ 193763 h 194314"/>
                <a:gd name="connsiteX3" fmla="*/ 111251 w 362107"/>
                <a:gd name="connsiteY3" fmla="*/ 95338 h 194314"/>
                <a:gd name="connsiteX4" fmla="*/ 111251 w 362107"/>
                <a:gd name="connsiteY4" fmla="*/ 146138 h 194314"/>
                <a:gd name="connsiteX5" fmla="*/ 174751 w 362107"/>
                <a:gd name="connsiteY5" fmla="*/ 117563 h 194314"/>
                <a:gd name="connsiteX6" fmla="*/ 136651 w 362107"/>
                <a:gd name="connsiteY6" fmla="*/ 155663 h 194314"/>
                <a:gd name="connsiteX7" fmla="*/ 257301 w 362107"/>
                <a:gd name="connsiteY7" fmla="*/ 104863 h 194314"/>
                <a:gd name="connsiteX8" fmla="*/ 200151 w 362107"/>
                <a:gd name="connsiteY8" fmla="*/ 104863 h 194314"/>
                <a:gd name="connsiteX9" fmla="*/ 174751 w 362107"/>
                <a:gd name="connsiteY9" fmla="*/ 82638 h 194314"/>
                <a:gd name="connsiteX10" fmla="*/ 254126 w 362107"/>
                <a:gd name="connsiteY10" fmla="*/ 54063 h 194314"/>
                <a:gd name="connsiteX11" fmla="*/ 343026 w 362107"/>
                <a:gd name="connsiteY11" fmla="*/ 3263 h 194314"/>
                <a:gd name="connsiteX12" fmla="*/ 257301 w 362107"/>
                <a:gd name="connsiteY12" fmla="*/ 35013 h 194314"/>
                <a:gd name="connsiteX13" fmla="*/ 362076 w 362107"/>
                <a:gd name="connsiteY13" fmla="*/ 88 h 194314"/>
                <a:gd name="connsiteX14" fmla="*/ 244601 w 362107"/>
                <a:gd name="connsiteY14" fmla="*/ 47713 h 194314"/>
                <a:gd name="connsiteX15" fmla="*/ 171576 w 362107"/>
                <a:gd name="connsiteY15" fmla="*/ 104863 h 194314"/>
                <a:gd name="connsiteX16" fmla="*/ 247776 w 362107"/>
                <a:gd name="connsiteY16" fmla="*/ 111213 h 194314"/>
                <a:gd name="connsiteX17" fmla="*/ 146176 w 362107"/>
                <a:gd name="connsiteY17" fmla="*/ 142963 h 194314"/>
                <a:gd name="connsiteX18" fmla="*/ 85851 w 362107"/>
                <a:gd name="connsiteY18" fmla="*/ 139788 h 194314"/>
                <a:gd name="connsiteX19" fmla="*/ 89026 w 362107"/>
                <a:gd name="connsiteY19" fmla="*/ 133438 h 194314"/>
                <a:gd name="connsiteX20" fmla="*/ 57276 w 362107"/>
                <a:gd name="connsiteY20" fmla="*/ 165188 h 194314"/>
                <a:gd name="connsiteX21" fmla="*/ 126 w 362107"/>
                <a:gd name="connsiteY21" fmla="*/ 95338 h 19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2107" h="194314">
                  <a:moveTo>
                    <a:pt x="126" y="95338"/>
                  </a:moveTo>
                  <a:cubicBezTo>
                    <a:pt x="-2520" y="90046"/>
                    <a:pt x="37168" y="117034"/>
                    <a:pt x="41401" y="133438"/>
                  </a:cubicBezTo>
                  <a:cubicBezTo>
                    <a:pt x="45634" y="149842"/>
                    <a:pt x="13884" y="200113"/>
                    <a:pt x="25526" y="193763"/>
                  </a:cubicBezTo>
                  <a:cubicBezTo>
                    <a:pt x="37168" y="187413"/>
                    <a:pt x="96964" y="103275"/>
                    <a:pt x="111251" y="95338"/>
                  </a:cubicBezTo>
                  <a:cubicBezTo>
                    <a:pt x="125538" y="87401"/>
                    <a:pt x="100668" y="142434"/>
                    <a:pt x="111251" y="146138"/>
                  </a:cubicBezTo>
                  <a:cubicBezTo>
                    <a:pt x="121834" y="149842"/>
                    <a:pt x="170518" y="115976"/>
                    <a:pt x="174751" y="117563"/>
                  </a:cubicBezTo>
                  <a:cubicBezTo>
                    <a:pt x="178984" y="119150"/>
                    <a:pt x="122893" y="157780"/>
                    <a:pt x="136651" y="155663"/>
                  </a:cubicBezTo>
                  <a:cubicBezTo>
                    <a:pt x="150409" y="153546"/>
                    <a:pt x="246718" y="113330"/>
                    <a:pt x="257301" y="104863"/>
                  </a:cubicBezTo>
                  <a:cubicBezTo>
                    <a:pt x="267884" y="96396"/>
                    <a:pt x="213909" y="108567"/>
                    <a:pt x="200151" y="104863"/>
                  </a:cubicBezTo>
                  <a:cubicBezTo>
                    <a:pt x="186393" y="101159"/>
                    <a:pt x="165755" y="91105"/>
                    <a:pt x="174751" y="82638"/>
                  </a:cubicBezTo>
                  <a:cubicBezTo>
                    <a:pt x="183747" y="74171"/>
                    <a:pt x="226080" y="67292"/>
                    <a:pt x="254126" y="54063"/>
                  </a:cubicBezTo>
                  <a:cubicBezTo>
                    <a:pt x="282172" y="40834"/>
                    <a:pt x="342497" y="6438"/>
                    <a:pt x="343026" y="3263"/>
                  </a:cubicBezTo>
                  <a:cubicBezTo>
                    <a:pt x="343555" y="88"/>
                    <a:pt x="254126" y="35542"/>
                    <a:pt x="257301" y="35013"/>
                  </a:cubicBezTo>
                  <a:cubicBezTo>
                    <a:pt x="260476" y="34484"/>
                    <a:pt x="364193" y="-2029"/>
                    <a:pt x="362076" y="88"/>
                  </a:cubicBezTo>
                  <a:cubicBezTo>
                    <a:pt x="359959" y="2205"/>
                    <a:pt x="276351" y="30251"/>
                    <a:pt x="244601" y="47713"/>
                  </a:cubicBezTo>
                  <a:cubicBezTo>
                    <a:pt x="212851" y="65175"/>
                    <a:pt x="171047" y="94280"/>
                    <a:pt x="171576" y="104863"/>
                  </a:cubicBezTo>
                  <a:cubicBezTo>
                    <a:pt x="172105" y="115446"/>
                    <a:pt x="252009" y="104863"/>
                    <a:pt x="247776" y="111213"/>
                  </a:cubicBezTo>
                  <a:cubicBezTo>
                    <a:pt x="243543" y="117563"/>
                    <a:pt x="173163" y="138201"/>
                    <a:pt x="146176" y="142963"/>
                  </a:cubicBezTo>
                  <a:cubicBezTo>
                    <a:pt x="119189" y="147725"/>
                    <a:pt x="95376" y="141376"/>
                    <a:pt x="85851" y="139788"/>
                  </a:cubicBezTo>
                  <a:cubicBezTo>
                    <a:pt x="76326" y="138201"/>
                    <a:pt x="93788" y="129205"/>
                    <a:pt x="89026" y="133438"/>
                  </a:cubicBezTo>
                  <a:cubicBezTo>
                    <a:pt x="84264" y="137671"/>
                    <a:pt x="69447" y="167305"/>
                    <a:pt x="57276" y="165188"/>
                  </a:cubicBezTo>
                  <a:cubicBezTo>
                    <a:pt x="45105" y="163071"/>
                    <a:pt x="2772" y="100630"/>
                    <a:pt x="126" y="953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979F5F7-C61C-B4C4-4FB3-3F1D128A6BA2}"/>
                </a:ext>
              </a:extLst>
            </p:cNvPr>
            <p:cNvSpPr/>
            <p:nvPr/>
          </p:nvSpPr>
          <p:spPr>
            <a:xfrm>
              <a:off x="2142805" y="3562350"/>
              <a:ext cx="356866" cy="139705"/>
            </a:xfrm>
            <a:custGeom>
              <a:avLst/>
              <a:gdLst>
                <a:gd name="connsiteX0" fmla="*/ 320 w 356866"/>
                <a:gd name="connsiteY0" fmla="*/ 123825 h 139705"/>
                <a:gd name="connsiteX1" fmla="*/ 95570 w 356866"/>
                <a:gd name="connsiteY1" fmla="*/ 50800 h 139705"/>
                <a:gd name="connsiteX2" fmla="*/ 54295 w 356866"/>
                <a:gd name="connsiteY2" fmla="*/ 98425 h 139705"/>
                <a:gd name="connsiteX3" fmla="*/ 108270 w 356866"/>
                <a:gd name="connsiteY3" fmla="*/ 50800 h 139705"/>
                <a:gd name="connsiteX4" fmla="*/ 76520 w 356866"/>
                <a:gd name="connsiteY4" fmla="*/ 127000 h 139705"/>
                <a:gd name="connsiteX5" fmla="*/ 146370 w 356866"/>
                <a:gd name="connsiteY5" fmla="*/ 25400 h 139705"/>
                <a:gd name="connsiteX6" fmla="*/ 155895 w 356866"/>
                <a:gd name="connsiteY6" fmla="*/ 44450 h 139705"/>
                <a:gd name="connsiteX7" fmla="*/ 216220 w 356866"/>
                <a:gd name="connsiteY7" fmla="*/ 41275 h 139705"/>
                <a:gd name="connsiteX8" fmla="*/ 127320 w 356866"/>
                <a:gd name="connsiteY8" fmla="*/ 57150 h 139705"/>
                <a:gd name="connsiteX9" fmla="*/ 282895 w 356866"/>
                <a:gd name="connsiteY9" fmla="*/ 31750 h 139705"/>
                <a:gd name="connsiteX10" fmla="*/ 232095 w 356866"/>
                <a:gd name="connsiteY10" fmla="*/ 22225 h 139705"/>
                <a:gd name="connsiteX11" fmla="*/ 355920 w 356866"/>
                <a:gd name="connsiteY11" fmla="*/ 0 h 139705"/>
                <a:gd name="connsiteX12" fmla="*/ 282895 w 356866"/>
                <a:gd name="connsiteY12" fmla="*/ 22225 h 139705"/>
                <a:gd name="connsiteX13" fmla="*/ 168595 w 356866"/>
                <a:gd name="connsiteY13" fmla="*/ 53975 h 139705"/>
                <a:gd name="connsiteX14" fmla="*/ 105095 w 356866"/>
                <a:gd name="connsiteY14" fmla="*/ 111125 h 139705"/>
                <a:gd name="connsiteX15" fmla="*/ 89220 w 356866"/>
                <a:gd name="connsiteY15" fmla="*/ 95250 h 139705"/>
                <a:gd name="connsiteX16" fmla="*/ 60645 w 356866"/>
                <a:gd name="connsiteY16" fmla="*/ 139700 h 139705"/>
                <a:gd name="connsiteX17" fmla="*/ 63820 w 356866"/>
                <a:gd name="connsiteY17" fmla="*/ 92075 h 139705"/>
                <a:gd name="connsiteX18" fmla="*/ 320 w 356866"/>
                <a:gd name="connsiteY18" fmla="*/ 123825 h 1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866" h="139705">
                  <a:moveTo>
                    <a:pt x="320" y="123825"/>
                  </a:moveTo>
                  <a:cubicBezTo>
                    <a:pt x="5612" y="116946"/>
                    <a:pt x="86574" y="55033"/>
                    <a:pt x="95570" y="50800"/>
                  </a:cubicBezTo>
                  <a:cubicBezTo>
                    <a:pt x="104566" y="46567"/>
                    <a:pt x="52178" y="98425"/>
                    <a:pt x="54295" y="98425"/>
                  </a:cubicBezTo>
                  <a:cubicBezTo>
                    <a:pt x="56412" y="98425"/>
                    <a:pt x="104566" y="46038"/>
                    <a:pt x="108270" y="50800"/>
                  </a:cubicBezTo>
                  <a:cubicBezTo>
                    <a:pt x="111974" y="55562"/>
                    <a:pt x="70170" y="131233"/>
                    <a:pt x="76520" y="127000"/>
                  </a:cubicBezTo>
                  <a:cubicBezTo>
                    <a:pt x="82870" y="122767"/>
                    <a:pt x="133141" y="39158"/>
                    <a:pt x="146370" y="25400"/>
                  </a:cubicBezTo>
                  <a:cubicBezTo>
                    <a:pt x="159599" y="11642"/>
                    <a:pt x="144253" y="41804"/>
                    <a:pt x="155895" y="44450"/>
                  </a:cubicBezTo>
                  <a:cubicBezTo>
                    <a:pt x="167537" y="47096"/>
                    <a:pt x="220982" y="39158"/>
                    <a:pt x="216220" y="41275"/>
                  </a:cubicBezTo>
                  <a:cubicBezTo>
                    <a:pt x="211458" y="43392"/>
                    <a:pt x="116208" y="58737"/>
                    <a:pt x="127320" y="57150"/>
                  </a:cubicBezTo>
                  <a:cubicBezTo>
                    <a:pt x="138432" y="55563"/>
                    <a:pt x="265433" y="37571"/>
                    <a:pt x="282895" y="31750"/>
                  </a:cubicBezTo>
                  <a:cubicBezTo>
                    <a:pt x="300357" y="25929"/>
                    <a:pt x="219924" y="27517"/>
                    <a:pt x="232095" y="22225"/>
                  </a:cubicBezTo>
                  <a:cubicBezTo>
                    <a:pt x="244266" y="16933"/>
                    <a:pt x="347453" y="0"/>
                    <a:pt x="355920" y="0"/>
                  </a:cubicBezTo>
                  <a:cubicBezTo>
                    <a:pt x="364387" y="0"/>
                    <a:pt x="314116" y="13229"/>
                    <a:pt x="282895" y="22225"/>
                  </a:cubicBezTo>
                  <a:cubicBezTo>
                    <a:pt x="251674" y="31221"/>
                    <a:pt x="198228" y="39158"/>
                    <a:pt x="168595" y="53975"/>
                  </a:cubicBezTo>
                  <a:cubicBezTo>
                    <a:pt x="138962" y="68792"/>
                    <a:pt x="118324" y="104246"/>
                    <a:pt x="105095" y="111125"/>
                  </a:cubicBezTo>
                  <a:cubicBezTo>
                    <a:pt x="91866" y="118004"/>
                    <a:pt x="96628" y="90487"/>
                    <a:pt x="89220" y="95250"/>
                  </a:cubicBezTo>
                  <a:cubicBezTo>
                    <a:pt x="81812" y="100012"/>
                    <a:pt x="64878" y="140229"/>
                    <a:pt x="60645" y="139700"/>
                  </a:cubicBezTo>
                  <a:cubicBezTo>
                    <a:pt x="56412" y="139171"/>
                    <a:pt x="70699" y="95250"/>
                    <a:pt x="63820" y="92075"/>
                  </a:cubicBezTo>
                  <a:cubicBezTo>
                    <a:pt x="56941" y="88900"/>
                    <a:pt x="-4972" y="130704"/>
                    <a:pt x="320" y="1238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4EE7C999-6B00-BDFF-F0B4-A786DA84BE72}"/>
                </a:ext>
              </a:extLst>
            </p:cNvPr>
            <p:cNvSpPr/>
            <p:nvPr/>
          </p:nvSpPr>
          <p:spPr>
            <a:xfrm>
              <a:off x="1860315" y="3819441"/>
              <a:ext cx="93969" cy="457552"/>
            </a:xfrm>
            <a:custGeom>
              <a:avLst/>
              <a:gdLst>
                <a:gd name="connsiteX0" fmla="*/ 35160 w 93969"/>
                <a:gd name="connsiteY0" fmla="*/ 84 h 457552"/>
                <a:gd name="connsiteX1" fmla="*/ 76435 w 93969"/>
                <a:gd name="connsiteY1" fmla="*/ 136609 h 457552"/>
                <a:gd name="connsiteX2" fmla="*/ 89135 w 93969"/>
                <a:gd name="connsiteY2" fmla="*/ 127084 h 457552"/>
                <a:gd name="connsiteX3" fmla="*/ 16110 w 93969"/>
                <a:gd name="connsiteY3" fmla="*/ 308059 h 457552"/>
                <a:gd name="connsiteX4" fmla="*/ 28810 w 93969"/>
                <a:gd name="connsiteY4" fmla="*/ 292184 h 457552"/>
                <a:gd name="connsiteX5" fmla="*/ 6585 w 93969"/>
                <a:gd name="connsiteY5" fmla="*/ 374734 h 457552"/>
                <a:gd name="connsiteX6" fmla="*/ 235 w 93969"/>
                <a:gd name="connsiteY6" fmla="*/ 457284 h 457552"/>
                <a:gd name="connsiteX7" fmla="*/ 6585 w 93969"/>
                <a:gd name="connsiteY7" fmla="*/ 346159 h 457552"/>
                <a:gd name="connsiteX8" fmla="*/ 51035 w 93969"/>
                <a:gd name="connsiteY8" fmla="*/ 146134 h 457552"/>
                <a:gd name="connsiteX9" fmla="*/ 60560 w 93969"/>
                <a:gd name="connsiteY9" fmla="*/ 174709 h 457552"/>
                <a:gd name="connsiteX10" fmla="*/ 89135 w 93969"/>
                <a:gd name="connsiteY10" fmla="*/ 130259 h 457552"/>
                <a:gd name="connsiteX11" fmla="*/ 89135 w 93969"/>
                <a:gd name="connsiteY11" fmla="*/ 158834 h 457552"/>
                <a:gd name="connsiteX12" fmla="*/ 35160 w 93969"/>
                <a:gd name="connsiteY12" fmla="*/ 84 h 45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969" h="457552">
                  <a:moveTo>
                    <a:pt x="35160" y="84"/>
                  </a:moveTo>
                  <a:cubicBezTo>
                    <a:pt x="33043" y="-3620"/>
                    <a:pt x="67439" y="115442"/>
                    <a:pt x="76435" y="136609"/>
                  </a:cubicBezTo>
                  <a:cubicBezTo>
                    <a:pt x="85431" y="157776"/>
                    <a:pt x="99189" y="98509"/>
                    <a:pt x="89135" y="127084"/>
                  </a:cubicBezTo>
                  <a:cubicBezTo>
                    <a:pt x="79081" y="155659"/>
                    <a:pt x="26164" y="280542"/>
                    <a:pt x="16110" y="308059"/>
                  </a:cubicBezTo>
                  <a:cubicBezTo>
                    <a:pt x="6056" y="335576"/>
                    <a:pt x="30397" y="281072"/>
                    <a:pt x="28810" y="292184"/>
                  </a:cubicBezTo>
                  <a:cubicBezTo>
                    <a:pt x="27223" y="303296"/>
                    <a:pt x="11347" y="347217"/>
                    <a:pt x="6585" y="374734"/>
                  </a:cubicBezTo>
                  <a:cubicBezTo>
                    <a:pt x="1823" y="402251"/>
                    <a:pt x="235" y="462046"/>
                    <a:pt x="235" y="457284"/>
                  </a:cubicBezTo>
                  <a:cubicBezTo>
                    <a:pt x="235" y="452522"/>
                    <a:pt x="-1882" y="398017"/>
                    <a:pt x="6585" y="346159"/>
                  </a:cubicBezTo>
                  <a:cubicBezTo>
                    <a:pt x="15052" y="294301"/>
                    <a:pt x="42039" y="174709"/>
                    <a:pt x="51035" y="146134"/>
                  </a:cubicBezTo>
                  <a:cubicBezTo>
                    <a:pt x="60031" y="117559"/>
                    <a:pt x="54210" y="177355"/>
                    <a:pt x="60560" y="174709"/>
                  </a:cubicBezTo>
                  <a:cubicBezTo>
                    <a:pt x="66910" y="172063"/>
                    <a:pt x="84373" y="132905"/>
                    <a:pt x="89135" y="130259"/>
                  </a:cubicBezTo>
                  <a:cubicBezTo>
                    <a:pt x="93897" y="127613"/>
                    <a:pt x="97073" y="178413"/>
                    <a:pt x="89135" y="158834"/>
                  </a:cubicBezTo>
                  <a:cubicBezTo>
                    <a:pt x="81197" y="139255"/>
                    <a:pt x="37277" y="3788"/>
                    <a:pt x="35160" y="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1056C23-91EA-877E-7DAC-18FAA7FE1A60}"/>
                </a:ext>
              </a:extLst>
            </p:cNvPr>
            <p:cNvSpPr/>
            <p:nvPr/>
          </p:nvSpPr>
          <p:spPr>
            <a:xfrm>
              <a:off x="1911350" y="3777455"/>
              <a:ext cx="125593" cy="670780"/>
            </a:xfrm>
            <a:custGeom>
              <a:avLst/>
              <a:gdLst>
                <a:gd name="connsiteX0" fmla="*/ 98425 w 125593"/>
                <a:gd name="connsiteY0" fmla="*/ 10320 h 670780"/>
                <a:gd name="connsiteX1" fmla="*/ 47625 w 125593"/>
                <a:gd name="connsiteY1" fmla="*/ 292895 h 670780"/>
                <a:gd name="connsiteX2" fmla="*/ 98425 w 125593"/>
                <a:gd name="connsiteY2" fmla="*/ 238920 h 670780"/>
                <a:gd name="connsiteX3" fmla="*/ 114300 w 125593"/>
                <a:gd name="connsiteY3" fmla="*/ 156370 h 670780"/>
                <a:gd name="connsiteX4" fmla="*/ 120650 w 125593"/>
                <a:gd name="connsiteY4" fmla="*/ 248445 h 670780"/>
                <a:gd name="connsiteX5" fmla="*/ 38100 w 125593"/>
                <a:gd name="connsiteY5" fmla="*/ 400845 h 670780"/>
                <a:gd name="connsiteX6" fmla="*/ 53975 w 125593"/>
                <a:gd name="connsiteY6" fmla="*/ 565945 h 670780"/>
                <a:gd name="connsiteX7" fmla="*/ 47625 w 125593"/>
                <a:gd name="connsiteY7" fmla="*/ 524670 h 670780"/>
                <a:gd name="connsiteX8" fmla="*/ 47625 w 125593"/>
                <a:gd name="connsiteY8" fmla="*/ 594520 h 670780"/>
                <a:gd name="connsiteX9" fmla="*/ 38100 w 125593"/>
                <a:gd name="connsiteY9" fmla="*/ 670720 h 670780"/>
                <a:gd name="connsiteX10" fmla="*/ 41275 w 125593"/>
                <a:gd name="connsiteY10" fmla="*/ 581820 h 670780"/>
                <a:gd name="connsiteX11" fmla="*/ 0 w 125593"/>
                <a:gd name="connsiteY11" fmla="*/ 432595 h 670780"/>
                <a:gd name="connsiteX12" fmla="*/ 41275 w 125593"/>
                <a:gd name="connsiteY12" fmla="*/ 372270 h 670780"/>
                <a:gd name="connsiteX13" fmla="*/ 76200 w 125593"/>
                <a:gd name="connsiteY13" fmla="*/ 299245 h 670780"/>
                <a:gd name="connsiteX14" fmla="*/ 120650 w 125593"/>
                <a:gd name="connsiteY14" fmla="*/ 102395 h 670780"/>
                <a:gd name="connsiteX15" fmla="*/ 63500 w 125593"/>
                <a:gd name="connsiteY15" fmla="*/ 245270 h 670780"/>
                <a:gd name="connsiteX16" fmla="*/ 73025 w 125593"/>
                <a:gd name="connsiteY16" fmla="*/ 130970 h 670780"/>
                <a:gd name="connsiteX17" fmla="*/ 79375 w 125593"/>
                <a:gd name="connsiteY17" fmla="*/ 67470 h 670780"/>
                <a:gd name="connsiteX18" fmla="*/ 98425 w 125593"/>
                <a:gd name="connsiteY18" fmla="*/ 10320 h 67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593" h="670780">
                  <a:moveTo>
                    <a:pt x="98425" y="10320"/>
                  </a:moveTo>
                  <a:cubicBezTo>
                    <a:pt x="93133" y="47891"/>
                    <a:pt x="47625" y="254795"/>
                    <a:pt x="47625" y="292895"/>
                  </a:cubicBezTo>
                  <a:cubicBezTo>
                    <a:pt x="47625" y="330995"/>
                    <a:pt x="87313" y="261674"/>
                    <a:pt x="98425" y="238920"/>
                  </a:cubicBezTo>
                  <a:cubicBezTo>
                    <a:pt x="109537" y="216166"/>
                    <a:pt x="110596" y="154783"/>
                    <a:pt x="114300" y="156370"/>
                  </a:cubicBezTo>
                  <a:cubicBezTo>
                    <a:pt x="118004" y="157957"/>
                    <a:pt x="133350" y="207699"/>
                    <a:pt x="120650" y="248445"/>
                  </a:cubicBezTo>
                  <a:cubicBezTo>
                    <a:pt x="107950" y="289191"/>
                    <a:pt x="49212" y="347928"/>
                    <a:pt x="38100" y="400845"/>
                  </a:cubicBezTo>
                  <a:cubicBezTo>
                    <a:pt x="26987" y="453762"/>
                    <a:pt x="52388" y="545308"/>
                    <a:pt x="53975" y="565945"/>
                  </a:cubicBezTo>
                  <a:cubicBezTo>
                    <a:pt x="55562" y="586582"/>
                    <a:pt x="48683" y="519908"/>
                    <a:pt x="47625" y="524670"/>
                  </a:cubicBezTo>
                  <a:cubicBezTo>
                    <a:pt x="46567" y="529432"/>
                    <a:pt x="49212" y="570178"/>
                    <a:pt x="47625" y="594520"/>
                  </a:cubicBezTo>
                  <a:cubicBezTo>
                    <a:pt x="46037" y="618862"/>
                    <a:pt x="39158" y="672837"/>
                    <a:pt x="38100" y="670720"/>
                  </a:cubicBezTo>
                  <a:cubicBezTo>
                    <a:pt x="37042" y="668603"/>
                    <a:pt x="47625" y="621507"/>
                    <a:pt x="41275" y="581820"/>
                  </a:cubicBezTo>
                  <a:cubicBezTo>
                    <a:pt x="34925" y="542133"/>
                    <a:pt x="0" y="467520"/>
                    <a:pt x="0" y="432595"/>
                  </a:cubicBezTo>
                  <a:cubicBezTo>
                    <a:pt x="0" y="397670"/>
                    <a:pt x="28575" y="394495"/>
                    <a:pt x="41275" y="372270"/>
                  </a:cubicBezTo>
                  <a:cubicBezTo>
                    <a:pt x="53975" y="350045"/>
                    <a:pt x="62971" y="344224"/>
                    <a:pt x="76200" y="299245"/>
                  </a:cubicBezTo>
                  <a:cubicBezTo>
                    <a:pt x="89429" y="254266"/>
                    <a:pt x="122767" y="111391"/>
                    <a:pt x="120650" y="102395"/>
                  </a:cubicBezTo>
                  <a:cubicBezTo>
                    <a:pt x="118533" y="93399"/>
                    <a:pt x="71437" y="240508"/>
                    <a:pt x="63500" y="245270"/>
                  </a:cubicBezTo>
                  <a:cubicBezTo>
                    <a:pt x="55562" y="250033"/>
                    <a:pt x="70379" y="160603"/>
                    <a:pt x="73025" y="130970"/>
                  </a:cubicBezTo>
                  <a:cubicBezTo>
                    <a:pt x="75671" y="101337"/>
                    <a:pt x="74083" y="86520"/>
                    <a:pt x="79375" y="67470"/>
                  </a:cubicBezTo>
                  <a:cubicBezTo>
                    <a:pt x="84667" y="48420"/>
                    <a:pt x="103717" y="-27251"/>
                    <a:pt x="98425" y="1032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CC146990-6513-E94C-4CE5-7ACBAEEAF515}"/>
                </a:ext>
              </a:extLst>
            </p:cNvPr>
            <p:cNvSpPr/>
            <p:nvPr/>
          </p:nvSpPr>
          <p:spPr>
            <a:xfrm>
              <a:off x="1843423" y="4226930"/>
              <a:ext cx="116332" cy="294513"/>
            </a:xfrm>
            <a:custGeom>
              <a:avLst/>
              <a:gdLst>
                <a:gd name="connsiteX0" fmla="*/ 52052 w 116332"/>
                <a:gd name="connsiteY0" fmla="*/ 2170 h 294513"/>
                <a:gd name="connsiteX1" fmla="*/ 10777 w 116332"/>
                <a:gd name="connsiteY1" fmla="*/ 154570 h 294513"/>
                <a:gd name="connsiteX2" fmla="*/ 52052 w 116332"/>
                <a:gd name="connsiteY2" fmla="*/ 224420 h 294513"/>
                <a:gd name="connsiteX3" fmla="*/ 39352 w 116332"/>
                <a:gd name="connsiteY3" fmla="*/ 230770 h 294513"/>
                <a:gd name="connsiteX4" fmla="*/ 115552 w 116332"/>
                <a:gd name="connsiteY4" fmla="*/ 294270 h 294513"/>
                <a:gd name="connsiteX5" fmla="*/ 74277 w 116332"/>
                <a:gd name="connsiteY5" fmla="*/ 249820 h 294513"/>
                <a:gd name="connsiteX6" fmla="*/ 1252 w 116332"/>
                <a:gd name="connsiteY6" fmla="*/ 179970 h 294513"/>
                <a:gd name="connsiteX7" fmla="*/ 29827 w 116332"/>
                <a:gd name="connsiteY7" fmla="*/ 72020 h 294513"/>
                <a:gd name="connsiteX8" fmla="*/ 52052 w 116332"/>
                <a:gd name="connsiteY8" fmla="*/ 2170 h 29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32" h="294513">
                  <a:moveTo>
                    <a:pt x="52052" y="2170"/>
                  </a:moveTo>
                  <a:cubicBezTo>
                    <a:pt x="48877" y="15928"/>
                    <a:pt x="10777" y="117528"/>
                    <a:pt x="10777" y="154570"/>
                  </a:cubicBezTo>
                  <a:cubicBezTo>
                    <a:pt x="10777" y="191612"/>
                    <a:pt x="52052" y="224420"/>
                    <a:pt x="52052" y="224420"/>
                  </a:cubicBezTo>
                  <a:cubicBezTo>
                    <a:pt x="56815" y="237120"/>
                    <a:pt x="28769" y="219128"/>
                    <a:pt x="39352" y="230770"/>
                  </a:cubicBezTo>
                  <a:cubicBezTo>
                    <a:pt x="49935" y="242412"/>
                    <a:pt x="109731" y="291095"/>
                    <a:pt x="115552" y="294270"/>
                  </a:cubicBezTo>
                  <a:cubicBezTo>
                    <a:pt x="121373" y="297445"/>
                    <a:pt x="93327" y="268870"/>
                    <a:pt x="74277" y="249820"/>
                  </a:cubicBezTo>
                  <a:cubicBezTo>
                    <a:pt x="55227" y="230770"/>
                    <a:pt x="8660" y="209603"/>
                    <a:pt x="1252" y="179970"/>
                  </a:cubicBezTo>
                  <a:cubicBezTo>
                    <a:pt x="-6156" y="150337"/>
                    <a:pt x="21360" y="100595"/>
                    <a:pt x="29827" y="72020"/>
                  </a:cubicBezTo>
                  <a:cubicBezTo>
                    <a:pt x="38294" y="43445"/>
                    <a:pt x="55227" y="-11588"/>
                    <a:pt x="52052" y="21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E5C4C888-F801-E79A-6814-7F2ED785E890}"/>
                </a:ext>
              </a:extLst>
            </p:cNvPr>
            <p:cNvSpPr/>
            <p:nvPr/>
          </p:nvSpPr>
          <p:spPr>
            <a:xfrm>
              <a:off x="1894221" y="3838151"/>
              <a:ext cx="87661" cy="393329"/>
            </a:xfrm>
            <a:custGeom>
              <a:avLst/>
              <a:gdLst>
                <a:gd name="connsiteX0" fmla="*/ 86979 w 87661"/>
                <a:gd name="connsiteY0" fmla="*/ 6774 h 393329"/>
                <a:gd name="connsiteX1" fmla="*/ 1254 w 87661"/>
                <a:gd name="connsiteY1" fmla="*/ 390949 h 393329"/>
                <a:gd name="connsiteX2" fmla="*/ 39354 w 87661"/>
                <a:gd name="connsiteY2" fmla="*/ 162349 h 393329"/>
                <a:gd name="connsiteX3" fmla="*/ 86979 w 87661"/>
                <a:gd name="connsiteY3" fmla="*/ 6774 h 39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61" h="393329">
                  <a:moveTo>
                    <a:pt x="86979" y="6774"/>
                  </a:moveTo>
                  <a:cubicBezTo>
                    <a:pt x="80629" y="44874"/>
                    <a:pt x="9191" y="365020"/>
                    <a:pt x="1254" y="390949"/>
                  </a:cubicBezTo>
                  <a:cubicBezTo>
                    <a:pt x="-6683" y="416878"/>
                    <a:pt x="25067" y="223732"/>
                    <a:pt x="39354" y="162349"/>
                  </a:cubicBezTo>
                  <a:cubicBezTo>
                    <a:pt x="53641" y="100966"/>
                    <a:pt x="93329" y="-31326"/>
                    <a:pt x="86979" y="67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6B7F4159-1FAA-D687-0585-8CE68CFF2183}"/>
                </a:ext>
              </a:extLst>
            </p:cNvPr>
            <p:cNvSpPr/>
            <p:nvPr/>
          </p:nvSpPr>
          <p:spPr>
            <a:xfrm>
              <a:off x="1904933" y="4270298"/>
              <a:ext cx="152469" cy="241382"/>
            </a:xfrm>
            <a:custGeom>
              <a:avLst/>
              <a:gdLst>
                <a:gd name="connsiteX0" fmla="*/ 67 w 152469"/>
                <a:gd name="connsiteY0" fmla="*/ 77 h 241382"/>
                <a:gd name="connsiteX1" fmla="*/ 28642 w 152469"/>
                <a:gd name="connsiteY1" fmla="*/ 117552 h 241382"/>
                <a:gd name="connsiteX2" fmla="*/ 19117 w 152469"/>
                <a:gd name="connsiteY2" fmla="*/ 181052 h 241382"/>
                <a:gd name="connsiteX3" fmla="*/ 63567 w 152469"/>
                <a:gd name="connsiteY3" fmla="*/ 241377 h 241382"/>
                <a:gd name="connsiteX4" fmla="*/ 22292 w 152469"/>
                <a:gd name="connsiteY4" fmla="*/ 184227 h 241382"/>
                <a:gd name="connsiteX5" fmla="*/ 60392 w 152469"/>
                <a:gd name="connsiteY5" fmla="*/ 136602 h 241382"/>
                <a:gd name="connsiteX6" fmla="*/ 152467 w 152469"/>
                <a:gd name="connsiteY6" fmla="*/ 88977 h 241382"/>
                <a:gd name="connsiteX7" fmla="*/ 63567 w 152469"/>
                <a:gd name="connsiteY7" fmla="*/ 117552 h 241382"/>
                <a:gd name="connsiteX8" fmla="*/ 34992 w 152469"/>
                <a:gd name="connsiteY8" fmla="*/ 66752 h 241382"/>
                <a:gd name="connsiteX9" fmla="*/ 38167 w 152469"/>
                <a:gd name="connsiteY9" fmla="*/ 98502 h 241382"/>
                <a:gd name="connsiteX10" fmla="*/ 67 w 152469"/>
                <a:gd name="connsiteY10" fmla="*/ 77 h 2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69" h="241382">
                  <a:moveTo>
                    <a:pt x="67" y="77"/>
                  </a:moveTo>
                  <a:cubicBezTo>
                    <a:pt x="-1520" y="3252"/>
                    <a:pt x="25467" y="87389"/>
                    <a:pt x="28642" y="117552"/>
                  </a:cubicBezTo>
                  <a:cubicBezTo>
                    <a:pt x="31817" y="147715"/>
                    <a:pt x="13296" y="160415"/>
                    <a:pt x="19117" y="181052"/>
                  </a:cubicBezTo>
                  <a:cubicBezTo>
                    <a:pt x="24938" y="201689"/>
                    <a:pt x="63038" y="240848"/>
                    <a:pt x="63567" y="241377"/>
                  </a:cubicBezTo>
                  <a:cubicBezTo>
                    <a:pt x="64096" y="241906"/>
                    <a:pt x="22821" y="201689"/>
                    <a:pt x="22292" y="184227"/>
                  </a:cubicBezTo>
                  <a:cubicBezTo>
                    <a:pt x="21763" y="166765"/>
                    <a:pt x="38696" y="152477"/>
                    <a:pt x="60392" y="136602"/>
                  </a:cubicBezTo>
                  <a:cubicBezTo>
                    <a:pt x="82088" y="120727"/>
                    <a:pt x="151938" y="92152"/>
                    <a:pt x="152467" y="88977"/>
                  </a:cubicBezTo>
                  <a:cubicBezTo>
                    <a:pt x="152996" y="85802"/>
                    <a:pt x="83146" y="121256"/>
                    <a:pt x="63567" y="117552"/>
                  </a:cubicBezTo>
                  <a:cubicBezTo>
                    <a:pt x="43988" y="113848"/>
                    <a:pt x="39225" y="69927"/>
                    <a:pt x="34992" y="66752"/>
                  </a:cubicBezTo>
                  <a:cubicBezTo>
                    <a:pt x="30759" y="63577"/>
                    <a:pt x="44517" y="104852"/>
                    <a:pt x="38167" y="98502"/>
                  </a:cubicBezTo>
                  <a:cubicBezTo>
                    <a:pt x="31817" y="92152"/>
                    <a:pt x="1654" y="-3098"/>
                    <a:pt x="67" y="7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95A876AB-D5D5-033B-BFBC-B923E23F7ACF}"/>
                </a:ext>
              </a:extLst>
            </p:cNvPr>
            <p:cNvSpPr/>
            <p:nvPr/>
          </p:nvSpPr>
          <p:spPr>
            <a:xfrm>
              <a:off x="1974480" y="3688070"/>
              <a:ext cx="127415" cy="684862"/>
            </a:xfrm>
            <a:custGeom>
              <a:avLst/>
              <a:gdLst>
                <a:gd name="connsiteX0" fmla="*/ 19420 w 127415"/>
                <a:gd name="connsiteY0" fmla="*/ 1280 h 684862"/>
                <a:gd name="connsiteX1" fmla="*/ 79745 w 127415"/>
                <a:gd name="connsiteY1" fmla="*/ 328305 h 684862"/>
                <a:gd name="connsiteX2" fmla="*/ 79745 w 127415"/>
                <a:gd name="connsiteY2" fmla="*/ 318780 h 684862"/>
                <a:gd name="connsiteX3" fmla="*/ 57520 w 127415"/>
                <a:gd name="connsiteY3" fmla="*/ 414030 h 684862"/>
                <a:gd name="connsiteX4" fmla="*/ 19420 w 127415"/>
                <a:gd name="connsiteY4" fmla="*/ 534680 h 684862"/>
                <a:gd name="connsiteX5" fmla="*/ 16245 w 127415"/>
                <a:gd name="connsiteY5" fmla="*/ 483880 h 684862"/>
                <a:gd name="connsiteX6" fmla="*/ 22595 w 127415"/>
                <a:gd name="connsiteY6" fmla="*/ 671205 h 684862"/>
                <a:gd name="connsiteX7" fmla="*/ 25770 w 127415"/>
                <a:gd name="connsiteY7" fmla="*/ 648980 h 684862"/>
                <a:gd name="connsiteX8" fmla="*/ 127370 w 127415"/>
                <a:gd name="connsiteY8" fmla="*/ 477530 h 684862"/>
                <a:gd name="connsiteX9" fmla="*/ 38470 w 127415"/>
                <a:gd name="connsiteY9" fmla="*/ 601355 h 684862"/>
                <a:gd name="connsiteX10" fmla="*/ 16245 w 127415"/>
                <a:gd name="connsiteY10" fmla="*/ 512455 h 684862"/>
                <a:gd name="connsiteX11" fmla="*/ 370 w 127415"/>
                <a:gd name="connsiteY11" fmla="*/ 464830 h 684862"/>
                <a:gd name="connsiteX12" fmla="*/ 32120 w 127415"/>
                <a:gd name="connsiteY12" fmla="*/ 445780 h 684862"/>
                <a:gd name="connsiteX13" fmla="*/ 89270 w 127415"/>
                <a:gd name="connsiteY13" fmla="*/ 369580 h 684862"/>
                <a:gd name="connsiteX14" fmla="*/ 89270 w 127415"/>
                <a:gd name="connsiteY14" fmla="*/ 121930 h 684862"/>
                <a:gd name="connsiteX15" fmla="*/ 67045 w 127415"/>
                <a:gd name="connsiteY15" fmla="*/ 210830 h 684862"/>
                <a:gd name="connsiteX16" fmla="*/ 19420 w 127415"/>
                <a:gd name="connsiteY16" fmla="*/ 1280 h 68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415" h="684862">
                  <a:moveTo>
                    <a:pt x="19420" y="1280"/>
                  </a:moveTo>
                  <a:cubicBezTo>
                    <a:pt x="21537" y="20859"/>
                    <a:pt x="69691" y="275388"/>
                    <a:pt x="79745" y="328305"/>
                  </a:cubicBezTo>
                  <a:cubicBezTo>
                    <a:pt x="89799" y="381222"/>
                    <a:pt x="83449" y="304493"/>
                    <a:pt x="79745" y="318780"/>
                  </a:cubicBezTo>
                  <a:cubicBezTo>
                    <a:pt x="76041" y="333067"/>
                    <a:pt x="67574" y="378047"/>
                    <a:pt x="57520" y="414030"/>
                  </a:cubicBezTo>
                  <a:cubicBezTo>
                    <a:pt x="47466" y="450013"/>
                    <a:pt x="26299" y="523038"/>
                    <a:pt x="19420" y="534680"/>
                  </a:cubicBezTo>
                  <a:cubicBezTo>
                    <a:pt x="12541" y="546322"/>
                    <a:pt x="15716" y="461126"/>
                    <a:pt x="16245" y="483880"/>
                  </a:cubicBezTo>
                  <a:cubicBezTo>
                    <a:pt x="16774" y="506634"/>
                    <a:pt x="22595" y="671205"/>
                    <a:pt x="22595" y="671205"/>
                  </a:cubicBezTo>
                  <a:cubicBezTo>
                    <a:pt x="24182" y="698722"/>
                    <a:pt x="8308" y="681259"/>
                    <a:pt x="25770" y="648980"/>
                  </a:cubicBezTo>
                  <a:cubicBezTo>
                    <a:pt x="43232" y="616701"/>
                    <a:pt x="125253" y="485467"/>
                    <a:pt x="127370" y="477530"/>
                  </a:cubicBezTo>
                  <a:cubicBezTo>
                    <a:pt x="129487" y="469593"/>
                    <a:pt x="56991" y="595534"/>
                    <a:pt x="38470" y="601355"/>
                  </a:cubicBezTo>
                  <a:cubicBezTo>
                    <a:pt x="19949" y="607176"/>
                    <a:pt x="22595" y="535209"/>
                    <a:pt x="16245" y="512455"/>
                  </a:cubicBezTo>
                  <a:cubicBezTo>
                    <a:pt x="9895" y="489701"/>
                    <a:pt x="-2276" y="475943"/>
                    <a:pt x="370" y="464830"/>
                  </a:cubicBezTo>
                  <a:cubicBezTo>
                    <a:pt x="3016" y="453717"/>
                    <a:pt x="17303" y="461655"/>
                    <a:pt x="32120" y="445780"/>
                  </a:cubicBezTo>
                  <a:cubicBezTo>
                    <a:pt x="46937" y="429905"/>
                    <a:pt x="79745" y="423555"/>
                    <a:pt x="89270" y="369580"/>
                  </a:cubicBezTo>
                  <a:cubicBezTo>
                    <a:pt x="98795" y="315605"/>
                    <a:pt x="92974" y="148388"/>
                    <a:pt x="89270" y="121930"/>
                  </a:cubicBezTo>
                  <a:cubicBezTo>
                    <a:pt x="85566" y="95472"/>
                    <a:pt x="81333" y="228822"/>
                    <a:pt x="67045" y="210830"/>
                  </a:cubicBezTo>
                  <a:cubicBezTo>
                    <a:pt x="52757" y="192838"/>
                    <a:pt x="17303" y="-18299"/>
                    <a:pt x="19420" y="128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AC291D5-CFB0-339A-C251-95C5899FBFD8}"/>
                </a:ext>
              </a:extLst>
            </p:cNvPr>
            <p:cNvSpPr/>
            <p:nvPr/>
          </p:nvSpPr>
          <p:spPr>
            <a:xfrm>
              <a:off x="1802155" y="4253654"/>
              <a:ext cx="90280" cy="216825"/>
            </a:xfrm>
            <a:custGeom>
              <a:avLst/>
              <a:gdLst>
                <a:gd name="connsiteX0" fmla="*/ 90145 w 90280"/>
                <a:gd name="connsiteY0" fmla="*/ 846 h 216825"/>
                <a:gd name="connsiteX1" fmla="*/ 7595 w 90280"/>
                <a:gd name="connsiteY1" fmla="*/ 143721 h 216825"/>
                <a:gd name="connsiteX2" fmla="*/ 4420 w 90280"/>
                <a:gd name="connsiteY2" fmla="*/ 216746 h 216825"/>
                <a:gd name="connsiteX3" fmla="*/ 13945 w 90280"/>
                <a:gd name="connsiteY3" fmla="*/ 156421 h 216825"/>
                <a:gd name="connsiteX4" fmla="*/ 26645 w 90280"/>
                <a:gd name="connsiteY4" fmla="*/ 86571 h 216825"/>
                <a:gd name="connsiteX5" fmla="*/ 90145 w 90280"/>
                <a:gd name="connsiteY5" fmla="*/ 846 h 21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80" h="216825">
                  <a:moveTo>
                    <a:pt x="90145" y="846"/>
                  </a:moveTo>
                  <a:cubicBezTo>
                    <a:pt x="86970" y="10371"/>
                    <a:pt x="21882" y="107738"/>
                    <a:pt x="7595" y="143721"/>
                  </a:cubicBezTo>
                  <a:cubicBezTo>
                    <a:pt x="-6692" y="179704"/>
                    <a:pt x="3362" y="214629"/>
                    <a:pt x="4420" y="216746"/>
                  </a:cubicBezTo>
                  <a:cubicBezTo>
                    <a:pt x="5478" y="218863"/>
                    <a:pt x="10241" y="178117"/>
                    <a:pt x="13945" y="156421"/>
                  </a:cubicBezTo>
                  <a:cubicBezTo>
                    <a:pt x="17649" y="134725"/>
                    <a:pt x="13416" y="108267"/>
                    <a:pt x="26645" y="86571"/>
                  </a:cubicBezTo>
                  <a:cubicBezTo>
                    <a:pt x="39874" y="64875"/>
                    <a:pt x="93320" y="-8679"/>
                    <a:pt x="90145" y="8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D1BF7F3-2AA8-2A4D-611E-D8851EB877FA}"/>
                </a:ext>
              </a:extLst>
            </p:cNvPr>
            <p:cNvSpPr/>
            <p:nvPr/>
          </p:nvSpPr>
          <p:spPr>
            <a:xfrm>
              <a:off x="2057335" y="3796795"/>
              <a:ext cx="55107" cy="413534"/>
            </a:xfrm>
            <a:custGeom>
              <a:avLst/>
              <a:gdLst>
                <a:gd name="connsiteX0" fmla="*/ 50865 w 55107"/>
                <a:gd name="connsiteY0" fmla="*/ 505 h 413534"/>
                <a:gd name="connsiteX1" fmla="*/ 44515 w 55107"/>
                <a:gd name="connsiteY1" fmla="*/ 302130 h 413534"/>
                <a:gd name="connsiteX2" fmla="*/ 65 w 55107"/>
                <a:gd name="connsiteY2" fmla="*/ 413255 h 413534"/>
                <a:gd name="connsiteX3" fmla="*/ 34990 w 55107"/>
                <a:gd name="connsiteY3" fmla="*/ 330705 h 413534"/>
                <a:gd name="connsiteX4" fmla="*/ 54040 w 55107"/>
                <a:gd name="connsiteY4" fmla="*/ 232280 h 413534"/>
                <a:gd name="connsiteX5" fmla="*/ 50865 w 55107"/>
                <a:gd name="connsiteY5" fmla="*/ 505 h 41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07" h="413534">
                  <a:moveTo>
                    <a:pt x="50865" y="505"/>
                  </a:moveTo>
                  <a:cubicBezTo>
                    <a:pt x="49278" y="12147"/>
                    <a:pt x="52982" y="233338"/>
                    <a:pt x="44515" y="302130"/>
                  </a:cubicBezTo>
                  <a:cubicBezTo>
                    <a:pt x="36048" y="370922"/>
                    <a:pt x="1652" y="408493"/>
                    <a:pt x="65" y="413255"/>
                  </a:cubicBezTo>
                  <a:cubicBezTo>
                    <a:pt x="-1522" y="418017"/>
                    <a:pt x="25994" y="360868"/>
                    <a:pt x="34990" y="330705"/>
                  </a:cubicBezTo>
                  <a:cubicBezTo>
                    <a:pt x="43986" y="300543"/>
                    <a:pt x="50865" y="283080"/>
                    <a:pt x="54040" y="232280"/>
                  </a:cubicBezTo>
                  <a:cubicBezTo>
                    <a:pt x="57215" y="181480"/>
                    <a:pt x="52452" y="-11137"/>
                    <a:pt x="50865" y="50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AFADDCE-0FA4-36ED-A517-82DD0B2B2834}"/>
                </a:ext>
              </a:extLst>
            </p:cNvPr>
            <p:cNvSpPr/>
            <p:nvPr/>
          </p:nvSpPr>
          <p:spPr>
            <a:xfrm>
              <a:off x="2019267" y="4244969"/>
              <a:ext cx="66724" cy="101611"/>
            </a:xfrm>
            <a:custGeom>
              <a:avLst/>
              <a:gdLst>
                <a:gd name="connsiteX0" fmla="*/ 33 w 66724"/>
                <a:gd name="connsiteY0" fmla="*/ 6 h 101611"/>
                <a:gd name="connsiteX1" fmla="*/ 57183 w 66724"/>
                <a:gd name="connsiteY1" fmla="*/ 47631 h 101611"/>
                <a:gd name="connsiteX2" fmla="*/ 15908 w 66724"/>
                <a:gd name="connsiteY2" fmla="*/ 101606 h 101611"/>
                <a:gd name="connsiteX3" fmla="*/ 66708 w 66724"/>
                <a:gd name="connsiteY3" fmla="*/ 50806 h 101611"/>
                <a:gd name="connsiteX4" fmla="*/ 33 w 66724"/>
                <a:gd name="connsiteY4" fmla="*/ 6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24" h="101611">
                  <a:moveTo>
                    <a:pt x="33" y="6"/>
                  </a:moveTo>
                  <a:cubicBezTo>
                    <a:pt x="-1554" y="-523"/>
                    <a:pt x="54537" y="30698"/>
                    <a:pt x="57183" y="47631"/>
                  </a:cubicBezTo>
                  <a:cubicBezTo>
                    <a:pt x="59829" y="64564"/>
                    <a:pt x="14321" y="101077"/>
                    <a:pt x="15908" y="101606"/>
                  </a:cubicBezTo>
                  <a:cubicBezTo>
                    <a:pt x="17495" y="102135"/>
                    <a:pt x="67766" y="65093"/>
                    <a:pt x="66708" y="50806"/>
                  </a:cubicBezTo>
                  <a:cubicBezTo>
                    <a:pt x="65650" y="36519"/>
                    <a:pt x="1620" y="535"/>
                    <a:pt x="33" y="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21CB7A3-5042-FA39-AEC4-0AD71091CD7C}"/>
                </a:ext>
              </a:extLst>
            </p:cNvPr>
            <p:cNvSpPr/>
            <p:nvPr/>
          </p:nvSpPr>
          <p:spPr>
            <a:xfrm>
              <a:off x="2012929" y="4333572"/>
              <a:ext cx="301831" cy="63847"/>
            </a:xfrm>
            <a:custGeom>
              <a:avLst/>
              <a:gdLst>
                <a:gd name="connsiteX0" fmla="*/ 21 w 301831"/>
                <a:gd name="connsiteY0" fmla="*/ 63803 h 63847"/>
                <a:gd name="connsiteX1" fmla="*/ 85746 w 301831"/>
                <a:gd name="connsiteY1" fmla="*/ 44753 h 63847"/>
                <a:gd name="connsiteX2" fmla="*/ 295296 w 301831"/>
                <a:gd name="connsiteY2" fmla="*/ 51103 h 63847"/>
                <a:gd name="connsiteX3" fmla="*/ 244496 w 301831"/>
                <a:gd name="connsiteY3" fmla="*/ 35228 h 63847"/>
                <a:gd name="connsiteX4" fmla="*/ 200046 w 301831"/>
                <a:gd name="connsiteY4" fmla="*/ 303 h 63847"/>
                <a:gd name="connsiteX5" fmla="*/ 212746 w 301831"/>
                <a:gd name="connsiteY5" fmla="*/ 19353 h 63847"/>
                <a:gd name="connsiteX6" fmla="*/ 92096 w 301831"/>
                <a:gd name="connsiteY6" fmla="*/ 38403 h 63847"/>
                <a:gd name="connsiteX7" fmla="*/ 21 w 301831"/>
                <a:gd name="connsiteY7" fmla="*/ 63803 h 6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831" h="63847">
                  <a:moveTo>
                    <a:pt x="21" y="63803"/>
                  </a:moveTo>
                  <a:cubicBezTo>
                    <a:pt x="-1037" y="64861"/>
                    <a:pt x="36534" y="46870"/>
                    <a:pt x="85746" y="44753"/>
                  </a:cubicBezTo>
                  <a:cubicBezTo>
                    <a:pt x="134958" y="42636"/>
                    <a:pt x="268838" y="52690"/>
                    <a:pt x="295296" y="51103"/>
                  </a:cubicBezTo>
                  <a:cubicBezTo>
                    <a:pt x="321754" y="49515"/>
                    <a:pt x="260371" y="43695"/>
                    <a:pt x="244496" y="35228"/>
                  </a:cubicBezTo>
                  <a:cubicBezTo>
                    <a:pt x="228621" y="26761"/>
                    <a:pt x="200046" y="303"/>
                    <a:pt x="200046" y="303"/>
                  </a:cubicBezTo>
                  <a:cubicBezTo>
                    <a:pt x="194754" y="-2343"/>
                    <a:pt x="230738" y="13003"/>
                    <a:pt x="212746" y="19353"/>
                  </a:cubicBezTo>
                  <a:cubicBezTo>
                    <a:pt x="194754" y="25703"/>
                    <a:pt x="128079" y="33641"/>
                    <a:pt x="92096" y="38403"/>
                  </a:cubicBezTo>
                  <a:cubicBezTo>
                    <a:pt x="56113" y="43165"/>
                    <a:pt x="1079" y="62745"/>
                    <a:pt x="21" y="638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A9283D4-BEAC-985D-5EA5-C512C6DC54C1}"/>
                </a:ext>
              </a:extLst>
            </p:cNvPr>
            <p:cNvSpPr/>
            <p:nvPr/>
          </p:nvSpPr>
          <p:spPr>
            <a:xfrm>
              <a:off x="2076181" y="4248146"/>
              <a:ext cx="130444" cy="115150"/>
            </a:xfrm>
            <a:custGeom>
              <a:avLst/>
              <a:gdLst>
                <a:gd name="connsiteX0" fmla="*/ 9794 w 130444"/>
                <a:gd name="connsiteY0" fmla="*/ 4 h 115150"/>
                <a:gd name="connsiteX1" fmla="*/ 44719 w 130444"/>
                <a:gd name="connsiteY1" fmla="*/ 63504 h 115150"/>
                <a:gd name="connsiteX2" fmla="*/ 269 w 130444"/>
                <a:gd name="connsiteY2" fmla="*/ 114304 h 115150"/>
                <a:gd name="connsiteX3" fmla="*/ 70119 w 130444"/>
                <a:gd name="connsiteY3" fmla="*/ 92079 h 115150"/>
                <a:gd name="connsiteX4" fmla="*/ 130444 w 130444"/>
                <a:gd name="connsiteY4" fmla="*/ 50804 h 115150"/>
                <a:gd name="connsiteX5" fmla="*/ 70119 w 130444"/>
                <a:gd name="connsiteY5" fmla="*/ 82554 h 115150"/>
                <a:gd name="connsiteX6" fmla="*/ 12969 w 130444"/>
                <a:gd name="connsiteY6" fmla="*/ 101604 h 115150"/>
                <a:gd name="connsiteX7" fmla="*/ 32019 w 130444"/>
                <a:gd name="connsiteY7" fmla="*/ 60329 h 115150"/>
                <a:gd name="connsiteX8" fmla="*/ 9794 w 130444"/>
                <a:gd name="connsiteY8" fmla="*/ 4 h 1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44" h="115150">
                  <a:moveTo>
                    <a:pt x="9794" y="4"/>
                  </a:moveTo>
                  <a:cubicBezTo>
                    <a:pt x="11911" y="533"/>
                    <a:pt x="46306" y="44454"/>
                    <a:pt x="44719" y="63504"/>
                  </a:cubicBezTo>
                  <a:cubicBezTo>
                    <a:pt x="43132" y="82554"/>
                    <a:pt x="-3964" y="109542"/>
                    <a:pt x="269" y="114304"/>
                  </a:cubicBezTo>
                  <a:cubicBezTo>
                    <a:pt x="4502" y="119066"/>
                    <a:pt x="48423" y="102662"/>
                    <a:pt x="70119" y="92079"/>
                  </a:cubicBezTo>
                  <a:cubicBezTo>
                    <a:pt x="91815" y="81496"/>
                    <a:pt x="130444" y="52391"/>
                    <a:pt x="130444" y="50804"/>
                  </a:cubicBezTo>
                  <a:cubicBezTo>
                    <a:pt x="130444" y="49217"/>
                    <a:pt x="89698" y="74087"/>
                    <a:pt x="70119" y="82554"/>
                  </a:cubicBezTo>
                  <a:cubicBezTo>
                    <a:pt x="50540" y="91021"/>
                    <a:pt x="19319" y="105308"/>
                    <a:pt x="12969" y="101604"/>
                  </a:cubicBezTo>
                  <a:cubicBezTo>
                    <a:pt x="6619" y="97900"/>
                    <a:pt x="32019" y="70912"/>
                    <a:pt x="32019" y="60329"/>
                  </a:cubicBezTo>
                  <a:cubicBezTo>
                    <a:pt x="32019" y="49746"/>
                    <a:pt x="7677" y="-525"/>
                    <a:pt x="9794" y="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D65DCDB4-4125-D735-EA4C-2ACC563CAC5E}"/>
                </a:ext>
              </a:extLst>
            </p:cNvPr>
            <p:cNvSpPr/>
            <p:nvPr/>
          </p:nvSpPr>
          <p:spPr>
            <a:xfrm>
              <a:off x="2101446" y="4272849"/>
              <a:ext cx="208215" cy="99276"/>
            </a:xfrm>
            <a:custGeom>
              <a:avLst/>
              <a:gdLst>
                <a:gd name="connsiteX0" fmla="*/ 404 w 208215"/>
                <a:gd name="connsiteY0" fmla="*/ 13401 h 99276"/>
                <a:gd name="connsiteX1" fmla="*/ 102004 w 208215"/>
                <a:gd name="connsiteY1" fmla="*/ 29276 h 99276"/>
                <a:gd name="connsiteX2" fmla="*/ 79779 w 208215"/>
                <a:gd name="connsiteY2" fmla="*/ 701 h 99276"/>
                <a:gd name="connsiteX3" fmla="*/ 181379 w 208215"/>
                <a:gd name="connsiteY3" fmla="*/ 64201 h 99276"/>
                <a:gd name="connsiteX4" fmla="*/ 206779 w 208215"/>
                <a:gd name="connsiteY4" fmla="*/ 99126 h 99276"/>
                <a:gd name="connsiteX5" fmla="*/ 149629 w 208215"/>
                <a:gd name="connsiteY5" fmla="*/ 51501 h 99276"/>
                <a:gd name="connsiteX6" fmla="*/ 70254 w 208215"/>
                <a:gd name="connsiteY6" fmla="*/ 7051 h 99276"/>
                <a:gd name="connsiteX7" fmla="*/ 67079 w 208215"/>
                <a:gd name="connsiteY7" fmla="*/ 29276 h 99276"/>
                <a:gd name="connsiteX8" fmla="*/ 404 w 208215"/>
                <a:gd name="connsiteY8" fmla="*/ 13401 h 9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15" h="99276">
                  <a:moveTo>
                    <a:pt x="404" y="13401"/>
                  </a:moveTo>
                  <a:cubicBezTo>
                    <a:pt x="6225" y="13401"/>
                    <a:pt x="88775" y="31393"/>
                    <a:pt x="102004" y="29276"/>
                  </a:cubicBezTo>
                  <a:cubicBezTo>
                    <a:pt x="115233" y="27159"/>
                    <a:pt x="66550" y="-5120"/>
                    <a:pt x="79779" y="701"/>
                  </a:cubicBezTo>
                  <a:cubicBezTo>
                    <a:pt x="93008" y="6522"/>
                    <a:pt x="160212" y="47797"/>
                    <a:pt x="181379" y="64201"/>
                  </a:cubicBezTo>
                  <a:cubicBezTo>
                    <a:pt x="202546" y="80605"/>
                    <a:pt x="212071" y="101243"/>
                    <a:pt x="206779" y="99126"/>
                  </a:cubicBezTo>
                  <a:cubicBezTo>
                    <a:pt x="201487" y="97009"/>
                    <a:pt x="172383" y="66847"/>
                    <a:pt x="149629" y="51501"/>
                  </a:cubicBezTo>
                  <a:cubicBezTo>
                    <a:pt x="126875" y="36155"/>
                    <a:pt x="84012" y="10755"/>
                    <a:pt x="70254" y="7051"/>
                  </a:cubicBezTo>
                  <a:cubicBezTo>
                    <a:pt x="56496" y="3347"/>
                    <a:pt x="80837" y="27689"/>
                    <a:pt x="67079" y="29276"/>
                  </a:cubicBezTo>
                  <a:cubicBezTo>
                    <a:pt x="53321" y="30863"/>
                    <a:pt x="-5417" y="13401"/>
                    <a:pt x="404" y="1340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421D1E2-9789-A032-BFDB-C87F23F9B834}"/>
                </a:ext>
              </a:extLst>
            </p:cNvPr>
            <p:cNvSpPr/>
            <p:nvPr/>
          </p:nvSpPr>
          <p:spPr>
            <a:xfrm>
              <a:off x="1885818" y="4210042"/>
              <a:ext cx="25581" cy="225645"/>
            </a:xfrm>
            <a:custGeom>
              <a:avLst/>
              <a:gdLst>
                <a:gd name="connsiteX0" fmla="*/ 25532 w 25581"/>
                <a:gd name="connsiteY0" fmla="*/ 8 h 225645"/>
                <a:gd name="connsiteX1" fmla="*/ 9657 w 25581"/>
                <a:gd name="connsiteY1" fmla="*/ 136533 h 225645"/>
                <a:gd name="connsiteX2" fmla="*/ 22357 w 25581"/>
                <a:gd name="connsiteY2" fmla="*/ 219083 h 225645"/>
                <a:gd name="connsiteX3" fmla="*/ 6482 w 25581"/>
                <a:gd name="connsiteY3" fmla="*/ 168283 h 225645"/>
                <a:gd name="connsiteX4" fmla="*/ 132 w 25581"/>
                <a:gd name="connsiteY4" fmla="*/ 225433 h 225645"/>
                <a:gd name="connsiteX5" fmla="*/ 3307 w 25581"/>
                <a:gd name="connsiteY5" fmla="*/ 142883 h 225645"/>
                <a:gd name="connsiteX6" fmla="*/ 25532 w 25581"/>
                <a:gd name="connsiteY6" fmla="*/ 8 h 22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81" h="225645">
                  <a:moveTo>
                    <a:pt x="25532" y="8"/>
                  </a:moveTo>
                  <a:cubicBezTo>
                    <a:pt x="26590" y="-1050"/>
                    <a:pt x="10186" y="100021"/>
                    <a:pt x="9657" y="136533"/>
                  </a:cubicBezTo>
                  <a:cubicBezTo>
                    <a:pt x="9128" y="173045"/>
                    <a:pt x="22886" y="213791"/>
                    <a:pt x="22357" y="219083"/>
                  </a:cubicBezTo>
                  <a:cubicBezTo>
                    <a:pt x="21828" y="224375"/>
                    <a:pt x="10186" y="167225"/>
                    <a:pt x="6482" y="168283"/>
                  </a:cubicBezTo>
                  <a:cubicBezTo>
                    <a:pt x="2778" y="169341"/>
                    <a:pt x="661" y="229666"/>
                    <a:pt x="132" y="225433"/>
                  </a:cubicBezTo>
                  <a:cubicBezTo>
                    <a:pt x="-397" y="221200"/>
                    <a:pt x="661" y="173575"/>
                    <a:pt x="3307" y="142883"/>
                  </a:cubicBezTo>
                  <a:cubicBezTo>
                    <a:pt x="5953" y="112191"/>
                    <a:pt x="24474" y="1066"/>
                    <a:pt x="25532" y="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B0617FC-D674-455D-4D79-324FDE6AE6A0}"/>
                </a:ext>
              </a:extLst>
            </p:cNvPr>
            <p:cNvSpPr/>
            <p:nvPr/>
          </p:nvSpPr>
          <p:spPr>
            <a:xfrm>
              <a:off x="1939827" y="4381264"/>
              <a:ext cx="76338" cy="140959"/>
            </a:xfrm>
            <a:custGeom>
              <a:avLst/>
              <a:gdLst>
                <a:gd name="connsiteX0" fmla="*/ 76298 w 76338"/>
                <a:gd name="connsiteY0" fmla="*/ 236 h 140959"/>
                <a:gd name="connsiteX1" fmla="*/ 28673 w 76338"/>
                <a:gd name="connsiteY1" fmla="*/ 85961 h 140959"/>
                <a:gd name="connsiteX2" fmla="*/ 57248 w 76338"/>
                <a:gd name="connsiteY2" fmla="*/ 139936 h 140959"/>
                <a:gd name="connsiteX3" fmla="*/ 31848 w 76338"/>
                <a:gd name="connsiteY3" fmla="*/ 117711 h 140959"/>
                <a:gd name="connsiteX4" fmla="*/ 98 w 76338"/>
                <a:gd name="connsiteY4" fmla="*/ 73261 h 140959"/>
                <a:gd name="connsiteX5" fmla="*/ 22323 w 76338"/>
                <a:gd name="connsiteY5" fmla="*/ 79611 h 140959"/>
                <a:gd name="connsiteX6" fmla="*/ 35023 w 76338"/>
                <a:gd name="connsiteY6" fmla="*/ 85961 h 140959"/>
                <a:gd name="connsiteX7" fmla="*/ 19148 w 76338"/>
                <a:gd name="connsiteY7" fmla="*/ 60561 h 140959"/>
                <a:gd name="connsiteX8" fmla="*/ 76298 w 76338"/>
                <a:gd name="connsiteY8" fmla="*/ 236 h 14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38" h="140959">
                  <a:moveTo>
                    <a:pt x="76298" y="236"/>
                  </a:moveTo>
                  <a:cubicBezTo>
                    <a:pt x="77885" y="4469"/>
                    <a:pt x="31848" y="62678"/>
                    <a:pt x="28673" y="85961"/>
                  </a:cubicBezTo>
                  <a:cubicBezTo>
                    <a:pt x="25498" y="109244"/>
                    <a:pt x="56719" y="134644"/>
                    <a:pt x="57248" y="139936"/>
                  </a:cubicBezTo>
                  <a:cubicBezTo>
                    <a:pt x="57777" y="145228"/>
                    <a:pt x="41373" y="128824"/>
                    <a:pt x="31848" y="117711"/>
                  </a:cubicBezTo>
                  <a:cubicBezTo>
                    <a:pt x="22323" y="106599"/>
                    <a:pt x="1685" y="79611"/>
                    <a:pt x="98" y="73261"/>
                  </a:cubicBezTo>
                  <a:cubicBezTo>
                    <a:pt x="-1490" y="66911"/>
                    <a:pt x="16502" y="77494"/>
                    <a:pt x="22323" y="79611"/>
                  </a:cubicBezTo>
                  <a:cubicBezTo>
                    <a:pt x="28144" y="81728"/>
                    <a:pt x="35552" y="89136"/>
                    <a:pt x="35023" y="85961"/>
                  </a:cubicBezTo>
                  <a:cubicBezTo>
                    <a:pt x="34494" y="82786"/>
                    <a:pt x="12798" y="71144"/>
                    <a:pt x="19148" y="60561"/>
                  </a:cubicBezTo>
                  <a:cubicBezTo>
                    <a:pt x="25498" y="49978"/>
                    <a:pt x="74711" y="-3997"/>
                    <a:pt x="76298" y="23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ED5A4F3C-0F05-536B-74A8-1626BB55F81F}"/>
                </a:ext>
              </a:extLst>
            </p:cNvPr>
            <p:cNvSpPr/>
            <p:nvPr/>
          </p:nvSpPr>
          <p:spPr>
            <a:xfrm>
              <a:off x="2031999" y="4396699"/>
              <a:ext cx="215911" cy="19740"/>
            </a:xfrm>
            <a:custGeom>
              <a:avLst/>
              <a:gdLst>
                <a:gd name="connsiteX0" fmla="*/ 1 w 215911"/>
                <a:gd name="connsiteY0" fmla="*/ 7026 h 19740"/>
                <a:gd name="connsiteX1" fmla="*/ 158751 w 215911"/>
                <a:gd name="connsiteY1" fmla="*/ 3851 h 19740"/>
                <a:gd name="connsiteX2" fmla="*/ 215901 w 215911"/>
                <a:gd name="connsiteY2" fmla="*/ 19726 h 19740"/>
                <a:gd name="connsiteX3" fmla="*/ 161926 w 215911"/>
                <a:gd name="connsiteY3" fmla="*/ 676 h 19740"/>
                <a:gd name="connsiteX4" fmla="*/ 1 w 215911"/>
                <a:gd name="connsiteY4" fmla="*/ 7026 h 1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11" h="19740">
                  <a:moveTo>
                    <a:pt x="1" y="7026"/>
                  </a:moveTo>
                  <a:cubicBezTo>
                    <a:pt x="-528" y="7555"/>
                    <a:pt x="122768" y="1734"/>
                    <a:pt x="158751" y="3851"/>
                  </a:cubicBezTo>
                  <a:cubicBezTo>
                    <a:pt x="194734" y="5968"/>
                    <a:pt x="215372" y="20255"/>
                    <a:pt x="215901" y="19726"/>
                  </a:cubicBezTo>
                  <a:cubicBezTo>
                    <a:pt x="216430" y="19197"/>
                    <a:pt x="196322" y="3851"/>
                    <a:pt x="161926" y="676"/>
                  </a:cubicBezTo>
                  <a:cubicBezTo>
                    <a:pt x="127530" y="-2499"/>
                    <a:pt x="530" y="6497"/>
                    <a:pt x="1" y="70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E36735E5-7E61-FB9B-86BA-6E2ACB93DD2F}"/>
                </a:ext>
              </a:extLst>
            </p:cNvPr>
            <p:cNvSpPr/>
            <p:nvPr/>
          </p:nvSpPr>
          <p:spPr>
            <a:xfrm>
              <a:off x="2076371" y="3498750"/>
              <a:ext cx="92180" cy="263951"/>
            </a:xfrm>
            <a:custGeom>
              <a:avLst/>
              <a:gdLst>
                <a:gd name="connsiteX0" fmla="*/ 92154 w 92180"/>
                <a:gd name="connsiteY0" fmla="*/ 100 h 263951"/>
                <a:gd name="connsiteX1" fmla="*/ 12779 w 92180"/>
                <a:gd name="connsiteY1" fmla="*/ 73125 h 263951"/>
                <a:gd name="connsiteX2" fmla="*/ 35004 w 92180"/>
                <a:gd name="connsiteY2" fmla="*/ 152500 h 263951"/>
                <a:gd name="connsiteX3" fmla="*/ 79 w 92180"/>
                <a:gd name="connsiteY3" fmla="*/ 98525 h 263951"/>
                <a:gd name="connsiteX4" fmla="*/ 25479 w 92180"/>
                <a:gd name="connsiteY4" fmla="*/ 181075 h 263951"/>
                <a:gd name="connsiteX5" fmla="*/ 25479 w 92180"/>
                <a:gd name="connsiteY5" fmla="*/ 263625 h 263951"/>
                <a:gd name="connsiteX6" fmla="*/ 41354 w 92180"/>
                <a:gd name="connsiteY6" fmla="*/ 149325 h 263951"/>
                <a:gd name="connsiteX7" fmla="*/ 3254 w 92180"/>
                <a:gd name="connsiteY7" fmla="*/ 89000 h 263951"/>
                <a:gd name="connsiteX8" fmla="*/ 92154 w 92180"/>
                <a:gd name="connsiteY8" fmla="*/ 100 h 26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80" h="263951">
                  <a:moveTo>
                    <a:pt x="92154" y="100"/>
                  </a:moveTo>
                  <a:cubicBezTo>
                    <a:pt x="93742" y="-2546"/>
                    <a:pt x="22304" y="47725"/>
                    <a:pt x="12779" y="73125"/>
                  </a:cubicBezTo>
                  <a:cubicBezTo>
                    <a:pt x="3254" y="98525"/>
                    <a:pt x="37121" y="148267"/>
                    <a:pt x="35004" y="152500"/>
                  </a:cubicBezTo>
                  <a:cubicBezTo>
                    <a:pt x="32887" y="156733"/>
                    <a:pt x="1666" y="93763"/>
                    <a:pt x="79" y="98525"/>
                  </a:cubicBezTo>
                  <a:cubicBezTo>
                    <a:pt x="-1508" y="103287"/>
                    <a:pt x="21246" y="153558"/>
                    <a:pt x="25479" y="181075"/>
                  </a:cubicBezTo>
                  <a:cubicBezTo>
                    <a:pt x="29712" y="208592"/>
                    <a:pt x="22833" y="268917"/>
                    <a:pt x="25479" y="263625"/>
                  </a:cubicBezTo>
                  <a:cubicBezTo>
                    <a:pt x="28125" y="258333"/>
                    <a:pt x="45058" y="178429"/>
                    <a:pt x="41354" y="149325"/>
                  </a:cubicBezTo>
                  <a:cubicBezTo>
                    <a:pt x="37650" y="120221"/>
                    <a:pt x="-3625" y="110166"/>
                    <a:pt x="3254" y="89000"/>
                  </a:cubicBezTo>
                  <a:cubicBezTo>
                    <a:pt x="10133" y="67834"/>
                    <a:pt x="90566" y="2746"/>
                    <a:pt x="92154" y="10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917D68A0-C934-236D-3776-559760432F96}"/>
                </a:ext>
              </a:extLst>
            </p:cNvPr>
            <p:cNvSpPr/>
            <p:nvPr/>
          </p:nvSpPr>
          <p:spPr>
            <a:xfrm>
              <a:off x="1930400" y="3618917"/>
              <a:ext cx="63505" cy="181558"/>
            </a:xfrm>
            <a:custGeom>
              <a:avLst/>
              <a:gdLst>
                <a:gd name="connsiteX0" fmla="*/ 63500 w 63505"/>
                <a:gd name="connsiteY0" fmla="*/ 583 h 181558"/>
                <a:gd name="connsiteX1" fmla="*/ 19050 w 63505"/>
                <a:gd name="connsiteY1" fmla="*/ 114883 h 181558"/>
                <a:gd name="connsiteX2" fmla="*/ 22225 w 63505"/>
                <a:gd name="connsiteY2" fmla="*/ 181558 h 181558"/>
                <a:gd name="connsiteX3" fmla="*/ 22225 w 63505"/>
                <a:gd name="connsiteY3" fmla="*/ 114883 h 181558"/>
                <a:gd name="connsiteX4" fmla="*/ 0 w 63505"/>
                <a:gd name="connsiteY4" fmla="*/ 10108 h 181558"/>
                <a:gd name="connsiteX5" fmla="*/ 22225 w 63505"/>
                <a:gd name="connsiteY5" fmla="*/ 67258 h 181558"/>
                <a:gd name="connsiteX6" fmla="*/ 63500 w 63505"/>
                <a:gd name="connsiteY6" fmla="*/ 583 h 18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5" h="181558">
                  <a:moveTo>
                    <a:pt x="63500" y="583"/>
                  </a:moveTo>
                  <a:cubicBezTo>
                    <a:pt x="62971" y="8521"/>
                    <a:pt x="25929" y="84721"/>
                    <a:pt x="19050" y="114883"/>
                  </a:cubicBezTo>
                  <a:cubicBezTo>
                    <a:pt x="12171" y="145045"/>
                    <a:pt x="21696" y="181558"/>
                    <a:pt x="22225" y="181558"/>
                  </a:cubicBezTo>
                  <a:cubicBezTo>
                    <a:pt x="22754" y="181558"/>
                    <a:pt x="25929" y="143458"/>
                    <a:pt x="22225" y="114883"/>
                  </a:cubicBezTo>
                  <a:cubicBezTo>
                    <a:pt x="18521" y="86308"/>
                    <a:pt x="0" y="18045"/>
                    <a:pt x="0" y="10108"/>
                  </a:cubicBezTo>
                  <a:cubicBezTo>
                    <a:pt x="0" y="2171"/>
                    <a:pt x="15875" y="66200"/>
                    <a:pt x="22225" y="67258"/>
                  </a:cubicBezTo>
                  <a:cubicBezTo>
                    <a:pt x="28575" y="68316"/>
                    <a:pt x="64029" y="-7355"/>
                    <a:pt x="63500" y="58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DDA3B0D-EACF-4347-1562-C0067190F1D0}"/>
                </a:ext>
              </a:extLst>
            </p:cNvPr>
            <p:cNvSpPr/>
            <p:nvPr/>
          </p:nvSpPr>
          <p:spPr>
            <a:xfrm>
              <a:off x="1501756" y="3600304"/>
              <a:ext cx="212749" cy="73179"/>
            </a:xfrm>
            <a:custGeom>
              <a:avLst/>
              <a:gdLst>
                <a:gd name="connsiteX0" fmla="*/ 19 w 212749"/>
                <a:gd name="connsiteY0" fmla="*/ 73171 h 73179"/>
                <a:gd name="connsiteX1" fmla="*/ 63519 w 212749"/>
                <a:gd name="connsiteY1" fmla="*/ 41421 h 73179"/>
                <a:gd name="connsiteX2" fmla="*/ 127019 w 212749"/>
                <a:gd name="connsiteY2" fmla="*/ 69996 h 73179"/>
                <a:gd name="connsiteX3" fmla="*/ 152419 w 212749"/>
                <a:gd name="connsiteY3" fmla="*/ 28721 h 73179"/>
                <a:gd name="connsiteX4" fmla="*/ 212744 w 212749"/>
                <a:gd name="connsiteY4" fmla="*/ 50946 h 73179"/>
                <a:gd name="connsiteX5" fmla="*/ 155594 w 212749"/>
                <a:gd name="connsiteY5" fmla="*/ 38246 h 73179"/>
                <a:gd name="connsiteX6" fmla="*/ 107969 w 212749"/>
                <a:gd name="connsiteY6" fmla="*/ 44596 h 73179"/>
                <a:gd name="connsiteX7" fmla="*/ 120669 w 212749"/>
                <a:gd name="connsiteY7" fmla="*/ 3321 h 73179"/>
                <a:gd name="connsiteX8" fmla="*/ 73044 w 212749"/>
                <a:gd name="connsiteY8" fmla="*/ 6496 h 73179"/>
                <a:gd name="connsiteX9" fmla="*/ 120669 w 212749"/>
                <a:gd name="connsiteY9" fmla="*/ 38246 h 73179"/>
                <a:gd name="connsiteX10" fmla="*/ 69869 w 212749"/>
                <a:gd name="connsiteY10" fmla="*/ 44596 h 73179"/>
                <a:gd name="connsiteX11" fmla="*/ 19 w 212749"/>
                <a:gd name="connsiteY11" fmla="*/ 73171 h 7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49" h="73179">
                  <a:moveTo>
                    <a:pt x="19" y="73171"/>
                  </a:moveTo>
                  <a:cubicBezTo>
                    <a:pt x="-1039" y="72642"/>
                    <a:pt x="42352" y="41950"/>
                    <a:pt x="63519" y="41421"/>
                  </a:cubicBezTo>
                  <a:cubicBezTo>
                    <a:pt x="84686" y="40892"/>
                    <a:pt x="112202" y="72113"/>
                    <a:pt x="127019" y="69996"/>
                  </a:cubicBezTo>
                  <a:cubicBezTo>
                    <a:pt x="141836" y="67879"/>
                    <a:pt x="138132" y="31896"/>
                    <a:pt x="152419" y="28721"/>
                  </a:cubicBezTo>
                  <a:cubicBezTo>
                    <a:pt x="166706" y="25546"/>
                    <a:pt x="212215" y="49359"/>
                    <a:pt x="212744" y="50946"/>
                  </a:cubicBezTo>
                  <a:cubicBezTo>
                    <a:pt x="213273" y="52533"/>
                    <a:pt x="173056" y="39304"/>
                    <a:pt x="155594" y="38246"/>
                  </a:cubicBezTo>
                  <a:cubicBezTo>
                    <a:pt x="138132" y="37188"/>
                    <a:pt x="113790" y="50417"/>
                    <a:pt x="107969" y="44596"/>
                  </a:cubicBezTo>
                  <a:cubicBezTo>
                    <a:pt x="102148" y="38775"/>
                    <a:pt x="126490" y="9671"/>
                    <a:pt x="120669" y="3321"/>
                  </a:cubicBezTo>
                  <a:cubicBezTo>
                    <a:pt x="114848" y="-3029"/>
                    <a:pt x="73044" y="675"/>
                    <a:pt x="73044" y="6496"/>
                  </a:cubicBezTo>
                  <a:cubicBezTo>
                    <a:pt x="73044" y="12317"/>
                    <a:pt x="121198" y="31896"/>
                    <a:pt x="120669" y="38246"/>
                  </a:cubicBezTo>
                  <a:cubicBezTo>
                    <a:pt x="120140" y="44596"/>
                    <a:pt x="89977" y="39834"/>
                    <a:pt x="69869" y="44596"/>
                  </a:cubicBezTo>
                  <a:cubicBezTo>
                    <a:pt x="49761" y="49358"/>
                    <a:pt x="1077" y="73700"/>
                    <a:pt x="19" y="7317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D433DF1-E9EB-3038-D757-017F51E2F1C0}"/>
                </a:ext>
              </a:extLst>
            </p:cNvPr>
            <p:cNvSpPr/>
            <p:nvPr/>
          </p:nvSpPr>
          <p:spPr>
            <a:xfrm>
              <a:off x="1644532" y="4340160"/>
              <a:ext cx="130485" cy="454526"/>
            </a:xfrm>
            <a:custGeom>
              <a:avLst/>
              <a:gdLst>
                <a:gd name="connsiteX0" fmla="*/ 130293 w 130485"/>
                <a:gd name="connsiteY0" fmla="*/ 15940 h 454526"/>
                <a:gd name="connsiteX1" fmla="*/ 35043 w 130485"/>
                <a:gd name="connsiteY1" fmla="*/ 108015 h 454526"/>
                <a:gd name="connsiteX2" fmla="*/ 41393 w 130485"/>
                <a:gd name="connsiteY2" fmla="*/ 142940 h 454526"/>
                <a:gd name="connsiteX3" fmla="*/ 35043 w 130485"/>
                <a:gd name="connsiteY3" fmla="*/ 165165 h 454526"/>
                <a:gd name="connsiteX4" fmla="*/ 41393 w 130485"/>
                <a:gd name="connsiteY4" fmla="*/ 225490 h 454526"/>
                <a:gd name="connsiteX5" fmla="*/ 69968 w 130485"/>
                <a:gd name="connsiteY5" fmla="*/ 168340 h 454526"/>
                <a:gd name="connsiteX6" fmla="*/ 41393 w 130485"/>
                <a:gd name="connsiteY6" fmla="*/ 273115 h 454526"/>
                <a:gd name="connsiteX7" fmla="*/ 28693 w 130485"/>
                <a:gd name="connsiteY7" fmla="*/ 311215 h 454526"/>
                <a:gd name="connsiteX8" fmla="*/ 79493 w 130485"/>
                <a:gd name="connsiteY8" fmla="*/ 454090 h 454526"/>
                <a:gd name="connsiteX9" fmla="*/ 38218 w 130485"/>
                <a:gd name="connsiteY9" fmla="*/ 352490 h 454526"/>
                <a:gd name="connsiteX10" fmla="*/ 28693 w 130485"/>
                <a:gd name="connsiteY10" fmla="*/ 260415 h 454526"/>
                <a:gd name="connsiteX11" fmla="*/ 118 w 130485"/>
                <a:gd name="connsiteY11" fmla="*/ 136590 h 454526"/>
                <a:gd name="connsiteX12" fmla="*/ 19168 w 130485"/>
                <a:gd name="connsiteY12" fmla="*/ 187390 h 454526"/>
                <a:gd name="connsiteX13" fmla="*/ 35043 w 130485"/>
                <a:gd name="connsiteY13" fmla="*/ 123890 h 454526"/>
                <a:gd name="connsiteX14" fmla="*/ 15993 w 130485"/>
                <a:gd name="connsiteY14" fmla="*/ 98490 h 454526"/>
                <a:gd name="connsiteX15" fmla="*/ 38218 w 130485"/>
                <a:gd name="connsiteY15" fmla="*/ 65 h 454526"/>
                <a:gd name="connsiteX16" fmla="*/ 6468 w 130485"/>
                <a:gd name="connsiteY16" fmla="*/ 82615 h 454526"/>
                <a:gd name="connsiteX17" fmla="*/ 130293 w 130485"/>
                <a:gd name="connsiteY17" fmla="*/ 15940 h 45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85" h="454526">
                  <a:moveTo>
                    <a:pt x="130293" y="15940"/>
                  </a:moveTo>
                  <a:cubicBezTo>
                    <a:pt x="135055" y="20173"/>
                    <a:pt x="49860" y="86848"/>
                    <a:pt x="35043" y="108015"/>
                  </a:cubicBezTo>
                  <a:cubicBezTo>
                    <a:pt x="20226" y="129182"/>
                    <a:pt x="41393" y="142940"/>
                    <a:pt x="41393" y="142940"/>
                  </a:cubicBezTo>
                  <a:cubicBezTo>
                    <a:pt x="41393" y="152465"/>
                    <a:pt x="35043" y="151407"/>
                    <a:pt x="35043" y="165165"/>
                  </a:cubicBezTo>
                  <a:cubicBezTo>
                    <a:pt x="35043" y="178923"/>
                    <a:pt x="35572" y="224961"/>
                    <a:pt x="41393" y="225490"/>
                  </a:cubicBezTo>
                  <a:cubicBezTo>
                    <a:pt x="47214" y="226019"/>
                    <a:pt x="69968" y="160403"/>
                    <a:pt x="69968" y="168340"/>
                  </a:cubicBezTo>
                  <a:cubicBezTo>
                    <a:pt x="69968" y="176277"/>
                    <a:pt x="48272" y="249303"/>
                    <a:pt x="41393" y="273115"/>
                  </a:cubicBezTo>
                  <a:cubicBezTo>
                    <a:pt x="34514" y="296927"/>
                    <a:pt x="22343" y="281053"/>
                    <a:pt x="28693" y="311215"/>
                  </a:cubicBezTo>
                  <a:cubicBezTo>
                    <a:pt x="35043" y="341377"/>
                    <a:pt x="77906" y="447211"/>
                    <a:pt x="79493" y="454090"/>
                  </a:cubicBezTo>
                  <a:cubicBezTo>
                    <a:pt x="81080" y="460969"/>
                    <a:pt x="46685" y="384769"/>
                    <a:pt x="38218" y="352490"/>
                  </a:cubicBezTo>
                  <a:cubicBezTo>
                    <a:pt x="29751" y="320211"/>
                    <a:pt x="35043" y="296398"/>
                    <a:pt x="28693" y="260415"/>
                  </a:cubicBezTo>
                  <a:cubicBezTo>
                    <a:pt x="22343" y="224432"/>
                    <a:pt x="1705" y="148761"/>
                    <a:pt x="118" y="136590"/>
                  </a:cubicBezTo>
                  <a:cubicBezTo>
                    <a:pt x="-1469" y="124419"/>
                    <a:pt x="13347" y="189507"/>
                    <a:pt x="19168" y="187390"/>
                  </a:cubicBezTo>
                  <a:cubicBezTo>
                    <a:pt x="24989" y="185273"/>
                    <a:pt x="35572" y="138707"/>
                    <a:pt x="35043" y="123890"/>
                  </a:cubicBezTo>
                  <a:cubicBezTo>
                    <a:pt x="34514" y="109073"/>
                    <a:pt x="15464" y="119127"/>
                    <a:pt x="15993" y="98490"/>
                  </a:cubicBezTo>
                  <a:cubicBezTo>
                    <a:pt x="16522" y="77853"/>
                    <a:pt x="39805" y="2711"/>
                    <a:pt x="38218" y="65"/>
                  </a:cubicBezTo>
                  <a:cubicBezTo>
                    <a:pt x="36630" y="-2581"/>
                    <a:pt x="-2528" y="75736"/>
                    <a:pt x="6468" y="82615"/>
                  </a:cubicBezTo>
                  <a:cubicBezTo>
                    <a:pt x="15464" y="89494"/>
                    <a:pt x="125531" y="11707"/>
                    <a:pt x="130293" y="1594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CF3BC1B-D5C3-8465-E8B3-375BC83894BC}"/>
                </a:ext>
              </a:extLst>
            </p:cNvPr>
            <p:cNvSpPr/>
            <p:nvPr/>
          </p:nvSpPr>
          <p:spPr>
            <a:xfrm>
              <a:off x="2371393" y="4092408"/>
              <a:ext cx="299642" cy="378069"/>
            </a:xfrm>
            <a:custGeom>
              <a:avLst/>
              <a:gdLst>
                <a:gd name="connsiteX0" fmla="*/ 6682 w 299642"/>
                <a:gd name="connsiteY0" fmla="*/ 50967 h 378069"/>
                <a:gd name="connsiteX1" fmla="*/ 235282 w 299642"/>
                <a:gd name="connsiteY1" fmla="*/ 181142 h 378069"/>
                <a:gd name="connsiteX2" fmla="*/ 184482 w 299642"/>
                <a:gd name="connsiteY2" fmla="*/ 152567 h 378069"/>
                <a:gd name="connsiteX3" fmla="*/ 219407 w 299642"/>
                <a:gd name="connsiteY3" fmla="*/ 22392 h 378069"/>
                <a:gd name="connsiteX4" fmla="*/ 232107 w 299642"/>
                <a:gd name="connsiteY4" fmla="*/ 6517 h 378069"/>
                <a:gd name="connsiteX5" fmla="*/ 184482 w 299642"/>
                <a:gd name="connsiteY5" fmla="*/ 92242 h 378069"/>
                <a:gd name="connsiteX6" fmla="*/ 263857 w 299642"/>
                <a:gd name="connsiteY6" fmla="*/ 190667 h 378069"/>
                <a:gd name="connsiteX7" fmla="*/ 298782 w 299642"/>
                <a:gd name="connsiteY7" fmla="*/ 228767 h 378069"/>
                <a:gd name="connsiteX8" fmla="*/ 289257 w 299642"/>
                <a:gd name="connsiteY8" fmla="*/ 260517 h 378069"/>
                <a:gd name="connsiteX9" fmla="*/ 292432 w 299642"/>
                <a:gd name="connsiteY9" fmla="*/ 377992 h 378069"/>
                <a:gd name="connsiteX10" fmla="*/ 273382 w 299642"/>
                <a:gd name="connsiteY10" fmla="*/ 241467 h 378069"/>
                <a:gd name="connsiteX11" fmla="*/ 140032 w 299642"/>
                <a:gd name="connsiteY11" fmla="*/ 123992 h 378069"/>
                <a:gd name="connsiteX12" fmla="*/ 101932 w 299642"/>
                <a:gd name="connsiteY12" fmla="*/ 79542 h 378069"/>
                <a:gd name="connsiteX13" fmla="*/ 127332 w 299642"/>
                <a:gd name="connsiteY13" fmla="*/ 47792 h 378069"/>
                <a:gd name="connsiteX14" fmla="*/ 63832 w 299642"/>
                <a:gd name="connsiteY14" fmla="*/ 79542 h 378069"/>
                <a:gd name="connsiteX15" fmla="*/ 6682 w 299642"/>
                <a:gd name="connsiteY15" fmla="*/ 50967 h 3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2" h="378069">
                  <a:moveTo>
                    <a:pt x="6682" y="50967"/>
                  </a:moveTo>
                  <a:cubicBezTo>
                    <a:pt x="35257" y="67900"/>
                    <a:pt x="205649" y="164209"/>
                    <a:pt x="235282" y="181142"/>
                  </a:cubicBezTo>
                  <a:cubicBezTo>
                    <a:pt x="264915" y="198075"/>
                    <a:pt x="187128" y="179025"/>
                    <a:pt x="184482" y="152567"/>
                  </a:cubicBezTo>
                  <a:cubicBezTo>
                    <a:pt x="181836" y="126109"/>
                    <a:pt x="219407" y="22392"/>
                    <a:pt x="219407" y="22392"/>
                  </a:cubicBezTo>
                  <a:cubicBezTo>
                    <a:pt x="227344" y="-1950"/>
                    <a:pt x="237928" y="-5125"/>
                    <a:pt x="232107" y="6517"/>
                  </a:cubicBezTo>
                  <a:cubicBezTo>
                    <a:pt x="226286" y="18159"/>
                    <a:pt x="179190" y="61550"/>
                    <a:pt x="184482" y="92242"/>
                  </a:cubicBezTo>
                  <a:cubicBezTo>
                    <a:pt x="189774" y="122934"/>
                    <a:pt x="244807" y="167913"/>
                    <a:pt x="263857" y="190667"/>
                  </a:cubicBezTo>
                  <a:cubicBezTo>
                    <a:pt x="282907" y="213421"/>
                    <a:pt x="298782" y="228767"/>
                    <a:pt x="298782" y="228767"/>
                  </a:cubicBezTo>
                  <a:cubicBezTo>
                    <a:pt x="303015" y="240409"/>
                    <a:pt x="290315" y="235646"/>
                    <a:pt x="289257" y="260517"/>
                  </a:cubicBezTo>
                  <a:cubicBezTo>
                    <a:pt x="288199" y="285388"/>
                    <a:pt x="295078" y="381167"/>
                    <a:pt x="292432" y="377992"/>
                  </a:cubicBezTo>
                  <a:cubicBezTo>
                    <a:pt x="289786" y="374817"/>
                    <a:pt x="298782" y="283800"/>
                    <a:pt x="273382" y="241467"/>
                  </a:cubicBezTo>
                  <a:cubicBezTo>
                    <a:pt x="247982" y="199134"/>
                    <a:pt x="168607" y="150980"/>
                    <a:pt x="140032" y="123992"/>
                  </a:cubicBezTo>
                  <a:cubicBezTo>
                    <a:pt x="111457" y="97005"/>
                    <a:pt x="104049" y="92242"/>
                    <a:pt x="101932" y="79542"/>
                  </a:cubicBezTo>
                  <a:cubicBezTo>
                    <a:pt x="99815" y="66842"/>
                    <a:pt x="133682" y="47792"/>
                    <a:pt x="127332" y="47792"/>
                  </a:cubicBezTo>
                  <a:cubicBezTo>
                    <a:pt x="120982" y="47792"/>
                    <a:pt x="78119" y="76367"/>
                    <a:pt x="63832" y="79542"/>
                  </a:cubicBezTo>
                  <a:cubicBezTo>
                    <a:pt x="49545" y="82717"/>
                    <a:pt x="-21893" y="34034"/>
                    <a:pt x="6682" y="50967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535EE116-8621-9630-DCD4-A6FC165583C3}"/>
                </a:ext>
              </a:extLst>
            </p:cNvPr>
            <p:cNvSpPr/>
            <p:nvPr/>
          </p:nvSpPr>
          <p:spPr>
            <a:xfrm>
              <a:off x="1809738" y="4619572"/>
              <a:ext cx="251086" cy="92131"/>
            </a:xfrm>
            <a:custGeom>
              <a:avLst/>
              <a:gdLst>
                <a:gd name="connsiteX0" fmla="*/ 12 w 251086"/>
                <a:gd name="connsiteY0" fmla="*/ 92128 h 92131"/>
                <a:gd name="connsiteX1" fmla="*/ 174637 w 251086"/>
                <a:gd name="connsiteY1" fmla="*/ 22278 h 92131"/>
                <a:gd name="connsiteX2" fmla="*/ 250837 w 251086"/>
                <a:gd name="connsiteY2" fmla="*/ 22278 h 92131"/>
                <a:gd name="connsiteX3" fmla="*/ 152412 w 251086"/>
                <a:gd name="connsiteY3" fmla="*/ 53 h 92131"/>
                <a:gd name="connsiteX4" fmla="*/ 165112 w 251086"/>
                <a:gd name="connsiteY4" fmla="*/ 19103 h 92131"/>
                <a:gd name="connsiteX5" fmla="*/ 12 w 251086"/>
                <a:gd name="connsiteY5" fmla="*/ 92128 h 9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086" h="92131">
                  <a:moveTo>
                    <a:pt x="12" y="92128"/>
                  </a:moveTo>
                  <a:cubicBezTo>
                    <a:pt x="1599" y="92657"/>
                    <a:pt x="132833" y="33920"/>
                    <a:pt x="174637" y="22278"/>
                  </a:cubicBezTo>
                  <a:cubicBezTo>
                    <a:pt x="216441" y="10636"/>
                    <a:pt x="254541" y="25982"/>
                    <a:pt x="250837" y="22278"/>
                  </a:cubicBezTo>
                  <a:cubicBezTo>
                    <a:pt x="247133" y="18574"/>
                    <a:pt x="152412" y="53"/>
                    <a:pt x="152412" y="53"/>
                  </a:cubicBezTo>
                  <a:cubicBezTo>
                    <a:pt x="138125" y="-476"/>
                    <a:pt x="187337" y="2699"/>
                    <a:pt x="165112" y="19103"/>
                  </a:cubicBezTo>
                  <a:cubicBezTo>
                    <a:pt x="142887" y="35507"/>
                    <a:pt x="-1575" y="91599"/>
                    <a:pt x="12" y="921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77578F0-8E27-D326-8673-6388835EC65B}"/>
                </a:ext>
              </a:extLst>
            </p:cNvPr>
            <p:cNvSpPr/>
            <p:nvPr/>
          </p:nvSpPr>
          <p:spPr>
            <a:xfrm>
              <a:off x="2006578" y="4612849"/>
              <a:ext cx="565368" cy="140174"/>
            </a:xfrm>
            <a:custGeom>
              <a:avLst/>
              <a:gdLst>
                <a:gd name="connsiteX0" fmla="*/ 22 w 565368"/>
                <a:gd name="connsiteY0" fmla="*/ 63926 h 140174"/>
                <a:gd name="connsiteX1" fmla="*/ 123847 w 565368"/>
                <a:gd name="connsiteY1" fmla="*/ 3601 h 140174"/>
                <a:gd name="connsiteX2" fmla="*/ 263547 w 565368"/>
                <a:gd name="connsiteY2" fmla="*/ 9951 h 140174"/>
                <a:gd name="connsiteX3" fmla="*/ 387372 w 565368"/>
                <a:gd name="connsiteY3" fmla="*/ 35351 h 140174"/>
                <a:gd name="connsiteX4" fmla="*/ 387372 w 565368"/>
                <a:gd name="connsiteY4" fmla="*/ 25826 h 140174"/>
                <a:gd name="connsiteX5" fmla="*/ 508022 w 565368"/>
                <a:gd name="connsiteY5" fmla="*/ 63926 h 140174"/>
                <a:gd name="connsiteX6" fmla="*/ 536597 w 565368"/>
                <a:gd name="connsiteY6" fmla="*/ 76626 h 140174"/>
                <a:gd name="connsiteX7" fmla="*/ 565172 w 565368"/>
                <a:gd name="connsiteY7" fmla="*/ 140126 h 140174"/>
                <a:gd name="connsiteX8" fmla="*/ 542947 w 565368"/>
                <a:gd name="connsiteY8" fmla="*/ 86151 h 140174"/>
                <a:gd name="connsiteX9" fmla="*/ 441347 w 565368"/>
                <a:gd name="connsiteY9" fmla="*/ 35351 h 140174"/>
                <a:gd name="connsiteX10" fmla="*/ 323872 w 565368"/>
                <a:gd name="connsiteY10" fmla="*/ 426 h 140174"/>
                <a:gd name="connsiteX11" fmla="*/ 279422 w 565368"/>
                <a:gd name="connsiteY11" fmla="*/ 22651 h 140174"/>
                <a:gd name="connsiteX12" fmla="*/ 219097 w 565368"/>
                <a:gd name="connsiteY12" fmla="*/ 16301 h 140174"/>
                <a:gd name="connsiteX13" fmla="*/ 241322 w 565368"/>
                <a:gd name="connsiteY13" fmla="*/ 25826 h 140174"/>
                <a:gd name="connsiteX14" fmla="*/ 146072 w 565368"/>
                <a:gd name="connsiteY14" fmla="*/ 3601 h 140174"/>
                <a:gd name="connsiteX15" fmla="*/ 180997 w 565368"/>
                <a:gd name="connsiteY15" fmla="*/ 38526 h 140174"/>
                <a:gd name="connsiteX16" fmla="*/ 133372 w 565368"/>
                <a:gd name="connsiteY16" fmla="*/ 13126 h 140174"/>
                <a:gd name="connsiteX17" fmla="*/ 22 w 565368"/>
                <a:gd name="connsiteY17" fmla="*/ 63926 h 14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368" h="140174">
                  <a:moveTo>
                    <a:pt x="22" y="63926"/>
                  </a:moveTo>
                  <a:cubicBezTo>
                    <a:pt x="-1565" y="62339"/>
                    <a:pt x="79926" y="12597"/>
                    <a:pt x="123847" y="3601"/>
                  </a:cubicBezTo>
                  <a:cubicBezTo>
                    <a:pt x="167768" y="-5395"/>
                    <a:pt x="219626" y="4659"/>
                    <a:pt x="263547" y="9951"/>
                  </a:cubicBezTo>
                  <a:cubicBezTo>
                    <a:pt x="307468" y="15243"/>
                    <a:pt x="387372" y="35351"/>
                    <a:pt x="387372" y="35351"/>
                  </a:cubicBezTo>
                  <a:cubicBezTo>
                    <a:pt x="408009" y="37997"/>
                    <a:pt x="367264" y="21064"/>
                    <a:pt x="387372" y="25826"/>
                  </a:cubicBezTo>
                  <a:cubicBezTo>
                    <a:pt x="407480" y="30588"/>
                    <a:pt x="483151" y="55459"/>
                    <a:pt x="508022" y="63926"/>
                  </a:cubicBezTo>
                  <a:cubicBezTo>
                    <a:pt x="532893" y="72393"/>
                    <a:pt x="527072" y="63926"/>
                    <a:pt x="536597" y="76626"/>
                  </a:cubicBezTo>
                  <a:cubicBezTo>
                    <a:pt x="546122" y="89326"/>
                    <a:pt x="564114" y="138538"/>
                    <a:pt x="565172" y="140126"/>
                  </a:cubicBezTo>
                  <a:cubicBezTo>
                    <a:pt x="566230" y="141714"/>
                    <a:pt x="563584" y="103613"/>
                    <a:pt x="542947" y="86151"/>
                  </a:cubicBezTo>
                  <a:cubicBezTo>
                    <a:pt x="522310" y="68689"/>
                    <a:pt x="477859" y="49638"/>
                    <a:pt x="441347" y="35351"/>
                  </a:cubicBezTo>
                  <a:cubicBezTo>
                    <a:pt x="404835" y="21064"/>
                    <a:pt x="350860" y="2543"/>
                    <a:pt x="323872" y="426"/>
                  </a:cubicBezTo>
                  <a:cubicBezTo>
                    <a:pt x="296885" y="-1691"/>
                    <a:pt x="296885" y="20005"/>
                    <a:pt x="279422" y="22651"/>
                  </a:cubicBezTo>
                  <a:cubicBezTo>
                    <a:pt x="261959" y="25297"/>
                    <a:pt x="225447" y="15772"/>
                    <a:pt x="219097" y="16301"/>
                  </a:cubicBezTo>
                  <a:cubicBezTo>
                    <a:pt x="212747" y="16830"/>
                    <a:pt x="253493" y="27943"/>
                    <a:pt x="241322" y="25826"/>
                  </a:cubicBezTo>
                  <a:cubicBezTo>
                    <a:pt x="229151" y="23709"/>
                    <a:pt x="156126" y="1484"/>
                    <a:pt x="146072" y="3601"/>
                  </a:cubicBezTo>
                  <a:cubicBezTo>
                    <a:pt x="136018" y="5718"/>
                    <a:pt x="183114" y="36938"/>
                    <a:pt x="180997" y="38526"/>
                  </a:cubicBezTo>
                  <a:cubicBezTo>
                    <a:pt x="178880" y="40114"/>
                    <a:pt x="162476" y="10480"/>
                    <a:pt x="133372" y="13126"/>
                  </a:cubicBezTo>
                  <a:cubicBezTo>
                    <a:pt x="104268" y="15772"/>
                    <a:pt x="1609" y="65513"/>
                    <a:pt x="22" y="639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3530DE8-7989-F6E9-1580-4D408C396F76}"/>
                </a:ext>
              </a:extLst>
            </p:cNvPr>
            <p:cNvSpPr/>
            <p:nvPr/>
          </p:nvSpPr>
          <p:spPr>
            <a:xfrm>
              <a:off x="1849584" y="4662832"/>
              <a:ext cx="407126" cy="69149"/>
            </a:xfrm>
            <a:custGeom>
              <a:avLst/>
              <a:gdLst>
                <a:gd name="connsiteX0" fmla="*/ 4616 w 407126"/>
                <a:gd name="connsiteY0" fmla="*/ 67918 h 69149"/>
                <a:gd name="connsiteX1" fmla="*/ 217341 w 407126"/>
                <a:gd name="connsiteY1" fmla="*/ 1243 h 69149"/>
                <a:gd name="connsiteX2" fmla="*/ 207816 w 407126"/>
                <a:gd name="connsiteY2" fmla="*/ 23468 h 69149"/>
                <a:gd name="connsiteX3" fmla="*/ 404666 w 407126"/>
                <a:gd name="connsiteY3" fmla="*/ 10768 h 69149"/>
                <a:gd name="connsiteX4" fmla="*/ 306241 w 407126"/>
                <a:gd name="connsiteY4" fmla="*/ 17118 h 69149"/>
                <a:gd name="connsiteX5" fmla="*/ 131616 w 407126"/>
                <a:gd name="connsiteY5" fmla="*/ 39343 h 69149"/>
                <a:gd name="connsiteX6" fmla="*/ 131616 w 407126"/>
                <a:gd name="connsiteY6" fmla="*/ 17118 h 69149"/>
                <a:gd name="connsiteX7" fmla="*/ 74466 w 407126"/>
                <a:gd name="connsiteY7" fmla="*/ 42518 h 69149"/>
                <a:gd name="connsiteX8" fmla="*/ 4616 w 407126"/>
                <a:gd name="connsiteY8" fmla="*/ 67918 h 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26" h="69149">
                  <a:moveTo>
                    <a:pt x="4616" y="67918"/>
                  </a:moveTo>
                  <a:cubicBezTo>
                    <a:pt x="28428" y="61039"/>
                    <a:pt x="183474" y="8651"/>
                    <a:pt x="217341" y="1243"/>
                  </a:cubicBezTo>
                  <a:cubicBezTo>
                    <a:pt x="251208" y="-6165"/>
                    <a:pt x="176595" y="21881"/>
                    <a:pt x="207816" y="23468"/>
                  </a:cubicBezTo>
                  <a:cubicBezTo>
                    <a:pt x="239037" y="25055"/>
                    <a:pt x="404666" y="10768"/>
                    <a:pt x="404666" y="10768"/>
                  </a:cubicBezTo>
                  <a:cubicBezTo>
                    <a:pt x="421070" y="9710"/>
                    <a:pt x="351749" y="12356"/>
                    <a:pt x="306241" y="17118"/>
                  </a:cubicBezTo>
                  <a:cubicBezTo>
                    <a:pt x="260733" y="21880"/>
                    <a:pt x="160720" y="39343"/>
                    <a:pt x="131616" y="39343"/>
                  </a:cubicBezTo>
                  <a:cubicBezTo>
                    <a:pt x="102512" y="39343"/>
                    <a:pt x="141141" y="16589"/>
                    <a:pt x="131616" y="17118"/>
                  </a:cubicBezTo>
                  <a:cubicBezTo>
                    <a:pt x="122091" y="17647"/>
                    <a:pt x="92987" y="34051"/>
                    <a:pt x="74466" y="42518"/>
                  </a:cubicBezTo>
                  <a:cubicBezTo>
                    <a:pt x="55945" y="50985"/>
                    <a:pt x="-19196" y="74797"/>
                    <a:pt x="4616" y="679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C004A7E-A1AE-77DA-42FB-9BD9B07C95DE}"/>
                </a:ext>
              </a:extLst>
            </p:cNvPr>
            <p:cNvSpPr/>
            <p:nvPr/>
          </p:nvSpPr>
          <p:spPr>
            <a:xfrm>
              <a:off x="1837445" y="4723111"/>
              <a:ext cx="251716" cy="345188"/>
            </a:xfrm>
            <a:custGeom>
              <a:avLst/>
              <a:gdLst>
                <a:gd name="connsiteX0" fmla="*/ 19930 w 251716"/>
                <a:gd name="connsiteY0" fmla="*/ 1289 h 345188"/>
                <a:gd name="connsiteX1" fmla="*/ 880 w 251716"/>
                <a:gd name="connsiteY1" fmla="*/ 64789 h 345188"/>
                <a:gd name="connsiteX2" fmla="*/ 51680 w 251716"/>
                <a:gd name="connsiteY2" fmla="*/ 134639 h 345188"/>
                <a:gd name="connsiteX3" fmla="*/ 51680 w 251716"/>
                <a:gd name="connsiteY3" fmla="*/ 112414 h 345188"/>
                <a:gd name="connsiteX4" fmla="*/ 112005 w 251716"/>
                <a:gd name="connsiteY4" fmla="*/ 248939 h 345188"/>
                <a:gd name="connsiteX5" fmla="*/ 108830 w 251716"/>
                <a:gd name="connsiteY5" fmla="*/ 226714 h 345188"/>
                <a:gd name="connsiteX6" fmla="*/ 156455 w 251716"/>
                <a:gd name="connsiteY6" fmla="*/ 337839 h 345188"/>
                <a:gd name="connsiteX7" fmla="*/ 251705 w 251716"/>
                <a:gd name="connsiteY7" fmla="*/ 334664 h 345188"/>
                <a:gd name="connsiteX8" fmla="*/ 162805 w 251716"/>
                <a:gd name="connsiteY8" fmla="*/ 334664 h 345188"/>
                <a:gd name="connsiteX9" fmla="*/ 127880 w 251716"/>
                <a:gd name="connsiteY9" fmla="*/ 283864 h 345188"/>
                <a:gd name="connsiteX10" fmla="*/ 70730 w 251716"/>
                <a:gd name="connsiteY10" fmla="*/ 163214 h 345188"/>
                <a:gd name="connsiteX11" fmla="*/ 26280 w 251716"/>
                <a:gd name="connsiteY11" fmla="*/ 125114 h 345188"/>
                <a:gd name="connsiteX12" fmla="*/ 19930 w 251716"/>
                <a:gd name="connsiteY12" fmla="*/ 1289 h 34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16" h="345188">
                  <a:moveTo>
                    <a:pt x="19930" y="1289"/>
                  </a:moveTo>
                  <a:cubicBezTo>
                    <a:pt x="15697" y="-8765"/>
                    <a:pt x="-4412" y="42564"/>
                    <a:pt x="880" y="64789"/>
                  </a:cubicBezTo>
                  <a:cubicBezTo>
                    <a:pt x="6172" y="87014"/>
                    <a:pt x="43213" y="126702"/>
                    <a:pt x="51680" y="134639"/>
                  </a:cubicBezTo>
                  <a:cubicBezTo>
                    <a:pt x="60147" y="142577"/>
                    <a:pt x="41626" y="93364"/>
                    <a:pt x="51680" y="112414"/>
                  </a:cubicBezTo>
                  <a:cubicBezTo>
                    <a:pt x="61734" y="131464"/>
                    <a:pt x="102480" y="229889"/>
                    <a:pt x="112005" y="248939"/>
                  </a:cubicBezTo>
                  <a:cubicBezTo>
                    <a:pt x="121530" y="267989"/>
                    <a:pt x="101422" y="211897"/>
                    <a:pt x="108830" y="226714"/>
                  </a:cubicBezTo>
                  <a:cubicBezTo>
                    <a:pt x="116238" y="241531"/>
                    <a:pt x="132643" y="319847"/>
                    <a:pt x="156455" y="337839"/>
                  </a:cubicBezTo>
                  <a:cubicBezTo>
                    <a:pt x="180268" y="355831"/>
                    <a:pt x="250647" y="335193"/>
                    <a:pt x="251705" y="334664"/>
                  </a:cubicBezTo>
                  <a:cubicBezTo>
                    <a:pt x="252763" y="334135"/>
                    <a:pt x="183443" y="343131"/>
                    <a:pt x="162805" y="334664"/>
                  </a:cubicBezTo>
                  <a:cubicBezTo>
                    <a:pt x="142167" y="326197"/>
                    <a:pt x="143226" y="312439"/>
                    <a:pt x="127880" y="283864"/>
                  </a:cubicBezTo>
                  <a:cubicBezTo>
                    <a:pt x="112534" y="255289"/>
                    <a:pt x="87663" y="189672"/>
                    <a:pt x="70730" y="163214"/>
                  </a:cubicBezTo>
                  <a:cubicBezTo>
                    <a:pt x="53797" y="136756"/>
                    <a:pt x="38451" y="146810"/>
                    <a:pt x="26280" y="125114"/>
                  </a:cubicBezTo>
                  <a:cubicBezTo>
                    <a:pt x="14109" y="103418"/>
                    <a:pt x="24163" y="11343"/>
                    <a:pt x="19930" y="12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534B79C3-ECD4-B965-264B-6ECF951F2437}"/>
                </a:ext>
              </a:extLst>
            </p:cNvPr>
            <p:cNvSpPr/>
            <p:nvPr/>
          </p:nvSpPr>
          <p:spPr>
            <a:xfrm>
              <a:off x="2120900" y="4692511"/>
              <a:ext cx="429336" cy="349389"/>
            </a:xfrm>
            <a:custGeom>
              <a:avLst/>
              <a:gdLst>
                <a:gd name="connsiteX0" fmla="*/ 0 w 429336"/>
                <a:gd name="connsiteY0" fmla="*/ 349389 h 349389"/>
                <a:gd name="connsiteX1" fmla="*/ 114300 w 429336"/>
                <a:gd name="connsiteY1" fmla="*/ 298589 h 349389"/>
                <a:gd name="connsiteX2" fmla="*/ 203200 w 429336"/>
                <a:gd name="connsiteY2" fmla="*/ 241439 h 349389"/>
                <a:gd name="connsiteX3" fmla="*/ 177800 w 429336"/>
                <a:gd name="connsiteY3" fmla="*/ 257314 h 349389"/>
                <a:gd name="connsiteX4" fmla="*/ 339725 w 429336"/>
                <a:gd name="connsiteY4" fmla="*/ 181114 h 349389"/>
                <a:gd name="connsiteX5" fmla="*/ 314325 w 429336"/>
                <a:gd name="connsiteY5" fmla="*/ 190639 h 349389"/>
                <a:gd name="connsiteX6" fmla="*/ 390525 w 429336"/>
                <a:gd name="connsiteY6" fmla="*/ 111264 h 349389"/>
                <a:gd name="connsiteX7" fmla="*/ 415925 w 429336"/>
                <a:gd name="connsiteY7" fmla="*/ 76339 h 349389"/>
                <a:gd name="connsiteX8" fmla="*/ 422275 w 429336"/>
                <a:gd name="connsiteY8" fmla="*/ 139 h 349389"/>
                <a:gd name="connsiteX9" fmla="*/ 422275 w 429336"/>
                <a:gd name="connsiteY9" fmla="*/ 60464 h 349389"/>
                <a:gd name="connsiteX10" fmla="*/ 330200 w 429336"/>
                <a:gd name="connsiteY10" fmla="*/ 165239 h 349389"/>
                <a:gd name="connsiteX11" fmla="*/ 238125 w 429336"/>
                <a:gd name="connsiteY11" fmla="*/ 244614 h 349389"/>
                <a:gd name="connsiteX12" fmla="*/ 149225 w 429336"/>
                <a:gd name="connsiteY12" fmla="*/ 285889 h 349389"/>
                <a:gd name="connsiteX13" fmla="*/ 0 w 429336"/>
                <a:gd name="connsiteY13" fmla="*/ 349389 h 34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336" h="349389">
                  <a:moveTo>
                    <a:pt x="0" y="349389"/>
                  </a:moveTo>
                  <a:cubicBezTo>
                    <a:pt x="40216" y="332985"/>
                    <a:pt x="80433" y="316581"/>
                    <a:pt x="114300" y="298589"/>
                  </a:cubicBezTo>
                  <a:cubicBezTo>
                    <a:pt x="148167" y="280597"/>
                    <a:pt x="192617" y="248318"/>
                    <a:pt x="203200" y="241439"/>
                  </a:cubicBezTo>
                  <a:cubicBezTo>
                    <a:pt x="213783" y="234560"/>
                    <a:pt x="155046" y="267368"/>
                    <a:pt x="177800" y="257314"/>
                  </a:cubicBezTo>
                  <a:cubicBezTo>
                    <a:pt x="200554" y="247260"/>
                    <a:pt x="316971" y="192226"/>
                    <a:pt x="339725" y="181114"/>
                  </a:cubicBezTo>
                  <a:cubicBezTo>
                    <a:pt x="362479" y="170002"/>
                    <a:pt x="305858" y="202281"/>
                    <a:pt x="314325" y="190639"/>
                  </a:cubicBezTo>
                  <a:cubicBezTo>
                    <a:pt x="322792" y="178997"/>
                    <a:pt x="373592" y="130314"/>
                    <a:pt x="390525" y="111264"/>
                  </a:cubicBezTo>
                  <a:cubicBezTo>
                    <a:pt x="407458" y="92214"/>
                    <a:pt x="410633" y="94860"/>
                    <a:pt x="415925" y="76339"/>
                  </a:cubicBezTo>
                  <a:cubicBezTo>
                    <a:pt x="421217" y="57818"/>
                    <a:pt x="421217" y="2785"/>
                    <a:pt x="422275" y="139"/>
                  </a:cubicBezTo>
                  <a:cubicBezTo>
                    <a:pt x="423333" y="-2507"/>
                    <a:pt x="437621" y="32947"/>
                    <a:pt x="422275" y="60464"/>
                  </a:cubicBezTo>
                  <a:cubicBezTo>
                    <a:pt x="406929" y="87981"/>
                    <a:pt x="360892" y="134547"/>
                    <a:pt x="330200" y="165239"/>
                  </a:cubicBezTo>
                  <a:cubicBezTo>
                    <a:pt x="299508" y="195931"/>
                    <a:pt x="268288" y="224506"/>
                    <a:pt x="238125" y="244614"/>
                  </a:cubicBezTo>
                  <a:cubicBezTo>
                    <a:pt x="207962" y="264722"/>
                    <a:pt x="149225" y="285889"/>
                    <a:pt x="149225" y="285889"/>
                  </a:cubicBezTo>
                  <a:lnTo>
                    <a:pt x="0" y="34938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79CC7506-95E5-4BB4-4DBC-F0ACD71C271A}"/>
                </a:ext>
              </a:extLst>
            </p:cNvPr>
            <p:cNvSpPr/>
            <p:nvPr/>
          </p:nvSpPr>
          <p:spPr>
            <a:xfrm>
              <a:off x="1926439" y="4863608"/>
              <a:ext cx="77772" cy="136992"/>
            </a:xfrm>
            <a:custGeom>
              <a:avLst/>
              <a:gdLst>
                <a:gd name="connsiteX0" fmla="*/ 786 w 77772"/>
                <a:gd name="connsiteY0" fmla="*/ 492 h 136992"/>
                <a:gd name="connsiteX1" fmla="*/ 76986 w 77772"/>
                <a:gd name="connsiteY1" fmla="*/ 133842 h 136992"/>
                <a:gd name="connsiteX2" fmla="*/ 38886 w 77772"/>
                <a:gd name="connsiteY2" fmla="*/ 89392 h 136992"/>
                <a:gd name="connsiteX3" fmla="*/ 786 w 77772"/>
                <a:gd name="connsiteY3" fmla="*/ 492 h 13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2" h="136992">
                  <a:moveTo>
                    <a:pt x="786" y="492"/>
                  </a:moveTo>
                  <a:cubicBezTo>
                    <a:pt x="7136" y="7900"/>
                    <a:pt x="70636" y="119025"/>
                    <a:pt x="76986" y="133842"/>
                  </a:cubicBezTo>
                  <a:cubicBezTo>
                    <a:pt x="83336" y="148659"/>
                    <a:pt x="49469" y="107384"/>
                    <a:pt x="38886" y="89392"/>
                  </a:cubicBezTo>
                  <a:cubicBezTo>
                    <a:pt x="28303" y="71400"/>
                    <a:pt x="-5564" y="-6916"/>
                    <a:pt x="786" y="4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9F7B993-D614-64BB-D522-5131A8D46ABB}"/>
                </a:ext>
              </a:extLst>
            </p:cNvPr>
            <p:cNvSpPr/>
            <p:nvPr/>
          </p:nvSpPr>
          <p:spPr>
            <a:xfrm>
              <a:off x="2068533" y="4842801"/>
              <a:ext cx="436355" cy="241383"/>
            </a:xfrm>
            <a:custGeom>
              <a:avLst/>
              <a:gdLst>
                <a:gd name="connsiteX0" fmla="*/ 1567 w 436355"/>
                <a:gd name="connsiteY0" fmla="*/ 240374 h 241383"/>
                <a:gd name="connsiteX1" fmla="*/ 293667 w 436355"/>
                <a:gd name="connsiteY1" fmla="*/ 126074 h 241383"/>
                <a:gd name="connsiteX2" fmla="*/ 265092 w 436355"/>
                <a:gd name="connsiteY2" fmla="*/ 151474 h 241383"/>
                <a:gd name="connsiteX3" fmla="*/ 433367 w 436355"/>
                <a:gd name="connsiteY3" fmla="*/ 2249 h 241383"/>
                <a:gd name="connsiteX4" fmla="*/ 363517 w 436355"/>
                <a:gd name="connsiteY4" fmla="*/ 65749 h 241383"/>
                <a:gd name="connsiteX5" fmla="*/ 246042 w 436355"/>
                <a:gd name="connsiteY5" fmla="*/ 122899 h 241383"/>
                <a:gd name="connsiteX6" fmla="*/ 293667 w 436355"/>
                <a:gd name="connsiteY6" fmla="*/ 113374 h 241383"/>
                <a:gd name="connsiteX7" fmla="*/ 185717 w 436355"/>
                <a:gd name="connsiteY7" fmla="*/ 180049 h 241383"/>
                <a:gd name="connsiteX8" fmla="*/ 163492 w 436355"/>
                <a:gd name="connsiteY8" fmla="*/ 208624 h 241383"/>
                <a:gd name="connsiteX9" fmla="*/ 176192 w 436355"/>
                <a:gd name="connsiteY9" fmla="*/ 183224 h 241383"/>
                <a:gd name="connsiteX10" fmla="*/ 1567 w 436355"/>
                <a:gd name="connsiteY10" fmla="*/ 240374 h 24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355" h="241383">
                  <a:moveTo>
                    <a:pt x="1567" y="240374"/>
                  </a:moveTo>
                  <a:cubicBezTo>
                    <a:pt x="21146" y="230849"/>
                    <a:pt x="249746" y="140891"/>
                    <a:pt x="293667" y="126074"/>
                  </a:cubicBezTo>
                  <a:cubicBezTo>
                    <a:pt x="337588" y="111257"/>
                    <a:pt x="265092" y="151474"/>
                    <a:pt x="265092" y="151474"/>
                  </a:cubicBezTo>
                  <a:lnTo>
                    <a:pt x="433367" y="2249"/>
                  </a:lnTo>
                  <a:cubicBezTo>
                    <a:pt x="449771" y="-12039"/>
                    <a:pt x="394738" y="45641"/>
                    <a:pt x="363517" y="65749"/>
                  </a:cubicBezTo>
                  <a:cubicBezTo>
                    <a:pt x="332296" y="85857"/>
                    <a:pt x="257684" y="114961"/>
                    <a:pt x="246042" y="122899"/>
                  </a:cubicBezTo>
                  <a:cubicBezTo>
                    <a:pt x="234400" y="130836"/>
                    <a:pt x="303721" y="103849"/>
                    <a:pt x="293667" y="113374"/>
                  </a:cubicBezTo>
                  <a:cubicBezTo>
                    <a:pt x="283613" y="122899"/>
                    <a:pt x="207413" y="164174"/>
                    <a:pt x="185717" y="180049"/>
                  </a:cubicBezTo>
                  <a:cubicBezTo>
                    <a:pt x="164021" y="195924"/>
                    <a:pt x="165079" y="208095"/>
                    <a:pt x="163492" y="208624"/>
                  </a:cubicBezTo>
                  <a:cubicBezTo>
                    <a:pt x="161905" y="209153"/>
                    <a:pt x="200534" y="177403"/>
                    <a:pt x="176192" y="183224"/>
                  </a:cubicBezTo>
                  <a:cubicBezTo>
                    <a:pt x="151850" y="189045"/>
                    <a:pt x="-18012" y="249899"/>
                    <a:pt x="1567" y="2403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B171E3C-2AA1-849A-6DE4-E68D28676C49}"/>
                </a:ext>
              </a:extLst>
            </p:cNvPr>
            <p:cNvSpPr/>
            <p:nvPr/>
          </p:nvSpPr>
          <p:spPr>
            <a:xfrm>
              <a:off x="1997025" y="4355873"/>
              <a:ext cx="34981" cy="152998"/>
            </a:xfrm>
            <a:custGeom>
              <a:avLst/>
              <a:gdLst>
                <a:gd name="connsiteX0" fmla="*/ 34975 w 34981"/>
                <a:gd name="connsiteY0" fmla="*/ 227 h 152998"/>
                <a:gd name="connsiteX1" fmla="*/ 3225 w 34981"/>
                <a:gd name="connsiteY1" fmla="*/ 98652 h 152998"/>
                <a:gd name="connsiteX2" fmla="*/ 25450 w 34981"/>
                <a:gd name="connsiteY2" fmla="*/ 152627 h 152998"/>
                <a:gd name="connsiteX3" fmla="*/ 50 w 34981"/>
                <a:gd name="connsiteY3" fmla="*/ 73252 h 152998"/>
                <a:gd name="connsiteX4" fmla="*/ 34975 w 34981"/>
                <a:gd name="connsiteY4" fmla="*/ 227 h 15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1" h="152998">
                  <a:moveTo>
                    <a:pt x="34975" y="227"/>
                  </a:moveTo>
                  <a:cubicBezTo>
                    <a:pt x="35504" y="4460"/>
                    <a:pt x="4812" y="73252"/>
                    <a:pt x="3225" y="98652"/>
                  </a:cubicBezTo>
                  <a:cubicBezTo>
                    <a:pt x="1637" y="124052"/>
                    <a:pt x="25979" y="156860"/>
                    <a:pt x="25450" y="152627"/>
                  </a:cubicBezTo>
                  <a:cubicBezTo>
                    <a:pt x="24921" y="148394"/>
                    <a:pt x="1637" y="94419"/>
                    <a:pt x="50" y="73252"/>
                  </a:cubicBezTo>
                  <a:cubicBezTo>
                    <a:pt x="-1537" y="52085"/>
                    <a:pt x="34446" y="-4006"/>
                    <a:pt x="34975" y="2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9629D11-B82D-98BA-F6E1-BCE42CB14C58}"/>
                </a:ext>
              </a:extLst>
            </p:cNvPr>
            <p:cNvSpPr/>
            <p:nvPr/>
          </p:nvSpPr>
          <p:spPr>
            <a:xfrm>
              <a:off x="1983832" y="4441097"/>
              <a:ext cx="130441" cy="64956"/>
            </a:xfrm>
            <a:custGeom>
              <a:avLst/>
              <a:gdLst>
                <a:gd name="connsiteX0" fmla="*/ 543 w 130441"/>
                <a:gd name="connsiteY0" fmla="*/ 64228 h 64956"/>
                <a:gd name="connsiteX1" fmla="*/ 127543 w 130441"/>
                <a:gd name="connsiteY1" fmla="*/ 728 h 64956"/>
                <a:gd name="connsiteX2" fmla="*/ 83093 w 130441"/>
                <a:gd name="connsiteY2" fmla="*/ 32478 h 64956"/>
                <a:gd name="connsiteX3" fmla="*/ 543 w 130441"/>
                <a:gd name="connsiteY3" fmla="*/ 64228 h 6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441" h="64956">
                  <a:moveTo>
                    <a:pt x="543" y="64228"/>
                  </a:moveTo>
                  <a:cubicBezTo>
                    <a:pt x="7951" y="58936"/>
                    <a:pt x="113785" y="6020"/>
                    <a:pt x="127543" y="728"/>
                  </a:cubicBezTo>
                  <a:cubicBezTo>
                    <a:pt x="141301" y="-4564"/>
                    <a:pt x="102672" y="20307"/>
                    <a:pt x="83093" y="32478"/>
                  </a:cubicBezTo>
                  <a:cubicBezTo>
                    <a:pt x="63514" y="44649"/>
                    <a:pt x="-6865" y="69520"/>
                    <a:pt x="543" y="642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54D93D77-4A95-2740-EEC8-D580683ABAA8}"/>
                </a:ext>
              </a:extLst>
            </p:cNvPr>
            <p:cNvSpPr/>
            <p:nvPr/>
          </p:nvSpPr>
          <p:spPr>
            <a:xfrm>
              <a:off x="1887362" y="4717679"/>
              <a:ext cx="665346" cy="108404"/>
            </a:xfrm>
            <a:custGeom>
              <a:avLst/>
              <a:gdLst>
                <a:gd name="connsiteX0" fmla="*/ 20813 w 665346"/>
                <a:gd name="connsiteY0" fmla="*/ 3546 h 108404"/>
                <a:gd name="connsiteX1" fmla="*/ 11288 w 665346"/>
                <a:gd name="connsiteY1" fmla="*/ 82921 h 108404"/>
                <a:gd name="connsiteX2" fmla="*/ 39863 w 665346"/>
                <a:gd name="connsiteY2" fmla="*/ 108321 h 108404"/>
                <a:gd name="connsiteX3" fmla="*/ 195438 w 665346"/>
                <a:gd name="connsiteY3" fmla="*/ 76571 h 108404"/>
                <a:gd name="connsiteX4" fmla="*/ 157338 w 665346"/>
                <a:gd name="connsiteY4" fmla="*/ 89271 h 108404"/>
                <a:gd name="connsiteX5" fmla="*/ 328788 w 665346"/>
                <a:gd name="connsiteY5" fmla="*/ 51171 h 108404"/>
                <a:gd name="connsiteX6" fmla="*/ 414513 w 665346"/>
                <a:gd name="connsiteY6" fmla="*/ 57521 h 108404"/>
                <a:gd name="connsiteX7" fmla="*/ 398638 w 665346"/>
                <a:gd name="connsiteY7" fmla="*/ 44821 h 108404"/>
                <a:gd name="connsiteX8" fmla="*/ 481188 w 665346"/>
                <a:gd name="connsiteY8" fmla="*/ 51171 h 108404"/>
                <a:gd name="connsiteX9" fmla="*/ 490713 w 665346"/>
                <a:gd name="connsiteY9" fmla="*/ 35296 h 108404"/>
                <a:gd name="connsiteX10" fmla="*/ 566913 w 665346"/>
                <a:gd name="connsiteY10" fmla="*/ 35296 h 108404"/>
                <a:gd name="connsiteX11" fmla="*/ 557388 w 665346"/>
                <a:gd name="connsiteY11" fmla="*/ 41646 h 108404"/>
                <a:gd name="connsiteX12" fmla="*/ 665338 w 665346"/>
                <a:gd name="connsiteY12" fmla="*/ 371 h 108404"/>
                <a:gd name="connsiteX13" fmla="*/ 551038 w 665346"/>
                <a:gd name="connsiteY13" fmla="*/ 22596 h 108404"/>
                <a:gd name="connsiteX14" fmla="*/ 335138 w 665346"/>
                <a:gd name="connsiteY14" fmla="*/ 44821 h 108404"/>
                <a:gd name="connsiteX15" fmla="*/ 163688 w 665346"/>
                <a:gd name="connsiteY15" fmla="*/ 67046 h 108404"/>
                <a:gd name="connsiteX16" fmla="*/ 11288 w 665346"/>
                <a:gd name="connsiteY16" fmla="*/ 86096 h 108404"/>
                <a:gd name="connsiteX17" fmla="*/ 11288 w 665346"/>
                <a:gd name="connsiteY17" fmla="*/ 57521 h 108404"/>
                <a:gd name="connsiteX18" fmla="*/ 20813 w 665346"/>
                <a:gd name="connsiteY18" fmla="*/ 3546 h 1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346" h="108404">
                  <a:moveTo>
                    <a:pt x="20813" y="3546"/>
                  </a:moveTo>
                  <a:cubicBezTo>
                    <a:pt x="20813" y="7779"/>
                    <a:pt x="8113" y="65459"/>
                    <a:pt x="11288" y="82921"/>
                  </a:cubicBezTo>
                  <a:cubicBezTo>
                    <a:pt x="14463" y="100384"/>
                    <a:pt x="9171" y="109379"/>
                    <a:pt x="39863" y="108321"/>
                  </a:cubicBezTo>
                  <a:cubicBezTo>
                    <a:pt x="70555" y="107263"/>
                    <a:pt x="175859" y="79746"/>
                    <a:pt x="195438" y="76571"/>
                  </a:cubicBezTo>
                  <a:cubicBezTo>
                    <a:pt x="215017" y="73396"/>
                    <a:pt x="135113" y="93504"/>
                    <a:pt x="157338" y="89271"/>
                  </a:cubicBezTo>
                  <a:cubicBezTo>
                    <a:pt x="179563" y="85038"/>
                    <a:pt x="285926" y="56463"/>
                    <a:pt x="328788" y="51171"/>
                  </a:cubicBezTo>
                  <a:cubicBezTo>
                    <a:pt x="371650" y="45879"/>
                    <a:pt x="414513" y="57521"/>
                    <a:pt x="414513" y="57521"/>
                  </a:cubicBezTo>
                  <a:cubicBezTo>
                    <a:pt x="426155" y="56463"/>
                    <a:pt x="387526" y="45879"/>
                    <a:pt x="398638" y="44821"/>
                  </a:cubicBezTo>
                  <a:cubicBezTo>
                    <a:pt x="409750" y="43763"/>
                    <a:pt x="481188" y="51171"/>
                    <a:pt x="481188" y="51171"/>
                  </a:cubicBezTo>
                  <a:cubicBezTo>
                    <a:pt x="496534" y="49584"/>
                    <a:pt x="476426" y="37942"/>
                    <a:pt x="490713" y="35296"/>
                  </a:cubicBezTo>
                  <a:cubicBezTo>
                    <a:pt x="505000" y="32650"/>
                    <a:pt x="566913" y="35296"/>
                    <a:pt x="566913" y="35296"/>
                  </a:cubicBezTo>
                  <a:cubicBezTo>
                    <a:pt x="578025" y="36354"/>
                    <a:pt x="540984" y="47467"/>
                    <a:pt x="557388" y="41646"/>
                  </a:cubicBezTo>
                  <a:cubicBezTo>
                    <a:pt x="573792" y="35825"/>
                    <a:pt x="666396" y="3546"/>
                    <a:pt x="665338" y="371"/>
                  </a:cubicBezTo>
                  <a:cubicBezTo>
                    <a:pt x="664280" y="-2804"/>
                    <a:pt x="606071" y="15188"/>
                    <a:pt x="551038" y="22596"/>
                  </a:cubicBezTo>
                  <a:cubicBezTo>
                    <a:pt x="496005" y="30004"/>
                    <a:pt x="399696" y="37413"/>
                    <a:pt x="335138" y="44821"/>
                  </a:cubicBezTo>
                  <a:cubicBezTo>
                    <a:pt x="270580" y="52229"/>
                    <a:pt x="163688" y="67046"/>
                    <a:pt x="163688" y="67046"/>
                  </a:cubicBezTo>
                  <a:cubicBezTo>
                    <a:pt x="109713" y="73925"/>
                    <a:pt x="36688" y="87684"/>
                    <a:pt x="11288" y="86096"/>
                  </a:cubicBezTo>
                  <a:cubicBezTo>
                    <a:pt x="-14112" y="84509"/>
                    <a:pt x="11288" y="57521"/>
                    <a:pt x="11288" y="57521"/>
                  </a:cubicBezTo>
                  <a:cubicBezTo>
                    <a:pt x="11817" y="50113"/>
                    <a:pt x="20813" y="-687"/>
                    <a:pt x="20813" y="35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A1F9D2AE-B318-0C30-0372-E017D250BFB2}"/>
                </a:ext>
              </a:extLst>
            </p:cNvPr>
            <p:cNvSpPr/>
            <p:nvPr/>
          </p:nvSpPr>
          <p:spPr>
            <a:xfrm>
              <a:off x="2001209" y="4926570"/>
              <a:ext cx="326095" cy="51926"/>
            </a:xfrm>
            <a:custGeom>
              <a:avLst/>
              <a:gdLst>
                <a:gd name="connsiteX0" fmla="*/ 2216 w 326095"/>
                <a:gd name="connsiteY0" fmla="*/ 51830 h 51926"/>
                <a:gd name="connsiteX1" fmla="*/ 62541 w 326095"/>
                <a:gd name="connsiteY1" fmla="*/ 13730 h 51926"/>
                <a:gd name="connsiteX2" fmla="*/ 122866 w 326095"/>
                <a:gd name="connsiteY2" fmla="*/ 10555 h 51926"/>
                <a:gd name="connsiteX3" fmla="*/ 100641 w 326095"/>
                <a:gd name="connsiteY3" fmla="*/ 20080 h 51926"/>
                <a:gd name="connsiteX4" fmla="*/ 141916 w 326095"/>
                <a:gd name="connsiteY4" fmla="*/ 7380 h 51926"/>
                <a:gd name="connsiteX5" fmla="*/ 268916 w 326095"/>
                <a:gd name="connsiteY5" fmla="*/ 13730 h 51926"/>
                <a:gd name="connsiteX6" fmla="*/ 326066 w 326095"/>
                <a:gd name="connsiteY6" fmla="*/ 7380 h 51926"/>
                <a:gd name="connsiteX7" fmla="*/ 262566 w 326095"/>
                <a:gd name="connsiteY7" fmla="*/ 7380 h 51926"/>
                <a:gd name="connsiteX8" fmla="*/ 164141 w 326095"/>
                <a:gd name="connsiteY8" fmla="*/ 10555 h 51926"/>
                <a:gd name="connsiteX9" fmla="*/ 145091 w 326095"/>
                <a:gd name="connsiteY9" fmla="*/ 1030 h 51926"/>
                <a:gd name="connsiteX10" fmla="*/ 2216 w 326095"/>
                <a:gd name="connsiteY10" fmla="*/ 51830 h 5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095" h="51926">
                  <a:moveTo>
                    <a:pt x="2216" y="51830"/>
                  </a:moveTo>
                  <a:cubicBezTo>
                    <a:pt x="-11542" y="53947"/>
                    <a:pt x="42433" y="20609"/>
                    <a:pt x="62541" y="13730"/>
                  </a:cubicBezTo>
                  <a:cubicBezTo>
                    <a:pt x="82649" y="6851"/>
                    <a:pt x="116516" y="9497"/>
                    <a:pt x="122866" y="10555"/>
                  </a:cubicBezTo>
                  <a:cubicBezTo>
                    <a:pt x="129216" y="11613"/>
                    <a:pt x="97466" y="20609"/>
                    <a:pt x="100641" y="20080"/>
                  </a:cubicBezTo>
                  <a:cubicBezTo>
                    <a:pt x="103816" y="19551"/>
                    <a:pt x="113870" y="8438"/>
                    <a:pt x="141916" y="7380"/>
                  </a:cubicBezTo>
                  <a:cubicBezTo>
                    <a:pt x="169962" y="6322"/>
                    <a:pt x="238224" y="13730"/>
                    <a:pt x="268916" y="13730"/>
                  </a:cubicBezTo>
                  <a:cubicBezTo>
                    <a:pt x="299608" y="13730"/>
                    <a:pt x="327124" y="8438"/>
                    <a:pt x="326066" y="7380"/>
                  </a:cubicBezTo>
                  <a:cubicBezTo>
                    <a:pt x="325008" y="6322"/>
                    <a:pt x="289553" y="6851"/>
                    <a:pt x="262566" y="7380"/>
                  </a:cubicBezTo>
                  <a:cubicBezTo>
                    <a:pt x="235579" y="7909"/>
                    <a:pt x="183720" y="11613"/>
                    <a:pt x="164141" y="10555"/>
                  </a:cubicBezTo>
                  <a:cubicBezTo>
                    <a:pt x="144562" y="9497"/>
                    <a:pt x="168903" y="-3732"/>
                    <a:pt x="145091" y="1030"/>
                  </a:cubicBezTo>
                  <a:cubicBezTo>
                    <a:pt x="121279" y="5792"/>
                    <a:pt x="15974" y="49713"/>
                    <a:pt x="2216" y="518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02C0692A-433D-6406-72D2-8B79B535CF91}"/>
                </a:ext>
              </a:extLst>
            </p:cNvPr>
            <p:cNvSpPr/>
            <p:nvPr/>
          </p:nvSpPr>
          <p:spPr>
            <a:xfrm>
              <a:off x="1505111" y="3102169"/>
              <a:ext cx="255392" cy="551278"/>
            </a:xfrm>
            <a:custGeom>
              <a:avLst/>
              <a:gdLst>
                <a:gd name="connsiteX0" fmla="*/ 253839 w 255392"/>
                <a:gd name="connsiteY0" fmla="*/ 6156 h 551278"/>
                <a:gd name="connsiteX1" fmla="*/ 72864 w 255392"/>
                <a:gd name="connsiteY1" fmla="*/ 390331 h 551278"/>
                <a:gd name="connsiteX2" fmla="*/ 123664 w 255392"/>
                <a:gd name="connsiteY2" fmla="*/ 342706 h 551278"/>
                <a:gd name="connsiteX3" fmla="*/ 3014 w 255392"/>
                <a:gd name="connsiteY3" fmla="*/ 545906 h 551278"/>
                <a:gd name="connsiteX4" fmla="*/ 44289 w 255392"/>
                <a:gd name="connsiteY4" fmla="*/ 482406 h 551278"/>
                <a:gd name="connsiteX5" fmla="*/ 130014 w 255392"/>
                <a:gd name="connsiteY5" fmla="*/ 374456 h 551278"/>
                <a:gd name="connsiteX6" fmla="*/ 72864 w 255392"/>
                <a:gd name="connsiteY6" fmla="*/ 412556 h 551278"/>
                <a:gd name="connsiteX7" fmla="*/ 126839 w 255392"/>
                <a:gd name="connsiteY7" fmla="*/ 215706 h 551278"/>
                <a:gd name="connsiteX8" fmla="*/ 88739 w 255392"/>
                <a:gd name="connsiteY8" fmla="*/ 298256 h 551278"/>
                <a:gd name="connsiteX9" fmla="*/ 203039 w 255392"/>
                <a:gd name="connsiteY9" fmla="*/ 47431 h 551278"/>
                <a:gd name="connsiteX10" fmla="*/ 161764 w 255392"/>
                <a:gd name="connsiteY10" fmla="*/ 145856 h 551278"/>
                <a:gd name="connsiteX11" fmla="*/ 253839 w 255392"/>
                <a:gd name="connsiteY11" fmla="*/ 6156 h 5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392" h="551278">
                  <a:moveTo>
                    <a:pt x="253839" y="6156"/>
                  </a:moveTo>
                  <a:cubicBezTo>
                    <a:pt x="239022" y="46902"/>
                    <a:pt x="94560" y="334239"/>
                    <a:pt x="72864" y="390331"/>
                  </a:cubicBezTo>
                  <a:cubicBezTo>
                    <a:pt x="51168" y="446423"/>
                    <a:pt x="135306" y="316777"/>
                    <a:pt x="123664" y="342706"/>
                  </a:cubicBezTo>
                  <a:cubicBezTo>
                    <a:pt x="112022" y="368635"/>
                    <a:pt x="16243" y="522623"/>
                    <a:pt x="3014" y="545906"/>
                  </a:cubicBezTo>
                  <a:cubicBezTo>
                    <a:pt x="-10215" y="569189"/>
                    <a:pt x="23122" y="510981"/>
                    <a:pt x="44289" y="482406"/>
                  </a:cubicBezTo>
                  <a:cubicBezTo>
                    <a:pt x="65456" y="453831"/>
                    <a:pt x="125252" y="386098"/>
                    <a:pt x="130014" y="374456"/>
                  </a:cubicBezTo>
                  <a:cubicBezTo>
                    <a:pt x="134776" y="362814"/>
                    <a:pt x="73393" y="439014"/>
                    <a:pt x="72864" y="412556"/>
                  </a:cubicBezTo>
                  <a:cubicBezTo>
                    <a:pt x="72335" y="386098"/>
                    <a:pt x="124193" y="234756"/>
                    <a:pt x="126839" y="215706"/>
                  </a:cubicBezTo>
                  <a:cubicBezTo>
                    <a:pt x="129485" y="196656"/>
                    <a:pt x="76039" y="326302"/>
                    <a:pt x="88739" y="298256"/>
                  </a:cubicBezTo>
                  <a:cubicBezTo>
                    <a:pt x="101439" y="270210"/>
                    <a:pt x="190868" y="72831"/>
                    <a:pt x="203039" y="47431"/>
                  </a:cubicBezTo>
                  <a:cubicBezTo>
                    <a:pt x="215210" y="22031"/>
                    <a:pt x="150652" y="151677"/>
                    <a:pt x="161764" y="145856"/>
                  </a:cubicBezTo>
                  <a:cubicBezTo>
                    <a:pt x="172876" y="140035"/>
                    <a:pt x="268656" y="-34590"/>
                    <a:pt x="253839" y="61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765C723E-F335-D03A-BBAA-A6B2204670BC}"/>
                </a:ext>
              </a:extLst>
            </p:cNvPr>
            <p:cNvSpPr/>
            <p:nvPr/>
          </p:nvSpPr>
          <p:spPr>
            <a:xfrm>
              <a:off x="1447789" y="3762335"/>
              <a:ext cx="92127" cy="595184"/>
            </a:xfrm>
            <a:custGeom>
              <a:avLst/>
              <a:gdLst>
                <a:gd name="connsiteX0" fmla="*/ 69861 w 92127"/>
                <a:gd name="connsiteY0" fmla="*/ 40 h 595184"/>
                <a:gd name="connsiteX1" fmla="*/ 31761 w 92127"/>
                <a:gd name="connsiteY1" fmla="*/ 212765 h 595184"/>
                <a:gd name="connsiteX2" fmla="*/ 76211 w 92127"/>
                <a:gd name="connsiteY2" fmla="*/ 174665 h 595184"/>
                <a:gd name="connsiteX3" fmla="*/ 38111 w 92127"/>
                <a:gd name="connsiteY3" fmla="*/ 260390 h 595184"/>
                <a:gd name="connsiteX4" fmla="*/ 9536 w 92127"/>
                <a:gd name="connsiteY4" fmla="*/ 419140 h 595184"/>
                <a:gd name="connsiteX5" fmla="*/ 28586 w 92127"/>
                <a:gd name="connsiteY5" fmla="*/ 406440 h 595184"/>
                <a:gd name="connsiteX6" fmla="*/ 11 w 92127"/>
                <a:gd name="connsiteY6" fmla="*/ 549315 h 595184"/>
                <a:gd name="connsiteX7" fmla="*/ 25411 w 92127"/>
                <a:gd name="connsiteY7" fmla="*/ 517565 h 595184"/>
                <a:gd name="connsiteX8" fmla="*/ 47636 w 92127"/>
                <a:gd name="connsiteY8" fmla="*/ 593765 h 595184"/>
                <a:gd name="connsiteX9" fmla="*/ 41286 w 92127"/>
                <a:gd name="connsiteY9" fmla="*/ 555665 h 595184"/>
                <a:gd name="connsiteX10" fmla="*/ 92086 w 92127"/>
                <a:gd name="connsiteY10" fmla="*/ 419140 h 595184"/>
                <a:gd name="connsiteX11" fmla="*/ 31761 w 92127"/>
                <a:gd name="connsiteY11" fmla="*/ 517565 h 595184"/>
                <a:gd name="connsiteX12" fmla="*/ 19061 w 92127"/>
                <a:gd name="connsiteY12" fmla="*/ 450890 h 595184"/>
                <a:gd name="connsiteX13" fmla="*/ 15886 w 92127"/>
                <a:gd name="connsiteY13" fmla="*/ 184190 h 595184"/>
                <a:gd name="connsiteX14" fmla="*/ 15886 w 92127"/>
                <a:gd name="connsiteY14" fmla="*/ 231815 h 595184"/>
                <a:gd name="connsiteX15" fmla="*/ 69861 w 92127"/>
                <a:gd name="connsiteY15" fmla="*/ 40 h 5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127" h="595184">
                  <a:moveTo>
                    <a:pt x="69861" y="40"/>
                  </a:moveTo>
                  <a:cubicBezTo>
                    <a:pt x="72507" y="-3135"/>
                    <a:pt x="30703" y="183661"/>
                    <a:pt x="31761" y="212765"/>
                  </a:cubicBezTo>
                  <a:cubicBezTo>
                    <a:pt x="32819" y="241869"/>
                    <a:pt x="75153" y="166728"/>
                    <a:pt x="76211" y="174665"/>
                  </a:cubicBezTo>
                  <a:cubicBezTo>
                    <a:pt x="77269" y="182602"/>
                    <a:pt x="49223" y="219644"/>
                    <a:pt x="38111" y="260390"/>
                  </a:cubicBezTo>
                  <a:cubicBezTo>
                    <a:pt x="26998" y="301136"/>
                    <a:pt x="11123" y="394798"/>
                    <a:pt x="9536" y="419140"/>
                  </a:cubicBezTo>
                  <a:cubicBezTo>
                    <a:pt x="7948" y="443482"/>
                    <a:pt x="30173" y="384744"/>
                    <a:pt x="28586" y="406440"/>
                  </a:cubicBezTo>
                  <a:cubicBezTo>
                    <a:pt x="26999" y="428136"/>
                    <a:pt x="540" y="530794"/>
                    <a:pt x="11" y="549315"/>
                  </a:cubicBezTo>
                  <a:cubicBezTo>
                    <a:pt x="-518" y="567836"/>
                    <a:pt x="17473" y="510157"/>
                    <a:pt x="25411" y="517565"/>
                  </a:cubicBezTo>
                  <a:cubicBezTo>
                    <a:pt x="33348" y="524973"/>
                    <a:pt x="44990" y="587415"/>
                    <a:pt x="47636" y="593765"/>
                  </a:cubicBezTo>
                  <a:cubicBezTo>
                    <a:pt x="50282" y="600115"/>
                    <a:pt x="33878" y="584769"/>
                    <a:pt x="41286" y="555665"/>
                  </a:cubicBezTo>
                  <a:cubicBezTo>
                    <a:pt x="48694" y="526561"/>
                    <a:pt x="93674" y="425490"/>
                    <a:pt x="92086" y="419140"/>
                  </a:cubicBezTo>
                  <a:cubicBezTo>
                    <a:pt x="90499" y="412790"/>
                    <a:pt x="43932" y="512273"/>
                    <a:pt x="31761" y="517565"/>
                  </a:cubicBezTo>
                  <a:cubicBezTo>
                    <a:pt x="19590" y="522857"/>
                    <a:pt x="21707" y="506452"/>
                    <a:pt x="19061" y="450890"/>
                  </a:cubicBezTo>
                  <a:cubicBezTo>
                    <a:pt x="16415" y="395328"/>
                    <a:pt x="16415" y="220702"/>
                    <a:pt x="15886" y="184190"/>
                  </a:cubicBezTo>
                  <a:cubicBezTo>
                    <a:pt x="15357" y="147678"/>
                    <a:pt x="4244" y="256686"/>
                    <a:pt x="15886" y="231815"/>
                  </a:cubicBezTo>
                  <a:cubicBezTo>
                    <a:pt x="27528" y="206944"/>
                    <a:pt x="67215" y="3215"/>
                    <a:pt x="69861" y="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4EE7CA4-0CC3-7321-9006-6EBD4279D5EE}"/>
                </a:ext>
              </a:extLst>
            </p:cNvPr>
            <p:cNvSpPr/>
            <p:nvPr/>
          </p:nvSpPr>
          <p:spPr>
            <a:xfrm>
              <a:off x="1525722" y="4273188"/>
              <a:ext cx="99958" cy="350863"/>
            </a:xfrm>
            <a:custGeom>
              <a:avLst/>
              <a:gdLst>
                <a:gd name="connsiteX0" fmla="*/ 23678 w 99958"/>
                <a:gd name="connsiteY0" fmla="*/ 362 h 350863"/>
                <a:gd name="connsiteX1" fmla="*/ 14153 w 99958"/>
                <a:gd name="connsiteY1" fmla="*/ 149587 h 350863"/>
                <a:gd name="connsiteX2" fmla="*/ 45903 w 99958"/>
                <a:gd name="connsiteY2" fmla="*/ 292462 h 350863"/>
                <a:gd name="connsiteX3" fmla="*/ 36378 w 99958"/>
                <a:gd name="connsiteY3" fmla="*/ 257537 h 350863"/>
                <a:gd name="connsiteX4" fmla="*/ 80828 w 99958"/>
                <a:gd name="connsiteY4" fmla="*/ 349612 h 350863"/>
                <a:gd name="connsiteX5" fmla="*/ 99878 w 99958"/>
                <a:gd name="connsiteY5" fmla="*/ 178162 h 350863"/>
                <a:gd name="connsiteX6" fmla="*/ 74478 w 99958"/>
                <a:gd name="connsiteY6" fmla="*/ 324212 h 350863"/>
                <a:gd name="connsiteX7" fmla="*/ 26853 w 99958"/>
                <a:gd name="connsiteY7" fmla="*/ 228962 h 350863"/>
                <a:gd name="connsiteX8" fmla="*/ 1453 w 99958"/>
                <a:gd name="connsiteY8" fmla="*/ 174987 h 350863"/>
                <a:gd name="connsiteX9" fmla="*/ 4628 w 99958"/>
                <a:gd name="connsiteY9" fmla="*/ 194037 h 350863"/>
                <a:gd name="connsiteX10" fmla="*/ 23678 w 99958"/>
                <a:gd name="connsiteY10" fmla="*/ 362 h 3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58" h="350863">
                  <a:moveTo>
                    <a:pt x="23678" y="362"/>
                  </a:moveTo>
                  <a:cubicBezTo>
                    <a:pt x="25265" y="-7046"/>
                    <a:pt x="10449" y="100904"/>
                    <a:pt x="14153" y="149587"/>
                  </a:cubicBezTo>
                  <a:cubicBezTo>
                    <a:pt x="17857" y="198270"/>
                    <a:pt x="42199" y="274470"/>
                    <a:pt x="45903" y="292462"/>
                  </a:cubicBezTo>
                  <a:cubicBezTo>
                    <a:pt x="49607" y="310454"/>
                    <a:pt x="30557" y="248012"/>
                    <a:pt x="36378" y="257537"/>
                  </a:cubicBezTo>
                  <a:cubicBezTo>
                    <a:pt x="42199" y="267062"/>
                    <a:pt x="70245" y="362841"/>
                    <a:pt x="80828" y="349612"/>
                  </a:cubicBezTo>
                  <a:cubicBezTo>
                    <a:pt x="91411" y="336383"/>
                    <a:pt x="100936" y="182395"/>
                    <a:pt x="99878" y="178162"/>
                  </a:cubicBezTo>
                  <a:cubicBezTo>
                    <a:pt x="98820" y="173929"/>
                    <a:pt x="86649" y="315745"/>
                    <a:pt x="74478" y="324212"/>
                  </a:cubicBezTo>
                  <a:cubicBezTo>
                    <a:pt x="62307" y="332679"/>
                    <a:pt x="39024" y="253833"/>
                    <a:pt x="26853" y="228962"/>
                  </a:cubicBezTo>
                  <a:cubicBezTo>
                    <a:pt x="14682" y="204091"/>
                    <a:pt x="5157" y="180808"/>
                    <a:pt x="1453" y="174987"/>
                  </a:cubicBezTo>
                  <a:cubicBezTo>
                    <a:pt x="-2251" y="169166"/>
                    <a:pt x="1982" y="216262"/>
                    <a:pt x="4628" y="194037"/>
                  </a:cubicBezTo>
                  <a:cubicBezTo>
                    <a:pt x="7274" y="171812"/>
                    <a:pt x="22091" y="7770"/>
                    <a:pt x="23678" y="362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8EE83FAE-9CD6-74CA-3937-16512F998F67}"/>
                </a:ext>
              </a:extLst>
            </p:cNvPr>
            <p:cNvSpPr/>
            <p:nvPr/>
          </p:nvSpPr>
          <p:spPr>
            <a:xfrm>
              <a:off x="1529059" y="4532917"/>
              <a:ext cx="391883" cy="753770"/>
            </a:xfrm>
            <a:custGeom>
              <a:avLst/>
              <a:gdLst>
                <a:gd name="connsiteX0" fmla="*/ 1291 w 391883"/>
                <a:gd name="connsiteY0" fmla="*/ 983 h 753770"/>
                <a:gd name="connsiteX1" fmla="*/ 166391 w 391883"/>
                <a:gd name="connsiteY1" fmla="*/ 321658 h 753770"/>
                <a:gd name="connsiteX2" fmla="*/ 153691 w 391883"/>
                <a:gd name="connsiteY2" fmla="*/ 280383 h 753770"/>
                <a:gd name="connsiteX3" fmla="*/ 274341 w 391883"/>
                <a:gd name="connsiteY3" fmla="*/ 572483 h 753770"/>
                <a:gd name="connsiteX4" fmla="*/ 267991 w 391883"/>
                <a:gd name="connsiteY4" fmla="*/ 493108 h 753770"/>
                <a:gd name="connsiteX5" fmla="*/ 388641 w 391883"/>
                <a:gd name="connsiteY5" fmla="*/ 750283 h 753770"/>
                <a:gd name="connsiteX6" fmla="*/ 350541 w 391883"/>
                <a:gd name="connsiteY6" fmla="*/ 629633 h 753770"/>
                <a:gd name="connsiteX7" fmla="*/ 277516 w 391883"/>
                <a:gd name="connsiteY7" fmla="*/ 455008 h 753770"/>
                <a:gd name="connsiteX8" fmla="*/ 220366 w 391883"/>
                <a:gd name="connsiteY8" fmla="*/ 359758 h 753770"/>
                <a:gd name="connsiteX9" fmla="*/ 277516 w 391883"/>
                <a:gd name="connsiteY9" fmla="*/ 502633 h 753770"/>
                <a:gd name="connsiteX10" fmla="*/ 220366 w 391883"/>
                <a:gd name="connsiteY10" fmla="*/ 397858 h 753770"/>
                <a:gd name="connsiteX11" fmla="*/ 48916 w 391883"/>
                <a:gd name="connsiteY11" fmla="*/ 204183 h 753770"/>
                <a:gd name="connsiteX12" fmla="*/ 87016 w 391883"/>
                <a:gd name="connsiteY12" fmla="*/ 220058 h 753770"/>
                <a:gd name="connsiteX13" fmla="*/ 1291 w 391883"/>
                <a:gd name="connsiteY13" fmla="*/ 983 h 7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883" h="753770">
                  <a:moveTo>
                    <a:pt x="1291" y="983"/>
                  </a:moveTo>
                  <a:cubicBezTo>
                    <a:pt x="14520" y="17916"/>
                    <a:pt x="140991" y="275091"/>
                    <a:pt x="166391" y="321658"/>
                  </a:cubicBezTo>
                  <a:cubicBezTo>
                    <a:pt x="191791" y="368225"/>
                    <a:pt x="135699" y="238579"/>
                    <a:pt x="153691" y="280383"/>
                  </a:cubicBezTo>
                  <a:cubicBezTo>
                    <a:pt x="171683" y="322187"/>
                    <a:pt x="255291" y="537029"/>
                    <a:pt x="274341" y="572483"/>
                  </a:cubicBezTo>
                  <a:cubicBezTo>
                    <a:pt x="293391" y="607937"/>
                    <a:pt x="248941" y="463475"/>
                    <a:pt x="267991" y="493108"/>
                  </a:cubicBezTo>
                  <a:cubicBezTo>
                    <a:pt x="287041" y="522741"/>
                    <a:pt x="374883" y="727529"/>
                    <a:pt x="388641" y="750283"/>
                  </a:cubicBezTo>
                  <a:cubicBezTo>
                    <a:pt x="402399" y="773037"/>
                    <a:pt x="369062" y="678846"/>
                    <a:pt x="350541" y="629633"/>
                  </a:cubicBezTo>
                  <a:cubicBezTo>
                    <a:pt x="332020" y="580420"/>
                    <a:pt x="299212" y="499987"/>
                    <a:pt x="277516" y="455008"/>
                  </a:cubicBezTo>
                  <a:cubicBezTo>
                    <a:pt x="255820" y="410029"/>
                    <a:pt x="220366" y="351821"/>
                    <a:pt x="220366" y="359758"/>
                  </a:cubicBezTo>
                  <a:cubicBezTo>
                    <a:pt x="220366" y="367695"/>
                    <a:pt x="277516" y="496283"/>
                    <a:pt x="277516" y="502633"/>
                  </a:cubicBezTo>
                  <a:cubicBezTo>
                    <a:pt x="277516" y="508983"/>
                    <a:pt x="258466" y="447600"/>
                    <a:pt x="220366" y="397858"/>
                  </a:cubicBezTo>
                  <a:cubicBezTo>
                    <a:pt x="182266" y="348116"/>
                    <a:pt x="71141" y="233816"/>
                    <a:pt x="48916" y="204183"/>
                  </a:cubicBezTo>
                  <a:cubicBezTo>
                    <a:pt x="26691" y="174550"/>
                    <a:pt x="93366" y="249162"/>
                    <a:pt x="87016" y="220058"/>
                  </a:cubicBezTo>
                  <a:cubicBezTo>
                    <a:pt x="80666" y="190954"/>
                    <a:pt x="-11938" y="-15950"/>
                    <a:pt x="1291" y="9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DBE93DA3-086A-F880-B088-292E7A41ADB1}"/>
                </a:ext>
              </a:extLst>
            </p:cNvPr>
            <p:cNvSpPr/>
            <p:nvPr/>
          </p:nvSpPr>
          <p:spPr>
            <a:xfrm>
              <a:off x="2177996" y="5222814"/>
              <a:ext cx="438215" cy="166354"/>
            </a:xfrm>
            <a:custGeom>
              <a:avLst/>
              <a:gdLst>
                <a:gd name="connsiteX0" fmla="*/ 438204 w 438215"/>
                <a:gd name="connsiteY0" fmla="*/ 61 h 166354"/>
                <a:gd name="connsiteX1" fmla="*/ 206429 w 438215"/>
                <a:gd name="connsiteY1" fmla="*/ 149286 h 166354"/>
                <a:gd name="connsiteX2" fmla="*/ 54 w 438215"/>
                <a:gd name="connsiteY2" fmla="*/ 158811 h 166354"/>
                <a:gd name="connsiteX3" fmla="*/ 225479 w 438215"/>
                <a:gd name="connsiteY3" fmla="*/ 111186 h 166354"/>
                <a:gd name="connsiteX4" fmla="*/ 82604 w 438215"/>
                <a:gd name="connsiteY4" fmla="*/ 149286 h 166354"/>
                <a:gd name="connsiteX5" fmla="*/ 209604 w 438215"/>
                <a:gd name="connsiteY5" fmla="*/ 98486 h 166354"/>
                <a:gd name="connsiteX6" fmla="*/ 241354 w 438215"/>
                <a:gd name="connsiteY6" fmla="*/ 79436 h 166354"/>
                <a:gd name="connsiteX7" fmla="*/ 196904 w 438215"/>
                <a:gd name="connsiteY7" fmla="*/ 130236 h 166354"/>
                <a:gd name="connsiteX8" fmla="*/ 438204 w 438215"/>
                <a:gd name="connsiteY8" fmla="*/ 61 h 16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215" h="166354">
                  <a:moveTo>
                    <a:pt x="438204" y="61"/>
                  </a:moveTo>
                  <a:cubicBezTo>
                    <a:pt x="439791" y="3236"/>
                    <a:pt x="279454" y="122828"/>
                    <a:pt x="206429" y="149286"/>
                  </a:cubicBezTo>
                  <a:cubicBezTo>
                    <a:pt x="133404" y="175744"/>
                    <a:pt x="-3121" y="165161"/>
                    <a:pt x="54" y="158811"/>
                  </a:cubicBezTo>
                  <a:cubicBezTo>
                    <a:pt x="3229" y="152461"/>
                    <a:pt x="211721" y="112773"/>
                    <a:pt x="225479" y="111186"/>
                  </a:cubicBezTo>
                  <a:cubicBezTo>
                    <a:pt x="239237" y="109599"/>
                    <a:pt x="85250" y="151403"/>
                    <a:pt x="82604" y="149286"/>
                  </a:cubicBezTo>
                  <a:cubicBezTo>
                    <a:pt x="79958" y="147169"/>
                    <a:pt x="183146" y="110128"/>
                    <a:pt x="209604" y="98486"/>
                  </a:cubicBezTo>
                  <a:cubicBezTo>
                    <a:pt x="236062" y="86844"/>
                    <a:pt x="243471" y="74144"/>
                    <a:pt x="241354" y="79436"/>
                  </a:cubicBezTo>
                  <a:cubicBezTo>
                    <a:pt x="239237" y="84728"/>
                    <a:pt x="167800" y="142407"/>
                    <a:pt x="196904" y="130236"/>
                  </a:cubicBezTo>
                  <a:cubicBezTo>
                    <a:pt x="226008" y="118065"/>
                    <a:pt x="436617" y="-3114"/>
                    <a:pt x="438204" y="6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4D81FAD2-920D-7D50-2790-6A43188737DF}"/>
                </a:ext>
              </a:extLst>
            </p:cNvPr>
            <p:cNvSpPr/>
            <p:nvPr/>
          </p:nvSpPr>
          <p:spPr>
            <a:xfrm>
              <a:off x="2013911" y="5238584"/>
              <a:ext cx="577738" cy="219321"/>
            </a:xfrm>
            <a:custGeom>
              <a:avLst/>
              <a:gdLst>
                <a:gd name="connsiteX0" fmla="*/ 2214 w 577738"/>
                <a:gd name="connsiteY0" fmla="*/ 155741 h 219321"/>
                <a:gd name="connsiteX1" fmla="*/ 157789 w 577738"/>
                <a:gd name="connsiteY1" fmla="*/ 200191 h 219321"/>
                <a:gd name="connsiteX2" fmla="*/ 122864 w 577738"/>
                <a:gd name="connsiteY2" fmla="*/ 219241 h 219321"/>
                <a:gd name="connsiteX3" fmla="*/ 303839 w 577738"/>
                <a:gd name="connsiteY3" fmla="*/ 193841 h 219321"/>
                <a:gd name="connsiteX4" fmla="*/ 281614 w 577738"/>
                <a:gd name="connsiteY4" fmla="*/ 206541 h 219321"/>
                <a:gd name="connsiteX5" fmla="*/ 576889 w 577738"/>
                <a:gd name="connsiteY5" fmla="*/ 60491 h 219321"/>
                <a:gd name="connsiteX6" fmla="*/ 360989 w 577738"/>
                <a:gd name="connsiteY6" fmla="*/ 146216 h 219321"/>
                <a:gd name="connsiteX7" fmla="*/ 68889 w 577738"/>
                <a:gd name="connsiteY7" fmla="*/ 174791 h 219321"/>
                <a:gd name="connsiteX8" fmla="*/ 18089 w 577738"/>
                <a:gd name="connsiteY8" fmla="*/ 166 h 219321"/>
                <a:gd name="connsiteX9" fmla="*/ 62539 w 577738"/>
                <a:gd name="connsiteY9" fmla="*/ 143041 h 219321"/>
                <a:gd name="connsiteX10" fmla="*/ 2214 w 577738"/>
                <a:gd name="connsiteY10" fmla="*/ 155741 h 2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7738" h="219321">
                  <a:moveTo>
                    <a:pt x="2214" y="155741"/>
                  </a:moveTo>
                  <a:cubicBezTo>
                    <a:pt x="18089" y="165266"/>
                    <a:pt x="137681" y="189608"/>
                    <a:pt x="157789" y="200191"/>
                  </a:cubicBezTo>
                  <a:cubicBezTo>
                    <a:pt x="177897" y="210774"/>
                    <a:pt x="98522" y="220299"/>
                    <a:pt x="122864" y="219241"/>
                  </a:cubicBezTo>
                  <a:cubicBezTo>
                    <a:pt x="147206" y="218183"/>
                    <a:pt x="277381" y="195958"/>
                    <a:pt x="303839" y="193841"/>
                  </a:cubicBezTo>
                  <a:cubicBezTo>
                    <a:pt x="330297" y="191724"/>
                    <a:pt x="281614" y="206541"/>
                    <a:pt x="281614" y="206541"/>
                  </a:cubicBezTo>
                  <a:cubicBezTo>
                    <a:pt x="327122" y="184316"/>
                    <a:pt x="563660" y="70545"/>
                    <a:pt x="576889" y="60491"/>
                  </a:cubicBezTo>
                  <a:cubicBezTo>
                    <a:pt x="590118" y="50437"/>
                    <a:pt x="445656" y="127166"/>
                    <a:pt x="360989" y="146216"/>
                  </a:cubicBezTo>
                  <a:cubicBezTo>
                    <a:pt x="276322" y="165266"/>
                    <a:pt x="126039" y="199133"/>
                    <a:pt x="68889" y="174791"/>
                  </a:cubicBezTo>
                  <a:cubicBezTo>
                    <a:pt x="11739" y="150449"/>
                    <a:pt x="19147" y="5457"/>
                    <a:pt x="18089" y="166"/>
                  </a:cubicBezTo>
                  <a:cubicBezTo>
                    <a:pt x="17031" y="-5125"/>
                    <a:pt x="64127" y="117112"/>
                    <a:pt x="62539" y="143041"/>
                  </a:cubicBezTo>
                  <a:cubicBezTo>
                    <a:pt x="60952" y="168970"/>
                    <a:pt x="-13661" y="146216"/>
                    <a:pt x="2214" y="1557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C9C7EF31-A28B-C4A9-556A-A558D7E86BD9}"/>
                </a:ext>
              </a:extLst>
            </p:cNvPr>
            <p:cNvSpPr/>
            <p:nvPr/>
          </p:nvSpPr>
          <p:spPr>
            <a:xfrm>
              <a:off x="2592874" y="4997151"/>
              <a:ext cx="309957" cy="297477"/>
            </a:xfrm>
            <a:custGeom>
              <a:avLst/>
              <a:gdLst>
                <a:gd name="connsiteX0" fmla="*/ 309076 w 309957"/>
                <a:gd name="connsiteY0" fmla="*/ 3474 h 297477"/>
                <a:gd name="connsiteX1" fmla="*/ 210651 w 309957"/>
                <a:gd name="connsiteY1" fmla="*/ 136824 h 297477"/>
                <a:gd name="connsiteX2" fmla="*/ 236051 w 309957"/>
                <a:gd name="connsiteY2" fmla="*/ 108249 h 297477"/>
                <a:gd name="connsiteX3" fmla="*/ 105876 w 309957"/>
                <a:gd name="connsiteY3" fmla="*/ 209849 h 297477"/>
                <a:gd name="connsiteX4" fmla="*/ 121751 w 309957"/>
                <a:gd name="connsiteY4" fmla="*/ 159049 h 297477"/>
                <a:gd name="connsiteX5" fmla="*/ 118576 w 309957"/>
                <a:gd name="connsiteY5" fmla="*/ 299 h 297477"/>
                <a:gd name="connsiteX6" fmla="*/ 102701 w 309957"/>
                <a:gd name="connsiteY6" fmla="*/ 124124 h 297477"/>
                <a:gd name="connsiteX7" fmla="*/ 4276 w 309957"/>
                <a:gd name="connsiteY7" fmla="*/ 295574 h 297477"/>
                <a:gd name="connsiteX8" fmla="*/ 20151 w 309957"/>
                <a:gd name="connsiteY8" fmla="*/ 209849 h 297477"/>
                <a:gd name="connsiteX9" fmla="*/ 42376 w 309957"/>
                <a:gd name="connsiteY9" fmla="*/ 114599 h 297477"/>
                <a:gd name="connsiteX10" fmla="*/ 29676 w 309957"/>
                <a:gd name="connsiteY10" fmla="*/ 241599 h 297477"/>
                <a:gd name="connsiteX11" fmla="*/ 143976 w 309957"/>
                <a:gd name="connsiteY11" fmla="*/ 155874 h 297477"/>
                <a:gd name="connsiteX12" fmla="*/ 309076 w 309957"/>
                <a:gd name="connsiteY12" fmla="*/ 3474 h 29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57" h="297477">
                  <a:moveTo>
                    <a:pt x="309076" y="3474"/>
                  </a:moveTo>
                  <a:cubicBezTo>
                    <a:pt x="320189" y="299"/>
                    <a:pt x="222822" y="119362"/>
                    <a:pt x="210651" y="136824"/>
                  </a:cubicBezTo>
                  <a:cubicBezTo>
                    <a:pt x="198480" y="154286"/>
                    <a:pt x="253513" y="96078"/>
                    <a:pt x="236051" y="108249"/>
                  </a:cubicBezTo>
                  <a:cubicBezTo>
                    <a:pt x="218589" y="120420"/>
                    <a:pt x="124926" y="201382"/>
                    <a:pt x="105876" y="209849"/>
                  </a:cubicBezTo>
                  <a:cubicBezTo>
                    <a:pt x="86826" y="218316"/>
                    <a:pt x="119634" y="193974"/>
                    <a:pt x="121751" y="159049"/>
                  </a:cubicBezTo>
                  <a:cubicBezTo>
                    <a:pt x="123868" y="124124"/>
                    <a:pt x="121751" y="6120"/>
                    <a:pt x="118576" y="299"/>
                  </a:cubicBezTo>
                  <a:cubicBezTo>
                    <a:pt x="115401" y="-5522"/>
                    <a:pt x="121751" y="74912"/>
                    <a:pt x="102701" y="124124"/>
                  </a:cubicBezTo>
                  <a:cubicBezTo>
                    <a:pt x="83651" y="173337"/>
                    <a:pt x="18034" y="281286"/>
                    <a:pt x="4276" y="295574"/>
                  </a:cubicBezTo>
                  <a:cubicBezTo>
                    <a:pt x="-9482" y="309862"/>
                    <a:pt x="13801" y="240011"/>
                    <a:pt x="20151" y="209849"/>
                  </a:cubicBezTo>
                  <a:cubicBezTo>
                    <a:pt x="26501" y="179687"/>
                    <a:pt x="40789" y="109307"/>
                    <a:pt x="42376" y="114599"/>
                  </a:cubicBezTo>
                  <a:cubicBezTo>
                    <a:pt x="43963" y="119891"/>
                    <a:pt x="12743" y="234720"/>
                    <a:pt x="29676" y="241599"/>
                  </a:cubicBezTo>
                  <a:cubicBezTo>
                    <a:pt x="46609" y="248478"/>
                    <a:pt x="95293" y="191328"/>
                    <a:pt x="143976" y="155874"/>
                  </a:cubicBezTo>
                  <a:cubicBezTo>
                    <a:pt x="192659" y="120420"/>
                    <a:pt x="297963" y="6649"/>
                    <a:pt x="309076" y="347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5FE3E23-D95F-3406-5655-C8E709427A9B}"/>
                </a:ext>
              </a:extLst>
            </p:cNvPr>
            <p:cNvSpPr/>
            <p:nvPr/>
          </p:nvSpPr>
          <p:spPr>
            <a:xfrm>
              <a:off x="2923709" y="4511667"/>
              <a:ext cx="160681" cy="470589"/>
            </a:xfrm>
            <a:custGeom>
              <a:avLst/>
              <a:gdLst>
                <a:gd name="connsiteX0" fmla="*/ 133816 w 160681"/>
                <a:gd name="connsiteY0" fmla="*/ 8 h 470589"/>
                <a:gd name="connsiteX1" fmla="*/ 152866 w 160681"/>
                <a:gd name="connsiteY1" fmla="*/ 146058 h 470589"/>
                <a:gd name="connsiteX2" fmla="*/ 152866 w 160681"/>
                <a:gd name="connsiteY2" fmla="*/ 101608 h 470589"/>
                <a:gd name="connsiteX3" fmla="*/ 57616 w 160681"/>
                <a:gd name="connsiteY3" fmla="*/ 304808 h 470589"/>
                <a:gd name="connsiteX4" fmla="*/ 38566 w 160681"/>
                <a:gd name="connsiteY4" fmla="*/ 282583 h 470589"/>
                <a:gd name="connsiteX5" fmla="*/ 466 w 160681"/>
                <a:gd name="connsiteY5" fmla="*/ 469908 h 470589"/>
                <a:gd name="connsiteX6" fmla="*/ 16341 w 160681"/>
                <a:gd name="connsiteY6" fmla="*/ 336558 h 470589"/>
                <a:gd name="connsiteX7" fmla="*/ 466 w 160681"/>
                <a:gd name="connsiteY7" fmla="*/ 107958 h 470589"/>
                <a:gd name="connsiteX8" fmla="*/ 38566 w 160681"/>
                <a:gd name="connsiteY8" fmla="*/ 3183 h 470589"/>
                <a:gd name="connsiteX9" fmla="*/ 6816 w 160681"/>
                <a:gd name="connsiteY9" fmla="*/ 203208 h 470589"/>
                <a:gd name="connsiteX10" fmla="*/ 35391 w 160681"/>
                <a:gd name="connsiteY10" fmla="*/ 254008 h 470589"/>
                <a:gd name="connsiteX11" fmla="*/ 127466 w 160681"/>
                <a:gd name="connsiteY11" fmla="*/ 139708 h 470589"/>
                <a:gd name="connsiteX12" fmla="*/ 133816 w 160681"/>
                <a:gd name="connsiteY12" fmla="*/ 8 h 47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681" h="470589">
                  <a:moveTo>
                    <a:pt x="133816" y="8"/>
                  </a:moveTo>
                  <a:cubicBezTo>
                    <a:pt x="138049" y="1066"/>
                    <a:pt x="149691" y="129125"/>
                    <a:pt x="152866" y="146058"/>
                  </a:cubicBezTo>
                  <a:cubicBezTo>
                    <a:pt x="156041" y="162991"/>
                    <a:pt x="168741" y="75150"/>
                    <a:pt x="152866" y="101608"/>
                  </a:cubicBezTo>
                  <a:cubicBezTo>
                    <a:pt x="136991" y="128066"/>
                    <a:pt x="76666" y="274646"/>
                    <a:pt x="57616" y="304808"/>
                  </a:cubicBezTo>
                  <a:cubicBezTo>
                    <a:pt x="38566" y="334971"/>
                    <a:pt x="48091" y="255066"/>
                    <a:pt x="38566" y="282583"/>
                  </a:cubicBezTo>
                  <a:cubicBezTo>
                    <a:pt x="29041" y="310100"/>
                    <a:pt x="4170" y="460912"/>
                    <a:pt x="466" y="469908"/>
                  </a:cubicBezTo>
                  <a:cubicBezTo>
                    <a:pt x="-3238" y="478904"/>
                    <a:pt x="16341" y="396883"/>
                    <a:pt x="16341" y="336558"/>
                  </a:cubicBezTo>
                  <a:cubicBezTo>
                    <a:pt x="16341" y="276233"/>
                    <a:pt x="-3238" y="163520"/>
                    <a:pt x="466" y="107958"/>
                  </a:cubicBezTo>
                  <a:cubicBezTo>
                    <a:pt x="4170" y="52396"/>
                    <a:pt x="37508" y="-12692"/>
                    <a:pt x="38566" y="3183"/>
                  </a:cubicBezTo>
                  <a:cubicBezTo>
                    <a:pt x="39624" y="19058"/>
                    <a:pt x="7345" y="161404"/>
                    <a:pt x="6816" y="203208"/>
                  </a:cubicBezTo>
                  <a:cubicBezTo>
                    <a:pt x="6287" y="245012"/>
                    <a:pt x="15283" y="264591"/>
                    <a:pt x="35391" y="254008"/>
                  </a:cubicBezTo>
                  <a:cubicBezTo>
                    <a:pt x="55499" y="243425"/>
                    <a:pt x="111062" y="176750"/>
                    <a:pt x="127466" y="139708"/>
                  </a:cubicBezTo>
                  <a:cubicBezTo>
                    <a:pt x="143870" y="102666"/>
                    <a:pt x="129583" y="-1050"/>
                    <a:pt x="133816" y="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70C5D6E5-98F7-72C8-B666-379A047172D0}"/>
                </a:ext>
              </a:extLst>
            </p:cNvPr>
            <p:cNvSpPr/>
            <p:nvPr/>
          </p:nvSpPr>
          <p:spPr>
            <a:xfrm>
              <a:off x="2793803" y="4149665"/>
              <a:ext cx="285987" cy="228879"/>
            </a:xfrm>
            <a:custGeom>
              <a:avLst/>
              <a:gdLst>
                <a:gd name="connsiteX0" fmla="*/ 70047 w 285987"/>
                <a:gd name="connsiteY0" fmla="*/ 60 h 228879"/>
                <a:gd name="connsiteX1" fmla="*/ 181172 w 285987"/>
                <a:gd name="connsiteY1" fmla="*/ 139760 h 228879"/>
                <a:gd name="connsiteX2" fmla="*/ 108147 w 285987"/>
                <a:gd name="connsiteY2" fmla="*/ 130235 h 228879"/>
                <a:gd name="connsiteX3" fmla="*/ 197 w 285987"/>
                <a:gd name="connsiteY3" fmla="*/ 82610 h 228879"/>
                <a:gd name="connsiteX4" fmla="*/ 136722 w 285987"/>
                <a:gd name="connsiteY4" fmla="*/ 146110 h 228879"/>
                <a:gd name="connsiteX5" fmla="*/ 212922 w 285987"/>
                <a:gd name="connsiteY5" fmla="*/ 228660 h 228879"/>
                <a:gd name="connsiteX6" fmla="*/ 193872 w 285987"/>
                <a:gd name="connsiteY6" fmla="*/ 165160 h 228879"/>
                <a:gd name="connsiteX7" fmla="*/ 285947 w 285987"/>
                <a:gd name="connsiteY7" fmla="*/ 19110 h 228879"/>
                <a:gd name="connsiteX8" fmla="*/ 181172 w 285987"/>
                <a:gd name="connsiteY8" fmla="*/ 120710 h 228879"/>
                <a:gd name="connsiteX9" fmla="*/ 70047 w 285987"/>
                <a:gd name="connsiteY9" fmla="*/ 60 h 2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987" h="228879">
                  <a:moveTo>
                    <a:pt x="70047" y="60"/>
                  </a:moveTo>
                  <a:cubicBezTo>
                    <a:pt x="70047" y="3235"/>
                    <a:pt x="174822" y="118064"/>
                    <a:pt x="181172" y="139760"/>
                  </a:cubicBezTo>
                  <a:cubicBezTo>
                    <a:pt x="187522" y="161456"/>
                    <a:pt x="138309" y="139760"/>
                    <a:pt x="108147" y="130235"/>
                  </a:cubicBezTo>
                  <a:cubicBezTo>
                    <a:pt x="77985" y="120710"/>
                    <a:pt x="-4565" y="79964"/>
                    <a:pt x="197" y="82610"/>
                  </a:cubicBezTo>
                  <a:cubicBezTo>
                    <a:pt x="4959" y="85256"/>
                    <a:pt x="101268" y="121768"/>
                    <a:pt x="136722" y="146110"/>
                  </a:cubicBezTo>
                  <a:cubicBezTo>
                    <a:pt x="172176" y="170452"/>
                    <a:pt x="203397" y="225485"/>
                    <a:pt x="212922" y="228660"/>
                  </a:cubicBezTo>
                  <a:cubicBezTo>
                    <a:pt x="222447" y="231835"/>
                    <a:pt x="181701" y="200085"/>
                    <a:pt x="193872" y="165160"/>
                  </a:cubicBezTo>
                  <a:cubicBezTo>
                    <a:pt x="206043" y="130235"/>
                    <a:pt x="288064" y="26518"/>
                    <a:pt x="285947" y="19110"/>
                  </a:cubicBezTo>
                  <a:cubicBezTo>
                    <a:pt x="283830" y="11702"/>
                    <a:pt x="215568" y="120710"/>
                    <a:pt x="181172" y="120710"/>
                  </a:cubicBezTo>
                  <a:cubicBezTo>
                    <a:pt x="146776" y="120710"/>
                    <a:pt x="70047" y="-3115"/>
                    <a:pt x="70047" y="6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E163579D-8F7A-4E43-B7CB-2AB607A915BE}"/>
                </a:ext>
              </a:extLst>
            </p:cNvPr>
            <p:cNvSpPr/>
            <p:nvPr/>
          </p:nvSpPr>
          <p:spPr>
            <a:xfrm>
              <a:off x="2905119" y="3876674"/>
              <a:ext cx="171465" cy="264469"/>
            </a:xfrm>
            <a:custGeom>
              <a:avLst/>
              <a:gdLst>
                <a:gd name="connsiteX0" fmla="*/ 6 w 171465"/>
                <a:gd name="connsiteY0" fmla="*/ 206376 h 264469"/>
                <a:gd name="connsiteX1" fmla="*/ 136531 w 171465"/>
                <a:gd name="connsiteY1" fmla="*/ 254001 h 264469"/>
                <a:gd name="connsiteX2" fmla="*/ 142881 w 171465"/>
                <a:gd name="connsiteY2" fmla="*/ 260351 h 264469"/>
                <a:gd name="connsiteX3" fmla="*/ 149231 w 171465"/>
                <a:gd name="connsiteY3" fmla="*/ 203201 h 264469"/>
                <a:gd name="connsiteX4" fmla="*/ 123831 w 171465"/>
                <a:gd name="connsiteY4" fmla="*/ 180976 h 264469"/>
                <a:gd name="connsiteX5" fmla="*/ 171456 w 171465"/>
                <a:gd name="connsiteY5" fmla="*/ 1 h 264469"/>
                <a:gd name="connsiteX6" fmla="*/ 127006 w 171465"/>
                <a:gd name="connsiteY6" fmla="*/ 177801 h 264469"/>
                <a:gd name="connsiteX7" fmla="*/ 38106 w 171465"/>
                <a:gd name="connsiteY7" fmla="*/ 47626 h 264469"/>
                <a:gd name="connsiteX8" fmla="*/ 130181 w 171465"/>
                <a:gd name="connsiteY8" fmla="*/ 228601 h 264469"/>
                <a:gd name="connsiteX9" fmla="*/ 6 w 171465"/>
                <a:gd name="connsiteY9" fmla="*/ 206376 h 2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65" h="264469">
                  <a:moveTo>
                    <a:pt x="6" y="206376"/>
                  </a:moveTo>
                  <a:cubicBezTo>
                    <a:pt x="1064" y="210609"/>
                    <a:pt x="112719" y="245005"/>
                    <a:pt x="136531" y="254001"/>
                  </a:cubicBezTo>
                  <a:cubicBezTo>
                    <a:pt x="160343" y="262997"/>
                    <a:pt x="140764" y="268818"/>
                    <a:pt x="142881" y="260351"/>
                  </a:cubicBezTo>
                  <a:cubicBezTo>
                    <a:pt x="144998" y="251884"/>
                    <a:pt x="152406" y="216430"/>
                    <a:pt x="149231" y="203201"/>
                  </a:cubicBezTo>
                  <a:cubicBezTo>
                    <a:pt x="146056" y="189972"/>
                    <a:pt x="120127" y="214843"/>
                    <a:pt x="123831" y="180976"/>
                  </a:cubicBezTo>
                  <a:cubicBezTo>
                    <a:pt x="127535" y="147109"/>
                    <a:pt x="170927" y="530"/>
                    <a:pt x="171456" y="1"/>
                  </a:cubicBezTo>
                  <a:cubicBezTo>
                    <a:pt x="171985" y="-528"/>
                    <a:pt x="149231" y="169863"/>
                    <a:pt x="127006" y="177801"/>
                  </a:cubicBezTo>
                  <a:cubicBezTo>
                    <a:pt x="104781" y="185738"/>
                    <a:pt x="37577" y="39159"/>
                    <a:pt x="38106" y="47626"/>
                  </a:cubicBezTo>
                  <a:cubicBezTo>
                    <a:pt x="38635" y="56093"/>
                    <a:pt x="139177" y="199497"/>
                    <a:pt x="130181" y="228601"/>
                  </a:cubicBezTo>
                  <a:cubicBezTo>
                    <a:pt x="121185" y="257705"/>
                    <a:pt x="-1052" y="202143"/>
                    <a:pt x="6" y="20637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96BD343D-6BF1-B7E8-1210-C1FC47CAE7FB}"/>
                </a:ext>
              </a:extLst>
            </p:cNvPr>
            <p:cNvSpPr/>
            <p:nvPr/>
          </p:nvSpPr>
          <p:spPr>
            <a:xfrm>
              <a:off x="1592069" y="4206679"/>
              <a:ext cx="224325" cy="146949"/>
            </a:xfrm>
            <a:custGeom>
              <a:avLst/>
              <a:gdLst>
                <a:gd name="connsiteX0" fmla="*/ 1781 w 224325"/>
                <a:gd name="connsiteY0" fmla="*/ 54171 h 146949"/>
                <a:gd name="connsiteX1" fmla="*/ 49406 w 224325"/>
                <a:gd name="connsiteY1" fmla="*/ 104971 h 146949"/>
                <a:gd name="connsiteX2" fmla="*/ 36706 w 224325"/>
                <a:gd name="connsiteY2" fmla="*/ 146246 h 146949"/>
                <a:gd name="connsiteX3" fmla="*/ 90681 w 224325"/>
                <a:gd name="connsiteY3" fmla="*/ 70046 h 146949"/>
                <a:gd name="connsiteX4" fmla="*/ 224031 w 224325"/>
                <a:gd name="connsiteY4" fmla="*/ 196 h 146949"/>
                <a:gd name="connsiteX5" fmla="*/ 122431 w 224325"/>
                <a:gd name="connsiteY5" fmla="*/ 47821 h 146949"/>
                <a:gd name="connsiteX6" fmla="*/ 1781 w 224325"/>
                <a:gd name="connsiteY6" fmla="*/ 54171 h 14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25" h="146949">
                  <a:moveTo>
                    <a:pt x="1781" y="54171"/>
                  </a:moveTo>
                  <a:cubicBezTo>
                    <a:pt x="-10390" y="63696"/>
                    <a:pt x="43585" y="89625"/>
                    <a:pt x="49406" y="104971"/>
                  </a:cubicBezTo>
                  <a:cubicBezTo>
                    <a:pt x="55227" y="120317"/>
                    <a:pt x="29827" y="152067"/>
                    <a:pt x="36706" y="146246"/>
                  </a:cubicBezTo>
                  <a:cubicBezTo>
                    <a:pt x="43585" y="140425"/>
                    <a:pt x="59460" y="94388"/>
                    <a:pt x="90681" y="70046"/>
                  </a:cubicBezTo>
                  <a:cubicBezTo>
                    <a:pt x="121902" y="45704"/>
                    <a:pt x="218739" y="3900"/>
                    <a:pt x="224031" y="196"/>
                  </a:cubicBezTo>
                  <a:cubicBezTo>
                    <a:pt x="229323" y="-3508"/>
                    <a:pt x="162118" y="46234"/>
                    <a:pt x="122431" y="47821"/>
                  </a:cubicBezTo>
                  <a:cubicBezTo>
                    <a:pt x="82744" y="49408"/>
                    <a:pt x="13952" y="44646"/>
                    <a:pt x="1781" y="5417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ACCC3E82-EC43-B113-0B83-3DCBD521B51F}"/>
                </a:ext>
              </a:extLst>
            </p:cNvPr>
            <p:cNvSpPr/>
            <p:nvPr/>
          </p:nvSpPr>
          <p:spPr>
            <a:xfrm>
              <a:off x="1469987" y="4019144"/>
              <a:ext cx="384225" cy="67314"/>
            </a:xfrm>
            <a:custGeom>
              <a:avLst/>
              <a:gdLst>
                <a:gd name="connsiteX0" fmla="*/ 38 w 384225"/>
                <a:gd name="connsiteY0" fmla="*/ 67081 h 67314"/>
                <a:gd name="connsiteX1" fmla="*/ 222288 w 384225"/>
                <a:gd name="connsiteY1" fmla="*/ 38506 h 67314"/>
                <a:gd name="connsiteX2" fmla="*/ 184188 w 384225"/>
                <a:gd name="connsiteY2" fmla="*/ 57556 h 67314"/>
                <a:gd name="connsiteX3" fmla="*/ 276263 w 384225"/>
                <a:gd name="connsiteY3" fmla="*/ 25806 h 67314"/>
                <a:gd name="connsiteX4" fmla="*/ 384213 w 384225"/>
                <a:gd name="connsiteY4" fmla="*/ 406 h 67314"/>
                <a:gd name="connsiteX5" fmla="*/ 282613 w 384225"/>
                <a:gd name="connsiteY5" fmla="*/ 9931 h 67314"/>
                <a:gd name="connsiteX6" fmla="*/ 181013 w 384225"/>
                <a:gd name="connsiteY6" fmla="*/ 6756 h 67314"/>
                <a:gd name="connsiteX7" fmla="*/ 241338 w 384225"/>
                <a:gd name="connsiteY7" fmla="*/ 19456 h 67314"/>
                <a:gd name="connsiteX8" fmla="*/ 38 w 384225"/>
                <a:gd name="connsiteY8" fmla="*/ 67081 h 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225" h="67314">
                  <a:moveTo>
                    <a:pt x="38" y="67081"/>
                  </a:moveTo>
                  <a:cubicBezTo>
                    <a:pt x="-3137" y="70256"/>
                    <a:pt x="191596" y="40093"/>
                    <a:pt x="222288" y="38506"/>
                  </a:cubicBezTo>
                  <a:cubicBezTo>
                    <a:pt x="252980" y="36918"/>
                    <a:pt x="175192" y="59673"/>
                    <a:pt x="184188" y="57556"/>
                  </a:cubicBezTo>
                  <a:cubicBezTo>
                    <a:pt x="193184" y="55439"/>
                    <a:pt x="242926" y="35331"/>
                    <a:pt x="276263" y="25806"/>
                  </a:cubicBezTo>
                  <a:cubicBezTo>
                    <a:pt x="309601" y="16281"/>
                    <a:pt x="383155" y="3052"/>
                    <a:pt x="384213" y="406"/>
                  </a:cubicBezTo>
                  <a:cubicBezTo>
                    <a:pt x="385271" y="-2240"/>
                    <a:pt x="316480" y="8873"/>
                    <a:pt x="282613" y="9931"/>
                  </a:cubicBezTo>
                  <a:cubicBezTo>
                    <a:pt x="248746" y="10989"/>
                    <a:pt x="187892" y="5169"/>
                    <a:pt x="181013" y="6756"/>
                  </a:cubicBezTo>
                  <a:cubicBezTo>
                    <a:pt x="174134" y="8343"/>
                    <a:pt x="266209" y="11519"/>
                    <a:pt x="241338" y="19456"/>
                  </a:cubicBezTo>
                  <a:cubicBezTo>
                    <a:pt x="216467" y="27393"/>
                    <a:pt x="3213" y="63906"/>
                    <a:pt x="38" y="6708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FDB3EA5D-0B19-75A4-F694-29BEC2E4923D}"/>
                </a:ext>
              </a:extLst>
            </p:cNvPr>
            <p:cNvSpPr/>
            <p:nvPr/>
          </p:nvSpPr>
          <p:spPr>
            <a:xfrm>
              <a:off x="1588277" y="4052172"/>
              <a:ext cx="257162" cy="82118"/>
            </a:xfrm>
            <a:custGeom>
              <a:avLst/>
              <a:gdLst>
                <a:gd name="connsiteX0" fmla="*/ 2398 w 257162"/>
                <a:gd name="connsiteY0" fmla="*/ 81678 h 82118"/>
                <a:gd name="connsiteX1" fmla="*/ 250048 w 257162"/>
                <a:gd name="connsiteY1" fmla="*/ 2303 h 82118"/>
                <a:gd name="connsiteX2" fmla="*/ 183373 w 257162"/>
                <a:gd name="connsiteY2" fmla="*/ 21353 h 82118"/>
                <a:gd name="connsiteX3" fmla="*/ 113523 w 257162"/>
                <a:gd name="connsiteY3" fmla="*/ 21353 h 82118"/>
                <a:gd name="connsiteX4" fmla="*/ 123048 w 257162"/>
                <a:gd name="connsiteY4" fmla="*/ 34053 h 82118"/>
                <a:gd name="connsiteX5" fmla="*/ 2398 w 257162"/>
                <a:gd name="connsiteY5" fmla="*/ 81678 h 8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62" h="82118">
                  <a:moveTo>
                    <a:pt x="2398" y="81678"/>
                  </a:moveTo>
                  <a:cubicBezTo>
                    <a:pt x="23564" y="76386"/>
                    <a:pt x="219886" y="12357"/>
                    <a:pt x="250048" y="2303"/>
                  </a:cubicBezTo>
                  <a:cubicBezTo>
                    <a:pt x="280210" y="-7751"/>
                    <a:pt x="206127" y="18178"/>
                    <a:pt x="183373" y="21353"/>
                  </a:cubicBezTo>
                  <a:cubicBezTo>
                    <a:pt x="160619" y="24528"/>
                    <a:pt x="123577" y="19236"/>
                    <a:pt x="113523" y="21353"/>
                  </a:cubicBezTo>
                  <a:cubicBezTo>
                    <a:pt x="103469" y="23470"/>
                    <a:pt x="139452" y="25057"/>
                    <a:pt x="123048" y="34053"/>
                  </a:cubicBezTo>
                  <a:cubicBezTo>
                    <a:pt x="106644" y="43049"/>
                    <a:pt x="-18768" y="86970"/>
                    <a:pt x="2398" y="816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BE990138-5DBB-4362-C32E-FA4A5F0DFC2F}"/>
                </a:ext>
              </a:extLst>
            </p:cNvPr>
            <p:cNvSpPr/>
            <p:nvPr/>
          </p:nvSpPr>
          <p:spPr>
            <a:xfrm>
              <a:off x="1581064" y="3720770"/>
              <a:ext cx="323944" cy="248013"/>
            </a:xfrm>
            <a:custGeom>
              <a:avLst/>
              <a:gdLst>
                <a:gd name="connsiteX0" fmla="*/ 86 w 323944"/>
                <a:gd name="connsiteY0" fmla="*/ 63830 h 248013"/>
                <a:gd name="connsiteX1" fmla="*/ 238211 w 323944"/>
                <a:gd name="connsiteY1" fmla="*/ 70180 h 248013"/>
                <a:gd name="connsiteX2" fmla="*/ 231861 w 323944"/>
                <a:gd name="connsiteY2" fmla="*/ 44780 h 248013"/>
                <a:gd name="connsiteX3" fmla="*/ 308061 w 323944"/>
                <a:gd name="connsiteY3" fmla="*/ 108280 h 248013"/>
                <a:gd name="connsiteX4" fmla="*/ 279486 w 323944"/>
                <a:gd name="connsiteY4" fmla="*/ 35255 h 248013"/>
                <a:gd name="connsiteX5" fmla="*/ 295361 w 323944"/>
                <a:gd name="connsiteY5" fmla="*/ 117805 h 248013"/>
                <a:gd name="connsiteX6" fmla="*/ 323936 w 323944"/>
                <a:gd name="connsiteY6" fmla="*/ 171780 h 248013"/>
                <a:gd name="connsiteX7" fmla="*/ 298536 w 323944"/>
                <a:gd name="connsiteY7" fmla="*/ 247980 h 248013"/>
                <a:gd name="connsiteX8" fmla="*/ 308061 w 323944"/>
                <a:gd name="connsiteY8" fmla="*/ 162255 h 248013"/>
                <a:gd name="connsiteX9" fmla="*/ 241386 w 323944"/>
                <a:gd name="connsiteY9" fmla="*/ 82880 h 248013"/>
                <a:gd name="connsiteX10" fmla="*/ 152486 w 323944"/>
                <a:gd name="connsiteY10" fmla="*/ 330 h 248013"/>
                <a:gd name="connsiteX11" fmla="*/ 209636 w 323944"/>
                <a:gd name="connsiteY11" fmla="*/ 54305 h 248013"/>
                <a:gd name="connsiteX12" fmla="*/ 86 w 323944"/>
                <a:gd name="connsiteY12" fmla="*/ 63830 h 2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44" h="248013">
                  <a:moveTo>
                    <a:pt x="86" y="63830"/>
                  </a:moveTo>
                  <a:cubicBezTo>
                    <a:pt x="4848" y="66476"/>
                    <a:pt x="199582" y="73355"/>
                    <a:pt x="238211" y="70180"/>
                  </a:cubicBezTo>
                  <a:cubicBezTo>
                    <a:pt x="276840" y="67005"/>
                    <a:pt x="220219" y="38430"/>
                    <a:pt x="231861" y="44780"/>
                  </a:cubicBezTo>
                  <a:cubicBezTo>
                    <a:pt x="243503" y="51130"/>
                    <a:pt x="300123" y="109868"/>
                    <a:pt x="308061" y="108280"/>
                  </a:cubicBezTo>
                  <a:cubicBezTo>
                    <a:pt x="315999" y="106692"/>
                    <a:pt x="281603" y="33667"/>
                    <a:pt x="279486" y="35255"/>
                  </a:cubicBezTo>
                  <a:cubicBezTo>
                    <a:pt x="277369" y="36843"/>
                    <a:pt x="287953" y="95051"/>
                    <a:pt x="295361" y="117805"/>
                  </a:cubicBezTo>
                  <a:cubicBezTo>
                    <a:pt x="302769" y="140559"/>
                    <a:pt x="323407" y="150084"/>
                    <a:pt x="323936" y="171780"/>
                  </a:cubicBezTo>
                  <a:cubicBezTo>
                    <a:pt x="324465" y="193476"/>
                    <a:pt x="301182" y="249568"/>
                    <a:pt x="298536" y="247980"/>
                  </a:cubicBezTo>
                  <a:cubicBezTo>
                    <a:pt x="295890" y="246393"/>
                    <a:pt x="317586" y="189772"/>
                    <a:pt x="308061" y="162255"/>
                  </a:cubicBezTo>
                  <a:cubicBezTo>
                    <a:pt x="298536" y="134738"/>
                    <a:pt x="267315" y="109867"/>
                    <a:pt x="241386" y="82880"/>
                  </a:cubicBezTo>
                  <a:cubicBezTo>
                    <a:pt x="215457" y="55893"/>
                    <a:pt x="157778" y="5092"/>
                    <a:pt x="152486" y="330"/>
                  </a:cubicBezTo>
                  <a:cubicBezTo>
                    <a:pt x="147194" y="-4433"/>
                    <a:pt x="229744" y="43722"/>
                    <a:pt x="209636" y="54305"/>
                  </a:cubicBezTo>
                  <a:cubicBezTo>
                    <a:pt x="189528" y="64888"/>
                    <a:pt x="-4676" y="61184"/>
                    <a:pt x="86" y="638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48C902BE-2E3B-C6AC-BE96-C4ABC86B7662}"/>
                </a:ext>
              </a:extLst>
            </p:cNvPr>
            <p:cNvSpPr/>
            <p:nvPr/>
          </p:nvSpPr>
          <p:spPr>
            <a:xfrm>
              <a:off x="1757523" y="3097881"/>
              <a:ext cx="808215" cy="142258"/>
            </a:xfrm>
            <a:custGeom>
              <a:avLst/>
              <a:gdLst>
                <a:gd name="connsiteX0" fmla="*/ 4602 w 808215"/>
                <a:gd name="connsiteY0" fmla="*/ 19969 h 142258"/>
                <a:gd name="connsiteX1" fmla="*/ 325277 w 808215"/>
                <a:gd name="connsiteY1" fmla="*/ 131094 h 142258"/>
                <a:gd name="connsiteX2" fmla="*/ 280827 w 808215"/>
                <a:gd name="connsiteY2" fmla="*/ 124744 h 142258"/>
                <a:gd name="connsiteX3" fmla="*/ 598327 w 808215"/>
                <a:gd name="connsiteY3" fmla="*/ 10444 h 142258"/>
                <a:gd name="connsiteX4" fmla="*/ 557052 w 808215"/>
                <a:gd name="connsiteY4" fmla="*/ 35844 h 142258"/>
                <a:gd name="connsiteX5" fmla="*/ 807877 w 808215"/>
                <a:gd name="connsiteY5" fmla="*/ 919 h 142258"/>
                <a:gd name="connsiteX6" fmla="*/ 604677 w 808215"/>
                <a:gd name="connsiteY6" fmla="*/ 10444 h 142258"/>
                <a:gd name="connsiteX7" fmla="*/ 341152 w 808215"/>
                <a:gd name="connsiteY7" fmla="*/ 13619 h 142258"/>
                <a:gd name="connsiteX8" fmla="*/ 436402 w 808215"/>
                <a:gd name="connsiteY8" fmla="*/ 42194 h 142258"/>
                <a:gd name="connsiteX9" fmla="*/ 341152 w 808215"/>
                <a:gd name="connsiteY9" fmla="*/ 96169 h 142258"/>
                <a:gd name="connsiteX10" fmla="*/ 204627 w 808215"/>
                <a:gd name="connsiteY10" fmla="*/ 16794 h 142258"/>
                <a:gd name="connsiteX11" fmla="*/ 299877 w 808215"/>
                <a:gd name="connsiteY11" fmla="*/ 127919 h 142258"/>
                <a:gd name="connsiteX12" fmla="*/ 147477 w 808215"/>
                <a:gd name="connsiteY12" fmla="*/ 61244 h 142258"/>
                <a:gd name="connsiteX13" fmla="*/ 4602 w 808215"/>
                <a:gd name="connsiteY13" fmla="*/ 19969 h 14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8215" h="142258">
                  <a:moveTo>
                    <a:pt x="4602" y="19969"/>
                  </a:moveTo>
                  <a:cubicBezTo>
                    <a:pt x="34235" y="31611"/>
                    <a:pt x="279240" y="113632"/>
                    <a:pt x="325277" y="131094"/>
                  </a:cubicBezTo>
                  <a:cubicBezTo>
                    <a:pt x="371314" y="148556"/>
                    <a:pt x="235319" y="144852"/>
                    <a:pt x="280827" y="124744"/>
                  </a:cubicBezTo>
                  <a:cubicBezTo>
                    <a:pt x="326335" y="104636"/>
                    <a:pt x="552290" y="25261"/>
                    <a:pt x="598327" y="10444"/>
                  </a:cubicBezTo>
                  <a:cubicBezTo>
                    <a:pt x="644364" y="-4373"/>
                    <a:pt x="522127" y="37432"/>
                    <a:pt x="557052" y="35844"/>
                  </a:cubicBezTo>
                  <a:cubicBezTo>
                    <a:pt x="591977" y="34256"/>
                    <a:pt x="799940" y="5152"/>
                    <a:pt x="807877" y="919"/>
                  </a:cubicBezTo>
                  <a:cubicBezTo>
                    <a:pt x="815814" y="-3314"/>
                    <a:pt x="682464" y="8327"/>
                    <a:pt x="604677" y="10444"/>
                  </a:cubicBezTo>
                  <a:cubicBezTo>
                    <a:pt x="526890" y="12561"/>
                    <a:pt x="369198" y="8327"/>
                    <a:pt x="341152" y="13619"/>
                  </a:cubicBezTo>
                  <a:cubicBezTo>
                    <a:pt x="313106" y="18911"/>
                    <a:pt x="436402" y="28436"/>
                    <a:pt x="436402" y="42194"/>
                  </a:cubicBezTo>
                  <a:cubicBezTo>
                    <a:pt x="436402" y="55952"/>
                    <a:pt x="379781" y="100402"/>
                    <a:pt x="341152" y="96169"/>
                  </a:cubicBezTo>
                  <a:cubicBezTo>
                    <a:pt x="302523" y="91936"/>
                    <a:pt x="211506" y="11502"/>
                    <a:pt x="204627" y="16794"/>
                  </a:cubicBezTo>
                  <a:cubicBezTo>
                    <a:pt x="197748" y="22086"/>
                    <a:pt x="309402" y="120511"/>
                    <a:pt x="299877" y="127919"/>
                  </a:cubicBezTo>
                  <a:cubicBezTo>
                    <a:pt x="290352" y="135327"/>
                    <a:pt x="198806" y="77648"/>
                    <a:pt x="147477" y="61244"/>
                  </a:cubicBezTo>
                  <a:cubicBezTo>
                    <a:pt x="96148" y="44840"/>
                    <a:pt x="-25031" y="8327"/>
                    <a:pt x="4602" y="199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508A6CD5-2306-3961-92CE-AEDB05BE565F}"/>
                </a:ext>
              </a:extLst>
            </p:cNvPr>
            <p:cNvSpPr/>
            <p:nvPr/>
          </p:nvSpPr>
          <p:spPr>
            <a:xfrm>
              <a:off x="2222382" y="3194049"/>
              <a:ext cx="309341" cy="299570"/>
            </a:xfrm>
            <a:custGeom>
              <a:avLst/>
              <a:gdLst>
                <a:gd name="connsiteX0" fmla="*/ 104893 w 309341"/>
                <a:gd name="connsiteY0" fmla="*/ 22226 h 299570"/>
                <a:gd name="connsiteX1" fmla="*/ 298568 w 309341"/>
                <a:gd name="connsiteY1" fmla="*/ 219076 h 299570"/>
                <a:gd name="connsiteX2" fmla="*/ 254118 w 309341"/>
                <a:gd name="connsiteY2" fmla="*/ 196851 h 299570"/>
                <a:gd name="connsiteX3" fmla="*/ 118 w 309341"/>
                <a:gd name="connsiteY3" fmla="*/ 184151 h 299570"/>
                <a:gd name="connsiteX4" fmla="*/ 289043 w 309341"/>
                <a:gd name="connsiteY4" fmla="*/ 206376 h 299570"/>
                <a:gd name="connsiteX5" fmla="*/ 285868 w 309341"/>
                <a:gd name="connsiteY5" fmla="*/ 263526 h 299570"/>
                <a:gd name="connsiteX6" fmla="*/ 304918 w 309341"/>
                <a:gd name="connsiteY6" fmla="*/ 298451 h 299570"/>
                <a:gd name="connsiteX7" fmla="*/ 279518 w 309341"/>
                <a:gd name="connsiteY7" fmla="*/ 222251 h 299570"/>
                <a:gd name="connsiteX8" fmla="*/ 263643 w 309341"/>
                <a:gd name="connsiteY8" fmla="*/ 146051 h 299570"/>
                <a:gd name="connsiteX9" fmla="*/ 273168 w 309341"/>
                <a:gd name="connsiteY9" fmla="*/ 1 h 299570"/>
                <a:gd name="connsiteX10" fmla="*/ 254118 w 309341"/>
                <a:gd name="connsiteY10" fmla="*/ 142876 h 299570"/>
                <a:gd name="connsiteX11" fmla="*/ 104893 w 309341"/>
                <a:gd name="connsiteY11" fmla="*/ 22226 h 29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341" h="299570">
                  <a:moveTo>
                    <a:pt x="104893" y="22226"/>
                  </a:moveTo>
                  <a:cubicBezTo>
                    <a:pt x="112301" y="34926"/>
                    <a:pt x="273697" y="189972"/>
                    <a:pt x="298568" y="219076"/>
                  </a:cubicBezTo>
                  <a:cubicBezTo>
                    <a:pt x="323439" y="248180"/>
                    <a:pt x="303860" y="202672"/>
                    <a:pt x="254118" y="196851"/>
                  </a:cubicBezTo>
                  <a:cubicBezTo>
                    <a:pt x="204376" y="191030"/>
                    <a:pt x="-5703" y="182564"/>
                    <a:pt x="118" y="184151"/>
                  </a:cubicBezTo>
                  <a:cubicBezTo>
                    <a:pt x="5939" y="185739"/>
                    <a:pt x="241418" y="193147"/>
                    <a:pt x="289043" y="206376"/>
                  </a:cubicBezTo>
                  <a:cubicBezTo>
                    <a:pt x="336668" y="219605"/>
                    <a:pt x="283222" y="248180"/>
                    <a:pt x="285868" y="263526"/>
                  </a:cubicBezTo>
                  <a:cubicBezTo>
                    <a:pt x="288514" y="278872"/>
                    <a:pt x="305976" y="305330"/>
                    <a:pt x="304918" y="298451"/>
                  </a:cubicBezTo>
                  <a:cubicBezTo>
                    <a:pt x="303860" y="291572"/>
                    <a:pt x="286397" y="247651"/>
                    <a:pt x="279518" y="222251"/>
                  </a:cubicBezTo>
                  <a:cubicBezTo>
                    <a:pt x="272639" y="196851"/>
                    <a:pt x="264701" y="183093"/>
                    <a:pt x="263643" y="146051"/>
                  </a:cubicBezTo>
                  <a:cubicBezTo>
                    <a:pt x="262585" y="109009"/>
                    <a:pt x="274755" y="530"/>
                    <a:pt x="273168" y="1"/>
                  </a:cubicBezTo>
                  <a:cubicBezTo>
                    <a:pt x="271581" y="-528"/>
                    <a:pt x="275814" y="135468"/>
                    <a:pt x="254118" y="142876"/>
                  </a:cubicBezTo>
                  <a:cubicBezTo>
                    <a:pt x="232422" y="150284"/>
                    <a:pt x="97485" y="9526"/>
                    <a:pt x="104893" y="222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C50D9DC3-A6ED-0235-68F8-DF56DBD6B5C8}"/>
                </a:ext>
              </a:extLst>
            </p:cNvPr>
            <p:cNvSpPr/>
            <p:nvPr/>
          </p:nvSpPr>
          <p:spPr>
            <a:xfrm>
              <a:off x="2180363" y="3460005"/>
              <a:ext cx="474623" cy="135256"/>
            </a:xfrm>
            <a:custGeom>
              <a:avLst/>
              <a:gdLst>
                <a:gd name="connsiteX0" fmla="*/ 4037 w 474623"/>
                <a:gd name="connsiteY0" fmla="*/ 76945 h 135256"/>
                <a:gd name="connsiteX1" fmla="*/ 270737 w 474623"/>
                <a:gd name="connsiteY1" fmla="*/ 29320 h 135256"/>
                <a:gd name="connsiteX2" fmla="*/ 267562 w 474623"/>
                <a:gd name="connsiteY2" fmla="*/ 10270 h 135256"/>
                <a:gd name="connsiteX3" fmla="*/ 435837 w 474623"/>
                <a:gd name="connsiteY3" fmla="*/ 134095 h 135256"/>
                <a:gd name="connsiteX4" fmla="*/ 407262 w 474623"/>
                <a:gd name="connsiteY4" fmla="*/ 73770 h 135256"/>
                <a:gd name="connsiteX5" fmla="*/ 435837 w 474623"/>
                <a:gd name="connsiteY5" fmla="*/ 99170 h 135256"/>
                <a:gd name="connsiteX6" fmla="*/ 473937 w 474623"/>
                <a:gd name="connsiteY6" fmla="*/ 51545 h 135256"/>
                <a:gd name="connsiteX7" fmla="*/ 400912 w 474623"/>
                <a:gd name="connsiteY7" fmla="*/ 76945 h 135256"/>
                <a:gd name="connsiteX8" fmla="*/ 264387 w 474623"/>
                <a:gd name="connsiteY8" fmla="*/ 3920 h 135256"/>
                <a:gd name="connsiteX9" fmla="*/ 35787 w 474623"/>
                <a:gd name="connsiteY9" fmla="*/ 10270 h 135256"/>
                <a:gd name="connsiteX10" fmla="*/ 286612 w 474623"/>
                <a:gd name="connsiteY10" fmla="*/ 13445 h 135256"/>
                <a:gd name="connsiteX11" fmla="*/ 121512 w 474623"/>
                <a:gd name="connsiteY11" fmla="*/ 42020 h 135256"/>
                <a:gd name="connsiteX12" fmla="*/ 4037 w 474623"/>
                <a:gd name="connsiteY12" fmla="*/ 76945 h 13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623" h="135256">
                  <a:moveTo>
                    <a:pt x="4037" y="76945"/>
                  </a:moveTo>
                  <a:cubicBezTo>
                    <a:pt x="28908" y="74828"/>
                    <a:pt x="226816" y="40432"/>
                    <a:pt x="270737" y="29320"/>
                  </a:cubicBezTo>
                  <a:cubicBezTo>
                    <a:pt x="314658" y="18208"/>
                    <a:pt x="240045" y="-7193"/>
                    <a:pt x="267562" y="10270"/>
                  </a:cubicBezTo>
                  <a:cubicBezTo>
                    <a:pt x="295079" y="27732"/>
                    <a:pt x="412554" y="123512"/>
                    <a:pt x="435837" y="134095"/>
                  </a:cubicBezTo>
                  <a:cubicBezTo>
                    <a:pt x="459120" y="144678"/>
                    <a:pt x="407262" y="79591"/>
                    <a:pt x="407262" y="73770"/>
                  </a:cubicBezTo>
                  <a:cubicBezTo>
                    <a:pt x="407262" y="67949"/>
                    <a:pt x="424725" y="102874"/>
                    <a:pt x="435837" y="99170"/>
                  </a:cubicBezTo>
                  <a:cubicBezTo>
                    <a:pt x="446949" y="95466"/>
                    <a:pt x="479758" y="55249"/>
                    <a:pt x="473937" y="51545"/>
                  </a:cubicBezTo>
                  <a:cubicBezTo>
                    <a:pt x="468116" y="47841"/>
                    <a:pt x="435837" y="84882"/>
                    <a:pt x="400912" y="76945"/>
                  </a:cubicBezTo>
                  <a:cubicBezTo>
                    <a:pt x="365987" y="69008"/>
                    <a:pt x="325241" y="15032"/>
                    <a:pt x="264387" y="3920"/>
                  </a:cubicBezTo>
                  <a:cubicBezTo>
                    <a:pt x="203533" y="-7192"/>
                    <a:pt x="32083" y="8683"/>
                    <a:pt x="35787" y="10270"/>
                  </a:cubicBezTo>
                  <a:cubicBezTo>
                    <a:pt x="39491" y="11857"/>
                    <a:pt x="272325" y="8153"/>
                    <a:pt x="286612" y="13445"/>
                  </a:cubicBezTo>
                  <a:cubicBezTo>
                    <a:pt x="300899" y="18737"/>
                    <a:pt x="167549" y="30908"/>
                    <a:pt x="121512" y="42020"/>
                  </a:cubicBezTo>
                  <a:cubicBezTo>
                    <a:pt x="75475" y="53132"/>
                    <a:pt x="-20834" y="79062"/>
                    <a:pt x="4037" y="7694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0F416841-6354-7B05-3211-4D80418173AB}"/>
                </a:ext>
              </a:extLst>
            </p:cNvPr>
            <p:cNvSpPr/>
            <p:nvPr/>
          </p:nvSpPr>
          <p:spPr>
            <a:xfrm>
              <a:off x="1777995" y="3546297"/>
              <a:ext cx="74104" cy="192290"/>
            </a:xfrm>
            <a:custGeom>
              <a:avLst/>
              <a:gdLst>
                <a:gd name="connsiteX0" fmla="*/ 47630 w 74104"/>
                <a:gd name="connsiteY0" fmla="*/ 178 h 192290"/>
                <a:gd name="connsiteX1" fmla="*/ 19055 w 74104"/>
                <a:gd name="connsiteY1" fmla="*/ 95428 h 192290"/>
                <a:gd name="connsiteX2" fmla="*/ 73030 w 74104"/>
                <a:gd name="connsiteY2" fmla="*/ 190678 h 192290"/>
                <a:gd name="connsiteX3" fmla="*/ 50805 w 74104"/>
                <a:gd name="connsiteY3" fmla="*/ 149403 h 192290"/>
                <a:gd name="connsiteX4" fmla="*/ 5 w 74104"/>
                <a:gd name="connsiteY4" fmla="*/ 73203 h 192290"/>
                <a:gd name="connsiteX5" fmla="*/ 47630 w 74104"/>
                <a:gd name="connsiteY5" fmla="*/ 178 h 19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04" h="192290">
                  <a:moveTo>
                    <a:pt x="47630" y="178"/>
                  </a:moveTo>
                  <a:cubicBezTo>
                    <a:pt x="50805" y="3882"/>
                    <a:pt x="14822" y="63678"/>
                    <a:pt x="19055" y="95428"/>
                  </a:cubicBezTo>
                  <a:cubicBezTo>
                    <a:pt x="23288" y="127178"/>
                    <a:pt x="67738" y="181682"/>
                    <a:pt x="73030" y="190678"/>
                  </a:cubicBezTo>
                  <a:cubicBezTo>
                    <a:pt x="78322" y="199674"/>
                    <a:pt x="62976" y="168982"/>
                    <a:pt x="50805" y="149403"/>
                  </a:cubicBezTo>
                  <a:cubicBezTo>
                    <a:pt x="38634" y="129824"/>
                    <a:pt x="-524" y="94899"/>
                    <a:pt x="5" y="73203"/>
                  </a:cubicBezTo>
                  <a:cubicBezTo>
                    <a:pt x="534" y="51507"/>
                    <a:pt x="44455" y="-3526"/>
                    <a:pt x="47630" y="17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DD706FB5-75D7-196A-99DD-195FA91643F9}"/>
                </a:ext>
              </a:extLst>
            </p:cNvPr>
            <p:cNvSpPr/>
            <p:nvPr/>
          </p:nvSpPr>
          <p:spPr>
            <a:xfrm>
              <a:off x="1955037" y="4533884"/>
              <a:ext cx="83581" cy="76293"/>
            </a:xfrm>
            <a:custGeom>
              <a:avLst/>
              <a:gdLst>
                <a:gd name="connsiteX0" fmla="*/ 35688 w 83581"/>
                <a:gd name="connsiteY0" fmla="*/ 16 h 76293"/>
                <a:gd name="connsiteX1" fmla="*/ 38863 w 83581"/>
                <a:gd name="connsiteY1" fmla="*/ 60341 h 76293"/>
                <a:gd name="connsiteX2" fmla="*/ 83313 w 83581"/>
                <a:gd name="connsiteY2" fmla="*/ 76216 h 76293"/>
                <a:gd name="connsiteX3" fmla="*/ 54738 w 83581"/>
                <a:gd name="connsiteY3" fmla="*/ 66691 h 76293"/>
                <a:gd name="connsiteX4" fmla="*/ 763 w 83581"/>
                <a:gd name="connsiteY4" fmla="*/ 73041 h 76293"/>
                <a:gd name="connsiteX5" fmla="*/ 22988 w 83581"/>
                <a:gd name="connsiteY5" fmla="*/ 66691 h 76293"/>
                <a:gd name="connsiteX6" fmla="*/ 35688 w 83581"/>
                <a:gd name="connsiteY6" fmla="*/ 16 h 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1" h="76293">
                  <a:moveTo>
                    <a:pt x="35688" y="16"/>
                  </a:moveTo>
                  <a:cubicBezTo>
                    <a:pt x="38334" y="-1042"/>
                    <a:pt x="30926" y="47641"/>
                    <a:pt x="38863" y="60341"/>
                  </a:cubicBezTo>
                  <a:cubicBezTo>
                    <a:pt x="46800" y="73041"/>
                    <a:pt x="80667" y="75158"/>
                    <a:pt x="83313" y="76216"/>
                  </a:cubicBezTo>
                  <a:cubicBezTo>
                    <a:pt x="85959" y="77274"/>
                    <a:pt x="68496" y="67220"/>
                    <a:pt x="54738" y="66691"/>
                  </a:cubicBezTo>
                  <a:cubicBezTo>
                    <a:pt x="40980" y="66162"/>
                    <a:pt x="6055" y="73041"/>
                    <a:pt x="763" y="73041"/>
                  </a:cubicBezTo>
                  <a:cubicBezTo>
                    <a:pt x="-4529" y="73041"/>
                    <a:pt x="19284" y="73570"/>
                    <a:pt x="22988" y="66691"/>
                  </a:cubicBezTo>
                  <a:cubicBezTo>
                    <a:pt x="26692" y="59812"/>
                    <a:pt x="33042" y="1074"/>
                    <a:pt x="35688" y="1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E16922D9-4B13-C768-03F1-5C612E8C93EC}"/>
                </a:ext>
              </a:extLst>
            </p:cNvPr>
            <p:cNvSpPr/>
            <p:nvPr/>
          </p:nvSpPr>
          <p:spPr>
            <a:xfrm>
              <a:off x="2057022" y="4527510"/>
              <a:ext cx="98831" cy="79551"/>
            </a:xfrm>
            <a:custGeom>
              <a:avLst/>
              <a:gdLst>
                <a:gd name="connsiteX0" fmla="*/ 378 w 98831"/>
                <a:gd name="connsiteY0" fmla="*/ 40 h 79551"/>
                <a:gd name="connsiteX1" fmla="*/ 51178 w 98831"/>
                <a:gd name="connsiteY1" fmla="*/ 54015 h 79551"/>
                <a:gd name="connsiteX2" fmla="*/ 25778 w 98831"/>
                <a:gd name="connsiteY2" fmla="*/ 79415 h 79551"/>
                <a:gd name="connsiteX3" fmla="*/ 60703 w 98831"/>
                <a:gd name="connsiteY3" fmla="*/ 63540 h 79551"/>
                <a:gd name="connsiteX4" fmla="*/ 86103 w 98831"/>
                <a:gd name="connsiteY4" fmla="*/ 50840 h 79551"/>
                <a:gd name="connsiteX5" fmla="*/ 98803 w 98831"/>
                <a:gd name="connsiteY5" fmla="*/ 15915 h 79551"/>
                <a:gd name="connsiteX6" fmla="*/ 82928 w 98831"/>
                <a:gd name="connsiteY6" fmla="*/ 44490 h 79551"/>
                <a:gd name="connsiteX7" fmla="*/ 378 w 98831"/>
                <a:gd name="connsiteY7" fmla="*/ 40 h 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" h="79551">
                  <a:moveTo>
                    <a:pt x="378" y="40"/>
                  </a:moveTo>
                  <a:cubicBezTo>
                    <a:pt x="-4914" y="1627"/>
                    <a:pt x="46945" y="40786"/>
                    <a:pt x="51178" y="54015"/>
                  </a:cubicBezTo>
                  <a:cubicBezTo>
                    <a:pt x="55411" y="67244"/>
                    <a:pt x="24191" y="77828"/>
                    <a:pt x="25778" y="79415"/>
                  </a:cubicBezTo>
                  <a:cubicBezTo>
                    <a:pt x="27365" y="81002"/>
                    <a:pt x="50649" y="68303"/>
                    <a:pt x="60703" y="63540"/>
                  </a:cubicBezTo>
                  <a:cubicBezTo>
                    <a:pt x="70757" y="58778"/>
                    <a:pt x="79753" y="58777"/>
                    <a:pt x="86103" y="50840"/>
                  </a:cubicBezTo>
                  <a:cubicBezTo>
                    <a:pt x="92453" y="42903"/>
                    <a:pt x="99332" y="16973"/>
                    <a:pt x="98803" y="15915"/>
                  </a:cubicBezTo>
                  <a:cubicBezTo>
                    <a:pt x="98274" y="14857"/>
                    <a:pt x="97745" y="45019"/>
                    <a:pt x="82928" y="44490"/>
                  </a:cubicBezTo>
                  <a:cubicBezTo>
                    <a:pt x="68111" y="43961"/>
                    <a:pt x="5670" y="-1547"/>
                    <a:pt x="378" y="4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8FB6DE28-0A83-32F3-0C99-C3E844BD5ACC}"/>
                </a:ext>
              </a:extLst>
            </p:cNvPr>
            <p:cNvSpPr/>
            <p:nvPr/>
          </p:nvSpPr>
          <p:spPr>
            <a:xfrm>
              <a:off x="1767363" y="4587867"/>
              <a:ext cx="107741" cy="295823"/>
            </a:xfrm>
            <a:custGeom>
              <a:avLst/>
              <a:gdLst>
                <a:gd name="connsiteX0" fmla="*/ 64612 w 107741"/>
                <a:gd name="connsiteY0" fmla="*/ 8 h 295823"/>
                <a:gd name="connsiteX1" fmla="*/ 45562 w 107741"/>
                <a:gd name="connsiteY1" fmla="*/ 104783 h 295823"/>
                <a:gd name="connsiteX2" fmla="*/ 58262 w 107741"/>
                <a:gd name="connsiteY2" fmla="*/ 161933 h 295823"/>
                <a:gd name="connsiteX3" fmla="*/ 29687 w 107741"/>
                <a:gd name="connsiteY3" fmla="*/ 127008 h 295823"/>
                <a:gd name="connsiteX4" fmla="*/ 105887 w 107741"/>
                <a:gd name="connsiteY4" fmla="*/ 292108 h 295823"/>
                <a:gd name="connsiteX5" fmla="*/ 77312 w 107741"/>
                <a:gd name="connsiteY5" fmla="*/ 225433 h 295823"/>
                <a:gd name="connsiteX6" fmla="*/ 1112 w 107741"/>
                <a:gd name="connsiteY6" fmla="*/ 38108 h 295823"/>
                <a:gd name="connsiteX7" fmla="*/ 32862 w 107741"/>
                <a:gd name="connsiteY7" fmla="*/ 98433 h 295823"/>
                <a:gd name="connsiteX8" fmla="*/ 64612 w 107741"/>
                <a:gd name="connsiteY8" fmla="*/ 8 h 29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41" h="295823">
                  <a:moveTo>
                    <a:pt x="64612" y="8"/>
                  </a:moveTo>
                  <a:cubicBezTo>
                    <a:pt x="66729" y="1066"/>
                    <a:pt x="46620" y="77796"/>
                    <a:pt x="45562" y="104783"/>
                  </a:cubicBezTo>
                  <a:cubicBezTo>
                    <a:pt x="44504" y="131770"/>
                    <a:pt x="60908" y="158229"/>
                    <a:pt x="58262" y="161933"/>
                  </a:cubicBezTo>
                  <a:cubicBezTo>
                    <a:pt x="55616" y="165637"/>
                    <a:pt x="21750" y="105312"/>
                    <a:pt x="29687" y="127008"/>
                  </a:cubicBezTo>
                  <a:cubicBezTo>
                    <a:pt x="37624" y="148704"/>
                    <a:pt x="97950" y="275704"/>
                    <a:pt x="105887" y="292108"/>
                  </a:cubicBezTo>
                  <a:cubicBezTo>
                    <a:pt x="113825" y="308512"/>
                    <a:pt x="94774" y="267766"/>
                    <a:pt x="77312" y="225433"/>
                  </a:cubicBezTo>
                  <a:cubicBezTo>
                    <a:pt x="59850" y="183100"/>
                    <a:pt x="8520" y="59275"/>
                    <a:pt x="1112" y="38108"/>
                  </a:cubicBezTo>
                  <a:cubicBezTo>
                    <a:pt x="-6296" y="16941"/>
                    <a:pt x="25454" y="98433"/>
                    <a:pt x="32862" y="98433"/>
                  </a:cubicBezTo>
                  <a:cubicBezTo>
                    <a:pt x="40270" y="98433"/>
                    <a:pt x="62495" y="-1050"/>
                    <a:pt x="64612" y="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1E91446-3746-BDC5-68A8-80AF2EEF6841}"/>
                </a:ext>
              </a:extLst>
            </p:cNvPr>
            <p:cNvSpPr/>
            <p:nvPr/>
          </p:nvSpPr>
          <p:spPr>
            <a:xfrm>
              <a:off x="2605366" y="4632820"/>
              <a:ext cx="72588" cy="502889"/>
            </a:xfrm>
            <a:custGeom>
              <a:avLst/>
              <a:gdLst>
                <a:gd name="connsiteX0" fmla="*/ 58459 w 72588"/>
                <a:gd name="connsiteY0" fmla="*/ 5855 h 502889"/>
                <a:gd name="connsiteX1" fmla="*/ 26709 w 72588"/>
                <a:gd name="connsiteY1" fmla="*/ 431305 h 502889"/>
                <a:gd name="connsiteX2" fmla="*/ 26709 w 72588"/>
                <a:gd name="connsiteY2" fmla="*/ 361455 h 502889"/>
                <a:gd name="connsiteX3" fmla="*/ 26709 w 72588"/>
                <a:gd name="connsiteY3" fmla="*/ 170955 h 502889"/>
                <a:gd name="connsiteX4" fmla="*/ 1309 w 72588"/>
                <a:gd name="connsiteY4" fmla="*/ 497980 h 502889"/>
                <a:gd name="connsiteX5" fmla="*/ 10834 w 72588"/>
                <a:gd name="connsiteY5" fmla="*/ 355105 h 502889"/>
                <a:gd name="connsiteX6" fmla="*/ 71159 w 72588"/>
                <a:gd name="connsiteY6" fmla="*/ 183655 h 502889"/>
                <a:gd name="connsiteX7" fmla="*/ 55284 w 72588"/>
                <a:gd name="connsiteY7" fmla="*/ 183655 h 502889"/>
                <a:gd name="connsiteX8" fmla="*/ 58459 w 72588"/>
                <a:gd name="connsiteY8" fmla="*/ 5855 h 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88" h="502889">
                  <a:moveTo>
                    <a:pt x="58459" y="5855"/>
                  </a:moveTo>
                  <a:cubicBezTo>
                    <a:pt x="53697" y="47130"/>
                    <a:pt x="32001" y="372038"/>
                    <a:pt x="26709" y="431305"/>
                  </a:cubicBezTo>
                  <a:cubicBezTo>
                    <a:pt x="21417" y="490572"/>
                    <a:pt x="26709" y="361455"/>
                    <a:pt x="26709" y="361455"/>
                  </a:cubicBezTo>
                  <a:cubicBezTo>
                    <a:pt x="26709" y="318063"/>
                    <a:pt x="30942" y="148201"/>
                    <a:pt x="26709" y="170955"/>
                  </a:cubicBezTo>
                  <a:cubicBezTo>
                    <a:pt x="22476" y="193709"/>
                    <a:pt x="3955" y="467288"/>
                    <a:pt x="1309" y="497980"/>
                  </a:cubicBezTo>
                  <a:cubicBezTo>
                    <a:pt x="-1337" y="528672"/>
                    <a:pt x="-808" y="407492"/>
                    <a:pt x="10834" y="355105"/>
                  </a:cubicBezTo>
                  <a:cubicBezTo>
                    <a:pt x="22476" y="302718"/>
                    <a:pt x="63751" y="212230"/>
                    <a:pt x="71159" y="183655"/>
                  </a:cubicBezTo>
                  <a:cubicBezTo>
                    <a:pt x="78567" y="155080"/>
                    <a:pt x="54755" y="213288"/>
                    <a:pt x="55284" y="183655"/>
                  </a:cubicBezTo>
                  <a:cubicBezTo>
                    <a:pt x="55813" y="154022"/>
                    <a:pt x="63221" y="-35420"/>
                    <a:pt x="58459" y="585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668316EE-7226-2306-641A-7225E51440F9}"/>
                </a:ext>
              </a:extLst>
            </p:cNvPr>
            <p:cNvSpPr/>
            <p:nvPr/>
          </p:nvSpPr>
          <p:spPr>
            <a:xfrm>
              <a:off x="2257312" y="4241427"/>
              <a:ext cx="257308" cy="156384"/>
            </a:xfrm>
            <a:custGeom>
              <a:avLst/>
              <a:gdLst>
                <a:gd name="connsiteX0" fmla="*/ 113 w 257308"/>
                <a:gd name="connsiteY0" fmla="*/ 373 h 156384"/>
                <a:gd name="connsiteX1" fmla="*/ 200138 w 257308"/>
                <a:gd name="connsiteY1" fmla="*/ 149598 h 156384"/>
                <a:gd name="connsiteX2" fmla="*/ 196963 w 257308"/>
                <a:gd name="connsiteY2" fmla="*/ 121023 h 156384"/>
                <a:gd name="connsiteX3" fmla="*/ 196963 w 257308"/>
                <a:gd name="connsiteY3" fmla="*/ 32123 h 156384"/>
                <a:gd name="connsiteX4" fmla="*/ 196963 w 257308"/>
                <a:gd name="connsiteY4" fmla="*/ 63873 h 156384"/>
                <a:gd name="connsiteX5" fmla="*/ 257288 w 257308"/>
                <a:gd name="connsiteY5" fmla="*/ 111498 h 156384"/>
                <a:gd name="connsiteX6" fmla="*/ 203313 w 257308"/>
                <a:gd name="connsiteY6" fmla="*/ 57523 h 156384"/>
                <a:gd name="connsiteX7" fmla="*/ 171563 w 257308"/>
                <a:gd name="connsiteY7" fmla="*/ 105148 h 156384"/>
                <a:gd name="connsiteX8" fmla="*/ 113 w 257308"/>
                <a:gd name="connsiteY8" fmla="*/ 373 h 1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308" h="156384">
                  <a:moveTo>
                    <a:pt x="113" y="373"/>
                  </a:moveTo>
                  <a:cubicBezTo>
                    <a:pt x="4876" y="7781"/>
                    <a:pt x="167330" y="129490"/>
                    <a:pt x="200138" y="149598"/>
                  </a:cubicBezTo>
                  <a:cubicBezTo>
                    <a:pt x="232946" y="169706"/>
                    <a:pt x="197492" y="140602"/>
                    <a:pt x="196963" y="121023"/>
                  </a:cubicBezTo>
                  <a:cubicBezTo>
                    <a:pt x="196434" y="101444"/>
                    <a:pt x="196963" y="32123"/>
                    <a:pt x="196963" y="32123"/>
                  </a:cubicBezTo>
                  <a:cubicBezTo>
                    <a:pt x="196963" y="22598"/>
                    <a:pt x="186909" y="50644"/>
                    <a:pt x="196963" y="63873"/>
                  </a:cubicBezTo>
                  <a:cubicBezTo>
                    <a:pt x="207017" y="77102"/>
                    <a:pt x="256230" y="112556"/>
                    <a:pt x="257288" y="111498"/>
                  </a:cubicBezTo>
                  <a:cubicBezTo>
                    <a:pt x="258346" y="110440"/>
                    <a:pt x="217600" y="58581"/>
                    <a:pt x="203313" y="57523"/>
                  </a:cubicBezTo>
                  <a:cubicBezTo>
                    <a:pt x="189026" y="56465"/>
                    <a:pt x="201725" y="112027"/>
                    <a:pt x="171563" y="105148"/>
                  </a:cubicBezTo>
                  <a:cubicBezTo>
                    <a:pt x="141401" y="98269"/>
                    <a:pt x="-4650" y="-7035"/>
                    <a:pt x="113" y="37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D863213E-BA22-4772-A3C2-63924CF8930A}"/>
                </a:ext>
              </a:extLst>
            </p:cNvPr>
            <p:cNvSpPr/>
            <p:nvPr/>
          </p:nvSpPr>
          <p:spPr>
            <a:xfrm>
              <a:off x="2525186" y="4314497"/>
              <a:ext cx="164060" cy="492326"/>
            </a:xfrm>
            <a:custGeom>
              <a:avLst/>
              <a:gdLst>
                <a:gd name="connsiteX0" fmla="*/ 49739 w 164060"/>
                <a:gd name="connsiteY0" fmla="*/ 328 h 492326"/>
                <a:gd name="connsiteX1" fmla="*/ 37039 w 164060"/>
                <a:gd name="connsiteY1" fmla="*/ 60653 h 492326"/>
                <a:gd name="connsiteX2" fmla="*/ 116414 w 164060"/>
                <a:gd name="connsiteY2" fmla="*/ 162253 h 492326"/>
                <a:gd name="connsiteX3" fmla="*/ 68789 w 164060"/>
                <a:gd name="connsiteY3" fmla="*/ 181303 h 492326"/>
                <a:gd name="connsiteX4" fmla="*/ 110064 w 164060"/>
                <a:gd name="connsiteY4" fmla="*/ 200353 h 492326"/>
                <a:gd name="connsiteX5" fmla="*/ 91014 w 164060"/>
                <a:gd name="connsiteY5" fmla="*/ 241628 h 492326"/>
                <a:gd name="connsiteX6" fmla="*/ 97364 w 164060"/>
                <a:gd name="connsiteY6" fmla="*/ 489278 h 492326"/>
                <a:gd name="connsiteX7" fmla="*/ 100539 w 164060"/>
                <a:gd name="connsiteY7" fmla="*/ 365453 h 492326"/>
                <a:gd name="connsiteX8" fmla="*/ 46564 w 164060"/>
                <a:gd name="connsiteY8" fmla="*/ 155903 h 492326"/>
                <a:gd name="connsiteX9" fmla="*/ 106889 w 164060"/>
                <a:gd name="connsiteY9" fmla="*/ 241628 h 492326"/>
                <a:gd name="connsiteX10" fmla="*/ 164039 w 164060"/>
                <a:gd name="connsiteY10" fmla="*/ 101928 h 492326"/>
                <a:gd name="connsiteX11" fmla="*/ 100539 w 164060"/>
                <a:gd name="connsiteY11" fmla="*/ 130503 h 492326"/>
                <a:gd name="connsiteX12" fmla="*/ 2114 w 164060"/>
                <a:gd name="connsiteY12" fmla="*/ 95578 h 492326"/>
                <a:gd name="connsiteX13" fmla="*/ 33864 w 164060"/>
                <a:gd name="connsiteY13" fmla="*/ 86053 h 492326"/>
                <a:gd name="connsiteX14" fmla="*/ 49739 w 164060"/>
                <a:gd name="connsiteY14" fmla="*/ 328 h 4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60" h="492326">
                  <a:moveTo>
                    <a:pt x="49739" y="328"/>
                  </a:moveTo>
                  <a:cubicBezTo>
                    <a:pt x="50268" y="-3905"/>
                    <a:pt x="25927" y="33666"/>
                    <a:pt x="37039" y="60653"/>
                  </a:cubicBezTo>
                  <a:cubicBezTo>
                    <a:pt x="48151" y="87640"/>
                    <a:pt x="111122" y="142145"/>
                    <a:pt x="116414" y="162253"/>
                  </a:cubicBezTo>
                  <a:cubicBezTo>
                    <a:pt x="121706" y="182361"/>
                    <a:pt x="69847" y="174953"/>
                    <a:pt x="68789" y="181303"/>
                  </a:cubicBezTo>
                  <a:cubicBezTo>
                    <a:pt x="67731" y="187653"/>
                    <a:pt x="106360" y="190299"/>
                    <a:pt x="110064" y="200353"/>
                  </a:cubicBezTo>
                  <a:cubicBezTo>
                    <a:pt x="113768" y="210407"/>
                    <a:pt x="93131" y="193474"/>
                    <a:pt x="91014" y="241628"/>
                  </a:cubicBezTo>
                  <a:cubicBezTo>
                    <a:pt x="88897" y="289782"/>
                    <a:pt x="95777" y="468641"/>
                    <a:pt x="97364" y="489278"/>
                  </a:cubicBezTo>
                  <a:cubicBezTo>
                    <a:pt x="98951" y="509915"/>
                    <a:pt x="109006" y="421016"/>
                    <a:pt x="100539" y="365453"/>
                  </a:cubicBezTo>
                  <a:cubicBezTo>
                    <a:pt x="92072" y="309891"/>
                    <a:pt x="45506" y="176540"/>
                    <a:pt x="46564" y="155903"/>
                  </a:cubicBezTo>
                  <a:cubicBezTo>
                    <a:pt x="47622" y="135266"/>
                    <a:pt x="87310" y="250624"/>
                    <a:pt x="106889" y="241628"/>
                  </a:cubicBezTo>
                  <a:cubicBezTo>
                    <a:pt x="126468" y="232632"/>
                    <a:pt x="165097" y="120449"/>
                    <a:pt x="164039" y="101928"/>
                  </a:cubicBezTo>
                  <a:cubicBezTo>
                    <a:pt x="162981" y="83407"/>
                    <a:pt x="127526" y="131561"/>
                    <a:pt x="100539" y="130503"/>
                  </a:cubicBezTo>
                  <a:cubicBezTo>
                    <a:pt x="73552" y="129445"/>
                    <a:pt x="13226" y="102986"/>
                    <a:pt x="2114" y="95578"/>
                  </a:cubicBezTo>
                  <a:cubicBezTo>
                    <a:pt x="-8999" y="88170"/>
                    <a:pt x="26985" y="97165"/>
                    <a:pt x="33864" y="86053"/>
                  </a:cubicBezTo>
                  <a:cubicBezTo>
                    <a:pt x="40743" y="74941"/>
                    <a:pt x="49210" y="4561"/>
                    <a:pt x="49739" y="32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0A3F74EF-76AF-D50E-E5CA-A73B37A03D74}"/>
                </a:ext>
              </a:extLst>
            </p:cNvPr>
            <p:cNvSpPr/>
            <p:nvPr/>
          </p:nvSpPr>
          <p:spPr>
            <a:xfrm>
              <a:off x="1901783" y="4914900"/>
              <a:ext cx="111696" cy="279404"/>
            </a:xfrm>
            <a:custGeom>
              <a:avLst/>
              <a:gdLst>
                <a:gd name="connsiteX0" fmla="*/ 42 w 111696"/>
                <a:gd name="connsiteY0" fmla="*/ 0 h 279404"/>
                <a:gd name="connsiteX1" fmla="*/ 101642 w 111696"/>
                <a:gd name="connsiteY1" fmla="*/ 215900 h 279404"/>
                <a:gd name="connsiteX2" fmla="*/ 107992 w 111696"/>
                <a:gd name="connsiteY2" fmla="*/ 279400 h 279404"/>
                <a:gd name="connsiteX3" fmla="*/ 101642 w 111696"/>
                <a:gd name="connsiteY3" fmla="*/ 219075 h 279404"/>
                <a:gd name="connsiteX4" fmla="*/ 88942 w 111696"/>
                <a:gd name="connsiteY4" fmla="*/ 215900 h 279404"/>
                <a:gd name="connsiteX5" fmla="*/ 42 w 111696"/>
                <a:gd name="connsiteY5" fmla="*/ 0 h 27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96" h="279404">
                  <a:moveTo>
                    <a:pt x="42" y="0"/>
                  </a:moveTo>
                  <a:cubicBezTo>
                    <a:pt x="2159" y="0"/>
                    <a:pt x="83650" y="169333"/>
                    <a:pt x="101642" y="215900"/>
                  </a:cubicBezTo>
                  <a:cubicBezTo>
                    <a:pt x="119634" y="262467"/>
                    <a:pt x="107992" y="278871"/>
                    <a:pt x="107992" y="279400"/>
                  </a:cubicBezTo>
                  <a:cubicBezTo>
                    <a:pt x="107992" y="279929"/>
                    <a:pt x="104817" y="229658"/>
                    <a:pt x="101642" y="219075"/>
                  </a:cubicBezTo>
                  <a:cubicBezTo>
                    <a:pt x="98467" y="208492"/>
                    <a:pt x="102171" y="247650"/>
                    <a:pt x="88942" y="215900"/>
                  </a:cubicBezTo>
                  <a:cubicBezTo>
                    <a:pt x="75713" y="184150"/>
                    <a:pt x="-2075" y="0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02E02DD5-B8D5-99F2-2C59-82C2B49D9205}"/>
                </a:ext>
              </a:extLst>
            </p:cNvPr>
            <p:cNvSpPr/>
            <p:nvPr/>
          </p:nvSpPr>
          <p:spPr>
            <a:xfrm>
              <a:off x="2054102" y="4947051"/>
              <a:ext cx="418099" cy="219034"/>
            </a:xfrm>
            <a:custGeom>
              <a:avLst/>
              <a:gdLst>
                <a:gd name="connsiteX0" fmla="*/ 123 w 418099"/>
                <a:gd name="connsiteY0" fmla="*/ 186924 h 219034"/>
                <a:gd name="connsiteX1" fmla="*/ 235073 w 418099"/>
                <a:gd name="connsiteY1" fmla="*/ 174224 h 219034"/>
                <a:gd name="connsiteX2" fmla="*/ 238248 w 418099"/>
                <a:gd name="connsiteY2" fmla="*/ 218674 h 219034"/>
                <a:gd name="connsiteX3" fmla="*/ 301748 w 418099"/>
                <a:gd name="connsiteY3" fmla="*/ 145649 h 219034"/>
                <a:gd name="connsiteX4" fmla="*/ 323973 w 418099"/>
                <a:gd name="connsiteY4" fmla="*/ 91674 h 219034"/>
                <a:gd name="connsiteX5" fmla="*/ 416048 w 418099"/>
                <a:gd name="connsiteY5" fmla="*/ 2774 h 219034"/>
                <a:gd name="connsiteX6" fmla="*/ 374773 w 418099"/>
                <a:gd name="connsiteY6" fmla="*/ 31349 h 219034"/>
                <a:gd name="connsiteX7" fmla="*/ 228723 w 418099"/>
                <a:gd name="connsiteY7" fmla="*/ 120249 h 219034"/>
                <a:gd name="connsiteX8" fmla="*/ 298573 w 418099"/>
                <a:gd name="connsiteY8" fmla="*/ 120249 h 219034"/>
                <a:gd name="connsiteX9" fmla="*/ 269998 w 418099"/>
                <a:gd name="connsiteY9" fmla="*/ 164699 h 219034"/>
                <a:gd name="connsiteX10" fmla="*/ 123 w 418099"/>
                <a:gd name="connsiteY10" fmla="*/ 186924 h 21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099" h="219034">
                  <a:moveTo>
                    <a:pt x="123" y="186924"/>
                  </a:moveTo>
                  <a:cubicBezTo>
                    <a:pt x="-5698" y="188512"/>
                    <a:pt x="195386" y="168932"/>
                    <a:pt x="235073" y="174224"/>
                  </a:cubicBezTo>
                  <a:cubicBezTo>
                    <a:pt x="274761" y="179516"/>
                    <a:pt x="227136" y="223436"/>
                    <a:pt x="238248" y="218674"/>
                  </a:cubicBezTo>
                  <a:cubicBezTo>
                    <a:pt x="249360" y="213912"/>
                    <a:pt x="287461" y="166816"/>
                    <a:pt x="301748" y="145649"/>
                  </a:cubicBezTo>
                  <a:cubicBezTo>
                    <a:pt x="316036" y="124482"/>
                    <a:pt x="304923" y="115486"/>
                    <a:pt x="323973" y="91674"/>
                  </a:cubicBezTo>
                  <a:cubicBezTo>
                    <a:pt x="343023" y="67862"/>
                    <a:pt x="407581" y="12828"/>
                    <a:pt x="416048" y="2774"/>
                  </a:cubicBezTo>
                  <a:cubicBezTo>
                    <a:pt x="424515" y="-7280"/>
                    <a:pt x="405994" y="11770"/>
                    <a:pt x="374773" y="31349"/>
                  </a:cubicBezTo>
                  <a:cubicBezTo>
                    <a:pt x="343552" y="50928"/>
                    <a:pt x="241423" y="105432"/>
                    <a:pt x="228723" y="120249"/>
                  </a:cubicBezTo>
                  <a:cubicBezTo>
                    <a:pt x="216023" y="135066"/>
                    <a:pt x="291694" y="112841"/>
                    <a:pt x="298573" y="120249"/>
                  </a:cubicBezTo>
                  <a:cubicBezTo>
                    <a:pt x="305452" y="127657"/>
                    <a:pt x="315506" y="155174"/>
                    <a:pt x="269998" y="164699"/>
                  </a:cubicBezTo>
                  <a:cubicBezTo>
                    <a:pt x="224490" y="174224"/>
                    <a:pt x="5944" y="185336"/>
                    <a:pt x="123" y="18692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B0DBDD9-22E6-ED30-83EE-5A2D473A5FCC}"/>
                </a:ext>
              </a:extLst>
            </p:cNvPr>
            <p:cNvSpPr/>
            <p:nvPr/>
          </p:nvSpPr>
          <p:spPr>
            <a:xfrm>
              <a:off x="3082814" y="4257670"/>
              <a:ext cx="98536" cy="441322"/>
            </a:xfrm>
            <a:custGeom>
              <a:avLst/>
              <a:gdLst>
                <a:gd name="connsiteX0" fmla="*/ 111 w 98536"/>
                <a:gd name="connsiteY0" fmla="*/ 5 h 441322"/>
                <a:gd name="connsiteX1" fmla="*/ 15986 w 98536"/>
                <a:gd name="connsiteY1" fmla="*/ 184155 h 441322"/>
                <a:gd name="connsiteX2" fmla="*/ 9636 w 98536"/>
                <a:gd name="connsiteY2" fmla="*/ 244480 h 441322"/>
                <a:gd name="connsiteX3" fmla="*/ 44561 w 98536"/>
                <a:gd name="connsiteY3" fmla="*/ 203205 h 441322"/>
                <a:gd name="connsiteX4" fmla="*/ 12811 w 98536"/>
                <a:gd name="connsiteY4" fmla="*/ 438155 h 441322"/>
                <a:gd name="connsiteX5" fmla="*/ 25511 w 98536"/>
                <a:gd name="connsiteY5" fmla="*/ 327030 h 441322"/>
                <a:gd name="connsiteX6" fmla="*/ 98536 w 98536"/>
                <a:gd name="connsiteY6" fmla="*/ 158755 h 441322"/>
                <a:gd name="connsiteX7" fmla="*/ 25511 w 98536"/>
                <a:gd name="connsiteY7" fmla="*/ 234955 h 441322"/>
                <a:gd name="connsiteX8" fmla="*/ 25511 w 98536"/>
                <a:gd name="connsiteY8" fmla="*/ 177805 h 441322"/>
                <a:gd name="connsiteX9" fmla="*/ 111 w 98536"/>
                <a:gd name="connsiteY9" fmla="*/ 5 h 44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536" h="441322">
                  <a:moveTo>
                    <a:pt x="111" y="5"/>
                  </a:moveTo>
                  <a:cubicBezTo>
                    <a:pt x="-1477" y="1063"/>
                    <a:pt x="14399" y="143409"/>
                    <a:pt x="15986" y="184155"/>
                  </a:cubicBezTo>
                  <a:cubicBezTo>
                    <a:pt x="17573" y="224901"/>
                    <a:pt x="4874" y="241305"/>
                    <a:pt x="9636" y="244480"/>
                  </a:cubicBezTo>
                  <a:cubicBezTo>
                    <a:pt x="14398" y="247655"/>
                    <a:pt x="44032" y="170926"/>
                    <a:pt x="44561" y="203205"/>
                  </a:cubicBezTo>
                  <a:cubicBezTo>
                    <a:pt x="45090" y="235484"/>
                    <a:pt x="15986" y="417518"/>
                    <a:pt x="12811" y="438155"/>
                  </a:cubicBezTo>
                  <a:cubicBezTo>
                    <a:pt x="9636" y="458793"/>
                    <a:pt x="11224" y="373597"/>
                    <a:pt x="25511" y="327030"/>
                  </a:cubicBezTo>
                  <a:cubicBezTo>
                    <a:pt x="39799" y="280463"/>
                    <a:pt x="98536" y="174101"/>
                    <a:pt x="98536" y="158755"/>
                  </a:cubicBezTo>
                  <a:cubicBezTo>
                    <a:pt x="98536" y="143409"/>
                    <a:pt x="37682" y="231780"/>
                    <a:pt x="25511" y="234955"/>
                  </a:cubicBezTo>
                  <a:cubicBezTo>
                    <a:pt x="13340" y="238130"/>
                    <a:pt x="28686" y="214847"/>
                    <a:pt x="25511" y="177805"/>
                  </a:cubicBezTo>
                  <a:cubicBezTo>
                    <a:pt x="22336" y="140763"/>
                    <a:pt x="1699" y="-1053"/>
                    <a:pt x="111" y="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3AF3AD15-4190-E9CB-A3CC-1F0CF90CA006}"/>
                </a:ext>
              </a:extLst>
            </p:cNvPr>
            <p:cNvSpPr/>
            <p:nvPr/>
          </p:nvSpPr>
          <p:spPr>
            <a:xfrm>
              <a:off x="1490672" y="3728085"/>
              <a:ext cx="270000" cy="75721"/>
            </a:xfrm>
            <a:custGeom>
              <a:avLst/>
              <a:gdLst>
                <a:gd name="connsiteX0" fmla="*/ 1578 w 270000"/>
                <a:gd name="connsiteY0" fmla="*/ 75565 h 75721"/>
                <a:gd name="connsiteX1" fmla="*/ 265103 w 270000"/>
                <a:gd name="connsiteY1" fmla="*/ 2540 h 75721"/>
                <a:gd name="connsiteX2" fmla="*/ 160328 w 270000"/>
                <a:gd name="connsiteY2" fmla="*/ 21590 h 75721"/>
                <a:gd name="connsiteX3" fmla="*/ 1578 w 270000"/>
                <a:gd name="connsiteY3" fmla="*/ 75565 h 7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00" h="75721">
                  <a:moveTo>
                    <a:pt x="1578" y="75565"/>
                  </a:moveTo>
                  <a:cubicBezTo>
                    <a:pt x="19041" y="72390"/>
                    <a:pt x="238645" y="11536"/>
                    <a:pt x="265103" y="2540"/>
                  </a:cubicBezTo>
                  <a:cubicBezTo>
                    <a:pt x="291561" y="-6456"/>
                    <a:pt x="204249" y="10478"/>
                    <a:pt x="160328" y="21590"/>
                  </a:cubicBezTo>
                  <a:cubicBezTo>
                    <a:pt x="116407" y="32702"/>
                    <a:pt x="-15885" y="78740"/>
                    <a:pt x="1578" y="755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9DA41DD5-A511-EE27-BF08-87EA174947AB}"/>
                </a:ext>
              </a:extLst>
            </p:cNvPr>
            <p:cNvSpPr/>
            <p:nvPr/>
          </p:nvSpPr>
          <p:spPr>
            <a:xfrm>
              <a:off x="2501899" y="3579638"/>
              <a:ext cx="481263" cy="296916"/>
            </a:xfrm>
            <a:custGeom>
              <a:avLst/>
              <a:gdLst>
                <a:gd name="connsiteX0" fmla="*/ 1 w 481263"/>
                <a:gd name="connsiteY0" fmla="*/ 65262 h 296916"/>
                <a:gd name="connsiteX1" fmla="*/ 203201 w 481263"/>
                <a:gd name="connsiteY1" fmla="*/ 147812 h 296916"/>
                <a:gd name="connsiteX2" fmla="*/ 184151 w 481263"/>
                <a:gd name="connsiteY2" fmla="*/ 65262 h 296916"/>
                <a:gd name="connsiteX3" fmla="*/ 469901 w 481263"/>
                <a:gd name="connsiteY3" fmla="*/ 287512 h 296916"/>
                <a:gd name="connsiteX4" fmla="*/ 396876 w 481263"/>
                <a:gd name="connsiteY4" fmla="*/ 230362 h 296916"/>
                <a:gd name="connsiteX5" fmla="*/ 142876 w 481263"/>
                <a:gd name="connsiteY5" fmla="*/ 1762 h 296916"/>
                <a:gd name="connsiteX6" fmla="*/ 206376 w 481263"/>
                <a:gd name="connsiteY6" fmla="*/ 122412 h 296916"/>
                <a:gd name="connsiteX7" fmla="*/ 1 w 481263"/>
                <a:gd name="connsiteY7" fmla="*/ 65262 h 29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263" h="296916">
                  <a:moveTo>
                    <a:pt x="1" y="65262"/>
                  </a:moveTo>
                  <a:cubicBezTo>
                    <a:pt x="-528" y="69495"/>
                    <a:pt x="172509" y="147812"/>
                    <a:pt x="203201" y="147812"/>
                  </a:cubicBezTo>
                  <a:cubicBezTo>
                    <a:pt x="233893" y="147812"/>
                    <a:pt x="139701" y="41979"/>
                    <a:pt x="184151" y="65262"/>
                  </a:cubicBezTo>
                  <a:cubicBezTo>
                    <a:pt x="228601" y="88545"/>
                    <a:pt x="469901" y="287512"/>
                    <a:pt x="469901" y="287512"/>
                  </a:cubicBezTo>
                  <a:cubicBezTo>
                    <a:pt x="505355" y="315029"/>
                    <a:pt x="451380" y="277987"/>
                    <a:pt x="396876" y="230362"/>
                  </a:cubicBezTo>
                  <a:cubicBezTo>
                    <a:pt x="342372" y="182737"/>
                    <a:pt x="174626" y="19754"/>
                    <a:pt x="142876" y="1762"/>
                  </a:cubicBezTo>
                  <a:cubicBezTo>
                    <a:pt x="111126" y="-16230"/>
                    <a:pt x="222780" y="109183"/>
                    <a:pt x="206376" y="122412"/>
                  </a:cubicBezTo>
                  <a:cubicBezTo>
                    <a:pt x="189972" y="135641"/>
                    <a:pt x="530" y="61029"/>
                    <a:pt x="1" y="65262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E193273B-E0CF-5EFC-DB28-14E99569B290}"/>
                </a:ext>
              </a:extLst>
            </p:cNvPr>
            <p:cNvSpPr/>
            <p:nvPr/>
          </p:nvSpPr>
          <p:spPr>
            <a:xfrm>
              <a:off x="1898650" y="5009570"/>
              <a:ext cx="117475" cy="360057"/>
            </a:xfrm>
            <a:custGeom>
              <a:avLst/>
              <a:gdLst>
                <a:gd name="connsiteX0" fmla="*/ 0 w 117475"/>
                <a:gd name="connsiteY0" fmla="*/ 580 h 360057"/>
                <a:gd name="connsiteX1" fmla="*/ 95250 w 117475"/>
                <a:gd name="connsiteY1" fmla="*/ 219655 h 360057"/>
                <a:gd name="connsiteX2" fmla="*/ 117475 w 117475"/>
                <a:gd name="connsiteY2" fmla="*/ 359355 h 360057"/>
                <a:gd name="connsiteX3" fmla="*/ 95250 w 117475"/>
                <a:gd name="connsiteY3" fmla="*/ 162505 h 360057"/>
                <a:gd name="connsiteX4" fmla="*/ 0 w 117475"/>
                <a:gd name="connsiteY4" fmla="*/ 580 h 3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5" h="360057">
                  <a:moveTo>
                    <a:pt x="0" y="580"/>
                  </a:moveTo>
                  <a:cubicBezTo>
                    <a:pt x="0" y="10105"/>
                    <a:pt x="75671" y="159859"/>
                    <a:pt x="95250" y="219655"/>
                  </a:cubicBezTo>
                  <a:cubicBezTo>
                    <a:pt x="114829" y="279451"/>
                    <a:pt x="117475" y="368880"/>
                    <a:pt x="117475" y="359355"/>
                  </a:cubicBezTo>
                  <a:cubicBezTo>
                    <a:pt x="117475" y="349830"/>
                    <a:pt x="111654" y="223888"/>
                    <a:pt x="95250" y="162505"/>
                  </a:cubicBezTo>
                  <a:cubicBezTo>
                    <a:pt x="78846" y="101122"/>
                    <a:pt x="0" y="-8945"/>
                    <a:pt x="0" y="58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F0A0AE01-CD3E-8DB8-31B7-1CF51E33FCE9}"/>
                </a:ext>
              </a:extLst>
            </p:cNvPr>
            <p:cNvSpPr/>
            <p:nvPr/>
          </p:nvSpPr>
          <p:spPr>
            <a:xfrm>
              <a:off x="2058800" y="4686283"/>
              <a:ext cx="519382" cy="616046"/>
            </a:xfrm>
            <a:custGeom>
              <a:avLst/>
              <a:gdLst>
                <a:gd name="connsiteX0" fmla="*/ 1775 w 519382"/>
                <a:gd name="connsiteY0" fmla="*/ 482617 h 616046"/>
                <a:gd name="connsiteX1" fmla="*/ 227200 w 519382"/>
                <a:gd name="connsiteY1" fmla="*/ 479442 h 616046"/>
                <a:gd name="connsiteX2" fmla="*/ 258950 w 519382"/>
                <a:gd name="connsiteY2" fmla="*/ 574692 h 616046"/>
                <a:gd name="connsiteX3" fmla="*/ 265300 w 519382"/>
                <a:gd name="connsiteY3" fmla="*/ 581042 h 616046"/>
                <a:gd name="connsiteX4" fmla="*/ 252600 w 519382"/>
                <a:gd name="connsiteY4" fmla="*/ 612792 h 616046"/>
                <a:gd name="connsiteX5" fmla="*/ 376425 w 519382"/>
                <a:gd name="connsiteY5" fmla="*/ 492142 h 616046"/>
                <a:gd name="connsiteX6" fmla="*/ 493900 w 519382"/>
                <a:gd name="connsiteY6" fmla="*/ 346092 h 616046"/>
                <a:gd name="connsiteX7" fmla="*/ 478025 w 519382"/>
                <a:gd name="connsiteY7" fmla="*/ 355617 h 616046"/>
                <a:gd name="connsiteX8" fmla="*/ 519300 w 519382"/>
                <a:gd name="connsiteY8" fmla="*/ 17 h 616046"/>
                <a:gd name="connsiteX9" fmla="*/ 465325 w 519382"/>
                <a:gd name="connsiteY9" fmla="*/ 371492 h 616046"/>
                <a:gd name="connsiteX10" fmla="*/ 281175 w 519382"/>
                <a:gd name="connsiteY10" fmla="*/ 549292 h 616046"/>
                <a:gd name="connsiteX11" fmla="*/ 239900 w 519382"/>
                <a:gd name="connsiteY11" fmla="*/ 450867 h 616046"/>
                <a:gd name="connsiteX12" fmla="*/ 128775 w 519382"/>
                <a:gd name="connsiteY12" fmla="*/ 460392 h 616046"/>
                <a:gd name="connsiteX13" fmla="*/ 1775 w 519382"/>
                <a:gd name="connsiteY13" fmla="*/ 482617 h 61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9382" h="616046">
                  <a:moveTo>
                    <a:pt x="1775" y="482617"/>
                  </a:moveTo>
                  <a:cubicBezTo>
                    <a:pt x="18179" y="485792"/>
                    <a:pt x="184337" y="464096"/>
                    <a:pt x="227200" y="479442"/>
                  </a:cubicBezTo>
                  <a:cubicBezTo>
                    <a:pt x="270063" y="494788"/>
                    <a:pt x="252600" y="557759"/>
                    <a:pt x="258950" y="574692"/>
                  </a:cubicBezTo>
                  <a:cubicBezTo>
                    <a:pt x="265300" y="591625"/>
                    <a:pt x="266358" y="574692"/>
                    <a:pt x="265300" y="581042"/>
                  </a:cubicBezTo>
                  <a:cubicBezTo>
                    <a:pt x="264242" y="587392"/>
                    <a:pt x="234079" y="627609"/>
                    <a:pt x="252600" y="612792"/>
                  </a:cubicBezTo>
                  <a:cubicBezTo>
                    <a:pt x="271121" y="597975"/>
                    <a:pt x="336208" y="536592"/>
                    <a:pt x="376425" y="492142"/>
                  </a:cubicBezTo>
                  <a:cubicBezTo>
                    <a:pt x="416642" y="447692"/>
                    <a:pt x="476967" y="368846"/>
                    <a:pt x="493900" y="346092"/>
                  </a:cubicBezTo>
                  <a:cubicBezTo>
                    <a:pt x="510833" y="323338"/>
                    <a:pt x="473792" y="413296"/>
                    <a:pt x="478025" y="355617"/>
                  </a:cubicBezTo>
                  <a:cubicBezTo>
                    <a:pt x="482258" y="297938"/>
                    <a:pt x="521417" y="-2629"/>
                    <a:pt x="519300" y="17"/>
                  </a:cubicBezTo>
                  <a:cubicBezTo>
                    <a:pt x="517183" y="2663"/>
                    <a:pt x="505013" y="279946"/>
                    <a:pt x="465325" y="371492"/>
                  </a:cubicBezTo>
                  <a:cubicBezTo>
                    <a:pt x="425637" y="463038"/>
                    <a:pt x="318746" y="536063"/>
                    <a:pt x="281175" y="549292"/>
                  </a:cubicBezTo>
                  <a:cubicBezTo>
                    <a:pt x="243604" y="562521"/>
                    <a:pt x="265300" y="465684"/>
                    <a:pt x="239900" y="450867"/>
                  </a:cubicBezTo>
                  <a:cubicBezTo>
                    <a:pt x="214500" y="436050"/>
                    <a:pt x="170579" y="455630"/>
                    <a:pt x="128775" y="460392"/>
                  </a:cubicBezTo>
                  <a:cubicBezTo>
                    <a:pt x="86971" y="465154"/>
                    <a:pt x="-14629" y="479442"/>
                    <a:pt x="1775" y="4826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AD832DA-ED5D-BC97-06D1-D0FB3E391718}"/>
                </a:ext>
              </a:extLst>
            </p:cNvPr>
            <p:cNvSpPr/>
            <p:nvPr/>
          </p:nvSpPr>
          <p:spPr>
            <a:xfrm>
              <a:off x="2263664" y="4464041"/>
              <a:ext cx="331459" cy="229276"/>
            </a:xfrm>
            <a:custGeom>
              <a:avLst/>
              <a:gdLst>
                <a:gd name="connsiteX0" fmla="*/ 111 w 331459"/>
                <a:gd name="connsiteY0" fmla="*/ 85734 h 229276"/>
                <a:gd name="connsiteX1" fmla="*/ 165211 w 331459"/>
                <a:gd name="connsiteY1" fmla="*/ 111134 h 229276"/>
                <a:gd name="connsiteX2" fmla="*/ 155686 w 331459"/>
                <a:gd name="connsiteY2" fmla="*/ 63509 h 229276"/>
                <a:gd name="connsiteX3" fmla="*/ 282686 w 331459"/>
                <a:gd name="connsiteY3" fmla="*/ 114309 h 229276"/>
                <a:gd name="connsiteX4" fmla="*/ 244586 w 331459"/>
                <a:gd name="connsiteY4" fmla="*/ 63509 h 229276"/>
                <a:gd name="connsiteX5" fmla="*/ 308086 w 331459"/>
                <a:gd name="connsiteY5" fmla="*/ 152409 h 229276"/>
                <a:gd name="connsiteX6" fmla="*/ 327136 w 331459"/>
                <a:gd name="connsiteY6" fmla="*/ 228609 h 229276"/>
                <a:gd name="connsiteX7" fmla="*/ 231886 w 331459"/>
                <a:gd name="connsiteY7" fmla="*/ 107959 h 229276"/>
                <a:gd name="connsiteX8" fmla="*/ 123936 w 331459"/>
                <a:gd name="connsiteY8" fmla="*/ 9 h 229276"/>
                <a:gd name="connsiteX9" fmla="*/ 196961 w 331459"/>
                <a:gd name="connsiteY9" fmla="*/ 101609 h 229276"/>
                <a:gd name="connsiteX10" fmla="*/ 139811 w 331459"/>
                <a:gd name="connsiteY10" fmla="*/ 101609 h 229276"/>
                <a:gd name="connsiteX11" fmla="*/ 111 w 331459"/>
                <a:gd name="connsiteY11" fmla="*/ 85734 h 22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459" h="229276">
                  <a:moveTo>
                    <a:pt x="111" y="85734"/>
                  </a:moveTo>
                  <a:cubicBezTo>
                    <a:pt x="4344" y="87321"/>
                    <a:pt x="139282" y="114838"/>
                    <a:pt x="165211" y="111134"/>
                  </a:cubicBezTo>
                  <a:cubicBezTo>
                    <a:pt x="191140" y="107430"/>
                    <a:pt x="136107" y="62980"/>
                    <a:pt x="155686" y="63509"/>
                  </a:cubicBezTo>
                  <a:cubicBezTo>
                    <a:pt x="175265" y="64038"/>
                    <a:pt x="267869" y="114309"/>
                    <a:pt x="282686" y="114309"/>
                  </a:cubicBezTo>
                  <a:cubicBezTo>
                    <a:pt x="297503" y="114309"/>
                    <a:pt x="240353" y="57159"/>
                    <a:pt x="244586" y="63509"/>
                  </a:cubicBezTo>
                  <a:cubicBezTo>
                    <a:pt x="248819" y="69859"/>
                    <a:pt x="294328" y="124892"/>
                    <a:pt x="308086" y="152409"/>
                  </a:cubicBezTo>
                  <a:cubicBezTo>
                    <a:pt x="321844" y="179926"/>
                    <a:pt x="339836" y="236017"/>
                    <a:pt x="327136" y="228609"/>
                  </a:cubicBezTo>
                  <a:cubicBezTo>
                    <a:pt x="314436" y="221201"/>
                    <a:pt x="265753" y="146059"/>
                    <a:pt x="231886" y="107959"/>
                  </a:cubicBezTo>
                  <a:cubicBezTo>
                    <a:pt x="198019" y="69859"/>
                    <a:pt x="129757" y="1067"/>
                    <a:pt x="123936" y="9"/>
                  </a:cubicBezTo>
                  <a:cubicBezTo>
                    <a:pt x="118115" y="-1049"/>
                    <a:pt x="194315" y="84676"/>
                    <a:pt x="196961" y="101609"/>
                  </a:cubicBezTo>
                  <a:cubicBezTo>
                    <a:pt x="199607" y="118542"/>
                    <a:pt x="166269" y="102667"/>
                    <a:pt x="139811" y="101609"/>
                  </a:cubicBezTo>
                  <a:cubicBezTo>
                    <a:pt x="113353" y="100551"/>
                    <a:pt x="-4122" y="84147"/>
                    <a:pt x="111" y="8573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044BE00B-9ABE-4F81-9608-F2C0E7B3FAB3}"/>
                </a:ext>
              </a:extLst>
            </p:cNvPr>
            <p:cNvSpPr/>
            <p:nvPr/>
          </p:nvSpPr>
          <p:spPr>
            <a:xfrm>
              <a:off x="2120780" y="4469975"/>
              <a:ext cx="330434" cy="57648"/>
            </a:xfrm>
            <a:custGeom>
              <a:avLst/>
              <a:gdLst>
                <a:gd name="connsiteX0" fmla="*/ 120 w 330434"/>
                <a:gd name="connsiteY0" fmla="*/ 51225 h 57648"/>
                <a:gd name="connsiteX1" fmla="*/ 181095 w 330434"/>
                <a:gd name="connsiteY1" fmla="*/ 44875 h 57648"/>
                <a:gd name="connsiteX2" fmla="*/ 165220 w 330434"/>
                <a:gd name="connsiteY2" fmla="*/ 13125 h 57648"/>
                <a:gd name="connsiteX3" fmla="*/ 330320 w 330434"/>
                <a:gd name="connsiteY3" fmla="*/ 57575 h 57648"/>
                <a:gd name="connsiteX4" fmla="*/ 136645 w 330434"/>
                <a:gd name="connsiteY4" fmla="*/ 425 h 57648"/>
                <a:gd name="connsiteX5" fmla="*/ 152520 w 330434"/>
                <a:gd name="connsiteY5" fmla="*/ 32175 h 57648"/>
                <a:gd name="connsiteX6" fmla="*/ 120 w 330434"/>
                <a:gd name="connsiteY6" fmla="*/ 51225 h 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434" h="57648">
                  <a:moveTo>
                    <a:pt x="120" y="51225"/>
                  </a:moveTo>
                  <a:cubicBezTo>
                    <a:pt x="4882" y="53342"/>
                    <a:pt x="153578" y="51225"/>
                    <a:pt x="181095" y="44875"/>
                  </a:cubicBezTo>
                  <a:cubicBezTo>
                    <a:pt x="208612" y="38525"/>
                    <a:pt x="140349" y="11008"/>
                    <a:pt x="165220" y="13125"/>
                  </a:cubicBezTo>
                  <a:cubicBezTo>
                    <a:pt x="190091" y="15242"/>
                    <a:pt x="335082" y="59692"/>
                    <a:pt x="330320" y="57575"/>
                  </a:cubicBezTo>
                  <a:cubicBezTo>
                    <a:pt x="325558" y="55458"/>
                    <a:pt x="166278" y="4658"/>
                    <a:pt x="136645" y="425"/>
                  </a:cubicBezTo>
                  <a:cubicBezTo>
                    <a:pt x="107012" y="-3808"/>
                    <a:pt x="172099" y="24767"/>
                    <a:pt x="152520" y="32175"/>
                  </a:cubicBezTo>
                  <a:cubicBezTo>
                    <a:pt x="132941" y="39583"/>
                    <a:pt x="-4642" y="49108"/>
                    <a:pt x="120" y="5122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B6F83BA5-EDDE-5587-4E1C-F88A4FFC8FFF}"/>
                </a:ext>
              </a:extLst>
            </p:cNvPr>
            <p:cNvSpPr/>
            <p:nvPr/>
          </p:nvSpPr>
          <p:spPr>
            <a:xfrm>
              <a:off x="1777869" y="4511631"/>
              <a:ext cx="184464" cy="130444"/>
            </a:xfrm>
            <a:custGeom>
              <a:avLst/>
              <a:gdLst>
                <a:gd name="connsiteX0" fmla="*/ 131 w 184464"/>
                <a:gd name="connsiteY0" fmla="*/ 107994 h 130444"/>
                <a:gd name="connsiteX1" fmla="*/ 130306 w 184464"/>
                <a:gd name="connsiteY1" fmla="*/ 38144 h 130444"/>
                <a:gd name="connsiteX2" fmla="*/ 133481 w 184464"/>
                <a:gd name="connsiteY2" fmla="*/ 92119 h 130444"/>
                <a:gd name="connsiteX3" fmla="*/ 168406 w 184464"/>
                <a:gd name="connsiteY3" fmla="*/ 54019 h 130444"/>
                <a:gd name="connsiteX4" fmla="*/ 184281 w 184464"/>
                <a:gd name="connsiteY4" fmla="*/ 130219 h 130444"/>
                <a:gd name="connsiteX5" fmla="*/ 158881 w 184464"/>
                <a:gd name="connsiteY5" fmla="*/ 76244 h 130444"/>
                <a:gd name="connsiteX6" fmla="*/ 139831 w 184464"/>
                <a:gd name="connsiteY6" fmla="*/ 41319 h 130444"/>
                <a:gd name="connsiteX7" fmla="*/ 73156 w 184464"/>
                <a:gd name="connsiteY7" fmla="*/ 44 h 130444"/>
                <a:gd name="connsiteX8" fmla="*/ 104906 w 184464"/>
                <a:gd name="connsiteY8" fmla="*/ 34969 h 130444"/>
                <a:gd name="connsiteX9" fmla="*/ 131 w 184464"/>
                <a:gd name="connsiteY9" fmla="*/ 107994 h 13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64" h="130444">
                  <a:moveTo>
                    <a:pt x="131" y="107994"/>
                  </a:moveTo>
                  <a:cubicBezTo>
                    <a:pt x="4364" y="108523"/>
                    <a:pt x="108081" y="40790"/>
                    <a:pt x="130306" y="38144"/>
                  </a:cubicBezTo>
                  <a:cubicBezTo>
                    <a:pt x="152531" y="35498"/>
                    <a:pt x="127131" y="89473"/>
                    <a:pt x="133481" y="92119"/>
                  </a:cubicBezTo>
                  <a:cubicBezTo>
                    <a:pt x="139831" y="94765"/>
                    <a:pt x="159939" y="47669"/>
                    <a:pt x="168406" y="54019"/>
                  </a:cubicBezTo>
                  <a:cubicBezTo>
                    <a:pt x="176873" y="60369"/>
                    <a:pt x="185868" y="126515"/>
                    <a:pt x="184281" y="130219"/>
                  </a:cubicBezTo>
                  <a:cubicBezTo>
                    <a:pt x="182694" y="133923"/>
                    <a:pt x="166289" y="91061"/>
                    <a:pt x="158881" y="76244"/>
                  </a:cubicBezTo>
                  <a:cubicBezTo>
                    <a:pt x="151473" y="61427"/>
                    <a:pt x="154119" y="54019"/>
                    <a:pt x="139831" y="41319"/>
                  </a:cubicBezTo>
                  <a:cubicBezTo>
                    <a:pt x="125544" y="28619"/>
                    <a:pt x="78977" y="1102"/>
                    <a:pt x="73156" y="44"/>
                  </a:cubicBezTo>
                  <a:cubicBezTo>
                    <a:pt x="67335" y="-1014"/>
                    <a:pt x="114431" y="16977"/>
                    <a:pt x="104906" y="34969"/>
                  </a:cubicBezTo>
                  <a:cubicBezTo>
                    <a:pt x="95381" y="52961"/>
                    <a:pt x="-4102" y="107465"/>
                    <a:pt x="131" y="10799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AFC7C2F8-6D3C-4D6B-4313-D3CD476A4280}"/>
                </a:ext>
              </a:extLst>
            </p:cNvPr>
            <p:cNvSpPr/>
            <p:nvPr/>
          </p:nvSpPr>
          <p:spPr>
            <a:xfrm>
              <a:off x="2679450" y="4010023"/>
              <a:ext cx="179637" cy="229737"/>
            </a:xfrm>
            <a:custGeom>
              <a:avLst/>
              <a:gdLst>
                <a:gd name="connsiteX0" fmla="*/ 250 w 179637"/>
                <a:gd name="connsiteY0" fmla="*/ 66677 h 229737"/>
                <a:gd name="connsiteX1" fmla="*/ 51050 w 179637"/>
                <a:gd name="connsiteY1" fmla="*/ 161927 h 229737"/>
                <a:gd name="connsiteX2" fmla="*/ 25650 w 179637"/>
                <a:gd name="connsiteY2" fmla="*/ 228602 h 229737"/>
                <a:gd name="connsiteX3" fmla="*/ 41525 w 179637"/>
                <a:gd name="connsiteY3" fmla="*/ 196852 h 229737"/>
                <a:gd name="connsiteX4" fmla="*/ 165350 w 179637"/>
                <a:gd name="connsiteY4" fmla="*/ 107952 h 229737"/>
                <a:gd name="connsiteX5" fmla="*/ 174875 w 179637"/>
                <a:gd name="connsiteY5" fmla="*/ 2 h 229737"/>
                <a:gd name="connsiteX6" fmla="*/ 146300 w 179637"/>
                <a:gd name="connsiteY6" fmla="*/ 104777 h 229737"/>
                <a:gd name="connsiteX7" fmla="*/ 76450 w 179637"/>
                <a:gd name="connsiteY7" fmla="*/ 155577 h 229737"/>
                <a:gd name="connsiteX8" fmla="*/ 250 w 179637"/>
                <a:gd name="connsiteY8" fmla="*/ 66677 h 2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37" h="229737">
                  <a:moveTo>
                    <a:pt x="250" y="66677"/>
                  </a:moveTo>
                  <a:cubicBezTo>
                    <a:pt x="-3983" y="67735"/>
                    <a:pt x="46817" y="134940"/>
                    <a:pt x="51050" y="161927"/>
                  </a:cubicBezTo>
                  <a:cubicBezTo>
                    <a:pt x="55283" y="188915"/>
                    <a:pt x="27238" y="222781"/>
                    <a:pt x="25650" y="228602"/>
                  </a:cubicBezTo>
                  <a:cubicBezTo>
                    <a:pt x="24063" y="234423"/>
                    <a:pt x="18242" y="216960"/>
                    <a:pt x="41525" y="196852"/>
                  </a:cubicBezTo>
                  <a:cubicBezTo>
                    <a:pt x="64808" y="176744"/>
                    <a:pt x="143125" y="140760"/>
                    <a:pt x="165350" y="107952"/>
                  </a:cubicBezTo>
                  <a:cubicBezTo>
                    <a:pt x="187575" y="75144"/>
                    <a:pt x="178050" y="531"/>
                    <a:pt x="174875" y="2"/>
                  </a:cubicBezTo>
                  <a:cubicBezTo>
                    <a:pt x="171700" y="-527"/>
                    <a:pt x="162704" y="78848"/>
                    <a:pt x="146300" y="104777"/>
                  </a:cubicBezTo>
                  <a:cubicBezTo>
                    <a:pt x="129896" y="130706"/>
                    <a:pt x="97087" y="157164"/>
                    <a:pt x="76450" y="155577"/>
                  </a:cubicBezTo>
                  <a:cubicBezTo>
                    <a:pt x="55813" y="153990"/>
                    <a:pt x="4483" y="65619"/>
                    <a:pt x="250" y="66677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E977777-8B39-6399-FDFA-A04417D5756B}"/>
                </a:ext>
              </a:extLst>
            </p:cNvPr>
            <p:cNvSpPr/>
            <p:nvPr/>
          </p:nvSpPr>
          <p:spPr>
            <a:xfrm>
              <a:off x="2673189" y="4362181"/>
              <a:ext cx="73559" cy="673698"/>
            </a:xfrm>
            <a:custGeom>
              <a:avLst/>
              <a:gdLst>
                <a:gd name="connsiteX0" fmla="*/ 73186 w 73559"/>
                <a:gd name="connsiteY0" fmla="*/ 269 h 673698"/>
                <a:gd name="connsiteX1" fmla="*/ 60486 w 73559"/>
                <a:gd name="connsiteY1" fmla="*/ 352694 h 673698"/>
                <a:gd name="connsiteX2" fmla="*/ 54136 w 73559"/>
                <a:gd name="connsiteY2" fmla="*/ 292369 h 673698"/>
                <a:gd name="connsiteX3" fmla="*/ 16036 w 73559"/>
                <a:gd name="connsiteY3" fmla="*/ 555894 h 673698"/>
                <a:gd name="connsiteX4" fmla="*/ 161 w 73559"/>
                <a:gd name="connsiteY4" fmla="*/ 673369 h 673698"/>
                <a:gd name="connsiteX5" fmla="*/ 9686 w 73559"/>
                <a:gd name="connsiteY5" fmla="*/ 524144 h 673698"/>
                <a:gd name="connsiteX6" fmla="*/ 38261 w 73559"/>
                <a:gd name="connsiteY6" fmla="*/ 203469 h 673698"/>
                <a:gd name="connsiteX7" fmla="*/ 44611 w 73559"/>
                <a:gd name="connsiteY7" fmla="*/ 292369 h 673698"/>
                <a:gd name="connsiteX8" fmla="*/ 73186 w 73559"/>
                <a:gd name="connsiteY8" fmla="*/ 269 h 67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9" h="673698">
                  <a:moveTo>
                    <a:pt x="73186" y="269"/>
                  </a:moveTo>
                  <a:cubicBezTo>
                    <a:pt x="75832" y="10323"/>
                    <a:pt x="63661" y="304011"/>
                    <a:pt x="60486" y="352694"/>
                  </a:cubicBezTo>
                  <a:cubicBezTo>
                    <a:pt x="57311" y="401377"/>
                    <a:pt x="61544" y="258502"/>
                    <a:pt x="54136" y="292369"/>
                  </a:cubicBezTo>
                  <a:cubicBezTo>
                    <a:pt x="46728" y="326236"/>
                    <a:pt x="25032" y="492394"/>
                    <a:pt x="16036" y="555894"/>
                  </a:cubicBezTo>
                  <a:cubicBezTo>
                    <a:pt x="7040" y="619394"/>
                    <a:pt x="1219" y="678660"/>
                    <a:pt x="161" y="673369"/>
                  </a:cubicBezTo>
                  <a:cubicBezTo>
                    <a:pt x="-897" y="668078"/>
                    <a:pt x="3336" y="602461"/>
                    <a:pt x="9686" y="524144"/>
                  </a:cubicBezTo>
                  <a:cubicBezTo>
                    <a:pt x="16036" y="445827"/>
                    <a:pt x="32440" y="242098"/>
                    <a:pt x="38261" y="203469"/>
                  </a:cubicBezTo>
                  <a:cubicBezTo>
                    <a:pt x="44082" y="164840"/>
                    <a:pt x="39849" y="320415"/>
                    <a:pt x="44611" y="292369"/>
                  </a:cubicBezTo>
                  <a:cubicBezTo>
                    <a:pt x="49373" y="264323"/>
                    <a:pt x="70540" y="-9785"/>
                    <a:pt x="73186" y="269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F5BB4C4B-0EB5-8915-1F0B-8C67D9B05606}"/>
                </a:ext>
              </a:extLst>
            </p:cNvPr>
            <p:cNvSpPr/>
            <p:nvPr/>
          </p:nvSpPr>
          <p:spPr>
            <a:xfrm>
              <a:off x="2757011" y="4269918"/>
              <a:ext cx="277435" cy="187109"/>
            </a:xfrm>
            <a:custGeom>
              <a:avLst/>
              <a:gdLst>
                <a:gd name="connsiteX0" fmla="*/ 33814 w 277435"/>
                <a:gd name="connsiteY0" fmla="*/ 457 h 187109"/>
                <a:gd name="connsiteX1" fmla="*/ 78264 w 277435"/>
                <a:gd name="connsiteY1" fmla="*/ 63957 h 187109"/>
                <a:gd name="connsiteX2" fmla="*/ 36989 w 277435"/>
                <a:gd name="connsiteY2" fmla="*/ 162382 h 187109"/>
                <a:gd name="connsiteX3" fmla="*/ 78264 w 277435"/>
                <a:gd name="connsiteY3" fmla="*/ 168732 h 187109"/>
                <a:gd name="connsiteX4" fmla="*/ 30639 w 277435"/>
                <a:gd name="connsiteY4" fmla="*/ 181432 h 187109"/>
                <a:gd name="connsiteX5" fmla="*/ 268764 w 277435"/>
                <a:gd name="connsiteY5" fmla="*/ 181432 h 187109"/>
                <a:gd name="connsiteX6" fmla="*/ 221139 w 277435"/>
                <a:gd name="connsiteY6" fmla="*/ 111582 h 187109"/>
                <a:gd name="connsiteX7" fmla="*/ 179864 w 277435"/>
                <a:gd name="connsiteY7" fmla="*/ 76657 h 187109"/>
                <a:gd name="connsiteX8" fmla="*/ 243364 w 277435"/>
                <a:gd name="connsiteY8" fmla="*/ 159207 h 187109"/>
                <a:gd name="connsiteX9" fmla="*/ 36989 w 277435"/>
                <a:gd name="connsiteY9" fmla="*/ 156032 h 187109"/>
                <a:gd name="connsiteX10" fmla="*/ 27464 w 277435"/>
                <a:gd name="connsiteY10" fmla="*/ 114757 h 187109"/>
                <a:gd name="connsiteX11" fmla="*/ 2064 w 277435"/>
                <a:gd name="connsiteY11" fmla="*/ 133807 h 187109"/>
                <a:gd name="connsiteX12" fmla="*/ 87789 w 277435"/>
                <a:gd name="connsiteY12" fmla="*/ 95707 h 187109"/>
                <a:gd name="connsiteX13" fmla="*/ 33814 w 277435"/>
                <a:gd name="connsiteY13" fmla="*/ 457 h 18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435" h="187109">
                  <a:moveTo>
                    <a:pt x="33814" y="457"/>
                  </a:moveTo>
                  <a:cubicBezTo>
                    <a:pt x="32227" y="-4835"/>
                    <a:pt x="77735" y="36970"/>
                    <a:pt x="78264" y="63957"/>
                  </a:cubicBezTo>
                  <a:cubicBezTo>
                    <a:pt x="78793" y="90944"/>
                    <a:pt x="36989" y="144920"/>
                    <a:pt x="36989" y="162382"/>
                  </a:cubicBezTo>
                  <a:cubicBezTo>
                    <a:pt x="36989" y="179844"/>
                    <a:pt x="79322" y="165557"/>
                    <a:pt x="78264" y="168732"/>
                  </a:cubicBezTo>
                  <a:cubicBezTo>
                    <a:pt x="77206" y="171907"/>
                    <a:pt x="-1111" y="179315"/>
                    <a:pt x="30639" y="181432"/>
                  </a:cubicBezTo>
                  <a:cubicBezTo>
                    <a:pt x="62389" y="183549"/>
                    <a:pt x="237014" y="193074"/>
                    <a:pt x="268764" y="181432"/>
                  </a:cubicBezTo>
                  <a:cubicBezTo>
                    <a:pt x="300514" y="169790"/>
                    <a:pt x="235956" y="129044"/>
                    <a:pt x="221139" y="111582"/>
                  </a:cubicBezTo>
                  <a:cubicBezTo>
                    <a:pt x="206322" y="94120"/>
                    <a:pt x="176160" y="68720"/>
                    <a:pt x="179864" y="76657"/>
                  </a:cubicBezTo>
                  <a:cubicBezTo>
                    <a:pt x="183568" y="84594"/>
                    <a:pt x="267176" y="145978"/>
                    <a:pt x="243364" y="159207"/>
                  </a:cubicBezTo>
                  <a:cubicBezTo>
                    <a:pt x="219552" y="172436"/>
                    <a:pt x="72972" y="163440"/>
                    <a:pt x="36989" y="156032"/>
                  </a:cubicBezTo>
                  <a:cubicBezTo>
                    <a:pt x="1006" y="148624"/>
                    <a:pt x="33285" y="118461"/>
                    <a:pt x="27464" y="114757"/>
                  </a:cubicBezTo>
                  <a:cubicBezTo>
                    <a:pt x="21643" y="111053"/>
                    <a:pt x="-7990" y="136982"/>
                    <a:pt x="2064" y="133807"/>
                  </a:cubicBezTo>
                  <a:cubicBezTo>
                    <a:pt x="12118" y="130632"/>
                    <a:pt x="81968" y="112640"/>
                    <a:pt x="87789" y="95707"/>
                  </a:cubicBezTo>
                  <a:cubicBezTo>
                    <a:pt x="93610" y="78774"/>
                    <a:pt x="35401" y="5749"/>
                    <a:pt x="33814" y="457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63A31255-E1B8-B5BB-59A3-43A8559305F8}"/>
                </a:ext>
              </a:extLst>
            </p:cNvPr>
            <p:cNvSpPr/>
            <p:nvPr/>
          </p:nvSpPr>
          <p:spPr>
            <a:xfrm>
              <a:off x="2765340" y="4667242"/>
              <a:ext cx="128042" cy="389481"/>
            </a:xfrm>
            <a:custGeom>
              <a:avLst/>
              <a:gdLst>
                <a:gd name="connsiteX0" fmla="*/ 44535 w 128042"/>
                <a:gd name="connsiteY0" fmla="*/ 98433 h 389481"/>
                <a:gd name="connsiteX1" fmla="*/ 66760 w 128042"/>
                <a:gd name="connsiteY1" fmla="*/ 257183 h 389481"/>
                <a:gd name="connsiteX2" fmla="*/ 85 w 128042"/>
                <a:gd name="connsiteY2" fmla="*/ 387358 h 389481"/>
                <a:gd name="connsiteX3" fmla="*/ 54060 w 128042"/>
                <a:gd name="connsiteY3" fmla="*/ 333383 h 389481"/>
                <a:gd name="connsiteX4" fmla="*/ 111210 w 128042"/>
                <a:gd name="connsiteY4" fmla="*/ 273058 h 389481"/>
                <a:gd name="connsiteX5" fmla="*/ 127085 w 128042"/>
                <a:gd name="connsiteY5" fmla="*/ 8 h 389481"/>
                <a:gd name="connsiteX6" fmla="*/ 88985 w 128042"/>
                <a:gd name="connsiteY6" fmla="*/ 282583 h 389481"/>
                <a:gd name="connsiteX7" fmla="*/ 44535 w 128042"/>
                <a:gd name="connsiteY7" fmla="*/ 98433 h 3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042" h="389481">
                  <a:moveTo>
                    <a:pt x="44535" y="98433"/>
                  </a:moveTo>
                  <a:cubicBezTo>
                    <a:pt x="40831" y="94200"/>
                    <a:pt x="74168" y="209029"/>
                    <a:pt x="66760" y="257183"/>
                  </a:cubicBezTo>
                  <a:cubicBezTo>
                    <a:pt x="59352" y="305337"/>
                    <a:pt x="2202" y="374658"/>
                    <a:pt x="85" y="387358"/>
                  </a:cubicBezTo>
                  <a:cubicBezTo>
                    <a:pt x="-2032" y="400058"/>
                    <a:pt x="35539" y="352433"/>
                    <a:pt x="54060" y="333383"/>
                  </a:cubicBezTo>
                  <a:cubicBezTo>
                    <a:pt x="72581" y="314333"/>
                    <a:pt x="99039" y="328620"/>
                    <a:pt x="111210" y="273058"/>
                  </a:cubicBezTo>
                  <a:cubicBezTo>
                    <a:pt x="123381" y="217496"/>
                    <a:pt x="130789" y="-1579"/>
                    <a:pt x="127085" y="8"/>
                  </a:cubicBezTo>
                  <a:cubicBezTo>
                    <a:pt x="123381" y="1595"/>
                    <a:pt x="102743" y="264591"/>
                    <a:pt x="88985" y="282583"/>
                  </a:cubicBezTo>
                  <a:cubicBezTo>
                    <a:pt x="75227" y="300575"/>
                    <a:pt x="48239" y="102666"/>
                    <a:pt x="44535" y="9843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03137199-3B28-A045-23FF-556DF32A4BA2}"/>
                </a:ext>
              </a:extLst>
            </p:cNvPr>
            <p:cNvSpPr/>
            <p:nvPr/>
          </p:nvSpPr>
          <p:spPr>
            <a:xfrm>
              <a:off x="1828787" y="3280821"/>
              <a:ext cx="483910" cy="122292"/>
            </a:xfrm>
            <a:custGeom>
              <a:avLst/>
              <a:gdLst>
                <a:gd name="connsiteX0" fmla="*/ 13 w 483910"/>
                <a:gd name="connsiteY0" fmla="*/ 24354 h 122292"/>
                <a:gd name="connsiteX1" fmla="*/ 206388 w 483910"/>
                <a:gd name="connsiteY1" fmla="*/ 119604 h 122292"/>
                <a:gd name="connsiteX2" fmla="*/ 196863 w 483910"/>
                <a:gd name="connsiteY2" fmla="*/ 87854 h 122292"/>
                <a:gd name="connsiteX3" fmla="*/ 482613 w 483910"/>
                <a:gd name="connsiteY3" fmla="*/ 2129 h 122292"/>
                <a:gd name="connsiteX4" fmla="*/ 295288 w 483910"/>
                <a:gd name="connsiteY4" fmla="*/ 24354 h 122292"/>
                <a:gd name="connsiteX5" fmla="*/ 120663 w 483910"/>
                <a:gd name="connsiteY5" fmla="*/ 5304 h 122292"/>
                <a:gd name="connsiteX6" fmla="*/ 403238 w 483910"/>
                <a:gd name="connsiteY6" fmla="*/ 30704 h 122292"/>
                <a:gd name="connsiteX7" fmla="*/ 196863 w 483910"/>
                <a:gd name="connsiteY7" fmla="*/ 94204 h 122292"/>
                <a:gd name="connsiteX8" fmla="*/ 13 w 483910"/>
                <a:gd name="connsiteY8" fmla="*/ 24354 h 1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910" h="122292">
                  <a:moveTo>
                    <a:pt x="13" y="24354"/>
                  </a:moveTo>
                  <a:cubicBezTo>
                    <a:pt x="1600" y="28587"/>
                    <a:pt x="173580" y="109021"/>
                    <a:pt x="206388" y="119604"/>
                  </a:cubicBezTo>
                  <a:cubicBezTo>
                    <a:pt x="239196" y="130187"/>
                    <a:pt x="150826" y="107433"/>
                    <a:pt x="196863" y="87854"/>
                  </a:cubicBezTo>
                  <a:cubicBezTo>
                    <a:pt x="242901" y="68275"/>
                    <a:pt x="466209" y="12712"/>
                    <a:pt x="482613" y="2129"/>
                  </a:cubicBezTo>
                  <a:cubicBezTo>
                    <a:pt x="499017" y="-8454"/>
                    <a:pt x="355613" y="23825"/>
                    <a:pt x="295288" y="24354"/>
                  </a:cubicBezTo>
                  <a:cubicBezTo>
                    <a:pt x="234963" y="24883"/>
                    <a:pt x="102672" y="4246"/>
                    <a:pt x="120663" y="5304"/>
                  </a:cubicBezTo>
                  <a:cubicBezTo>
                    <a:pt x="138654" y="6362"/>
                    <a:pt x="390538" y="15887"/>
                    <a:pt x="403238" y="30704"/>
                  </a:cubicBezTo>
                  <a:cubicBezTo>
                    <a:pt x="415938" y="45521"/>
                    <a:pt x="259305" y="92617"/>
                    <a:pt x="196863" y="94204"/>
                  </a:cubicBezTo>
                  <a:cubicBezTo>
                    <a:pt x="134421" y="95791"/>
                    <a:pt x="-1574" y="20121"/>
                    <a:pt x="13" y="243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39ED28FF-69EB-7AF4-92DD-E8BDAD620ECA}"/>
                </a:ext>
              </a:extLst>
            </p:cNvPr>
            <p:cNvSpPr/>
            <p:nvPr/>
          </p:nvSpPr>
          <p:spPr>
            <a:xfrm>
              <a:off x="1510452" y="3793817"/>
              <a:ext cx="369589" cy="120990"/>
            </a:xfrm>
            <a:custGeom>
              <a:avLst/>
              <a:gdLst>
                <a:gd name="connsiteX0" fmla="*/ 848 w 369589"/>
                <a:gd name="connsiteY0" fmla="*/ 73333 h 120990"/>
                <a:gd name="connsiteX1" fmla="*/ 115148 w 369589"/>
                <a:gd name="connsiteY1" fmla="*/ 19358 h 120990"/>
                <a:gd name="connsiteX2" fmla="*/ 105623 w 369589"/>
                <a:gd name="connsiteY2" fmla="*/ 44758 h 120990"/>
                <a:gd name="connsiteX3" fmla="*/ 258023 w 369589"/>
                <a:gd name="connsiteY3" fmla="*/ 28883 h 120990"/>
                <a:gd name="connsiteX4" fmla="*/ 311998 w 369589"/>
                <a:gd name="connsiteY4" fmla="*/ 60633 h 120990"/>
                <a:gd name="connsiteX5" fmla="*/ 296123 w 369589"/>
                <a:gd name="connsiteY5" fmla="*/ 35233 h 120990"/>
                <a:gd name="connsiteX6" fmla="*/ 369148 w 369589"/>
                <a:gd name="connsiteY6" fmla="*/ 120958 h 120990"/>
                <a:gd name="connsiteX7" fmla="*/ 321523 w 369589"/>
                <a:gd name="connsiteY7" fmla="*/ 44758 h 120990"/>
                <a:gd name="connsiteX8" fmla="*/ 219923 w 369589"/>
                <a:gd name="connsiteY8" fmla="*/ 308 h 120990"/>
                <a:gd name="connsiteX9" fmla="*/ 156423 w 369589"/>
                <a:gd name="connsiteY9" fmla="*/ 25708 h 120990"/>
                <a:gd name="connsiteX10" fmla="*/ 67523 w 369589"/>
                <a:gd name="connsiteY10" fmla="*/ 38408 h 120990"/>
                <a:gd name="connsiteX11" fmla="*/ 848 w 369589"/>
                <a:gd name="connsiteY11" fmla="*/ 73333 h 12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589" h="120990">
                  <a:moveTo>
                    <a:pt x="848" y="73333"/>
                  </a:moveTo>
                  <a:cubicBezTo>
                    <a:pt x="8786" y="70158"/>
                    <a:pt x="97685" y="24121"/>
                    <a:pt x="115148" y="19358"/>
                  </a:cubicBezTo>
                  <a:cubicBezTo>
                    <a:pt x="132611" y="14595"/>
                    <a:pt x="81810" y="43170"/>
                    <a:pt x="105623" y="44758"/>
                  </a:cubicBezTo>
                  <a:cubicBezTo>
                    <a:pt x="129436" y="46346"/>
                    <a:pt x="223627" y="26237"/>
                    <a:pt x="258023" y="28883"/>
                  </a:cubicBezTo>
                  <a:cubicBezTo>
                    <a:pt x="292419" y="31529"/>
                    <a:pt x="305648" y="59575"/>
                    <a:pt x="311998" y="60633"/>
                  </a:cubicBezTo>
                  <a:cubicBezTo>
                    <a:pt x="318348" y="61691"/>
                    <a:pt x="286598" y="25179"/>
                    <a:pt x="296123" y="35233"/>
                  </a:cubicBezTo>
                  <a:cubicBezTo>
                    <a:pt x="305648" y="45287"/>
                    <a:pt x="364915" y="119371"/>
                    <a:pt x="369148" y="120958"/>
                  </a:cubicBezTo>
                  <a:cubicBezTo>
                    <a:pt x="373381" y="122545"/>
                    <a:pt x="346394" y="64866"/>
                    <a:pt x="321523" y="44758"/>
                  </a:cubicBezTo>
                  <a:cubicBezTo>
                    <a:pt x="296652" y="24650"/>
                    <a:pt x="247440" y="3483"/>
                    <a:pt x="219923" y="308"/>
                  </a:cubicBezTo>
                  <a:cubicBezTo>
                    <a:pt x="192406" y="-2867"/>
                    <a:pt x="181823" y="19358"/>
                    <a:pt x="156423" y="25708"/>
                  </a:cubicBezTo>
                  <a:cubicBezTo>
                    <a:pt x="131023" y="32058"/>
                    <a:pt x="92394" y="29941"/>
                    <a:pt x="67523" y="38408"/>
                  </a:cubicBezTo>
                  <a:cubicBezTo>
                    <a:pt x="42652" y="46875"/>
                    <a:pt x="-7090" y="76508"/>
                    <a:pt x="848" y="7333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1F007AA7-E1C2-5CFE-1840-CC461C414817}"/>
                </a:ext>
              </a:extLst>
            </p:cNvPr>
            <p:cNvSpPr/>
            <p:nvPr/>
          </p:nvSpPr>
          <p:spPr>
            <a:xfrm>
              <a:off x="2498524" y="3209879"/>
              <a:ext cx="297721" cy="260530"/>
            </a:xfrm>
            <a:custGeom>
              <a:avLst/>
              <a:gdLst>
                <a:gd name="connsiteX0" fmla="*/ 201 w 297721"/>
                <a:gd name="connsiteY0" fmla="*/ 12746 h 260530"/>
                <a:gd name="connsiteX1" fmla="*/ 95451 w 297721"/>
                <a:gd name="connsiteY1" fmla="*/ 136571 h 260530"/>
                <a:gd name="connsiteX2" fmla="*/ 114501 w 297721"/>
                <a:gd name="connsiteY2" fmla="*/ 222296 h 260530"/>
                <a:gd name="connsiteX3" fmla="*/ 171651 w 297721"/>
                <a:gd name="connsiteY3" fmla="*/ 196896 h 260530"/>
                <a:gd name="connsiteX4" fmla="*/ 295476 w 297721"/>
                <a:gd name="connsiteY4" fmla="*/ 260396 h 260530"/>
                <a:gd name="connsiteX5" fmla="*/ 244676 w 297721"/>
                <a:gd name="connsiteY5" fmla="*/ 206421 h 260530"/>
                <a:gd name="connsiteX6" fmla="*/ 158951 w 297721"/>
                <a:gd name="connsiteY6" fmla="*/ 46 h 260530"/>
                <a:gd name="connsiteX7" fmla="*/ 209751 w 297721"/>
                <a:gd name="connsiteY7" fmla="*/ 187371 h 260530"/>
                <a:gd name="connsiteX8" fmla="*/ 149426 w 297721"/>
                <a:gd name="connsiteY8" fmla="*/ 177846 h 260530"/>
                <a:gd name="connsiteX9" fmla="*/ 155776 w 297721"/>
                <a:gd name="connsiteY9" fmla="*/ 25446 h 260530"/>
                <a:gd name="connsiteX10" fmla="*/ 124026 w 297721"/>
                <a:gd name="connsiteY10" fmla="*/ 158796 h 260530"/>
                <a:gd name="connsiteX11" fmla="*/ 201 w 297721"/>
                <a:gd name="connsiteY11" fmla="*/ 12746 h 2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721" h="260530">
                  <a:moveTo>
                    <a:pt x="201" y="12746"/>
                  </a:moveTo>
                  <a:cubicBezTo>
                    <a:pt x="-4561" y="9042"/>
                    <a:pt x="76401" y="101646"/>
                    <a:pt x="95451" y="136571"/>
                  </a:cubicBezTo>
                  <a:cubicBezTo>
                    <a:pt x="114501" y="171496"/>
                    <a:pt x="101801" y="212242"/>
                    <a:pt x="114501" y="222296"/>
                  </a:cubicBezTo>
                  <a:cubicBezTo>
                    <a:pt x="127201" y="232350"/>
                    <a:pt x="141489" y="190546"/>
                    <a:pt x="171651" y="196896"/>
                  </a:cubicBezTo>
                  <a:cubicBezTo>
                    <a:pt x="201813" y="203246"/>
                    <a:pt x="283305" y="258809"/>
                    <a:pt x="295476" y="260396"/>
                  </a:cubicBezTo>
                  <a:cubicBezTo>
                    <a:pt x="307647" y="261983"/>
                    <a:pt x="267430" y="249813"/>
                    <a:pt x="244676" y="206421"/>
                  </a:cubicBezTo>
                  <a:cubicBezTo>
                    <a:pt x="221922" y="163029"/>
                    <a:pt x="164772" y="3221"/>
                    <a:pt x="158951" y="46"/>
                  </a:cubicBezTo>
                  <a:cubicBezTo>
                    <a:pt x="153130" y="-3129"/>
                    <a:pt x="211338" y="157738"/>
                    <a:pt x="209751" y="187371"/>
                  </a:cubicBezTo>
                  <a:cubicBezTo>
                    <a:pt x="208164" y="217004"/>
                    <a:pt x="158422" y="204833"/>
                    <a:pt x="149426" y="177846"/>
                  </a:cubicBezTo>
                  <a:cubicBezTo>
                    <a:pt x="140430" y="150859"/>
                    <a:pt x="160009" y="28621"/>
                    <a:pt x="155776" y="25446"/>
                  </a:cubicBezTo>
                  <a:cubicBezTo>
                    <a:pt x="151543" y="22271"/>
                    <a:pt x="147309" y="154563"/>
                    <a:pt x="124026" y="158796"/>
                  </a:cubicBezTo>
                  <a:cubicBezTo>
                    <a:pt x="100743" y="163029"/>
                    <a:pt x="4963" y="16450"/>
                    <a:pt x="201" y="127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F9CD56D2-0706-CD04-4DD0-EBF13E3AFBF9}"/>
                </a:ext>
              </a:extLst>
            </p:cNvPr>
            <p:cNvSpPr/>
            <p:nvPr/>
          </p:nvSpPr>
          <p:spPr>
            <a:xfrm>
              <a:off x="1698606" y="3196579"/>
              <a:ext cx="76307" cy="436724"/>
            </a:xfrm>
            <a:custGeom>
              <a:avLst/>
              <a:gdLst>
                <a:gd name="connsiteX0" fmla="*/ 76219 w 76307"/>
                <a:gd name="connsiteY0" fmla="*/ 646 h 436724"/>
                <a:gd name="connsiteX1" fmla="*/ 34944 w 76307"/>
                <a:gd name="connsiteY1" fmla="*/ 194321 h 436724"/>
                <a:gd name="connsiteX2" fmla="*/ 34944 w 76307"/>
                <a:gd name="connsiteY2" fmla="*/ 340371 h 436724"/>
                <a:gd name="connsiteX3" fmla="*/ 28594 w 76307"/>
                <a:gd name="connsiteY3" fmla="*/ 311796 h 436724"/>
                <a:gd name="connsiteX4" fmla="*/ 25419 w 76307"/>
                <a:gd name="connsiteY4" fmla="*/ 435621 h 436724"/>
                <a:gd name="connsiteX5" fmla="*/ 25419 w 76307"/>
                <a:gd name="connsiteY5" fmla="*/ 362596 h 436724"/>
                <a:gd name="connsiteX6" fmla="*/ 19 w 76307"/>
                <a:gd name="connsiteY6" fmla="*/ 197496 h 436724"/>
                <a:gd name="connsiteX7" fmla="*/ 22244 w 76307"/>
                <a:gd name="connsiteY7" fmla="*/ 264171 h 436724"/>
                <a:gd name="connsiteX8" fmla="*/ 76219 w 76307"/>
                <a:gd name="connsiteY8" fmla="*/ 646 h 43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07" h="436724">
                  <a:moveTo>
                    <a:pt x="76219" y="646"/>
                  </a:moveTo>
                  <a:cubicBezTo>
                    <a:pt x="78336" y="-10996"/>
                    <a:pt x="41823" y="137700"/>
                    <a:pt x="34944" y="194321"/>
                  </a:cubicBezTo>
                  <a:cubicBezTo>
                    <a:pt x="28065" y="250942"/>
                    <a:pt x="36002" y="320792"/>
                    <a:pt x="34944" y="340371"/>
                  </a:cubicBezTo>
                  <a:cubicBezTo>
                    <a:pt x="33886" y="359950"/>
                    <a:pt x="30181" y="295921"/>
                    <a:pt x="28594" y="311796"/>
                  </a:cubicBezTo>
                  <a:cubicBezTo>
                    <a:pt x="27006" y="327671"/>
                    <a:pt x="25948" y="427154"/>
                    <a:pt x="25419" y="435621"/>
                  </a:cubicBezTo>
                  <a:cubicBezTo>
                    <a:pt x="24890" y="444088"/>
                    <a:pt x="29652" y="402284"/>
                    <a:pt x="25419" y="362596"/>
                  </a:cubicBezTo>
                  <a:cubicBezTo>
                    <a:pt x="21186" y="322908"/>
                    <a:pt x="548" y="213900"/>
                    <a:pt x="19" y="197496"/>
                  </a:cubicBezTo>
                  <a:cubicBezTo>
                    <a:pt x="-510" y="181092"/>
                    <a:pt x="10073" y="294333"/>
                    <a:pt x="22244" y="264171"/>
                  </a:cubicBezTo>
                  <a:cubicBezTo>
                    <a:pt x="34415" y="234009"/>
                    <a:pt x="74102" y="12288"/>
                    <a:pt x="76219" y="6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A551DDAF-64F2-9577-45E6-8415950EE152}"/>
                </a:ext>
              </a:extLst>
            </p:cNvPr>
            <p:cNvSpPr/>
            <p:nvPr/>
          </p:nvSpPr>
          <p:spPr>
            <a:xfrm>
              <a:off x="2577528" y="3743758"/>
              <a:ext cx="356711" cy="188160"/>
            </a:xfrm>
            <a:custGeom>
              <a:avLst/>
              <a:gdLst>
                <a:gd name="connsiteX0" fmla="*/ 572 w 356711"/>
                <a:gd name="connsiteY0" fmla="*/ 9092 h 188160"/>
                <a:gd name="connsiteX1" fmla="*/ 159322 w 356711"/>
                <a:gd name="connsiteY1" fmla="*/ 28142 h 188160"/>
                <a:gd name="connsiteX2" fmla="*/ 162497 w 356711"/>
                <a:gd name="connsiteY2" fmla="*/ 12267 h 188160"/>
                <a:gd name="connsiteX3" fmla="*/ 349822 w 356711"/>
                <a:gd name="connsiteY3" fmla="*/ 183717 h 188160"/>
                <a:gd name="connsiteX4" fmla="*/ 302197 w 356711"/>
                <a:gd name="connsiteY4" fmla="*/ 126567 h 188160"/>
                <a:gd name="connsiteX5" fmla="*/ 168847 w 356711"/>
                <a:gd name="connsiteY5" fmla="*/ 5917 h 188160"/>
                <a:gd name="connsiteX6" fmla="*/ 108522 w 356711"/>
                <a:gd name="connsiteY6" fmla="*/ 18617 h 188160"/>
                <a:gd name="connsiteX7" fmla="*/ 572 w 356711"/>
                <a:gd name="connsiteY7" fmla="*/ 9092 h 18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711" h="188160">
                  <a:moveTo>
                    <a:pt x="572" y="9092"/>
                  </a:moveTo>
                  <a:cubicBezTo>
                    <a:pt x="9039" y="10679"/>
                    <a:pt x="159322" y="28142"/>
                    <a:pt x="159322" y="28142"/>
                  </a:cubicBezTo>
                  <a:cubicBezTo>
                    <a:pt x="186309" y="28671"/>
                    <a:pt x="130747" y="-13662"/>
                    <a:pt x="162497" y="12267"/>
                  </a:cubicBezTo>
                  <a:cubicBezTo>
                    <a:pt x="194247" y="38196"/>
                    <a:pt x="326539" y="164667"/>
                    <a:pt x="349822" y="183717"/>
                  </a:cubicBezTo>
                  <a:cubicBezTo>
                    <a:pt x="373105" y="202767"/>
                    <a:pt x="332360" y="156200"/>
                    <a:pt x="302197" y="126567"/>
                  </a:cubicBezTo>
                  <a:cubicBezTo>
                    <a:pt x="272035" y="96934"/>
                    <a:pt x="201126" y="23909"/>
                    <a:pt x="168847" y="5917"/>
                  </a:cubicBezTo>
                  <a:cubicBezTo>
                    <a:pt x="136568" y="-12075"/>
                    <a:pt x="137097" y="16500"/>
                    <a:pt x="108522" y="18617"/>
                  </a:cubicBezTo>
                  <a:cubicBezTo>
                    <a:pt x="79947" y="20734"/>
                    <a:pt x="-7895" y="7505"/>
                    <a:pt x="572" y="9092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E02DFC3-157B-7A21-0389-D9363235F050}"/>
                </a:ext>
              </a:extLst>
            </p:cNvPr>
            <p:cNvSpPr/>
            <p:nvPr/>
          </p:nvSpPr>
          <p:spPr>
            <a:xfrm>
              <a:off x="2295517" y="3927272"/>
              <a:ext cx="540104" cy="327839"/>
            </a:xfrm>
            <a:custGeom>
              <a:avLst/>
              <a:gdLst>
                <a:gd name="connsiteX0" fmla="*/ 8 w 540104"/>
                <a:gd name="connsiteY0" fmla="*/ 320878 h 327839"/>
                <a:gd name="connsiteX1" fmla="*/ 123833 w 540104"/>
                <a:gd name="connsiteY1" fmla="*/ 317703 h 327839"/>
                <a:gd name="connsiteX2" fmla="*/ 111133 w 540104"/>
                <a:gd name="connsiteY2" fmla="*/ 212928 h 327839"/>
                <a:gd name="connsiteX3" fmla="*/ 101608 w 540104"/>
                <a:gd name="connsiteY3" fmla="*/ 203403 h 327839"/>
                <a:gd name="connsiteX4" fmla="*/ 219083 w 540104"/>
                <a:gd name="connsiteY4" fmla="*/ 168478 h 327839"/>
                <a:gd name="connsiteX5" fmla="*/ 168283 w 540104"/>
                <a:gd name="connsiteY5" fmla="*/ 193878 h 327839"/>
                <a:gd name="connsiteX6" fmla="*/ 279408 w 540104"/>
                <a:gd name="connsiteY6" fmla="*/ 136728 h 327839"/>
                <a:gd name="connsiteX7" fmla="*/ 406408 w 540104"/>
                <a:gd name="connsiteY7" fmla="*/ 108153 h 327839"/>
                <a:gd name="connsiteX8" fmla="*/ 349258 w 540104"/>
                <a:gd name="connsiteY8" fmla="*/ 120853 h 327839"/>
                <a:gd name="connsiteX9" fmla="*/ 441333 w 540104"/>
                <a:gd name="connsiteY9" fmla="*/ 101803 h 327839"/>
                <a:gd name="connsiteX10" fmla="*/ 485783 w 540104"/>
                <a:gd name="connsiteY10" fmla="*/ 92278 h 327839"/>
                <a:gd name="connsiteX11" fmla="*/ 492133 w 540104"/>
                <a:gd name="connsiteY11" fmla="*/ 203 h 327839"/>
                <a:gd name="connsiteX12" fmla="*/ 539758 w 540104"/>
                <a:gd name="connsiteY12" fmla="*/ 66878 h 327839"/>
                <a:gd name="connsiteX13" fmla="*/ 508008 w 540104"/>
                <a:gd name="connsiteY13" fmla="*/ 47828 h 327839"/>
                <a:gd name="connsiteX14" fmla="*/ 409583 w 540104"/>
                <a:gd name="connsiteY14" fmla="*/ 114503 h 327839"/>
                <a:gd name="connsiteX15" fmla="*/ 247658 w 540104"/>
                <a:gd name="connsiteY15" fmla="*/ 101803 h 327839"/>
                <a:gd name="connsiteX16" fmla="*/ 314333 w 540104"/>
                <a:gd name="connsiteY16" fmla="*/ 117678 h 327839"/>
                <a:gd name="connsiteX17" fmla="*/ 133358 w 540104"/>
                <a:gd name="connsiteY17" fmla="*/ 206578 h 327839"/>
                <a:gd name="connsiteX18" fmla="*/ 120658 w 540104"/>
                <a:gd name="connsiteY18" fmla="*/ 273253 h 327839"/>
                <a:gd name="connsiteX19" fmla="*/ 117483 w 540104"/>
                <a:gd name="connsiteY19" fmla="*/ 292303 h 327839"/>
                <a:gd name="connsiteX20" fmla="*/ 8 w 540104"/>
                <a:gd name="connsiteY20" fmla="*/ 320878 h 32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0104" h="327839">
                  <a:moveTo>
                    <a:pt x="8" y="320878"/>
                  </a:moveTo>
                  <a:cubicBezTo>
                    <a:pt x="1066" y="325111"/>
                    <a:pt x="105312" y="335695"/>
                    <a:pt x="123833" y="317703"/>
                  </a:cubicBezTo>
                  <a:cubicBezTo>
                    <a:pt x="142354" y="299711"/>
                    <a:pt x="111133" y="212928"/>
                    <a:pt x="111133" y="212928"/>
                  </a:cubicBezTo>
                  <a:cubicBezTo>
                    <a:pt x="107429" y="193878"/>
                    <a:pt x="83616" y="210811"/>
                    <a:pt x="101608" y="203403"/>
                  </a:cubicBezTo>
                  <a:cubicBezTo>
                    <a:pt x="119600" y="195995"/>
                    <a:pt x="207971" y="170065"/>
                    <a:pt x="219083" y="168478"/>
                  </a:cubicBezTo>
                  <a:cubicBezTo>
                    <a:pt x="230195" y="166891"/>
                    <a:pt x="158229" y="199170"/>
                    <a:pt x="168283" y="193878"/>
                  </a:cubicBezTo>
                  <a:cubicBezTo>
                    <a:pt x="178337" y="188586"/>
                    <a:pt x="239721" y="151015"/>
                    <a:pt x="279408" y="136728"/>
                  </a:cubicBezTo>
                  <a:cubicBezTo>
                    <a:pt x="319095" y="122441"/>
                    <a:pt x="406408" y="108153"/>
                    <a:pt x="406408" y="108153"/>
                  </a:cubicBezTo>
                  <a:lnTo>
                    <a:pt x="349258" y="120853"/>
                  </a:lnTo>
                  <a:cubicBezTo>
                    <a:pt x="355079" y="119795"/>
                    <a:pt x="441333" y="101803"/>
                    <a:pt x="441333" y="101803"/>
                  </a:cubicBezTo>
                  <a:lnTo>
                    <a:pt x="485783" y="92278"/>
                  </a:lnTo>
                  <a:cubicBezTo>
                    <a:pt x="494250" y="75345"/>
                    <a:pt x="483137" y="4436"/>
                    <a:pt x="492133" y="203"/>
                  </a:cubicBezTo>
                  <a:cubicBezTo>
                    <a:pt x="501129" y="-4030"/>
                    <a:pt x="537112" y="58941"/>
                    <a:pt x="539758" y="66878"/>
                  </a:cubicBezTo>
                  <a:cubicBezTo>
                    <a:pt x="542404" y="74815"/>
                    <a:pt x="529704" y="39891"/>
                    <a:pt x="508008" y="47828"/>
                  </a:cubicBezTo>
                  <a:cubicBezTo>
                    <a:pt x="486312" y="55765"/>
                    <a:pt x="452975" y="105507"/>
                    <a:pt x="409583" y="114503"/>
                  </a:cubicBezTo>
                  <a:cubicBezTo>
                    <a:pt x="366191" y="123499"/>
                    <a:pt x="263533" y="101274"/>
                    <a:pt x="247658" y="101803"/>
                  </a:cubicBezTo>
                  <a:cubicBezTo>
                    <a:pt x="231783" y="102332"/>
                    <a:pt x="333383" y="100216"/>
                    <a:pt x="314333" y="117678"/>
                  </a:cubicBezTo>
                  <a:cubicBezTo>
                    <a:pt x="295283" y="135140"/>
                    <a:pt x="165637" y="180649"/>
                    <a:pt x="133358" y="206578"/>
                  </a:cubicBezTo>
                  <a:cubicBezTo>
                    <a:pt x="101079" y="232507"/>
                    <a:pt x="123304" y="258966"/>
                    <a:pt x="120658" y="273253"/>
                  </a:cubicBezTo>
                  <a:cubicBezTo>
                    <a:pt x="118012" y="287540"/>
                    <a:pt x="136533" y="282778"/>
                    <a:pt x="117483" y="292303"/>
                  </a:cubicBezTo>
                  <a:cubicBezTo>
                    <a:pt x="98433" y="301828"/>
                    <a:pt x="-1050" y="316645"/>
                    <a:pt x="8" y="320878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4E9B5DA4-23BE-7372-1559-BEABA8DE331B}"/>
                </a:ext>
              </a:extLst>
            </p:cNvPr>
            <p:cNvSpPr/>
            <p:nvPr/>
          </p:nvSpPr>
          <p:spPr>
            <a:xfrm>
              <a:off x="2168503" y="3955899"/>
              <a:ext cx="470065" cy="79702"/>
            </a:xfrm>
            <a:custGeom>
              <a:avLst/>
              <a:gdLst>
                <a:gd name="connsiteX0" fmla="*/ 22 w 470065"/>
                <a:gd name="connsiteY0" fmla="*/ 70001 h 79702"/>
                <a:gd name="connsiteX1" fmla="*/ 193697 w 470065"/>
                <a:gd name="connsiteY1" fmla="*/ 54126 h 79702"/>
                <a:gd name="connsiteX2" fmla="*/ 269897 w 470065"/>
                <a:gd name="connsiteY2" fmla="*/ 19201 h 79702"/>
                <a:gd name="connsiteX3" fmla="*/ 241322 w 470065"/>
                <a:gd name="connsiteY3" fmla="*/ 50951 h 79702"/>
                <a:gd name="connsiteX4" fmla="*/ 349272 w 470065"/>
                <a:gd name="connsiteY4" fmla="*/ 66826 h 79702"/>
                <a:gd name="connsiteX5" fmla="*/ 307997 w 470065"/>
                <a:gd name="connsiteY5" fmla="*/ 79526 h 79702"/>
                <a:gd name="connsiteX6" fmla="*/ 368322 w 470065"/>
                <a:gd name="connsiteY6" fmla="*/ 57301 h 79702"/>
                <a:gd name="connsiteX7" fmla="*/ 469922 w 470065"/>
                <a:gd name="connsiteY7" fmla="*/ 151 h 79702"/>
                <a:gd name="connsiteX8" fmla="*/ 387372 w 470065"/>
                <a:gd name="connsiteY8" fmla="*/ 41426 h 79702"/>
                <a:gd name="connsiteX9" fmla="*/ 257197 w 470065"/>
                <a:gd name="connsiteY9" fmla="*/ 66826 h 79702"/>
                <a:gd name="connsiteX10" fmla="*/ 206397 w 470065"/>
                <a:gd name="connsiteY10" fmla="*/ 73176 h 79702"/>
                <a:gd name="connsiteX11" fmla="*/ 22 w 470065"/>
                <a:gd name="connsiteY11" fmla="*/ 70001 h 7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065" h="79702">
                  <a:moveTo>
                    <a:pt x="22" y="70001"/>
                  </a:moveTo>
                  <a:cubicBezTo>
                    <a:pt x="-2095" y="66826"/>
                    <a:pt x="148718" y="62593"/>
                    <a:pt x="193697" y="54126"/>
                  </a:cubicBezTo>
                  <a:cubicBezTo>
                    <a:pt x="238676" y="45659"/>
                    <a:pt x="261960" y="19730"/>
                    <a:pt x="269897" y="19201"/>
                  </a:cubicBezTo>
                  <a:cubicBezTo>
                    <a:pt x="277835" y="18672"/>
                    <a:pt x="228093" y="43014"/>
                    <a:pt x="241322" y="50951"/>
                  </a:cubicBezTo>
                  <a:cubicBezTo>
                    <a:pt x="254551" y="58888"/>
                    <a:pt x="338160" y="62064"/>
                    <a:pt x="349272" y="66826"/>
                  </a:cubicBezTo>
                  <a:cubicBezTo>
                    <a:pt x="360384" y="71588"/>
                    <a:pt x="304822" y="81113"/>
                    <a:pt x="307997" y="79526"/>
                  </a:cubicBezTo>
                  <a:cubicBezTo>
                    <a:pt x="311172" y="77939"/>
                    <a:pt x="341335" y="70530"/>
                    <a:pt x="368322" y="57301"/>
                  </a:cubicBezTo>
                  <a:cubicBezTo>
                    <a:pt x="395310" y="44072"/>
                    <a:pt x="466747" y="2797"/>
                    <a:pt x="469922" y="151"/>
                  </a:cubicBezTo>
                  <a:cubicBezTo>
                    <a:pt x="473097" y="-2495"/>
                    <a:pt x="422826" y="30313"/>
                    <a:pt x="387372" y="41426"/>
                  </a:cubicBezTo>
                  <a:cubicBezTo>
                    <a:pt x="351918" y="52538"/>
                    <a:pt x="287359" y="61534"/>
                    <a:pt x="257197" y="66826"/>
                  </a:cubicBezTo>
                  <a:cubicBezTo>
                    <a:pt x="227035" y="72118"/>
                    <a:pt x="246614" y="72118"/>
                    <a:pt x="206397" y="73176"/>
                  </a:cubicBezTo>
                  <a:cubicBezTo>
                    <a:pt x="166180" y="74234"/>
                    <a:pt x="2139" y="73176"/>
                    <a:pt x="22" y="7000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3C849F79-324B-7839-3A7F-06C98E6934ED}"/>
                </a:ext>
              </a:extLst>
            </p:cNvPr>
            <p:cNvSpPr/>
            <p:nvPr/>
          </p:nvSpPr>
          <p:spPr>
            <a:xfrm>
              <a:off x="2082723" y="5200568"/>
              <a:ext cx="311228" cy="151414"/>
            </a:xfrm>
            <a:custGeom>
              <a:avLst/>
              <a:gdLst>
                <a:gd name="connsiteX0" fmla="*/ 77 w 311228"/>
                <a:gd name="connsiteY0" fmla="*/ 82 h 151414"/>
                <a:gd name="connsiteX1" fmla="*/ 31827 w 311228"/>
                <a:gd name="connsiteY1" fmla="*/ 108032 h 151414"/>
                <a:gd name="connsiteX2" fmla="*/ 60402 w 311228"/>
                <a:gd name="connsiteY2" fmla="*/ 130257 h 151414"/>
                <a:gd name="connsiteX3" fmla="*/ 25477 w 311228"/>
                <a:gd name="connsiteY3" fmla="*/ 136607 h 151414"/>
                <a:gd name="connsiteX4" fmla="*/ 181052 w 311228"/>
                <a:gd name="connsiteY4" fmla="*/ 139782 h 151414"/>
                <a:gd name="connsiteX5" fmla="*/ 149302 w 311228"/>
                <a:gd name="connsiteY5" fmla="*/ 146132 h 151414"/>
                <a:gd name="connsiteX6" fmla="*/ 311227 w 311228"/>
                <a:gd name="connsiteY6" fmla="*/ 54057 h 151414"/>
                <a:gd name="connsiteX7" fmla="*/ 146127 w 311228"/>
                <a:gd name="connsiteY7" fmla="*/ 123907 h 151414"/>
                <a:gd name="connsiteX8" fmla="*/ 41352 w 311228"/>
                <a:gd name="connsiteY8" fmla="*/ 127082 h 151414"/>
                <a:gd name="connsiteX9" fmla="*/ 77 w 311228"/>
                <a:gd name="connsiteY9" fmla="*/ 82 h 15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228" h="151414">
                  <a:moveTo>
                    <a:pt x="77" y="82"/>
                  </a:moveTo>
                  <a:cubicBezTo>
                    <a:pt x="-1510" y="-3093"/>
                    <a:pt x="21773" y="86336"/>
                    <a:pt x="31827" y="108032"/>
                  </a:cubicBezTo>
                  <a:cubicBezTo>
                    <a:pt x="41881" y="129728"/>
                    <a:pt x="61460" y="125495"/>
                    <a:pt x="60402" y="130257"/>
                  </a:cubicBezTo>
                  <a:cubicBezTo>
                    <a:pt x="59344" y="135019"/>
                    <a:pt x="5369" y="135020"/>
                    <a:pt x="25477" y="136607"/>
                  </a:cubicBezTo>
                  <a:cubicBezTo>
                    <a:pt x="45585" y="138195"/>
                    <a:pt x="160415" y="138195"/>
                    <a:pt x="181052" y="139782"/>
                  </a:cubicBezTo>
                  <a:cubicBezTo>
                    <a:pt x="201689" y="141369"/>
                    <a:pt x="127606" y="160420"/>
                    <a:pt x="149302" y="146132"/>
                  </a:cubicBezTo>
                  <a:cubicBezTo>
                    <a:pt x="170998" y="131845"/>
                    <a:pt x="311756" y="57761"/>
                    <a:pt x="311227" y="54057"/>
                  </a:cubicBezTo>
                  <a:cubicBezTo>
                    <a:pt x="310698" y="50353"/>
                    <a:pt x="191106" y="111736"/>
                    <a:pt x="146127" y="123907"/>
                  </a:cubicBezTo>
                  <a:cubicBezTo>
                    <a:pt x="101148" y="136078"/>
                    <a:pt x="64635" y="142957"/>
                    <a:pt x="41352" y="127082"/>
                  </a:cubicBezTo>
                  <a:cubicBezTo>
                    <a:pt x="18069" y="111207"/>
                    <a:pt x="1664" y="3257"/>
                    <a:pt x="77" y="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F29375C-9BF2-F861-02BB-53D80A8433E7}"/>
                </a:ext>
              </a:extLst>
            </p:cNvPr>
            <p:cNvSpPr/>
            <p:nvPr/>
          </p:nvSpPr>
          <p:spPr>
            <a:xfrm>
              <a:off x="2162028" y="5187129"/>
              <a:ext cx="131974" cy="96729"/>
            </a:xfrm>
            <a:custGeom>
              <a:avLst/>
              <a:gdLst>
                <a:gd name="connsiteX0" fmla="*/ 147 w 131974"/>
                <a:gd name="connsiteY0" fmla="*/ 23046 h 96729"/>
                <a:gd name="connsiteX1" fmla="*/ 101747 w 131974"/>
                <a:gd name="connsiteY1" fmla="*/ 7171 h 96729"/>
                <a:gd name="connsiteX2" fmla="*/ 104922 w 131974"/>
                <a:gd name="connsiteY2" fmla="*/ 96071 h 96729"/>
                <a:gd name="connsiteX3" fmla="*/ 111272 w 131974"/>
                <a:gd name="connsiteY3" fmla="*/ 45271 h 96729"/>
                <a:gd name="connsiteX4" fmla="*/ 127147 w 131974"/>
                <a:gd name="connsiteY4" fmla="*/ 821 h 96729"/>
                <a:gd name="connsiteX5" fmla="*/ 147 w 131974"/>
                <a:gd name="connsiteY5" fmla="*/ 23046 h 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974" h="96729">
                  <a:moveTo>
                    <a:pt x="147" y="23046"/>
                  </a:moveTo>
                  <a:cubicBezTo>
                    <a:pt x="-4086" y="24104"/>
                    <a:pt x="84285" y="-5000"/>
                    <a:pt x="101747" y="7171"/>
                  </a:cubicBezTo>
                  <a:cubicBezTo>
                    <a:pt x="119209" y="19342"/>
                    <a:pt x="103335" y="89721"/>
                    <a:pt x="104922" y="96071"/>
                  </a:cubicBezTo>
                  <a:cubicBezTo>
                    <a:pt x="106510" y="102421"/>
                    <a:pt x="107568" y="61146"/>
                    <a:pt x="111272" y="45271"/>
                  </a:cubicBezTo>
                  <a:cubicBezTo>
                    <a:pt x="114976" y="29396"/>
                    <a:pt x="143022" y="6642"/>
                    <a:pt x="127147" y="821"/>
                  </a:cubicBezTo>
                  <a:cubicBezTo>
                    <a:pt x="111272" y="-5000"/>
                    <a:pt x="4380" y="21988"/>
                    <a:pt x="147" y="230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94557E72-3E61-E6BA-2CE3-02AE8722A181}"/>
                </a:ext>
              </a:extLst>
            </p:cNvPr>
            <p:cNvSpPr/>
            <p:nvPr/>
          </p:nvSpPr>
          <p:spPr>
            <a:xfrm>
              <a:off x="1946097" y="4724383"/>
              <a:ext cx="32155" cy="85826"/>
            </a:xfrm>
            <a:custGeom>
              <a:avLst/>
              <a:gdLst>
                <a:gd name="connsiteX0" fmla="*/ 3353 w 32155"/>
                <a:gd name="connsiteY0" fmla="*/ 17 h 85826"/>
                <a:gd name="connsiteX1" fmla="*/ 16053 w 32155"/>
                <a:gd name="connsiteY1" fmla="*/ 63517 h 85826"/>
                <a:gd name="connsiteX2" fmla="*/ 31928 w 32155"/>
                <a:gd name="connsiteY2" fmla="*/ 85742 h 85826"/>
                <a:gd name="connsiteX3" fmla="*/ 3353 w 32155"/>
                <a:gd name="connsiteY3" fmla="*/ 57167 h 85826"/>
                <a:gd name="connsiteX4" fmla="*/ 3353 w 32155"/>
                <a:gd name="connsiteY4" fmla="*/ 17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5" h="85826">
                  <a:moveTo>
                    <a:pt x="3353" y="17"/>
                  </a:moveTo>
                  <a:cubicBezTo>
                    <a:pt x="5470" y="1075"/>
                    <a:pt x="11290" y="49229"/>
                    <a:pt x="16053" y="63517"/>
                  </a:cubicBezTo>
                  <a:cubicBezTo>
                    <a:pt x="20816" y="77805"/>
                    <a:pt x="34045" y="86800"/>
                    <a:pt x="31928" y="85742"/>
                  </a:cubicBezTo>
                  <a:cubicBezTo>
                    <a:pt x="29811" y="84684"/>
                    <a:pt x="9703" y="69338"/>
                    <a:pt x="3353" y="57167"/>
                  </a:cubicBezTo>
                  <a:cubicBezTo>
                    <a:pt x="-2997" y="44996"/>
                    <a:pt x="1236" y="-1041"/>
                    <a:pt x="3353" y="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90279FDF-0F3C-352A-9F81-B529C0132633}"/>
                </a:ext>
              </a:extLst>
            </p:cNvPr>
            <p:cNvSpPr/>
            <p:nvPr/>
          </p:nvSpPr>
          <p:spPr>
            <a:xfrm>
              <a:off x="2045636" y="4698995"/>
              <a:ext cx="30823" cy="101611"/>
            </a:xfrm>
            <a:custGeom>
              <a:avLst/>
              <a:gdLst>
                <a:gd name="connsiteX0" fmla="*/ 2239 w 30823"/>
                <a:gd name="connsiteY0" fmla="*/ 5 h 101611"/>
                <a:gd name="connsiteX1" fmla="*/ 5414 w 30823"/>
                <a:gd name="connsiteY1" fmla="*/ 53980 h 101611"/>
                <a:gd name="connsiteX2" fmla="*/ 30814 w 30823"/>
                <a:gd name="connsiteY2" fmla="*/ 101605 h 101611"/>
                <a:gd name="connsiteX3" fmla="*/ 2239 w 30823"/>
                <a:gd name="connsiteY3" fmla="*/ 50805 h 101611"/>
                <a:gd name="connsiteX4" fmla="*/ 2239 w 30823"/>
                <a:gd name="connsiteY4" fmla="*/ 5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3" h="101611">
                  <a:moveTo>
                    <a:pt x="2239" y="5"/>
                  </a:moveTo>
                  <a:cubicBezTo>
                    <a:pt x="2768" y="534"/>
                    <a:pt x="652" y="37047"/>
                    <a:pt x="5414" y="53980"/>
                  </a:cubicBezTo>
                  <a:cubicBezTo>
                    <a:pt x="10176" y="70913"/>
                    <a:pt x="31343" y="102134"/>
                    <a:pt x="30814" y="101605"/>
                  </a:cubicBezTo>
                  <a:cubicBezTo>
                    <a:pt x="30285" y="101076"/>
                    <a:pt x="7002" y="66151"/>
                    <a:pt x="2239" y="50805"/>
                  </a:cubicBezTo>
                  <a:cubicBezTo>
                    <a:pt x="-2524" y="35459"/>
                    <a:pt x="1710" y="-524"/>
                    <a:pt x="2239" y="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719717E8-A572-A801-82F7-57CA8A7530A3}"/>
                </a:ext>
              </a:extLst>
            </p:cNvPr>
            <p:cNvSpPr/>
            <p:nvPr/>
          </p:nvSpPr>
          <p:spPr>
            <a:xfrm>
              <a:off x="2143125" y="4685956"/>
              <a:ext cx="29084" cy="108605"/>
            </a:xfrm>
            <a:custGeom>
              <a:avLst/>
              <a:gdLst>
                <a:gd name="connsiteX0" fmla="*/ 0 w 29084"/>
                <a:gd name="connsiteY0" fmla="*/ 344 h 108605"/>
                <a:gd name="connsiteX1" fmla="*/ 28575 w 29084"/>
                <a:gd name="connsiteY1" fmla="*/ 63844 h 108605"/>
                <a:gd name="connsiteX2" fmla="*/ 19050 w 29084"/>
                <a:gd name="connsiteY2" fmla="*/ 108294 h 108605"/>
                <a:gd name="connsiteX3" fmla="*/ 28575 w 29084"/>
                <a:gd name="connsiteY3" fmla="*/ 41619 h 108605"/>
                <a:gd name="connsiteX4" fmla="*/ 0 w 29084"/>
                <a:gd name="connsiteY4" fmla="*/ 344 h 1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4" h="108605">
                  <a:moveTo>
                    <a:pt x="0" y="344"/>
                  </a:moveTo>
                  <a:cubicBezTo>
                    <a:pt x="0" y="4048"/>
                    <a:pt x="25400" y="45852"/>
                    <a:pt x="28575" y="63844"/>
                  </a:cubicBezTo>
                  <a:cubicBezTo>
                    <a:pt x="31750" y="81836"/>
                    <a:pt x="19050" y="111998"/>
                    <a:pt x="19050" y="108294"/>
                  </a:cubicBezTo>
                  <a:cubicBezTo>
                    <a:pt x="19050" y="104590"/>
                    <a:pt x="25400" y="59611"/>
                    <a:pt x="28575" y="41619"/>
                  </a:cubicBezTo>
                  <a:cubicBezTo>
                    <a:pt x="31750" y="23627"/>
                    <a:pt x="0" y="-3360"/>
                    <a:pt x="0" y="3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779FCED0-A30C-6B59-EE9F-8061CB707B75}"/>
                </a:ext>
              </a:extLst>
            </p:cNvPr>
            <p:cNvSpPr/>
            <p:nvPr/>
          </p:nvSpPr>
          <p:spPr>
            <a:xfrm>
              <a:off x="2114550" y="4705350"/>
              <a:ext cx="41773" cy="47931"/>
            </a:xfrm>
            <a:custGeom>
              <a:avLst/>
              <a:gdLst>
                <a:gd name="connsiteX0" fmla="*/ 0 w 41773"/>
                <a:gd name="connsiteY0" fmla="*/ 0 h 47931"/>
                <a:gd name="connsiteX1" fmla="*/ 41275 w 41773"/>
                <a:gd name="connsiteY1" fmla="*/ 47625 h 47931"/>
                <a:gd name="connsiteX2" fmla="*/ 0 w 41773"/>
                <a:gd name="connsiteY2" fmla="*/ 0 h 4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73" h="47931">
                  <a:moveTo>
                    <a:pt x="0" y="0"/>
                  </a:moveTo>
                  <a:lnTo>
                    <a:pt x="41275" y="47625"/>
                  </a:lnTo>
                  <a:cubicBezTo>
                    <a:pt x="47096" y="5238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392A03E1-FEB2-A7BC-547C-B3BA43C06FF0}"/>
                </a:ext>
              </a:extLst>
            </p:cNvPr>
            <p:cNvSpPr/>
            <p:nvPr/>
          </p:nvSpPr>
          <p:spPr>
            <a:xfrm>
              <a:off x="2196688" y="4651919"/>
              <a:ext cx="130678" cy="120154"/>
            </a:xfrm>
            <a:custGeom>
              <a:avLst/>
              <a:gdLst>
                <a:gd name="connsiteX0" fmla="*/ 22637 w 130678"/>
                <a:gd name="connsiteY0" fmla="*/ 18506 h 120154"/>
                <a:gd name="connsiteX1" fmla="*/ 38512 w 130678"/>
                <a:gd name="connsiteY1" fmla="*/ 85181 h 120154"/>
                <a:gd name="connsiteX2" fmla="*/ 32162 w 130678"/>
                <a:gd name="connsiteY2" fmla="*/ 116931 h 120154"/>
                <a:gd name="connsiteX3" fmla="*/ 412 w 130678"/>
                <a:gd name="connsiteY3" fmla="*/ 116931 h 120154"/>
                <a:gd name="connsiteX4" fmla="*/ 57562 w 130678"/>
                <a:gd name="connsiteY4" fmla="*/ 97881 h 120154"/>
                <a:gd name="connsiteX5" fmla="*/ 114712 w 130678"/>
                <a:gd name="connsiteY5" fmla="*/ 101056 h 120154"/>
                <a:gd name="connsiteX6" fmla="*/ 117887 w 130678"/>
                <a:gd name="connsiteY6" fmla="*/ 66131 h 120154"/>
                <a:gd name="connsiteX7" fmla="*/ 121062 w 130678"/>
                <a:gd name="connsiteY7" fmla="*/ 18506 h 120154"/>
                <a:gd name="connsiteX8" fmla="*/ 130587 w 130678"/>
                <a:gd name="connsiteY8" fmla="*/ 2631 h 120154"/>
                <a:gd name="connsiteX9" fmla="*/ 114712 w 130678"/>
                <a:gd name="connsiteY9" fmla="*/ 69306 h 120154"/>
                <a:gd name="connsiteX10" fmla="*/ 89312 w 130678"/>
                <a:gd name="connsiteY10" fmla="*/ 110581 h 120154"/>
                <a:gd name="connsiteX11" fmla="*/ 41687 w 130678"/>
                <a:gd name="connsiteY11" fmla="*/ 75656 h 120154"/>
                <a:gd name="connsiteX12" fmla="*/ 22637 w 130678"/>
                <a:gd name="connsiteY12" fmla="*/ 18506 h 12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78" h="120154">
                  <a:moveTo>
                    <a:pt x="22637" y="18506"/>
                  </a:moveTo>
                  <a:cubicBezTo>
                    <a:pt x="22108" y="20093"/>
                    <a:pt x="36925" y="68777"/>
                    <a:pt x="38512" y="85181"/>
                  </a:cubicBezTo>
                  <a:cubicBezTo>
                    <a:pt x="40099" y="101585"/>
                    <a:pt x="38512" y="111639"/>
                    <a:pt x="32162" y="116931"/>
                  </a:cubicBezTo>
                  <a:cubicBezTo>
                    <a:pt x="25812" y="122223"/>
                    <a:pt x="-3821" y="120106"/>
                    <a:pt x="412" y="116931"/>
                  </a:cubicBezTo>
                  <a:cubicBezTo>
                    <a:pt x="4645" y="113756"/>
                    <a:pt x="38512" y="100527"/>
                    <a:pt x="57562" y="97881"/>
                  </a:cubicBezTo>
                  <a:cubicBezTo>
                    <a:pt x="76612" y="95235"/>
                    <a:pt x="104658" y="106348"/>
                    <a:pt x="114712" y="101056"/>
                  </a:cubicBezTo>
                  <a:cubicBezTo>
                    <a:pt x="124766" y="95764"/>
                    <a:pt x="116829" y="79889"/>
                    <a:pt x="117887" y="66131"/>
                  </a:cubicBezTo>
                  <a:cubicBezTo>
                    <a:pt x="118945" y="52373"/>
                    <a:pt x="118945" y="29089"/>
                    <a:pt x="121062" y="18506"/>
                  </a:cubicBezTo>
                  <a:cubicBezTo>
                    <a:pt x="123179" y="7923"/>
                    <a:pt x="131645" y="-5836"/>
                    <a:pt x="130587" y="2631"/>
                  </a:cubicBezTo>
                  <a:cubicBezTo>
                    <a:pt x="129529" y="11098"/>
                    <a:pt x="121591" y="51314"/>
                    <a:pt x="114712" y="69306"/>
                  </a:cubicBezTo>
                  <a:cubicBezTo>
                    <a:pt x="107833" y="87298"/>
                    <a:pt x="101483" y="109523"/>
                    <a:pt x="89312" y="110581"/>
                  </a:cubicBezTo>
                  <a:cubicBezTo>
                    <a:pt x="77141" y="111639"/>
                    <a:pt x="50683" y="88356"/>
                    <a:pt x="41687" y="75656"/>
                  </a:cubicBezTo>
                  <a:cubicBezTo>
                    <a:pt x="32691" y="62956"/>
                    <a:pt x="23166" y="16919"/>
                    <a:pt x="22637" y="185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09A67C8E-9F56-785E-0C24-1FFE0CD6FEBF}"/>
                </a:ext>
              </a:extLst>
            </p:cNvPr>
            <p:cNvSpPr/>
            <p:nvPr/>
          </p:nvSpPr>
          <p:spPr>
            <a:xfrm>
              <a:off x="2368525" y="4653383"/>
              <a:ext cx="13006" cy="106933"/>
            </a:xfrm>
            <a:custGeom>
              <a:avLst/>
              <a:gdLst>
                <a:gd name="connsiteX0" fmla="*/ 25 w 13006"/>
                <a:gd name="connsiteY0" fmla="*/ 105942 h 106933"/>
                <a:gd name="connsiteX1" fmla="*/ 9550 w 13006"/>
                <a:gd name="connsiteY1" fmla="*/ 1167 h 106933"/>
                <a:gd name="connsiteX2" fmla="*/ 12725 w 13006"/>
                <a:gd name="connsiteY2" fmla="*/ 51967 h 106933"/>
                <a:gd name="connsiteX3" fmla="*/ 25 w 13006"/>
                <a:gd name="connsiteY3" fmla="*/ 105942 h 1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6" h="106933">
                  <a:moveTo>
                    <a:pt x="25" y="105942"/>
                  </a:moveTo>
                  <a:cubicBezTo>
                    <a:pt x="-504" y="97475"/>
                    <a:pt x="7433" y="10163"/>
                    <a:pt x="9550" y="1167"/>
                  </a:cubicBezTo>
                  <a:cubicBezTo>
                    <a:pt x="11667" y="-7829"/>
                    <a:pt x="13783" y="37680"/>
                    <a:pt x="12725" y="51967"/>
                  </a:cubicBezTo>
                  <a:cubicBezTo>
                    <a:pt x="11667" y="66254"/>
                    <a:pt x="554" y="114409"/>
                    <a:pt x="25" y="1059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A781E7AC-37AB-B965-F641-943830FE00C3}"/>
                </a:ext>
              </a:extLst>
            </p:cNvPr>
            <p:cNvSpPr/>
            <p:nvPr/>
          </p:nvSpPr>
          <p:spPr>
            <a:xfrm>
              <a:off x="2367651" y="4670425"/>
              <a:ext cx="151831" cy="74620"/>
            </a:xfrm>
            <a:custGeom>
              <a:avLst/>
              <a:gdLst>
                <a:gd name="connsiteX0" fmla="*/ 73924 w 151831"/>
                <a:gd name="connsiteY0" fmla="*/ 0 h 74620"/>
                <a:gd name="connsiteX1" fmla="*/ 80274 w 151831"/>
                <a:gd name="connsiteY1" fmla="*/ 66675 h 74620"/>
                <a:gd name="connsiteX2" fmla="*/ 899 w 151831"/>
                <a:gd name="connsiteY2" fmla="*/ 73025 h 74620"/>
                <a:gd name="connsiteX3" fmla="*/ 140599 w 151831"/>
                <a:gd name="connsiteY3" fmla="*/ 63500 h 74620"/>
                <a:gd name="connsiteX4" fmla="*/ 143774 w 151831"/>
                <a:gd name="connsiteY4" fmla="*/ 28575 h 74620"/>
                <a:gd name="connsiteX5" fmla="*/ 146949 w 151831"/>
                <a:gd name="connsiteY5" fmla="*/ 57150 h 74620"/>
                <a:gd name="connsiteX6" fmla="*/ 70749 w 151831"/>
                <a:gd name="connsiteY6" fmla="*/ 66675 h 74620"/>
                <a:gd name="connsiteX7" fmla="*/ 73924 w 151831"/>
                <a:gd name="connsiteY7" fmla="*/ 0 h 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31" h="74620">
                  <a:moveTo>
                    <a:pt x="73924" y="0"/>
                  </a:moveTo>
                  <a:cubicBezTo>
                    <a:pt x="75511" y="0"/>
                    <a:pt x="92445" y="54504"/>
                    <a:pt x="80274" y="66675"/>
                  </a:cubicBezTo>
                  <a:cubicBezTo>
                    <a:pt x="68103" y="78846"/>
                    <a:pt x="-9155" y="73554"/>
                    <a:pt x="899" y="73025"/>
                  </a:cubicBezTo>
                  <a:cubicBezTo>
                    <a:pt x="10953" y="72496"/>
                    <a:pt x="116787" y="70908"/>
                    <a:pt x="140599" y="63500"/>
                  </a:cubicBezTo>
                  <a:cubicBezTo>
                    <a:pt x="164412" y="56092"/>
                    <a:pt x="142716" y="29633"/>
                    <a:pt x="143774" y="28575"/>
                  </a:cubicBezTo>
                  <a:cubicBezTo>
                    <a:pt x="144832" y="27517"/>
                    <a:pt x="159120" y="50800"/>
                    <a:pt x="146949" y="57150"/>
                  </a:cubicBezTo>
                  <a:cubicBezTo>
                    <a:pt x="134778" y="63500"/>
                    <a:pt x="83978" y="71967"/>
                    <a:pt x="70749" y="66675"/>
                  </a:cubicBezTo>
                  <a:cubicBezTo>
                    <a:pt x="57520" y="61383"/>
                    <a:pt x="72337" y="0"/>
                    <a:pt x="7392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AD35361A-D5F0-B192-B6F0-8C9EE5700EBC}"/>
                </a:ext>
              </a:extLst>
            </p:cNvPr>
            <p:cNvSpPr/>
            <p:nvPr/>
          </p:nvSpPr>
          <p:spPr>
            <a:xfrm>
              <a:off x="1958676" y="4695786"/>
              <a:ext cx="224260" cy="117652"/>
            </a:xfrm>
            <a:custGeom>
              <a:avLst/>
              <a:gdLst>
                <a:gd name="connsiteX0" fmla="*/ 92374 w 224260"/>
                <a:gd name="connsiteY0" fmla="*/ 39 h 117652"/>
                <a:gd name="connsiteX1" fmla="*/ 98724 w 224260"/>
                <a:gd name="connsiteY1" fmla="*/ 82589 h 117652"/>
                <a:gd name="connsiteX2" fmla="*/ 105074 w 224260"/>
                <a:gd name="connsiteY2" fmla="*/ 92114 h 117652"/>
                <a:gd name="connsiteX3" fmla="*/ 105074 w 224260"/>
                <a:gd name="connsiteY3" fmla="*/ 107989 h 117652"/>
                <a:gd name="connsiteX4" fmla="*/ 89199 w 224260"/>
                <a:gd name="connsiteY4" fmla="*/ 95289 h 117652"/>
                <a:gd name="connsiteX5" fmla="*/ 3474 w 224260"/>
                <a:gd name="connsiteY5" fmla="*/ 117514 h 117652"/>
                <a:gd name="connsiteX6" fmla="*/ 222549 w 224260"/>
                <a:gd name="connsiteY6" fmla="*/ 82589 h 117652"/>
                <a:gd name="connsiteX7" fmla="*/ 105074 w 224260"/>
                <a:gd name="connsiteY7" fmla="*/ 95289 h 117652"/>
                <a:gd name="connsiteX8" fmla="*/ 92374 w 224260"/>
                <a:gd name="connsiteY8" fmla="*/ 39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60" h="117652">
                  <a:moveTo>
                    <a:pt x="92374" y="39"/>
                  </a:moveTo>
                  <a:cubicBezTo>
                    <a:pt x="91316" y="-2078"/>
                    <a:pt x="98724" y="82589"/>
                    <a:pt x="98724" y="82589"/>
                  </a:cubicBezTo>
                  <a:cubicBezTo>
                    <a:pt x="100841" y="97935"/>
                    <a:pt x="105074" y="92114"/>
                    <a:pt x="105074" y="92114"/>
                  </a:cubicBezTo>
                  <a:cubicBezTo>
                    <a:pt x="106132" y="96347"/>
                    <a:pt x="105074" y="107989"/>
                    <a:pt x="105074" y="107989"/>
                  </a:cubicBezTo>
                  <a:cubicBezTo>
                    <a:pt x="102428" y="108518"/>
                    <a:pt x="106132" y="93702"/>
                    <a:pt x="89199" y="95289"/>
                  </a:cubicBezTo>
                  <a:cubicBezTo>
                    <a:pt x="72266" y="96877"/>
                    <a:pt x="-18751" y="119631"/>
                    <a:pt x="3474" y="117514"/>
                  </a:cubicBezTo>
                  <a:cubicBezTo>
                    <a:pt x="25699" y="115397"/>
                    <a:pt x="205616" y="86293"/>
                    <a:pt x="222549" y="82589"/>
                  </a:cubicBezTo>
                  <a:cubicBezTo>
                    <a:pt x="239482" y="78885"/>
                    <a:pt x="125712" y="105343"/>
                    <a:pt x="105074" y="95289"/>
                  </a:cubicBezTo>
                  <a:cubicBezTo>
                    <a:pt x="84436" y="85235"/>
                    <a:pt x="93432" y="2156"/>
                    <a:pt x="92374" y="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B0297A73-3BE8-8E5E-78D1-B17ED1960E6E}"/>
                </a:ext>
              </a:extLst>
            </p:cNvPr>
            <p:cNvSpPr/>
            <p:nvPr/>
          </p:nvSpPr>
          <p:spPr>
            <a:xfrm>
              <a:off x="2111375" y="4702175"/>
              <a:ext cx="52417" cy="79375"/>
            </a:xfrm>
            <a:custGeom>
              <a:avLst/>
              <a:gdLst>
                <a:gd name="connsiteX0" fmla="*/ 0 w 52417"/>
                <a:gd name="connsiteY0" fmla="*/ 0 h 79375"/>
                <a:gd name="connsiteX1" fmla="*/ 41275 w 52417"/>
                <a:gd name="connsiteY1" fmla="*/ 47625 h 79375"/>
                <a:gd name="connsiteX2" fmla="*/ 41275 w 52417"/>
                <a:gd name="connsiteY2" fmla="*/ 41275 h 79375"/>
                <a:gd name="connsiteX3" fmla="*/ 41275 w 52417"/>
                <a:gd name="connsiteY3" fmla="*/ 79375 h 79375"/>
                <a:gd name="connsiteX4" fmla="*/ 50800 w 52417"/>
                <a:gd name="connsiteY4" fmla="*/ 41275 h 79375"/>
                <a:gd name="connsiteX5" fmla="*/ 0 w 52417"/>
                <a:gd name="connsiteY5" fmla="*/ 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17" h="79375">
                  <a:moveTo>
                    <a:pt x="0" y="0"/>
                  </a:moveTo>
                  <a:lnTo>
                    <a:pt x="41275" y="47625"/>
                  </a:lnTo>
                  <a:lnTo>
                    <a:pt x="41275" y="41275"/>
                  </a:lnTo>
                  <a:cubicBezTo>
                    <a:pt x="41275" y="46567"/>
                    <a:pt x="39688" y="79375"/>
                    <a:pt x="41275" y="79375"/>
                  </a:cubicBezTo>
                  <a:cubicBezTo>
                    <a:pt x="42862" y="79375"/>
                    <a:pt x="57150" y="53446"/>
                    <a:pt x="50800" y="41275"/>
                  </a:cubicBezTo>
                  <a:cubicBezTo>
                    <a:pt x="44450" y="29104"/>
                    <a:pt x="23812" y="17727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456F2079-2A32-395A-D762-129D39DFD233}"/>
                </a:ext>
              </a:extLst>
            </p:cNvPr>
            <p:cNvSpPr/>
            <p:nvPr/>
          </p:nvSpPr>
          <p:spPr>
            <a:xfrm>
              <a:off x="1981168" y="4974774"/>
              <a:ext cx="351151" cy="77178"/>
            </a:xfrm>
            <a:custGeom>
              <a:avLst/>
              <a:gdLst>
                <a:gd name="connsiteX0" fmla="*/ 32 w 351151"/>
                <a:gd name="connsiteY0" fmla="*/ 6801 h 77178"/>
                <a:gd name="connsiteX1" fmla="*/ 63532 w 351151"/>
                <a:gd name="connsiteY1" fmla="*/ 48076 h 77178"/>
                <a:gd name="connsiteX2" fmla="*/ 44482 w 351151"/>
                <a:gd name="connsiteY2" fmla="*/ 76651 h 77178"/>
                <a:gd name="connsiteX3" fmla="*/ 136557 w 351151"/>
                <a:gd name="connsiteY3" fmla="*/ 67126 h 77178"/>
                <a:gd name="connsiteX4" fmla="*/ 107982 w 351151"/>
                <a:gd name="connsiteY4" fmla="*/ 73476 h 77178"/>
                <a:gd name="connsiteX5" fmla="*/ 349282 w 351151"/>
                <a:gd name="connsiteY5" fmla="*/ 451 h 77178"/>
                <a:gd name="connsiteX6" fmla="*/ 215932 w 351151"/>
                <a:gd name="connsiteY6" fmla="*/ 41726 h 77178"/>
                <a:gd name="connsiteX7" fmla="*/ 142907 w 351151"/>
                <a:gd name="connsiteY7" fmla="*/ 22676 h 77178"/>
                <a:gd name="connsiteX8" fmla="*/ 298482 w 351151"/>
                <a:gd name="connsiteY8" fmla="*/ 9976 h 77178"/>
                <a:gd name="connsiteX9" fmla="*/ 177832 w 351151"/>
                <a:gd name="connsiteY9" fmla="*/ 22676 h 77178"/>
                <a:gd name="connsiteX10" fmla="*/ 123857 w 351151"/>
                <a:gd name="connsiteY10" fmla="*/ 25851 h 77178"/>
                <a:gd name="connsiteX11" fmla="*/ 152432 w 351151"/>
                <a:gd name="connsiteY11" fmla="*/ 51251 h 77178"/>
                <a:gd name="connsiteX12" fmla="*/ 63532 w 351151"/>
                <a:gd name="connsiteY12" fmla="*/ 67126 h 77178"/>
                <a:gd name="connsiteX13" fmla="*/ 73057 w 351151"/>
                <a:gd name="connsiteY13" fmla="*/ 48076 h 77178"/>
                <a:gd name="connsiteX14" fmla="*/ 32 w 351151"/>
                <a:gd name="connsiteY14" fmla="*/ 6801 h 7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151" h="77178">
                  <a:moveTo>
                    <a:pt x="32" y="6801"/>
                  </a:moveTo>
                  <a:cubicBezTo>
                    <a:pt x="-1555" y="6801"/>
                    <a:pt x="56124" y="36434"/>
                    <a:pt x="63532" y="48076"/>
                  </a:cubicBezTo>
                  <a:cubicBezTo>
                    <a:pt x="70940" y="59718"/>
                    <a:pt x="32311" y="73476"/>
                    <a:pt x="44482" y="76651"/>
                  </a:cubicBezTo>
                  <a:cubicBezTo>
                    <a:pt x="56653" y="79826"/>
                    <a:pt x="125974" y="67655"/>
                    <a:pt x="136557" y="67126"/>
                  </a:cubicBezTo>
                  <a:cubicBezTo>
                    <a:pt x="147140" y="66597"/>
                    <a:pt x="72528" y="84589"/>
                    <a:pt x="107982" y="73476"/>
                  </a:cubicBezTo>
                  <a:cubicBezTo>
                    <a:pt x="143436" y="62364"/>
                    <a:pt x="331290" y="5743"/>
                    <a:pt x="349282" y="451"/>
                  </a:cubicBezTo>
                  <a:cubicBezTo>
                    <a:pt x="367274" y="-4841"/>
                    <a:pt x="250328" y="38022"/>
                    <a:pt x="215932" y="41726"/>
                  </a:cubicBezTo>
                  <a:cubicBezTo>
                    <a:pt x="181536" y="45430"/>
                    <a:pt x="129149" y="27968"/>
                    <a:pt x="142907" y="22676"/>
                  </a:cubicBezTo>
                  <a:cubicBezTo>
                    <a:pt x="156665" y="17384"/>
                    <a:pt x="292661" y="9976"/>
                    <a:pt x="298482" y="9976"/>
                  </a:cubicBezTo>
                  <a:cubicBezTo>
                    <a:pt x="304303" y="9976"/>
                    <a:pt x="206936" y="20030"/>
                    <a:pt x="177832" y="22676"/>
                  </a:cubicBezTo>
                  <a:cubicBezTo>
                    <a:pt x="148728" y="25322"/>
                    <a:pt x="128090" y="21089"/>
                    <a:pt x="123857" y="25851"/>
                  </a:cubicBezTo>
                  <a:cubicBezTo>
                    <a:pt x="119624" y="30613"/>
                    <a:pt x="162486" y="44372"/>
                    <a:pt x="152432" y="51251"/>
                  </a:cubicBezTo>
                  <a:cubicBezTo>
                    <a:pt x="142378" y="58130"/>
                    <a:pt x="63532" y="67126"/>
                    <a:pt x="63532" y="67126"/>
                  </a:cubicBezTo>
                  <a:cubicBezTo>
                    <a:pt x="50303" y="66597"/>
                    <a:pt x="82582" y="54426"/>
                    <a:pt x="73057" y="48076"/>
                  </a:cubicBezTo>
                  <a:cubicBezTo>
                    <a:pt x="63532" y="41726"/>
                    <a:pt x="1619" y="6801"/>
                    <a:pt x="32" y="680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92349BEB-386A-4158-A16F-05B7D06119DF}"/>
                </a:ext>
              </a:extLst>
            </p:cNvPr>
            <p:cNvSpPr/>
            <p:nvPr/>
          </p:nvSpPr>
          <p:spPr>
            <a:xfrm>
              <a:off x="1973746" y="4978354"/>
              <a:ext cx="233447" cy="25615"/>
            </a:xfrm>
            <a:custGeom>
              <a:avLst/>
              <a:gdLst>
                <a:gd name="connsiteX0" fmla="*/ 1104 w 233447"/>
                <a:gd name="connsiteY0" fmla="*/ 46 h 25615"/>
                <a:gd name="connsiteX1" fmla="*/ 226529 w 233447"/>
                <a:gd name="connsiteY1" fmla="*/ 19096 h 25615"/>
                <a:gd name="connsiteX2" fmla="*/ 172554 w 233447"/>
                <a:gd name="connsiteY2" fmla="*/ 15921 h 25615"/>
                <a:gd name="connsiteX3" fmla="*/ 140804 w 233447"/>
                <a:gd name="connsiteY3" fmla="*/ 25446 h 25615"/>
                <a:gd name="connsiteX4" fmla="*/ 1104 w 233447"/>
                <a:gd name="connsiteY4" fmla="*/ 46 h 2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447" h="25615">
                  <a:moveTo>
                    <a:pt x="1104" y="46"/>
                  </a:moveTo>
                  <a:cubicBezTo>
                    <a:pt x="15391" y="-1012"/>
                    <a:pt x="197954" y="16450"/>
                    <a:pt x="226529" y="19096"/>
                  </a:cubicBezTo>
                  <a:cubicBezTo>
                    <a:pt x="255104" y="21742"/>
                    <a:pt x="186841" y="14863"/>
                    <a:pt x="172554" y="15921"/>
                  </a:cubicBezTo>
                  <a:cubicBezTo>
                    <a:pt x="158267" y="16979"/>
                    <a:pt x="166204" y="27034"/>
                    <a:pt x="140804" y="25446"/>
                  </a:cubicBezTo>
                  <a:cubicBezTo>
                    <a:pt x="115404" y="23859"/>
                    <a:pt x="-13183" y="1104"/>
                    <a:pt x="1104" y="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F7C1A044-1A03-101F-F262-C030122C6741}"/>
                </a:ext>
              </a:extLst>
            </p:cNvPr>
            <p:cNvSpPr/>
            <p:nvPr/>
          </p:nvSpPr>
          <p:spPr>
            <a:xfrm>
              <a:off x="1774484" y="3416286"/>
              <a:ext cx="428966" cy="371613"/>
            </a:xfrm>
            <a:custGeom>
              <a:avLst/>
              <a:gdLst>
                <a:gd name="connsiteX0" fmla="*/ 95591 w 428966"/>
                <a:gd name="connsiteY0" fmla="*/ 14 h 371613"/>
                <a:gd name="connsiteX1" fmla="*/ 63841 w 428966"/>
                <a:gd name="connsiteY1" fmla="*/ 69864 h 371613"/>
                <a:gd name="connsiteX2" fmla="*/ 143216 w 428966"/>
                <a:gd name="connsiteY2" fmla="*/ 76214 h 371613"/>
                <a:gd name="connsiteX3" fmla="*/ 114641 w 428966"/>
                <a:gd name="connsiteY3" fmla="*/ 111139 h 371613"/>
                <a:gd name="connsiteX4" fmla="*/ 247991 w 428966"/>
                <a:gd name="connsiteY4" fmla="*/ 127014 h 371613"/>
                <a:gd name="connsiteX5" fmla="*/ 267041 w 428966"/>
                <a:gd name="connsiteY5" fmla="*/ 142889 h 371613"/>
                <a:gd name="connsiteX6" fmla="*/ 263866 w 428966"/>
                <a:gd name="connsiteY6" fmla="*/ 98439 h 371613"/>
                <a:gd name="connsiteX7" fmla="*/ 324191 w 428966"/>
                <a:gd name="connsiteY7" fmla="*/ 371489 h 371613"/>
                <a:gd name="connsiteX8" fmla="*/ 282916 w 428966"/>
                <a:gd name="connsiteY8" fmla="*/ 133364 h 371613"/>
                <a:gd name="connsiteX9" fmla="*/ 295616 w 428966"/>
                <a:gd name="connsiteY9" fmla="*/ 104789 h 371613"/>
                <a:gd name="connsiteX10" fmla="*/ 428966 w 428966"/>
                <a:gd name="connsiteY10" fmla="*/ 38114 h 371613"/>
                <a:gd name="connsiteX11" fmla="*/ 295616 w 428966"/>
                <a:gd name="connsiteY11" fmla="*/ 111139 h 371613"/>
                <a:gd name="connsiteX12" fmla="*/ 216241 w 428966"/>
                <a:gd name="connsiteY12" fmla="*/ 88914 h 371613"/>
                <a:gd name="connsiteX13" fmla="*/ 241641 w 428966"/>
                <a:gd name="connsiteY13" fmla="*/ 117489 h 371613"/>
                <a:gd name="connsiteX14" fmla="*/ 159091 w 428966"/>
                <a:gd name="connsiteY14" fmla="*/ 104789 h 371613"/>
                <a:gd name="connsiteX15" fmla="*/ 341 w 428966"/>
                <a:gd name="connsiteY15" fmla="*/ 136539 h 371613"/>
                <a:gd name="connsiteX16" fmla="*/ 114641 w 428966"/>
                <a:gd name="connsiteY16" fmla="*/ 95264 h 371613"/>
                <a:gd name="connsiteX17" fmla="*/ 38441 w 428966"/>
                <a:gd name="connsiteY17" fmla="*/ 92089 h 371613"/>
                <a:gd name="connsiteX18" fmla="*/ 67016 w 428966"/>
                <a:gd name="connsiteY18" fmla="*/ 76214 h 371613"/>
                <a:gd name="connsiteX19" fmla="*/ 95591 w 428966"/>
                <a:gd name="connsiteY19" fmla="*/ 14 h 3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966" h="371613">
                  <a:moveTo>
                    <a:pt x="95591" y="14"/>
                  </a:moveTo>
                  <a:cubicBezTo>
                    <a:pt x="95062" y="-1044"/>
                    <a:pt x="55904" y="57164"/>
                    <a:pt x="63841" y="69864"/>
                  </a:cubicBezTo>
                  <a:cubicBezTo>
                    <a:pt x="71778" y="82564"/>
                    <a:pt x="134749" y="69335"/>
                    <a:pt x="143216" y="76214"/>
                  </a:cubicBezTo>
                  <a:cubicBezTo>
                    <a:pt x="151683" y="83093"/>
                    <a:pt x="97179" y="102672"/>
                    <a:pt x="114641" y="111139"/>
                  </a:cubicBezTo>
                  <a:cubicBezTo>
                    <a:pt x="132103" y="119606"/>
                    <a:pt x="222591" y="121722"/>
                    <a:pt x="247991" y="127014"/>
                  </a:cubicBezTo>
                  <a:cubicBezTo>
                    <a:pt x="273391" y="132306"/>
                    <a:pt x="264395" y="147651"/>
                    <a:pt x="267041" y="142889"/>
                  </a:cubicBezTo>
                  <a:cubicBezTo>
                    <a:pt x="269687" y="138127"/>
                    <a:pt x="254341" y="60339"/>
                    <a:pt x="263866" y="98439"/>
                  </a:cubicBezTo>
                  <a:cubicBezTo>
                    <a:pt x="273391" y="136539"/>
                    <a:pt x="321016" y="365668"/>
                    <a:pt x="324191" y="371489"/>
                  </a:cubicBezTo>
                  <a:cubicBezTo>
                    <a:pt x="327366" y="377310"/>
                    <a:pt x="287679" y="177814"/>
                    <a:pt x="282916" y="133364"/>
                  </a:cubicBezTo>
                  <a:cubicBezTo>
                    <a:pt x="278154" y="88914"/>
                    <a:pt x="271274" y="120664"/>
                    <a:pt x="295616" y="104789"/>
                  </a:cubicBezTo>
                  <a:cubicBezTo>
                    <a:pt x="319958" y="88914"/>
                    <a:pt x="428966" y="37056"/>
                    <a:pt x="428966" y="38114"/>
                  </a:cubicBezTo>
                  <a:cubicBezTo>
                    <a:pt x="428966" y="39172"/>
                    <a:pt x="331070" y="102672"/>
                    <a:pt x="295616" y="111139"/>
                  </a:cubicBezTo>
                  <a:cubicBezTo>
                    <a:pt x="260162" y="119606"/>
                    <a:pt x="225237" y="87856"/>
                    <a:pt x="216241" y="88914"/>
                  </a:cubicBezTo>
                  <a:cubicBezTo>
                    <a:pt x="207245" y="89972"/>
                    <a:pt x="251166" y="114843"/>
                    <a:pt x="241641" y="117489"/>
                  </a:cubicBezTo>
                  <a:cubicBezTo>
                    <a:pt x="232116" y="120135"/>
                    <a:pt x="199308" y="101614"/>
                    <a:pt x="159091" y="104789"/>
                  </a:cubicBezTo>
                  <a:cubicBezTo>
                    <a:pt x="118874" y="107964"/>
                    <a:pt x="7749" y="138126"/>
                    <a:pt x="341" y="136539"/>
                  </a:cubicBezTo>
                  <a:cubicBezTo>
                    <a:pt x="-7067" y="134952"/>
                    <a:pt x="108291" y="102672"/>
                    <a:pt x="114641" y="95264"/>
                  </a:cubicBezTo>
                  <a:cubicBezTo>
                    <a:pt x="120991" y="87856"/>
                    <a:pt x="38441" y="92089"/>
                    <a:pt x="38441" y="92089"/>
                  </a:cubicBezTo>
                  <a:cubicBezTo>
                    <a:pt x="30503" y="88914"/>
                    <a:pt x="57491" y="86268"/>
                    <a:pt x="67016" y="76214"/>
                  </a:cubicBezTo>
                  <a:cubicBezTo>
                    <a:pt x="76541" y="66160"/>
                    <a:pt x="96120" y="1072"/>
                    <a:pt x="95591" y="1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DC8942A8-96A3-B4D6-BD7D-FF758EAF926E}"/>
                </a:ext>
              </a:extLst>
            </p:cNvPr>
            <p:cNvSpPr/>
            <p:nvPr/>
          </p:nvSpPr>
          <p:spPr>
            <a:xfrm>
              <a:off x="2112291" y="3800475"/>
              <a:ext cx="88397" cy="455888"/>
            </a:xfrm>
            <a:custGeom>
              <a:avLst/>
              <a:gdLst>
                <a:gd name="connsiteX0" fmla="*/ 62584 w 88397"/>
                <a:gd name="connsiteY0" fmla="*/ 0 h 455888"/>
                <a:gd name="connsiteX1" fmla="*/ 2259 w 88397"/>
                <a:gd name="connsiteY1" fmla="*/ 409575 h 455888"/>
                <a:gd name="connsiteX2" fmla="*/ 34009 w 88397"/>
                <a:gd name="connsiteY2" fmla="*/ 358775 h 455888"/>
                <a:gd name="connsiteX3" fmla="*/ 37184 w 88397"/>
                <a:gd name="connsiteY3" fmla="*/ 431800 h 455888"/>
                <a:gd name="connsiteX4" fmla="*/ 87984 w 88397"/>
                <a:gd name="connsiteY4" fmla="*/ 454025 h 455888"/>
                <a:gd name="connsiteX5" fmla="*/ 5434 w 88397"/>
                <a:gd name="connsiteY5" fmla="*/ 390525 h 455888"/>
                <a:gd name="connsiteX6" fmla="*/ 11784 w 88397"/>
                <a:gd name="connsiteY6" fmla="*/ 330200 h 455888"/>
                <a:gd name="connsiteX7" fmla="*/ 43534 w 88397"/>
                <a:gd name="connsiteY7" fmla="*/ 180975 h 455888"/>
                <a:gd name="connsiteX8" fmla="*/ 30834 w 88397"/>
                <a:gd name="connsiteY8" fmla="*/ 149225 h 455888"/>
                <a:gd name="connsiteX9" fmla="*/ 30834 w 88397"/>
                <a:gd name="connsiteY9" fmla="*/ 149225 h 455888"/>
                <a:gd name="connsiteX10" fmla="*/ 62584 w 88397"/>
                <a:gd name="connsiteY10" fmla="*/ 0 h 45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7" h="455888">
                  <a:moveTo>
                    <a:pt x="62584" y="0"/>
                  </a:moveTo>
                  <a:cubicBezTo>
                    <a:pt x="34803" y="174889"/>
                    <a:pt x="7022" y="349779"/>
                    <a:pt x="2259" y="409575"/>
                  </a:cubicBezTo>
                  <a:cubicBezTo>
                    <a:pt x="-2504" y="469371"/>
                    <a:pt x="28188" y="355071"/>
                    <a:pt x="34009" y="358775"/>
                  </a:cubicBezTo>
                  <a:cubicBezTo>
                    <a:pt x="39830" y="362479"/>
                    <a:pt x="28188" y="415925"/>
                    <a:pt x="37184" y="431800"/>
                  </a:cubicBezTo>
                  <a:cubicBezTo>
                    <a:pt x="46180" y="447675"/>
                    <a:pt x="93276" y="460904"/>
                    <a:pt x="87984" y="454025"/>
                  </a:cubicBezTo>
                  <a:cubicBezTo>
                    <a:pt x="82692" y="447146"/>
                    <a:pt x="18134" y="411162"/>
                    <a:pt x="5434" y="390525"/>
                  </a:cubicBezTo>
                  <a:cubicBezTo>
                    <a:pt x="-7266" y="369888"/>
                    <a:pt x="5434" y="365125"/>
                    <a:pt x="11784" y="330200"/>
                  </a:cubicBezTo>
                  <a:cubicBezTo>
                    <a:pt x="18134" y="295275"/>
                    <a:pt x="40359" y="211138"/>
                    <a:pt x="43534" y="180975"/>
                  </a:cubicBezTo>
                  <a:cubicBezTo>
                    <a:pt x="46709" y="150812"/>
                    <a:pt x="30834" y="149225"/>
                    <a:pt x="30834" y="149225"/>
                  </a:cubicBezTo>
                  <a:lnTo>
                    <a:pt x="30834" y="149225"/>
                  </a:lnTo>
                  <a:lnTo>
                    <a:pt x="62584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A6EF88A0-65F4-92E4-7112-91AD7C8C5EB7}"/>
                </a:ext>
              </a:extLst>
            </p:cNvPr>
            <p:cNvSpPr/>
            <p:nvPr/>
          </p:nvSpPr>
          <p:spPr>
            <a:xfrm>
              <a:off x="2161749" y="4063816"/>
              <a:ext cx="19902" cy="100205"/>
            </a:xfrm>
            <a:custGeom>
              <a:avLst/>
              <a:gdLst>
                <a:gd name="connsiteX0" fmla="*/ 6776 w 19902"/>
                <a:gd name="connsiteY0" fmla="*/ 184 h 100205"/>
                <a:gd name="connsiteX1" fmla="*/ 426 w 19902"/>
                <a:gd name="connsiteY1" fmla="*/ 98609 h 100205"/>
                <a:gd name="connsiteX2" fmla="*/ 19476 w 19902"/>
                <a:gd name="connsiteY2" fmla="*/ 63684 h 100205"/>
                <a:gd name="connsiteX3" fmla="*/ 13126 w 19902"/>
                <a:gd name="connsiteY3" fmla="*/ 73209 h 100205"/>
                <a:gd name="connsiteX4" fmla="*/ 6776 w 19902"/>
                <a:gd name="connsiteY4" fmla="*/ 184 h 10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2" h="100205">
                  <a:moveTo>
                    <a:pt x="6776" y="184"/>
                  </a:moveTo>
                  <a:cubicBezTo>
                    <a:pt x="4659" y="4417"/>
                    <a:pt x="-1691" y="88026"/>
                    <a:pt x="426" y="98609"/>
                  </a:cubicBezTo>
                  <a:cubicBezTo>
                    <a:pt x="2543" y="109192"/>
                    <a:pt x="19476" y="63684"/>
                    <a:pt x="19476" y="63684"/>
                  </a:cubicBezTo>
                  <a:cubicBezTo>
                    <a:pt x="21593" y="59451"/>
                    <a:pt x="15243" y="80617"/>
                    <a:pt x="13126" y="73209"/>
                  </a:cubicBezTo>
                  <a:cubicBezTo>
                    <a:pt x="11009" y="65801"/>
                    <a:pt x="8893" y="-4049"/>
                    <a:pt x="6776" y="1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1A15681F-178E-6CED-D38E-11DC26E38D0F}"/>
                </a:ext>
              </a:extLst>
            </p:cNvPr>
            <p:cNvSpPr/>
            <p:nvPr/>
          </p:nvSpPr>
          <p:spPr>
            <a:xfrm>
              <a:off x="2203450" y="4059976"/>
              <a:ext cx="324818" cy="10374"/>
            </a:xfrm>
            <a:custGeom>
              <a:avLst/>
              <a:gdLst>
                <a:gd name="connsiteX0" fmla="*/ 0 w 324818"/>
                <a:gd name="connsiteY0" fmla="*/ 10374 h 10374"/>
                <a:gd name="connsiteX1" fmla="*/ 317500 w 324818"/>
                <a:gd name="connsiteY1" fmla="*/ 4024 h 10374"/>
                <a:gd name="connsiteX2" fmla="*/ 206375 w 324818"/>
                <a:gd name="connsiteY2" fmla="*/ 849 h 10374"/>
                <a:gd name="connsiteX3" fmla="*/ 0 w 324818"/>
                <a:gd name="connsiteY3" fmla="*/ 10374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18" h="10374">
                  <a:moveTo>
                    <a:pt x="0" y="10374"/>
                  </a:moveTo>
                  <a:lnTo>
                    <a:pt x="317500" y="4024"/>
                  </a:lnTo>
                  <a:cubicBezTo>
                    <a:pt x="351896" y="2436"/>
                    <a:pt x="256646" y="-1797"/>
                    <a:pt x="206375" y="849"/>
                  </a:cubicBezTo>
                  <a:lnTo>
                    <a:pt x="0" y="1037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7E07EF95-0035-0256-3112-CCA451D36704}"/>
                </a:ext>
              </a:extLst>
            </p:cNvPr>
            <p:cNvSpPr/>
            <p:nvPr/>
          </p:nvSpPr>
          <p:spPr>
            <a:xfrm>
              <a:off x="1544649" y="4196667"/>
              <a:ext cx="49201" cy="143981"/>
            </a:xfrm>
            <a:custGeom>
              <a:avLst/>
              <a:gdLst>
                <a:gd name="connsiteX0" fmla="*/ 49201 w 49201"/>
                <a:gd name="connsiteY0" fmla="*/ 683 h 143981"/>
                <a:gd name="connsiteX1" fmla="*/ 1576 w 49201"/>
                <a:gd name="connsiteY1" fmla="*/ 102283 h 143981"/>
                <a:gd name="connsiteX2" fmla="*/ 11101 w 49201"/>
                <a:gd name="connsiteY2" fmla="*/ 143558 h 143981"/>
                <a:gd name="connsiteX3" fmla="*/ 7926 w 49201"/>
                <a:gd name="connsiteY3" fmla="*/ 80058 h 143981"/>
                <a:gd name="connsiteX4" fmla="*/ 1576 w 49201"/>
                <a:gd name="connsiteY4" fmla="*/ 57833 h 143981"/>
                <a:gd name="connsiteX5" fmla="*/ 49201 w 49201"/>
                <a:gd name="connsiteY5" fmla="*/ 683 h 1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1" h="143981">
                  <a:moveTo>
                    <a:pt x="49201" y="683"/>
                  </a:moveTo>
                  <a:cubicBezTo>
                    <a:pt x="49201" y="8091"/>
                    <a:pt x="7926" y="78471"/>
                    <a:pt x="1576" y="102283"/>
                  </a:cubicBezTo>
                  <a:cubicBezTo>
                    <a:pt x="-4774" y="126095"/>
                    <a:pt x="10043" y="147262"/>
                    <a:pt x="11101" y="143558"/>
                  </a:cubicBezTo>
                  <a:cubicBezTo>
                    <a:pt x="12159" y="139854"/>
                    <a:pt x="9513" y="94345"/>
                    <a:pt x="7926" y="80058"/>
                  </a:cubicBezTo>
                  <a:cubicBezTo>
                    <a:pt x="6339" y="65771"/>
                    <a:pt x="-3716" y="67358"/>
                    <a:pt x="1576" y="57833"/>
                  </a:cubicBezTo>
                  <a:cubicBezTo>
                    <a:pt x="6868" y="48308"/>
                    <a:pt x="49201" y="-6725"/>
                    <a:pt x="49201" y="68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5B87F9E4-532C-8FE9-1A42-BD2DAEB851FC}"/>
                </a:ext>
              </a:extLst>
            </p:cNvPr>
            <p:cNvSpPr/>
            <p:nvPr/>
          </p:nvSpPr>
          <p:spPr>
            <a:xfrm>
              <a:off x="2262896" y="4104726"/>
              <a:ext cx="125039" cy="127583"/>
            </a:xfrm>
            <a:custGeom>
              <a:avLst/>
              <a:gdLst>
                <a:gd name="connsiteX0" fmla="*/ 16754 w 125039"/>
                <a:gd name="connsiteY0" fmla="*/ 549 h 127583"/>
                <a:gd name="connsiteX1" fmla="*/ 67554 w 125039"/>
                <a:gd name="connsiteY1" fmla="*/ 32299 h 127583"/>
                <a:gd name="connsiteX2" fmla="*/ 26279 w 125039"/>
                <a:gd name="connsiteY2" fmla="*/ 89449 h 127583"/>
                <a:gd name="connsiteX3" fmla="*/ 86604 w 125039"/>
                <a:gd name="connsiteY3" fmla="*/ 64049 h 127583"/>
                <a:gd name="connsiteX4" fmla="*/ 38979 w 125039"/>
                <a:gd name="connsiteY4" fmla="*/ 127549 h 127583"/>
                <a:gd name="connsiteX5" fmla="*/ 124704 w 125039"/>
                <a:gd name="connsiteY5" fmla="*/ 73574 h 127583"/>
                <a:gd name="connsiteX6" fmla="*/ 879 w 125039"/>
                <a:gd name="connsiteY6" fmla="*/ 121199 h 127583"/>
                <a:gd name="connsiteX7" fmla="*/ 67554 w 125039"/>
                <a:gd name="connsiteY7" fmla="*/ 57699 h 127583"/>
                <a:gd name="connsiteX8" fmla="*/ 16754 w 125039"/>
                <a:gd name="connsiteY8" fmla="*/ 549 h 1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39" h="127583">
                  <a:moveTo>
                    <a:pt x="16754" y="549"/>
                  </a:moveTo>
                  <a:cubicBezTo>
                    <a:pt x="16754" y="-3684"/>
                    <a:pt x="65967" y="17482"/>
                    <a:pt x="67554" y="32299"/>
                  </a:cubicBezTo>
                  <a:cubicBezTo>
                    <a:pt x="69141" y="47116"/>
                    <a:pt x="23104" y="84157"/>
                    <a:pt x="26279" y="89449"/>
                  </a:cubicBezTo>
                  <a:cubicBezTo>
                    <a:pt x="29454" y="94741"/>
                    <a:pt x="84487" y="57699"/>
                    <a:pt x="86604" y="64049"/>
                  </a:cubicBezTo>
                  <a:cubicBezTo>
                    <a:pt x="88721" y="70399"/>
                    <a:pt x="32629" y="125962"/>
                    <a:pt x="38979" y="127549"/>
                  </a:cubicBezTo>
                  <a:cubicBezTo>
                    <a:pt x="45329" y="129137"/>
                    <a:pt x="131054" y="74632"/>
                    <a:pt x="124704" y="73574"/>
                  </a:cubicBezTo>
                  <a:cubicBezTo>
                    <a:pt x="118354" y="72516"/>
                    <a:pt x="10404" y="123845"/>
                    <a:pt x="879" y="121199"/>
                  </a:cubicBezTo>
                  <a:cubicBezTo>
                    <a:pt x="-8646" y="118553"/>
                    <a:pt x="62262" y="78865"/>
                    <a:pt x="67554" y="57699"/>
                  </a:cubicBezTo>
                  <a:cubicBezTo>
                    <a:pt x="72846" y="36533"/>
                    <a:pt x="16754" y="4782"/>
                    <a:pt x="16754" y="549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019E2236-23ED-5FE9-6469-CB66D68288DE}"/>
                </a:ext>
              </a:extLst>
            </p:cNvPr>
            <p:cNvSpPr/>
            <p:nvPr/>
          </p:nvSpPr>
          <p:spPr>
            <a:xfrm>
              <a:off x="1816020" y="3435096"/>
              <a:ext cx="158863" cy="319377"/>
            </a:xfrm>
            <a:custGeom>
              <a:avLst/>
              <a:gdLst>
                <a:gd name="connsiteX0" fmla="*/ 158830 w 158863"/>
                <a:gd name="connsiteY0" fmla="*/ 254 h 319377"/>
                <a:gd name="connsiteX1" fmla="*/ 95330 w 158863"/>
                <a:gd name="connsiteY1" fmla="*/ 209804 h 319377"/>
                <a:gd name="connsiteX2" fmla="*/ 98505 w 158863"/>
                <a:gd name="connsiteY2" fmla="*/ 317754 h 319377"/>
                <a:gd name="connsiteX3" fmla="*/ 92155 w 158863"/>
                <a:gd name="connsiteY3" fmla="*/ 266954 h 319377"/>
                <a:gd name="connsiteX4" fmla="*/ 80 w 158863"/>
                <a:gd name="connsiteY4" fmla="*/ 162179 h 319377"/>
                <a:gd name="connsiteX5" fmla="*/ 76280 w 158863"/>
                <a:gd name="connsiteY5" fmla="*/ 203454 h 319377"/>
                <a:gd name="connsiteX6" fmla="*/ 92155 w 158863"/>
                <a:gd name="connsiteY6" fmla="*/ 136779 h 319377"/>
                <a:gd name="connsiteX7" fmla="*/ 85805 w 158863"/>
                <a:gd name="connsiteY7" fmla="*/ 165354 h 319377"/>
                <a:gd name="connsiteX8" fmla="*/ 158830 w 158863"/>
                <a:gd name="connsiteY8" fmla="*/ 254 h 3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63" h="319377">
                  <a:moveTo>
                    <a:pt x="158830" y="254"/>
                  </a:moveTo>
                  <a:cubicBezTo>
                    <a:pt x="160417" y="7662"/>
                    <a:pt x="105384" y="156887"/>
                    <a:pt x="95330" y="209804"/>
                  </a:cubicBezTo>
                  <a:cubicBezTo>
                    <a:pt x="85276" y="262721"/>
                    <a:pt x="99034" y="308229"/>
                    <a:pt x="98505" y="317754"/>
                  </a:cubicBezTo>
                  <a:cubicBezTo>
                    <a:pt x="97976" y="327279"/>
                    <a:pt x="108559" y="292883"/>
                    <a:pt x="92155" y="266954"/>
                  </a:cubicBezTo>
                  <a:cubicBezTo>
                    <a:pt x="75751" y="241025"/>
                    <a:pt x="2726" y="172762"/>
                    <a:pt x="80" y="162179"/>
                  </a:cubicBezTo>
                  <a:cubicBezTo>
                    <a:pt x="-2566" y="151596"/>
                    <a:pt x="60934" y="207687"/>
                    <a:pt x="76280" y="203454"/>
                  </a:cubicBezTo>
                  <a:cubicBezTo>
                    <a:pt x="91626" y="199221"/>
                    <a:pt x="90567" y="143129"/>
                    <a:pt x="92155" y="136779"/>
                  </a:cubicBezTo>
                  <a:cubicBezTo>
                    <a:pt x="93742" y="130429"/>
                    <a:pt x="74163" y="181229"/>
                    <a:pt x="85805" y="165354"/>
                  </a:cubicBezTo>
                  <a:cubicBezTo>
                    <a:pt x="97447" y="149479"/>
                    <a:pt x="157243" y="-7154"/>
                    <a:pt x="158830" y="25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739BD0DA-4C1E-427F-44A2-54DEE60FB1E2}"/>
                </a:ext>
              </a:extLst>
            </p:cNvPr>
            <p:cNvSpPr/>
            <p:nvPr/>
          </p:nvSpPr>
          <p:spPr>
            <a:xfrm>
              <a:off x="1457325" y="4190806"/>
              <a:ext cx="163346" cy="599255"/>
            </a:xfrm>
            <a:custGeom>
              <a:avLst/>
              <a:gdLst>
                <a:gd name="connsiteX0" fmla="*/ 41275 w 163346"/>
                <a:gd name="connsiteY0" fmla="*/ 194 h 599255"/>
                <a:gd name="connsiteX1" fmla="*/ 22225 w 163346"/>
                <a:gd name="connsiteY1" fmla="*/ 270069 h 599255"/>
                <a:gd name="connsiteX2" fmla="*/ 60325 w 163346"/>
                <a:gd name="connsiteY2" fmla="*/ 374844 h 599255"/>
                <a:gd name="connsiteX3" fmla="*/ 38100 w 163346"/>
                <a:gd name="connsiteY3" fmla="*/ 320869 h 599255"/>
                <a:gd name="connsiteX4" fmla="*/ 161925 w 163346"/>
                <a:gd name="connsiteY4" fmla="*/ 593919 h 599255"/>
                <a:gd name="connsiteX5" fmla="*/ 101600 w 163346"/>
                <a:gd name="connsiteY5" fmla="*/ 479619 h 599255"/>
                <a:gd name="connsiteX6" fmla="*/ 44450 w 163346"/>
                <a:gd name="connsiteY6" fmla="*/ 212919 h 599255"/>
                <a:gd name="connsiteX7" fmla="*/ 25400 w 163346"/>
                <a:gd name="connsiteY7" fmla="*/ 263719 h 599255"/>
                <a:gd name="connsiteX8" fmla="*/ 0 w 163346"/>
                <a:gd name="connsiteY8" fmla="*/ 187519 h 599255"/>
                <a:gd name="connsiteX9" fmla="*/ 25400 w 163346"/>
                <a:gd name="connsiteY9" fmla="*/ 225619 h 599255"/>
                <a:gd name="connsiteX10" fmla="*/ 41275 w 163346"/>
                <a:gd name="connsiteY10" fmla="*/ 194 h 59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346" h="599255">
                  <a:moveTo>
                    <a:pt x="41275" y="194"/>
                  </a:moveTo>
                  <a:cubicBezTo>
                    <a:pt x="40746" y="7602"/>
                    <a:pt x="19050" y="207627"/>
                    <a:pt x="22225" y="270069"/>
                  </a:cubicBezTo>
                  <a:cubicBezTo>
                    <a:pt x="25400" y="332511"/>
                    <a:pt x="57679" y="366377"/>
                    <a:pt x="60325" y="374844"/>
                  </a:cubicBezTo>
                  <a:cubicBezTo>
                    <a:pt x="62971" y="383311"/>
                    <a:pt x="21167" y="284357"/>
                    <a:pt x="38100" y="320869"/>
                  </a:cubicBezTo>
                  <a:cubicBezTo>
                    <a:pt x="55033" y="357382"/>
                    <a:pt x="151342" y="567461"/>
                    <a:pt x="161925" y="593919"/>
                  </a:cubicBezTo>
                  <a:cubicBezTo>
                    <a:pt x="172508" y="620377"/>
                    <a:pt x="121179" y="543119"/>
                    <a:pt x="101600" y="479619"/>
                  </a:cubicBezTo>
                  <a:cubicBezTo>
                    <a:pt x="82021" y="416119"/>
                    <a:pt x="57150" y="248902"/>
                    <a:pt x="44450" y="212919"/>
                  </a:cubicBezTo>
                  <a:cubicBezTo>
                    <a:pt x="31750" y="176936"/>
                    <a:pt x="32808" y="267952"/>
                    <a:pt x="25400" y="263719"/>
                  </a:cubicBezTo>
                  <a:cubicBezTo>
                    <a:pt x="17992" y="259486"/>
                    <a:pt x="0" y="193869"/>
                    <a:pt x="0" y="187519"/>
                  </a:cubicBezTo>
                  <a:cubicBezTo>
                    <a:pt x="0" y="181169"/>
                    <a:pt x="19050" y="251548"/>
                    <a:pt x="25400" y="225619"/>
                  </a:cubicBezTo>
                  <a:cubicBezTo>
                    <a:pt x="31750" y="199690"/>
                    <a:pt x="41804" y="-7214"/>
                    <a:pt x="41275" y="1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6C81FE0F-0FE8-958A-300E-A07422BFEF39}"/>
                </a:ext>
              </a:extLst>
            </p:cNvPr>
            <p:cNvSpPr/>
            <p:nvPr/>
          </p:nvSpPr>
          <p:spPr>
            <a:xfrm>
              <a:off x="1916539" y="2965202"/>
              <a:ext cx="611782" cy="105035"/>
            </a:xfrm>
            <a:custGeom>
              <a:avLst/>
              <a:gdLst>
                <a:gd name="connsiteX0" fmla="*/ 1161 w 611782"/>
                <a:gd name="connsiteY0" fmla="*/ 105023 h 105035"/>
                <a:gd name="connsiteX1" fmla="*/ 436136 w 611782"/>
                <a:gd name="connsiteY1" fmla="*/ 31998 h 105035"/>
                <a:gd name="connsiteX2" fmla="*/ 404386 w 611782"/>
                <a:gd name="connsiteY2" fmla="*/ 66923 h 105035"/>
                <a:gd name="connsiteX3" fmla="*/ 610761 w 611782"/>
                <a:gd name="connsiteY3" fmla="*/ 41523 h 105035"/>
                <a:gd name="connsiteX4" fmla="*/ 474236 w 611782"/>
                <a:gd name="connsiteY4" fmla="*/ 38348 h 105035"/>
                <a:gd name="connsiteX5" fmla="*/ 264686 w 611782"/>
                <a:gd name="connsiteY5" fmla="*/ 248 h 105035"/>
                <a:gd name="connsiteX6" fmla="*/ 305961 w 611782"/>
                <a:gd name="connsiteY6" fmla="*/ 25648 h 105035"/>
                <a:gd name="connsiteX7" fmla="*/ 1161 w 611782"/>
                <a:gd name="connsiteY7" fmla="*/ 105023 h 10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1782" h="105035">
                  <a:moveTo>
                    <a:pt x="1161" y="105023"/>
                  </a:moveTo>
                  <a:cubicBezTo>
                    <a:pt x="22857" y="106081"/>
                    <a:pt x="368932" y="38348"/>
                    <a:pt x="436136" y="31998"/>
                  </a:cubicBezTo>
                  <a:cubicBezTo>
                    <a:pt x="503340" y="25648"/>
                    <a:pt x="375282" y="65336"/>
                    <a:pt x="404386" y="66923"/>
                  </a:cubicBezTo>
                  <a:cubicBezTo>
                    <a:pt x="433490" y="68510"/>
                    <a:pt x="599119" y="46285"/>
                    <a:pt x="610761" y="41523"/>
                  </a:cubicBezTo>
                  <a:cubicBezTo>
                    <a:pt x="622403" y="36761"/>
                    <a:pt x="531915" y="45227"/>
                    <a:pt x="474236" y="38348"/>
                  </a:cubicBezTo>
                  <a:cubicBezTo>
                    <a:pt x="416557" y="31469"/>
                    <a:pt x="292732" y="2365"/>
                    <a:pt x="264686" y="248"/>
                  </a:cubicBezTo>
                  <a:cubicBezTo>
                    <a:pt x="236640" y="-1869"/>
                    <a:pt x="343532" y="9773"/>
                    <a:pt x="305961" y="25648"/>
                  </a:cubicBezTo>
                  <a:cubicBezTo>
                    <a:pt x="268390" y="41523"/>
                    <a:pt x="-20535" y="103965"/>
                    <a:pt x="1161" y="1050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65F3FB89-A1D7-CAFF-C259-3DBCB27F708B}"/>
                </a:ext>
              </a:extLst>
            </p:cNvPr>
            <p:cNvSpPr/>
            <p:nvPr/>
          </p:nvSpPr>
          <p:spPr>
            <a:xfrm>
              <a:off x="1523156" y="3085655"/>
              <a:ext cx="178673" cy="537310"/>
            </a:xfrm>
            <a:custGeom>
              <a:avLst/>
              <a:gdLst>
                <a:gd name="connsiteX0" fmla="*/ 178644 w 178673"/>
                <a:gd name="connsiteY0" fmla="*/ 445 h 537310"/>
                <a:gd name="connsiteX1" fmla="*/ 42119 w 178673"/>
                <a:gd name="connsiteY1" fmla="*/ 298895 h 537310"/>
                <a:gd name="connsiteX2" fmla="*/ 45294 w 178673"/>
                <a:gd name="connsiteY2" fmla="*/ 270320 h 537310"/>
                <a:gd name="connsiteX3" fmla="*/ 26244 w 178673"/>
                <a:gd name="connsiteY3" fmla="*/ 422720 h 537310"/>
                <a:gd name="connsiteX4" fmla="*/ 844 w 178673"/>
                <a:gd name="connsiteY4" fmla="*/ 537020 h 537310"/>
                <a:gd name="connsiteX5" fmla="*/ 13544 w 178673"/>
                <a:gd name="connsiteY5" fmla="*/ 444945 h 537310"/>
                <a:gd name="connsiteX6" fmla="*/ 83394 w 178673"/>
                <a:gd name="connsiteY6" fmla="*/ 152845 h 537310"/>
                <a:gd name="connsiteX7" fmla="*/ 54819 w 178673"/>
                <a:gd name="connsiteY7" fmla="*/ 229045 h 537310"/>
                <a:gd name="connsiteX8" fmla="*/ 178644 w 178673"/>
                <a:gd name="connsiteY8" fmla="*/ 445 h 5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673" h="537310">
                  <a:moveTo>
                    <a:pt x="178644" y="445"/>
                  </a:moveTo>
                  <a:cubicBezTo>
                    <a:pt x="176527" y="12087"/>
                    <a:pt x="64344" y="253916"/>
                    <a:pt x="42119" y="298895"/>
                  </a:cubicBezTo>
                  <a:cubicBezTo>
                    <a:pt x="19894" y="343874"/>
                    <a:pt x="47940" y="249683"/>
                    <a:pt x="45294" y="270320"/>
                  </a:cubicBezTo>
                  <a:cubicBezTo>
                    <a:pt x="42648" y="290957"/>
                    <a:pt x="33652" y="378270"/>
                    <a:pt x="26244" y="422720"/>
                  </a:cubicBezTo>
                  <a:cubicBezTo>
                    <a:pt x="18836" y="467170"/>
                    <a:pt x="2961" y="533316"/>
                    <a:pt x="844" y="537020"/>
                  </a:cubicBezTo>
                  <a:cubicBezTo>
                    <a:pt x="-1273" y="540724"/>
                    <a:pt x="-214" y="508974"/>
                    <a:pt x="13544" y="444945"/>
                  </a:cubicBezTo>
                  <a:cubicBezTo>
                    <a:pt x="27302" y="380916"/>
                    <a:pt x="76515" y="188828"/>
                    <a:pt x="83394" y="152845"/>
                  </a:cubicBezTo>
                  <a:cubicBezTo>
                    <a:pt x="90273" y="116862"/>
                    <a:pt x="41590" y="249153"/>
                    <a:pt x="54819" y="229045"/>
                  </a:cubicBezTo>
                  <a:cubicBezTo>
                    <a:pt x="68048" y="208937"/>
                    <a:pt x="180761" y="-11197"/>
                    <a:pt x="178644" y="4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BC98468-CEC6-EB39-5B22-4FEBD1828E1C}"/>
                </a:ext>
              </a:extLst>
            </p:cNvPr>
            <p:cNvSpPr/>
            <p:nvPr/>
          </p:nvSpPr>
          <p:spPr>
            <a:xfrm>
              <a:off x="1284848" y="2181064"/>
              <a:ext cx="1764275" cy="891916"/>
            </a:xfrm>
            <a:custGeom>
              <a:avLst/>
              <a:gdLst>
                <a:gd name="connsiteX0" fmla="*/ 1702827 w 1764275"/>
                <a:gd name="connsiteY0" fmla="*/ 749461 h 891916"/>
                <a:gd name="connsiteX1" fmla="*/ 1207527 w 1764275"/>
                <a:gd name="connsiteY1" fmla="*/ 400211 h 891916"/>
                <a:gd name="connsiteX2" fmla="*/ 734452 w 1764275"/>
                <a:gd name="connsiteY2" fmla="*/ 12861 h 891916"/>
                <a:gd name="connsiteX3" fmla="*/ 861452 w 1764275"/>
                <a:gd name="connsiteY3" fmla="*/ 95411 h 891916"/>
                <a:gd name="connsiteX4" fmla="*/ 537602 w 1764275"/>
                <a:gd name="connsiteY4" fmla="*/ 123986 h 891916"/>
                <a:gd name="connsiteX5" fmla="*/ 20077 w 1764275"/>
                <a:gd name="connsiteY5" fmla="*/ 552611 h 891916"/>
                <a:gd name="connsiteX6" fmla="*/ 162952 w 1764275"/>
                <a:gd name="connsiteY6" fmla="*/ 416086 h 891916"/>
                <a:gd name="connsiteX7" fmla="*/ 693177 w 1764275"/>
                <a:gd name="connsiteY7" fmla="*/ 273211 h 891916"/>
                <a:gd name="connsiteX8" fmla="*/ 826527 w 1764275"/>
                <a:gd name="connsiteY8" fmla="*/ 397036 h 891916"/>
                <a:gd name="connsiteX9" fmla="*/ 807477 w 1764275"/>
                <a:gd name="connsiteY9" fmla="*/ 257336 h 891916"/>
                <a:gd name="connsiteX10" fmla="*/ 1128152 w 1764275"/>
                <a:gd name="connsiteY10" fmla="*/ 612936 h 891916"/>
                <a:gd name="connsiteX11" fmla="*/ 1051952 w 1764275"/>
                <a:gd name="connsiteY11" fmla="*/ 403386 h 891916"/>
                <a:gd name="connsiteX12" fmla="*/ 1293252 w 1764275"/>
                <a:gd name="connsiteY12" fmla="*/ 768511 h 891916"/>
                <a:gd name="connsiteX13" fmla="*/ 1191652 w 1764275"/>
                <a:gd name="connsiteY13" fmla="*/ 762161 h 891916"/>
                <a:gd name="connsiteX14" fmla="*/ 1347227 w 1764275"/>
                <a:gd name="connsiteY14" fmla="*/ 743111 h 891916"/>
                <a:gd name="connsiteX15" fmla="*/ 1264677 w 1764275"/>
                <a:gd name="connsiteY15" fmla="*/ 571661 h 891916"/>
                <a:gd name="connsiteX16" fmla="*/ 1617102 w 1764275"/>
                <a:gd name="connsiteY16" fmla="*/ 889161 h 891916"/>
                <a:gd name="connsiteX17" fmla="*/ 1509152 w 1764275"/>
                <a:gd name="connsiteY17" fmla="*/ 730411 h 891916"/>
                <a:gd name="connsiteX18" fmla="*/ 1645677 w 1764275"/>
                <a:gd name="connsiteY18" fmla="*/ 812961 h 891916"/>
                <a:gd name="connsiteX19" fmla="*/ 1579002 w 1764275"/>
                <a:gd name="connsiteY19" fmla="*/ 743111 h 891916"/>
                <a:gd name="connsiteX20" fmla="*/ 1744102 w 1764275"/>
                <a:gd name="connsiteY20" fmla="*/ 812961 h 891916"/>
                <a:gd name="connsiteX21" fmla="*/ 1702827 w 1764275"/>
                <a:gd name="connsiteY21" fmla="*/ 749461 h 89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4275" h="891916">
                  <a:moveTo>
                    <a:pt x="1702827" y="749461"/>
                  </a:moveTo>
                  <a:cubicBezTo>
                    <a:pt x="1613398" y="680669"/>
                    <a:pt x="1368923" y="522978"/>
                    <a:pt x="1207527" y="400211"/>
                  </a:cubicBezTo>
                  <a:cubicBezTo>
                    <a:pt x="1046131" y="277444"/>
                    <a:pt x="792131" y="63661"/>
                    <a:pt x="734452" y="12861"/>
                  </a:cubicBezTo>
                  <a:cubicBezTo>
                    <a:pt x="676773" y="-37939"/>
                    <a:pt x="894260" y="76890"/>
                    <a:pt x="861452" y="95411"/>
                  </a:cubicBezTo>
                  <a:cubicBezTo>
                    <a:pt x="828644" y="113932"/>
                    <a:pt x="677831" y="47786"/>
                    <a:pt x="537602" y="123986"/>
                  </a:cubicBezTo>
                  <a:cubicBezTo>
                    <a:pt x="397373" y="200186"/>
                    <a:pt x="82519" y="503928"/>
                    <a:pt x="20077" y="552611"/>
                  </a:cubicBezTo>
                  <a:cubicBezTo>
                    <a:pt x="-42365" y="601294"/>
                    <a:pt x="50769" y="462653"/>
                    <a:pt x="162952" y="416086"/>
                  </a:cubicBezTo>
                  <a:cubicBezTo>
                    <a:pt x="275135" y="369519"/>
                    <a:pt x="582581" y="276386"/>
                    <a:pt x="693177" y="273211"/>
                  </a:cubicBezTo>
                  <a:cubicBezTo>
                    <a:pt x="803773" y="270036"/>
                    <a:pt x="807477" y="399682"/>
                    <a:pt x="826527" y="397036"/>
                  </a:cubicBezTo>
                  <a:cubicBezTo>
                    <a:pt x="845577" y="394390"/>
                    <a:pt x="757206" y="221353"/>
                    <a:pt x="807477" y="257336"/>
                  </a:cubicBezTo>
                  <a:cubicBezTo>
                    <a:pt x="857748" y="293319"/>
                    <a:pt x="1087406" y="588594"/>
                    <a:pt x="1128152" y="612936"/>
                  </a:cubicBezTo>
                  <a:cubicBezTo>
                    <a:pt x="1168898" y="637278"/>
                    <a:pt x="1024435" y="377457"/>
                    <a:pt x="1051952" y="403386"/>
                  </a:cubicBezTo>
                  <a:cubicBezTo>
                    <a:pt x="1079469" y="429315"/>
                    <a:pt x="1269969" y="708715"/>
                    <a:pt x="1293252" y="768511"/>
                  </a:cubicBezTo>
                  <a:cubicBezTo>
                    <a:pt x="1316535" y="828307"/>
                    <a:pt x="1182656" y="766394"/>
                    <a:pt x="1191652" y="762161"/>
                  </a:cubicBezTo>
                  <a:cubicBezTo>
                    <a:pt x="1200648" y="757928"/>
                    <a:pt x="1335056" y="774861"/>
                    <a:pt x="1347227" y="743111"/>
                  </a:cubicBezTo>
                  <a:cubicBezTo>
                    <a:pt x="1359398" y="711361"/>
                    <a:pt x="1219698" y="547319"/>
                    <a:pt x="1264677" y="571661"/>
                  </a:cubicBezTo>
                  <a:cubicBezTo>
                    <a:pt x="1309656" y="596003"/>
                    <a:pt x="1576356" y="862703"/>
                    <a:pt x="1617102" y="889161"/>
                  </a:cubicBezTo>
                  <a:cubicBezTo>
                    <a:pt x="1657848" y="915619"/>
                    <a:pt x="1504389" y="743111"/>
                    <a:pt x="1509152" y="730411"/>
                  </a:cubicBezTo>
                  <a:cubicBezTo>
                    <a:pt x="1513915" y="717711"/>
                    <a:pt x="1634035" y="810844"/>
                    <a:pt x="1645677" y="812961"/>
                  </a:cubicBezTo>
                  <a:cubicBezTo>
                    <a:pt x="1657319" y="815078"/>
                    <a:pt x="1562598" y="743111"/>
                    <a:pt x="1579002" y="743111"/>
                  </a:cubicBezTo>
                  <a:cubicBezTo>
                    <a:pt x="1595406" y="743111"/>
                    <a:pt x="1725052" y="810315"/>
                    <a:pt x="1744102" y="812961"/>
                  </a:cubicBezTo>
                  <a:cubicBezTo>
                    <a:pt x="1763152" y="815607"/>
                    <a:pt x="1792256" y="818253"/>
                    <a:pt x="1702827" y="74946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B97C0C51-4932-8A39-73AE-26E9694BD6C2}"/>
                </a:ext>
              </a:extLst>
            </p:cNvPr>
            <p:cNvSpPr/>
            <p:nvPr/>
          </p:nvSpPr>
          <p:spPr>
            <a:xfrm>
              <a:off x="1200721" y="2588045"/>
              <a:ext cx="1197210" cy="383713"/>
            </a:xfrm>
            <a:custGeom>
              <a:avLst/>
              <a:gdLst>
                <a:gd name="connsiteX0" fmla="*/ 1196404 w 1197210"/>
                <a:gd name="connsiteY0" fmla="*/ 298030 h 383713"/>
                <a:gd name="connsiteX1" fmla="*/ 812229 w 1197210"/>
                <a:gd name="connsiteY1" fmla="*/ 2755 h 383713"/>
                <a:gd name="connsiteX2" fmla="*/ 15304 w 1197210"/>
                <a:gd name="connsiteY2" fmla="*/ 142455 h 383713"/>
                <a:gd name="connsiteX3" fmla="*/ 329629 w 1197210"/>
                <a:gd name="connsiteY3" fmla="*/ 88480 h 383713"/>
                <a:gd name="connsiteX4" fmla="*/ 847154 w 1197210"/>
                <a:gd name="connsiteY4" fmla="*/ 371055 h 383713"/>
                <a:gd name="connsiteX5" fmla="*/ 790004 w 1197210"/>
                <a:gd name="connsiteY5" fmla="*/ 329780 h 383713"/>
                <a:gd name="connsiteX6" fmla="*/ 685229 w 1197210"/>
                <a:gd name="connsiteY6" fmla="*/ 285330 h 383713"/>
                <a:gd name="connsiteX7" fmla="*/ 945579 w 1197210"/>
                <a:gd name="connsiteY7" fmla="*/ 329780 h 383713"/>
                <a:gd name="connsiteX8" fmla="*/ 831279 w 1197210"/>
                <a:gd name="connsiteY8" fmla="*/ 244055 h 383713"/>
                <a:gd name="connsiteX9" fmla="*/ 1021779 w 1197210"/>
                <a:gd name="connsiteY9" fmla="*/ 310730 h 383713"/>
                <a:gd name="connsiteX10" fmla="*/ 917004 w 1197210"/>
                <a:gd name="connsiteY10" fmla="*/ 190080 h 383713"/>
                <a:gd name="connsiteX11" fmla="*/ 1196404 w 1197210"/>
                <a:gd name="connsiteY11" fmla="*/ 298030 h 3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7210" h="383713">
                  <a:moveTo>
                    <a:pt x="1196404" y="298030"/>
                  </a:moveTo>
                  <a:cubicBezTo>
                    <a:pt x="1178942" y="266809"/>
                    <a:pt x="1009079" y="28684"/>
                    <a:pt x="812229" y="2755"/>
                  </a:cubicBezTo>
                  <a:cubicBezTo>
                    <a:pt x="615379" y="-23174"/>
                    <a:pt x="15304" y="142455"/>
                    <a:pt x="15304" y="142455"/>
                  </a:cubicBezTo>
                  <a:cubicBezTo>
                    <a:pt x="-65129" y="156742"/>
                    <a:pt x="190987" y="50380"/>
                    <a:pt x="329629" y="88480"/>
                  </a:cubicBezTo>
                  <a:cubicBezTo>
                    <a:pt x="468271" y="126580"/>
                    <a:pt x="770425" y="330838"/>
                    <a:pt x="847154" y="371055"/>
                  </a:cubicBezTo>
                  <a:cubicBezTo>
                    <a:pt x="923883" y="411272"/>
                    <a:pt x="816991" y="344068"/>
                    <a:pt x="790004" y="329780"/>
                  </a:cubicBezTo>
                  <a:cubicBezTo>
                    <a:pt x="763016" y="315493"/>
                    <a:pt x="659300" y="285330"/>
                    <a:pt x="685229" y="285330"/>
                  </a:cubicBezTo>
                  <a:cubicBezTo>
                    <a:pt x="711158" y="285330"/>
                    <a:pt x="921237" y="336659"/>
                    <a:pt x="945579" y="329780"/>
                  </a:cubicBezTo>
                  <a:cubicBezTo>
                    <a:pt x="969921" y="322901"/>
                    <a:pt x="818579" y="247230"/>
                    <a:pt x="831279" y="244055"/>
                  </a:cubicBezTo>
                  <a:cubicBezTo>
                    <a:pt x="843979" y="240880"/>
                    <a:pt x="1007492" y="319726"/>
                    <a:pt x="1021779" y="310730"/>
                  </a:cubicBezTo>
                  <a:cubicBezTo>
                    <a:pt x="1036066" y="301734"/>
                    <a:pt x="891604" y="189551"/>
                    <a:pt x="917004" y="190080"/>
                  </a:cubicBezTo>
                  <a:cubicBezTo>
                    <a:pt x="942404" y="190609"/>
                    <a:pt x="1213866" y="329251"/>
                    <a:pt x="1196404" y="2980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6ACBB59-2B5F-3657-9EFF-0D3F92B03984}"/>
                </a:ext>
              </a:extLst>
            </p:cNvPr>
            <p:cNvSpPr/>
            <p:nvPr/>
          </p:nvSpPr>
          <p:spPr>
            <a:xfrm>
              <a:off x="968544" y="2759053"/>
              <a:ext cx="983124" cy="300962"/>
            </a:xfrm>
            <a:custGeom>
              <a:avLst/>
              <a:gdLst>
                <a:gd name="connsiteX0" fmla="*/ 974556 w 983124"/>
                <a:gd name="connsiteY0" fmla="*/ 177822 h 300962"/>
                <a:gd name="connsiteX1" fmla="*/ 523706 w 983124"/>
                <a:gd name="connsiteY1" fmla="*/ 22 h 300962"/>
                <a:gd name="connsiteX2" fmla="*/ 9356 w 983124"/>
                <a:gd name="connsiteY2" fmla="*/ 190522 h 300962"/>
                <a:gd name="connsiteX3" fmla="*/ 222081 w 983124"/>
                <a:gd name="connsiteY3" fmla="*/ 127022 h 300962"/>
                <a:gd name="connsiteX4" fmla="*/ 603081 w 983124"/>
                <a:gd name="connsiteY4" fmla="*/ 263547 h 300962"/>
                <a:gd name="connsiteX5" fmla="*/ 476081 w 983124"/>
                <a:gd name="connsiteY5" fmla="*/ 295297 h 300962"/>
                <a:gd name="connsiteX6" fmla="*/ 806281 w 983124"/>
                <a:gd name="connsiteY6" fmla="*/ 295297 h 300962"/>
                <a:gd name="connsiteX7" fmla="*/ 561806 w 983124"/>
                <a:gd name="connsiteY7" fmla="*/ 238147 h 300962"/>
                <a:gd name="connsiteX8" fmla="*/ 793581 w 983124"/>
                <a:gd name="connsiteY8" fmla="*/ 266722 h 300962"/>
                <a:gd name="connsiteX9" fmla="*/ 774531 w 983124"/>
                <a:gd name="connsiteY9" fmla="*/ 238147 h 300962"/>
                <a:gd name="connsiteX10" fmla="*/ 409406 w 983124"/>
                <a:gd name="connsiteY10" fmla="*/ 161947 h 300962"/>
                <a:gd name="connsiteX11" fmla="*/ 809456 w 983124"/>
                <a:gd name="connsiteY11" fmla="*/ 260372 h 300962"/>
                <a:gd name="connsiteX12" fmla="*/ 857081 w 983124"/>
                <a:gd name="connsiteY12" fmla="*/ 247672 h 300962"/>
                <a:gd name="connsiteX13" fmla="*/ 758656 w 983124"/>
                <a:gd name="connsiteY13" fmla="*/ 203222 h 300962"/>
                <a:gd name="connsiteX14" fmla="*/ 895181 w 983124"/>
                <a:gd name="connsiteY14" fmla="*/ 219097 h 300962"/>
                <a:gd name="connsiteX15" fmla="*/ 825331 w 983124"/>
                <a:gd name="connsiteY15" fmla="*/ 187347 h 300962"/>
                <a:gd name="connsiteX16" fmla="*/ 974556 w 983124"/>
                <a:gd name="connsiteY16" fmla="*/ 177822 h 30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3124" h="300962">
                  <a:moveTo>
                    <a:pt x="974556" y="177822"/>
                  </a:moveTo>
                  <a:cubicBezTo>
                    <a:pt x="924285" y="146601"/>
                    <a:pt x="684573" y="-2095"/>
                    <a:pt x="523706" y="22"/>
                  </a:cubicBezTo>
                  <a:cubicBezTo>
                    <a:pt x="362839" y="2139"/>
                    <a:pt x="59627" y="169355"/>
                    <a:pt x="9356" y="190522"/>
                  </a:cubicBezTo>
                  <a:cubicBezTo>
                    <a:pt x="-40915" y="211689"/>
                    <a:pt x="123127" y="114851"/>
                    <a:pt x="222081" y="127022"/>
                  </a:cubicBezTo>
                  <a:cubicBezTo>
                    <a:pt x="321035" y="139193"/>
                    <a:pt x="560748" y="235501"/>
                    <a:pt x="603081" y="263547"/>
                  </a:cubicBezTo>
                  <a:cubicBezTo>
                    <a:pt x="645414" y="291593"/>
                    <a:pt x="442214" y="290005"/>
                    <a:pt x="476081" y="295297"/>
                  </a:cubicBezTo>
                  <a:cubicBezTo>
                    <a:pt x="509948" y="300589"/>
                    <a:pt x="791994" y="304822"/>
                    <a:pt x="806281" y="295297"/>
                  </a:cubicBezTo>
                  <a:cubicBezTo>
                    <a:pt x="820568" y="285772"/>
                    <a:pt x="563923" y="242909"/>
                    <a:pt x="561806" y="238147"/>
                  </a:cubicBezTo>
                  <a:cubicBezTo>
                    <a:pt x="559689" y="233385"/>
                    <a:pt x="758127" y="266722"/>
                    <a:pt x="793581" y="266722"/>
                  </a:cubicBezTo>
                  <a:cubicBezTo>
                    <a:pt x="829035" y="266722"/>
                    <a:pt x="838560" y="255609"/>
                    <a:pt x="774531" y="238147"/>
                  </a:cubicBezTo>
                  <a:cubicBezTo>
                    <a:pt x="710502" y="220685"/>
                    <a:pt x="403585" y="158243"/>
                    <a:pt x="409406" y="161947"/>
                  </a:cubicBezTo>
                  <a:cubicBezTo>
                    <a:pt x="415227" y="165651"/>
                    <a:pt x="734844" y="246085"/>
                    <a:pt x="809456" y="260372"/>
                  </a:cubicBezTo>
                  <a:cubicBezTo>
                    <a:pt x="884068" y="274659"/>
                    <a:pt x="865548" y="257197"/>
                    <a:pt x="857081" y="247672"/>
                  </a:cubicBezTo>
                  <a:cubicBezTo>
                    <a:pt x="848614" y="238147"/>
                    <a:pt x="752306" y="207984"/>
                    <a:pt x="758656" y="203222"/>
                  </a:cubicBezTo>
                  <a:cubicBezTo>
                    <a:pt x="765006" y="198460"/>
                    <a:pt x="884068" y="221743"/>
                    <a:pt x="895181" y="219097"/>
                  </a:cubicBezTo>
                  <a:cubicBezTo>
                    <a:pt x="906294" y="216451"/>
                    <a:pt x="812631" y="190522"/>
                    <a:pt x="825331" y="187347"/>
                  </a:cubicBezTo>
                  <a:cubicBezTo>
                    <a:pt x="838031" y="184172"/>
                    <a:pt x="1024827" y="209043"/>
                    <a:pt x="974556" y="1778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21F32373-CA0A-F4C2-049A-D660F4F0C1AC}"/>
                </a:ext>
              </a:extLst>
            </p:cNvPr>
            <p:cNvSpPr/>
            <p:nvPr/>
          </p:nvSpPr>
          <p:spPr>
            <a:xfrm>
              <a:off x="1174509" y="3057138"/>
              <a:ext cx="596068" cy="1166328"/>
            </a:xfrm>
            <a:custGeom>
              <a:avLst/>
              <a:gdLst>
                <a:gd name="connsiteX0" fmla="*/ 590791 w 596068"/>
                <a:gd name="connsiteY0" fmla="*/ 387 h 1166328"/>
                <a:gd name="connsiteX1" fmla="*/ 336791 w 596068"/>
                <a:gd name="connsiteY1" fmla="*/ 213112 h 1166328"/>
                <a:gd name="connsiteX2" fmla="*/ 333616 w 596068"/>
                <a:gd name="connsiteY2" fmla="*/ 492512 h 1166328"/>
                <a:gd name="connsiteX3" fmla="*/ 311391 w 596068"/>
                <a:gd name="connsiteY3" fmla="*/ 378212 h 1166328"/>
                <a:gd name="connsiteX4" fmla="*/ 270116 w 596068"/>
                <a:gd name="connsiteY4" fmla="*/ 717937 h 1166328"/>
                <a:gd name="connsiteX5" fmla="*/ 260591 w 596068"/>
                <a:gd name="connsiteY5" fmla="*/ 889387 h 1166328"/>
                <a:gd name="connsiteX6" fmla="*/ 260591 w 596068"/>
                <a:gd name="connsiteY6" fmla="*/ 803662 h 1166328"/>
                <a:gd name="connsiteX7" fmla="*/ 257416 w 596068"/>
                <a:gd name="connsiteY7" fmla="*/ 1165612 h 1166328"/>
                <a:gd name="connsiteX8" fmla="*/ 257416 w 596068"/>
                <a:gd name="connsiteY8" fmla="*/ 889387 h 1166328"/>
                <a:gd name="connsiteX9" fmla="*/ 247891 w 596068"/>
                <a:gd name="connsiteY9" fmla="*/ 641737 h 1166328"/>
                <a:gd name="connsiteX10" fmla="*/ 165341 w 596068"/>
                <a:gd name="connsiteY10" fmla="*/ 213112 h 1166328"/>
                <a:gd name="connsiteX11" fmla="*/ 200266 w 596068"/>
                <a:gd name="connsiteY11" fmla="*/ 333762 h 1166328"/>
                <a:gd name="connsiteX12" fmla="*/ 241541 w 596068"/>
                <a:gd name="connsiteY12" fmla="*/ 155962 h 1166328"/>
                <a:gd name="connsiteX13" fmla="*/ 241 w 596068"/>
                <a:gd name="connsiteY13" fmla="*/ 346462 h 1166328"/>
                <a:gd name="connsiteX14" fmla="*/ 292341 w 596068"/>
                <a:gd name="connsiteY14" fmla="*/ 121037 h 1166328"/>
                <a:gd name="connsiteX15" fmla="*/ 66916 w 596068"/>
                <a:gd name="connsiteY15" fmla="*/ 159137 h 1166328"/>
                <a:gd name="connsiteX16" fmla="*/ 590791 w 596068"/>
                <a:gd name="connsiteY16" fmla="*/ 387 h 116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068" h="1166328">
                  <a:moveTo>
                    <a:pt x="590791" y="387"/>
                  </a:moveTo>
                  <a:cubicBezTo>
                    <a:pt x="635770" y="9383"/>
                    <a:pt x="379653" y="131091"/>
                    <a:pt x="336791" y="213112"/>
                  </a:cubicBezTo>
                  <a:cubicBezTo>
                    <a:pt x="293929" y="295133"/>
                    <a:pt x="337849" y="464995"/>
                    <a:pt x="333616" y="492512"/>
                  </a:cubicBezTo>
                  <a:cubicBezTo>
                    <a:pt x="329383" y="520029"/>
                    <a:pt x="321974" y="340641"/>
                    <a:pt x="311391" y="378212"/>
                  </a:cubicBezTo>
                  <a:cubicBezTo>
                    <a:pt x="300808" y="415783"/>
                    <a:pt x="278583" y="632741"/>
                    <a:pt x="270116" y="717937"/>
                  </a:cubicBezTo>
                  <a:cubicBezTo>
                    <a:pt x="261649" y="803133"/>
                    <a:pt x="262178" y="875100"/>
                    <a:pt x="260591" y="889387"/>
                  </a:cubicBezTo>
                  <a:cubicBezTo>
                    <a:pt x="259004" y="903674"/>
                    <a:pt x="261120" y="757625"/>
                    <a:pt x="260591" y="803662"/>
                  </a:cubicBezTo>
                  <a:cubicBezTo>
                    <a:pt x="260062" y="849699"/>
                    <a:pt x="257945" y="1151325"/>
                    <a:pt x="257416" y="1165612"/>
                  </a:cubicBezTo>
                  <a:cubicBezTo>
                    <a:pt x="256887" y="1179900"/>
                    <a:pt x="259003" y="976699"/>
                    <a:pt x="257416" y="889387"/>
                  </a:cubicBezTo>
                  <a:cubicBezTo>
                    <a:pt x="255829" y="802075"/>
                    <a:pt x="263237" y="754450"/>
                    <a:pt x="247891" y="641737"/>
                  </a:cubicBezTo>
                  <a:cubicBezTo>
                    <a:pt x="232545" y="529025"/>
                    <a:pt x="173278" y="264441"/>
                    <a:pt x="165341" y="213112"/>
                  </a:cubicBezTo>
                  <a:cubicBezTo>
                    <a:pt x="157403" y="161783"/>
                    <a:pt x="187566" y="343287"/>
                    <a:pt x="200266" y="333762"/>
                  </a:cubicBezTo>
                  <a:cubicBezTo>
                    <a:pt x="212966" y="324237"/>
                    <a:pt x="274878" y="153845"/>
                    <a:pt x="241541" y="155962"/>
                  </a:cubicBezTo>
                  <a:cubicBezTo>
                    <a:pt x="208204" y="158079"/>
                    <a:pt x="-8226" y="352283"/>
                    <a:pt x="241" y="346462"/>
                  </a:cubicBezTo>
                  <a:cubicBezTo>
                    <a:pt x="8708" y="340641"/>
                    <a:pt x="281229" y="152258"/>
                    <a:pt x="292341" y="121037"/>
                  </a:cubicBezTo>
                  <a:cubicBezTo>
                    <a:pt x="303453" y="89816"/>
                    <a:pt x="20879" y="176599"/>
                    <a:pt x="66916" y="159137"/>
                  </a:cubicBezTo>
                  <a:cubicBezTo>
                    <a:pt x="112953" y="141675"/>
                    <a:pt x="545812" y="-8609"/>
                    <a:pt x="590791" y="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B8146A11-6142-E5F0-01C9-CBF1BED9068D}"/>
                </a:ext>
              </a:extLst>
            </p:cNvPr>
            <p:cNvSpPr/>
            <p:nvPr/>
          </p:nvSpPr>
          <p:spPr>
            <a:xfrm>
              <a:off x="876034" y="2860380"/>
              <a:ext cx="718196" cy="432628"/>
            </a:xfrm>
            <a:custGeom>
              <a:avLst/>
              <a:gdLst>
                <a:gd name="connsiteX0" fmla="*/ 717816 w 718196"/>
                <a:gd name="connsiteY0" fmla="*/ 257470 h 432628"/>
                <a:gd name="connsiteX1" fmla="*/ 384441 w 718196"/>
                <a:gd name="connsiteY1" fmla="*/ 139995 h 432628"/>
                <a:gd name="connsiteX2" fmla="*/ 219341 w 718196"/>
                <a:gd name="connsiteY2" fmla="*/ 139995 h 432628"/>
                <a:gd name="connsiteX3" fmla="*/ 57416 w 718196"/>
                <a:gd name="connsiteY3" fmla="*/ 333670 h 432628"/>
                <a:gd name="connsiteX4" fmla="*/ 79641 w 718196"/>
                <a:gd name="connsiteY4" fmla="*/ 244770 h 432628"/>
                <a:gd name="connsiteX5" fmla="*/ 266 w 718196"/>
                <a:gd name="connsiteY5" fmla="*/ 432095 h 432628"/>
                <a:gd name="connsiteX6" fmla="*/ 111391 w 718196"/>
                <a:gd name="connsiteY6" fmla="*/ 174920 h 432628"/>
                <a:gd name="connsiteX7" fmla="*/ 184416 w 718196"/>
                <a:gd name="connsiteY7" fmla="*/ 38395 h 432628"/>
                <a:gd name="connsiteX8" fmla="*/ 171716 w 718196"/>
                <a:gd name="connsiteY8" fmla="*/ 82845 h 432628"/>
                <a:gd name="connsiteX9" fmla="*/ 263791 w 718196"/>
                <a:gd name="connsiteY9" fmla="*/ 295 h 432628"/>
                <a:gd name="connsiteX10" fmla="*/ 482866 w 718196"/>
                <a:gd name="connsiteY10" fmla="*/ 117770 h 432628"/>
                <a:gd name="connsiteX11" fmla="*/ 451116 w 718196"/>
                <a:gd name="connsiteY11" fmla="*/ 95545 h 432628"/>
                <a:gd name="connsiteX12" fmla="*/ 717816 w 718196"/>
                <a:gd name="connsiteY12" fmla="*/ 257470 h 43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96" h="432628">
                  <a:moveTo>
                    <a:pt x="717816" y="257470"/>
                  </a:moveTo>
                  <a:cubicBezTo>
                    <a:pt x="706703" y="264878"/>
                    <a:pt x="467520" y="159574"/>
                    <a:pt x="384441" y="139995"/>
                  </a:cubicBezTo>
                  <a:cubicBezTo>
                    <a:pt x="301362" y="120416"/>
                    <a:pt x="273845" y="107716"/>
                    <a:pt x="219341" y="139995"/>
                  </a:cubicBezTo>
                  <a:cubicBezTo>
                    <a:pt x="164837" y="172274"/>
                    <a:pt x="80699" y="316208"/>
                    <a:pt x="57416" y="333670"/>
                  </a:cubicBezTo>
                  <a:cubicBezTo>
                    <a:pt x="34133" y="351133"/>
                    <a:pt x="89166" y="228366"/>
                    <a:pt x="79641" y="244770"/>
                  </a:cubicBezTo>
                  <a:cubicBezTo>
                    <a:pt x="70116" y="261174"/>
                    <a:pt x="-5026" y="443737"/>
                    <a:pt x="266" y="432095"/>
                  </a:cubicBezTo>
                  <a:cubicBezTo>
                    <a:pt x="5558" y="420453"/>
                    <a:pt x="80699" y="240537"/>
                    <a:pt x="111391" y="174920"/>
                  </a:cubicBezTo>
                  <a:cubicBezTo>
                    <a:pt x="142083" y="109303"/>
                    <a:pt x="174362" y="53741"/>
                    <a:pt x="184416" y="38395"/>
                  </a:cubicBezTo>
                  <a:cubicBezTo>
                    <a:pt x="194470" y="23049"/>
                    <a:pt x="158487" y="89195"/>
                    <a:pt x="171716" y="82845"/>
                  </a:cubicBezTo>
                  <a:cubicBezTo>
                    <a:pt x="184945" y="76495"/>
                    <a:pt x="211933" y="-5526"/>
                    <a:pt x="263791" y="295"/>
                  </a:cubicBezTo>
                  <a:cubicBezTo>
                    <a:pt x="315649" y="6116"/>
                    <a:pt x="451645" y="101895"/>
                    <a:pt x="482866" y="117770"/>
                  </a:cubicBezTo>
                  <a:cubicBezTo>
                    <a:pt x="514087" y="133645"/>
                    <a:pt x="408783" y="71203"/>
                    <a:pt x="451116" y="95545"/>
                  </a:cubicBezTo>
                  <a:cubicBezTo>
                    <a:pt x="493449" y="119887"/>
                    <a:pt x="728929" y="250062"/>
                    <a:pt x="717816" y="2574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D1524971-A66C-059C-7602-CE092AB791C3}"/>
                </a:ext>
              </a:extLst>
            </p:cNvPr>
            <p:cNvSpPr/>
            <p:nvPr/>
          </p:nvSpPr>
          <p:spPr>
            <a:xfrm>
              <a:off x="971101" y="2998036"/>
              <a:ext cx="556555" cy="1377957"/>
            </a:xfrm>
            <a:custGeom>
              <a:avLst/>
              <a:gdLst>
                <a:gd name="connsiteX0" fmla="*/ 556074 w 556555"/>
                <a:gd name="connsiteY0" fmla="*/ 145214 h 1377957"/>
                <a:gd name="connsiteX1" fmla="*/ 181424 w 556555"/>
                <a:gd name="connsiteY1" fmla="*/ 103939 h 1377957"/>
                <a:gd name="connsiteX2" fmla="*/ 48074 w 556555"/>
                <a:gd name="connsiteY2" fmla="*/ 319839 h 1377957"/>
                <a:gd name="connsiteX3" fmla="*/ 41724 w 556555"/>
                <a:gd name="connsiteY3" fmla="*/ 561139 h 1377957"/>
                <a:gd name="connsiteX4" fmla="*/ 6799 w 556555"/>
                <a:gd name="connsiteY4" fmla="*/ 456364 h 1377957"/>
                <a:gd name="connsiteX5" fmla="*/ 194124 w 556555"/>
                <a:gd name="connsiteY5" fmla="*/ 958014 h 1377957"/>
                <a:gd name="connsiteX6" fmla="*/ 162374 w 556555"/>
                <a:gd name="connsiteY6" fmla="*/ 837364 h 1377957"/>
                <a:gd name="connsiteX7" fmla="*/ 378274 w 556555"/>
                <a:gd name="connsiteY7" fmla="*/ 1167564 h 1377957"/>
                <a:gd name="connsiteX8" fmla="*/ 352874 w 556555"/>
                <a:gd name="connsiteY8" fmla="*/ 1088189 h 1377957"/>
                <a:gd name="connsiteX9" fmla="*/ 454474 w 556555"/>
                <a:gd name="connsiteY9" fmla="*/ 1373939 h 1377957"/>
                <a:gd name="connsiteX10" fmla="*/ 419549 w 556555"/>
                <a:gd name="connsiteY10" fmla="*/ 1240589 h 1377957"/>
                <a:gd name="connsiteX11" fmla="*/ 422724 w 556555"/>
                <a:gd name="connsiteY11" fmla="*/ 1027864 h 1377957"/>
                <a:gd name="connsiteX12" fmla="*/ 244924 w 556555"/>
                <a:gd name="connsiteY12" fmla="*/ 738939 h 1377957"/>
                <a:gd name="connsiteX13" fmla="*/ 95699 w 556555"/>
                <a:gd name="connsiteY13" fmla="*/ 456364 h 1377957"/>
                <a:gd name="connsiteX14" fmla="*/ 143324 w 556555"/>
                <a:gd name="connsiteY14" fmla="*/ 583364 h 1377957"/>
                <a:gd name="connsiteX15" fmla="*/ 57599 w 556555"/>
                <a:gd name="connsiteY15" fmla="*/ 380164 h 1377957"/>
                <a:gd name="connsiteX16" fmla="*/ 79824 w 556555"/>
                <a:gd name="connsiteY16" fmla="*/ 180139 h 1377957"/>
                <a:gd name="connsiteX17" fmla="*/ 9974 w 556555"/>
                <a:gd name="connsiteY17" fmla="*/ 199189 h 1377957"/>
                <a:gd name="connsiteX18" fmla="*/ 219524 w 556555"/>
                <a:gd name="connsiteY18" fmla="*/ 5514 h 1377957"/>
                <a:gd name="connsiteX19" fmla="*/ 276674 w 556555"/>
                <a:gd name="connsiteY19" fmla="*/ 49964 h 1377957"/>
                <a:gd name="connsiteX20" fmla="*/ 260799 w 556555"/>
                <a:gd name="connsiteY20" fmla="*/ 18214 h 1377957"/>
                <a:gd name="connsiteX21" fmla="*/ 556074 w 556555"/>
                <a:gd name="connsiteY21" fmla="*/ 145214 h 13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6555" h="1377957">
                  <a:moveTo>
                    <a:pt x="556074" y="145214"/>
                  </a:moveTo>
                  <a:cubicBezTo>
                    <a:pt x="542845" y="159502"/>
                    <a:pt x="266091" y="74835"/>
                    <a:pt x="181424" y="103939"/>
                  </a:cubicBezTo>
                  <a:cubicBezTo>
                    <a:pt x="96757" y="133043"/>
                    <a:pt x="71357" y="243639"/>
                    <a:pt x="48074" y="319839"/>
                  </a:cubicBezTo>
                  <a:cubicBezTo>
                    <a:pt x="24791" y="396039"/>
                    <a:pt x="48603" y="538385"/>
                    <a:pt x="41724" y="561139"/>
                  </a:cubicBezTo>
                  <a:cubicBezTo>
                    <a:pt x="34845" y="583893"/>
                    <a:pt x="-18601" y="390218"/>
                    <a:pt x="6799" y="456364"/>
                  </a:cubicBezTo>
                  <a:cubicBezTo>
                    <a:pt x="32199" y="522510"/>
                    <a:pt x="168195" y="894514"/>
                    <a:pt x="194124" y="958014"/>
                  </a:cubicBezTo>
                  <a:cubicBezTo>
                    <a:pt x="220053" y="1021514"/>
                    <a:pt x="131682" y="802439"/>
                    <a:pt x="162374" y="837364"/>
                  </a:cubicBezTo>
                  <a:cubicBezTo>
                    <a:pt x="193066" y="872289"/>
                    <a:pt x="346524" y="1125760"/>
                    <a:pt x="378274" y="1167564"/>
                  </a:cubicBezTo>
                  <a:cubicBezTo>
                    <a:pt x="410024" y="1209368"/>
                    <a:pt x="340174" y="1053793"/>
                    <a:pt x="352874" y="1088189"/>
                  </a:cubicBezTo>
                  <a:cubicBezTo>
                    <a:pt x="365574" y="1122585"/>
                    <a:pt x="443362" y="1348539"/>
                    <a:pt x="454474" y="1373939"/>
                  </a:cubicBezTo>
                  <a:cubicBezTo>
                    <a:pt x="465586" y="1399339"/>
                    <a:pt x="424841" y="1298268"/>
                    <a:pt x="419549" y="1240589"/>
                  </a:cubicBezTo>
                  <a:cubicBezTo>
                    <a:pt x="414257" y="1182910"/>
                    <a:pt x="451828" y="1111472"/>
                    <a:pt x="422724" y="1027864"/>
                  </a:cubicBezTo>
                  <a:cubicBezTo>
                    <a:pt x="393620" y="944256"/>
                    <a:pt x="299428" y="834189"/>
                    <a:pt x="244924" y="738939"/>
                  </a:cubicBezTo>
                  <a:cubicBezTo>
                    <a:pt x="190420" y="643689"/>
                    <a:pt x="112632" y="482293"/>
                    <a:pt x="95699" y="456364"/>
                  </a:cubicBezTo>
                  <a:cubicBezTo>
                    <a:pt x="78766" y="430435"/>
                    <a:pt x="149674" y="596064"/>
                    <a:pt x="143324" y="583364"/>
                  </a:cubicBezTo>
                  <a:cubicBezTo>
                    <a:pt x="136974" y="570664"/>
                    <a:pt x="68182" y="447368"/>
                    <a:pt x="57599" y="380164"/>
                  </a:cubicBezTo>
                  <a:cubicBezTo>
                    <a:pt x="47016" y="312960"/>
                    <a:pt x="87762" y="210302"/>
                    <a:pt x="79824" y="180139"/>
                  </a:cubicBezTo>
                  <a:cubicBezTo>
                    <a:pt x="71886" y="149976"/>
                    <a:pt x="-13309" y="228293"/>
                    <a:pt x="9974" y="199189"/>
                  </a:cubicBezTo>
                  <a:cubicBezTo>
                    <a:pt x="33257" y="170085"/>
                    <a:pt x="175074" y="30385"/>
                    <a:pt x="219524" y="5514"/>
                  </a:cubicBezTo>
                  <a:cubicBezTo>
                    <a:pt x="263974" y="-19357"/>
                    <a:pt x="269795" y="47847"/>
                    <a:pt x="276674" y="49964"/>
                  </a:cubicBezTo>
                  <a:cubicBezTo>
                    <a:pt x="283553" y="52081"/>
                    <a:pt x="215820" y="222"/>
                    <a:pt x="260799" y="18214"/>
                  </a:cubicBezTo>
                  <a:cubicBezTo>
                    <a:pt x="305778" y="36206"/>
                    <a:pt x="569303" y="130926"/>
                    <a:pt x="556074" y="1452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A8063AE4-5FA3-B4C3-4039-675E454B0419}"/>
                </a:ext>
              </a:extLst>
            </p:cNvPr>
            <p:cNvSpPr/>
            <p:nvPr/>
          </p:nvSpPr>
          <p:spPr>
            <a:xfrm>
              <a:off x="870614" y="3212262"/>
              <a:ext cx="389957" cy="1194767"/>
            </a:xfrm>
            <a:custGeom>
              <a:avLst/>
              <a:gdLst>
                <a:gd name="connsiteX0" fmla="*/ 91411 w 389957"/>
                <a:gd name="connsiteY0" fmla="*/ 838 h 1194767"/>
                <a:gd name="connsiteX1" fmla="*/ 91411 w 389957"/>
                <a:gd name="connsiteY1" fmla="*/ 286588 h 1194767"/>
                <a:gd name="connsiteX2" fmla="*/ 240636 w 389957"/>
                <a:gd name="connsiteY2" fmla="*/ 540588 h 1194767"/>
                <a:gd name="connsiteX3" fmla="*/ 246986 w 389957"/>
                <a:gd name="connsiteY3" fmla="*/ 721563 h 1194767"/>
                <a:gd name="connsiteX4" fmla="*/ 294611 w 389957"/>
                <a:gd name="connsiteY4" fmla="*/ 832688 h 1194767"/>
                <a:gd name="connsiteX5" fmla="*/ 212061 w 389957"/>
                <a:gd name="connsiteY5" fmla="*/ 1061288 h 1194767"/>
                <a:gd name="connsiteX6" fmla="*/ 72361 w 389957"/>
                <a:gd name="connsiteY6" fmla="*/ 1194638 h 1194767"/>
                <a:gd name="connsiteX7" fmla="*/ 269211 w 389957"/>
                <a:gd name="connsiteY7" fmla="*/ 1039063 h 1194767"/>
                <a:gd name="connsiteX8" fmla="*/ 373986 w 389957"/>
                <a:gd name="connsiteY8" fmla="*/ 934288 h 1194767"/>
                <a:gd name="connsiteX9" fmla="*/ 380336 w 389957"/>
                <a:gd name="connsiteY9" fmla="*/ 997788 h 1194767"/>
                <a:gd name="connsiteX10" fmla="*/ 389861 w 389957"/>
                <a:gd name="connsiteY10" fmla="*/ 1016838 h 1194767"/>
                <a:gd name="connsiteX11" fmla="*/ 373986 w 389957"/>
                <a:gd name="connsiteY11" fmla="*/ 940638 h 1194767"/>
                <a:gd name="connsiteX12" fmla="*/ 281911 w 389957"/>
                <a:gd name="connsiteY12" fmla="*/ 778713 h 1194767"/>
                <a:gd name="connsiteX13" fmla="*/ 8861 w 389957"/>
                <a:gd name="connsiteY13" fmla="*/ 289763 h 1194767"/>
                <a:gd name="connsiteX14" fmla="*/ 66011 w 389957"/>
                <a:gd name="connsiteY14" fmla="*/ 346913 h 1194767"/>
                <a:gd name="connsiteX15" fmla="*/ 59661 w 389957"/>
                <a:gd name="connsiteY15" fmla="*/ 204038 h 1194767"/>
                <a:gd name="connsiteX16" fmla="*/ 91411 w 389957"/>
                <a:gd name="connsiteY16" fmla="*/ 838 h 1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957" h="1194767">
                  <a:moveTo>
                    <a:pt x="91411" y="838"/>
                  </a:moveTo>
                  <a:cubicBezTo>
                    <a:pt x="96703" y="14596"/>
                    <a:pt x="66540" y="196630"/>
                    <a:pt x="91411" y="286588"/>
                  </a:cubicBezTo>
                  <a:cubicBezTo>
                    <a:pt x="116282" y="376546"/>
                    <a:pt x="214707" y="468092"/>
                    <a:pt x="240636" y="540588"/>
                  </a:cubicBezTo>
                  <a:cubicBezTo>
                    <a:pt x="266565" y="613084"/>
                    <a:pt x="237990" y="672880"/>
                    <a:pt x="246986" y="721563"/>
                  </a:cubicBezTo>
                  <a:cubicBezTo>
                    <a:pt x="255982" y="770246"/>
                    <a:pt x="300432" y="776067"/>
                    <a:pt x="294611" y="832688"/>
                  </a:cubicBezTo>
                  <a:cubicBezTo>
                    <a:pt x="288790" y="889309"/>
                    <a:pt x="249103" y="1000963"/>
                    <a:pt x="212061" y="1061288"/>
                  </a:cubicBezTo>
                  <a:cubicBezTo>
                    <a:pt x="175019" y="1121613"/>
                    <a:pt x="62836" y="1198342"/>
                    <a:pt x="72361" y="1194638"/>
                  </a:cubicBezTo>
                  <a:cubicBezTo>
                    <a:pt x="81886" y="1190934"/>
                    <a:pt x="218940" y="1082455"/>
                    <a:pt x="269211" y="1039063"/>
                  </a:cubicBezTo>
                  <a:cubicBezTo>
                    <a:pt x="319482" y="995671"/>
                    <a:pt x="355465" y="941167"/>
                    <a:pt x="373986" y="934288"/>
                  </a:cubicBezTo>
                  <a:cubicBezTo>
                    <a:pt x="392507" y="927409"/>
                    <a:pt x="377690" y="984030"/>
                    <a:pt x="380336" y="997788"/>
                  </a:cubicBezTo>
                  <a:cubicBezTo>
                    <a:pt x="382982" y="1011546"/>
                    <a:pt x="390919" y="1026363"/>
                    <a:pt x="389861" y="1016838"/>
                  </a:cubicBezTo>
                  <a:cubicBezTo>
                    <a:pt x="388803" y="1007313"/>
                    <a:pt x="391978" y="980326"/>
                    <a:pt x="373986" y="940638"/>
                  </a:cubicBezTo>
                  <a:cubicBezTo>
                    <a:pt x="355994" y="900950"/>
                    <a:pt x="281911" y="778713"/>
                    <a:pt x="281911" y="778713"/>
                  </a:cubicBezTo>
                  <a:cubicBezTo>
                    <a:pt x="221057" y="670234"/>
                    <a:pt x="44844" y="361730"/>
                    <a:pt x="8861" y="289763"/>
                  </a:cubicBezTo>
                  <a:cubicBezTo>
                    <a:pt x="-27122" y="217796"/>
                    <a:pt x="57544" y="361201"/>
                    <a:pt x="66011" y="346913"/>
                  </a:cubicBezTo>
                  <a:cubicBezTo>
                    <a:pt x="74478" y="332625"/>
                    <a:pt x="57015" y="261717"/>
                    <a:pt x="59661" y="204038"/>
                  </a:cubicBezTo>
                  <a:cubicBezTo>
                    <a:pt x="62307" y="146359"/>
                    <a:pt x="86119" y="-12920"/>
                    <a:pt x="91411" y="8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8E9D5400-C021-D109-753D-3B42B06F57AE}"/>
                </a:ext>
              </a:extLst>
            </p:cNvPr>
            <p:cNvSpPr/>
            <p:nvPr/>
          </p:nvSpPr>
          <p:spPr>
            <a:xfrm>
              <a:off x="1121478" y="3105096"/>
              <a:ext cx="360696" cy="1126868"/>
            </a:xfrm>
            <a:custGeom>
              <a:avLst/>
              <a:gdLst>
                <a:gd name="connsiteX0" fmla="*/ 329497 w 360696"/>
                <a:gd name="connsiteY0" fmla="*/ 54029 h 1126868"/>
                <a:gd name="connsiteX1" fmla="*/ 97722 w 360696"/>
                <a:gd name="connsiteY1" fmla="*/ 266754 h 1126868"/>
                <a:gd name="connsiteX2" fmla="*/ 215197 w 360696"/>
                <a:gd name="connsiteY2" fmla="*/ 419154 h 1126868"/>
                <a:gd name="connsiteX3" fmla="*/ 170747 w 360696"/>
                <a:gd name="connsiteY3" fmla="*/ 482654 h 1126868"/>
                <a:gd name="connsiteX4" fmla="*/ 265997 w 360696"/>
                <a:gd name="connsiteY4" fmla="*/ 676329 h 1126868"/>
                <a:gd name="connsiteX5" fmla="*/ 354897 w 360696"/>
                <a:gd name="connsiteY5" fmla="*/ 1117654 h 1126868"/>
                <a:gd name="connsiteX6" fmla="*/ 313622 w 360696"/>
                <a:gd name="connsiteY6" fmla="*/ 927154 h 1126868"/>
                <a:gd name="connsiteX7" fmla="*/ 5647 w 360696"/>
                <a:gd name="connsiteY7" fmla="*/ 365179 h 1126868"/>
                <a:gd name="connsiteX8" fmla="*/ 110422 w 360696"/>
                <a:gd name="connsiteY8" fmla="*/ 466779 h 1126868"/>
                <a:gd name="connsiteX9" fmla="*/ 62797 w 360696"/>
                <a:gd name="connsiteY9" fmla="*/ 269929 h 1126868"/>
                <a:gd name="connsiteX10" fmla="*/ 85022 w 360696"/>
                <a:gd name="connsiteY10" fmla="*/ 136579 h 1126868"/>
                <a:gd name="connsiteX11" fmla="*/ 231072 w 360696"/>
                <a:gd name="connsiteY11" fmla="*/ 54 h 1126868"/>
                <a:gd name="connsiteX12" fmla="*/ 5647 w 360696"/>
                <a:gd name="connsiteY12" fmla="*/ 152454 h 1126868"/>
                <a:gd name="connsiteX13" fmla="*/ 329497 w 360696"/>
                <a:gd name="connsiteY13" fmla="*/ 54029 h 11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696" h="1126868">
                  <a:moveTo>
                    <a:pt x="329497" y="54029"/>
                  </a:moveTo>
                  <a:cubicBezTo>
                    <a:pt x="344843" y="73079"/>
                    <a:pt x="116772" y="205900"/>
                    <a:pt x="97722" y="266754"/>
                  </a:cubicBezTo>
                  <a:cubicBezTo>
                    <a:pt x="78672" y="327608"/>
                    <a:pt x="203026" y="383171"/>
                    <a:pt x="215197" y="419154"/>
                  </a:cubicBezTo>
                  <a:cubicBezTo>
                    <a:pt x="227368" y="455137"/>
                    <a:pt x="162280" y="439792"/>
                    <a:pt x="170747" y="482654"/>
                  </a:cubicBezTo>
                  <a:cubicBezTo>
                    <a:pt x="179214" y="525516"/>
                    <a:pt x="235305" y="570496"/>
                    <a:pt x="265997" y="676329"/>
                  </a:cubicBezTo>
                  <a:cubicBezTo>
                    <a:pt x="296689" y="782162"/>
                    <a:pt x="346960" y="1075850"/>
                    <a:pt x="354897" y="1117654"/>
                  </a:cubicBezTo>
                  <a:cubicBezTo>
                    <a:pt x="362834" y="1159458"/>
                    <a:pt x="371830" y="1052566"/>
                    <a:pt x="313622" y="927154"/>
                  </a:cubicBezTo>
                  <a:cubicBezTo>
                    <a:pt x="255414" y="801742"/>
                    <a:pt x="39514" y="441908"/>
                    <a:pt x="5647" y="365179"/>
                  </a:cubicBezTo>
                  <a:cubicBezTo>
                    <a:pt x="-28220" y="288450"/>
                    <a:pt x="100897" y="482654"/>
                    <a:pt x="110422" y="466779"/>
                  </a:cubicBezTo>
                  <a:cubicBezTo>
                    <a:pt x="119947" y="450904"/>
                    <a:pt x="67030" y="324962"/>
                    <a:pt x="62797" y="269929"/>
                  </a:cubicBezTo>
                  <a:cubicBezTo>
                    <a:pt x="58564" y="214896"/>
                    <a:pt x="56976" y="181558"/>
                    <a:pt x="85022" y="136579"/>
                  </a:cubicBezTo>
                  <a:cubicBezTo>
                    <a:pt x="113068" y="91600"/>
                    <a:pt x="244301" y="-2592"/>
                    <a:pt x="231072" y="54"/>
                  </a:cubicBezTo>
                  <a:cubicBezTo>
                    <a:pt x="217843" y="2700"/>
                    <a:pt x="-9699" y="139754"/>
                    <a:pt x="5647" y="152454"/>
                  </a:cubicBezTo>
                  <a:cubicBezTo>
                    <a:pt x="20993" y="165154"/>
                    <a:pt x="314151" y="34979"/>
                    <a:pt x="329497" y="540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15005DDE-33DB-B087-7F9F-FAB14003A2A0}"/>
                </a:ext>
              </a:extLst>
            </p:cNvPr>
            <p:cNvSpPr/>
            <p:nvPr/>
          </p:nvSpPr>
          <p:spPr>
            <a:xfrm>
              <a:off x="1177923" y="3951789"/>
              <a:ext cx="194116" cy="680842"/>
            </a:xfrm>
            <a:custGeom>
              <a:avLst/>
              <a:gdLst>
                <a:gd name="connsiteX0" fmla="*/ 2 w 194116"/>
                <a:gd name="connsiteY0" fmla="*/ 23311 h 680842"/>
                <a:gd name="connsiteX1" fmla="*/ 111127 w 194116"/>
                <a:gd name="connsiteY1" fmla="*/ 324936 h 680842"/>
                <a:gd name="connsiteX2" fmla="*/ 85727 w 194116"/>
                <a:gd name="connsiteY2" fmla="*/ 677361 h 680842"/>
                <a:gd name="connsiteX3" fmla="*/ 95252 w 194116"/>
                <a:gd name="connsiteY3" fmla="*/ 493211 h 680842"/>
                <a:gd name="connsiteX4" fmla="*/ 152402 w 194116"/>
                <a:gd name="connsiteY4" fmla="*/ 296361 h 680842"/>
                <a:gd name="connsiteX5" fmla="*/ 190502 w 194116"/>
                <a:gd name="connsiteY5" fmla="*/ 677361 h 680842"/>
                <a:gd name="connsiteX6" fmla="*/ 177802 w 194116"/>
                <a:gd name="connsiteY6" fmla="*/ 343986 h 680842"/>
                <a:gd name="connsiteX7" fmla="*/ 60327 w 194116"/>
                <a:gd name="connsiteY7" fmla="*/ 1086 h 680842"/>
                <a:gd name="connsiteX8" fmla="*/ 107952 w 194116"/>
                <a:gd name="connsiteY8" fmla="*/ 229686 h 680842"/>
                <a:gd name="connsiteX9" fmla="*/ 2 w 194116"/>
                <a:gd name="connsiteY9" fmla="*/ 23311 h 68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116" h="680842">
                  <a:moveTo>
                    <a:pt x="2" y="23311"/>
                  </a:moveTo>
                  <a:cubicBezTo>
                    <a:pt x="531" y="39186"/>
                    <a:pt x="96840" y="215928"/>
                    <a:pt x="111127" y="324936"/>
                  </a:cubicBezTo>
                  <a:cubicBezTo>
                    <a:pt x="125415" y="433944"/>
                    <a:pt x="88373" y="649315"/>
                    <a:pt x="85727" y="677361"/>
                  </a:cubicBezTo>
                  <a:cubicBezTo>
                    <a:pt x="83081" y="705407"/>
                    <a:pt x="84140" y="556711"/>
                    <a:pt x="95252" y="493211"/>
                  </a:cubicBezTo>
                  <a:cubicBezTo>
                    <a:pt x="106365" y="429711"/>
                    <a:pt x="136527" y="265669"/>
                    <a:pt x="152402" y="296361"/>
                  </a:cubicBezTo>
                  <a:cubicBezTo>
                    <a:pt x="168277" y="327053"/>
                    <a:pt x="186269" y="669424"/>
                    <a:pt x="190502" y="677361"/>
                  </a:cubicBezTo>
                  <a:cubicBezTo>
                    <a:pt x="194735" y="685298"/>
                    <a:pt x="199498" y="456699"/>
                    <a:pt x="177802" y="343986"/>
                  </a:cubicBezTo>
                  <a:cubicBezTo>
                    <a:pt x="156106" y="231274"/>
                    <a:pt x="71969" y="20136"/>
                    <a:pt x="60327" y="1086"/>
                  </a:cubicBezTo>
                  <a:cubicBezTo>
                    <a:pt x="48685" y="-17964"/>
                    <a:pt x="116419" y="219632"/>
                    <a:pt x="107952" y="229686"/>
                  </a:cubicBezTo>
                  <a:cubicBezTo>
                    <a:pt x="99485" y="239740"/>
                    <a:pt x="-527" y="7436"/>
                    <a:pt x="2" y="233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4E588966-1D1E-82BE-1CF7-ACD899BB81DB}"/>
                </a:ext>
              </a:extLst>
            </p:cNvPr>
            <p:cNvSpPr/>
            <p:nvPr/>
          </p:nvSpPr>
          <p:spPr>
            <a:xfrm>
              <a:off x="840690" y="3279165"/>
              <a:ext cx="278910" cy="855458"/>
            </a:xfrm>
            <a:custGeom>
              <a:avLst/>
              <a:gdLst>
                <a:gd name="connsiteX0" fmla="*/ 54660 w 278910"/>
                <a:gd name="connsiteY0" fmla="*/ 610 h 855458"/>
                <a:gd name="connsiteX1" fmla="*/ 32435 w 278910"/>
                <a:gd name="connsiteY1" fmla="*/ 187935 h 855458"/>
                <a:gd name="connsiteX2" fmla="*/ 184835 w 278910"/>
                <a:gd name="connsiteY2" fmla="*/ 486385 h 855458"/>
                <a:gd name="connsiteX3" fmla="*/ 134035 w 278910"/>
                <a:gd name="connsiteY3" fmla="*/ 451460 h 855458"/>
                <a:gd name="connsiteX4" fmla="*/ 276910 w 278910"/>
                <a:gd name="connsiteY4" fmla="*/ 845160 h 855458"/>
                <a:gd name="connsiteX5" fmla="*/ 210235 w 278910"/>
                <a:gd name="connsiteY5" fmla="*/ 711810 h 855458"/>
                <a:gd name="connsiteX6" fmla="*/ 105460 w 278910"/>
                <a:gd name="connsiteY6" fmla="*/ 403835 h 855458"/>
                <a:gd name="connsiteX7" fmla="*/ 3860 w 278910"/>
                <a:gd name="connsiteY7" fmla="*/ 206985 h 855458"/>
                <a:gd name="connsiteX8" fmla="*/ 22910 w 278910"/>
                <a:gd name="connsiteY8" fmla="*/ 248260 h 855458"/>
                <a:gd name="connsiteX9" fmla="*/ 54660 w 278910"/>
                <a:gd name="connsiteY9" fmla="*/ 610 h 85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910" h="855458">
                  <a:moveTo>
                    <a:pt x="54660" y="610"/>
                  </a:moveTo>
                  <a:cubicBezTo>
                    <a:pt x="56247" y="-9444"/>
                    <a:pt x="10739" y="106973"/>
                    <a:pt x="32435" y="187935"/>
                  </a:cubicBezTo>
                  <a:cubicBezTo>
                    <a:pt x="54131" y="268897"/>
                    <a:pt x="167902" y="442464"/>
                    <a:pt x="184835" y="486385"/>
                  </a:cubicBezTo>
                  <a:cubicBezTo>
                    <a:pt x="201768" y="530306"/>
                    <a:pt x="118689" y="391664"/>
                    <a:pt x="134035" y="451460"/>
                  </a:cubicBezTo>
                  <a:cubicBezTo>
                    <a:pt x="149381" y="511256"/>
                    <a:pt x="264210" y="801768"/>
                    <a:pt x="276910" y="845160"/>
                  </a:cubicBezTo>
                  <a:cubicBezTo>
                    <a:pt x="289610" y="888552"/>
                    <a:pt x="238810" y="785364"/>
                    <a:pt x="210235" y="711810"/>
                  </a:cubicBezTo>
                  <a:cubicBezTo>
                    <a:pt x="181660" y="638256"/>
                    <a:pt x="139856" y="487972"/>
                    <a:pt x="105460" y="403835"/>
                  </a:cubicBezTo>
                  <a:cubicBezTo>
                    <a:pt x="71064" y="319698"/>
                    <a:pt x="17618" y="232914"/>
                    <a:pt x="3860" y="206985"/>
                  </a:cubicBezTo>
                  <a:cubicBezTo>
                    <a:pt x="-9898" y="181056"/>
                    <a:pt x="17089" y="283714"/>
                    <a:pt x="22910" y="248260"/>
                  </a:cubicBezTo>
                  <a:cubicBezTo>
                    <a:pt x="28731" y="212806"/>
                    <a:pt x="53073" y="10664"/>
                    <a:pt x="54660" y="6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A1D2DD5C-3BDE-151C-99DD-27D637A7C49C}"/>
                </a:ext>
              </a:extLst>
            </p:cNvPr>
            <p:cNvSpPr/>
            <p:nvPr/>
          </p:nvSpPr>
          <p:spPr>
            <a:xfrm>
              <a:off x="2047975" y="2115022"/>
              <a:ext cx="1080618" cy="860250"/>
            </a:xfrm>
            <a:custGeom>
              <a:avLst/>
              <a:gdLst>
                <a:gd name="connsiteX0" fmla="*/ 1079400 w 1080618"/>
                <a:gd name="connsiteY0" fmla="*/ 859953 h 860250"/>
                <a:gd name="connsiteX1" fmla="*/ 923825 w 1080618"/>
                <a:gd name="connsiteY1" fmla="*/ 469428 h 860250"/>
                <a:gd name="connsiteX2" fmla="*/ 803175 w 1080618"/>
                <a:gd name="connsiteY2" fmla="*/ 304328 h 860250"/>
                <a:gd name="connsiteX3" fmla="*/ 514250 w 1080618"/>
                <a:gd name="connsiteY3" fmla="*/ 123353 h 860250"/>
                <a:gd name="connsiteX4" fmla="*/ 723800 w 1080618"/>
                <a:gd name="connsiteY4" fmla="*/ 237653 h 860250"/>
                <a:gd name="connsiteX5" fmla="*/ 457100 w 1080618"/>
                <a:gd name="connsiteY5" fmla="*/ 75728 h 860250"/>
                <a:gd name="connsiteX6" fmla="*/ 3075 w 1080618"/>
                <a:gd name="connsiteY6" fmla="*/ 2703 h 860250"/>
                <a:gd name="connsiteX7" fmla="*/ 269775 w 1080618"/>
                <a:gd name="connsiteY7" fmla="*/ 34453 h 860250"/>
                <a:gd name="connsiteX8" fmla="*/ 501550 w 1080618"/>
                <a:gd name="connsiteY8" fmla="*/ 205903 h 860250"/>
                <a:gd name="connsiteX9" fmla="*/ 492025 w 1080618"/>
                <a:gd name="connsiteY9" fmla="*/ 250353 h 860250"/>
                <a:gd name="connsiteX10" fmla="*/ 679350 w 1080618"/>
                <a:gd name="connsiteY10" fmla="*/ 488478 h 860250"/>
                <a:gd name="connsiteX11" fmla="*/ 6250 w 1080618"/>
                <a:gd name="connsiteY11" fmla="*/ 91603 h 860250"/>
                <a:gd name="connsiteX12" fmla="*/ 574575 w 1080618"/>
                <a:gd name="connsiteY12" fmla="*/ 478953 h 860250"/>
                <a:gd name="connsiteX13" fmla="*/ 758725 w 1080618"/>
                <a:gd name="connsiteY13" fmla="*/ 609128 h 860250"/>
                <a:gd name="connsiteX14" fmla="*/ 695225 w 1080618"/>
                <a:gd name="connsiteY14" fmla="*/ 418628 h 860250"/>
                <a:gd name="connsiteX15" fmla="*/ 892075 w 1080618"/>
                <a:gd name="connsiteY15" fmla="*/ 669453 h 860250"/>
                <a:gd name="connsiteX16" fmla="*/ 834925 w 1080618"/>
                <a:gd name="connsiteY16" fmla="*/ 536103 h 860250"/>
                <a:gd name="connsiteX17" fmla="*/ 1079400 w 1080618"/>
                <a:gd name="connsiteY17" fmla="*/ 859953 h 8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0618" h="860250">
                  <a:moveTo>
                    <a:pt x="1079400" y="859953"/>
                  </a:moveTo>
                  <a:cubicBezTo>
                    <a:pt x="1094216" y="848841"/>
                    <a:pt x="969862" y="562032"/>
                    <a:pt x="923825" y="469428"/>
                  </a:cubicBezTo>
                  <a:cubicBezTo>
                    <a:pt x="877788" y="376824"/>
                    <a:pt x="871437" y="362007"/>
                    <a:pt x="803175" y="304328"/>
                  </a:cubicBezTo>
                  <a:cubicBezTo>
                    <a:pt x="734912" y="246649"/>
                    <a:pt x="527479" y="134465"/>
                    <a:pt x="514250" y="123353"/>
                  </a:cubicBezTo>
                  <a:cubicBezTo>
                    <a:pt x="501021" y="112241"/>
                    <a:pt x="733325" y="245590"/>
                    <a:pt x="723800" y="237653"/>
                  </a:cubicBezTo>
                  <a:cubicBezTo>
                    <a:pt x="714275" y="229716"/>
                    <a:pt x="577221" y="114886"/>
                    <a:pt x="457100" y="75728"/>
                  </a:cubicBezTo>
                  <a:cubicBezTo>
                    <a:pt x="336979" y="36570"/>
                    <a:pt x="34296" y="9582"/>
                    <a:pt x="3075" y="2703"/>
                  </a:cubicBezTo>
                  <a:cubicBezTo>
                    <a:pt x="-28146" y="-4176"/>
                    <a:pt x="186696" y="586"/>
                    <a:pt x="269775" y="34453"/>
                  </a:cubicBezTo>
                  <a:cubicBezTo>
                    <a:pt x="352854" y="68320"/>
                    <a:pt x="464508" y="169920"/>
                    <a:pt x="501550" y="205903"/>
                  </a:cubicBezTo>
                  <a:cubicBezTo>
                    <a:pt x="538592" y="241886"/>
                    <a:pt x="462392" y="203257"/>
                    <a:pt x="492025" y="250353"/>
                  </a:cubicBezTo>
                  <a:cubicBezTo>
                    <a:pt x="521658" y="297449"/>
                    <a:pt x="760312" y="514936"/>
                    <a:pt x="679350" y="488478"/>
                  </a:cubicBezTo>
                  <a:cubicBezTo>
                    <a:pt x="598388" y="462020"/>
                    <a:pt x="23712" y="93190"/>
                    <a:pt x="6250" y="91603"/>
                  </a:cubicBezTo>
                  <a:cubicBezTo>
                    <a:pt x="-11212" y="90016"/>
                    <a:pt x="449163" y="392699"/>
                    <a:pt x="574575" y="478953"/>
                  </a:cubicBezTo>
                  <a:cubicBezTo>
                    <a:pt x="699987" y="565207"/>
                    <a:pt x="738617" y="619182"/>
                    <a:pt x="758725" y="609128"/>
                  </a:cubicBezTo>
                  <a:cubicBezTo>
                    <a:pt x="778833" y="599074"/>
                    <a:pt x="673000" y="408574"/>
                    <a:pt x="695225" y="418628"/>
                  </a:cubicBezTo>
                  <a:cubicBezTo>
                    <a:pt x="717450" y="428682"/>
                    <a:pt x="868792" y="649874"/>
                    <a:pt x="892075" y="669453"/>
                  </a:cubicBezTo>
                  <a:cubicBezTo>
                    <a:pt x="915358" y="689032"/>
                    <a:pt x="805292" y="504353"/>
                    <a:pt x="834925" y="536103"/>
                  </a:cubicBezTo>
                  <a:cubicBezTo>
                    <a:pt x="864558" y="567853"/>
                    <a:pt x="1064584" y="871065"/>
                    <a:pt x="1079400" y="8599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502FB3CB-D048-A79A-F9AC-0082A353A24A}"/>
                </a:ext>
              </a:extLst>
            </p:cNvPr>
            <p:cNvSpPr/>
            <p:nvPr/>
          </p:nvSpPr>
          <p:spPr>
            <a:xfrm>
              <a:off x="1760472" y="2103372"/>
              <a:ext cx="939341" cy="541090"/>
            </a:xfrm>
            <a:custGeom>
              <a:avLst/>
              <a:gdLst>
                <a:gd name="connsiteX0" fmla="*/ 804928 w 939341"/>
                <a:gd name="connsiteY0" fmla="*/ 344553 h 541090"/>
                <a:gd name="connsiteX1" fmla="*/ 604903 w 939341"/>
                <a:gd name="connsiteY1" fmla="*/ 122303 h 541090"/>
                <a:gd name="connsiteX2" fmla="*/ 398528 w 939341"/>
                <a:gd name="connsiteY2" fmla="*/ 33403 h 541090"/>
                <a:gd name="connsiteX3" fmla="*/ 1653 w 939341"/>
                <a:gd name="connsiteY3" fmla="*/ 201678 h 541090"/>
                <a:gd name="connsiteX4" fmla="*/ 262003 w 939341"/>
                <a:gd name="connsiteY4" fmla="*/ 93728 h 541090"/>
                <a:gd name="connsiteX5" fmla="*/ 389003 w 939341"/>
                <a:gd name="connsiteY5" fmla="*/ 4828 h 541090"/>
                <a:gd name="connsiteX6" fmla="*/ 560453 w 939341"/>
                <a:gd name="connsiteY6" fmla="*/ 246128 h 541090"/>
                <a:gd name="connsiteX7" fmla="*/ 560453 w 939341"/>
                <a:gd name="connsiteY7" fmla="*/ 163578 h 541090"/>
                <a:gd name="connsiteX8" fmla="*/ 782703 w 939341"/>
                <a:gd name="connsiteY8" fmla="*/ 446153 h 541090"/>
                <a:gd name="connsiteX9" fmla="*/ 935103 w 939341"/>
                <a:gd name="connsiteY9" fmla="*/ 528703 h 541090"/>
                <a:gd name="connsiteX10" fmla="*/ 614428 w 939341"/>
                <a:gd name="connsiteY10" fmla="*/ 211203 h 541090"/>
                <a:gd name="connsiteX11" fmla="*/ 804928 w 939341"/>
                <a:gd name="connsiteY11" fmla="*/ 344553 h 5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341" h="541090">
                  <a:moveTo>
                    <a:pt x="804928" y="344553"/>
                  </a:moveTo>
                  <a:cubicBezTo>
                    <a:pt x="803341" y="329736"/>
                    <a:pt x="672636" y="174161"/>
                    <a:pt x="604903" y="122303"/>
                  </a:cubicBezTo>
                  <a:cubicBezTo>
                    <a:pt x="537170" y="70445"/>
                    <a:pt x="499070" y="20174"/>
                    <a:pt x="398528" y="33403"/>
                  </a:cubicBezTo>
                  <a:cubicBezTo>
                    <a:pt x="297986" y="46632"/>
                    <a:pt x="24407" y="191624"/>
                    <a:pt x="1653" y="201678"/>
                  </a:cubicBezTo>
                  <a:cubicBezTo>
                    <a:pt x="-21101" y="211732"/>
                    <a:pt x="197445" y="126536"/>
                    <a:pt x="262003" y="93728"/>
                  </a:cubicBezTo>
                  <a:cubicBezTo>
                    <a:pt x="326561" y="60920"/>
                    <a:pt x="339261" y="-20572"/>
                    <a:pt x="389003" y="4828"/>
                  </a:cubicBezTo>
                  <a:cubicBezTo>
                    <a:pt x="438745" y="30228"/>
                    <a:pt x="531878" y="219670"/>
                    <a:pt x="560453" y="246128"/>
                  </a:cubicBezTo>
                  <a:cubicBezTo>
                    <a:pt x="589028" y="272586"/>
                    <a:pt x="523411" y="130241"/>
                    <a:pt x="560453" y="163578"/>
                  </a:cubicBezTo>
                  <a:cubicBezTo>
                    <a:pt x="597495" y="196915"/>
                    <a:pt x="720262" y="385299"/>
                    <a:pt x="782703" y="446153"/>
                  </a:cubicBezTo>
                  <a:cubicBezTo>
                    <a:pt x="845144" y="507007"/>
                    <a:pt x="963149" y="567861"/>
                    <a:pt x="935103" y="528703"/>
                  </a:cubicBezTo>
                  <a:cubicBezTo>
                    <a:pt x="907057" y="489545"/>
                    <a:pt x="640886" y="244540"/>
                    <a:pt x="614428" y="211203"/>
                  </a:cubicBezTo>
                  <a:cubicBezTo>
                    <a:pt x="587970" y="177865"/>
                    <a:pt x="806515" y="359370"/>
                    <a:pt x="804928" y="3445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55E435FD-ED3F-4075-A05F-FF68E7D5B863}"/>
                </a:ext>
              </a:extLst>
            </p:cNvPr>
            <p:cNvSpPr/>
            <p:nvPr/>
          </p:nvSpPr>
          <p:spPr>
            <a:xfrm>
              <a:off x="2700610" y="2165335"/>
              <a:ext cx="957787" cy="834173"/>
            </a:xfrm>
            <a:custGeom>
              <a:avLst/>
              <a:gdLst>
                <a:gd name="connsiteX0" fmla="*/ 677590 w 957787"/>
                <a:gd name="connsiteY0" fmla="*/ 831865 h 834173"/>
                <a:gd name="connsiteX1" fmla="*/ 826815 w 957787"/>
                <a:gd name="connsiteY1" fmla="*/ 644540 h 834173"/>
                <a:gd name="connsiteX2" fmla="*/ 861740 w 957787"/>
                <a:gd name="connsiteY2" fmla="*/ 517540 h 834173"/>
                <a:gd name="connsiteX3" fmla="*/ 798240 w 957787"/>
                <a:gd name="connsiteY3" fmla="*/ 377840 h 834173"/>
                <a:gd name="connsiteX4" fmla="*/ 350565 w 957787"/>
                <a:gd name="connsiteY4" fmla="*/ 34940 h 834173"/>
                <a:gd name="connsiteX5" fmla="*/ 715690 w 957787"/>
                <a:gd name="connsiteY5" fmla="*/ 301640 h 834173"/>
                <a:gd name="connsiteX6" fmla="*/ 1315 w 957787"/>
                <a:gd name="connsiteY6" fmla="*/ 15 h 834173"/>
                <a:gd name="connsiteX7" fmla="*/ 544240 w 957787"/>
                <a:gd name="connsiteY7" fmla="*/ 288940 h 834173"/>
                <a:gd name="connsiteX8" fmla="*/ 760140 w 957787"/>
                <a:gd name="connsiteY8" fmla="*/ 492140 h 834173"/>
                <a:gd name="connsiteX9" fmla="*/ 674415 w 957787"/>
                <a:gd name="connsiteY9" fmla="*/ 276240 h 834173"/>
                <a:gd name="connsiteX10" fmla="*/ 956990 w 957787"/>
                <a:gd name="connsiteY10" fmla="*/ 501665 h 834173"/>
                <a:gd name="connsiteX11" fmla="*/ 756965 w 957787"/>
                <a:gd name="connsiteY11" fmla="*/ 733440 h 834173"/>
                <a:gd name="connsiteX12" fmla="*/ 677590 w 957787"/>
                <a:gd name="connsiteY12" fmla="*/ 831865 h 83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7787" h="834173">
                  <a:moveTo>
                    <a:pt x="677590" y="831865"/>
                  </a:moveTo>
                  <a:cubicBezTo>
                    <a:pt x="689232" y="817049"/>
                    <a:pt x="796123" y="696927"/>
                    <a:pt x="826815" y="644540"/>
                  </a:cubicBezTo>
                  <a:cubicBezTo>
                    <a:pt x="857507" y="592153"/>
                    <a:pt x="866503" y="561990"/>
                    <a:pt x="861740" y="517540"/>
                  </a:cubicBezTo>
                  <a:cubicBezTo>
                    <a:pt x="856978" y="473090"/>
                    <a:pt x="883436" y="458273"/>
                    <a:pt x="798240" y="377840"/>
                  </a:cubicBezTo>
                  <a:cubicBezTo>
                    <a:pt x="713044" y="297407"/>
                    <a:pt x="364323" y="47640"/>
                    <a:pt x="350565" y="34940"/>
                  </a:cubicBezTo>
                  <a:cubicBezTo>
                    <a:pt x="336807" y="22240"/>
                    <a:pt x="773898" y="307461"/>
                    <a:pt x="715690" y="301640"/>
                  </a:cubicBezTo>
                  <a:cubicBezTo>
                    <a:pt x="657482" y="295819"/>
                    <a:pt x="29890" y="2132"/>
                    <a:pt x="1315" y="15"/>
                  </a:cubicBezTo>
                  <a:cubicBezTo>
                    <a:pt x="-27260" y="-2102"/>
                    <a:pt x="417769" y="206919"/>
                    <a:pt x="544240" y="288940"/>
                  </a:cubicBezTo>
                  <a:cubicBezTo>
                    <a:pt x="670711" y="370961"/>
                    <a:pt x="738444" y="494257"/>
                    <a:pt x="760140" y="492140"/>
                  </a:cubicBezTo>
                  <a:cubicBezTo>
                    <a:pt x="781836" y="490023"/>
                    <a:pt x="641607" y="274652"/>
                    <a:pt x="674415" y="276240"/>
                  </a:cubicBezTo>
                  <a:cubicBezTo>
                    <a:pt x="707223" y="277827"/>
                    <a:pt x="943232" y="425465"/>
                    <a:pt x="956990" y="501665"/>
                  </a:cubicBezTo>
                  <a:cubicBezTo>
                    <a:pt x="970748" y="577865"/>
                    <a:pt x="802473" y="679465"/>
                    <a:pt x="756965" y="733440"/>
                  </a:cubicBezTo>
                  <a:cubicBezTo>
                    <a:pt x="711457" y="787415"/>
                    <a:pt x="665948" y="846681"/>
                    <a:pt x="677590" y="8318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EF0D9A02-7AD8-0CD2-0A3E-7270A996F8A4}"/>
                </a:ext>
              </a:extLst>
            </p:cNvPr>
            <p:cNvSpPr/>
            <p:nvPr/>
          </p:nvSpPr>
          <p:spPr>
            <a:xfrm>
              <a:off x="2579262" y="2176823"/>
              <a:ext cx="881797" cy="773828"/>
            </a:xfrm>
            <a:custGeom>
              <a:avLst/>
              <a:gdLst>
                <a:gd name="connsiteX0" fmla="*/ 814813 w 881797"/>
                <a:gd name="connsiteY0" fmla="*/ 772752 h 773828"/>
                <a:gd name="connsiteX1" fmla="*/ 846563 w 881797"/>
                <a:gd name="connsiteY1" fmla="*/ 410802 h 773828"/>
                <a:gd name="connsiteX2" fmla="*/ 284588 w 881797"/>
                <a:gd name="connsiteY2" fmla="*/ 26627 h 773828"/>
                <a:gd name="connsiteX3" fmla="*/ 46463 w 881797"/>
                <a:gd name="connsiteY3" fmla="*/ 42502 h 773828"/>
                <a:gd name="connsiteX4" fmla="*/ 14713 w 881797"/>
                <a:gd name="connsiteY4" fmla="*/ 32977 h 773828"/>
                <a:gd name="connsiteX5" fmla="*/ 221088 w 881797"/>
                <a:gd name="connsiteY5" fmla="*/ 4402 h 773828"/>
                <a:gd name="connsiteX6" fmla="*/ 462388 w 881797"/>
                <a:gd name="connsiteY6" fmla="*/ 137752 h 773828"/>
                <a:gd name="connsiteX7" fmla="*/ 214738 w 881797"/>
                <a:gd name="connsiteY7" fmla="*/ 112352 h 773828"/>
                <a:gd name="connsiteX8" fmla="*/ 656063 w 881797"/>
                <a:gd name="connsiteY8" fmla="*/ 340952 h 773828"/>
                <a:gd name="connsiteX9" fmla="*/ 563988 w 881797"/>
                <a:gd name="connsiteY9" fmla="*/ 360002 h 773828"/>
                <a:gd name="connsiteX10" fmla="*/ 744963 w 881797"/>
                <a:gd name="connsiteY10" fmla="*/ 480652 h 773828"/>
                <a:gd name="connsiteX11" fmla="*/ 706863 w 881797"/>
                <a:gd name="connsiteY11" fmla="*/ 512402 h 773828"/>
                <a:gd name="connsiteX12" fmla="*/ 722738 w 881797"/>
                <a:gd name="connsiteY12" fmla="*/ 626702 h 773828"/>
                <a:gd name="connsiteX13" fmla="*/ 748138 w 881797"/>
                <a:gd name="connsiteY13" fmla="*/ 525102 h 773828"/>
                <a:gd name="connsiteX14" fmla="*/ 814813 w 881797"/>
                <a:gd name="connsiteY14" fmla="*/ 772752 h 77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797" h="773828">
                  <a:moveTo>
                    <a:pt x="814813" y="772752"/>
                  </a:moveTo>
                  <a:cubicBezTo>
                    <a:pt x="831217" y="753702"/>
                    <a:pt x="934934" y="535156"/>
                    <a:pt x="846563" y="410802"/>
                  </a:cubicBezTo>
                  <a:cubicBezTo>
                    <a:pt x="758192" y="286448"/>
                    <a:pt x="417938" y="88010"/>
                    <a:pt x="284588" y="26627"/>
                  </a:cubicBezTo>
                  <a:cubicBezTo>
                    <a:pt x="151238" y="-34756"/>
                    <a:pt x="91442" y="41444"/>
                    <a:pt x="46463" y="42502"/>
                  </a:cubicBezTo>
                  <a:cubicBezTo>
                    <a:pt x="1484" y="43560"/>
                    <a:pt x="-14391" y="39327"/>
                    <a:pt x="14713" y="32977"/>
                  </a:cubicBezTo>
                  <a:cubicBezTo>
                    <a:pt x="43817" y="26627"/>
                    <a:pt x="146476" y="-13060"/>
                    <a:pt x="221088" y="4402"/>
                  </a:cubicBezTo>
                  <a:cubicBezTo>
                    <a:pt x="295700" y="21864"/>
                    <a:pt x="463446" y="119761"/>
                    <a:pt x="462388" y="137752"/>
                  </a:cubicBezTo>
                  <a:cubicBezTo>
                    <a:pt x="461330" y="155743"/>
                    <a:pt x="182459" y="78485"/>
                    <a:pt x="214738" y="112352"/>
                  </a:cubicBezTo>
                  <a:cubicBezTo>
                    <a:pt x="247017" y="146219"/>
                    <a:pt x="597855" y="299677"/>
                    <a:pt x="656063" y="340952"/>
                  </a:cubicBezTo>
                  <a:cubicBezTo>
                    <a:pt x="714271" y="382227"/>
                    <a:pt x="549171" y="336719"/>
                    <a:pt x="563988" y="360002"/>
                  </a:cubicBezTo>
                  <a:cubicBezTo>
                    <a:pt x="578805" y="383285"/>
                    <a:pt x="721150" y="455252"/>
                    <a:pt x="744963" y="480652"/>
                  </a:cubicBezTo>
                  <a:cubicBezTo>
                    <a:pt x="768775" y="506052"/>
                    <a:pt x="710567" y="488060"/>
                    <a:pt x="706863" y="512402"/>
                  </a:cubicBezTo>
                  <a:cubicBezTo>
                    <a:pt x="703159" y="536744"/>
                    <a:pt x="715859" y="624585"/>
                    <a:pt x="722738" y="626702"/>
                  </a:cubicBezTo>
                  <a:cubicBezTo>
                    <a:pt x="729617" y="628819"/>
                    <a:pt x="737555" y="498115"/>
                    <a:pt x="748138" y="525102"/>
                  </a:cubicBezTo>
                  <a:cubicBezTo>
                    <a:pt x="758721" y="552089"/>
                    <a:pt x="798409" y="791802"/>
                    <a:pt x="814813" y="7727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B227B715-AB09-1DAE-09A2-2D0935CCB67B}"/>
                </a:ext>
              </a:extLst>
            </p:cNvPr>
            <p:cNvSpPr/>
            <p:nvPr/>
          </p:nvSpPr>
          <p:spPr>
            <a:xfrm>
              <a:off x="2675561" y="2166345"/>
              <a:ext cx="614591" cy="826077"/>
            </a:xfrm>
            <a:custGeom>
              <a:avLst/>
              <a:gdLst>
                <a:gd name="connsiteX0" fmla="*/ 964 w 614591"/>
                <a:gd name="connsiteY0" fmla="*/ 2180 h 826077"/>
                <a:gd name="connsiteX1" fmla="*/ 416889 w 614591"/>
                <a:gd name="connsiteY1" fmla="*/ 424455 h 826077"/>
                <a:gd name="connsiteX2" fmla="*/ 413714 w 614591"/>
                <a:gd name="connsiteY2" fmla="*/ 367305 h 826077"/>
                <a:gd name="connsiteX3" fmla="*/ 604214 w 614591"/>
                <a:gd name="connsiteY3" fmla="*/ 802280 h 826077"/>
                <a:gd name="connsiteX4" fmla="*/ 550239 w 614591"/>
                <a:gd name="connsiteY4" fmla="*/ 722905 h 826077"/>
                <a:gd name="connsiteX5" fmla="*/ 223214 w 614591"/>
                <a:gd name="connsiteY5" fmla="*/ 335555 h 826077"/>
                <a:gd name="connsiteX6" fmla="*/ 340689 w 614591"/>
                <a:gd name="connsiteY6" fmla="*/ 421280 h 826077"/>
                <a:gd name="connsiteX7" fmla="*/ 302589 w 614591"/>
                <a:gd name="connsiteY7" fmla="*/ 265705 h 826077"/>
                <a:gd name="connsiteX8" fmla="*/ 964 w 614591"/>
                <a:gd name="connsiteY8" fmla="*/ 2180 h 82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591" h="826077">
                  <a:moveTo>
                    <a:pt x="964" y="2180"/>
                  </a:moveTo>
                  <a:cubicBezTo>
                    <a:pt x="20014" y="28638"/>
                    <a:pt x="348097" y="363601"/>
                    <a:pt x="416889" y="424455"/>
                  </a:cubicBezTo>
                  <a:cubicBezTo>
                    <a:pt x="485681" y="485309"/>
                    <a:pt x="382493" y="304334"/>
                    <a:pt x="413714" y="367305"/>
                  </a:cubicBezTo>
                  <a:cubicBezTo>
                    <a:pt x="444935" y="430276"/>
                    <a:pt x="581460" y="743013"/>
                    <a:pt x="604214" y="802280"/>
                  </a:cubicBezTo>
                  <a:cubicBezTo>
                    <a:pt x="626968" y="861547"/>
                    <a:pt x="613739" y="800693"/>
                    <a:pt x="550239" y="722905"/>
                  </a:cubicBezTo>
                  <a:cubicBezTo>
                    <a:pt x="486739" y="645118"/>
                    <a:pt x="258139" y="385826"/>
                    <a:pt x="223214" y="335555"/>
                  </a:cubicBezTo>
                  <a:cubicBezTo>
                    <a:pt x="188289" y="285284"/>
                    <a:pt x="327460" y="432922"/>
                    <a:pt x="340689" y="421280"/>
                  </a:cubicBezTo>
                  <a:cubicBezTo>
                    <a:pt x="353918" y="409638"/>
                    <a:pt x="354447" y="333967"/>
                    <a:pt x="302589" y="265705"/>
                  </a:cubicBezTo>
                  <a:cubicBezTo>
                    <a:pt x="250731" y="197443"/>
                    <a:pt x="-18086" y="-24278"/>
                    <a:pt x="964" y="21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4ED7A6CD-F472-A0F9-76DB-12DB41325DF6}"/>
                </a:ext>
              </a:extLst>
            </p:cNvPr>
            <p:cNvSpPr/>
            <p:nvPr/>
          </p:nvSpPr>
          <p:spPr>
            <a:xfrm>
              <a:off x="2811903" y="2857408"/>
              <a:ext cx="778237" cy="1028896"/>
            </a:xfrm>
            <a:custGeom>
              <a:avLst/>
              <a:gdLst>
                <a:gd name="connsiteX0" fmla="*/ 7497 w 778237"/>
                <a:gd name="connsiteY0" fmla="*/ 222342 h 1028896"/>
                <a:gd name="connsiteX1" fmla="*/ 70997 w 778237"/>
                <a:gd name="connsiteY1" fmla="*/ 203292 h 1028896"/>
                <a:gd name="connsiteX2" fmla="*/ 436122 w 778237"/>
                <a:gd name="connsiteY2" fmla="*/ 101692 h 1028896"/>
                <a:gd name="connsiteX3" fmla="*/ 655197 w 778237"/>
                <a:gd name="connsiteY3" fmla="*/ 142967 h 1028896"/>
                <a:gd name="connsiteX4" fmla="*/ 639322 w 778237"/>
                <a:gd name="connsiteY4" fmla="*/ 44542 h 1028896"/>
                <a:gd name="connsiteX5" fmla="*/ 744097 w 778237"/>
                <a:gd name="connsiteY5" fmla="*/ 400142 h 1028896"/>
                <a:gd name="connsiteX6" fmla="*/ 709172 w 778237"/>
                <a:gd name="connsiteY6" fmla="*/ 266792 h 1028896"/>
                <a:gd name="connsiteX7" fmla="*/ 747272 w 778237"/>
                <a:gd name="connsiteY7" fmla="*/ 577942 h 1028896"/>
                <a:gd name="connsiteX8" fmla="*/ 661547 w 778237"/>
                <a:gd name="connsiteY8" fmla="*/ 355692 h 1028896"/>
                <a:gd name="connsiteX9" fmla="*/ 775847 w 778237"/>
                <a:gd name="connsiteY9" fmla="*/ 879567 h 1028896"/>
                <a:gd name="connsiteX10" fmla="*/ 728222 w 778237"/>
                <a:gd name="connsiteY10" fmla="*/ 835117 h 1028896"/>
                <a:gd name="connsiteX11" fmla="*/ 601222 w 778237"/>
                <a:gd name="connsiteY11" fmla="*/ 1028792 h 1028896"/>
                <a:gd name="connsiteX12" fmla="*/ 671072 w 778237"/>
                <a:gd name="connsiteY12" fmla="*/ 854167 h 1028896"/>
                <a:gd name="connsiteX13" fmla="*/ 588522 w 778237"/>
                <a:gd name="connsiteY13" fmla="*/ 377917 h 1028896"/>
                <a:gd name="connsiteX14" fmla="*/ 610747 w 778237"/>
                <a:gd name="connsiteY14" fmla="*/ 419192 h 1028896"/>
                <a:gd name="connsiteX15" fmla="*/ 604397 w 778237"/>
                <a:gd name="connsiteY15" fmla="*/ 95342 h 1028896"/>
                <a:gd name="connsiteX16" fmla="*/ 429772 w 778237"/>
                <a:gd name="connsiteY16" fmla="*/ 92 h 1028896"/>
                <a:gd name="connsiteX17" fmla="*/ 490097 w 778237"/>
                <a:gd name="connsiteY17" fmla="*/ 79467 h 1028896"/>
                <a:gd name="connsiteX18" fmla="*/ 229747 w 778237"/>
                <a:gd name="connsiteY18" fmla="*/ 162017 h 1028896"/>
                <a:gd name="connsiteX19" fmla="*/ 280547 w 778237"/>
                <a:gd name="connsiteY19" fmla="*/ 108042 h 1028896"/>
                <a:gd name="connsiteX20" fmla="*/ 7497 w 778237"/>
                <a:gd name="connsiteY20" fmla="*/ 222342 h 10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8237" h="1028896">
                  <a:moveTo>
                    <a:pt x="7497" y="222342"/>
                  </a:moveTo>
                  <a:cubicBezTo>
                    <a:pt x="-27428" y="238217"/>
                    <a:pt x="70997" y="203292"/>
                    <a:pt x="70997" y="203292"/>
                  </a:cubicBezTo>
                  <a:cubicBezTo>
                    <a:pt x="142434" y="183184"/>
                    <a:pt x="338755" y="111746"/>
                    <a:pt x="436122" y="101692"/>
                  </a:cubicBezTo>
                  <a:cubicBezTo>
                    <a:pt x="533489" y="91638"/>
                    <a:pt x="621330" y="152492"/>
                    <a:pt x="655197" y="142967"/>
                  </a:cubicBezTo>
                  <a:cubicBezTo>
                    <a:pt x="689064" y="133442"/>
                    <a:pt x="624505" y="1680"/>
                    <a:pt x="639322" y="44542"/>
                  </a:cubicBezTo>
                  <a:cubicBezTo>
                    <a:pt x="654139" y="87404"/>
                    <a:pt x="732455" y="363100"/>
                    <a:pt x="744097" y="400142"/>
                  </a:cubicBezTo>
                  <a:cubicBezTo>
                    <a:pt x="755739" y="437184"/>
                    <a:pt x="708643" y="237159"/>
                    <a:pt x="709172" y="266792"/>
                  </a:cubicBezTo>
                  <a:cubicBezTo>
                    <a:pt x="709701" y="296425"/>
                    <a:pt x="755210" y="563125"/>
                    <a:pt x="747272" y="577942"/>
                  </a:cubicBezTo>
                  <a:cubicBezTo>
                    <a:pt x="739335" y="592759"/>
                    <a:pt x="656785" y="305421"/>
                    <a:pt x="661547" y="355692"/>
                  </a:cubicBezTo>
                  <a:cubicBezTo>
                    <a:pt x="666309" y="405963"/>
                    <a:pt x="764735" y="799663"/>
                    <a:pt x="775847" y="879567"/>
                  </a:cubicBezTo>
                  <a:cubicBezTo>
                    <a:pt x="786960" y="959471"/>
                    <a:pt x="757326" y="810246"/>
                    <a:pt x="728222" y="835117"/>
                  </a:cubicBezTo>
                  <a:cubicBezTo>
                    <a:pt x="699118" y="859988"/>
                    <a:pt x="610747" y="1025617"/>
                    <a:pt x="601222" y="1028792"/>
                  </a:cubicBezTo>
                  <a:cubicBezTo>
                    <a:pt x="591697" y="1031967"/>
                    <a:pt x="673189" y="962646"/>
                    <a:pt x="671072" y="854167"/>
                  </a:cubicBezTo>
                  <a:cubicBezTo>
                    <a:pt x="668955" y="745688"/>
                    <a:pt x="598576" y="450413"/>
                    <a:pt x="588522" y="377917"/>
                  </a:cubicBezTo>
                  <a:cubicBezTo>
                    <a:pt x="578468" y="305421"/>
                    <a:pt x="608101" y="466288"/>
                    <a:pt x="610747" y="419192"/>
                  </a:cubicBezTo>
                  <a:cubicBezTo>
                    <a:pt x="613393" y="372096"/>
                    <a:pt x="634560" y="165192"/>
                    <a:pt x="604397" y="95342"/>
                  </a:cubicBezTo>
                  <a:cubicBezTo>
                    <a:pt x="574234" y="25492"/>
                    <a:pt x="448822" y="2738"/>
                    <a:pt x="429772" y="92"/>
                  </a:cubicBezTo>
                  <a:cubicBezTo>
                    <a:pt x="410722" y="-2554"/>
                    <a:pt x="523435" y="52479"/>
                    <a:pt x="490097" y="79467"/>
                  </a:cubicBezTo>
                  <a:cubicBezTo>
                    <a:pt x="456760" y="106454"/>
                    <a:pt x="264672" y="157254"/>
                    <a:pt x="229747" y="162017"/>
                  </a:cubicBezTo>
                  <a:cubicBezTo>
                    <a:pt x="194822" y="166779"/>
                    <a:pt x="316530" y="95871"/>
                    <a:pt x="280547" y="108042"/>
                  </a:cubicBezTo>
                  <a:cubicBezTo>
                    <a:pt x="244564" y="120213"/>
                    <a:pt x="42422" y="206467"/>
                    <a:pt x="7497" y="2223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8E32350E-4D3B-33E4-89A9-94669181A01D}"/>
                </a:ext>
              </a:extLst>
            </p:cNvPr>
            <p:cNvSpPr/>
            <p:nvPr/>
          </p:nvSpPr>
          <p:spPr>
            <a:xfrm>
              <a:off x="2845460" y="3016150"/>
              <a:ext cx="491470" cy="536889"/>
            </a:xfrm>
            <a:custGeom>
              <a:avLst/>
              <a:gdLst>
                <a:gd name="connsiteX0" fmla="*/ 491465 w 491470"/>
                <a:gd name="connsiteY0" fmla="*/ 100 h 536889"/>
                <a:gd name="connsiteX1" fmla="*/ 116815 w 491470"/>
                <a:gd name="connsiteY1" fmla="*/ 130275 h 536889"/>
                <a:gd name="connsiteX2" fmla="*/ 186665 w 491470"/>
                <a:gd name="connsiteY2" fmla="*/ 104875 h 536889"/>
                <a:gd name="connsiteX3" fmla="*/ 56490 w 491470"/>
                <a:gd name="connsiteY3" fmla="*/ 225525 h 536889"/>
                <a:gd name="connsiteX4" fmla="*/ 100940 w 491470"/>
                <a:gd name="connsiteY4" fmla="*/ 241400 h 536889"/>
                <a:gd name="connsiteX5" fmla="*/ 46965 w 491470"/>
                <a:gd name="connsiteY5" fmla="*/ 304900 h 536889"/>
                <a:gd name="connsiteX6" fmla="*/ 81890 w 491470"/>
                <a:gd name="connsiteY6" fmla="*/ 295375 h 536889"/>
                <a:gd name="connsiteX7" fmla="*/ 18390 w 491470"/>
                <a:gd name="connsiteY7" fmla="*/ 365225 h 536889"/>
                <a:gd name="connsiteX8" fmla="*/ 2515 w 491470"/>
                <a:gd name="connsiteY8" fmla="*/ 435075 h 536889"/>
                <a:gd name="connsiteX9" fmla="*/ 62840 w 491470"/>
                <a:gd name="connsiteY9" fmla="*/ 460475 h 536889"/>
                <a:gd name="connsiteX10" fmla="*/ 53315 w 491470"/>
                <a:gd name="connsiteY10" fmla="*/ 403325 h 536889"/>
                <a:gd name="connsiteX11" fmla="*/ 170790 w 491470"/>
                <a:gd name="connsiteY11" fmla="*/ 536675 h 536889"/>
                <a:gd name="connsiteX12" fmla="*/ 97765 w 491470"/>
                <a:gd name="connsiteY12" fmla="*/ 428725 h 536889"/>
                <a:gd name="connsiteX13" fmla="*/ 91415 w 491470"/>
                <a:gd name="connsiteY13" fmla="*/ 219175 h 536889"/>
                <a:gd name="connsiteX14" fmla="*/ 110465 w 491470"/>
                <a:gd name="connsiteY14" fmla="*/ 85825 h 536889"/>
                <a:gd name="connsiteX15" fmla="*/ 107290 w 491470"/>
                <a:gd name="connsiteY15" fmla="*/ 108050 h 536889"/>
                <a:gd name="connsiteX16" fmla="*/ 491465 w 491470"/>
                <a:gd name="connsiteY16" fmla="*/ 100 h 53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70" h="536889">
                  <a:moveTo>
                    <a:pt x="491465" y="100"/>
                  </a:moveTo>
                  <a:cubicBezTo>
                    <a:pt x="493052" y="3804"/>
                    <a:pt x="167615" y="112813"/>
                    <a:pt x="116815" y="130275"/>
                  </a:cubicBezTo>
                  <a:cubicBezTo>
                    <a:pt x="66015" y="147737"/>
                    <a:pt x="196719" y="89000"/>
                    <a:pt x="186665" y="104875"/>
                  </a:cubicBezTo>
                  <a:cubicBezTo>
                    <a:pt x="176611" y="120750"/>
                    <a:pt x="70777" y="202771"/>
                    <a:pt x="56490" y="225525"/>
                  </a:cubicBezTo>
                  <a:cubicBezTo>
                    <a:pt x="42202" y="248279"/>
                    <a:pt x="102527" y="228171"/>
                    <a:pt x="100940" y="241400"/>
                  </a:cubicBezTo>
                  <a:cubicBezTo>
                    <a:pt x="99353" y="254629"/>
                    <a:pt x="50140" y="295904"/>
                    <a:pt x="46965" y="304900"/>
                  </a:cubicBezTo>
                  <a:cubicBezTo>
                    <a:pt x="43790" y="313896"/>
                    <a:pt x="86652" y="285321"/>
                    <a:pt x="81890" y="295375"/>
                  </a:cubicBezTo>
                  <a:cubicBezTo>
                    <a:pt x="77127" y="305429"/>
                    <a:pt x="31619" y="341942"/>
                    <a:pt x="18390" y="365225"/>
                  </a:cubicBezTo>
                  <a:cubicBezTo>
                    <a:pt x="5161" y="388508"/>
                    <a:pt x="-4893" y="419200"/>
                    <a:pt x="2515" y="435075"/>
                  </a:cubicBezTo>
                  <a:cubicBezTo>
                    <a:pt x="9923" y="450950"/>
                    <a:pt x="54373" y="465767"/>
                    <a:pt x="62840" y="460475"/>
                  </a:cubicBezTo>
                  <a:cubicBezTo>
                    <a:pt x="71307" y="455183"/>
                    <a:pt x="35323" y="390625"/>
                    <a:pt x="53315" y="403325"/>
                  </a:cubicBezTo>
                  <a:cubicBezTo>
                    <a:pt x="71307" y="416025"/>
                    <a:pt x="163382" y="532442"/>
                    <a:pt x="170790" y="536675"/>
                  </a:cubicBezTo>
                  <a:cubicBezTo>
                    <a:pt x="178198" y="540908"/>
                    <a:pt x="110994" y="481642"/>
                    <a:pt x="97765" y="428725"/>
                  </a:cubicBezTo>
                  <a:cubicBezTo>
                    <a:pt x="84536" y="375808"/>
                    <a:pt x="89298" y="276325"/>
                    <a:pt x="91415" y="219175"/>
                  </a:cubicBezTo>
                  <a:cubicBezTo>
                    <a:pt x="93532" y="162025"/>
                    <a:pt x="107819" y="104346"/>
                    <a:pt x="110465" y="85825"/>
                  </a:cubicBezTo>
                  <a:cubicBezTo>
                    <a:pt x="113111" y="67304"/>
                    <a:pt x="44848" y="120221"/>
                    <a:pt x="107290" y="108050"/>
                  </a:cubicBezTo>
                  <a:cubicBezTo>
                    <a:pt x="169732" y="95879"/>
                    <a:pt x="489878" y="-3604"/>
                    <a:pt x="491465" y="1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E94ACBA8-7416-D1F2-6ACB-38AB3094AAAF}"/>
                </a:ext>
              </a:extLst>
            </p:cNvPr>
            <p:cNvSpPr/>
            <p:nvPr/>
          </p:nvSpPr>
          <p:spPr>
            <a:xfrm>
              <a:off x="2958976" y="3552805"/>
              <a:ext cx="266835" cy="711382"/>
            </a:xfrm>
            <a:custGeom>
              <a:avLst/>
              <a:gdLst>
                <a:gd name="connsiteX0" fmla="*/ 124 w 266835"/>
                <a:gd name="connsiteY0" fmla="*/ 20 h 711382"/>
                <a:gd name="connsiteX1" fmla="*/ 209674 w 266835"/>
                <a:gd name="connsiteY1" fmla="*/ 114320 h 711382"/>
                <a:gd name="connsiteX2" fmla="*/ 190624 w 266835"/>
                <a:gd name="connsiteY2" fmla="*/ 155595 h 711382"/>
                <a:gd name="connsiteX3" fmla="*/ 209674 w 266835"/>
                <a:gd name="connsiteY3" fmla="*/ 282595 h 711382"/>
                <a:gd name="connsiteX4" fmla="*/ 184274 w 266835"/>
                <a:gd name="connsiteY4" fmla="*/ 266720 h 711382"/>
                <a:gd name="connsiteX5" fmla="*/ 212849 w 266835"/>
                <a:gd name="connsiteY5" fmla="*/ 434995 h 711382"/>
                <a:gd name="connsiteX6" fmla="*/ 241424 w 266835"/>
                <a:gd name="connsiteY6" fmla="*/ 596920 h 711382"/>
                <a:gd name="connsiteX7" fmla="*/ 193799 w 266835"/>
                <a:gd name="connsiteY7" fmla="*/ 450870 h 711382"/>
                <a:gd name="connsiteX8" fmla="*/ 266824 w 266835"/>
                <a:gd name="connsiteY8" fmla="*/ 711220 h 711382"/>
                <a:gd name="connsiteX9" fmla="*/ 187449 w 266835"/>
                <a:gd name="connsiteY9" fmla="*/ 406420 h 711382"/>
                <a:gd name="connsiteX10" fmla="*/ 162049 w 266835"/>
                <a:gd name="connsiteY10" fmla="*/ 206395 h 711382"/>
                <a:gd name="connsiteX11" fmla="*/ 127124 w 266835"/>
                <a:gd name="connsiteY11" fmla="*/ 95270 h 711382"/>
                <a:gd name="connsiteX12" fmla="*/ 177924 w 266835"/>
                <a:gd name="connsiteY12" fmla="*/ 123845 h 711382"/>
                <a:gd name="connsiteX13" fmla="*/ 124 w 266835"/>
                <a:gd name="connsiteY13" fmla="*/ 20 h 7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835" h="711382">
                  <a:moveTo>
                    <a:pt x="124" y="20"/>
                  </a:moveTo>
                  <a:cubicBezTo>
                    <a:pt x="5416" y="-1567"/>
                    <a:pt x="177924" y="88391"/>
                    <a:pt x="209674" y="114320"/>
                  </a:cubicBezTo>
                  <a:cubicBezTo>
                    <a:pt x="241424" y="140249"/>
                    <a:pt x="190624" y="127549"/>
                    <a:pt x="190624" y="155595"/>
                  </a:cubicBezTo>
                  <a:cubicBezTo>
                    <a:pt x="190624" y="183641"/>
                    <a:pt x="210732" y="264074"/>
                    <a:pt x="209674" y="282595"/>
                  </a:cubicBezTo>
                  <a:cubicBezTo>
                    <a:pt x="208616" y="301116"/>
                    <a:pt x="183745" y="241320"/>
                    <a:pt x="184274" y="266720"/>
                  </a:cubicBezTo>
                  <a:cubicBezTo>
                    <a:pt x="184803" y="292120"/>
                    <a:pt x="203324" y="379962"/>
                    <a:pt x="212849" y="434995"/>
                  </a:cubicBezTo>
                  <a:cubicBezTo>
                    <a:pt x="222374" y="490028"/>
                    <a:pt x="244599" y="594274"/>
                    <a:pt x="241424" y="596920"/>
                  </a:cubicBezTo>
                  <a:cubicBezTo>
                    <a:pt x="238249" y="599566"/>
                    <a:pt x="189566" y="431820"/>
                    <a:pt x="193799" y="450870"/>
                  </a:cubicBezTo>
                  <a:cubicBezTo>
                    <a:pt x="198032" y="469920"/>
                    <a:pt x="267882" y="718628"/>
                    <a:pt x="266824" y="711220"/>
                  </a:cubicBezTo>
                  <a:cubicBezTo>
                    <a:pt x="265766" y="703812"/>
                    <a:pt x="204911" y="490557"/>
                    <a:pt x="187449" y="406420"/>
                  </a:cubicBezTo>
                  <a:cubicBezTo>
                    <a:pt x="169987" y="322283"/>
                    <a:pt x="172103" y="258253"/>
                    <a:pt x="162049" y="206395"/>
                  </a:cubicBezTo>
                  <a:cubicBezTo>
                    <a:pt x="151995" y="154537"/>
                    <a:pt x="124478" y="109028"/>
                    <a:pt x="127124" y="95270"/>
                  </a:cubicBezTo>
                  <a:cubicBezTo>
                    <a:pt x="129770" y="81512"/>
                    <a:pt x="196445" y="136545"/>
                    <a:pt x="177924" y="123845"/>
                  </a:cubicBezTo>
                  <a:cubicBezTo>
                    <a:pt x="159403" y="111145"/>
                    <a:pt x="-5168" y="1607"/>
                    <a:pt x="124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52FC56EA-33D1-8D07-B844-5D7E7ADE11B5}"/>
                </a:ext>
              </a:extLst>
            </p:cNvPr>
            <p:cNvSpPr/>
            <p:nvPr/>
          </p:nvSpPr>
          <p:spPr>
            <a:xfrm>
              <a:off x="3222514" y="3735373"/>
              <a:ext cx="270650" cy="589999"/>
            </a:xfrm>
            <a:custGeom>
              <a:avLst/>
              <a:gdLst>
                <a:gd name="connsiteX0" fmla="*/ 269986 w 270650"/>
                <a:gd name="connsiteY0" fmla="*/ 1602 h 589999"/>
                <a:gd name="connsiteX1" fmla="*/ 82661 w 270650"/>
                <a:gd name="connsiteY1" fmla="*/ 166702 h 589999"/>
                <a:gd name="connsiteX2" fmla="*/ 54086 w 270650"/>
                <a:gd name="connsiteY2" fmla="*/ 236552 h 589999"/>
                <a:gd name="connsiteX3" fmla="*/ 57261 w 270650"/>
                <a:gd name="connsiteY3" fmla="*/ 201627 h 589999"/>
                <a:gd name="connsiteX4" fmla="*/ 31861 w 270650"/>
                <a:gd name="connsiteY4" fmla="*/ 379427 h 589999"/>
                <a:gd name="connsiteX5" fmla="*/ 28686 w 270650"/>
                <a:gd name="connsiteY5" fmla="*/ 284177 h 589999"/>
                <a:gd name="connsiteX6" fmla="*/ 111 w 270650"/>
                <a:gd name="connsiteY6" fmla="*/ 588977 h 589999"/>
                <a:gd name="connsiteX7" fmla="*/ 19161 w 270650"/>
                <a:gd name="connsiteY7" fmla="*/ 373077 h 589999"/>
                <a:gd name="connsiteX8" fmla="*/ 28686 w 270650"/>
                <a:gd name="connsiteY8" fmla="*/ 103202 h 589999"/>
                <a:gd name="connsiteX9" fmla="*/ 35036 w 270650"/>
                <a:gd name="connsiteY9" fmla="*/ 211152 h 589999"/>
                <a:gd name="connsiteX10" fmla="*/ 146161 w 270650"/>
                <a:gd name="connsiteY10" fmla="*/ 55577 h 589999"/>
                <a:gd name="connsiteX11" fmla="*/ 146161 w 270650"/>
                <a:gd name="connsiteY11" fmla="*/ 80977 h 589999"/>
                <a:gd name="connsiteX12" fmla="*/ 269986 w 270650"/>
                <a:gd name="connsiteY12" fmla="*/ 1602 h 58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650" h="589999">
                  <a:moveTo>
                    <a:pt x="269986" y="1602"/>
                  </a:moveTo>
                  <a:cubicBezTo>
                    <a:pt x="259403" y="15890"/>
                    <a:pt x="118644" y="127544"/>
                    <a:pt x="82661" y="166702"/>
                  </a:cubicBezTo>
                  <a:cubicBezTo>
                    <a:pt x="46678" y="205860"/>
                    <a:pt x="58319" y="230731"/>
                    <a:pt x="54086" y="236552"/>
                  </a:cubicBezTo>
                  <a:cubicBezTo>
                    <a:pt x="49853" y="242373"/>
                    <a:pt x="60965" y="177815"/>
                    <a:pt x="57261" y="201627"/>
                  </a:cubicBezTo>
                  <a:cubicBezTo>
                    <a:pt x="53557" y="225440"/>
                    <a:pt x="36623" y="365669"/>
                    <a:pt x="31861" y="379427"/>
                  </a:cubicBezTo>
                  <a:cubicBezTo>
                    <a:pt x="27099" y="393185"/>
                    <a:pt x="33978" y="249252"/>
                    <a:pt x="28686" y="284177"/>
                  </a:cubicBezTo>
                  <a:cubicBezTo>
                    <a:pt x="23394" y="319102"/>
                    <a:pt x="1698" y="574160"/>
                    <a:pt x="111" y="588977"/>
                  </a:cubicBezTo>
                  <a:cubicBezTo>
                    <a:pt x="-1476" y="603794"/>
                    <a:pt x="14399" y="454039"/>
                    <a:pt x="19161" y="373077"/>
                  </a:cubicBezTo>
                  <a:cubicBezTo>
                    <a:pt x="23923" y="292115"/>
                    <a:pt x="26040" y="130190"/>
                    <a:pt x="28686" y="103202"/>
                  </a:cubicBezTo>
                  <a:cubicBezTo>
                    <a:pt x="31332" y="76215"/>
                    <a:pt x="15457" y="219090"/>
                    <a:pt x="35036" y="211152"/>
                  </a:cubicBezTo>
                  <a:cubicBezTo>
                    <a:pt x="54615" y="203214"/>
                    <a:pt x="127640" y="77273"/>
                    <a:pt x="146161" y="55577"/>
                  </a:cubicBezTo>
                  <a:cubicBezTo>
                    <a:pt x="164682" y="33881"/>
                    <a:pt x="130815" y="88914"/>
                    <a:pt x="146161" y="80977"/>
                  </a:cubicBezTo>
                  <a:cubicBezTo>
                    <a:pt x="161507" y="73040"/>
                    <a:pt x="280569" y="-12686"/>
                    <a:pt x="269986" y="160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B0952F5C-0498-4B47-D285-D2A64B95A291}"/>
                </a:ext>
              </a:extLst>
            </p:cNvPr>
            <p:cNvSpPr/>
            <p:nvPr/>
          </p:nvSpPr>
          <p:spPr>
            <a:xfrm>
              <a:off x="3347921" y="3746500"/>
              <a:ext cx="440019" cy="322169"/>
            </a:xfrm>
            <a:custGeom>
              <a:avLst/>
              <a:gdLst>
                <a:gd name="connsiteX0" fmla="*/ 1704 w 440019"/>
                <a:gd name="connsiteY0" fmla="*/ 320675 h 322169"/>
                <a:gd name="connsiteX1" fmla="*/ 147754 w 440019"/>
                <a:gd name="connsiteY1" fmla="*/ 63500 h 322169"/>
                <a:gd name="connsiteX2" fmla="*/ 112829 w 440019"/>
                <a:gd name="connsiteY2" fmla="*/ 98425 h 322169"/>
                <a:gd name="connsiteX3" fmla="*/ 204904 w 440019"/>
                <a:gd name="connsiteY3" fmla="*/ 19050 h 322169"/>
                <a:gd name="connsiteX4" fmla="*/ 284279 w 440019"/>
                <a:gd name="connsiteY4" fmla="*/ 22225 h 322169"/>
                <a:gd name="connsiteX5" fmla="*/ 277929 w 440019"/>
                <a:gd name="connsiteY5" fmla="*/ 6350 h 322169"/>
                <a:gd name="connsiteX6" fmla="*/ 370004 w 440019"/>
                <a:gd name="connsiteY6" fmla="*/ 73025 h 322169"/>
                <a:gd name="connsiteX7" fmla="*/ 370004 w 440019"/>
                <a:gd name="connsiteY7" fmla="*/ 85725 h 322169"/>
                <a:gd name="connsiteX8" fmla="*/ 439854 w 440019"/>
                <a:gd name="connsiteY8" fmla="*/ 222250 h 322169"/>
                <a:gd name="connsiteX9" fmla="*/ 385879 w 440019"/>
                <a:gd name="connsiteY9" fmla="*/ 95250 h 322169"/>
                <a:gd name="connsiteX10" fmla="*/ 277929 w 440019"/>
                <a:gd name="connsiteY10" fmla="*/ 0 h 322169"/>
                <a:gd name="connsiteX11" fmla="*/ 81079 w 440019"/>
                <a:gd name="connsiteY11" fmla="*/ 95250 h 322169"/>
                <a:gd name="connsiteX12" fmla="*/ 93779 w 440019"/>
                <a:gd name="connsiteY12" fmla="*/ 98425 h 322169"/>
                <a:gd name="connsiteX13" fmla="*/ 74729 w 440019"/>
                <a:gd name="connsiteY13" fmla="*/ 165100 h 322169"/>
                <a:gd name="connsiteX14" fmla="*/ 68379 w 440019"/>
                <a:gd name="connsiteY14" fmla="*/ 168275 h 322169"/>
                <a:gd name="connsiteX15" fmla="*/ 1704 w 440019"/>
                <a:gd name="connsiteY15" fmla="*/ 320675 h 32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019" h="322169">
                  <a:moveTo>
                    <a:pt x="1704" y="320675"/>
                  </a:moveTo>
                  <a:cubicBezTo>
                    <a:pt x="14933" y="303212"/>
                    <a:pt x="129233" y="100542"/>
                    <a:pt x="147754" y="63500"/>
                  </a:cubicBezTo>
                  <a:cubicBezTo>
                    <a:pt x="166275" y="26458"/>
                    <a:pt x="103304" y="105833"/>
                    <a:pt x="112829" y="98425"/>
                  </a:cubicBezTo>
                  <a:cubicBezTo>
                    <a:pt x="122354" y="91017"/>
                    <a:pt x="176329" y="31750"/>
                    <a:pt x="204904" y="19050"/>
                  </a:cubicBezTo>
                  <a:cubicBezTo>
                    <a:pt x="233479" y="6350"/>
                    <a:pt x="272108" y="24342"/>
                    <a:pt x="284279" y="22225"/>
                  </a:cubicBezTo>
                  <a:cubicBezTo>
                    <a:pt x="296450" y="20108"/>
                    <a:pt x="263641" y="-2117"/>
                    <a:pt x="277929" y="6350"/>
                  </a:cubicBezTo>
                  <a:cubicBezTo>
                    <a:pt x="292217" y="14817"/>
                    <a:pt x="354658" y="59796"/>
                    <a:pt x="370004" y="73025"/>
                  </a:cubicBezTo>
                  <a:cubicBezTo>
                    <a:pt x="385350" y="86254"/>
                    <a:pt x="358362" y="60854"/>
                    <a:pt x="370004" y="85725"/>
                  </a:cubicBezTo>
                  <a:cubicBezTo>
                    <a:pt x="381646" y="110596"/>
                    <a:pt x="437208" y="220662"/>
                    <a:pt x="439854" y="222250"/>
                  </a:cubicBezTo>
                  <a:cubicBezTo>
                    <a:pt x="442500" y="223837"/>
                    <a:pt x="412866" y="132292"/>
                    <a:pt x="385879" y="95250"/>
                  </a:cubicBezTo>
                  <a:cubicBezTo>
                    <a:pt x="358892" y="58208"/>
                    <a:pt x="328729" y="0"/>
                    <a:pt x="277929" y="0"/>
                  </a:cubicBezTo>
                  <a:cubicBezTo>
                    <a:pt x="227129" y="0"/>
                    <a:pt x="111771" y="78846"/>
                    <a:pt x="81079" y="95250"/>
                  </a:cubicBezTo>
                  <a:cubicBezTo>
                    <a:pt x="50387" y="111654"/>
                    <a:pt x="94837" y="86783"/>
                    <a:pt x="93779" y="98425"/>
                  </a:cubicBezTo>
                  <a:cubicBezTo>
                    <a:pt x="92721" y="110067"/>
                    <a:pt x="78962" y="153458"/>
                    <a:pt x="74729" y="165100"/>
                  </a:cubicBezTo>
                  <a:cubicBezTo>
                    <a:pt x="70496" y="176742"/>
                    <a:pt x="80550" y="139171"/>
                    <a:pt x="68379" y="168275"/>
                  </a:cubicBezTo>
                  <a:cubicBezTo>
                    <a:pt x="56208" y="197379"/>
                    <a:pt x="-11525" y="338138"/>
                    <a:pt x="1704" y="3206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1846D743-7C90-C36D-543C-232CDBA4AB93}"/>
                </a:ext>
              </a:extLst>
            </p:cNvPr>
            <p:cNvSpPr/>
            <p:nvPr/>
          </p:nvSpPr>
          <p:spPr>
            <a:xfrm>
              <a:off x="3492478" y="3764848"/>
              <a:ext cx="273083" cy="363378"/>
            </a:xfrm>
            <a:custGeom>
              <a:avLst/>
              <a:gdLst>
                <a:gd name="connsiteX0" fmla="*/ 22 w 273083"/>
                <a:gd name="connsiteY0" fmla="*/ 89602 h 363378"/>
                <a:gd name="connsiteX1" fmla="*/ 114322 w 273083"/>
                <a:gd name="connsiteY1" fmla="*/ 10227 h 363378"/>
                <a:gd name="connsiteX2" fmla="*/ 187347 w 273083"/>
                <a:gd name="connsiteY2" fmla="*/ 54677 h 363378"/>
                <a:gd name="connsiteX3" fmla="*/ 177822 w 273083"/>
                <a:gd name="connsiteY3" fmla="*/ 45152 h 363378"/>
                <a:gd name="connsiteX4" fmla="*/ 231797 w 273083"/>
                <a:gd name="connsiteY4" fmla="*/ 108652 h 363378"/>
                <a:gd name="connsiteX5" fmla="*/ 254022 w 273083"/>
                <a:gd name="connsiteY5" fmla="*/ 156277 h 363378"/>
                <a:gd name="connsiteX6" fmla="*/ 250847 w 273083"/>
                <a:gd name="connsiteY6" fmla="*/ 153102 h 363378"/>
                <a:gd name="connsiteX7" fmla="*/ 273072 w 273083"/>
                <a:gd name="connsiteY7" fmla="*/ 213427 h 363378"/>
                <a:gd name="connsiteX8" fmla="*/ 254022 w 273083"/>
                <a:gd name="connsiteY8" fmla="*/ 276927 h 363378"/>
                <a:gd name="connsiteX9" fmla="*/ 266722 w 273083"/>
                <a:gd name="connsiteY9" fmla="*/ 280102 h 363378"/>
                <a:gd name="connsiteX10" fmla="*/ 257197 w 273083"/>
                <a:gd name="connsiteY10" fmla="*/ 362652 h 363378"/>
                <a:gd name="connsiteX11" fmla="*/ 269897 w 273083"/>
                <a:gd name="connsiteY11" fmla="*/ 226127 h 363378"/>
                <a:gd name="connsiteX12" fmla="*/ 219097 w 273083"/>
                <a:gd name="connsiteY12" fmla="*/ 35627 h 363378"/>
                <a:gd name="connsiteX13" fmla="*/ 127022 w 273083"/>
                <a:gd name="connsiteY13" fmla="*/ 38802 h 363378"/>
                <a:gd name="connsiteX14" fmla="*/ 123847 w 273083"/>
                <a:gd name="connsiteY14" fmla="*/ 702 h 363378"/>
                <a:gd name="connsiteX15" fmla="*/ 22 w 273083"/>
                <a:gd name="connsiteY15" fmla="*/ 89602 h 36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083" h="363378">
                  <a:moveTo>
                    <a:pt x="22" y="89602"/>
                  </a:moveTo>
                  <a:cubicBezTo>
                    <a:pt x="-1565" y="91189"/>
                    <a:pt x="83101" y="16048"/>
                    <a:pt x="114322" y="10227"/>
                  </a:cubicBezTo>
                  <a:cubicBezTo>
                    <a:pt x="145543" y="4406"/>
                    <a:pt x="187347" y="54677"/>
                    <a:pt x="187347" y="54677"/>
                  </a:cubicBezTo>
                  <a:cubicBezTo>
                    <a:pt x="197930" y="60498"/>
                    <a:pt x="170414" y="36156"/>
                    <a:pt x="177822" y="45152"/>
                  </a:cubicBezTo>
                  <a:cubicBezTo>
                    <a:pt x="185230" y="54148"/>
                    <a:pt x="219097" y="90131"/>
                    <a:pt x="231797" y="108652"/>
                  </a:cubicBezTo>
                  <a:cubicBezTo>
                    <a:pt x="244497" y="127173"/>
                    <a:pt x="254022" y="156277"/>
                    <a:pt x="254022" y="156277"/>
                  </a:cubicBezTo>
                  <a:cubicBezTo>
                    <a:pt x="257197" y="163685"/>
                    <a:pt x="247672" y="143577"/>
                    <a:pt x="250847" y="153102"/>
                  </a:cubicBezTo>
                  <a:cubicBezTo>
                    <a:pt x="254022" y="162627"/>
                    <a:pt x="272543" y="192790"/>
                    <a:pt x="273072" y="213427"/>
                  </a:cubicBezTo>
                  <a:cubicBezTo>
                    <a:pt x="273601" y="234064"/>
                    <a:pt x="255080" y="265815"/>
                    <a:pt x="254022" y="276927"/>
                  </a:cubicBezTo>
                  <a:cubicBezTo>
                    <a:pt x="252964" y="288039"/>
                    <a:pt x="266193" y="265815"/>
                    <a:pt x="266722" y="280102"/>
                  </a:cubicBezTo>
                  <a:cubicBezTo>
                    <a:pt x="267251" y="294390"/>
                    <a:pt x="256668" y="371648"/>
                    <a:pt x="257197" y="362652"/>
                  </a:cubicBezTo>
                  <a:cubicBezTo>
                    <a:pt x="257726" y="353656"/>
                    <a:pt x="276247" y="280631"/>
                    <a:pt x="269897" y="226127"/>
                  </a:cubicBezTo>
                  <a:cubicBezTo>
                    <a:pt x="263547" y="171623"/>
                    <a:pt x="242909" y="66848"/>
                    <a:pt x="219097" y="35627"/>
                  </a:cubicBezTo>
                  <a:cubicBezTo>
                    <a:pt x="195285" y="4406"/>
                    <a:pt x="142897" y="44623"/>
                    <a:pt x="127022" y="38802"/>
                  </a:cubicBezTo>
                  <a:cubicBezTo>
                    <a:pt x="111147" y="32981"/>
                    <a:pt x="143955" y="-5648"/>
                    <a:pt x="123847" y="702"/>
                  </a:cubicBezTo>
                  <a:cubicBezTo>
                    <a:pt x="103739" y="7052"/>
                    <a:pt x="1609" y="88015"/>
                    <a:pt x="22" y="8960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C5CE0A72-9884-C69D-20CE-5ABBEEFACF9A}"/>
                </a:ext>
              </a:extLst>
            </p:cNvPr>
            <p:cNvSpPr/>
            <p:nvPr/>
          </p:nvSpPr>
          <p:spPr>
            <a:xfrm>
              <a:off x="3389351" y="3775060"/>
              <a:ext cx="280986" cy="426540"/>
            </a:xfrm>
            <a:custGeom>
              <a:avLst/>
              <a:gdLst>
                <a:gd name="connsiteX0" fmla="*/ 280949 w 280986"/>
                <a:gd name="connsiteY0" fmla="*/ 15 h 426540"/>
                <a:gd name="connsiteX1" fmla="*/ 115849 w 280986"/>
                <a:gd name="connsiteY1" fmla="*/ 82565 h 426540"/>
                <a:gd name="connsiteX2" fmla="*/ 96799 w 280986"/>
                <a:gd name="connsiteY2" fmla="*/ 180990 h 426540"/>
                <a:gd name="connsiteX3" fmla="*/ 71399 w 280986"/>
                <a:gd name="connsiteY3" fmla="*/ 269890 h 426540"/>
                <a:gd name="connsiteX4" fmla="*/ 1549 w 280986"/>
                <a:gd name="connsiteY4" fmla="*/ 422290 h 426540"/>
                <a:gd name="connsiteX5" fmla="*/ 23774 w 280986"/>
                <a:gd name="connsiteY5" fmla="*/ 365140 h 426540"/>
                <a:gd name="connsiteX6" fmla="*/ 33299 w 280986"/>
                <a:gd name="connsiteY6" fmla="*/ 168290 h 426540"/>
                <a:gd name="connsiteX7" fmla="*/ 39649 w 280986"/>
                <a:gd name="connsiteY7" fmla="*/ 304815 h 426540"/>
                <a:gd name="connsiteX8" fmla="*/ 68224 w 280986"/>
                <a:gd name="connsiteY8" fmla="*/ 158765 h 426540"/>
                <a:gd name="connsiteX9" fmla="*/ 90449 w 280986"/>
                <a:gd name="connsiteY9" fmla="*/ 187340 h 426540"/>
                <a:gd name="connsiteX10" fmla="*/ 125374 w 280986"/>
                <a:gd name="connsiteY10" fmla="*/ 66690 h 426540"/>
                <a:gd name="connsiteX11" fmla="*/ 99974 w 280986"/>
                <a:gd name="connsiteY11" fmla="*/ 88915 h 426540"/>
                <a:gd name="connsiteX12" fmla="*/ 280949 w 280986"/>
                <a:gd name="connsiteY12" fmla="*/ 15 h 4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986" h="426540">
                  <a:moveTo>
                    <a:pt x="280949" y="15"/>
                  </a:moveTo>
                  <a:cubicBezTo>
                    <a:pt x="283595" y="-1043"/>
                    <a:pt x="146541" y="52403"/>
                    <a:pt x="115849" y="82565"/>
                  </a:cubicBezTo>
                  <a:cubicBezTo>
                    <a:pt x="85157" y="112727"/>
                    <a:pt x="104207" y="149769"/>
                    <a:pt x="96799" y="180990"/>
                  </a:cubicBezTo>
                  <a:cubicBezTo>
                    <a:pt x="89391" y="212211"/>
                    <a:pt x="87274" y="229673"/>
                    <a:pt x="71399" y="269890"/>
                  </a:cubicBezTo>
                  <a:cubicBezTo>
                    <a:pt x="55524" y="310107"/>
                    <a:pt x="9486" y="406415"/>
                    <a:pt x="1549" y="422290"/>
                  </a:cubicBezTo>
                  <a:cubicBezTo>
                    <a:pt x="-6388" y="438165"/>
                    <a:pt x="18482" y="407473"/>
                    <a:pt x="23774" y="365140"/>
                  </a:cubicBezTo>
                  <a:cubicBezTo>
                    <a:pt x="29066" y="322807"/>
                    <a:pt x="30653" y="178344"/>
                    <a:pt x="33299" y="168290"/>
                  </a:cubicBezTo>
                  <a:cubicBezTo>
                    <a:pt x="35945" y="158236"/>
                    <a:pt x="33828" y="306403"/>
                    <a:pt x="39649" y="304815"/>
                  </a:cubicBezTo>
                  <a:cubicBezTo>
                    <a:pt x="45470" y="303228"/>
                    <a:pt x="59757" y="178344"/>
                    <a:pt x="68224" y="158765"/>
                  </a:cubicBezTo>
                  <a:cubicBezTo>
                    <a:pt x="76691" y="139186"/>
                    <a:pt x="80924" y="202686"/>
                    <a:pt x="90449" y="187340"/>
                  </a:cubicBezTo>
                  <a:cubicBezTo>
                    <a:pt x="99974" y="171994"/>
                    <a:pt x="123787" y="83094"/>
                    <a:pt x="125374" y="66690"/>
                  </a:cubicBezTo>
                  <a:cubicBezTo>
                    <a:pt x="126961" y="50286"/>
                    <a:pt x="77749" y="99498"/>
                    <a:pt x="99974" y="88915"/>
                  </a:cubicBezTo>
                  <a:cubicBezTo>
                    <a:pt x="122199" y="78332"/>
                    <a:pt x="278303" y="1073"/>
                    <a:pt x="280949" y="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11E3F2C2-4B7E-10C1-3636-4EAE3D7EB743}"/>
                </a:ext>
              </a:extLst>
            </p:cNvPr>
            <p:cNvSpPr/>
            <p:nvPr/>
          </p:nvSpPr>
          <p:spPr>
            <a:xfrm>
              <a:off x="3257117" y="3940132"/>
              <a:ext cx="122326" cy="688556"/>
            </a:xfrm>
            <a:custGeom>
              <a:avLst/>
              <a:gdLst>
                <a:gd name="connsiteX0" fmla="*/ 102033 w 122326"/>
                <a:gd name="connsiteY0" fmla="*/ 43 h 688556"/>
                <a:gd name="connsiteX1" fmla="*/ 121083 w 122326"/>
                <a:gd name="connsiteY1" fmla="*/ 177843 h 688556"/>
                <a:gd name="connsiteX2" fmla="*/ 60758 w 122326"/>
                <a:gd name="connsiteY2" fmla="*/ 298493 h 688556"/>
                <a:gd name="connsiteX3" fmla="*/ 73458 w 122326"/>
                <a:gd name="connsiteY3" fmla="*/ 333418 h 688556"/>
                <a:gd name="connsiteX4" fmla="*/ 44883 w 122326"/>
                <a:gd name="connsiteY4" fmla="*/ 365168 h 688556"/>
                <a:gd name="connsiteX5" fmla="*/ 19483 w 122326"/>
                <a:gd name="connsiteY5" fmla="*/ 250868 h 688556"/>
                <a:gd name="connsiteX6" fmla="*/ 32183 w 122326"/>
                <a:gd name="connsiteY6" fmla="*/ 501693 h 688556"/>
                <a:gd name="connsiteX7" fmla="*/ 35358 w 122326"/>
                <a:gd name="connsiteY7" fmla="*/ 520743 h 688556"/>
                <a:gd name="connsiteX8" fmla="*/ 22658 w 122326"/>
                <a:gd name="connsiteY8" fmla="*/ 619168 h 688556"/>
                <a:gd name="connsiteX9" fmla="*/ 35358 w 122326"/>
                <a:gd name="connsiteY9" fmla="*/ 596943 h 688556"/>
                <a:gd name="connsiteX10" fmla="*/ 433 w 122326"/>
                <a:gd name="connsiteY10" fmla="*/ 685843 h 688556"/>
                <a:gd name="connsiteX11" fmla="*/ 63933 w 122326"/>
                <a:gd name="connsiteY11" fmla="*/ 476293 h 688556"/>
                <a:gd name="connsiteX12" fmla="*/ 102033 w 122326"/>
                <a:gd name="connsiteY12" fmla="*/ 257218 h 688556"/>
                <a:gd name="connsiteX13" fmla="*/ 38533 w 122326"/>
                <a:gd name="connsiteY13" fmla="*/ 485818 h 688556"/>
                <a:gd name="connsiteX14" fmla="*/ 48058 w 122326"/>
                <a:gd name="connsiteY14" fmla="*/ 257218 h 688556"/>
                <a:gd name="connsiteX15" fmla="*/ 79808 w 122326"/>
                <a:gd name="connsiteY15" fmla="*/ 241343 h 688556"/>
                <a:gd name="connsiteX16" fmla="*/ 70283 w 122326"/>
                <a:gd name="connsiteY16" fmla="*/ 152443 h 688556"/>
                <a:gd name="connsiteX17" fmla="*/ 79808 w 122326"/>
                <a:gd name="connsiteY17" fmla="*/ 266743 h 688556"/>
                <a:gd name="connsiteX18" fmla="*/ 108383 w 122326"/>
                <a:gd name="connsiteY18" fmla="*/ 161968 h 688556"/>
                <a:gd name="connsiteX19" fmla="*/ 102033 w 122326"/>
                <a:gd name="connsiteY19" fmla="*/ 43 h 68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326" h="688556">
                  <a:moveTo>
                    <a:pt x="102033" y="43"/>
                  </a:moveTo>
                  <a:cubicBezTo>
                    <a:pt x="104150" y="2689"/>
                    <a:pt x="127962" y="128101"/>
                    <a:pt x="121083" y="177843"/>
                  </a:cubicBezTo>
                  <a:cubicBezTo>
                    <a:pt x="114204" y="227585"/>
                    <a:pt x="68695" y="272564"/>
                    <a:pt x="60758" y="298493"/>
                  </a:cubicBezTo>
                  <a:cubicBezTo>
                    <a:pt x="52821" y="324422"/>
                    <a:pt x="76104" y="322305"/>
                    <a:pt x="73458" y="333418"/>
                  </a:cubicBezTo>
                  <a:cubicBezTo>
                    <a:pt x="70812" y="344531"/>
                    <a:pt x="53879" y="378926"/>
                    <a:pt x="44883" y="365168"/>
                  </a:cubicBezTo>
                  <a:cubicBezTo>
                    <a:pt x="35887" y="351410"/>
                    <a:pt x="21600" y="228114"/>
                    <a:pt x="19483" y="250868"/>
                  </a:cubicBezTo>
                  <a:cubicBezTo>
                    <a:pt x="17366" y="273622"/>
                    <a:pt x="29537" y="456714"/>
                    <a:pt x="32183" y="501693"/>
                  </a:cubicBezTo>
                  <a:cubicBezTo>
                    <a:pt x="34829" y="546672"/>
                    <a:pt x="36945" y="501164"/>
                    <a:pt x="35358" y="520743"/>
                  </a:cubicBezTo>
                  <a:cubicBezTo>
                    <a:pt x="33771" y="540322"/>
                    <a:pt x="22658" y="606468"/>
                    <a:pt x="22658" y="619168"/>
                  </a:cubicBezTo>
                  <a:cubicBezTo>
                    <a:pt x="22658" y="631868"/>
                    <a:pt x="39062" y="585831"/>
                    <a:pt x="35358" y="596943"/>
                  </a:cubicBezTo>
                  <a:cubicBezTo>
                    <a:pt x="31654" y="608055"/>
                    <a:pt x="-4329" y="705951"/>
                    <a:pt x="433" y="685843"/>
                  </a:cubicBezTo>
                  <a:cubicBezTo>
                    <a:pt x="5195" y="665735"/>
                    <a:pt x="47000" y="547730"/>
                    <a:pt x="63933" y="476293"/>
                  </a:cubicBezTo>
                  <a:cubicBezTo>
                    <a:pt x="80866" y="404856"/>
                    <a:pt x="106266" y="255631"/>
                    <a:pt x="102033" y="257218"/>
                  </a:cubicBezTo>
                  <a:cubicBezTo>
                    <a:pt x="97800" y="258805"/>
                    <a:pt x="47529" y="485818"/>
                    <a:pt x="38533" y="485818"/>
                  </a:cubicBezTo>
                  <a:cubicBezTo>
                    <a:pt x="29537" y="485818"/>
                    <a:pt x="41179" y="297964"/>
                    <a:pt x="48058" y="257218"/>
                  </a:cubicBezTo>
                  <a:cubicBezTo>
                    <a:pt x="54937" y="216472"/>
                    <a:pt x="76104" y="258805"/>
                    <a:pt x="79808" y="241343"/>
                  </a:cubicBezTo>
                  <a:cubicBezTo>
                    <a:pt x="83512" y="223881"/>
                    <a:pt x="70283" y="148210"/>
                    <a:pt x="70283" y="152443"/>
                  </a:cubicBezTo>
                  <a:cubicBezTo>
                    <a:pt x="70283" y="156676"/>
                    <a:pt x="73458" y="265156"/>
                    <a:pt x="79808" y="266743"/>
                  </a:cubicBezTo>
                  <a:cubicBezTo>
                    <a:pt x="86158" y="268331"/>
                    <a:pt x="103621" y="208006"/>
                    <a:pt x="108383" y="161968"/>
                  </a:cubicBezTo>
                  <a:cubicBezTo>
                    <a:pt x="113146" y="115931"/>
                    <a:pt x="99916" y="-2603"/>
                    <a:pt x="102033" y="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C65DE8BD-2EE7-5F4C-08E9-632990F2ED7D}"/>
                </a:ext>
              </a:extLst>
            </p:cNvPr>
            <p:cNvSpPr/>
            <p:nvPr/>
          </p:nvSpPr>
          <p:spPr>
            <a:xfrm>
              <a:off x="3432114" y="3768287"/>
              <a:ext cx="302076" cy="206842"/>
            </a:xfrm>
            <a:custGeom>
              <a:avLst/>
              <a:gdLst>
                <a:gd name="connsiteX0" fmla="*/ 61 w 302076"/>
                <a:gd name="connsiteY0" fmla="*/ 206813 h 206842"/>
                <a:gd name="connsiteX1" fmla="*/ 76261 w 302076"/>
                <a:gd name="connsiteY1" fmla="*/ 63938 h 206842"/>
                <a:gd name="connsiteX2" fmla="*/ 152461 w 302076"/>
                <a:gd name="connsiteY2" fmla="*/ 19488 h 206842"/>
                <a:gd name="connsiteX3" fmla="*/ 225486 w 302076"/>
                <a:gd name="connsiteY3" fmla="*/ 38538 h 206842"/>
                <a:gd name="connsiteX4" fmla="*/ 222311 w 302076"/>
                <a:gd name="connsiteY4" fmla="*/ 19488 h 206842"/>
                <a:gd name="connsiteX5" fmla="*/ 301686 w 302076"/>
                <a:gd name="connsiteY5" fmla="*/ 70288 h 206842"/>
                <a:gd name="connsiteX6" fmla="*/ 184211 w 302076"/>
                <a:gd name="connsiteY6" fmla="*/ 29013 h 206842"/>
                <a:gd name="connsiteX7" fmla="*/ 130236 w 302076"/>
                <a:gd name="connsiteY7" fmla="*/ 438 h 206842"/>
                <a:gd name="connsiteX8" fmla="*/ 88961 w 302076"/>
                <a:gd name="connsiteY8" fmla="*/ 51238 h 206842"/>
                <a:gd name="connsiteX9" fmla="*/ 61 w 302076"/>
                <a:gd name="connsiteY9" fmla="*/ 206813 h 20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076" h="206842">
                  <a:moveTo>
                    <a:pt x="61" y="206813"/>
                  </a:moveTo>
                  <a:cubicBezTo>
                    <a:pt x="-2056" y="208930"/>
                    <a:pt x="50861" y="95159"/>
                    <a:pt x="76261" y="63938"/>
                  </a:cubicBezTo>
                  <a:cubicBezTo>
                    <a:pt x="101661" y="32717"/>
                    <a:pt x="127590" y="23721"/>
                    <a:pt x="152461" y="19488"/>
                  </a:cubicBezTo>
                  <a:cubicBezTo>
                    <a:pt x="177332" y="15255"/>
                    <a:pt x="225486" y="38538"/>
                    <a:pt x="225486" y="38538"/>
                  </a:cubicBezTo>
                  <a:cubicBezTo>
                    <a:pt x="237128" y="38538"/>
                    <a:pt x="209611" y="14196"/>
                    <a:pt x="222311" y="19488"/>
                  </a:cubicBezTo>
                  <a:cubicBezTo>
                    <a:pt x="235011" y="24780"/>
                    <a:pt x="308036" y="68700"/>
                    <a:pt x="301686" y="70288"/>
                  </a:cubicBezTo>
                  <a:cubicBezTo>
                    <a:pt x="295336" y="71875"/>
                    <a:pt x="212786" y="40655"/>
                    <a:pt x="184211" y="29013"/>
                  </a:cubicBezTo>
                  <a:cubicBezTo>
                    <a:pt x="155636" y="17371"/>
                    <a:pt x="146111" y="-3266"/>
                    <a:pt x="130236" y="438"/>
                  </a:cubicBezTo>
                  <a:cubicBezTo>
                    <a:pt x="114361" y="4142"/>
                    <a:pt x="112773" y="22663"/>
                    <a:pt x="88961" y="51238"/>
                  </a:cubicBezTo>
                  <a:cubicBezTo>
                    <a:pt x="65149" y="79813"/>
                    <a:pt x="2178" y="204696"/>
                    <a:pt x="61" y="2068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54A021DA-639D-0669-6BF6-CE17DE1F4A60}"/>
                </a:ext>
              </a:extLst>
            </p:cNvPr>
            <p:cNvSpPr/>
            <p:nvPr/>
          </p:nvSpPr>
          <p:spPr>
            <a:xfrm>
              <a:off x="3209800" y="4093227"/>
              <a:ext cx="543349" cy="599542"/>
            </a:xfrm>
            <a:custGeom>
              <a:avLst/>
              <a:gdLst>
                <a:gd name="connsiteX0" fmla="*/ 543050 w 543349"/>
                <a:gd name="connsiteY0" fmla="*/ 2523 h 599542"/>
                <a:gd name="connsiteX1" fmla="*/ 495425 w 543349"/>
                <a:gd name="connsiteY1" fmla="*/ 66023 h 599542"/>
                <a:gd name="connsiteX2" fmla="*/ 482725 w 543349"/>
                <a:gd name="connsiteY2" fmla="*/ 193023 h 599542"/>
                <a:gd name="connsiteX3" fmla="*/ 463675 w 543349"/>
                <a:gd name="connsiteY3" fmla="*/ 189848 h 599542"/>
                <a:gd name="connsiteX4" fmla="*/ 419225 w 543349"/>
                <a:gd name="connsiteY4" fmla="*/ 329548 h 599542"/>
                <a:gd name="connsiteX5" fmla="*/ 406525 w 543349"/>
                <a:gd name="connsiteY5" fmla="*/ 405748 h 599542"/>
                <a:gd name="connsiteX6" fmla="*/ 298575 w 543349"/>
                <a:gd name="connsiteY6" fmla="*/ 466073 h 599542"/>
                <a:gd name="connsiteX7" fmla="*/ 320800 w 543349"/>
                <a:gd name="connsiteY7" fmla="*/ 469248 h 599542"/>
                <a:gd name="connsiteX8" fmla="*/ 181100 w 543349"/>
                <a:gd name="connsiteY8" fmla="*/ 520048 h 599542"/>
                <a:gd name="connsiteX9" fmla="*/ 125 w 543349"/>
                <a:gd name="connsiteY9" fmla="*/ 599423 h 599542"/>
                <a:gd name="connsiteX10" fmla="*/ 209675 w 543349"/>
                <a:gd name="connsiteY10" fmla="*/ 500998 h 599542"/>
                <a:gd name="connsiteX11" fmla="*/ 384300 w 543349"/>
                <a:gd name="connsiteY11" fmla="*/ 418448 h 599542"/>
                <a:gd name="connsiteX12" fmla="*/ 406525 w 543349"/>
                <a:gd name="connsiteY12" fmla="*/ 339073 h 599542"/>
                <a:gd name="connsiteX13" fmla="*/ 479550 w 543349"/>
                <a:gd name="connsiteY13" fmla="*/ 139048 h 599542"/>
                <a:gd name="connsiteX14" fmla="*/ 470025 w 543349"/>
                <a:gd name="connsiteY14" fmla="*/ 148573 h 599542"/>
                <a:gd name="connsiteX15" fmla="*/ 543050 w 543349"/>
                <a:gd name="connsiteY15" fmla="*/ 2523 h 5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3349" h="599542">
                  <a:moveTo>
                    <a:pt x="543050" y="2523"/>
                  </a:moveTo>
                  <a:cubicBezTo>
                    <a:pt x="547283" y="-11235"/>
                    <a:pt x="505479" y="34273"/>
                    <a:pt x="495425" y="66023"/>
                  </a:cubicBezTo>
                  <a:cubicBezTo>
                    <a:pt x="485371" y="97773"/>
                    <a:pt x="488017" y="172386"/>
                    <a:pt x="482725" y="193023"/>
                  </a:cubicBezTo>
                  <a:cubicBezTo>
                    <a:pt x="477433" y="213660"/>
                    <a:pt x="474258" y="167094"/>
                    <a:pt x="463675" y="189848"/>
                  </a:cubicBezTo>
                  <a:cubicBezTo>
                    <a:pt x="453092" y="212602"/>
                    <a:pt x="428750" y="293565"/>
                    <a:pt x="419225" y="329548"/>
                  </a:cubicBezTo>
                  <a:cubicBezTo>
                    <a:pt x="409700" y="365531"/>
                    <a:pt x="426633" y="382994"/>
                    <a:pt x="406525" y="405748"/>
                  </a:cubicBezTo>
                  <a:cubicBezTo>
                    <a:pt x="386417" y="428502"/>
                    <a:pt x="312862" y="455490"/>
                    <a:pt x="298575" y="466073"/>
                  </a:cubicBezTo>
                  <a:cubicBezTo>
                    <a:pt x="284287" y="476656"/>
                    <a:pt x="340379" y="460252"/>
                    <a:pt x="320800" y="469248"/>
                  </a:cubicBezTo>
                  <a:cubicBezTo>
                    <a:pt x="301221" y="478244"/>
                    <a:pt x="234546" y="498352"/>
                    <a:pt x="181100" y="520048"/>
                  </a:cubicBezTo>
                  <a:cubicBezTo>
                    <a:pt x="127654" y="541744"/>
                    <a:pt x="-4637" y="602598"/>
                    <a:pt x="125" y="599423"/>
                  </a:cubicBezTo>
                  <a:cubicBezTo>
                    <a:pt x="4887" y="596248"/>
                    <a:pt x="209675" y="500998"/>
                    <a:pt x="209675" y="500998"/>
                  </a:cubicBezTo>
                  <a:cubicBezTo>
                    <a:pt x="273704" y="470836"/>
                    <a:pt x="351492" y="445436"/>
                    <a:pt x="384300" y="418448"/>
                  </a:cubicBezTo>
                  <a:cubicBezTo>
                    <a:pt x="417108" y="391461"/>
                    <a:pt x="390650" y="385640"/>
                    <a:pt x="406525" y="339073"/>
                  </a:cubicBezTo>
                  <a:cubicBezTo>
                    <a:pt x="422400" y="292506"/>
                    <a:pt x="479550" y="139048"/>
                    <a:pt x="479550" y="139048"/>
                  </a:cubicBezTo>
                  <a:cubicBezTo>
                    <a:pt x="490133" y="107298"/>
                    <a:pt x="456796" y="168152"/>
                    <a:pt x="470025" y="148573"/>
                  </a:cubicBezTo>
                  <a:cubicBezTo>
                    <a:pt x="483254" y="128994"/>
                    <a:pt x="538817" y="16281"/>
                    <a:pt x="543050" y="25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1870E361-1405-E3DF-226E-03534ACDF645}"/>
                </a:ext>
              </a:extLst>
            </p:cNvPr>
            <p:cNvSpPr/>
            <p:nvPr/>
          </p:nvSpPr>
          <p:spPr>
            <a:xfrm>
              <a:off x="3635231" y="3812642"/>
              <a:ext cx="109681" cy="267414"/>
            </a:xfrm>
            <a:custGeom>
              <a:avLst/>
              <a:gdLst>
                <a:gd name="connsiteX0" fmla="*/ 144 w 109681"/>
                <a:gd name="connsiteY0" fmla="*/ 533 h 267414"/>
                <a:gd name="connsiteX1" fmla="*/ 79519 w 109681"/>
                <a:gd name="connsiteY1" fmla="*/ 76733 h 267414"/>
                <a:gd name="connsiteX2" fmla="*/ 85869 w 109681"/>
                <a:gd name="connsiteY2" fmla="*/ 184683 h 267414"/>
                <a:gd name="connsiteX3" fmla="*/ 101744 w 109681"/>
                <a:gd name="connsiteY3" fmla="*/ 146583 h 267414"/>
                <a:gd name="connsiteX4" fmla="*/ 108094 w 109681"/>
                <a:gd name="connsiteY4" fmla="*/ 267233 h 267414"/>
                <a:gd name="connsiteX5" fmla="*/ 101744 w 109681"/>
                <a:gd name="connsiteY5" fmla="*/ 114833 h 267414"/>
                <a:gd name="connsiteX6" fmla="*/ 144 w 109681"/>
                <a:gd name="connsiteY6" fmla="*/ 533 h 26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81" h="267414">
                  <a:moveTo>
                    <a:pt x="144" y="533"/>
                  </a:moveTo>
                  <a:cubicBezTo>
                    <a:pt x="-3560" y="-5817"/>
                    <a:pt x="65232" y="46041"/>
                    <a:pt x="79519" y="76733"/>
                  </a:cubicBezTo>
                  <a:cubicBezTo>
                    <a:pt x="93806" y="107425"/>
                    <a:pt x="82165" y="173041"/>
                    <a:pt x="85869" y="184683"/>
                  </a:cubicBezTo>
                  <a:cubicBezTo>
                    <a:pt x="89573" y="196325"/>
                    <a:pt x="98040" y="132825"/>
                    <a:pt x="101744" y="146583"/>
                  </a:cubicBezTo>
                  <a:cubicBezTo>
                    <a:pt x="105448" y="160341"/>
                    <a:pt x="108094" y="272525"/>
                    <a:pt x="108094" y="267233"/>
                  </a:cubicBezTo>
                  <a:cubicBezTo>
                    <a:pt x="108094" y="261941"/>
                    <a:pt x="114444" y="155579"/>
                    <a:pt x="101744" y="114833"/>
                  </a:cubicBezTo>
                  <a:cubicBezTo>
                    <a:pt x="89044" y="74087"/>
                    <a:pt x="3848" y="6883"/>
                    <a:pt x="144" y="5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2B84D0-FB0F-EEBF-F383-FE45E39FDE4F}"/>
                </a:ext>
              </a:extLst>
            </p:cNvPr>
            <p:cNvSpPr/>
            <p:nvPr/>
          </p:nvSpPr>
          <p:spPr>
            <a:xfrm>
              <a:off x="3444664" y="3905249"/>
              <a:ext cx="292350" cy="625735"/>
            </a:xfrm>
            <a:custGeom>
              <a:avLst/>
              <a:gdLst>
                <a:gd name="connsiteX0" fmla="*/ 136736 w 292350"/>
                <a:gd name="connsiteY0" fmla="*/ 1 h 625735"/>
                <a:gd name="connsiteX1" fmla="*/ 200236 w 292350"/>
                <a:gd name="connsiteY1" fmla="*/ 212726 h 625735"/>
                <a:gd name="connsiteX2" fmla="*/ 200236 w 292350"/>
                <a:gd name="connsiteY2" fmla="*/ 317501 h 625735"/>
                <a:gd name="connsiteX3" fmla="*/ 203411 w 292350"/>
                <a:gd name="connsiteY3" fmla="*/ 295276 h 625735"/>
                <a:gd name="connsiteX4" fmla="*/ 171661 w 292350"/>
                <a:gd name="connsiteY4" fmla="*/ 412751 h 625735"/>
                <a:gd name="connsiteX5" fmla="*/ 143086 w 292350"/>
                <a:gd name="connsiteY5" fmla="*/ 469901 h 625735"/>
                <a:gd name="connsiteX6" fmla="*/ 136736 w 292350"/>
                <a:gd name="connsiteY6" fmla="*/ 533401 h 625735"/>
                <a:gd name="connsiteX7" fmla="*/ 211 w 292350"/>
                <a:gd name="connsiteY7" fmla="*/ 625476 h 625735"/>
                <a:gd name="connsiteX8" fmla="*/ 108161 w 292350"/>
                <a:gd name="connsiteY8" fmla="*/ 555626 h 625735"/>
                <a:gd name="connsiteX9" fmla="*/ 216111 w 292350"/>
                <a:gd name="connsiteY9" fmla="*/ 403226 h 625735"/>
                <a:gd name="connsiteX10" fmla="*/ 292311 w 292350"/>
                <a:gd name="connsiteY10" fmla="*/ 203201 h 625735"/>
                <a:gd name="connsiteX11" fmla="*/ 206586 w 292350"/>
                <a:gd name="connsiteY11" fmla="*/ 361951 h 625735"/>
                <a:gd name="connsiteX12" fmla="*/ 127211 w 292350"/>
                <a:gd name="connsiteY12" fmla="*/ 133351 h 625735"/>
                <a:gd name="connsiteX13" fmla="*/ 209761 w 292350"/>
                <a:gd name="connsiteY13" fmla="*/ 215901 h 625735"/>
                <a:gd name="connsiteX14" fmla="*/ 136736 w 292350"/>
                <a:gd name="connsiteY14" fmla="*/ 1 h 6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50" h="625735">
                  <a:moveTo>
                    <a:pt x="136736" y="1"/>
                  </a:moveTo>
                  <a:cubicBezTo>
                    <a:pt x="135149" y="-528"/>
                    <a:pt x="189653" y="159809"/>
                    <a:pt x="200236" y="212726"/>
                  </a:cubicBezTo>
                  <a:cubicBezTo>
                    <a:pt x="210819" y="265643"/>
                    <a:pt x="199707" y="303743"/>
                    <a:pt x="200236" y="317501"/>
                  </a:cubicBezTo>
                  <a:cubicBezTo>
                    <a:pt x="200765" y="331259"/>
                    <a:pt x="208173" y="279401"/>
                    <a:pt x="203411" y="295276"/>
                  </a:cubicBezTo>
                  <a:cubicBezTo>
                    <a:pt x="198649" y="311151"/>
                    <a:pt x="181715" y="383647"/>
                    <a:pt x="171661" y="412751"/>
                  </a:cubicBezTo>
                  <a:cubicBezTo>
                    <a:pt x="161607" y="441855"/>
                    <a:pt x="148907" y="449793"/>
                    <a:pt x="143086" y="469901"/>
                  </a:cubicBezTo>
                  <a:cubicBezTo>
                    <a:pt x="137265" y="490009"/>
                    <a:pt x="160548" y="507472"/>
                    <a:pt x="136736" y="533401"/>
                  </a:cubicBezTo>
                  <a:cubicBezTo>
                    <a:pt x="112924" y="559330"/>
                    <a:pt x="4973" y="621772"/>
                    <a:pt x="211" y="625476"/>
                  </a:cubicBezTo>
                  <a:cubicBezTo>
                    <a:pt x="-4551" y="629180"/>
                    <a:pt x="72178" y="592668"/>
                    <a:pt x="108161" y="555626"/>
                  </a:cubicBezTo>
                  <a:cubicBezTo>
                    <a:pt x="144144" y="518584"/>
                    <a:pt x="185419" y="461963"/>
                    <a:pt x="216111" y="403226"/>
                  </a:cubicBezTo>
                  <a:cubicBezTo>
                    <a:pt x="246803" y="344489"/>
                    <a:pt x="293898" y="210080"/>
                    <a:pt x="292311" y="203201"/>
                  </a:cubicBezTo>
                  <a:cubicBezTo>
                    <a:pt x="290724" y="196322"/>
                    <a:pt x="234103" y="373593"/>
                    <a:pt x="206586" y="361951"/>
                  </a:cubicBezTo>
                  <a:cubicBezTo>
                    <a:pt x="179069" y="350309"/>
                    <a:pt x="126682" y="157693"/>
                    <a:pt x="127211" y="133351"/>
                  </a:cubicBezTo>
                  <a:cubicBezTo>
                    <a:pt x="127740" y="109009"/>
                    <a:pt x="204469" y="233363"/>
                    <a:pt x="209761" y="215901"/>
                  </a:cubicBezTo>
                  <a:cubicBezTo>
                    <a:pt x="215053" y="198439"/>
                    <a:pt x="138323" y="530"/>
                    <a:pt x="136736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CE69AEE1-D013-BA5B-6951-F0B1A23CB71A}"/>
                </a:ext>
              </a:extLst>
            </p:cNvPr>
            <p:cNvSpPr/>
            <p:nvPr/>
          </p:nvSpPr>
          <p:spPr>
            <a:xfrm>
              <a:off x="3372247" y="4022725"/>
              <a:ext cx="104380" cy="367651"/>
            </a:xfrm>
            <a:custGeom>
              <a:avLst/>
              <a:gdLst>
                <a:gd name="connsiteX0" fmla="*/ 21828 w 104380"/>
                <a:gd name="connsiteY0" fmla="*/ 0 h 367651"/>
                <a:gd name="connsiteX1" fmla="*/ 15478 w 104380"/>
                <a:gd name="connsiteY1" fmla="*/ 95250 h 367651"/>
                <a:gd name="connsiteX2" fmla="*/ 69453 w 104380"/>
                <a:gd name="connsiteY2" fmla="*/ 190500 h 367651"/>
                <a:gd name="connsiteX3" fmla="*/ 78978 w 104380"/>
                <a:gd name="connsiteY3" fmla="*/ 260350 h 367651"/>
                <a:gd name="connsiteX4" fmla="*/ 25003 w 104380"/>
                <a:gd name="connsiteY4" fmla="*/ 355600 h 367651"/>
                <a:gd name="connsiteX5" fmla="*/ 104378 w 104380"/>
                <a:gd name="connsiteY5" fmla="*/ 311150 h 367651"/>
                <a:gd name="connsiteX6" fmla="*/ 21828 w 104380"/>
                <a:gd name="connsiteY6" fmla="*/ 365125 h 367651"/>
                <a:gd name="connsiteX7" fmla="*/ 85328 w 104380"/>
                <a:gd name="connsiteY7" fmla="*/ 212725 h 367651"/>
                <a:gd name="connsiteX8" fmla="*/ 2778 w 104380"/>
                <a:gd name="connsiteY8" fmla="*/ 95250 h 367651"/>
                <a:gd name="connsiteX9" fmla="*/ 21828 w 104380"/>
                <a:gd name="connsiteY9" fmla="*/ 0 h 3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80" h="367651">
                  <a:moveTo>
                    <a:pt x="21828" y="0"/>
                  </a:moveTo>
                  <a:cubicBezTo>
                    <a:pt x="23945" y="0"/>
                    <a:pt x="7541" y="63500"/>
                    <a:pt x="15478" y="95250"/>
                  </a:cubicBezTo>
                  <a:cubicBezTo>
                    <a:pt x="23415" y="127000"/>
                    <a:pt x="58870" y="162983"/>
                    <a:pt x="69453" y="190500"/>
                  </a:cubicBezTo>
                  <a:cubicBezTo>
                    <a:pt x="80036" y="218017"/>
                    <a:pt x="86386" y="232833"/>
                    <a:pt x="78978" y="260350"/>
                  </a:cubicBezTo>
                  <a:cubicBezTo>
                    <a:pt x="71570" y="287867"/>
                    <a:pt x="20770" y="347133"/>
                    <a:pt x="25003" y="355600"/>
                  </a:cubicBezTo>
                  <a:cubicBezTo>
                    <a:pt x="29236" y="364067"/>
                    <a:pt x="104907" y="309563"/>
                    <a:pt x="104378" y="311150"/>
                  </a:cubicBezTo>
                  <a:cubicBezTo>
                    <a:pt x="103849" y="312737"/>
                    <a:pt x="25003" y="381529"/>
                    <a:pt x="21828" y="365125"/>
                  </a:cubicBezTo>
                  <a:cubicBezTo>
                    <a:pt x="18653" y="348721"/>
                    <a:pt x="88503" y="257704"/>
                    <a:pt x="85328" y="212725"/>
                  </a:cubicBezTo>
                  <a:cubicBezTo>
                    <a:pt x="82153" y="167746"/>
                    <a:pt x="14420" y="126471"/>
                    <a:pt x="2778" y="95250"/>
                  </a:cubicBezTo>
                  <a:cubicBezTo>
                    <a:pt x="-8864" y="64029"/>
                    <a:pt x="19711" y="0"/>
                    <a:pt x="2182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D20C7840-EE4F-FFE4-F44D-D78D6EB91BF4}"/>
                </a:ext>
              </a:extLst>
            </p:cNvPr>
            <p:cNvSpPr/>
            <p:nvPr/>
          </p:nvSpPr>
          <p:spPr>
            <a:xfrm>
              <a:off x="3325842" y="3996501"/>
              <a:ext cx="246409" cy="448539"/>
            </a:xfrm>
            <a:custGeom>
              <a:avLst/>
              <a:gdLst>
                <a:gd name="connsiteX0" fmla="*/ 61883 w 246409"/>
                <a:gd name="connsiteY0" fmla="*/ 3999 h 448539"/>
                <a:gd name="connsiteX1" fmla="*/ 42833 w 246409"/>
                <a:gd name="connsiteY1" fmla="*/ 159574 h 448539"/>
                <a:gd name="connsiteX2" fmla="*/ 84108 w 246409"/>
                <a:gd name="connsiteY2" fmla="*/ 257999 h 448539"/>
                <a:gd name="connsiteX3" fmla="*/ 65058 w 246409"/>
                <a:gd name="connsiteY3" fmla="*/ 353249 h 448539"/>
                <a:gd name="connsiteX4" fmla="*/ 68233 w 246409"/>
                <a:gd name="connsiteY4" fmla="*/ 413574 h 448539"/>
                <a:gd name="connsiteX5" fmla="*/ 1558 w 246409"/>
                <a:gd name="connsiteY5" fmla="*/ 448499 h 448539"/>
                <a:gd name="connsiteX6" fmla="*/ 144433 w 246409"/>
                <a:gd name="connsiteY6" fmla="*/ 407224 h 448539"/>
                <a:gd name="connsiteX7" fmla="*/ 246033 w 246409"/>
                <a:gd name="connsiteY7" fmla="*/ 318324 h 448539"/>
                <a:gd name="connsiteX8" fmla="*/ 173008 w 246409"/>
                <a:gd name="connsiteY8" fmla="*/ 381824 h 448539"/>
                <a:gd name="connsiteX9" fmla="*/ 26958 w 246409"/>
                <a:gd name="connsiteY9" fmla="*/ 419924 h 448539"/>
                <a:gd name="connsiteX10" fmla="*/ 112683 w 246409"/>
                <a:gd name="connsiteY10" fmla="*/ 296099 h 448539"/>
                <a:gd name="connsiteX11" fmla="*/ 74583 w 246409"/>
                <a:gd name="connsiteY11" fmla="*/ 223074 h 448539"/>
                <a:gd name="connsiteX12" fmla="*/ 30133 w 246409"/>
                <a:gd name="connsiteY12" fmla="*/ 165924 h 448539"/>
                <a:gd name="connsiteX13" fmla="*/ 52358 w 246409"/>
                <a:gd name="connsiteY13" fmla="*/ 54799 h 448539"/>
                <a:gd name="connsiteX14" fmla="*/ 61883 w 246409"/>
                <a:gd name="connsiteY14" fmla="*/ 3999 h 44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409" h="448539">
                  <a:moveTo>
                    <a:pt x="61883" y="3999"/>
                  </a:moveTo>
                  <a:cubicBezTo>
                    <a:pt x="60296" y="21461"/>
                    <a:pt x="39129" y="117241"/>
                    <a:pt x="42833" y="159574"/>
                  </a:cubicBezTo>
                  <a:cubicBezTo>
                    <a:pt x="46537" y="201907"/>
                    <a:pt x="80404" y="225720"/>
                    <a:pt x="84108" y="257999"/>
                  </a:cubicBezTo>
                  <a:cubicBezTo>
                    <a:pt x="87812" y="290278"/>
                    <a:pt x="67704" y="327320"/>
                    <a:pt x="65058" y="353249"/>
                  </a:cubicBezTo>
                  <a:cubicBezTo>
                    <a:pt x="62412" y="379178"/>
                    <a:pt x="78816" y="397699"/>
                    <a:pt x="68233" y="413574"/>
                  </a:cubicBezTo>
                  <a:cubicBezTo>
                    <a:pt x="57650" y="429449"/>
                    <a:pt x="-11142" y="449557"/>
                    <a:pt x="1558" y="448499"/>
                  </a:cubicBezTo>
                  <a:cubicBezTo>
                    <a:pt x="14258" y="447441"/>
                    <a:pt x="103687" y="428920"/>
                    <a:pt x="144433" y="407224"/>
                  </a:cubicBezTo>
                  <a:cubicBezTo>
                    <a:pt x="185179" y="385528"/>
                    <a:pt x="241271" y="322557"/>
                    <a:pt x="246033" y="318324"/>
                  </a:cubicBezTo>
                  <a:cubicBezTo>
                    <a:pt x="250795" y="314091"/>
                    <a:pt x="209521" y="364891"/>
                    <a:pt x="173008" y="381824"/>
                  </a:cubicBezTo>
                  <a:cubicBezTo>
                    <a:pt x="136496" y="398757"/>
                    <a:pt x="37012" y="434211"/>
                    <a:pt x="26958" y="419924"/>
                  </a:cubicBezTo>
                  <a:cubicBezTo>
                    <a:pt x="16904" y="405637"/>
                    <a:pt x="104746" y="328907"/>
                    <a:pt x="112683" y="296099"/>
                  </a:cubicBezTo>
                  <a:cubicBezTo>
                    <a:pt x="120620" y="263291"/>
                    <a:pt x="88341" y="244770"/>
                    <a:pt x="74583" y="223074"/>
                  </a:cubicBezTo>
                  <a:cubicBezTo>
                    <a:pt x="60825" y="201378"/>
                    <a:pt x="33837" y="193970"/>
                    <a:pt x="30133" y="165924"/>
                  </a:cubicBezTo>
                  <a:cubicBezTo>
                    <a:pt x="26429" y="137878"/>
                    <a:pt x="47066" y="79141"/>
                    <a:pt x="52358" y="54799"/>
                  </a:cubicBezTo>
                  <a:cubicBezTo>
                    <a:pt x="57650" y="30457"/>
                    <a:pt x="63470" y="-13463"/>
                    <a:pt x="61883" y="39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2F4B3EE6-15AB-51F5-6326-95F50A968374}"/>
                </a:ext>
              </a:extLst>
            </p:cNvPr>
            <p:cNvSpPr/>
            <p:nvPr/>
          </p:nvSpPr>
          <p:spPr>
            <a:xfrm>
              <a:off x="3254169" y="4359148"/>
              <a:ext cx="326537" cy="279527"/>
            </a:xfrm>
            <a:custGeom>
              <a:avLst/>
              <a:gdLst>
                <a:gd name="connsiteX0" fmla="*/ 206 w 326537"/>
                <a:gd name="connsiteY0" fmla="*/ 279527 h 279527"/>
                <a:gd name="connsiteX1" fmla="*/ 136731 w 326537"/>
                <a:gd name="connsiteY1" fmla="*/ 130302 h 279527"/>
                <a:gd name="connsiteX2" fmla="*/ 266906 w 326537"/>
                <a:gd name="connsiteY2" fmla="*/ 104902 h 279527"/>
                <a:gd name="connsiteX3" fmla="*/ 324056 w 326537"/>
                <a:gd name="connsiteY3" fmla="*/ 127 h 279527"/>
                <a:gd name="connsiteX4" fmla="*/ 190706 w 326537"/>
                <a:gd name="connsiteY4" fmla="*/ 82677 h 279527"/>
                <a:gd name="connsiteX5" fmla="*/ 282781 w 326537"/>
                <a:gd name="connsiteY5" fmla="*/ 47752 h 279527"/>
                <a:gd name="connsiteX6" fmla="*/ 200231 w 326537"/>
                <a:gd name="connsiteY6" fmla="*/ 101727 h 279527"/>
                <a:gd name="connsiteX7" fmla="*/ 85931 w 326537"/>
                <a:gd name="connsiteY7" fmla="*/ 98552 h 279527"/>
                <a:gd name="connsiteX8" fmla="*/ 104981 w 326537"/>
                <a:gd name="connsiteY8" fmla="*/ 130302 h 279527"/>
                <a:gd name="connsiteX9" fmla="*/ 206 w 326537"/>
                <a:gd name="connsiteY9" fmla="*/ 279527 h 2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537" h="279527">
                  <a:moveTo>
                    <a:pt x="206" y="279527"/>
                  </a:moveTo>
                  <a:cubicBezTo>
                    <a:pt x="5498" y="279527"/>
                    <a:pt x="92281" y="159406"/>
                    <a:pt x="136731" y="130302"/>
                  </a:cubicBezTo>
                  <a:cubicBezTo>
                    <a:pt x="181181" y="101198"/>
                    <a:pt x="235685" y="126598"/>
                    <a:pt x="266906" y="104902"/>
                  </a:cubicBezTo>
                  <a:cubicBezTo>
                    <a:pt x="298127" y="83206"/>
                    <a:pt x="336756" y="3831"/>
                    <a:pt x="324056" y="127"/>
                  </a:cubicBezTo>
                  <a:cubicBezTo>
                    <a:pt x="311356" y="-3577"/>
                    <a:pt x="197585" y="74739"/>
                    <a:pt x="190706" y="82677"/>
                  </a:cubicBezTo>
                  <a:cubicBezTo>
                    <a:pt x="183827" y="90615"/>
                    <a:pt x="281194" y="44577"/>
                    <a:pt x="282781" y="47752"/>
                  </a:cubicBezTo>
                  <a:cubicBezTo>
                    <a:pt x="284368" y="50927"/>
                    <a:pt x="233039" y="93260"/>
                    <a:pt x="200231" y="101727"/>
                  </a:cubicBezTo>
                  <a:cubicBezTo>
                    <a:pt x="167423" y="110194"/>
                    <a:pt x="101806" y="93790"/>
                    <a:pt x="85931" y="98552"/>
                  </a:cubicBezTo>
                  <a:cubicBezTo>
                    <a:pt x="70056" y="103314"/>
                    <a:pt x="117152" y="100669"/>
                    <a:pt x="104981" y="130302"/>
                  </a:cubicBezTo>
                  <a:cubicBezTo>
                    <a:pt x="92810" y="159935"/>
                    <a:pt x="-5086" y="279527"/>
                    <a:pt x="206" y="2795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EB9904F0-6E62-D2EB-E507-B53D61DDB0ED}"/>
                </a:ext>
              </a:extLst>
            </p:cNvPr>
            <p:cNvSpPr/>
            <p:nvPr/>
          </p:nvSpPr>
          <p:spPr>
            <a:xfrm>
              <a:off x="3646159" y="3872490"/>
              <a:ext cx="62264" cy="379020"/>
            </a:xfrm>
            <a:custGeom>
              <a:avLst/>
              <a:gdLst>
                <a:gd name="connsiteX0" fmla="*/ 1916 w 62264"/>
                <a:gd name="connsiteY0" fmla="*/ 1010 h 379020"/>
                <a:gd name="connsiteX1" fmla="*/ 8266 w 62264"/>
                <a:gd name="connsiteY1" fmla="*/ 131185 h 379020"/>
                <a:gd name="connsiteX2" fmla="*/ 20966 w 62264"/>
                <a:gd name="connsiteY2" fmla="*/ 194685 h 379020"/>
                <a:gd name="connsiteX3" fmla="*/ 33666 w 62264"/>
                <a:gd name="connsiteY3" fmla="*/ 378835 h 379020"/>
                <a:gd name="connsiteX4" fmla="*/ 40016 w 62264"/>
                <a:gd name="connsiteY4" fmla="*/ 226435 h 379020"/>
                <a:gd name="connsiteX5" fmla="*/ 62241 w 62264"/>
                <a:gd name="connsiteY5" fmla="*/ 86735 h 379020"/>
                <a:gd name="connsiteX6" fmla="*/ 43191 w 62264"/>
                <a:gd name="connsiteY6" fmla="*/ 207385 h 379020"/>
                <a:gd name="connsiteX7" fmla="*/ 1916 w 62264"/>
                <a:gd name="connsiteY7" fmla="*/ 1010 h 37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64" h="379020">
                  <a:moveTo>
                    <a:pt x="1916" y="1010"/>
                  </a:moveTo>
                  <a:cubicBezTo>
                    <a:pt x="-3905" y="-11690"/>
                    <a:pt x="5091" y="98906"/>
                    <a:pt x="8266" y="131185"/>
                  </a:cubicBezTo>
                  <a:cubicBezTo>
                    <a:pt x="11441" y="163464"/>
                    <a:pt x="16733" y="153410"/>
                    <a:pt x="20966" y="194685"/>
                  </a:cubicBezTo>
                  <a:cubicBezTo>
                    <a:pt x="25199" y="235960"/>
                    <a:pt x="30491" y="373543"/>
                    <a:pt x="33666" y="378835"/>
                  </a:cubicBezTo>
                  <a:cubicBezTo>
                    <a:pt x="36841" y="384127"/>
                    <a:pt x="35254" y="275118"/>
                    <a:pt x="40016" y="226435"/>
                  </a:cubicBezTo>
                  <a:cubicBezTo>
                    <a:pt x="44779" y="177752"/>
                    <a:pt x="61712" y="89910"/>
                    <a:pt x="62241" y="86735"/>
                  </a:cubicBezTo>
                  <a:cubicBezTo>
                    <a:pt x="62770" y="83560"/>
                    <a:pt x="54303" y="220085"/>
                    <a:pt x="43191" y="207385"/>
                  </a:cubicBezTo>
                  <a:cubicBezTo>
                    <a:pt x="32079" y="194685"/>
                    <a:pt x="7737" y="13710"/>
                    <a:pt x="1916" y="10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4F1E3871-0BB1-1290-0346-DE5226B27279}"/>
                </a:ext>
              </a:extLst>
            </p:cNvPr>
            <p:cNvSpPr/>
            <p:nvPr/>
          </p:nvSpPr>
          <p:spPr>
            <a:xfrm>
              <a:off x="3466460" y="4048102"/>
              <a:ext cx="137416" cy="337484"/>
            </a:xfrm>
            <a:custGeom>
              <a:avLst/>
              <a:gdLst>
                <a:gd name="connsiteX0" fmla="*/ 19690 w 137416"/>
                <a:gd name="connsiteY0" fmla="*/ 23 h 337484"/>
                <a:gd name="connsiteX1" fmla="*/ 73665 w 137416"/>
                <a:gd name="connsiteY1" fmla="*/ 171473 h 337484"/>
                <a:gd name="connsiteX2" fmla="*/ 48265 w 137416"/>
                <a:gd name="connsiteY2" fmla="*/ 177823 h 337484"/>
                <a:gd name="connsiteX3" fmla="*/ 67315 w 137416"/>
                <a:gd name="connsiteY3" fmla="*/ 225448 h 337484"/>
                <a:gd name="connsiteX4" fmla="*/ 57790 w 137416"/>
                <a:gd name="connsiteY4" fmla="*/ 234973 h 337484"/>
                <a:gd name="connsiteX5" fmla="*/ 137165 w 137416"/>
                <a:gd name="connsiteY5" fmla="*/ 276248 h 337484"/>
                <a:gd name="connsiteX6" fmla="*/ 80015 w 137416"/>
                <a:gd name="connsiteY6" fmla="*/ 260373 h 337484"/>
                <a:gd name="connsiteX7" fmla="*/ 640 w 137416"/>
                <a:gd name="connsiteY7" fmla="*/ 336573 h 337484"/>
                <a:gd name="connsiteX8" fmla="*/ 41915 w 137416"/>
                <a:gd name="connsiteY8" fmla="*/ 200048 h 337484"/>
                <a:gd name="connsiteX9" fmla="*/ 29215 w 137416"/>
                <a:gd name="connsiteY9" fmla="*/ 133373 h 337484"/>
                <a:gd name="connsiteX10" fmla="*/ 64140 w 137416"/>
                <a:gd name="connsiteY10" fmla="*/ 184173 h 337484"/>
                <a:gd name="connsiteX11" fmla="*/ 19690 w 137416"/>
                <a:gd name="connsiteY11" fmla="*/ 23 h 3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416" h="337484">
                  <a:moveTo>
                    <a:pt x="19690" y="23"/>
                  </a:moveTo>
                  <a:cubicBezTo>
                    <a:pt x="21278" y="-2094"/>
                    <a:pt x="68903" y="141840"/>
                    <a:pt x="73665" y="171473"/>
                  </a:cubicBezTo>
                  <a:cubicBezTo>
                    <a:pt x="78427" y="201106"/>
                    <a:pt x="49323" y="168827"/>
                    <a:pt x="48265" y="177823"/>
                  </a:cubicBezTo>
                  <a:cubicBezTo>
                    <a:pt x="47207" y="186819"/>
                    <a:pt x="65728" y="215923"/>
                    <a:pt x="67315" y="225448"/>
                  </a:cubicBezTo>
                  <a:cubicBezTo>
                    <a:pt x="68903" y="234973"/>
                    <a:pt x="46148" y="226506"/>
                    <a:pt x="57790" y="234973"/>
                  </a:cubicBezTo>
                  <a:cubicBezTo>
                    <a:pt x="69432" y="243440"/>
                    <a:pt x="133461" y="272015"/>
                    <a:pt x="137165" y="276248"/>
                  </a:cubicBezTo>
                  <a:cubicBezTo>
                    <a:pt x="140869" y="280481"/>
                    <a:pt x="102769" y="250319"/>
                    <a:pt x="80015" y="260373"/>
                  </a:cubicBezTo>
                  <a:cubicBezTo>
                    <a:pt x="57261" y="270427"/>
                    <a:pt x="6990" y="346627"/>
                    <a:pt x="640" y="336573"/>
                  </a:cubicBezTo>
                  <a:cubicBezTo>
                    <a:pt x="-5710" y="326519"/>
                    <a:pt x="37153" y="233915"/>
                    <a:pt x="41915" y="200048"/>
                  </a:cubicBezTo>
                  <a:cubicBezTo>
                    <a:pt x="46677" y="166181"/>
                    <a:pt x="25511" y="136019"/>
                    <a:pt x="29215" y="133373"/>
                  </a:cubicBezTo>
                  <a:cubicBezTo>
                    <a:pt x="32919" y="130727"/>
                    <a:pt x="64140" y="200048"/>
                    <a:pt x="64140" y="184173"/>
                  </a:cubicBezTo>
                  <a:cubicBezTo>
                    <a:pt x="64140" y="168298"/>
                    <a:pt x="18102" y="2140"/>
                    <a:pt x="19690" y="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E1ECEF34-EE42-CECD-031E-D81CC74D6E53}"/>
                </a:ext>
              </a:extLst>
            </p:cNvPr>
            <p:cNvSpPr/>
            <p:nvPr/>
          </p:nvSpPr>
          <p:spPr>
            <a:xfrm>
              <a:off x="3409816" y="3875984"/>
              <a:ext cx="178225" cy="168974"/>
            </a:xfrm>
            <a:custGeom>
              <a:avLst/>
              <a:gdLst>
                <a:gd name="connsiteX0" fmla="*/ 139834 w 178225"/>
                <a:gd name="connsiteY0" fmla="*/ 691 h 168974"/>
                <a:gd name="connsiteX1" fmla="*/ 149359 w 178225"/>
                <a:gd name="connsiteY1" fmla="*/ 83241 h 168974"/>
                <a:gd name="connsiteX2" fmla="*/ 92209 w 178225"/>
                <a:gd name="connsiteY2" fmla="*/ 130866 h 168974"/>
                <a:gd name="connsiteX3" fmla="*/ 133484 w 178225"/>
                <a:gd name="connsiteY3" fmla="*/ 146741 h 168974"/>
                <a:gd name="connsiteX4" fmla="*/ 134 w 178225"/>
                <a:gd name="connsiteY4" fmla="*/ 165791 h 168974"/>
                <a:gd name="connsiteX5" fmla="*/ 162059 w 178225"/>
                <a:gd name="connsiteY5" fmla="*/ 162616 h 168974"/>
                <a:gd name="connsiteX6" fmla="*/ 171584 w 178225"/>
                <a:gd name="connsiteY6" fmla="*/ 105466 h 168974"/>
                <a:gd name="connsiteX7" fmla="*/ 177934 w 178225"/>
                <a:gd name="connsiteY7" fmla="*/ 76891 h 168974"/>
                <a:gd name="connsiteX8" fmla="*/ 162059 w 178225"/>
                <a:gd name="connsiteY8" fmla="*/ 140391 h 168974"/>
                <a:gd name="connsiteX9" fmla="*/ 92209 w 178225"/>
                <a:gd name="connsiteY9" fmla="*/ 114991 h 168974"/>
                <a:gd name="connsiteX10" fmla="*/ 89034 w 178225"/>
                <a:gd name="connsiteY10" fmla="*/ 54666 h 168974"/>
                <a:gd name="connsiteX11" fmla="*/ 114434 w 178225"/>
                <a:gd name="connsiteY11" fmla="*/ 99116 h 168974"/>
                <a:gd name="connsiteX12" fmla="*/ 165234 w 178225"/>
                <a:gd name="connsiteY12" fmla="*/ 45141 h 168974"/>
                <a:gd name="connsiteX13" fmla="*/ 139834 w 178225"/>
                <a:gd name="connsiteY13" fmla="*/ 691 h 16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225" h="168974">
                  <a:moveTo>
                    <a:pt x="139834" y="691"/>
                  </a:moveTo>
                  <a:cubicBezTo>
                    <a:pt x="137188" y="7041"/>
                    <a:pt x="157296" y="61545"/>
                    <a:pt x="149359" y="83241"/>
                  </a:cubicBezTo>
                  <a:cubicBezTo>
                    <a:pt x="141422" y="104937"/>
                    <a:pt x="94855" y="120283"/>
                    <a:pt x="92209" y="130866"/>
                  </a:cubicBezTo>
                  <a:cubicBezTo>
                    <a:pt x="89563" y="141449"/>
                    <a:pt x="148830" y="140920"/>
                    <a:pt x="133484" y="146741"/>
                  </a:cubicBezTo>
                  <a:cubicBezTo>
                    <a:pt x="118138" y="152562"/>
                    <a:pt x="-4628" y="163145"/>
                    <a:pt x="134" y="165791"/>
                  </a:cubicBezTo>
                  <a:cubicBezTo>
                    <a:pt x="4896" y="168437"/>
                    <a:pt x="133484" y="172670"/>
                    <a:pt x="162059" y="162616"/>
                  </a:cubicBezTo>
                  <a:cubicBezTo>
                    <a:pt x="190634" y="152562"/>
                    <a:pt x="168938" y="119753"/>
                    <a:pt x="171584" y="105466"/>
                  </a:cubicBezTo>
                  <a:cubicBezTo>
                    <a:pt x="174230" y="91179"/>
                    <a:pt x="179522" y="71070"/>
                    <a:pt x="177934" y="76891"/>
                  </a:cubicBezTo>
                  <a:cubicBezTo>
                    <a:pt x="176347" y="82712"/>
                    <a:pt x="176347" y="134041"/>
                    <a:pt x="162059" y="140391"/>
                  </a:cubicBezTo>
                  <a:cubicBezTo>
                    <a:pt x="147771" y="146741"/>
                    <a:pt x="104380" y="129278"/>
                    <a:pt x="92209" y="114991"/>
                  </a:cubicBezTo>
                  <a:cubicBezTo>
                    <a:pt x="80038" y="100704"/>
                    <a:pt x="85330" y="57312"/>
                    <a:pt x="89034" y="54666"/>
                  </a:cubicBezTo>
                  <a:cubicBezTo>
                    <a:pt x="92738" y="52020"/>
                    <a:pt x="101734" y="100703"/>
                    <a:pt x="114434" y="99116"/>
                  </a:cubicBezTo>
                  <a:cubicBezTo>
                    <a:pt x="127134" y="97529"/>
                    <a:pt x="165234" y="45141"/>
                    <a:pt x="165234" y="45141"/>
                  </a:cubicBezTo>
                  <a:cubicBezTo>
                    <a:pt x="170526" y="33499"/>
                    <a:pt x="142480" y="-5659"/>
                    <a:pt x="139834" y="6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5833649A-FB52-E198-FBE8-5DA868B229F3}"/>
                </a:ext>
              </a:extLst>
            </p:cNvPr>
            <p:cNvSpPr/>
            <p:nvPr/>
          </p:nvSpPr>
          <p:spPr>
            <a:xfrm>
              <a:off x="3247934" y="4380539"/>
              <a:ext cx="400690" cy="277193"/>
            </a:xfrm>
            <a:custGeom>
              <a:avLst/>
              <a:gdLst>
                <a:gd name="connsiteX0" fmla="*/ 91 w 400690"/>
                <a:gd name="connsiteY0" fmla="*/ 277186 h 277193"/>
                <a:gd name="connsiteX1" fmla="*/ 187416 w 400690"/>
                <a:gd name="connsiteY1" fmla="*/ 140661 h 277193"/>
                <a:gd name="connsiteX2" fmla="*/ 269966 w 400690"/>
                <a:gd name="connsiteY2" fmla="*/ 121611 h 277193"/>
                <a:gd name="connsiteX3" fmla="*/ 257266 w 400690"/>
                <a:gd name="connsiteY3" fmla="*/ 153361 h 277193"/>
                <a:gd name="connsiteX4" fmla="*/ 400141 w 400690"/>
                <a:gd name="connsiteY4" fmla="*/ 961 h 277193"/>
                <a:gd name="connsiteX5" fmla="*/ 301716 w 400690"/>
                <a:gd name="connsiteY5" fmla="*/ 93036 h 277193"/>
                <a:gd name="connsiteX6" fmla="*/ 181066 w 400690"/>
                <a:gd name="connsiteY6" fmla="*/ 185111 h 277193"/>
                <a:gd name="connsiteX7" fmla="*/ 209641 w 400690"/>
                <a:gd name="connsiteY7" fmla="*/ 93036 h 277193"/>
                <a:gd name="connsiteX8" fmla="*/ 158841 w 400690"/>
                <a:gd name="connsiteY8" fmla="*/ 115261 h 277193"/>
                <a:gd name="connsiteX9" fmla="*/ 162016 w 400690"/>
                <a:gd name="connsiteY9" fmla="*/ 147011 h 277193"/>
                <a:gd name="connsiteX10" fmla="*/ 91 w 400690"/>
                <a:gd name="connsiteY10" fmla="*/ 277186 h 27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690" h="277193">
                  <a:moveTo>
                    <a:pt x="91" y="277186"/>
                  </a:moveTo>
                  <a:cubicBezTo>
                    <a:pt x="4324" y="276128"/>
                    <a:pt x="142437" y="166590"/>
                    <a:pt x="187416" y="140661"/>
                  </a:cubicBezTo>
                  <a:cubicBezTo>
                    <a:pt x="232395" y="114732"/>
                    <a:pt x="258324" y="119494"/>
                    <a:pt x="269966" y="121611"/>
                  </a:cubicBezTo>
                  <a:cubicBezTo>
                    <a:pt x="281608" y="123728"/>
                    <a:pt x="235570" y="173469"/>
                    <a:pt x="257266" y="153361"/>
                  </a:cubicBezTo>
                  <a:cubicBezTo>
                    <a:pt x="278962" y="133253"/>
                    <a:pt x="392733" y="11015"/>
                    <a:pt x="400141" y="961"/>
                  </a:cubicBezTo>
                  <a:cubicBezTo>
                    <a:pt x="407549" y="-9093"/>
                    <a:pt x="338229" y="62344"/>
                    <a:pt x="301716" y="93036"/>
                  </a:cubicBezTo>
                  <a:cubicBezTo>
                    <a:pt x="265204" y="123728"/>
                    <a:pt x="196412" y="185111"/>
                    <a:pt x="181066" y="185111"/>
                  </a:cubicBezTo>
                  <a:cubicBezTo>
                    <a:pt x="165720" y="185111"/>
                    <a:pt x="213345" y="104678"/>
                    <a:pt x="209641" y="93036"/>
                  </a:cubicBezTo>
                  <a:cubicBezTo>
                    <a:pt x="205937" y="81394"/>
                    <a:pt x="166779" y="106265"/>
                    <a:pt x="158841" y="115261"/>
                  </a:cubicBezTo>
                  <a:cubicBezTo>
                    <a:pt x="150904" y="124257"/>
                    <a:pt x="184241" y="121611"/>
                    <a:pt x="162016" y="147011"/>
                  </a:cubicBezTo>
                  <a:cubicBezTo>
                    <a:pt x="139791" y="172411"/>
                    <a:pt x="-4142" y="278244"/>
                    <a:pt x="91" y="277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E0D839BE-2FFE-3528-031B-A7425A38B0D6}"/>
                </a:ext>
              </a:extLst>
            </p:cNvPr>
            <p:cNvSpPr/>
            <p:nvPr/>
          </p:nvSpPr>
          <p:spPr>
            <a:xfrm>
              <a:off x="3243323" y="3857434"/>
              <a:ext cx="166903" cy="768390"/>
            </a:xfrm>
            <a:custGeom>
              <a:avLst/>
              <a:gdLst>
                <a:gd name="connsiteX0" fmla="*/ 166627 w 166903"/>
                <a:gd name="connsiteY0" fmla="*/ 191 h 768390"/>
                <a:gd name="connsiteX1" fmla="*/ 42802 w 166903"/>
                <a:gd name="connsiteY1" fmla="*/ 285941 h 768390"/>
                <a:gd name="connsiteX2" fmla="*/ 14227 w 166903"/>
                <a:gd name="connsiteY2" fmla="*/ 317691 h 768390"/>
                <a:gd name="connsiteX3" fmla="*/ 1527 w 166903"/>
                <a:gd name="connsiteY3" fmla="*/ 406591 h 768390"/>
                <a:gd name="connsiteX4" fmla="*/ 20577 w 166903"/>
                <a:gd name="connsiteY4" fmla="*/ 765366 h 768390"/>
                <a:gd name="connsiteX5" fmla="*/ 20577 w 166903"/>
                <a:gd name="connsiteY5" fmla="*/ 587566 h 768390"/>
                <a:gd name="connsiteX6" fmla="*/ 14227 w 166903"/>
                <a:gd name="connsiteY6" fmla="*/ 749491 h 768390"/>
                <a:gd name="connsiteX7" fmla="*/ 65027 w 166903"/>
                <a:gd name="connsiteY7" fmla="*/ 279591 h 768390"/>
                <a:gd name="connsiteX8" fmla="*/ 58677 w 166903"/>
                <a:gd name="connsiteY8" fmla="*/ 181166 h 768390"/>
                <a:gd name="connsiteX9" fmla="*/ 4702 w 166903"/>
                <a:gd name="connsiteY9" fmla="*/ 333566 h 768390"/>
                <a:gd name="connsiteX10" fmla="*/ 166627 w 166903"/>
                <a:gd name="connsiteY10" fmla="*/ 191 h 7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903" h="768390">
                  <a:moveTo>
                    <a:pt x="166627" y="191"/>
                  </a:moveTo>
                  <a:cubicBezTo>
                    <a:pt x="172977" y="-7746"/>
                    <a:pt x="68202" y="233024"/>
                    <a:pt x="42802" y="285941"/>
                  </a:cubicBezTo>
                  <a:cubicBezTo>
                    <a:pt x="17402" y="338858"/>
                    <a:pt x="21106" y="297583"/>
                    <a:pt x="14227" y="317691"/>
                  </a:cubicBezTo>
                  <a:cubicBezTo>
                    <a:pt x="7348" y="337799"/>
                    <a:pt x="469" y="331979"/>
                    <a:pt x="1527" y="406591"/>
                  </a:cubicBezTo>
                  <a:cubicBezTo>
                    <a:pt x="2585" y="481203"/>
                    <a:pt x="17402" y="735203"/>
                    <a:pt x="20577" y="765366"/>
                  </a:cubicBezTo>
                  <a:cubicBezTo>
                    <a:pt x="23752" y="795529"/>
                    <a:pt x="21635" y="590212"/>
                    <a:pt x="20577" y="587566"/>
                  </a:cubicBezTo>
                  <a:cubicBezTo>
                    <a:pt x="19519" y="584920"/>
                    <a:pt x="6819" y="800820"/>
                    <a:pt x="14227" y="749491"/>
                  </a:cubicBezTo>
                  <a:cubicBezTo>
                    <a:pt x="21635" y="698162"/>
                    <a:pt x="57619" y="374312"/>
                    <a:pt x="65027" y="279591"/>
                  </a:cubicBezTo>
                  <a:cubicBezTo>
                    <a:pt x="72435" y="184870"/>
                    <a:pt x="68731" y="172170"/>
                    <a:pt x="58677" y="181166"/>
                  </a:cubicBezTo>
                  <a:cubicBezTo>
                    <a:pt x="48623" y="190162"/>
                    <a:pt x="-18052" y="361612"/>
                    <a:pt x="4702" y="333566"/>
                  </a:cubicBezTo>
                  <a:cubicBezTo>
                    <a:pt x="27456" y="305520"/>
                    <a:pt x="160277" y="8128"/>
                    <a:pt x="166627" y="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332568D9-C940-1F33-2A79-104D161AA160}"/>
                </a:ext>
              </a:extLst>
            </p:cNvPr>
            <p:cNvSpPr/>
            <p:nvPr/>
          </p:nvSpPr>
          <p:spPr>
            <a:xfrm>
              <a:off x="3536996" y="2942179"/>
              <a:ext cx="365086" cy="808333"/>
            </a:xfrm>
            <a:custGeom>
              <a:avLst/>
              <a:gdLst>
                <a:gd name="connsiteX0" fmla="*/ 57104 w 365086"/>
                <a:gd name="connsiteY0" fmla="*/ 807496 h 808333"/>
                <a:gd name="connsiteX1" fmla="*/ 165054 w 365086"/>
                <a:gd name="connsiteY1" fmla="*/ 655096 h 808333"/>
                <a:gd name="connsiteX2" fmla="*/ 358729 w 365086"/>
                <a:gd name="connsiteY2" fmla="*/ 439196 h 808333"/>
                <a:gd name="connsiteX3" fmla="*/ 250779 w 365086"/>
                <a:gd name="connsiteY3" fmla="*/ 537621 h 808333"/>
                <a:gd name="connsiteX4" fmla="*/ 92029 w 365086"/>
                <a:gd name="connsiteY4" fmla="*/ 670971 h 808333"/>
                <a:gd name="connsiteX5" fmla="*/ 326979 w 365086"/>
                <a:gd name="connsiteY5" fmla="*/ 458246 h 808333"/>
                <a:gd name="connsiteX6" fmla="*/ 111079 w 365086"/>
                <a:gd name="connsiteY6" fmla="*/ 597946 h 808333"/>
                <a:gd name="connsiteX7" fmla="*/ 365079 w 365086"/>
                <a:gd name="connsiteY7" fmla="*/ 391571 h 808333"/>
                <a:gd name="connsiteX8" fmla="*/ 101554 w 365086"/>
                <a:gd name="connsiteY8" fmla="*/ 550321 h 808333"/>
                <a:gd name="connsiteX9" fmla="*/ 177754 w 365086"/>
                <a:gd name="connsiteY9" fmla="*/ 404271 h 808333"/>
                <a:gd name="connsiteX10" fmla="*/ 342854 w 365086"/>
                <a:gd name="connsiteY10" fmla="*/ 13746 h 808333"/>
                <a:gd name="connsiteX11" fmla="*/ 257129 w 365086"/>
                <a:gd name="connsiteY11" fmla="*/ 134396 h 808333"/>
                <a:gd name="connsiteX12" fmla="*/ 31704 w 365086"/>
                <a:gd name="connsiteY12" fmla="*/ 575721 h 808333"/>
                <a:gd name="connsiteX13" fmla="*/ 25354 w 365086"/>
                <a:gd name="connsiteY13" fmla="*/ 610646 h 808333"/>
                <a:gd name="connsiteX14" fmla="*/ 253954 w 365086"/>
                <a:gd name="connsiteY14" fmla="*/ 182021 h 808333"/>
                <a:gd name="connsiteX15" fmla="*/ 234904 w 365086"/>
                <a:gd name="connsiteY15" fmla="*/ 70896 h 808333"/>
                <a:gd name="connsiteX16" fmla="*/ 225379 w 365086"/>
                <a:gd name="connsiteY16" fmla="*/ 159796 h 808333"/>
                <a:gd name="connsiteX17" fmla="*/ 130129 w 365086"/>
                <a:gd name="connsiteY17" fmla="*/ 474121 h 808333"/>
                <a:gd name="connsiteX18" fmla="*/ 133304 w 365086"/>
                <a:gd name="connsiteY18" fmla="*/ 588421 h 808333"/>
                <a:gd name="connsiteX19" fmla="*/ 57104 w 365086"/>
                <a:gd name="connsiteY19" fmla="*/ 807496 h 80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086" h="808333">
                  <a:moveTo>
                    <a:pt x="57104" y="807496"/>
                  </a:moveTo>
                  <a:cubicBezTo>
                    <a:pt x="62396" y="818609"/>
                    <a:pt x="114783" y="716479"/>
                    <a:pt x="165054" y="655096"/>
                  </a:cubicBezTo>
                  <a:cubicBezTo>
                    <a:pt x="215325" y="593713"/>
                    <a:pt x="344442" y="458775"/>
                    <a:pt x="358729" y="439196"/>
                  </a:cubicBezTo>
                  <a:cubicBezTo>
                    <a:pt x="373016" y="419617"/>
                    <a:pt x="295229" y="498992"/>
                    <a:pt x="250779" y="537621"/>
                  </a:cubicBezTo>
                  <a:cubicBezTo>
                    <a:pt x="206329" y="576250"/>
                    <a:pt x="79329" y="684200"/>
                    <a:pt x="92029" y="670971"/>
                  </a:cubicBezTo>
                  <a:cubicBezTo>
                    <a:pt x="104729" y="657742"/>
                    <a:pt x="323804" y="470417"/>
                    <a:pt x="326979" y="458246"/>
                  </a:cubicBezTo>
                  <a:cubicBezTo>
                    <a:pt x="330154" y="446075"/>
                    <a:pt x="104729" y="609058"/>
                    <a:pt x="111079" y="597946"/>
                  </a:cubicBezTo>
                  <a:cubicBezTo>
                    <a:pt x="117429" y="586834"/>
                    <a:pt x="366667" y="399509"/>
                    <a:pt x="365079" y="391571"/>
                  </a:cubicBezTo>
                  <a:cubicBezTo>
                    <a:pt x="363491" y="383633"/>
                    <a:pt x="132775" y="548204"/>
                    <a:pt x="101554" y="550321"/>
                  </a:cubicBezTo>
                  <a:cubicBezTo>
                    <a:pt x="70333" y="552438"/>
                    <a:pt x="137537" y="493700"/>
                    <a:pt x="177754" y="404271"/>
                  </a:cubicBezTo>
                  <a:cubicBezTo>
                    <a:pt x="217971" y="314842"/>
                    <a:pt x="329625" y="58725"/>
                    <a:pt x="342854" y="13746"/>
                  </a:cubicBezTo>
                  <a:cubicBezTo>
                    <a:pt x="356083" y="-31233"/>
                    <a:pt x="308987" y="40734"/>
                    <a:pt x="257129" y="134396"/>
                  </a:cubicBezTo>
                  <a:cubicBezTo>
                    <a:pt x="205271" y="228058"/>
                    <a:pt x="70333" y="496346"/>
                    <a:pt x="31704" y="575721"/>
                  </a:cubicBezTo>
                  <a:cubicBezTo>
                    <a:pt x="-6925" y="655096"/>
                    <a:pt x="-11688" y="676263"/>
                    <a:pt x="25354" y="610646"/>
                  </a:cubicBezTo>
                  <a:cubicBezTo>
                    <a:pt x="62396" y="545029"/>
                    <a:pt x="219029" y="271979"/>
                    <a:pt x="253954" y="182021"/>
                  </a:cubicBezTo>
                  <a:cubicBezTo>
                    <a:pt x="288879" y="92063"/>
                    <a:pt x="239666" y="74600"/>
                    <a:pt x="234904" y="70896"/>
                  </a:cubicBezTo>
                  <a:cubicBezTo>
                    <a:pt x="230142" y="67192"/>
                    <a:pt x="242842" y="92592"/>
                    <a:pt x="225379" y="159796"/>
                  </a:cubicBezTo>
                  <a:cubicBezTo>
                    <a:pt x="207917" y="227000"/>
                    <a:pt x="145475" y="402684"/>
                    <a:pt x="130129" y="474121"/>
                  </a:cubicBezTo>
                  <a:cubicBezTo>
                    <a:pt x="114783" y="545558"/>
                    <a:pt x="144946" y="539208"/>
                    <a:pt x="133304" y="588421"/>
                  </a:cubicBezTo>
                  <a:cubicBezTo>
                    <a:pt x="121662" y="637633"/>
                    <a:pt x="51812" y="796383"/>
                    <a:pt x="57104" y="80749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72F4626C-0163-CC4C-41FB-3F99A8BB6C79}"/>
                </a:ext>
              </a:extLst>
            </p:cNvPr>
            <p:cNvSpPr/>
            <p:nvPr/>
          </p:nvSpPr>
          <p:spPr>
            <a:xfrm>
              <a:off x="3488206" y="2841582"/>
              <a:ext cx="355558" cy="701947"/>
            </a:xfrm>
            <a:custGeom>
              <a:avLst/>
              <a:gdLst>
                <a:gd name="connsiteX0" fmla="*/ 36044 w 355558"/>
                <a:gd name="connsiteY0" fmla="*/ 43 h 701947"/>
                <a:gd name="connsiteX1" fmla="*/ 118594 w 355558"/>
                <a:gd name="connsiteY1" fmla="*/ 82593 h 701947"/>
                <a:gd name="connsiteX2" fmla="*/ 13819 w 355558"/>
                <a:gd name="connsiteY2" fmla="*/ 250868 h 701947"/>
                <a:gd name="connsiteX3" fmla="*/ 226544 w 355558"/>
                <a:gd name="connsiteY3" fmla="*/ 130218 h 701947"/>
                <a:gd name="connsiteX4" fmla="*/ 137644 w 355558"/>
                <a:gd name="connsiteY4" fmla="*/ 206418 h 701947"/>
                <a:gd name="connsiteX5" fmla="*/ 4294 w 355558"/>
                <a:gd name="connsiteY5" fmla="*/ 685843 h 701947"/>
                <a:gd name="connsiteX6" fmla="*/ 51919 w 355558"/>
                <a:gd name="connsiteY6" fmla="*/ 565193 h 701947"/>
                <a:gd name="connsiteX7" fmla="*/ 239244 w 355558"/>
                <a:gd name="connsiteY7" fmla="*/ 333418 h 701947"/>
                <a:gd name="connsiteX8" fmla="*/ 296394 w 355558"/>
                <a:gd name="connsiteY8" fmla="*/ 31793 h 701947"/>
                <a:gd name="connsiteX9" fmla="*/ 229719 w 355558"/>
                <a:gd name="connsiteY9" fmla="*/ 352468 h 701947"/>
                <a:gd name="connsiteX10" fmla="*/ 86844 w 355558"/>
                <a:gd name="connsiteY10" fmla="*/ 514393 h 701947"/>
                <a:gd name="connsiteX11" fmla="*/ 115419 w 355558"/>
                <a:gd name="connsiteY11" fmla="*/ 234993 h 701947"/>
                <a:gd name="connsiteX12" fmla="*/ 274169 w 355558"/>
                <a:gd name="connsiteY12" fmla="*/ 107993 h 701947"/>
                <a:gd name="connsiteX13" fmla="*/ 347194 w 355558"/>
                <a:gd name="connsiteY13" fmla="*/ 57193 h 701947"/>
                <a:gd name="connsiteX14" fmla="*/ 83669 w 355558"/>
                <a:gd name="connsiteY14" fmla="*/ 171493 h 701947"/>
                <a:gd name="connsiteX15" fmla="*/ 175744 w 355558"/>
                <a:gd name="connsiteY15" fmla="*/ 92118 h 701947"/>
                <a:gd name="connsiteX16" fmla="*/ 36044 w 355558"/>
                <a:gd name="connsiteY16" fmla="*/ 43 h 70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558" h="701947">
                  <a:moveTo>
                    <a:pt x="36044" y="43"/>
                  </a:moveTo>
                  <a:cubicBezTo>
                    <a:pt x="26519" y="-1545"/>
                    <a:pt x="122298" y="40789"/>
                    <a:pt x="118594" y="82593"/>
                  </a:cubicBezTo>
                  <a:cubicBezTo>
                    <a:pt x="114890" y="124397"/>
                    <a:pt x="-4173" y="242931"/>
                    <a:pt x="13819" y="250868"/>
                  </a:cubicBezTo>
                  <a:cubicBezTo>
                    <a:pt x="31811" y="258806"/>
                    <a:pt x="205907" y="137626"/>
                    <a:pt x="226544" y="130218"/>
                  </a:cubicBezTo>
                  <a:cubicBezTo>
                    <a:pt x="247181" y="122810"/>
                    <a:pt x="174686" y="113814"/>
                    <a:pt x="137644" y="206418"/>
                  </a:cubicBezTo>
                  <a:cubicBezTo>
                    <a:pt x="100602" y="299022"/>
                    <a:pt x="18581" y="626047"/>
                    <a:pt x="4294" y="685843"/>
                  </a:cubicBezTo>
                  <a:cubicBezTo>
                    <a:pt x="-9993" y="745639"/>
                    <a:pt x="12761" y="623930"/>
                    <a:pt x="51919" y="565193"/>
                  </a:cubicBezTo>
                  <a:cubicBezTo>
                    <a:pt x="91077" y="506456"/>
                    <a:pt x="198498" y="422318"/>
                    <a:pt x="239244" y="333418"/>
                  </a:cubicBezTo>
                  <a:cubicBezTo>
                    <a:pt x="279990" y="244518"/>
                    <a:pt x="297981" y="28618"/>
                    <a:pt x="296394" y="31793"/>
                  </a:cubicBezTo>
                  <a:cubicBezTo>
                    <a:pt x="294807" y="34968"/>
                    <a:pt x="264644" y="272035"/>
                    <a:pt x="229719" y="352468"/>
                  </a:cubicBezTo>
                  <a:cubicBezTo>
                    <a:pt x="194794" y="432901"/>
                    <a:pt x="105894" y="533972"/>
                    <a:pt x="86844" y="514393"/>
                  </a:cubicBezTo>
                  <a:cubicBezTo>
                    <a:pt x="67794" y="494814"/>
                    <a:pt x="84198" y="302726"/>
                    <a:pt x="115419" y="234993"/>
                  </a:cubicBezTo>
                  <a:cubicBezTo>
                    <a:pt x="146640" y="167260"/>
                    <a:pt x="235540" y="137626"/>
                    <a:pt x="274169" y="107993"/>
                  </a:cubicBezTo>
                  <a:cubicBezTo>
                    <a:pt x="312798" y="78360"/>
                    <a:pt x="378944" y="46610"/>
                    <a:pt x="347194" y="57193"/>
                  </a:cubicBezTo>
                  <a:cubicBezTo>
                    <a:pt x="315444" y="67776"/>
                    <a:pt x="112244" y="165672"/>
                    <a:pt x="83669" y="171493"/>
                  </a:cubicBezTo>
                  <a:cubicBezTo>
                    <a:pt x="55094" y="177314"/>
                    <a:pt x="177332" y="115931"/>
                    <a:pt x="175744" y="92118"/>
                  </a:cubicBezTo>
                  <a:cubicBezTo>
                    <a:pt x="174156" y="68305"/>
                    <a:pt x="45569" y="1631"/>
                    <a:pt x="36044" y="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935EDC00-D181-4F10-8B7D-5007D33F4686}"/>
                </a:ext>
              </a:extLst>
            </p:cNvPr>
            <p:cNvSpPr/>
            <p:nvPr/>
          </p:nvSpPr>
          <p:spPr>
            <a:xfrm>
              <a:off x="3530523" y="2819226"/>
              <a:ext cx="235500" cy="704095"/>
            </a:xfrm>
            <a:custGeom>
              <a:avLst/>
              <a:gdLst>
                <a:gd name="connsiteX0" fmla="*/ 120727 w 235500"/>
                <a:gd name="connsiteY0" fmla="*/ 174 h 704095"/>
                <a:gd name="connsiteX1" fmla="*/ 152477 w 235500"/>
                <a:gd name="connsiteY1" fmla="*/ 197024 h 704095"/>
                <a:gd name="connsiteX2" fmla="*/ 77 w 235500"/>
                <a:gd name="connsiteY2" fmla="*/ 530399 h 704095"/>
                <a:gd name="connsiteX3" fmla="*/ 130252 w 235500"/>
                <a:gd name="connsiteY3" fmla="*/ 377999 h 704095"/>
                <a:gd name="connsiteX4" fmla="*/ 25477 w 235500"/>
                <a:gd name="connsiteY4" fmla="*/ 701849 h 704095"/>
                <a:gd name="connsiteX5" fmla="*/ 63577 w 235500"/>
                <a:gd name="connsiteY5" fmla="*/ 508174 h 704095"/>
                <a:gd name="connsiteX6" fmla="*/ 130252 w 235500"/>
                <a:gd name="connsiteY6" fmla="*/ 254174 h 704095"/>
                <a:gd name="connsiteX7" fmla="*/ 231852 w 235500"/>
                <a:gd name="connsiteY7" fmla="*/ 171624 h 704095"/>
                <a:gd name="connsiteX8" fmla="*/ 190577 w 235500"/>
                <a:gd name="connsiteY8" fmla="*/ 104949 h 704095"/>
                <a:gd name="connsiteX9" fmla="*/ 235027 w 235500"/>
                <a:gd name="connsiteY9" fmla="*/ 181149 h 704095"/>
                <a:gd name="connsiteX10" fmla="*/ 155652 w 235500"/>
                <a:gd name="connsiteY10" fmla="*/ 162099 h 704095"/>
                <a:gd name="connsiteX11" fmla="*/ 120727 w 235500"/>
                <a:gd name="connsiteY11" fmla="*/ 174 h 70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500" h="704095">
                  <a:moveTo>
                    <a:pt x="120727" y="174"/>
                  </a:moveTo>
                  <a:cubicBezTo>
                    <a:pt x="120198" y="5995"/>
                    <a:pt x="172585" y="108653"/>
                    <a:pt x="152477" y="197024"/>
                  </a:cubicBezTo>
                  <a:cubicBezTo>
                    <a:pt x="132369" y="285395"/>
                    <a:pt x="3781" y="500237"/>
                    <a:pt x="77" y="530399"/>
                  </a:cubicBezTo>
                  <a:cubicBezTo>
                    <a:pt x="-3627" y="560562"/>
                    <a:pt x="126019" y="349424"/>
                    <a:pt x="130252" y="377999"/>
                  </a:cubicBezTo>
                  <a:cubicBezTo>
                    <a:pt x="134485" y="406574"/>
                    <a:pt x="36589" y="680153"/>
                    <a:pt x="25477" y="701849"/>
                  </a:cubicBezTo>
                  <a:cubicBezTo>
                    <a:pt x="14365" y="723545"/>
                    <a:pt x="46115" y="582786"/>
                    <a:pt x="63577" y="508174"/>
                  </a:cubicBezTo>
                  <a:cubicBezTo>
                    <a:pt x="81039" y="433562"/>
                    <a:pt x="102206" y="310265"/>
                    <a:pt x="130252" y="254174"/>
                  </a:cubicBezTo>
                  <a:cubicBezTo>
                    <a:pt x="158298" y="198083"/>
                    <a:pt x="221798" y="196495"/>
                    <a:pt x="231852" y="171624"/>
                  </a:cubicBezTo>
                  <a:cubicBezTo>
                    <a:pt x="241906" y="146753"/>
                    <a:pt x="190048" y="103362"/>
                    <a:pt x="190577" y="104949"/>
                  </a:cubicBezTo>
                  <a:cubicBezTo>
                    <a:pt x="191106" y="106536"/>
                    <a:pt x="240848" y="171624"/>
                    <a:pt x="235027" y="181149"/>
                  </a:cubicBezTo>
                  <a:cubicBezTo>
                    <a:pt x="229206" y="190674"/>
                    <a:pt x="173115" y="188557"/>
                    <a:pt x="155652" y="162099"/>
                  </a:cubicBezTo>
                  <a:cubicBezTo>
                    <a:pt x="138189" y="135641"/>
                    <a:pt x="121256" y="-5647"/>
                    <a:pt x="120727" y="1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ED9BD168-12E2-8BA0-1FDF-F43C54404EDC}"/>
                </a:ext>
              </a:extLst>
            </p:cNvPr>
            <p:cNvSpPr/>
            <p:nvPr/>
          </p:nvSpPr>
          <p:spPr>
            <a:xfrm>
              <a:off x="2571532" y="3057416"/>
              <a:ext cx="270492" cy="559052"/>
            </a:xfrm>
            <a:custGeom>
              <a:avLst/>
              <a:gdLst>
                <a:gd name="connsiteX0" fmla="*/ 218 w 270492"/>
                <a:gd name="connsiteY0" fmla="*/ 109 h 559052"/>
                <a:gd name="connsiteX1" fmla="*/ 168493 w 270492"/>
                <a:gd name="connsiteY1" fmla="*/ 66784 h 559052"/>
                <a:gd name="connsiteX2" fmla="*/ 181193 w 270492"/>
                <a:gd name="connsiteY2" fmla="*/ 139809 h 559052"/>
                <a:gd name="connsiteX3" fmla="*/ 152618 w 270492"/>
                <a:gd name="connsiteY3" fmla="*/ 120759 h 559052"/>
                <a:gd name="connsiteX4" fmla="*/ 257393 w 270492"/>
                <a:gd name="connsiteY4" fmla="*/ 355709 h 559052"/>
                <a:gd name="connsiteX5" fmla="*/ 212943 w 270492"/>
                <a:gd name="connsiteY5" fmla="*/ 317609 h 559052"/>
                <a:gd name="connsiteX6" fmla="*/ 270093 w 270492"/>
                <a:gd name="connsiteY6" fmla="*/ 558909 h 559052"/>
                <a:gd name="connsiteX7" fmla="*/ 238343 w 270492"/>
                <a:gd name="connsiteY7" fmla="*/ 349359 h 559052"/>
                <a:gd name="connsiteX8" fmla="*/ 238343 w 270492"/>
                <a:gd name="connsiteY8" fmla="*/ 123934 h 559052"/>
                <a:gd name="connsiteX9" fmla="*/ 162143 w 270492"/>
                <a:gd name="connsiteY9" fmla="*/ 136634 h 559052"/>
                <a:gd name="connsiteX10" fmla="*/ 143093 w 270492"/>
                <a:gd name="connsiteY10" fmla="*/ 104884 h 559052"/>
                <a:gd name="connsiteX11" fmla="*/ 51018 w 270492"/>
                <a:gd name="connsiteY11" fmla="*/ 69959 h 559052"/>
                <a:gd name="connsiteX12" fmla="*/ 130393 w 270492"/>
                <a:gd name="connsiteY12" fmla="*/ 82659 h 559052"/>
                <a:gd name="connsiteX13" fmla="*/ 218 w 270492"/>
                <a:gd name="connsiteY13" fmla="*/ 109 h 5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492" h="559052">
                  <a:moveTo>
                    <a:pt x="218" y="109"/>
                  </a:moveTo>
                  <a:cubicBezTo>
                    <a:pt x="6568" y="-2537"/>
                    <a:pt x="138331" y="43501"/>
                    <a:pt x="168493" y="66784"/>
                  </a:cubicBezTo>
                  <a:cubicBezTo>
                    <a:pt x="198655" y="90067"/>
                    <a:pt x="183839" y="130813"/>
                    <a:pt x="181193" y="139809"/>
                  </a:cubicBezTo>
                  <a:cubicBezTo>
                    <a:pt x="178547" y="148805"/>
                    <a:pt x="139918" y="84776"/>
                    <a:pt x="152618" y="120759"/>
                  </a:cubicBezTo>
                  <a:cubicBezTo>
                    <a:pt x="165318" y="156742"/>
                    <a:pt x="247339" y="322901"/>
                    <a:pt x="257393" y="355709"/>
                  </a:cubicBezTo>
                  <a:cubicBezTo>
                    <a:pt x="267447" y="388517"/>
                    <a:pt x="210826" y="283742"/>
                    <a:pt x="212943" y="317609"/>
                  </a:cubicBezTo>
                  <a:cubicBezTo>
                    <a:pt x="215060" y="351476"/>
                    <a:pt x="265860" y="553617"/>
                    <a:pt x="270093" y="558909"/>
                  </a:cubicBezTo>
                  <a:cubicBezTo>
                    <a:pt x="274326" y="564201"/>
                    <a:pt x="243635" y="421855"/>
                    <a:pt x="238343" y="349359"/>
                  </a:cubicBezTo>
                  <a:cubicBezTo>
                    <a:pt x="233051" y="276863"/>
                    <a:pt x="251043" y="159388"/>
                    <a:pt x="238343" y="123934"/>
                  </a:cubicBezTo>
                  <a:cubicBezTo>
                    <a:pt x="225643" y="88480"/>
                    <a:pt x="178018" y="139809"/>
                    <a:pt x="162143" y="136634"/>
                  </a:cubicBezTo>
                  <a:cubicBezTo>
                    <a:pt x="146268" y="133459"/>
                    <a:pt x="161614" y="115997"/>
                    <a:pt x="143093" y="104884"/>
                  </a:cubicBezTo>
                  <a:cubicBezTo>
                    <a:pt x="124572" y="93772"/>
                    <a:pt x="53135" y="73663"/>
                    <a:pt x="51018" y="69959"/>
                  </a:cubicBezTo>
                  <a:cubicBezTo>
                    <a:pt x="48901" y="66255"/>
                    <a:pt x="133039" y="90596"/>
                    <a:pt x="130393" y="82659"/>
                  </a:cubicBezTo>
                  <a:cubicBezTo>
                    <a:pt x="127747" y="74722"/>
                    <a:pt x="-6132" y="2755"/>
                    <a:pt x="218" y="1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BF4B9A4B-7CBD-C188-51C0-DB011A961C3D}"/>
                </a:ext>
              </a:extLst>
            </p:cNvPr>
            <p:cNvSpPr/>
            <p:nvPr/>
          </p:nvSpPr>
          <p:spPr>
            <a:xfrm>
              <a:off x="2844592" y="3673040"/>
              <a:ext cx="257399" cy="273714"/>
            </a:xfrm>
            <a:custGeom>
              <a:avLst/>
              <a:gdLst>
                <a:gd name="connsiteX0" fmla="*/ 208 w 257399"/>
                <a:gd name="connsiteY0" fmla="*/ 435 h 273714"/>
                <a:gd name="connsiteX1" fmla="*/ 197058 w 257399"/>
                <a:gd name="connsiteY1" fmla="*/ 82985 h 273714"/>
                <a:gd name="connsiteX2" fmla="*/ 197058 w 257399"/>
                <a:gd name="connsiteY2" fmla="*/ 127435 h 273714"/>
                <a:gd name="connsiteX3" fmla="*/ 257383 w 257399"/>
                <a:gd name="connsiteY3" fmla="*/ 175060 h 273714"/>
                <a:gd name="connsiteX4" fmla="*/ 190708 w 257399"/>
                <a:gd name="connsiteY4" fmla="*/ 156010 h 273714"/>
                <a:gd name="connsiteX5" fmla="*/ 155783 w 257399"/>
                <a:gd name="connsiteY5" fmla="*/ 273485 h 273714"/>
                <a:gd name="connsiteX6" fmla="*/ 200233 w 257399"/>
                <a:gd name="connsiteY6" fmla="*/ 121085 h 273714"/>
                <a:gd name="connsiteX7" fmla="*/ 168483 w 257399"/>
                <a:gd name="connsiteY7" fmla="*/ 19485 h 273714"/>
                <a:gd name="connsiteX8" fmla="*/ 158958 w 257399"/>
                <a:gd name="connsiteY8" fmla="*/ 48060 h 273714"/>
                <a:gd name="connsiteX9" fmla="*/ 208 w 257399"/>
                <a:gd name="connsiteY9" fmla="*/ 435 h 2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399" h="273714">
                  <a:moveTo>
                    <a:pt x="208" y="435"/>
                  </a:moveTo>
                  <a:cubicBezTo>
                    <a:pt x="6558" y="6256"/>
                    <a:pt x="164250" y="61818"/>
                    <a:pt x="197058" y="82985"/>
                  </a:cubicBezTo>
                  <a:cubicBezTo>
                    <a:pt x="229866" y="104152"/>
                    <a:pt x="187004" y="112089"/>
                    <a:pt x="197058" y="127435"/>
                  </a:cubicBezTo>
                  <a:cubicBezTo>
                    <a:pt x="207112" y="142781"/>
                    <a:pt x="258441" y="170298"/>
                    <a:pt x="257383" y="175060"/>
                  </a:cubicBezTo>
                  <a:cubicBezTo>
                    <a:pt x="256325" y="179822"/>
                    <a:pt x="207641" y="139606"/>
                    <a:pt x="190708" y="156010"/>
                  </a:cubicBezTo>
                  <a:cubicBezTo>
                    <a:pt x="173775" y="172414"/>
                    <a:pt x="154196" y="279306"/>
                    <a:pt x="155783" y="273485"/>
                  </a:cubicBezTo>
                  <a:cubicBezTo>
                    <a:pt x="157371" y="267664"/>
                    <a:pt x="198116" y="163418"/>
                    <a:pt x="200233" y="121085"/>
                  </a:cubicBezTo>
                  <a:cubicBezTo>
                    <a:pt x="202350" y="78752"/>
                    <a:pt x="175362" y="31656"/>
                    <a:pt x="168483" y="19485"/>
                  </a:cubicBezTo>
                  <a:cubicBezTo>
                    <a:pt x="161604" y="7314"/>
                    <a:pt x="183300" y="47002"/>
                    <a:pt x="158958" y="48060"/>
                  </a:cubicBezTo>
                  <a:cubicBezTo>
                    <a:pt x="134616" y="49118"/>
                    <a:pt x="-6142" y="-5386"/>
                    <a:pt x="208" y="43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5C54E3E6-12DF-1C2E-2BAA-574D711C2BD8}"/>
                </a:ext>
              </a:extLst>
            </p:cNvPr>
            <p:cNvSpPr/>
            <p:nvPr/>
          </p:nvSpPr>
          <p:spPr>
            <a:xfrm>
              <a:off x="1743073" y="3873190"/>
              <a:ext cx="146101" cy="76573"/>
            </a:xfrm>
            <a:custGeom>
              <a:avLst/>
              <a:gdLst>
                <a:gd name="connsiteX0" fmla="*/ 2 w 146101"/>
                <a:gd name="connsiteY0" fmla="*/ 310 h 76573"/>
                <a:gd name="connsiteX1" fmla="*/ 111127 w 146101"/>
                <a:gd name="connsiteY1" fmla="*/ 19360 h 76573"/>
                <a:gd name="connsiteX2" fmla="*/ 101602 w 146101"/>
                <a:gd name="connsiteY2" fmla="*/ 28885 h 76573"/>
                <a:gd name="connsiteX3" fmla="*/ 146052 w 146101"/>
                <a:gd name="connsiteY3" fmla="*/ 76510 h 76573"/>
                <a:gd name="connsiteX4" fmla="*/ 107952 w 146101"/>
                <a:gd name="connsiteY4" fmla="*/ 38410 h 76573"/>
                <a:gd name="connsiteX5" fmla="*/ 2 w 146101"/>
                <a:gd name="connsiteY5" fmla="*/ 310 h 7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01" h="76573">
                  <a:moveTo>
                    <a:pt x="2" y="310"/>
                  </a:moveTo>
                  <a:cubicBezTo>
                    <a:pt x="531" y="-2865"/>
                    <a:pt x="111127" y="19360"/>
                    <a:pt x="111127" y="19360"/>
                  </a:cubicBezTo>
                  <a:cubicBezTo>
                    <a:pt x="128060" y="24122"/>
                    <a:pt x="95781" y="19360"/>
                    <a:pt x="101602" y="28885"/>
                  </a:cubicBezTo>
                  <a:cubicBezTo>
                    <a:pt x="107423" y="38410"/>
                    <a:pt x="144994" y="74922"/>
                    <a:pt x="146052" y="76510"/>
                  </a:cubicBezTo>
                  <a:cubicBezTo>
                    <a:pt x="147110" y="78098"/>
                    <a:pt x="131235" y="49522"/>
                    <a:pt x="107952" y="38410"/>
                  </a:cubicBezTo>
                  <a:cubicBezTo>
                    <a:pt x="84669" y="27298"/>
                    <a:pt x="-527" y="3485"/>
                    <a:pt x="2" y="31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EBD4A8AD-7B6E-9B61-2FD7-A4CFB8606944}"/>
                </a:ext>
              </a:extLst>
            </p:cNvPr>
            <p:cNvSpPr/>
            <p:nvPr/>
          </p:nvSpPr>
          <p:spPr>
            <a:xfrm>
              <a:off x="2178019" y="3733614"/>
              <a:ext cx="149306" cy="130386"/>
            </a:xfrm>
            <a:custGeom>
              <a:avLst/>
              <a:gdLst>
                <a:gd name="connsiteX0" fmla="*/ 31 w 149306"/>
                <a:gd name="connsiteY0" fmla="*/ 130361 h 130386"/>
                <a:gd name="connsiteX1" fmla="*/ 82581 w 149306"/>
                <a:gd name="connsiteY1" fmla="*/ 28761 h 130386"/>
                <a:gd name="connsiteX2" fmla="*/ 149256 w 149306"/>
                <a:gd name="connsiteY2" fmla="*/ 186 h 130386"/>
                <a:gd name="connsiteX3" fmla="*/ 92106 w 149306"/>
                <a:gd name="connsiteY3" fmla="*/ 38286 h 130386"/>
                <a:gd name="connsiteX4" fmla="*/ 31 w 149306"/>
                <a:gd name="connsiteY4" fmla="*/ 130361 h 13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06" h="130386">
                  <a:moveTo>
                    <a:pt x="31" y="130361"/>
                  </a:moveTo>
                  <a:cubicBezTo>
                    <a:pt x="-1556" y="128774"/>
                    <a:pt x="57710" y="50457"/>
                    <a:pt x="82581" y="28761"/>
                  </a:cubicBezTo>
                  <a:cubicBezTo>
                    <a:pt x="107452" y="7065"/>
                    <a:pt x="147669" y="-1401"/>
                    <a:pt x="149256" y="186"/>
                  </a:cubicBezTo>
                  <a:cubicBezTo>
                    <a:pt x="150843" y="1773"/>
                    <a:pt x="114331" y="17649"/>
                    <a:pt x="92106" y="38286"/>
                  </a:cubicBezTo>
                  <a:cubicBezTo>
                    <a:pt x="69881" y="58923"/>
                    <a:pt x="1618" y="131948"/>
                    <a:pt x="31" y="13036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50286EBF-C3C1-0C06-07C3-7AC090F67BC0}"/>
                </a:ext>
              </a:extLst>
            </p:cNvPr>
            <p:cNvSpPr/>
            <p:nvPr/>
          </p:nvSpPr>
          <p:spPr>
            <a:xfrm>
              <a:off x="2412896" y="3665831"/>
              <a:ext cx="241353" cy="109644"/>
            </a:xfrm>
            <a:custGeom>
              <a:avLst/>
              <a:gdLst>
                <a:gd name="connsiteX0" fmla="*/ 3279 w 241353"/>
                <a:gd name="connsiteY0" fmla="*/ 7644 h 109644"/>
                <a:gd name="connsiteX1" fmla="*/ 238229 w 241353"/>
                <a:gd name="connsiteY1" fmla="*/ 109244 h 109644"/>
                <a:gd name="connsiteX2" fmla="*/ 133454 w 241353"/>
                <a:gd name="connsiteY2" fmla="*/ 42569 h 109644"/>
                <a:gd name="connsiteX3" fmla="*/ 63604 w 241353"/>
                <a:gd name="connsiteY3" fmla="*/ 29869 h 109644"/>
                <a:gd name="connsiteX4" fmla="*/ 98529 w 241353"/>
                <a:gd name="connsiteY4" fmla="*/ 7644 h 109644"/>
                <a:gd name="connsiteX5" fmla="*/ 3279 w 241353"/>
                <a:gd name="connsiteY5" fmla="*/ 7644 h 1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53" h="109644">
                  <a:moveTo>
                    <a:pt x="3279" y="7644"/>
                  </a:moveTo>
                  <a:cubicBezTo>
                    <a:pt x="26562" y="24577"/>
                    <a:pt x="216533" y="103423"/>
                    <a:pt x="238229" y="109244"/>
                  </a:cubicBezTo>
                  <a:cubicBezTo>
                    <a:pt x="259925" y="115065"/>
                    <a:pt x="162558" y="55798"/>
                    <a:pt x="133454" y="42569"/>
                  </a:cubicBezTo>
                  <a:cubicBezTo>
                    <a:pt x="104350" y="29340"/>
                    <a:pt x="69425" y="35690"/>
                    <a:pt x="63604" y="29869"/>
                  </a:cubicBezTo>
                  <a:cubicBezTo>
                    <a:pt x="57783" y="24048"/>
                    <a:pt x="109112" y="8173"/>
                    <a:pt x="98529" y="7644"/>
                  </a:cubicBezTo>
                  <a:cubicBezTo>
                    <a:pt x="87946" y="7115"/>
                    <a:pt x="-20004" y="-9289"/>
                    <a:pt x="3279" y="764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7BF58E51-7941-E282-4230-60406F1BD9D2}"/>
                </a:ext>
              </a:extLst>
            </p:cNvPr>
            <p:cNvSpPr/>
            <p:nvPr/>
          </p:nvSpPr>
          <p:spPr>
            <a:xfrm>
              <a:off x="1499100" y="3573927"/>
              <a:ext cx="59829" cy="309117"/>
            </a:xfrm>
            <a:custGeom>
              <a:avLst/>
              <a:gdLst>
                <a:gd name="connsiteX0" fmla="*/ 59825 w 59829"/>
                <a:gd name="connsiteY0" fmla="*/ 1123 h 309117"/>
                <a:gd name="connsiteX1" fmla="*/ 2675 w 59829"/>
                <a:gd name="connsiteY1" fmla="*/ 305923 h 309117"/>
                <a:gd name="connsiteX2" fmla="*/ 9025 w 59829"/>
                <a:gd name="connsiteY2" fmla="*/ 163048 h 309117"/>
                <a:gd name="connsiteX3" fmla="*/ 5850 w 59829"/>
                <a:gd name="connsiteY3" fmla="*/ 201148 h 309117"/>
                <a:gd name="connsiteX4" fmla="*/ 59825 w 59829"/>
                <a:gd name="connsiteY4" fmla="*/ 1123 h 30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29" h="309117">
                  <a:moveTo>
                    <a:pt x="59825" y="1123"/>
                  </a:moveTo>
                  <a:cubicBezTo>
                    <a:pt x="59296" y="18585"/>
                    <a:pt x="11142" y="278935"/>
                    <a:pt x="2675" y="305923"/>
                  </a:cubicBezTo>
                  <a:cubicBezTo>
                    <a:pt x="-5792" y="332911"/>
                    <a:pt x="8496" y="180510"/>
                    <a:pt x="9025" y="163048"/>
                  </a:cubicBezTo>
                  <a:cubicBezTo>
                    <a:pt x="9554" y="145586"/>
                    <a:pt x="-1558" y="227077"/>
                    <a:pt x="5850" y="201148"/>
                  </a:cubicBezTo>
                  <a:cubicBezTo>
                    <a:pt x="13258" y="175219"/>
                    <a:pt x="60354" y="-16339"/>
                    <a:pt x="59825" y="11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BD9999F1-B8EA-B99E-1EDC-EE9807A4279A}"/>
                </a:ext>
              </a:extLst>
            </p:cNvPr>
            <p:cNvSpPr/>
            <p:nvPr/>
          </p:nvSpPr>
          <p:spPr>
            <a:xfrm>
              <a:off x="1543659" y="3755678"/>
              <a:ext cx="66081" cy="164680"/>
            </a:xfrm>
            <a:custGeom>
              <a:avLst/>
              <a:gdLst>
                <a:gd name="connsiteX0" fmla="*/ 66066 w 66081"/>
                <a:gd name="connsiteY0" fmla="*/ 347 h 164680"/>
                <a:gd name="connsiteX1" fmla="*/ 2566 w 66081"/>
                <a:gd name="connsiteY1" fmla="*/ 162272 h 164680"/>
                <a:gd name="connsiteX2" fmla="*/ 12091 w 66081"/>
                <a:gd name="connsiteY2" fmla="*/ 98772 h 164680"/>
                <a:gd name="connsiteX3" fmla="*/ 8916 w 66081"/>
                <a:gd name="connsiteY3" fmla="*/ 117822 h 164680"/>
                <a:gd name="connsiteX4" fmla="*/ 66066 w 66081"/>
                <a:gd name="connsiteY4" fmla="*/ 347 h 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81" h="164680">
                  <a:moveTo>
                    <a:pt x="66066" y="347"/>
                  </a:moveTo>
                  <a:cubicBezTo>
                    <a:pt x="65008" y="7755"/>
                    <a:pt x="11562" y="145868"/>
                    <a:pt x="2566" y="162272"/>
                  </a:cubicBezTo>
                  <a:cubicBezTo>
                    <a:pt x="-6430" y="178676"/>
                    <a:pt x="11033" y="106180"/>
                    <a:pt x="12091" y="98772"/>
                  </a:cubicBezTo>
                  <a:cubicBezTo>
                    <a:pt x="13149" y="91364"/>
                    <a:pt x="4154" y="129464"/>
                    <a:pt x="8916" y="117822"/>
                  </a:cubicBezTo>
                  <a:cubicBezTo>
                    <a:pt x="13678" y="106180"/>
                    <a:pt x="67124" y="-7061"/>
                    <a:pt x="66066" y="3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4A4049D7-4CAB-76FF-CB49-E57A95F92E64}"/>
                </a:ext>
              </a:extLst>
            </p:cNvPr>
            <p:cNvSpPr/>
            <p:nvPr/>
          </p:nvSpPr>
          <p:spPr>
            <a:xfrm>
              <a:off x="3113450" y="3973063"/>
              <a:ext cx="43235" cy="404495"/>
            </a:xfrm>
            <a:custGeom>
              <a:avLst/>
              <a:gdLst>
                <a:gd name="connsiteX0" fmla="*/ 4400 w 43235"/>
                <a:gd name="connsiteY0" fmla="*/ 2037 h 404495"/>
                <a:gd name="connsiteX1" fmla="*/ 32975 w 43235"/>
                <a:gd name="connsiteY1" fmla="*/ 386212 h 404495"/>
                <a:gd name="connsiteX2" fmla="*/ 29800 w 43235"/>
                <a:gd name="connsiteY2" fmla="*/ 348112 h 404495"/>
                <a:gd name="connsiteX3" fmla="*/ 42500 w 43235"/>
                <a:gd name="connsiteY3" fmla="*/ 395737 h 404495"/>
                <a:gd name="connsiteX4" fmla="*/ 4400 w 43235"/>
                <a:gd name="connsiteY4" fmla="*/ 240162 h 404495"/>
                <a:gd name="connsiteX5" fmla="*/ 4400 w 43235"/>
                <a:gd name="connsiteY5" fmla="*/ 2037 h 4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35" h="404495">
                  <a:moveTo>
                    <a:pt x="4400" y="2037"/>
                  </a:moveTo>
                  <a:cubicBezTo>
                    <a:pt x="9162" y="26379"/>
                    <a:pt x="28742" y="328533"/>
                    <a:pt x="32975" y="386212"/>
                  </a:cubicBezTo>
                  <a:cubicBezTo>
                    <a:pt x="37208" y="443891"/>
                    <a:pt x="28213" y="346525"/>
                    <a:pt x="29800" y="348112"/>
                  </a:cubicBezTo>
                  <a:cubicBezTo>
                    <a:pt x="31387" y="349699"/>
                    <a:pt x="46733" y="413729"/>
                    <a:pt x="42500" y="395737"/>
                  </a:cubicBezTo>
                  <a:cubicBezTo>
                    <a:pt x="38267" y="377745"/>
                    <a:pt x="11279" y="302074"/>
                    <a:pt x="4400" y="240162"/>
                  </a:cubicBezTo>
                  <a:cubicBezTo>
                    <a:pt x="-2479" y="178250"/>
                    <a:pt x="-362" y="-22305"/>
                    <a:pt x="4400" y="20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FEDE36DA-4539-5515-8847-790344F6E791}"/>
                </a:ext>
              </a:extLst>
            </p:cNvPr>
            <p:cNvSpPr/>
            <p:nvPr/>
          </p:nvSpPr>
          <p:spPr>
            <a:xfrm>
              <a:off x="2802339" y="4657136"/>
              <a:ext cx="366343" cy="509243"/>
            </a:xfrm>
            <a:custGeom>
              <a:avLst/>
              <a:gdLst>
                <a:gd name="connsiteX0" fmla="*/ 366311 w 366343"/>
                <a:gd name="connsiteY0" fmla="*/ 589 h 509243"/>
                <a:gd name="connsiteX1" fmla="*/ 223436 w 366343"/>
                <a:gd name="connsiteY1" fmla="*/ 197439 h 509243"/>
                <a:gd name="connsiteX2" fmla="*/ 188511 w 366343"/>
                <a:gd name="connsiteY2" fmla="*/ 264114 h 509243"/>
                <a:gd name="connsiteX3" fmla="*/ 191686 w 366343"/>
                <a:gd name="connsiteY3" fmla="*/ 222839 h 509243"/>
                <a:gd name="connsiteX4" fmla="*/ 163111 w 366343"/>
                <a:gd name="connsiteY4" fmla="*/ 384764 h 509243"/>
                <a:gd name="connsiteX5" fmla="*/ 1186 w 366343"/>
                <a:gd name="connsiteY5" fmla="*/ 508589 h 509243"/>
                <a:gd name="connsiteX6" fmla="*/ 93261 w 366343"/>
                <a:gd name="connsiteY6" fmla="*/ 426039 h 509243"/>
                <a:gd name="connsiteX7" fmla="*/ 159936 w 366343"/>
                <a:gd name="connsiteY7" fmla="*/ 264114 h 509243"/>
                <a:gd name="connsiteX8" fmla="*/ 166286 w 366343"/>
                <a:gd name="connsiteY8" fmla="*/ 273639 h 509243"/>
                <a:gd name="connsiteX9" fmla="*/ 236136 w 366343"/>
                <a:gd name="connsiteY9" fmla="*/ 140289 h 509243"/>
                <a:gd name="connsiteX10" fmla="*/ 366311 w 366343"/>
                <a:gd name="connsiteY10" fmla="*/ 589 h 5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343" h="509243">
                  <a:moveTo>
                    <a:pt x="366311" y="589"/>
                  </a:moveTo>
                  <a:cubicBezTo>
                    <a:pt x="364194" y="10114"/>
                    <a:pt x="253069" y="153518"/>
                    <a:pt x="223436" y="197439"/>
                  </a:cubicBezTo>
                  <a:cubicBezTo>
                    <a:pt x="193803" y="241360"/>
                    <a:pt x="193803" y="259881"/>
                    <a:pt x="188511" y="264114"/>
                  </a:cubicBezTo>
                  <a:cubicBezTo>
                    <a:pt x="183219" y="268347"/>
                    <a:pt x="195919" y="202731"/>
                    <a:pt x="191686" y="222839"/>
                  </a:cubicBezTo>
                  <a:cubicBezTo>
                    <a:pt x="187453" y="242947"/>
                    <a:pt x="194861" y="337139"/>
                    <a:pt x="163111" y="384764"/>
                  </a:cubicBezTo>
                  <a:cubicBezTo>
                    <a:pt x="131361" y="432389"/>
                    <a:pt x="12828" y="501710"/>
                    <a:pt x="1186" y="508589"/>
                  </a:cubicBezTo>
                  <a:cubicBezTo>
                    <a:pt x="-10456" y="515468"/>
                    <a:pt x="66803" y="466785"/>
                    <a:pt x="93261" y="426039"/>
                  </a:cubicBezTo>
                  <a:cubicBezTo>
                    <a:pt x="119719" y="385293"/>
                    <a:pt x="147765" y="289514"/>
                    <a:pt x="159936" y="264114"/>
                  </a:cubicBezTo>
                  <a:cubicBezTo>
                    <a:pt x="172107" y="238714"/>
                    <a:pt x="153586" y="294276"/>
                    <a:pt x="166286" y="273639"/>
                  </a:cubicBezTo>
                  <a:cubicBezTo>
                    <a:pt x="178986" y="253002"/>
                    <a:pt x="205973" y="181035"/>
                    <a:pt x="236136" y="140289"/>
                  </a:cubicBezTo>
                  <a:cubicBezTo>
                    <a:pt x="266298" y="99543"/>
                    <a:pt x="368428" y="-8936"/>
                    <a:pt x="366311" y="5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5D19608B-9C79-2D3C-A1F0-599C47C6A27C}"/>
                </a:ext>
              </a:extLst>
            </p:cNvPr>
            <p:cNvSpPr/>
            <p:nvPr/>
          </p:nvSpPr>
          <p:spPr>
            <a:xfrm>
              <a:off x="1437984" y="3047545"/>
              <a:ext cx="270439" cy="1150025"/>
            </a:xfrm>
            <a:custGeom>
              <a:avLst/>
              <a:gdLst>
                <a:gd name="connsiteX0" fmla="*/ 270166 w 270439"/>
                <a:gd name="connsiteY0" fmla="*/ 3630 h 1150025"/>
                <a:gd name="connsiteX1" fmla="*/ 105066 w 270439"/>
                <a:gd name="connsiteY1" fmla="*/ 375105 h 1150025"/>
                <a:gd name="connsiteX2" fmla="*/ 108241 w 270439"/>
                <a:gd name="connsiteY2" fmla="*/ 321130 h 1150025"/>
                <a:gd name="connsiteX3" fmla="*/ 95541 w 270439"/>
                <a:gd name="connsiteY3" fmla="*/ 552905 h 1150025"/>
                <a:gd name="connsiteX4" fmla="*/ 95541 w 270439"/>
                <a:gd name="connsiteY4" fmla="*/ 502105 h 1150025"/>
                <a:gd name="connsiteX5" fmla="*/ 54266 w 270439"/>
                <a:gd name="connsiteY5" fmla="*/ 657680 h 1150025"/>
                <a:gd name="connsiteX6" fmla="*/ 291 w 270439"/>
                <a:gd name="connsiteY6" fmla="*/ 845005 h 1150025"/>
                <a:gd name="connsiteX7" fmla="*/ 32041 w 270439"/>
                <a:gd name="connsiteY7" fmla="*/ 771980 h 1150025"/>
                <a:gd name="connsiteX8" fmla="*/ 16166 w 270439"/>
                <a:gd name="connsiteY8" fmla="*/ 1149805 h 1150025"/>
                <a:gd name="connsiteX9" fmla="*/ 44741 w 270439"/>
                <a:gd name="connsiteY9" fmla="*/ 711655 h 1150025"/>
                <a:gd name="connsiteX10" fmla="*/ 19341 w 270439"/>
                <a:gd name="connsiteY10" fmla="*/ 241755 h 1150025"/>
                <a:gd name="connsiteX11" fmla="*/ 9816 w 270439"/>
                <a:gd name="connsiteY11" fmla="*/ 333830 h 1150025"/>
                <a:gd name="connsiteX12" fmla="*/ 114591 w 270439"/>
                <a:gd name="connsiteY12" fmla="*/ 121105 h 1150025"/>
                <a:gd name="connsiteX13" fmla="*/ 60616 w 270439"/>
                <a:gd name="connsiteY13" fmla="*/ 181430 h 1150025"/>
                <a:gd name="connsiteX14" fmla="*/ 270166 w 270439"/>
                <a:gd name="connsiteY14" fmla="*/ 3630 h 115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439" h="1150025">
                  <a:moveTo>
                    <a:pt x="270166" y="3630"/>
                  </a:moveTo>
                  <a:cubicBezTo>
                    <a:pt x="277574" y="35909"/>
                    <a:pt x="132053" y="322188"/>
                    <a:pt x="105066" y="375105"/>
                  </a:cubicBezTo>
                  <a:cubicBezTo>
                    <a:pt x="78079" y="428022"/>
                    <a:pt x="109828" y="291497"/>
                    <a:pt x="108241" y="321130"/>
                  </a:cubicBezTo>
                  <a:cubicBezTo>
                    <a:pt x="106654" y="350763"/>
                    <a:pt x="97658" y="522743"/>
                    <a:pt x="95541" y="552905"/>
                  </a:cubicBezTo>
                  <a:cubicBezTo>
                    <a:pt x="93424" y="583067"/>
                    <a:pt x="102420" y="484643"/>
                    <a:pt x="95541" y="502105"/>
                  </a:cubicBezTo>
                  <a:cubicBezTo>
                    <a:pt x="88662" y="519567"/>
                    <a:pt x="70141" y="600530"/>
                    <a:pt x="54266" y="657680"/>
                  </a:cubicBezTo>
                  <a:cubicBezTo>
                    <a:pt x="38391" y="714830"/>
                    <a:pt x="3995" y="825955"/>
                    <a:pt x="291" y="845005"/>
                  </a:cubicBezTo>
                  <a:cubicBezTo>
                    <a:pt x="-3413" y="864055"/>
                    <a:pt x="29395" y="721180"/>
                    <a:pt x="32041" y="771980"/>
                  </a:cubicBezTo>
                  <a:cubicBezTo>
                    <a:pt x="34687" y="822780"/>
                    <a:pt x="14049" y="1159859"/>
                    <a:pt x="16166" y="1149805"/>
                  </a:cubicBezTo>
                  <a:cubicBezTo>
                    <a:pt x="18283" y="1139751"/>
                    <a:pt x="44212" y="862997"/>
                    <a:pt x="44741" y="711655"/>
                  </a:cubicBezTo>
                  <a:cubicBezTo>
                    <a:pt x="45270" y="560313"/>
                    <a:pt x="25162" y="304726"/>
                    <a:pt x="19341" y="241755"/>
                  </a:cubicBezTo>
                  <a:cubicBezTo>
                    <a:pt x="13520" y="178784"/>
                    <a:pt x="-6059" y="353938"/>
                    <a:pt x="9816" y="333830"/>
                  </a:cubicBezTo>
                  <a:cubicBezTo>
                    <a:pt x="25691" y="313722"/>
                    <a:pt x="106124" y="146505"/>
                    <a:pt x="114591" y="121105"/>
                  </a:cubicBezTo>
                  <a:cubicBezTo>
                    <a:pt x="123058" y="95705"/>
                    <a:pt x="35745" y="198363"/>
                    <a:pt x="60616" y="181430"/>
                  </a:cubicBezTo>
                  <a:cubicBezTo>
                    <a:pt x="85487" y="164497"/>
                    <a:pt x="262758" y="-28649"/>
                    <a:pt x="270166" y="36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C7EF46D4-A91C-037F-AD9E-2F753C6FEEE3}"/>
                </a:ext>
              </a:extLst>
            </p:cNvPr>
            <p:cNvSpPr/>
            <p:nvPr/>
          </p:nvSpPr>
          <p:spPr>
            <a:xfrm>
              <a:off x="2654254" y="3778110"/>
              <a:ext cx="359307" cy="96757"/>
            </a:xfrm>
            <a:custGeom>
              <a:avLst/>
              <a:gdLst>
                <a:gd name="connsiteX0" fmla="*/ 46 w 359307"/>
                <a:gd name="connsiteY0" fmla="*/ 140 h 96757"/>
                <a:gd name="connsiteX1" fmla="*/ 190546 w 359307"/>
                <a:gd name="connsiteY1" fmla="*/ 44590 h 96757"/>
                <a:gd name="connsiteX2" fmla="*/ 193721 w 359307"/>
                <a:gd name="connsiteY2" fmla="*/ 69990 h 96757"/>
                <a:gd name="connsiteX3" fmla="*/ 241346 w 359307"/>
                <a:gd name="connsiteY3" fmla="*/ 82690 h 96757"/>
                <a:gd name="connsiteX4" fmla="*/ 168321 w 359307"/>
                <a:gd name="connsiteY4" fmla="*/ 92215 h 96757"/>
                <a:gd name="connsiteX5" fmla="*/ 358821 w 359307"/>
                <a:gd name="connsiteY5" fmla="*/ 95390 h 96757"/>
                <a:gd name="connsiteX6" fmla="*/ 219121 w 359307"/>
                <a:gd name="connsiteY6" fmla="*/ 69990 h 96757"/>
                <a:gd name="connsiteX7" fmla="*/ 95296 w 359307"/>
                <a:gd name="connsiteY7" fmla="*/ 63640 h 96757"/>
                <a:gd name="connsiteX8" fmla="*/ 209596 w 359307"/>
                <a:gd name="connsiteY8" fmla="*/ 60465 h 96757"/>
                <a:gd name="connsiteX9" fmla="*/ 46 w 359307"/>
                <a:gd name="connsiteY9" fmla="*/ 140 h 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307" h="96757">
                  <a:moveTo>
                    <a:pt x="46" y="140"/>
                  </a:moveTo>
                  <a:cubicBezTo>
                    <a:pt x="-3129" y="-2506"/>
                    <a:pt x="158267" y="32948"/>
                    <a:pt x="190546" y="44590"/>
                  </a:cubicBezTo>
                  <a:cubicBezTo>
                    <a:pt x="222825" y="56232"/>
                    <a:pt x="185254" y="63640"/>
                    <a:pt x="193721" y="69990"/>
                  </a:cubicBezTo>
                  <a:cubicBezTo>
                    <a:pt x="202188" y="76340"/>
                    <a:pt x="245579" y="78986"/>
                    <a:pt x="241346" y="82690"/>
                  </a:cubicBezTo>
                  <a:cubicBezTo>
                    <a:pt x="237113" y="86394"/>
                    <a:pt x="148742" y="90098"/>
                    <a:pt x="168321" y="92215"/>
                  </a:cubicBezTo>
                  <a:cubicBezTo>
                    <a:pt x="187900" y="94332"/>
                    <a:pt x="350354" y="99094"/>
                    <a:pt x="358821" y="95390"/>
                  </a:cubicBezTo>
                  <a:cubicBezTo>
                    <a:pt x="367288" y="91686"/>
                    <a:pt x="263042" y="75282"/>
                    <a:pt x="219121" y="69990"/>
                  </a:cubicBezTo>
                  <a:cubicBezTo>
                    <a:pt x="175200" y="64698"/>
                    <a:pt x="96883" y="65227"/>
                    <a:pt x="95296" y="63640"/>
                  </a:cubicBezTo>
                  <a:cubicBezTo>
                    <a:pt x="93709" y="62053"/>
                    <a:pt x="218063" y="70519"/>
                    <a:pt x="209596" y="60465"/>
                  </a:cubicBezTo>
                  <a:cubicBezTo>
                    <a:pt x="201129" y="50411"/>
                    <a:pt x="3221" y="2786"/>
                    <a:pt x="46" y="140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915D86EC-A60A-09E2-5FCE-2CB7BF5B3ABA}"/>
                </a:ext>
              </a:extLst>
            </p:cNvPr>
            <p:cNvSpPr/>
            <p:nvPr/>
          </p:nvSpPr>
          <p:spPr>
            <a:xfrm>
              <a:off x="2693197" y="3495672"/>
              <a:ext cx="212417" cy="244482"/>
            </a:xfrm>
            <a:custGeom>
              <a:avLst/>
              <a:gdLst>
                <a:gd name="connsiteX0" fmla="*/ 2378 w 212417"/>
                <a:gd name="connsiteY0" fmla="*/ 3 h 244482"/>
                <a:gd name="connsiteX1" fmla="*/ 46828 w 212417"/>
                <a:gd name="connsiteY1" fmla="*/ 66678 h 244482"/>
                <a:gd name="connsiteX2" fmla="*/ 2378 w 212417"/>
                <a:gd name="connsiteY2" fmla="*/ 79378 h 244482"/>
                <a:gd name="connsiteX3" fmla="*/ 135728 w 212417"/>
                <a:gd name="connsiteY3" fmla="*/ 127003 h 244482"/>
                <a:gd name="connsiteX4" fmla="*/ 161128 w 212417"/>
                <a:gd name="connsiteY4" fmla="*/ 158753 h 244482"/>
                <a:gd name="connsiteX5" fmla="*/ 167478 w 212417"/>
                <a:gd name="connsiteY5" fmla="*/ 168278 h 244482"/>
                <a:gd name="connsiteX6" fmla="*/ 211928 w 212417"/>
                <a:gd name="connsiteY6" fmla="*/ 244478 h 244482"/>
                <a:gd name="connsiteX7" fmla="*/ 186528 w 212417"/>
                <a:gd name="connsiteY7" fmla="*/ 171453 h 244482"/>
                <a:gd name="connsiteX8" fmla="*/ 116678 w 212417"/>
                <a:gd name="connsiteY8" fmla="*/ 111128 h 244482"/>
                <a:gd name="connsiteX9" fmla="*/ 97628 w 212417"/>
                <a:gd name="connsiteY9" fmla="*/ 19053 h 244482"/>
                <a:gd name="connsiteX10" fmla="*/ 97628 w 212417"/>
                <a:gd name="connsiteY10" fmla="*/ 95253 h 244482"/>
                <a:gd name="connsiteX11" fmla="*/ 56353 w 212417"/>
                <a:gd name="connsiteY11" fmla="*/ 63503 h 244482"/>
                <a:gd name="connsiteX12" fmla="*/ 2378 w 212417"/>
                <a:gd name="connsiteY12" fmla="*/ 3 h 2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417" h="244482">
                  <a:moveTo>
                    <a:pt x="2378" y="3"/>
                  </a:moveTo>
                  <a:cubicBezTo>
                    <a:pt x="791" y="532"/>
                    <a:pt x="46828" y="53449"/>
                    <a:pt x="46828" y="66678"/>
                  </a:cubicBezTo>
                  <a:cubicBezTo>
                    <a:pt x="46828" y="79907"/>
                    <a:pt x="-12439" y="69324"/>
                    <a:pt x="2378" y="79378"/>
                  </a:cubicBezTo>
                  <a:cubicBezTo>
                    <a:pt x="17195" y="89432"/>
                    <a:pt x="109270" y="113774"/>
                    <a:pt x="135728" y="127003"/>
                  </a:cubicBezTo>
                  <a:cubicBezTo>
                    <a:pt x="162186" y="140232"/>
                    <a:pt x="161128" y="158753"/>
                    <a:pt x="161128" y="158753"/>
                  </a:cubicBezTo>
                  <a:cubicBezTo>
                    <a:pt x="166420" y="165632"/>
                    <a:pt x="159011" y="153990"/>
                    <a:pt x="167478" y="168278"/>
                  </a:cubicBezTo>
                  <a:cubicBezTo>
                    <a:pt x="175945" y="182566"/>
                    <a:pt x="208753" y="243949"/>
                    <a:pt x="211928" y="244478"/>
                  </a:cubicBezTo>
                  <a:cubicBezTo>
                    <a:pt x="215103" y="245007"/>
                    <a:pt x="202403" y="193678"/>
                    <a:pt x="186528" y="171453"/>
                  </a:cubicBezTo>
                  <a:cubicBezTo>
                    <a:pt x="170653" y="149228"/>
                    <a:pt x="131495" y="136528"/>
                    <a:pt x="116678" y="111128"/>
                  </a:cubicBezTo>
                  <a:cubicBezTo>
                    <a:pt x="101861" y="85728"/>
                    <a:pt x="100803" y="21699"/>
                    <a:pt x="97628" y="19053"/>
                  </a:cubicBezTo>
                  <a:cubicBezTo>
                    <a:pt x="94453" y="16407"/>
                    <a:pt x="104507" y="87845"/>
                    <a:pt x="97628" y="95253"/>
                  </a:cubicBezTo>
                  <a:cubicBezTo>
                    <a:pt x="90749" y="102661"/>
                    <a:pt x="67995" y="75145"/>
                    <a:pt x="56353" y="63503"/>
                  </a:cubicBezTo>
                  <a:cubicBezTo>
                    <a:pt x="44711" y="51861"/>
                    <a:pt x="3965" y="-526"/>
                    <a:pt x="2378" y="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2A117430-3F8A-8531-EC48-C9609473BC63}"/>
                </a:ext>
              </a:extLst>
            </p:cNvPr>
            <p:cNvSpPr/>
            <p:nvPr/>
          </p:nvSpPr>
          <p:spPr>
            <a:xfrm>
              <a:off x="3072831" y="4356100"/>
              <a:ext cx="165807" cy="593811"/>
            </a:xfrm>
            <a:custGeom>
              <a:avLst/>
              <a:gdLst>
                <a:gd name="connsiteX0" fmla="*/ 73594 w 165807"/>
                <a:gd name="connsiteY0" fmla="*/ 0 h 593811"/>
                <a:gd name="connsiteX1" fmla="*/ 111694 w 165807"/>
                <a:gd name="connsiteY1" fmla="*/ 260350 h 593811"/>
                <a:gd name="connsiteX2" fmla="*/ 86294 w 165807"/>
                <a:gd name="connsiteY2" fmla="*/ 352425 h 593811"/>
                <a:gd name="connsiteX3" fmla="*/ 92644 w 165807"/>
                <a:gd name="connsiteY3" fmla="*/ 307975 h 593811"/>
                <a:gd name="connsiteX4" fmla="*/ 569 w 165807"/>
                <a:gd name="connsiteY4" fmla="*/ 590550 h 593811"/>
                <a:gd name="connsiteX5" fmla="*/ 57719 w 165807"/>
                <a:gd name="connsiteY5" fmla="*/ 450850 h 593811"/>
                <a:gd name="connsiteX6" fmla="*/ 137094 w 165807"/>
                <a:gd name="connsiteY6" fmla="*/ 285750 h 593811"/>
                <a:gd name="connsiteX7" fmla="*/ 165669 w 165807"/>
                <a:gd name="connsiteY7" fmla="*/ 111125 h 593811"/>
                <a:gd name="connsiteX8" fmla="*/ 127569 w 165807"/>
                <a:gd name="connsiteY8" fmla="*/ 257175 h 593811"/>
                <a:gd name="connsiteX9" fmla="*/ 73594 w 165807"/>
                <a:gd name="connsiteY9" fmla="*/ 0 h 5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807" h="593811">
                  <a:moveTo>
                    <a:pt x="73594" y="0"/>
                  </a:moveTo>
                  <a:cubicBezTo>
                    <a:pt x="70948" y="529"/>
                    <a:pt x="109577" y="201613"/>
                    <a:pt x="111694" y="260350"/>
                  </a:cubicBezTo>
                  <a:cubicBezTo>
                    <a:pt x="113811" y="319087"/>
                    <a:pt x="89469" y="344487"/>
                    <a:pt x="86294" y="352425"/>
                  </a:cubicBezTo>
                  <a:cubicBezTo>
                    <a:pt x="83119" y="360363"/>
                    <a:pt x="106931" y="268288"/>
                    <a:pt x="92644" y="307975"/>
                  </a:cubicBezTo>
                  <a:cubicBezTo>
                    <a:pt x="78357" y="347662"/>
                    <a:pt x="6390" y="566737"/>
                    <a:pt x="569" y="590550"/>
                  </a:cubicBezTo>
                  <a:cubicBezTo>
                    <a:pt x="-5252" y="614363"/>
                    <a:pt x="34965" y="501650"/>
                    <a:pt x="57719" y="450850"/>
                  </a:cubicBezTo>
                  <a:cubicBezTo>
                    <a:pt x="80473" y="400050"/>
                    <a:pt x="119102" y="342371"/>
                    <a:pt x="137094" y="285750"/>
                  </a:cubicBezTo>
                  <a:cubicBezTo>
                    <a:pt x="155086" y="229129"/>
                    <a:pt x="167256" y="115887"/>
                    <a:pt x="165669" y="111125"/>
                  </a:cubicBezTo>
                  <a:cubicBezTo>
                    <a:pt x="164082" y="106363"/>
                    <a:pt x="142386" y="272521"/>
                    <a:pt x="127569" y="257175"/>
                  </a:cubicBezTo>
                  <a:cubicBezTo>
                    <a:pt x="112752" y="241829"/>
                    <a:pt x="76240" y="-529"/>
                    <a:pt x="7359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4DBAC45-58BC-31CB-31C0-F44C3C7C91AF}"/>
                </a:ext>
              </a:extLst>
            </p:cNvPr>
            <p:cNvSpPr/>
            <p:nvPr/>
          </p:nvSpPr>
          <p:spPr>
            <a:xfrm>
              <a:off x="2143052" y="5234851"/>
              <a:ext cx="540431" cy="283300"/>
            </a:xfrm>
            <a:custGeom>
              <a:avLst/>
              <a:gdLst>
                <a:gd name="connsiteX0" fmla="*/ 73 w 540431"/>
                <a:gd name="connsiteY0" fmla="*/ 283299 h 283300"/>
                <a:gd name="connsiteX1" fmla="*/ 365198 w 540431"/>
                <a:gd name="connsiteY1" fmla="*/ 146774 h 283300"/>
                <a:gd name="connsiteX2" fmla="*/ 377898 w 540431"/>
                <a:gd name="connsiteY2" fmla="*/ 146774 h 283300"/>
                <a:gd name="connsiteX3" fmla="*/ 539823 w 540431"/>
                <a:gd name="connsiteY3" fmla="*/ 724 h 283300"/>
                <a:gd name="connsiteX4" fmla="*/ 428698 w 540431"/>
                <a:gd name="connsiteY4" fmla="*/ 92799 h 283300"/>
                <a:gd name="connsiteX5" fmla="*/ 314398 w 540431"/>
                <a:gd name="connsiteY5" fmla="*/ 143599 h 283300"/>
                <a:gd name="connsiteX6" fmla="*/ 333448 w 540431"/>
                <a:gd name="connsiteY6" fmla="*/ 149949 h 283300"/>
                <a:gd name="connsiteX7" fmla="*/ 73 w 540431"/>
                <a:gd name="connsiteY7" fmla="*/ 283299 h 28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431" h="283300">
                  <a:moveTo>
                    <a:pt x="73" y="283299"/>
                  </a:moveTo>
                  <a:cubicBezTo>
                    <a:pt x="5365" y="282770"/>
                    <a:pt x="302227" y="169528"/>
                    <a:pt x="365198" y="146774"/>
                  </a:cubicBezTo>
                  <a:cubicBezTo>
                    <a:pt x="428169" y="124020"/>
                    <a:pt x="348794" y="171116"/>
                    <a:pt x="377898" y="146774"/>
                  </a:cubicBezTo>
                  <a:cubicBezTo>
                    <a:pt x="407002" y="122432"/>
                    <a:pt x="531356" y="9720"/>
                    <a:pt x="539823" y="724"/>
                  </a:cubicBezTo>
                  <a:cubicBezTo>
                    <a:pt x="548290" y="-8272"/>
                    <a:pt x="466269" y="68987"/>
                    <a:pt x="428698" y="92799"/>
                  </a:cubicBezTo>
                  <a:cubicBezTo>
                    <a:pt x="391127" y="116611"/>
                    <a:pt x="314398" y="143599"/>
                    <a:pt x="314398" y="143599"/>
                  </a:cubicBezTo>
                  <a:cubicBezTo>
                    <a:pt x="298523" y="153124"/>
                    <a:pt x="389011" y="122432"/>
                    <a:pt x="333448" y="149949"/>
                  </a:cubicBezTo>
                  <a:cubicBezTo>
                    <a:pt x="277885" y="177466"/>
                    <a:pt x="-5219" y="283828"/>
                    <a:pt x="73" y="2832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D70B6347-7156-5098-09D0-9B2FDD23F54E}"/>
                </a:ext>
              </a:extLst>
            </p:cNvPr>
            <p:cNvSpPr/>
            <p:nvPr/>
          </p:nvSpPr>
          <p:spPr>
            <a:xfrm>
              <a:off x="3259865" y="4692595"/>
              <a:ext cx="71487" cy="523292"/>
            </a:xfrm>
            <a:custGeom>
              <a:avLst/>
              <a:gdLst>
                <a:gd name="connsiteX0" fmla="*/ 70710 w 71487"/>
                <a:gd name="connsiteY0" fmla="*/ 55 h 523292"/>
                <a:gd name="connsiteX1" fmla="*/ 42135 w 71487"/>
                <a:gd name="connsiteY1" fmla="*/ 282630 h 523292"/>
                <a:gd name="connsiteX2" fmla="*/ 35785 w 71487"/>
                <a:gd name="connsiteY2" fmla="*/ 225480 h 523292"/>
                <a:gd name="connsiteX3" fmla="*/ 860 w 71487"/>
                <a:gd name="connsiteY3" fmla="*/ 511230 h 523292"/>
                <a:gd name="connsiteX4" fmla="*/ 10385 w 71487"/>
                <a:gd name="connsiteY4" fmla="*/ 441380 h 523292"/>
                <a:gd name="connsiteX5" fmla="*/ 7210 w 71487"/>
                <a:gd name="connsiteY5" fmla="*/ 181030 h 523292"/>
                <a:gd name="connsiteX6" fmla="*/ 7210 w 71487"/>
                <a:gd name="connsiteY6" fmla="*/ 257230 h 523292"/>
                <a:gd name="connsiteX7" fmla="*/ 70710 w 71487"/>
                <a:gd name="connsiteY7" fmla="*/ 55 h 52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87" h="523292">
                  <a:moveTo>
                    <a:pt x="70710" y="55"/>
                  </a:moveTo>
                  <a:cubicBezTo>
                    <a:pt x="76531" y="4288"/>
                    <a:pt x="47956" y="245059"/>
                    <a:pt x="42135" y="282630"/>
                  </a:cubicBezTo>
                  <a:cubicBezTo>
                    <a:pt x="36314" y="320201"/>
                    <a:pt x="42664" y="187380"/>
                    <a:pt x="35785" y="225480"/>
                  </a:cubicBezTo>
                  <a:cubicBezTo>
                    <a:pt x="28906" y="263580"/>
                    <a:pt x="5093" y="475247"/>
                    <a:pt x="860" y="511230"/>
                  </a:cubicBezTo>
                  <a:cubicBezTo>
                    <a:pt x="-3373" y="547213"/>
                    <a:pt x="9327" y="496413"/>
                    <a:pt x="10385" y="441380"/>
                  </a:cubicBezTo>
                  <a:cubicBezTo>
                    <a:pt x="11443" y="386347"/>
                    <a:pt x="7739" y="211722"/>
                    <a:pt x="7210" y="181030"/>
                  </a:cubicBezTo>
                  <a:cubicBezTo>
                    <a:pt x="6681" y="150338"/>
                    <a:pt x="-2315" y="279984"/>
                    <a:pt x="7210" y="257230"/>
                  </a:cubicBezTo>
                  <a:cubicBezTo>
                    <a:pt x="16735" y="234476"/>
                    <a:pt x="64889" y="-4178"/>
                    <a:pt x="70710" y="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9CF7C048-F5EA-0930-4876-82143557C8B2}"/>
                </a:ext>
              </a:extLst>
            </p:cNvPr>
            <p:cNvSpPr/>
            <p:nvPr/>
          </p:nvSpPr>
          <p:spPr>
            <a:xfrm>
              <a:off x="2278117" y="5561582"/>
              <a:ext cx="99207" cy="218318"/>
            </a:xfrm>
            <a:custGeom>
              <a:avLst/>
              <a:gdLst>
                <a:gd name="connsiteX0" fmla="*/ 1533 w 99207"/>
                <a:gd name="connsiteY0" fmla="*/ 1018 h 218318"/>
                <a:gd name="connsiteX1" fmla="*/ 96783 w 99207"/>
                <a:gd name="connsiteY1" fmla="*/ 210568 h 218318"/>
                <a:gd name="connsiteX2" fmla="*/ 68208 w 99207"/>
                <a:gd name="connsiteY2" fmla="*/ 169293 h 218318"/>
                <a:gd name="connsiteX3" fmla="*/ 39633 w 99207"/>
                <a:gd name="connsiteY3" fmla="*/ 131193 h 218318"/>
                <a:gd name="connsiteX4" fmla="*/ 1533 w 99207"/>
                <a:gd name="connsiteY4" fmla="*/ 1018 h 2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07" h="218318">
                  <a:moveTo>
                    <a:pt x="1533" y="1018"/>
                  </a:moveTo>
                  <a:cubicBezTo>
                    <a:pt x="11058" y="14247"/>
                    <a:pt x="85671" y="182522"/>
                    <a:pt x="96783" y="210568"/>
                  </a:cubicBezTo>
                  <a:cubicBezTo>
                    <a:pt x="107896" y="238614"/>
                    <a:pt x="77733" y="182522"/>
                    <a:pt x="68208" y="169293"/>
                  </a:cubicBezTo>
                  <a:cubicBezTo>
                    <a:pt x="58683" y="156064"/>
                    <a:pt x="49687" y="155005"/>
                    <a:pt x="39633" y="131193"/>
                  </a:cubicBezTo>
                  <a:cubicBezTo>
                    <a:pt x="29579" y="107381"/>
                    <a:pt x="-7992" y="-12211"/>
                    <a:pt x="1533" y="10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9C4213-77AE-5BD2-9A0C-A4624675D822}"/>
                </a:ext>
              </a:extLst>
            </p:cNvPr>
            <p:cNvSpPr/>
            <p:nvPr/>
          </p:nvSpPr>
          <p:spPr>
            <a:xfrm>
              <a:off x="2955303" y="5000837"/>
              <a:ext cx="134184" cy="543371"/>
            </a:xfrm>
            <a:custGeom>
              <a:avLst/>
              <a:gdLst>
                <a:gd name="connsiteX0" fmla="*/ 133972 w 134184"/>
                <a:gd name="connsiteY0" fmla="*/ 2963 h 543371"/>
                <a:gd name="connsiteX1" fmla="*/ 32372 w 134184"/>
                <a:gd name="connsiteY1" fmla="*/ 301413 h 543371"/>
                <a:gd name="connsiteX2" fmla="*/ 45072 w 134184"/>
                <a:gd name="connsiteY2" fmla="*/ 288713 h 543371"/>
                <a:gd name="connsiteX3" fmla="*/ 29197 w 134184"/>
                <a:gd name="connsiteY3" fmla="*/ 396663 h 543371"/>
                <a:gd name="connsiteX4" fmla="*/ 54597 w 134184"/>
                <a:gd name="connsiteY4" fmla="*/ 498263 h 543371"/>
                <a:gd name="connsiteX5" fmla="*/ 54597 w 134184"/>
                <a:gd name="connsiteY5" fmla="*/ 469688 h 543371"/>
                <a:gd name="connsiteX6" fmla="*/ 95872 w 134184"/>
                <a:gd name="connsiteY6" fmla="*/ 542713 h 543371"/>
                <a:gd name="connsiteX7" fmla="*/ 86347 w 134184"/>
                <a:gd name="connsiteY7" fmla="*/ 498263 h 543371"/>
                <a:gd name="connsiteX8" fmla="*/ 35547 w 134184"/>
                <a:gd name="connsiteY8" fmla="*/ 377613 h 543371"/>
                <a:gd name="connsiteX9" fmla="*/ 622 w 134184"/>
                <a:gd name="connsiteY9" fmla="*/ 212513 h 543371"/>
                <a:gd name="connsiteX10" fmla="*/ 16497 w 134184"/>
                <a:gd name="connsiteY10" fmla="*/ 298238 h 543371"/>
                <a:gd name="connsiteX11" fmla="*/ 57772 w 134184"/>
                <a:gd name="connsiteY11" fmla="*/ 155363 h 543371"/>
                <a:gd name="connsiteX12" fmla="*/ 133972 w 134184"/>
                <a:gd name="connsiteY12" fmla="*/ 2963 h 5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184" h="543371">
                  <a:moveTo>
                    <a:pt x="133972" y="2963"/>
                  </a:moveTo>
                  <a:cubicBezTo>
                    <a:pt x="129739" y="27305"/>
                    <a:pt x="47189" y="253788"/>
                    <a:pt x="32372" y="301413"/>
                  </a:cubicBezTo>
                  <a:cubicBezTo>
                    <a:pt x="17555" y="349038"/>
                    <a:pt x="45601" y="272838"/>
                    <a:pt x="45072" y="288713"/>
                  </a:cubicBezTo>
                  <a:cubicBezTo>
                    <a:pt x="44543" y="304588"/>
                    <a:pt x="27609" y="361738"/>
                    <a:pt x="29197" y="396663"/>
                  </a:cubicBezTo>
                  <a:cubicBezTo>
                    <a:pt x="30785" y="431588"/>
                    <a:pt x="50364" y="486092"/>
                    <a:pt x="54597" y="498263"/>
                  </a:cubicBezTo>
                  <a:cubicBezTo>
                    <a:pt x="58830" y="510434"/>
                    <a:pt x="47718" y="462280"/>
                    <a:pt x="54597" y="469688"/>
                  </a:cubicBezTo>
                  <a:cubicBezTo>
                    <a:pt x="61476" y="477096"/>
                    <a:pt x="90580" y="537951"/>
                    <a:pt x="95872" y="542713"/>
                  </a:cubicBezTo>
                  <a:cubicBezTo>
                    <a:pt x="101164" y="547476"/>
                    <a:pt x="96401" y="525780"/>
                    <a:pt x="86347" y="498263"/>
                  </a:cubicBezTo>
                  <a:cubicBezTo>
                    <a:pt x="76293" y="470746"/>
                    <a:pt x="49834" y="425238"/>
                    <a:pt x="35547" y="377613"/>
                  </a:cubicBezTo>
                  <a:cubicBezTo>
                    <a:pt x="21260" y="329988"/>
                    <a:pt x="3797" y="225742"/>
                    <a:pt x="622" y="212513"/>
                  </a:cubicBezTo>
                  <a:cubicBezTo>
                    <a:pt x="-2553" y="199284"/>
                    <a:pt x="6972" y="307763"/>
                    <a:pt x="16497" y="298238"/>
                  </a:cubicBezTo>
                  <a:cubicBezTo>
                    <a:pt x="26022" y="288713"/>
                    <a:pt x="37664" y="199813"/>
                    <a:pt x="57772" y="155363"/>
                  </a:cubicBezTo>
                  <a:cubicBezTo>
                    <a:pt x="77880" y="110913"/>
                    <a:pt x="138205" y="-21379"/>
                    <a:pt x="133972" y="29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40FE5AAB-AA44-3CBF-C339-6A0DAE138401}"/>
                </a:ext>
              </a:extLst>
            </p:cNvPr>
            <p:cNvSpPr/>
            <p:nvPr/>
          </p:nvSpPr>
          <p:spPr>
            <a:xfrm>
              <a:off x="2560149" y="5027813"/>
              <a:ext cx="415256" cy="361682"/>
            </a:xfrm>
            <a:custGeom>
              <a:avLst/>
              <a:gdLst>
                <a:gd name="connsiteX0" fmla="*/ 2076 w 415256"/>
                <a:gd name="connsiteY0" fmla="*/ 360162 h 361682"/>
                <a:gd name="connsiteX1" fmla="*/ 205276 w 415256"/>
                <a:gd name="connsiteY1" fmla="*/ 153787 h 361682"/>
                <a:gd name="connsiteX2" fmla="*/ 217976 w 415256"/>
                <a:gd name="connsiteY2" fmla="*/ 182362 h 361682"/>
                <a:gd name="connsiteX3" fmla="*/ 411651 w 415256"/>
                <a:gd name="connsiteY3" fmla="*/ 1387 h 361682"/>
                <a:gd name="connsiteX4" fmla="*/ 332276 w 415256"/>
                <a:gd name="connsiteY4" fmla="*/ 99812 h 361682"/>
                <a:gd name="connsiteX5" fmla="*/ 186226 w 415256"/>
                <a:gd name="connsiteY5" fmla="*/ 118862 h 361682"/>
                <a:gd name="connsiteX6" fmla="*/ 252901 w 415256"/>
                <a:gd name="connsiteY6" fmla="*/ 134737 h 361682"/>
                <a:gd name="connsiteX7" fmla="*/ 135426 w 415256"/>
                <a:gd name="connsiteY7" fmla="*/ 185537 h 361682"/>
                <a:gd name="connsiteX8" fmla="*/ 100501 w 415256"/>
                <a:gd name="connsiteY8" fmla="*/ 245862 h 361682"/>
                <a:gd name="connsiteX9" fmla="*/ 2076 w 415256"/>
                <a:gd name="connsiteY9" fmla="*/ 360162 h 3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256" h="361682">
                  <a:moveTo>
                    <a:pt x="2076" y="360162"/>
                  </a:moveTo>
                  <a:cubicBezTo>
                    <a:pt x="19538" y="344816"/>
                    <a:pt x="169293" y="183420"/>
                    <a:pt x="205276" y="153787"/>
                  </a:cubicBezTo>
                  <a:cubicBezTo>
                    <a:pt x="241259" y="124154"/>
                    <a:pt x="183580" y="207762"/>
                    <a:pt x="217976" y="182362"/>
                  </a:cubicBezTo>
                  <a:cubicBezTo>
                    <a:pt x="252372" y="156962"/>
                    <a:pt x="392601" y="15145"/>
                    <a:pt x="411651" y="1387"/>
                  </a:cubicBezTo>
                  <a:cubicBezTo>
                    <a:pt x="430701" y="-12371"/>
                    <a:pt x="369847" y="80233"/>
                    <a:pt x="332276" y="99812"/>
                  </a:cubicBezTo>
                  <a:cubicBezTo>
                    <a:pt x="294705" y="119391"/>
                    <a:pt x="199455" y="113041"/>
                    <a:pt x="186226" y="118862"/>
                  </a:cubicBezTo>
                  <a:cubicBezTo>
                    <a:pt x="172997" y="124683"/>
                    <a:pt x="261368" y="123625"/>
                    <a:pt x="252901" y="134737"/>
                  </a:cubicBezTo>
                  <a:cubicBezTo>
                    <a:pt x="244434" y="145849"/>
                    <a:pt x="160826" y="167016"/>
                    <a:pt x="135426" y="185537"/>
                  </a:cubicBezTo>
                  <a:cubicBezTo>
                    <a:pt x="110026" y="204058"/>
                    <a:pt x="118493" y="221520"/>
                    <a:pt x="100501" y="245862"/>
                  </a:cubicBezTo>
                  <a:cubicBezTo>
                    <a:pt x="82509" y="270204"/>
                    <a:pt x="-15386" y="375508"/>
                    <a:pt x="2076" y="3601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AB3C0B42-57CE-A9FD-E202-884DF18241F2}"/>
                </a:ext>
              </a:extLst>
            </p:cNvPr>
            <p:cNvSpPr/>
            <p:nvPr/>
          </p:nvSpPr>
          <p:spPr>
            <a:xfrm>
              <a:off x="2609373" y="4101775"/>
              <a:ext cx="232994" cy="248211"/>
            </a:xfrm>
            <a:custGeom>
              <a:avLst/>
              <a:gdLst>
                <a:gd name="connsiteX0" fmla="*/ 477 w 232994"/>
                <a:gd name="connsiteY0" fmla="*/ 325 h 248211"/>
                <a:gd name="connsiteX1" fmla="*/ 44927 w 232994"/>
                <a:gd name="connsiteY1" fmla="*/ 95575 h 248211"/>
                <a:gd name="connsiteX2" fmla="*/ 57627 w 232994"/>
                <a:gd name="connsiteY2" fmla="*/ 79700 h 248211"/>
                <a:gd name="connsiteX3" fmla="*/ 73502 w 232994"/>
                <a:gd name="connsiteY3" fmla="*/ 194000 h 248211"/>
                <a:gd name="connsiteX4" fmla="*/ 105252 w 232994"/>
                <a:gd name="connsiteY4" fmla="*/ 232100 h 248211"/>
                <a:gd name="connsiteX5" fmla="*/ 48102 w 232994"/>
                <a:gd name="connsiteY5" fmla="*/ 247975 h 248211"/>
                <a:gd name="connsiteX6" fmla="*/ 229077 w 232994"/>
                <a:gd name="connsiteY6" fmla="*/ 241625 h 248211"/>
                <a:gd name="connsiteX7" fmla="*/ 168752 w 232994"/>
                <a:gd name="connsiteY7" fmla="*/ 241625 h 248211"/>
                <a:gd name="connsiteX8" fmla="*/ 124302 w 232994"/>
                <a:gd name="connsiteY8" fmla="*/ 200350 h 248211"/>
                <a:gd name="connsiteX9" fmla="*/ 159227 w 232994"/>
                <a:gd name="connsiteY9" fmla="*/ 124150 h 248211"/>
                <a:gd name="connsiteX10" fmla="*/ 121127 w 232994"/>
                <a:gd name="connsiteY10" fmla="*/ 162250 h 248211"/>
                <a:gd name="connsiteX11" fmla="*/ 92552 w 232994"/>
                <a:gd name="connsiteY11" fmla="*/ 203525 h 248211"/>
                <a:gd name="connsiteX12" fmla="*/ 76677 w 232994"/>
                <a:gd name="connsiteY12" fmla="*/ 133675 h 248211"/>
                <a:gd name="connsiteX13" fmla="*/ 477 w 232994"/>
                <a:gd name="connsiteY13" fmla="*/ 325 h 24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994" h="248211">
                  <a:moveTo>
                    <a:pt x="477" y="325"/>
                  </a:moveTo>
                  <a:cubicBezTo>
                    <a:pt x="-4815" y="-6025"/>
                    <a:pt x="35402" y="82346"/>
                    <a:pt x="44927" y="95575"/>
                  </a:cubicBezTo>
                  <a:cubicBezTo>
                    <a:pt x="54452" y="108804"/>
                    <a:pt x="52864" y="63296"/>
                    <a:pt x="57627" y="79700"/>
                  </a:cubicBezTo>
                  <a:cubicBezTo>
                    <a:pt x="62390" y="96104"/>
                    <a:pt x="65565" y="168600"/>
                    <a:pt x="73502" y="194000"/>
                  </a:cubicBezTo>
                  <a:cubicBezTo>
                    <a:pt x="81439" y="219400"/>
                    <a:pt x="109485" y="223104"/>
                    <a:pt x="105252" y="232100"/>
                  </a:cubicBezTo>
                  <a:cubicBezTo>
                    <a:pt x="101019" y="241096"/>
                    <a:pt x="27465" y="246388"/>
                    <a:pt x="48102" y="247975"/>
                  </a:cubicBezTo>
                  <a:cubicBezTo>
                    <a:pt x="68739" y="249562"/>
                    <a:pt x="208969" y="242683"/>
                    <a:pt x="229077" y="241625"/>
                  </a:cubicBezTo>
                  <a:cubicBezTo>
                    <a:pt x="249185" y="240567"/>
                    <a:pt x="186214" y="248504"/>
                    <a:pt x="168752" y="241625"/>
                  </a:cubicBezTo>
                  <a:cubicBezTo>
                    <a:pt x="151290" y="234746"/>
                    <a:pt x="125889" y="219929"/>
                    <a:pt x="124302" y="200350"/>
                  </a:cubicBezTo>
                  <a:cubicBezTo>
                    <a:pt x="122715" y="180771"/>
                    <a:pt x="159756" y="130500"/>
                    <a:pt x="159227" y="124150"/>
                  </a:cubicBezTo>
                  <a:cubicBezTo>
                    <a:pt x="158698" y="117800"/>
                    <a:pt x="132239" y="149021"/>
                    <a:pt x="121127" y="162250"/>
                  </a:cubicBezTo>
                  <a:cubicBezTo>
                    <a:pt x="110015" y="175479"/>
                    <a:pt x="99960" y="208288"/>
                    <a:pt x="92552" y="203525"/>
                  </a:cubicBezTo>
                  <a:cubicBezTo>
                    <a:pt x="85144" y="198763"/>
                    <a:pt x="94140" y="164367"/>
                    <a:pt x="76677" y="133675"/>
                  </a:cubicBezTo>
                  <a:cubicBezTo>
                    <a:pt x="59215" y="102983"/>
                    <a:pt x="5769" y="6675"/>
                    <a:pt x="477" y="32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E739D572-F46A-ED6A-D3DE-EBCD517D1C78}"/>
                </a:ext>
              </a:extLst>
            </p:cNvPr>
            <p:cNvSpPr/>
            <p:nvPr/>
          </p:nvSpPr>
          <p:spPr>
            <a:xfrm>
              <a:off x="2400295" y="4736774"/>
              <a:ext cx="206671" cy="546426"/>
            </a:xfrm>
            <a:custGeom>
              <a:avLst/>
              <a:gdLst>
                <a:gd name="connsiteX0" fmla="*/ 5 w 206671"/>
                <a:gd name="connsiteY0" fmla="*/ 546426 h 546426"/>
                <a:gd name="connsiteX1" fmla="*/ 165105 w 206671"/>
                <a:gd name="connsiteY1" fmla="*/ 422601 h 546426"/>
                <a:gd name="connsiteX2" fmla="*/ 155580 w 206671"/>
                <a:gd name="connsiteY2" fmla="*/ 432126 h 546426"/>
                <a:gd name="connsiteX3" fmla="*/ 196855 w 206671"/>
                <a:gd name="connsiteY3" fmla="*/ 276551 h 546426"/>
                <a:gd name="connsiteX4" fmla="*/ 184155 w 206671"/>
                <a:gd name="connsiteY4" fmla="*/ 346401 h 546426"/>
                <a:gd name="connsiteX5" fmla="*/ 206380 w 206671"/>
                <a:gd name="connsiteY5" fmla="*/ 326 h 546426"/>
                <a:gd name="connsiteX6" fmla="*/ 165105 w 206671"/>
                <a:gd name="connsiteY6" fmla="*/ 282901 h 546426"/>
                <a:gd name="connsiteX7" fmla="*/ 168280 w 206671"/>
                <a:gd name="connsiteY7" fmla="*/ 257501 h 546426"/>
                <a:gd name="connsiteX8" fmla="*/ 196855 w 206671"/>
                <a:gd name="connsiteY8" fmla="*/ 181301 h 546426"/>
                <a:gd name="connsiteX9" fmla="*/ 149230 w 206671"/>
                <a:gd name="connsiteY9" fmla="*/ 371801 h 546426"/>
                <a:gd name="connsiteX10" fmla="*/ 73030 w 206671"/>
                <a:gd name="connsiteY10" fmla="*/ 451176 h 546426"/>
                <a:gd name="connsiteX11" fmla="*/ 171455 w 206671"/>
                <a:gd name="connsiteY11" fmla="*/ 422601 h 546426"/>
                <a:gd name="connsiteX12" fmla="*/ 5 w 206671"/>
                <a:gd name="connsiteY12" fmla="*/ 546426 h 5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671" h="546426">
                  <a:moveTo>
                    <a:pt x="5" y="546426"/>
                  </a:moveTo>
                  <a:cubicBezTo>
                    <a:pt x="-1053" y="546426"/>
                    <a:pt x="139176" y="441651"/>
                    <a:pt x="165105" y="422601"/>
                  </a:cubicBezTo>
                  <a:cubicBezTo>
                    <a:pt x="191034" y="403551"/>
                    <a:pt x="150288" y="456468"/>
                    <a:pt x="155580" y="432126"/>
                  </a:cubicBezTo>
                  <a:cubicBezTo>
                    <a:pt x="160872" y="407784"/>
                    <a:pt x="192092" y="290839"/>
                    <a:pt x="196855" y="276551"/>
                  </a:cubicBezTo>
                  <a:cubicBezTo>
                    <a:pt x="201618" y="262263"/>
                    <a:pt x="182568" y="392438"/>
                    <a:pt x="184155" y="346401"/>
                  </a:cubicBezTo>
                  <a:cubicBezTo>
                    <a:pt x="185742" y="300364"/>
                    <a:pt x="209555" y="10909"/>
                    <a:pt x="206380" y="326"/>
                  </a:cubicBezTo>
                  <a:cubicBezTo>
                    <a:pt x="203205" y="-10257"/>
                    <a:pt x="171455" y="240039"/>
                    <a:pt x="165105" y="282901"/>
                  </a:cubicBezTo>
                  <a:cubicBezTo>
                    <a:pt x="158755" y="325763"/>
                    <a:pt x="162988" y="274434"/>
                    <a:pt x="168280" y="257501"/>
                  </a:cubicBezTo>
                  <a:cubicBezTo>
                    <a:pt x="173572" y="240568"/>
                    <a:pt x="200030" y="162251"/>
                    <a:pt x="196855" y="181301"/>
                  </a:cubicBezTo>
                  <a:cubicBezTo>
                    <a:pt x="193680" y="200351"/>
                    <a:pt x="169867" y="326822"/>
                    <a:pt x="149230" y="371801"/>
                  </a:cubicBezTo>
                  <a:cubicBezTo>
                    <a:pt x="128593" y="416780"/>
                    <a:pt x="69326" y="442709"/>
                    <a:pt x="73030" y="451176"/>
                  </a:cubicBezTo>
                  <a:cubicBezTo>
                    <a:pt x="76734" y="459643"/>
                    <a:pt x="185743" y="408843"/>
                    <a:pt x="171455" y="422601"/>
                  </a:cubicBezTo>
                  <a:cubicBezTo>
                    <a:pt x="157167" y="436359"/>
                    <a:pt x="1063" y="546426"/>
                    <a:pt x="5" y="54642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82223677-820C-D2ED-D730-348B1F5AE457}"/>
                </a:ext>
              </a:extLst>
            </p:cNvPr>
            <p:cNvSpPr/>
            <p:nvPr/>
          </p:nvSpPr>
          <p:spPr>
            <a:xfrm>
              <a:off x="2714336" y="4461484"/>
              <a:ext cx="308770" cy="533302"/>
            </a:xfrm>
            <a:custGeom>
              <a:avLst/>
              <a:gdLst>
                <a:gd name="connsiteX0" fmla="*/ 289 w 308770"/>
                <a:gd name="connsiteY0" fmla="*/ 532791 h 533302"/>
                <a:gd name="connsiteX1" fmla="*/ 73314 w 308770"/>
                <a:gd name="connsiteY1" fmla="*/ 170841 h 533302"/>
                <a:gd name="connsiteX2" fmla="*/ 54264 w 308770"/>
                <a:gd name="connsiteY2" fmla="*/ 266091 h 533302"/>
                <a:gd name="connsiteX3" fmla="*/ 70139 w 308770"/>
                <a:gd name="connsiteY3" fmla="*/ 47016 h 533302"/>
                <a:gd name="connsiteX4" fmla="*/ 98714 w 308770"/>
                <a:gd name="connsiteY4" fmla="*/ 43841 h 533302"/>
                <a:gd name="connsiteX5" fmla="*/ 41564 w 308770"/>
                <a:gd name="connsiteY5" fmla="*/ 34316 h 533302"/>
                <a:gd name="connsiteX6" fmla="*/ 289214 w 308770"/>
                <a:gd name="connsiteY6" fmla="*/ 24791 h 533302"/>
                <a:gd name="connsiteX7" fmla="*/ 213014 w 308770"/>
                <a:gd name="connsiteY7" fmla="*/ 18441 h 533302"/>
                <a:gd name="connsiteX8" fmla="*/ 308264 w 308770"/>
                <a:gd name="connsiteY8" fmla="*/ 8916 h 533302"/>
                <a:gd name="connsiteX9" fmla="*/ 162214 w 308770"/>
                <a:gd name="connsiteY9" fmla="*/ 12091 h 533302"/>
                <a:gd name="connsiteX10" fmla="*/ 82839 w 308770"/>
                <a:gd name="connsiteY10" fmla="*/ 2566 h 533302"/>
                <a:gd name="connsiteX11" fmla="*/ 51089 w 308770"/>
                <a:gd name="connsiteY11" fmla="*/ 66066 h 533302"/>
                <a:gd name="connsiteX12" fmla="*/ 66964 w 308770"/>
                <a:gd name="connsiteY12" fmla="*/ 120041 h 533302"/>
                <a:gd name="connsiteX13" fmla="*/ 44739 w 308770"/>
                <a:gd name="connsiteY13" fmla="*/ 256566 h 533302"/>
                <a:gd name="connsiteX14" fmla="*/ 47914 w 308770"/>
                <a:gd name="connsiteY14" fmla="*/ 250216 h 533302"/>
                <a:gd name="connsiteX15" fmla="*/ 289 w 308770"/>
                <a:gd name="connsiteY15" fmla="*/ 532791 h 53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770" h="533302">
                  <a:moveTo>
                    <a:pt x="289" y="532791"/>
                  </a:moveTo>
                  <a:cubicBezTo>
                    <a:pt x="4522" y="519562"/>
                    <a:pt x="64318" y="215291"/>
                    <a:pt x="73314" y="170841"/>
                  </a:cubicBezTo>
                  <a:cubicBezTo>
                    <a:pt x="82310" y="126391"/>
                    <a:pt x="54793" y="286728"/>
                    <a:pt x="54264" y="266091"/>
                  </a:cubicBezTo>
                  <a:cubicBezTo>
                    <a:pt x="53735" y="245454"/>
                    <a:pt x="62731" y="84058"/>
                    <a:pt x="70139" y="47016"/>
                  </a:cubicBezTo>
                  <a:cubicBezTo>
                    <a:pt x="77547" y="9974"/>
                    <a:pt x="103476" y="45958"/>
                    <a:pt x="98714" y="43841"/>
                  </a:cubicBezTo>
                  <a:cubicBezTo>
                    <a:pt x="93952" y="41724"/>
                    <a:pt x="9814" y="37491"/>
                    <a:pt x="41564" y="34316"/>
                  </a:cubicBezTo>
                  <a:cubicBezTo>
                    <a:pt x="73314" y="31141"/>
                    <a:pt x="260639" y="27437"/>
                    <a:pt x="289214" y="24791"/>
                  </a:cubicBezTo>
                  <a:cubicBezTo>
                    <a:pt x="317789" y="22145"/>
                    <a:pt x="209839" y="21087"/>
                    <a:pt x="213014" y="18441"/>
                  </a:cubicBezTo>
                  <a:cubicBezTo>
                    <a:pt x="216189" y="15795"/>
                    <a:pt x="316731" y="9974"/>
                    <a:pt x="308264" y="8916"/>
                  </a:cubicBezTo>
                  <a:cubicBezTo>
                    <a:pt x="299797" y="7858"/>
                    <a:pt x="199785" y="13149"/>
                    <a:pt x="162214" y="12091"/>
                  </a:cubicBezTo>
                  <a:cubicBezTo>
                    <a:pt x="124643" y="11033"/>
                    <a:pt x="101360" y="-6430"/>
                    <a:pt x="82839" y="2566"/>
                  </a:cubicBezTo>
                  <a:cubicBezTo>
                    <a:pt x="64318" y="11562"/>
                    <a:pt x="53735" y="46487"/>
                    <a:pt x="51089" y="66066"/>
                  </a:cubicBezTo>
                  <a:cubicBezTo>
                    <a:pt x="48443" y="85645"/>
                    <a:pt x="68022" y="88291"/>
                    <a:pt x="66964" y="120041"/>
                  </a:cubicBezTo>
                  <a:cubicBezTo>
                    <a:pt x="65906" y="151791"/>
                    <a:pt x="47914" y="234870"/>
                    <a:pt x="44739" y="256566"/>
                  </a:cubicBezTo>
                  <a:cubicBezTo>
                    <a:pt x="41564" y="278262"/>
                    <a:pt x="56381" y="201533"/>
                    <a:pt x="47914" y="250216"/>
                  </a:cubicBezTo>
                  <a:cubicBezTo>
                    <a:pt x="39447" y="298899"/>
                    <a:pt x="-3944" y="546020"/>
                    <a:pt x="289" y="53279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59BC9EAE-7EE5-0424-8B67-C9A158134B69}"/>
                </a:ext>
              </a:extLst>
            </p:cNvPr>
            <p:cNvSpPr/>
            <p:nvPr/>
          </p:nvSpPr>
          <p:spPr>
            <a:xfrm>
              <a:off x="1489075" y="4069896"/>
              <a:ext cx="212668" cy="63954"/>
            </a:xfrm>
            <a:custGeom>
              <a:avLst/>
              <a:gdLst>
                <a:gd name="connsiteX0" fmla="*/ 0 w 212668"/>
                <a:gd name="connsiteY0" fmla="*/ 63954 h 63954"/>
                <a:gd name="connsiteX1" fmla="*/ 209550 w 212668"/>
                <a:gd name="connsiteY1" fmla="*/ 3629 h 63954"/>
                <a:gd name="connsiteX2" fmla="*/ 123825 w 212668"/>
                <a:gd name="connsiteY2" fmla="*/ 6804 h 63954"/>
                <a:gd name="connsiteX3" fmla="*/ 98425 w 212668"/>
                <a:gd name="connsiteY3" fmla="*/ 6804 h 63954"/>
                <a:gd name="connsiteX4" fmla="*/ 149225 w 212668"/>
                <a:gd name="connsiteY4" fmla="*/ 6804 h 63954"/>
                <a:gd name="connsiteX5" fmla="*/ 79375 w 212668"/>
                <a:gd name="connsiteY5" fmla="*/ 35379 h 63954"/>
                <a:gd name="connsiteX6" fmla="*/ 0 w 212668"/>
                <a:gd name="connsiteY6" fmla="*/ 63954 h 6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8" h="63954">
                  <a:moveTo>
                    <a:pt x="0" y="63954"/>
                  </a:moveTo>
                  <a:cubicBezTo>
                    <a:pt x="94456" y="38554"/>
                    <a:pt x="188913" y="13154"/>
                    <a:pt x="209550" y="3629"/>
                  </a:cubicBezTo>
                  <a:cubicBezTo>
                    <a:pt x="230187" y="-5896"/>
                    <a:pt x="142346" y="6275"/>
                    <a:pt x="123825" y="6804"/>
                  </a:cubicBezTo>
                  <a:cubicBezTo>
                    <a:pt x="105304" y="7333"/>
                    <a:pt x="98425" y="6804"/>
                    <a:pt x="98425" y="6804"/>
                  </a:cubicBezTo>
                  <a:cubicBezTo>
                    <a:pt x="102658" y="6804"/>
                    <a:pt x="152400" y="2042"/>
                    <a:pt x="149225" y="6804"/>
                  </a:cubicBezTo>
                  <a:cubicBezTo>
                    <a:pt x="146050" y="11566"/>
                    <a:pt x="79375" y="35379"/>
                    <a:pt x="79375" y="35379"/>
                  </a:cubicBezTo>
                  <a:lnTo>
                    <a:pt x="0" y="6395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866C2107-4A55-59D9-EC6C-26112D510A37}"/>
                </a:ext>
              </a:extLst>
            </p:cNvPr>
            <p:cNvSpPr/>
            <p:nvPr/>
          </p:nvSpPr>
          <p:spPr>
            <a:xfrm>
              <a:off x="1507757" y="4130667"/>
              <a:ext cx="230544" cy="53995"/>
            </a:xfrm>
            <a:custGeom>
              <a:avLst/>
              <a:gdLst>
                <a:gd name="connsiteX0" fmla="*/ 13068 w 230544"/>
                <a:gd name="connsiteY0" fmla="*/ 8 h 53995"/>
                <a:gd name="connsiteX1" fmla="*/ 222618 w 230544"/>
                <a:gd name="connsiteY1" fmla="*/ 34933 h 53995"/>
                <a:gd name="connsiteX2" fmla="*/ 168643 w 230544"/>
                <a:gd name="connsiteY2" fmla="*/ 34933 h 53995"/>
                <a:gd name="connsiteX3" fmla="*/ 368 w 230544"/>
                <a:gd name="connsiteY3" fmla="*/ 53983 h 53995"/>
                <a:gd name="connsiteX4" fmla="*/ 219443 w 230544"/>
                <a:gd name="connsiteY4" fmla="*/ 31758 h 53995"/>
                <a:gd name="connsiteX5" fmla="*/ 13068 w 230544"/>
                <a:gd name="connsiteY5" fmla="*/ 8 h 5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44" h="53995">
                  <a:moveTo>
                    <a:pt x="13068" y="8"/>
                  </a:moveTo>
                  <a:cubicBezTo>
                    <a:pt x="13597" y="537"/>
                    <a:pt x="196689" y="29112"/>
                    <a:pt x="222618" y="34933"/>
                  </a:cubicBezTo>
                  <a:cubicBezTo>
                    <a:pt x="248547" y="40754"/>
                    <a:pt x="205685" y="31758"/>
                    <a:pt x="168643" y="34933"/>
                  </a:cubicBezTo>
                  <a:cubicBezTo>
                    <a:pt x="131601" y="38108"/>
                    <a:pt x="-8099" y="54512"/>
                    <a:pt x="368" y="53983"/>
                  </a:cubicBezTo>
                  <a:cubicBezTo>
                    <a:pt x="8835" y="53454"/>
                    <a:pt x="214681" y="38637"/>
                    <a:pt x="219443" y="31758"/>
                  </a:cubicBezTo>
                  <a:cubicBezTo>
                    <a:pt x="224205" y="24879"/>
                    <a:pt x="12539" y="-521"/>
                    <a:pt x="13068" y="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DF119055-7F9C-C623-F6DE-8B28762C3AF7}"/>
                </a:ext>
              </a:extLst>
            </p:cNvPr>
            <p:cNvSpPr/>
            <p:nvPr/>
          </p:nvSpPr>
          <p:spPr>
            <a:xfrm>
              <a:off x="1663641" y="4041676"/>
              <a:ext cx="233943" cy="130497"/>
            </a:xfrm>
            <a:custGeom>
              <a:avLst/>
              <a:gdLst>
                <a:gd name="connsiteX0" fmla="*/ 228659 w 233943"/>
                <a:gd name="connsiteY0" fmla="*/ 99 h 130497"/>
                <a:gd name="connsiteX1" fmla="*/ 177859 w 233943"/>
                <a:gd name="connsiteY1" fmla="*/ 44549 h 130497"/>
                <a:gd name="connsiteX2" fmla="*/ 12759 w 233943"/>
                <a:gd name="connsiteY2" fmla="*/ 85824 h 130497"/>
                <a:gd name="connsiteX3" fmla="*/ 123884 w 233943"/>
                <a:gd name="connsiteY3" fmla="*/ 69949 h 130497"/>
                <a:gd name="connsiteX4" fmla="*/ 59 w 233943"/>
                <a:gd name="connsiteY4" fmla="*/ 130274 h 130497"/>
                <a:gd name="connsiteX5" fmla="*/ 142934 w 233943"/>
                <a:gd name="connsiteY5" fmla="*/ 44549 h 130497"/>
                <a:gd name="connsiteX6" fmla="*/ 114359 w 233943"/>
                <a:gd name="connsiteY6" fmla="*/ 54074 h 130497"/>
                <a:gd name="connsiteX7" fmla="*/ 108009 w 233943"/>
                <a:gd name="connsiteY7" fmla="*/ 54074 h 130497"/>
                <a:gd name="connsiteX8" fmla="*/ 66734 w 233943"/>
                <a:gd name="connsiteY8" fmla="*/ 57249 h 130497"/>
                <a:gd name="connsiteX9" fmla="*/ 228659 w 233943"/>
                <a:gd name="connsiteY9" fmla="*/ 99 h 13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943" h="130497">
                  <a:moveTo>
                    <a:pt x="228659" y="99"/>
                  </a:moveTo>
                  <a:cubicBezTo>
                    <a:pt x="247180" y="-2018"/>
                    <a:pt x="213842" y="30262"/>
                    <a:pt x="177859" y="44549"/>
                  </a:cubicBezTo>
                  <a:cubicBezTo>
                    <a:pt x="141876" y="58836"/>
                    <a:pt x="21755" y="81591"/>
                    <a:pt x="12759" y="85824"/>
                  </a:cubicBezTo>
                  <a:cubicBezTo>
                    <a:pt x="3763" y="90057"/>
                    <a:pt x="126001" y="62541"/>
                    <a:pt x="123884" y="69949"/>
                  </a:cubicBezTo>
                  <a:cubicBezTo>
                    <a:pt x="121767" y="77357"/>
                    <a:pt x="-3116" y="134507"/>
                    <a:pt x="59" y="130274"/>
                  </a:cubicBezTo>
                  <a:cubicBezTo>
                    <a:pt x="3234" y="126041"/>
                    <a:pt x="123884" y="57249"/>
                    <a:pt x="142934" y="44549"/>
                  </a:cubicBezTo>
                  <a:cubicBezTo>
                    <a:pt x="161984" y="31849"/>
                    <a:pt x="120180" y="52487"/>
                    <a:pt x="114359" y="54074"/>
                  </a:cubicBezTo>
                  <a:cubicBezTo>
                    <a:pt x="108538" y="55662"/>
                    <a:pt x="115946" y="53545"/>
                    <a:pt x="108009" y="54074"/>
                  </a:cubicBezTo>
                  <a:cubicBezTo>
                    <a:pt x="100071" y="54603"/>
                    <a:pt x="50330" y="63070"/>
                    <a:pt x="66734" y="57249"/>
                  </a:cubicBezTo>
                  <a:cubicBezTo>
                    <a:pt x="83138" y="51428"/>
                    <a:pt x="210138" y="2216"/>
                    <a:pt x="228659" y="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B2D94055-DA85-4B08-76BE-9AB5EA33BA16}"/>
                </a:ext>
              </a:extLst>
            </p:cNvPr>
            <p:cNvSpPr/>
            <p:nvPr/>
          </p:nvSpPr>
          <p:spPr>
            <a:xfrm>
              <a:off x="1611833" y="3087741"/>
              <a:ext cx="176062" cy="561862"/>
            </a:xfrm>
            <a:custGeom>
              <a:avLst/>
              <a:gdLst>
                <a:gd name="connsiteX0" fmla="*/ 175692 w 176062"/>
                <a:gd name="connsiteY0" fmla="*/ 4709 h 561862"/>
                <a:gd name="connsiteX1" fmla="*/ 35992 w 176062"/>
                <a:gd name="connsiteY1" fmla="*/ 426984 h 561862"/>
                <a:gd name="connsiteX2" fmla="*/ 61392 w 176062"/>
                <a:gd name="connsiteY2" fmla="*/ 379359 h 561862"/>
                <a:gd name="connsiteX3" fmla="*/ 4242 w 176062"/>
                <a:gd name="connsiteY3" fmla="*/ 553984 h 561862"/>
                <a:gd name="connsiteX4" fmla="*/ 10592 w 176062"/>
                <a:gd name="connsiteY4" fmla="*/ 500009 h 561862"/>
                <a:gd name="connsiteX5" fmla="*/ 61392 w 176062"/>
                <a:gd name="connsiteY5" fmla="*/ 220609 h 561862"/>
                <a:gd name="connsiteX6" fmla="*/ 13767 w 176062"/>
                <a:gd name="connsiteY6" fmla="*/ 357134 h 561862"/>
                <a:gd name="connsiteX7" fmla="*/ 115367 w 176062"/>
                <a:gd name="connsiteY7" fmla="*/ 144409 h 561862"/>
                <a:gd name="connsiteX8" fmla="*/ 77267 w 176062"/>
                <a:gd name="connsiteY8" fmla="*/ 198384 h 561862"/>
                <a:gd name="connsiteX9" fmla="*/ 175692 w 176062"/>
                <a:gd name="connsiteY9" fmla="*/ 4709 h 56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062" h="561862">
                  <a:moveTo>
                    <a:pt x="175692" y="4709"/>
                  </a:moveTo>
                  <a:cubicBezTo>
                    <a:pt x="168813" y="42809"/>
                    <a:pt x="55042" y="364542"/>
                    <a:pt x="35992" y="426984"/>
                  </a:cubicBezTo>
                  <a:cubicBezTo>
                    <a:pt x="16942" y="489426"/>
                    <a:pt x="66684" y="358193"/>
                    <a:pt x="61392" y="379359"/>
                  </a:cubicBezTo>
                  <a:cubicBezTo>
                    <a:pt x="56100" y="400525"/>
                    <a:pt x="12709" y="533876"/>
                    <a:pt x="4242" y="553984"/>
                  </a:cubicBezTo>
                  <a:cubicBezTo>
                    <a:pt x="-4225" y="574092"/>
                    <a:pt x="1067" y="555571"/>
                    <a:pt x="10592" y="500009"/>
                  </a:cubicBezTo>
                  <a:cubicBezTo>
                    <a:pt x="20117" y="444447"/>
                    <a:pt x="60863" y="244421"/>
                    <a:pt x="61392" y="220609"/>
                  </a:cubicBezTo>
                  <a:cubicBezTo>
                    <a:pt x="61921" y="196797"/>
                    <a:pt x="4771" y="369834"/>
                    <a:pt x="13767" y="357134"/>
                  </a:cubicBezTo>
                  <a:cubicBezTo>
                    <a:pt x="22763" y="344434"/>
                    <a:pt x="104784" y="170867"/>
                    <a:pt x="115367" y="144409"/>
                  </a:cubicBezTo>
                  <a:cubicBezTo>
                    <a:pt x="125950" y="117951"/>
                    <a:pt x="62979" y="225372"/>
                    <a:pt x="77267" y="198384"/>
                  </a:cubicBezTo>
                  <a:cubicBezTo>
                    <a:pt x="91554" y="171397"/>
                    <a:pt x="182571" y="-33391"/>
                    <a:pt x="175692" y="47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7769CE4-D2CC-5F77-15BF-B3C295DCA1E9}"/>
                </a:ext>
              </a:extLst>
            </p:cNvPr>
            <p:cNvSpPr/>
            <p:nvPr/>
          </p:nvSpPr>
          <p:spPr>
            <a:xfrm>
              <a:off x="2942043" y="4650920"/>
              <a:ext cx="572683" cy="1335575"/>
            </a:xfrm>
            <a:custGeom>
              <a:avLst/>
              <a:gdLst>
                <a:gd name="connsiteX0" fmla="*/ 461557 w 572683"/>
                <a:gd name="connsiteY0" fmla="*/ 455 h 1335575"/>
                <a:gd name="connsiteX1" fmla="*/ 553632 w 572683"/>
                <a:gd name="connsiteY1" fmla="*/ 98880 h 1335575"/>
                <a:gd name="connsiteX2" fmla="*/ 544107 w 572683"/>
                <a:gd name="connsiteY2" fmla="*/ 260805 h 1335575"/>
                <a:gd name="connsiteX3" fmla="*/ 550457 w 572683"/>
                <a:gd name="connsiteY3" fmla="*/ 229055 h 1335575"/>
                <a:gd name="connsiteX4" fmla="*/ 490132 w 572683"/>
                <a:gd name="connsiteY4" fmla="*/ 483055 h 1335575"/>
                <a:gd name="connsiteX5" fmla="*/ 448857 w 572683"/>
                <a:gd name="connsiteY5" fmla="*/ 670380 h 1335575"/>
                <a:gd name="connsiteX6" fmla="*/ 423457 w 572683"/>
                <a:gd name="connsiteY6" fmla="*/ 695780 h 1335575"/>
                <a:gd name="connsiteX7" fmla="*/ 201207 w 572683"/>
                <a:gd name="connsiteY7" fmla="*/ 1006930 h 1335575"/>
                <a:gd name="connsiteX8" fmla="*/ 217082 w 572683"/>
                <a:gd name="connsiteY8" fmla="*/ 1000580 h 1335575"/>
                <a:gd name="connsiteX9" fmla="*/ 1182 w 572683"/>
                <a:gd name="connsiteY9" fmla="*/ 1333955 h 1335575"/>
                <a:gd name="connsiteX10" fmla="*/ 144057 w 572683"/>
                <a:gd name="connsiteY10" fmla="*/ 1108530 h 1335575"/>
                <a:gd name="connsiteX11" fmla="*/ 426632 w 572683"/>
                <a:gd name="connsiteY11" fmla="*/ 686255 h 1335575"/>
                <a:gd name="connsiteX12" fmla="*/ 477432 w 572683"/>
                <a:gd name="connsiteY12" fmla="*/ 429080 h 1335575"/>
                <a:gd name="connsiteX13" fmla="*/ 480607 w 572683"/>
                <a:gd name="connsiteY13" fmla="*/ 508455 h 1335575"/>
                <a:gd name="connsiteX14" fmla="*/ 572682 w 572683"/>
                <a:gd name="connsiteY14" fmla="*/ 136980 h 1335575"/>
                <a:gd name="connsiteX15" fmla="*/ 461557 w 572683"/>
                <a:gd name="connsiteY15" fmla="*/ 455 h 13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683" h="1335575">
                  <a:moveTo>
                    <a:pt x="461557" y="455"/>
                  </a:moveTo>
                  <a:cubicBezTo>
                    <a:pt x="458382" y="-5895"/>
                    <a:pt x="539874" y="55488"/>
                    <a:pt x="553632" y="98880"/>
                  </a:cubicBezTo>
                  <a:cubicBezTo>
                    <a:pt x="567390" y="142272"/>
                    <a:pt x="544636" y="239109"/>
                    <a:pt x="544107" y="260805"/>
                  </a:cubicBezTo>
                  <a:cubicBezTo>
                    <a:pt x="543578" y="282501"/>
                    <a:pt x="559453" y="192013"/>
                    <a:pt x="550457" y="229055"/>
                  </a:cubicBezTo>
                  <a:cubicBezTo>
                    <a:pt x="541461" y="266097"/>
                    <a:pt x="507065" y="409501"/>
                    <a:pt x="490132" y="483055"/>
                  </a:cubicBezTo>
                  <a:cubicBezTo>
                    <a:pt x="473199" y="556609"/>
                    <a:pt x="459969" y="634926"/>
                    <a:pt x="448857" y="670380"/>
                  </a:cubicBezTo>
                  <a:cubicBezTo>
                    <a:pt x="437744" y="705834"/>
                    <a:pt x="464732" y="639688"/>
                    <a:pt x="423457" y="695780"/>
                  </a:cubicBezTo>
                  <a:cubicBezTo>
                    <a:pt x="382182" y="751872"/>
                    <a:pt x="235603" y="956130"/>
                    <a:pt x="201207" y="1006930"/>
                  </a:cubicBezTo>
                  <a:cubicBezTo>
                    <a:pt x="166811" y="1057730"/>
                    <a:pt x="250419" y="946076"/>
                    <a:pt x="217082" y="1000580"/>
                  </a:cubicBezTo>
                  <a:cubicBezTo>
                    <a:pt x="183745" y="1055084"/>
                    <a:pt x="13353" y="1315963"/>
                    <a:pt x="1182" y="1333955"/>
                  </a:cubicBezTo>
                  <a:cubicBezTo>
                    <a:pt x="-10989" y="1351947"/>
                    <a:pt x="73149" y="1216480"/>
                    <a:pt x="144057" y="1108530"/>
                  </a:cubicBezTo>
                  <a:cubicBezTo>
                    <a:pt x="214965" y="1000580"/>
                    <a:pt x="371070" y="799497"/>
                    <a:pt x="426632" y="686255"/>
                  </a:cubicBezTo>
                  <a:cubicBezTo>
                    <a:pt x="482194" y="573013"/>
                    <a:pt x="468436" y="458713"/>
                    <a:pt x="477432" y="429080"/>
                  </a:cubicBezTo>
                  <a:cubicBezTo>
                    <a:pt x="486428" y="399447"/>
                    <a:pt x="464732" y="557138"/>
                    <a:pt x="480607" y="508455"/>
                  </a:cubicBezTo>
                  <a:cubicBezTo>
                    <a:pt x="496482" y="459772"/>
                    <a:pt x="572153" y="221117"/>
                    <a:pt x="572682" y="136980"/>
                  </a:cubicBezTo>
                  <a:cubicBezTo>
                    <a:pt x="573211" y="52843"/>
                    <a:pt x="464732" y="6805"/>
                    <a:pt x="461557" y="4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B0F98419-96B2-7FA9-2C26-787F5799A64C}"/>
                </a:ext>
              </a:extLst>
            </p:cNvPr>
            <p:cNvSpPr/>
            <p:nvPr/>
          </p:nvSpPr>
          <p:spPr>
            <a:xfrm>
              <a:off x="3378109" y="4647167"/>
              <a:ext cx="166867" cy="677811"/>
            </a:xfrm>
            <a:custGeom>
              <a:avLst/>
              <a:gdLst>
                <a:gd name="connsiteX0" fmla="*/ 91 w 166867"/>
                <a:gd name="connsiteY0" fmla="*/ 1033 h 677811"/>
                <a:gd name="connsiteX1" fmla="*/ 133441 w 166867"/>
                <a:gd name="connsiteY1" fmla="*/ 55008 h 677811"/>
                <a:gd name="connsiteX2" fmla="*/ 165191 w 166867"/>
                <a:gd name="connsiteY2" fmla="*/ 134383 h 677811"/>
                <a:gd name="connsiteX3" fmla="*/ 146141 w 166867"/>
                <a:gd name="connsiteY3" fmla="*/ 289958 h 677811"/>
                <a:gd name="connsiteX4" fmla="*/ 152491 w 166867"/>
                <a:gd name="connsiteY4" fmla="*/ 267733 h 677811"/>
                <a:gd name="connsiteX5" fmla="*/ 82641 w 166867"/>
                <a:gd name="connsiteY5" fmla="*/ 556658 h 677811"/>
                <a:gd name="connsiteX6" fmla="*/ 76291 w 166867"/>
                <a:gd name="connsiteY6" fmla="*/ 566183 h 677811"/>
                <a:gd name="connsiteX7" fmla="*/ 47716 w 166867"/>
                <a:gd name="connsiteY7" fmla="*/ 674133 h 677811"/>
                <a:gd name="connsiteX8" fmla="*/ 108041 w 166867"/>
                <a:gd name="connsiteY8" fmla="*/ 413783 h 677811"/>
                <a:gd name="connsiteX9" fmla="*/ 155666 w 166867"/>
                <a:gd name="connsiteY9" fmla="*/ 137558 h 677811"/>
                <a:gd name="connsiteX10" fmla="*/ 155666 w 166867"/>
                <a:gd name="connsiteY10" fmla="*/ 102633 h 677811"/>
                <a:gd name="connsiteX11" fmla="*/ 91 w 166867"/>
                <a:gd name="connsiteY11" fmla="*/ 1033 h 67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867" h="677811">
                  <a:moveTo>
                    <a:pt x="91" y="1033"/>
                  </a:moveTo>
                  <a:cubicBezTo>
                    <a:pt x="-3613" y="-6904"/>
                    <a:pt x="105924" y="32783"/>
                    <a:pt x="133441" y="55008"/>
                  </a:cubicBezTo>
                  <a:cubicBezTo>
                    <a:pt x="160958" y="77233"/>
                    <a:pt x="163074" y="95225"/>
                    <a:pt x="165191" y="134383"/>
                  </a:cubicBezTo>
                  <a:cubicBezTo>
                    <a:pt x="167308" y="173541"/>
                    <a:pt x="148258" y="267733"/>
                    <a:pt x="146141" y="289958"/>
                  </a:cubicBezTo>
                  <a:cubicBezTo>
                    <a:pt x="144024" y="312183"/>
                    <a:pt x="163074" y="223283"/>
                    <a:pt x="152491" y="267733"/>
                  </a:cubicBezTo>
                  <a:cubicBezTo>
                    <a:pt x="141908" y="312183"/>
                    <a:pt x="95341" y="506916"/>
                    <a:pt x="82641" y="556658"/>
                  </a:cubicBezTo>
                  <a:cubicBezTo>
                    <a:pt x="69941" y="606400"/>
                    <a:pt x="82112" y="546604"/>
                    <a:pt x="76291" y="566183"/>
                  </a:cubicBezTo>
                  <a:cubicBezTo>
                    <a:pt x="70470" y="585762"/>
                    <a:pt x="42424" y="699533"/>
                    <a:pt x="47716" y="674133"/>
                  </a:cubicBezTo>
                  <a:cubicBezTo>
                    <a:pt x="53008" y="648733"/>
                    <a:pt x="90049" y="503212"/>
                    <a:pt x="108041" y="413783"/>
                  </a:cubicBezTo>
                  <a:cubicBezTo>
                    <a:pt x="126033" y="324354"/>
                    <a:pt x="147729" y="189416"/>
                    <a:pt x="155666" y="137558"/>
                  </a:cubicBezTo>
                  <a:cubicBezTo>
                    <a:pt x="163603" y="85700"/>
                    <a:pt x="176303" y="126975"/>
                    <a:pt x="155666" y="102633"/>
                  </a:cubicBezTo>
                  <a:cubicBezTo>
                    <a:pt x="135029" y="78291"/>
                    <a:pt x="3795" y="8970"/>
                    <a:pt x="91" y="10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6304D22A-898E-F1C5-6A89-CA735985000C}"/>
                </a:ext>
              </a:extLst>
            </p:cNvPr>
            <p:cNvSpPr/>
            <p:nvPr/>
          </p:nvSpPr>
          <p:spPr>
            <a:xfrm>
              <a:off x="2952720" y="4734118"/>
              <a:ext cx="632297" cy="1342881"/>
            </a:xfrm>
            <a:custGeom>
              <a:avLst/>
              <a:gdLst>
                <a:gd name="connsiteX0" fmla="*/ 628680 w 632297"/>
                <a:gd name="connsiteY0" fmla="*/ 2982 h 1342881"/>
                <a:gd name="connsiteX1" fmla="*/ 542955 w 632297"/>
                <a:gd name="connsiteY1" fmla="*/ 434782 h 1342881"/>
                <a:gd name="connsiteX2" fmla="*/ 393730 w 632297"/>
                <a:gd name="connsiteY2" fmla="*/ 803082 h 1342881"/>
                <a:gd name="connsiteX3" fmla="*/ 406430 w 632297"/>
                <a:gd name="connsiteY3" fmla="*/ 761807 h 1342881"/>
                <a:gd name="connsiteX4" fmla="*/ 257205 w 632297"/>
                <a:gd name="connsiteY4" fmla="*/ 1031682 h 1342881"/>
                <a:gd name="connsiteX5" fmla="*/ 269905 w 632297"/>
                <a:gd name="connsiteY5" fmla="*/ 984057 h 1342881"/>
                <a:gd name="connsiteX6" fmla="*/ 30 w 632297"/>
                <a:gd name="connsiteY6" fmla="*/ 1342832 h 1342881"/>
                <a:gd name="connsiteX7" fmla="*/ 254030 w 632297"/>
                <a:gd name="connsiteY7" fmla="*/ 1006282 h 1342881"/>
                <a:gd name="connsiteX8" fmla="*/ 533430 w 632297"/>
                <a:gd name="connsiteY8" fmla="*/ 523682 h 1342881"/>
                <a:gd name="connsiteX9" fmla="*/ 527080 w 632297"/>
                <a:gd name="connsiteY9" fmla="*/ 533207 h 1342881"/>
                <a:gd name="connsiteX10" fmla="*/ 619155 w 632297"/>
                <a:gd name="connsiteY10" fmla="*/ 279207 h 1342881"/>
                <a:gd name="connsiteX11" fmla="*/ 615980 w 632297"/>
                <a:gd name="connsiteY11" fmla="*/ 244282 h 1342881"/>
                <a:gd name="connsiteX12" fmla="*/ 628680 w 632297"/>
                <a:gd name="connsiteY12" fmla="*/ 2982 h 134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7" h="1342881">
                  <a:moveTo>
                    <a:pt x="628680" y="2982"/>
                  </a:moveTo>
                  <a:cubicBezTo>
                    <a:pt x="616509" y="34732"/>
                    <a:pt x="582113" y="301432"/>
                    <a:pt x="542955" y="434782"/>
                  </a:cubicBezTo>
                  <a:cubicBezTo>
                    <a:pt x="503797" y="568132"/>
                    <a:pt x="416484" y="748578"/>
                    <a:pt x="393730" y="803082"/>
                  </a:cubicBezTo>
                  <a:cubicBezTo>
                    <a:pt x="370976" y="857586"/>
                    <a:pt x="429184" y="723707"/>
                    <a:pt x="406430" y="761807"/>
                  </a:cubicBezTo>
                  <a:cubicBezTo>
                    <a:pt x="383676" y="799907"/>
                    <a:pt x="279959" y="994640"/>
                    <a:pt x="257205" y="1031682"/>
                  </a:cubicBezTo>
                  <a:cubicBezTo>
                    <a:pt x="234451" y="1068724"/>
                    <a:pt x="312767" y="932199"/>
                    <a:pt x="269905" y="984057"/>
                  </a:cubicBezTo>
                  <a:cubicBezTo>
                    <a:pt x="227043" y="1035915"/>
                    <a:pt x="2676" y="1339128"/>
                    <a:pt x="30" y="1342832"/>
                  </a:cubicBezTo>
                  <a:cubicBezTo>
                    <a:pt x="-2616" y="1346536"/>
                    <a:pt x="165130" y="1142807"/>
                    <a:pt x="254030" y="1006282"/>
                  </a:cubicBezTo>
                  <a:cubicBezTo>
                    <a:pt x="342930" y="869757"/>
                    <a:pt x="487922" y="602528"/>
                    <a:pt x="533430" y="523682"/>
                  </a:cubicBezTo>
                  <a:cubicBezTo>
                    <a:pt x="578938" y="444836"/>
                    <a:pt x="512793" y="573953"/>
                    <a:pt x="527080" y="533207"/>
                  </a:cubicBezTo>
                  <a:cubicBezTo>
                    <a:pt x="541367" y="492461"/>
                    <a:pt x="619155" y="279207"/>
                    <a:pt x="619155" y="279207"/>
                  </a:cubicBezTo>
                  <a:cubicBezTo>
                    <a:pt x="633972" y="231053"/>
                    <a:pt x="613334" y="286086"/>
                    <a:pt x="615980" y="244282"/>
                  </a:cubicBezTo>
                  <a:cubicBezTo>
                    <a:pt x="618626" y="202478"/>
                    <a:pt x="640851" y="-28768"/>
                    <a:pt x="628680" y="29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55E2DD2C-0EC3-CFDB-AF7E-BEDBC876EE3A}"/>
                </a:ext>
              </a:extLst>
            </p:cNvPr>
            <p:cNvSpPr/>
            <p:nvPr/>
          </p:nvSpPr>
          <p:spPr>
            <a:xfrm>
              <a:off x="3418301" y="4631548"/>
              <a:ext cx="394919" cy="505715"/>
            </a:xfrm>
            <a:custGeom>
              <a:avLst/>
              <a:gdLst>
                <a:gd name="connsiteX0" fmla="*/ 1174 w 394919"/>
                <a:gd name="connsiteY0" fmla="*/ 777 h 505715"/>
                <a:gd name="connsiteX1" fmla="*/ 105949 w 394919"/>
                <a:gd name="connsiteY1" fmla="*/ 80152 h 505715"/>
                <a:gd name="connsiteX2" fmla="*/ 188499 w 394919"/>
                <a:gd name="connsiteY2" fmla="*/ 150002 h 505715"/>
                <a:gd name="connsiteX3" fmla="*/ 172624 w 394919"/>
                <a:gd name="connsiteY3" fmla="*/ 134127 h 505715"/>
                <a:gd name="connsiteX4" fmla="*/ 280574 w 394919"/>
                <a:gd name="connsiteY4" fmla="*/ 302402 h 505715"/>
                <a:gd name="connsiteX5" fmla="*/ 296449 w 394919"/>
                <a:gd name="connsiteY5" fmla="*/ 321452 h 505715"/>
                <a:gd name="connsiteX6" fmla="*/ 347249 w 394919"/>
                <a:gd name="connsiteY6" fmla="*/ 407177 h 505715"/>
                <a:gd name="connsiteX7" fmla="*/ 350424 w 394919"/>
                <a:gd name="connsiteY7" fmla="*/ 470677 h 505715"/>
                <a:gd name="connsiteX8" fmla="*/ 350424 w 394919"/>
                <a:gd name="connsiteY8" fmla="*/ 461152 h 505715"/>
                <a:gd name="connsiteX9" fmla="*/ 394874 w 394919"/>
                <a:gd name="connsiteY9" fmla="*/ 505602 h 505715"/>
                <a:gd name="connsiteX10" fmla="*/ 356774 w 394919"/>
                <a:gd name="connsiteY10" fmla="*/ 467502 h 505715"/>
                <a:gd name="connsiteX11" fmla="*/ 264699 w 394919"/>
                <a:gd name="connsiteY11" fmla="*/ 305577 h 505715"/>
                <a:gd name="connsiteX12" fmla="*/ 242474 w 394919"/>
                <a:gd name="connsiteY12" fmla="*/ 200802 h 505715"/>
                <a:gd name="connsiteX13" fmla="*/ 178974 w 394919"/>
                <a:gd name="connsiteY13" fmla="*/ 130952 h 505715"/>
                <a:gd name="connsiteX14" fmla="*/ 1174 w 394919"/>
                <a:gd name="connsiteY14" fmla="*/ 777 h 5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4919" h="505715">
                  <a:moveTo>
                    <a:pt x="1174" y="777"/>
                  </a:moveTo>
                  <a:cubicBezTo>
                    <a:pt x="-10997" y="-7690"/>
                    <a:pt x="74728" y="55281"/>
                    <a:pt x="105949" y="80152"/>
                  </a:cubicBezTo>
                  <a:cubicBezTo>
                    <a:pt x="137170" y="105023"/>
                    <a:pt x="188499" y="150002"/>
                    <a:pt x="188499" y="150002"/>
                  </a:cubicBezTo>
                  <a:cubicBezTo>
                    <a:pt x="199611" y="158998"/>
                    <a:pt x="157278" y="108727"/>
                    <a:pt x="172624" y="134127"/>
                  </a:cubicBezTo>
                  <a:cubicBezTo>
                    <a:pt x="187970" y="159527"/>
                    <a:pt x="259937" y="271181"/>
                    <a:pt x="280574" y="302402"/>
                  </a:cubicBezTo>
                  <a:cubicBezTo>
                    <a:pt x="301211" y="333623"/>
                    <a:pt x="285337" y="303990"/>
                    <a:pt x="296449" y="321452"/>
                  </a:cubicBezTo>
                  <a:cubicBezTo>
                    <a:pt x="307561" y="338914"/>
                    <a:pt x="338253" y="382306"/>
                    <a:pt x="347249" y="407177"/>
                  </a:cubicBezTo>
                  <a:cubicBezTo>
                    <a:pt x="356245" y="432048"/>
                    <a:pt x="350424" y="470677"/>
                    <a:pt x="350424" y="470677"/>
                  </a:cubicBezTo>
                  <a:cubicBezTo>
                    <a:pt x="350953" y="479673"/>
                    <a:pt x="343016" y="455331"/>
                    <a:pt x="350424" y="461152"/>
                  </a:cubicBezTo>
                  <a:cubicBezTo>
                    <a:pt x="357832" y="466973"/>
                    <a:pt x="394874" y="505602"/>
                    <a:pt x="394874" y="505602"/>
                  </a:cubicBezTo>
                  <a:cubicBezTo>
                    <a:pt x="395932" y="506660"/>
                    <a:pt x="378470" y="500840"/>
                    <a:pt x="356774" y="467502"/>
                  </a:cubicBezTo>
                  <a:cubicBezTo>
                    <a:pt x="335078" y="434165"/>
                    <a:pt x="283749" y="350027"/>
                    <a:pt x="264699" y="305577"/>
                  </a:cubicBezTo>
                  <a:cubicBezTo>
                    <a:pt x="245649" y="261127"/>
                    <a:pt x="256761" y="229906"/>
                    <a:pt x="242474" y="200802"/>
                  </a:cubicBezTo>
                  <a:cubicBezTo>
                    <a:pt x="228187" y="171698"/>
                    <a:pt x="218662" y="158469"/>
                    <a:pt x="178974" y="130952"/>
                  </a:cubicBezTo>
                  <a:cubicBezTo>
                    <a:pt x="139286" y="103435"/>
                    <a:pt x="13345" y="9244"/>
                    <a:pt x="1174" y="77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099577E-DE9E-FB84-853D-02CAC57BD330}"/>
                </a:ext>
              </a:extLst>
            </p:cNvPr>
            <p:cNvSpPr/>
            <p:nvPr/>
          </p:nvSpPr>
          <p:spPr>
            <a:xfrm>
              <a:off x="2199157" y="5561938"/>
              <a:ext cx="580797" cy="857227"/>
            </a:xfrm>
            <a:custGeom>
              <a:avLst/>
              <a:gdLst>
                <a:gd name="connsiteX0" fmla="*/ 1118 w 580797"/>
                <a:gd name="connsiteY0" fmla="*/ 662 h 857227"/>
                <a:gd name="connsiteX1" fmla="*/ 226543 w 580797"/>
                <a:gd name="connsiteY1" fmla="*/ 327687 h 857227"/>
                <a:gd name="connsiteX2" fmla="*/ 461493 w 580797"/>
                <a:gd name="connsiteY2" fmla="*/ 515012 h 857227"/>
                <a:gd name="connsiteX3" fmla="*/ 458318 w 580797"/>
                <a:gd name="connsiteY3" fmla="*/ 581687 h 857227"/>
                <a:gd name="connsiteX4" fmla="*/ 575793 w 580797"/>
                <a:gd name="connsiteY4" fmla="*/ 851562 h 857227"/>
                <a:gd name="connsiteX5" fmla="*/ 547218 w 580797"/>
                <a:gd name="connsiteY5" fmla="*/ 746787 h 857227"/>
                <a:gd name="connsiteX6" fmla="*/ 439268 w 580797"/>
                <a:gd name="connsiteY6" fmla="*/ 530887 h 857227"/>
                <a:gd name="connsiteX7" fmla="*/ 245593 w 580797"/>
                <a:gd name="connsiteY7" fmla="*/ 368962 h 857227"/>
                <a:gd name="connsiteX8" fmla="*/ 102718 w 580797"/>
                <a:gd name="connsiteY8" fmla="*/ 222912 h 857227"/>
                <a:gd name="connsiteX9" fmla="*/ 137643 w 580797"/>
                <a:gd name="connsiteY9" fmla="*/ 241962 h 857227"/>
                <a:gd name="connsiteX10" fmla="*/ 1118 w 580797"/>
                <a:gd name="connsiteY10" fmla="*/ 662 h 8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797" h="857227">
                  <a:moveTo>
                    <a:pt x="1118" y="662"/>
                  </a:moveTo>
                  <a:cubicBezTo>
                    <a:pt x="15935" y="14949"/>
                    <a:pt x="149814" y="241962"/>
                    <a:pt x="226543" y="327687"/>
                  </a:cubicBezTo>
                  <a:cubicBezTo>
                    <a:pt x="303272" y="413412"/>
                    <a:pt x="422864" y="472679"/>
                    <a:pt x="461493" y="515012"/>
                  </a:cubicBezTo>
                  <a:cubicBezTo>
                    <a:pt x="500122" y="557345"/>
                    <a:pt x="439268" y="525595"/>
                    <a:pt x="458318" y="581687"/>
                  </a:cubicBezTo>
                  <a:cubicBezTo>
                    <a:pt x="477368" y="637779"/>
                    <a:pt x="560976" y="824045"/>
                    <a:pt x="575793" y="851562"/>
                  </a:cubicBezTo>
                  <a:cubicBezTo>
                    <a:pt x="590610" y="879079"/>
                    <a:pt x="569972" y="800233"/>
                    <a:pt x="547218" y="746787"/>
                  </a:cubicBezTo>
                  <a:cubicBezTo>
                    <a:pt x="524464" y="693341"/>
                    <a:pt x="489539" y="593858"/>
                    <a:pt x="439268" y="530887"/>
                  </a:cubicBezTo>
                  <a:cubicBezTo>
                    <a:pt x="388997" y="467916"/>
                    <a:pt x="301685" y="420291"/>
                    <a:pt x="245593" y="368962"/>
                  </a:cubicBezTo>
                  <a:cubicBezTo>
                    <a:pt x="189501" y="317633"/>
                    <a:pt x="120710" y="244079"/>
                    <a:pt x="102718" y="222912"/>
                  </a:cubicBezTo>
                  <a:cubicBezTo>
                    <a:pt x="84726" y="201745"/>
                    <a:pt x="151931" y="276358"/>
                    <a:pt x="137643" y="241962"/>
                  </a:cubicBezTo>
                  <a:cubicBezTo>
                    <a:pt x="123356" y="207566"/>
                    <a:pt x="-13699" y="-13625"/>
                    <a:pt x="1118" y="6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91F429E8-5C12-73AF-4F97-D49F8981DD15}"/>
                </a:ext>
              </a:extLst>
            </p:cNvPr>
            <p:cNvSpPr/>
            <p:nvPr/>
          </p:nvSpPr>
          <p:spPr>
            <a:xfrm>
              <a:off x="2417407" y="5847338"/>
              <a:ext cx="197742" cy="182105"/>
            </a:xfrm>
            <a:custGeom>
              <a:avLst/>
              <a:gdLst>
                <a:gd name="connsiteX0" fmla="*/ 1943 w 197742"/>
                <a:gd name="connsiteY0" fmla="*/ 1012 h 182105"/>
                <a:gd name="connsiteX1" fmla="*/ 195618 w 197742"/>
                <a:gd name="connsiteY1" fmla="*/ 178812 h 182105"/>
                <a:gd name="connsiteX2" fmla="*/ 100368 w 197742"/>
                <a:gd name="connsiteY2" fmla="*/ 108962 h 182105"/>
                <a:gd name="connsiteX3" fmla="*/ 1943 w 197742"/>
                <a:gd name="connsiteY3" fmla="*/ 1012 h 1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42" h="182105">
                  <a:moveTo>
                    <a:pt x="1943" y="1012"/>
                  </a:moveTo>
                  <a:cubicBezTo>
                    <a:pt x="17818" y="12654"/>
                    <a:pt x="179214" y="160820"/>
                    <a:pt x="195618" y="178812"/>
                  </a:cubicBezTo>
                  <a:cubicBezTo>
                    <a:pt x="212022" y="196804"/>
                    <a:pt x="128943" y="136479"/>
                    <a:pt x="100368" y="108962"/>
                  </a:cubicBezTo>
                  <a:cubicBezTo>
                    <a:pt x="71793" y="81445"/>
                    <a:pt x="-13932" y="-10630"/>
                    <a:pt x="1943" y="10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B8CA99FA-274B-1D2B-3C63-77689C7CA91E}"/>
                </a:ext>
              </a:extLst>
            </p:cNvPr>
            <p:cNvSpPr/>
            <p:nvPr/>
          </p:nvSpPr>
          <p:spPr>
            <a:xfrm>
              <a:off x="2397125" y="5813315"/>
              <a:ext cx="355644" cy="343012"/>
            </a:xfrm>
            <a:custGeom>
              <a:avLst/>
              <a:gdLst>
                <a:gd name="connsiteX0" fmla="*/ 0 w 355644"/>
                <a:gd name="connsiteY0" fmla="*/ 110 h 343012"/>
                <a:gd name="connsiteX1" fmla="*/ 174625 w 355644"/>
                <a:gd name="connsiteY1" fmla="*/ 127110 h 343012"/>
                <a:gd name="connsiteX2" fmla="*/ 250825 w 355644"/>
                <a:gd name="connsiteY2" fmla="*/ 244585 h 343012"/>
                <a:gd name="connsiteX3" fmla="*/ 266700 w 355644"/>
                <a:gd name="connsiteY3" fmla="*/ 238235 h 343012"/>
                <a:gd name="connsiteX4" fmla="*/ 355600 w 355644"/>
                <a:gd name="connsiteY4" fmla="*/ 343010 h 343012"/>
                <a:gd name="connsiteX5" fmla="*/ 254000 w 355644"/>
                <a:gd name="connsiteY5" fmla="*/ 235060 h 343012"/>
                <a:gd name="connsiteX6" fmla="*/ 120650 w 355644"/>
                <a:gd name="connsiteY6" fmla="*/ 111235 h 343012"/>
                <a:gd name="connsiteX7" fmla="*/ 174625 w 355644"/>
                <a:gd name="connsiteY7" fmla="*/ 149335 h 343012"/>
                <a:gd name="connsiteX8" fmla="*/ 0 w 355644"/>
                <a:gd name="connsiteY8" fmla="*/ 110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44" h="343012">
                  <a:moveTo>
                    <a:pt x="0" y="110"/>
                  </a:moveTo>
                  <a:cubicBezTo>
                    <a:pt x="0" y="-3594"/>
                    <a:pt x="132821" y="86364"/>
                    <a:pt x="174625" y="127110"/>
                  </a:cubicBezTo>
                  <a:cubicBezTo>
                    <a:pt x="216429" y="167856"/>
                    <a:pt x="250825" y="244585"/>
                    <a:pt x="250825" y="244585"/>
                  </a:cubicBezTo>
                  <a:cubicBezTo>
                    <a:pt x="266171" y="263106"/>
                    <a:pt x="249238" y="221831"/>
                    <a:pt x="266700" y="238235"/>
                  </a:cubicBezTo>
                  <a:cubicBezTo>
                    <a:pt x="284163" y="254639"/>
                    <a:pt x="357717" y="343539"/>
                    <a:pt x="355600" y="343010"/>
                  </a:cubicBezTo>
                  <a:cubicBezTo>
                    <a:pt x="353483" y="342481"/>
                    <a:pt x="293158" y="273689"/>
                    <a:pt x="254000" y="235060"/>
                  </a:cubicBezTo>
                  <a:cubicBezTo>
                    <a:pt x="214842" y="196431"/>
                    <a:pt x="133879" y="125523"/>
                    <a:pt x="120650" y="111235"/>
                  </a:cubicBezTo>
                  <a:cubicBezTo>
                    <a:pt x="107421" y="96948"/>
                    <a:pt x="193675" y="165210"/>
                    <a:pt x="174625" y="149335"/>
                  </a:cubicBezTo>
                  <a:cubicBezTo>
                    <a:pt x="155575" y="133460"/>
                    <a:pt x="0" y="3814"/>
                    <a:pt x="0" y="1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600CC20F-7A75-B6A4-9043-ABE4470A0682}"/>
                </a:ext>
              </a:extLst>
            </p:cNvPr>
            <p:cNvSpPr/>
            <p:nvPr/>
          </p:nvSpPr>
          <p:spPr>
            <a:xfrm>
              <a:off x="2705085" y="6113432"/>
              <a:ext cx="95277" cy="323216"/>
            </a:xfrm>
            <a:custGeom>
              <a:avLst/>
              <a:gdLst>
                <a:gd name="connsiteX0" fmla="*/ 15 w 95277"/>
                <a:gd name="connsiteY0" fmla="*/ 1618 h 323216"/>
                <a:gd name="connsiteX1" fmla="*/ 63515 w 95277"/>
                <a:gd name="connsiteY1" fmla="*/ 166718 h 323216"/>
                <a:gd name="connsiteX2" fmla="*/ 63515 w 95277"/>
                <a:gd name="connsiteY2" fmla="*/ 147668 h 323216"/>
                <a:gd name="connsiteX3" fmla="*/ 92090 w 95277"/>
                <a:gd name="connsiteY3" fmla="*/ 322293 h 323216"/>
                <a:gd name="connsiteX4" fmla="*/ 92090 w 95277"/>
                <a:gd name="connsiteY4" fmla="*/ 211168 h 323216"/>
                <a:gd name="connsiteX5" fmla="*/ 69865 w 95277"/>
                <a:gd name="connsiteY5" fmla="*/ 90518 h 323216"/>
                <a:gd name="connsiteX6" fmla="*/ 15 w 95277"/>
                <a:gd name="connsiteY6" fmla="*/ 1618 h 32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77" h="323216">
                  <a:moveTo>
                    <a:pt x="15" y="1618"/>
                  </a:moveTo>
                  <a:cubicBezTo>
                    <a:pt x="-1043" y="14318"/>
                    <a:pt x="52932" y="142376"/>
                    <a:pt x="63515" y="166718"/>
                  </a:cubicBezTo>
                  <a:cubicBezTo>
                    <a:pt x="74098" y="191060"/>
                    <a:pt x="58753" y="121739"/>
                    <a:pt x="63515" y="147668"/>
                  </a:cubicBezTo>
                  <a:cubicBezTo>
                    <a:pt x="68277" y="173597"/>
                    <a:pt x="87328" y="311710"/>
                    <a:pt x="92090" y="322293"/>
                  </a:cubicBezTo>
                  <a:cubicBezTo>
                    <a:pt x="96853" y="332876"/>
                    <a:pt x="95794" y="249797"/>
                    <a:pt x="92090" y="211168"/>
                  </a:cubicBezTo>
                  <a:cubicBezTo>
                    <a:pt x="88386" y="172539"/>
                    <a:pt x="87857" y="127030"/>
                    <a:pt x="69865" y="90518"/>
                  </a:cubicBezTo>
                  <a:cubicBezTo>
                    <a:pt x="51873" y="54006"/>
                    <a:pt x="1073" y="-11082"/>
                    <a:pt x="15" y="161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7F46C12A-BA5A-D78C-06A9-D14619E1DF9E}"/>
                </a:ext>
              </a:extLst>
            </p:cNvPr>
            <p:cNvSpPr/>
            <p:nvPr/>
          </p:nvSpPr>
          <p:spPr>
            <a:xfrm>
              <a:off x="2859298" y="5926623"/>
              <a:ext cx="169680" cy="508524"/>
            </a:xfrm>
            <a:custGeom>
              <a:avLst/>
              <a:gdLst>
                <a:gd name="connsiteX0" fmla="*/ 102977 w 169680"/>
                <a:gd name="connsiteY0" fmla="*/ 1102 h 508524"/>
                <a:gd name="connsiteX1" fmla="*/ 1377 w 169680"/>
                <a:gd name="connsiteY1" fmla="*/ 137627 h 508524"/>
                <a:gd name="connsiteX2" fmla="*/ 42652 w 169680"/>
                <a:gd name="connsiteY2" fmla="*/ 163027 h 508524"/>
                <a:gd name="connsiteX3" fmla="*/ 20427 w 169680"/>
                <a:gd name="connsiteY3" fmla="*/ 220177 h 508524"/>
                <a:gd name="connsiteX4" fmla="*/ 42652 w 169680"/>
                <a:gd name="connsiteY4" fmla="*/ 350352 h 508524"/>
                <a:gd name="connsiteX5" fmla="*/ 58527 w 169680"/>
                <a:gd name="connsiteY5" fmla="*/ 318602 h 508524"/>
                <a:gd name="connsiteX6" fmla="*/ 156952 w 169680"/>
                <a:gd name="connsiteY6" fmla="*/ 505927 h 508524"/>
                <a:gd name="connsiteX7" fmla="*/ 99802 w 169680"/>
                <a:gd name="connsiteY7" fmla="*/ 417027 h 508524"/>
                <a:gd name="connsiteX8" fmla="*/ 14077 w 169680"/>
                <a:gd name="connsiteY8" fmla="*/ 264627 h 508524"/>
                <a:gd name="connsiteX9" fmla="*/ 23602 w 169680"/>
                <a:gd name="connsiteY9" fmla="*/ 210652 h 508524"/>
                <a:gd name="connsiteX10" fmla="*/ 169652 w 169680"/>
                <a:gd name="connsiteY10" fmla="*/ 16977 h 508524"/>
                <a:gd name="connsiteX11" fmla="*/ 36302 w 169680"/>
                <a:gd name="connsiteY11" fmla="*/ 131277 h 508524"/>
                <a:gd name="connsiteX12" fmla="*/ 49002 w 169680"/>
                <a:gd name="connsiteY12" fmla="*/ 77302 h 508524"/>
                <a:gd name="connsiteX13" fmla="*/ 102977 w 169680"/>
                <a:gd name="connsiteY13" fmla="*/ 1102 h 50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680" h="508524">
                  <a:moveTo>
                    <a:pt x="102977" y="1102"/>
                  </a:moveTo>
                  <a:cubicBezTo>
                    <a:pt x="95040" y="11156"/>
                    <a:pt x="11431" y="110640"/>
                    <a:pt x="1377" y="137627"/>
                  </a:cubicBezTo>
                  <a:cubicBezTo>
                    <a:pt x="-8677" y="164615"/>
                    <a:pt x="39477" y="149269"/>
                    <a:pt x="42652" y="163027"/>
                  </a:cubicBezTo>
                  <a:cubicBezTo>
                    <a:pt x="45827" y="176785"/>
                    <a:pt x="20427" y="188956"/>
                    <a:pt x="20427" y="220177"/>
                  </a:cubicBezTo>
                  <a:cubicBezTo>
                    <a:pt x="20427" y="251398"/>
                    <a:pt x="36302" y="333948"/>
                    <a:pt x="42652" y="350352"/>
                  </a:cubicBezTo>
                  <a:cubicBezTo>
                    <a:pt x="49002" y="366756"/>
                    <a:pt x="39477" y="292673"/>
                    <a:pt x="58527" y="318602"/>
                  </a:cubicBezTo>
                  <a:cubicBezTo>
                    <a:pt x="77577" y="344531"/>
                    <a:pt x="150073" y="489523"/>
                    <a:pt x="156952" y="505927"/>
                  </a:cubicBezTo>
                  <a:cubicBezTo>
                    <a:pt x="163831" y="522331"/>
                    <a:pt x="123615" y="457244"/>
                    <a:pt x="99802" y="417027"/>
                  </a:cubicBezTo>
                  <a:cubicBezTo>
                    <a:pt x="75989" y="376810"/>
                    <a:pt x="26777" y="299023"/>
                    <a:pt x="14077" y="264627"/>
                  </a:cubicBezTo>
                  <a:cubicBezTo>
                    <a:pt x="1377" y="230231"/>
                    <a:pt x="-2327" y="251927"/>
                    <a:pt x="23602" y="210652"/>
                  </a:cubicBezTo>
                  <a:cubicBezTo>
                    <a:pt x="49531" y="169377"/>
                    <a:pt x="167535" y="30206"/>
                    <a:pt x="169652" y="16977"/>
                  </a:cubicBezTo>
                  <a:cubicBezTo>
                    <a:pt x="171769" y="3748"/>
                    <a:pt x="56410" y="121223"/>
                    <a:pt x="36302" y="131277"/>
                  </a:cubicBezTo>
                  <a:cubicBezTo>
                    <a:pt x="16194" y="141331"/>
                    <a:pt x="32069" y="102173"/>
                    <a:pt x="49002" y="77302"/>
                  </a:cubicBezTo>
                  <a:cubicBezTo>
                    <a:pt x="65935" y="52431"/>
                    <a:pt x="110914" y="-8952"/>
                    <a:pt x="102977" y="110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69B1EE5-4CB8-C2D7-2B19-FA4E4BCDC6C8}"/>
                </a:ext>
              </a:extLst>
            </p:cNvPr>
            <p:cNvSpPr/>
            <p:nvPr/>
          </p:nvSpPr>
          <p:spPr>
            <a:xfrm>
              <a:off x="3012220" y="5439039"/>
              <a:ext cx="354917" cy="461581"/>
            </a:xfrm>
            <a:custGeom>
              <a:avLst/>
              <a:gdLst>
                <a:gd name="connsiteX0" fmla="*/ 343755 w 354917"/>
                <a:gd name="connsiteY0" fmla="*/ 12436 h 461581"/>
                <a:gd name="connsiteX1" fmla="*/ 855 w 354917"/>
                <a:gd name="connsiteY1" fmla="*/ 460111 h 461581"/>
                <a:gd name="connsiteX2" fmla="*/ 248505 w 354917"/>
                <a:gd name="connsiteY2" fmla="*/ 152136 h 461581"/>
                <a:gd name="connsiteX3" fmla="*/ 343755 w 354917"/>
                <a:gd name="connsiteY3" fmla="*/ 12436 h 4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917" h="461581">
                  <a:moveTo>
                    <a:pt x="343755" y="12436"/>
                  </a:moveTo>
                  <a:cubicBezTo>
                    <a:pt x="302480" y="63765"/>
                    <a:pt x="16730" y="436828"/>
                    <a:pt x="855" y="460111"/>
                  </a:cubicBezTo>
                  <a:cubicBezTo>
                    <a:pt x="-15020" y="483394"/>
                    <a:pt x="194530" y="223573"/>
                    <a:pt x="248505" y="152136"/>
                  </a:cubicBezTo>
                  <a:cubicBezTo>
                    <a:pt x="302480" y="80699"/>
                    <a:pt x="385030" y="-38893"/>
                    <a:pt x="343755" y="1243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78E949E6-6E0F-A90B-40A9-8EC617F6A8FB}"/>
                </a:ext>
              </a:extLst>
            </p:cNvPr>
            <p:cNvSpPr/>
            <p:nvPr/>
          </p:nvSpPr>
          <p:spPr>
            <a:xfrm>
              <a:off x="2009754" y="3549648"/>
              <a:ext cx="219128" cy="295362"/>
            </a:xfrm>
            <a:custGeom>
              <a:avLst/>
              <a:gdLst>
                <a:gd name="connsiteX0" fmla="*/ 21 w 219128"/>
                <a:gd name="connsiteY0" fmla="*/ 12702 h 295362"/>
                <a:gd name="connsiteX1" fmla="*/ 53996 w 219128"/>
                <a:gd name="connsiteY1" fmla="*/ 285752 h 295362"/>
                <a:gd name="connsiteX2" fmla="*/ 57171 w 219128"/>
                <a:gd name="connsiteY2" fmla="*/ 222252 h 295362"/>
                <a:gd name="connsiteX3" fmla="*/ 92096 w 219128"/>
                <a:gd name="connsiteY3" fmla="*/ 111127 h 295362"/>
                <a:gd name="connsiteX4" fmla="*/ 219096 w 219128"/>
                <a:gd name="connsiteY4" fmla="*/ 2 h 295362"/>
                <a:gd name="connsiteX5" fmla="*/ 79396 w 219128"/>
                <a:gd name="connsiteY5" fmla="*/ 107952 h 295362"/>
                <a:gd name="connsiteX6" fmla="*/ 47646 w 219128"/>
                <a:gd name="connsiteY6" fmla="*/ 222252 h 295362"/>
                <a:gd name="connsiteX7" fmla="*/ 21 w 219128"/>
                <a:gd name="connsiteY7" fmla="*/ 12702 h 2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128" h="295362">
                  <a:moveTo>
                    <a:pt x="21" y="12702"/>
                  </a:moveTo>
                  <a:cubicBezTo>
                    <a:pt x="1079" y="23285"/>
                    <a:pt x="44471" y="250827"/>
                    <a:pt x="53996" y="285752"/>
                  </a:cubicBezTo>
                  <a:cubicBezTo>
                    <a:pt x="63521" y="320677"/>
                    <a:pt x="50821" y="251356"/>
                    <a:pt x="57171" y="222252"/>
                  </a:cubicBezTo>
                  <a:cubicBezTo>
                    <a:pt x="63521" y="193148"/>
                    <a:pt x="65109" y="148169"/>
                    <a:pt x="92096" y="111127"/>
                  </a:cubicBezTo>
                  <a:cubicBezTo>
                    <a:pt x="119083" y="74085"/>
                    <a:pt x="221213" y="531"/>
                    <a:pt x="219096" y="2"/>
                  </a:cubicBezTo>
                  <a:cubicBezTo>
                    <a:pt x="216979" y="-527"/>
                    <a:pt x="107971" y="70910"/>
                    <a:pt x="79396" y="107952"/>
                  </a:cubicBezTo>
                  <a:cubicBezTo>
                    <a:pt x="50821" y="144994"/>
                    <a:pt x="57171" y="234952"/>
                    <a:pt x="47646" y="222252"/>
                  </a:cubicBezTo>
                  <a:cubicBezTo>
                    <a:pt x="38121" y="209552"/>
                    <a:pt x="-1037" y="2119"/>
                    <a:pt x="21" y="12702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906A2709-09FD-EF55-CA72-B5097A05E9A8}"/>
                </a:ext>
              </a:extLst>
            </p:cNvPr>
            <p:cNvSpPr/>
            <p:nvPr/>
          </p:nvSpPr>
          <p:spPr>
            <a:xfrm>
              <a:off x="3300412" y="4657459"/>
              <a:ext cx="211882" cy="845734"/>
            </a:xfrm>
            <a:custGeom>
              <a:avLst/>
              <a:gdLst>
                <a:gd name="connsiteX0" fmla="*/ 115888 w 211882"/>
                <a:gd name="connsiteY0" fmla="*/ 266 h 845734"/>
                <a:gd name="connsiteX1" fmla="*/ 204788 w 211882"/>
                <a:gd name="connsiteY1" fmla="*/ 130441 h 845734"/>
                <a:gd name="connsiteX2" fmla="*/ 201613 w 211882"/>
                <a:gd name="connsiteY2" fmla="*/ 120916 h 845734"/>
                <a:gd name="connsiteX3" fmla="*/ 163513 w 211882"/>
                <a:gd name="connsiteY3" fmla="*/ 362216 h 845734"/>
                <a:gd name="connsiteX4" fmla="*/ 163513 w 211882"/>
                <a:gd name="connsiteY4" fmla="*/ 349516 h 845734"/>
                <a:gd name="connsiteX5" fmla="*/ 125413 w 211882"/>
                <a:gd name="connsiteY5" fmla="*/ 454291 h 845734"/>
                <a:gd name="connsiteX6" fmla="*/ 87313 w 211882"/>
                <a:gd name="connsiteY6" fmla="*/ 584466 h 845734"/>
                <a:gd name="connsiteX7" fmla="*/ 1588 w 211882"/>
                <a:gd name="connsiteY7" fmla="*/ 835291 h 845734"/>
                <a:gd name="connsiteX8" fmla="*/ 33338 w 211882"/>
                <a:gd name="connsiteY8" fmla="*/ 778141 h 845734"/>
                <a:gd name="connsiteX9" fmla="*/ 55563 w 211882"/>
                <a:gd name="connsiteY9" fmla="*/ 593991 h 845734"/>
                <a:gd name="connsiteX10" fmla="*/ 4763 w 211882"/>
                <a:gd name="connsiteY10" fmla="*/ 378091 h 845734"/>
                <a:gd name="connsiteX11" fmla="*/ 23813 w 211882"/>
                <a:gd name="connsiteY11" fmla="*/ 216166 h 845734"/>
                <a:gd name="connsiteX12" fmla="*/ 33338 w 211882"/>
                <a:gd name="connsiteY12" fmla="*/ 159016 h 845734"/>
                <a:gd name="connsiteX13" fmla="*/ 14288 w 211882"/>
                <a:gd name="connsiteY13" fmla="*/ 270141 h 845734"/>
                <a:gd name="connsiteX14" fmla="*/ 80963 w 211882"/>
                <a:gd name="connsiteY14" fmla="*/ 60591 h 845734"/>
                <a:gd name="connsiteX15" fmla="*/ 77788 w 211882"/>
                <a:gd name="connsiteY15" fmla="*/ 95516 h 845734"/>
                <a:gd name="connsiteX16" fmla="*/ 115888 w 211882"/>
                <a:gd name="connsiteY16" fmla="*/ 266 h 8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882" h="845734">
                  <a:moveTo>
                    <a:pt x="115888" y="266"/>
                  </a:moveTo>
                  <a:cubicBezTo>
                    <a:pt x="137055" y="6087"/>
                    <a:pt x="190501" y="110333"/>
                    <a:pt x="204788" y="130441"/>
                  </a:cubicBezTo>
                  <a:cubicBezTo>
                    <a:pt x="219075" y="150549"/>
                    <a:pt x="208492" y="82287"/>
                    <a:pt x="201613" y="120916"/>
                  </a:cubicBezTo>
                  <a:cubicBezTo>
                    <a:pt x="194734" y="159545"/>
                    <a:pt x="163513" y="362216"/>
                    <a:pt x="163513" y="362216"/>
                  </a:cubicBezTo>
                  <a:cubicBezTo>
                    <a:pt x="157163" y="400316"/>
                    <a:pt x="169863" y="334170"/>
                    <a:pt x="163513" y="349516"/>
                  </a:cubicBezTo>
                  <a:cubicBezTo>
                    <a:pt x="157163" y="364862"/>
                    <a:pt x="138113" y="415133"/>
                    <a:pt x="125413" y="454291"/>
                  </a:cubicBezTo>
                  <a:cubicBezTo>
                    <a:pt x="112713" y="493449"/>
                    <a:pt x="107950" y="520966"/>
                    <a:pt x="87313" y="584466"/>
                  </a:cubicBezTo>
                  <a:cubicBezTo>
                    <a:pt x="66676" y="647966"/>
                    <a:pt x="10584" y="803012"/>
                    <a:pt x="1588" y="835291"/>
                  </a:cubicBezTo>
                  <a:cubicBezTo>
                    <a:pt x="-7408" y="867570"/>
                    <a:pt x="24342" y="818358"/>
                    <a:pt x="33338" y="778141"/>
                  </a:cubicBezTo>
                  <a:cubicBezTo>
                    <a:pt x="42334" y="737924"/>
                    <a:pt x="60325" y="660666"/>
                    <a:pt x="55563" y="593991"/>
                  </a:cubicBezTo>
                  <a:cubicBezTo>
                    <a:pt x="50800" y="527316"/>
                    <a:pt x="10055" y="441062"/>
                    <a:pt x="4763" y="378091"/>
                  </a:cubicBezTo>
                  <a:cubicBezTo>
                    <a:pt x="-529" y="315120"/>
                    <a:pt x="19050" y="252679"/>
                    <a:pt x="23813" y="216166"/>
                  </a:cubicBezTo>
                  <a:cubicBezTo>
                    <a:pt x="28575" y="179654"/>
                    <a:pt x="34925" y="150020"/>
                    <a:pt x="33338" y="159016"/>
                  </a:cubicBezTo>
                  <a:cubicBezTo>
                    <a:pt x="31751" y="168012"/>
                    <a:pt x="6350" y="286545"/>
                    <a:pt x="14288" y="270141"/>
                  </a:cubicBezTo>
                  <a:cubicBezTo>
                    <a:pt x="22225" y="253737"/>
                    <a:pt x="70380" y="89695"/>
                    <a:pt x="80963" y="60591"/>
                  </a:cubicBezTo>
                  <a:cubicBezTo>
                    <a:pt x="91546" y="31487"/>
                    <a:pt x="76200" y="105041"/>
                    <a:pt x="77788" y="95516"/>
                  </a:cubicBezTo>
                  <a:cubicBezTo>
                    <a:pt x="79375" y="85991"/>
                    <a:pt x="94721" y="-5555"/>
                    <a:pt x="115888" y="26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5433B467-40A3-B253-A190-6F6BA9306CAD}"/>
                </a:ext>
              </a:extLst>
            </p:cNvPr>
            <p:cNvSpPr/>
            <p:nvPr/>
          </p:nvSpPr>
          <p:spPr>
            <a:xfrm>
              <a:off x="1382486" y="5301646"/>
              <a:ext cx="511721" cy="209547"/>
            </a:xfrm>
            <a:custGeom>
              <a:avLst/>
              <a:gdLst>
                <a:gd name="connsiteX0" fmla="*/ 1814 w 511721"/>
                <a:gd name="connsiteY0" fmla="*/ 206979 h 209547"/>
                <a:gd name="connsiteX1" fmla="*/ 185964 w 511721"/>
                <a:gd name="connsiteY1" fmla="*/ 64104 h 209547"/>
                <a:gd name="connsiteX2" fmla="*/ 173264 w 511721"/>
                <a:gd name="connsiteY2" fmla="*/ 95854 h 209547"/>
                <a:gd name="connsiteX3" fmla="*/ 271689 w 511721"/>
                <a:gd name="connsiteY3" fmla="*/ 73629 h 209547"/>
                <a:gd name="connsiteX4" fmla="*/ 243114 w 511721"/>
                <a:gd name="connsiteY4" fmla="*/ 76804 h 209547"/>
                <a:gd name="connsiteX5" fmla="*/ 509814 w 511721"/>
                <a:gd name="connsiteY5" fmla="*/ 604 h 209547"/>
                <a:gd name="connsiteX6" fmla="*/ 354239 w 511721"/>
                <a:gd name="connsiteY6" fmla="*/ 45054 h 209547"/>
                <a:gd name="connsiteX7" fmla="*/ 192314 w 511721"/>
                <a:gd name="connsiteY7" fmla="*/ 114904 h 209547"/>
                <a:gd name="connsiteX8" fmla="*/ 97064 w 511721"/>
                <a:gd name="connsiteY8" fmla="*/ 153004 h 209547"/>
                <a:gd name="connsiteX9" fmla="*/ 1814 w 511721"/>
                <a:gd name="connsiteY9" fmla="*/ 206979 h 20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721" h="209547">
                  <a:moveTo>
                    <a:pt x="1814" y="206979"/>
                  </a:moveTo>
                  <a:cubicBezTo>
                    <a:pt x="16631" y="192162"/>
                    <a:pt x="157389" y="82625"/>
                    <a:pt x="185964" y="64104"/>
                  </a:cubicBezTo>
                  <a:cubicBezTo>
                    <a:pt x="214539" y="45583"/>
                    <a:pt x="158977" y="94267"/>
                    <a:pt x="173264" y="95854"/>
                  </a:cubicBezTo>
                  <a:cubicBezTo>
                    <a:pt x="187551" y="97441"/>
                    <a:pt x="260047" y="76804"/>
                    <a:pt x="271689" y="73629"/>
                  </a:cubicBezTo>
                  <a:cubicBezTo>
                    <a:pt x="283331" y="70454"/>
                    <a:pt x="203427" y="88975"/>
                    <a:pt x="243114" y="76804"/>
                  </a:cubicBezTo>
                  <a:cubicBezTo>
                    <a:pt x="282801" y="64633"/>
                    <a:pt x="509814" y="604"/>
                    <a:pt x="509814" y="604"/>
                  </a:cubicBezTo>
                  <a:cubicBezTo>
                    <a:pt x="528335" y="-4688"/>
                    <a:pt x="407156" y="26004"/>
                    <a:pt x="354239" y="45054"/>
                  </a:cubicBezTo>
                  <a:cubicBezTo>
                    <a:pt x="301322" y="64104"/>
                    <a:pt x="235177" y="96912"/>
                    <a:pt x="192314" y="114904"/>
                  </a:cubicBezTo>
                  <a:cubicBezTo>
                    <a:pt x="149451" y="132896"/>
                    <a:pt x="127227" y="137658"/>
                    <a:pt x="97064" y="153004"/>
                  </a:cubicBezTo>
                  <a:cubicBezTo>
                    <a:pt x="66902" y="168350"/>
                    <a:pt x="-13003" y="221796"/>
                    <a:pt x="1814" y="2069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E6CBB9A5-7F00-9E4C-D5D2-3A7D37FBE5FB}"/>
                </a:ext>
              </a:extLst>
            </p:cNvPr>
            <p:cNvSpPr/>
            <p:nvPr/>
          </p:nvSpPr>
          <p:spPr>
            <a:xfrm>
              <a:off x="3095288" y="5022827"/>
              <a:ext cx="778413" cy="1404823"/>
            </a:xfrm>
            <a:custGeom>
              <a:avLst/>
              <a:gdLst>
                <a:gd name="connsiteX0" fmla="*/ 705187 w 778413"/>
                <a:gd name="connsiteY0" fmla="*/ 23 h 1404823"/>
                <a:gd name="connsiteX1" fmla="*/ 717887 w 778413"/>
                <a:gd name="connsiteY1" fmla="*/ 215923 h 1404823"/>
                <a:gd name="connsiteX2" fmla="*/ 730587 w 778413"/>
                <a:gd name="connsiteY2" fmla="*/ 203223 h 1404823"/>
                <a:gd name="connsiteX3" fmla="*/ 733762 w 778413"/>
                <a:gd name="connsiteY3" fmla="*/ 301648 h 1404823"/>
                <a:gd name="connsiteX4" fmla="*/ 644862 w 778413"/>
                <a:gd name="connsiteY4" fmla="*/ 600098 h 1404823"/>
                <a:gd name="connsiteX5" fmla="*/ 628987 w 778413"/>
                <a:gd name="connsiteY5" fmla="*/ 609623 h 1404823"/>
                <a:gd name="connsiteX6" fmla="*/ 416262 w 778413"/>
                <a:gd name="connsiteY6" fmla="*/ 946173 h 1404823"/>
                <a:gd name="connsiteX7" fmla="*/ 422612 w 778413"/>
                <a:gd name="connsiteY7" fmla="*/ 942998 h 1404823"/>
                <a:gd name="connsiteX8" fmla="*/ 209887 w 778413"/>
                <a:gd name="connsiteY8" fmla="*/ 1225573 h 1404823"/>
                <a:gd name="connsiteX9" fmla="*/ 260687 w 778413"/>
                <a:gd name="connsiteY9" fmla="*/ 1165248 h 1404823"/>
                <a:gd name="connsiteX10" fmla="*/ 340062 w 778413"/>
                <a:gd name="connsiteY10" fmla="*/ 1200173 h 1404823"/>
                <a:gd name="connsiteX11" fmla="*/ 270212 w 778413"/>
                <a:gd name="connsiteY11" fmla="*/ 1292248 h 1404823"/>
                <a:gd name="connsiteX12" fmla="*/ 241637 w 778413"/>
                <a:gd name="connsiteY12" fmla="*/ 1222398 h 1404823"/>
                <a:gd name="connsiteX13" fmla="*/ 149562 w 778413"/>
                <a:gd name="connsiteY13" fmla="*/ 1292248 h 1404823"/>
                <a:gd name="connsiteX14" fmla="*/ 337 w 778413"/>
                <a:gd name="connsiteY14" fmla="*/ 1403373 h 1404823"/>
                <a:gd name="connsiteX15" fmla="*/ 194012 w 778413"/>
                <a:gd name="connsiteY15" fmla="*/ 1206523 h 1404823"/>
                <a:gd name="connsiteX16" fmla="*/ 470237 w 778413"/>
                <a:gd name="connsiteY16" fmla="*/ 892198 h 1404823"/>
                <a:gd name="connsiteX17" fmla="*/ 448012 w 778413"/>
                <a:gd name="connsiteY17" fmla="*/ 920773 h 1404823"/>
                <a:gd name="connsiteX18" fmla="*/ 714712 w 778413"/>
                <a:gd name="connsiteY18" fmla="*/ 355623 h 1404823"/>
                <a:gd name="connsiteX19" fmla="*/ 749637 w 778413"/>
                <a:gd name="connsiteY19" fmla="*/ 285773 h 1404823"/>
                <a:gd name="connsiteX20" fmla="*/ 778212 w 778413"/>
                <a:gd name="connsiteY20" fmla="*/ 193698 h 1404823"/>
                <a:gd name="connsiteX21" fmla="*/ 759162 w 778413"/>
                <a:gd name="connsiteY21" fmla="*/ 231798 h 1404823"/>
                <a:gd name="connsiteX22" fmla="*/ 705187 w 778413"/>
                <a:gd name="connsiteY22" fmla="*/ 23 h 14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413" h="1404823">
                  <a:moveTo>
                    <a:pt x="705187" y="23"/>
                  </a:moveTo>
                  <a:cubicBezTo>
                    <a:pt x="698308" y="-2623"/>
                    <a:pt x="717887" y="215923"/>
                    <a:pt x="717887" y="215923"/>
                  </a:cubicBezTo>
                  <a:cubicBezTo>
                    <a:pt x="722120" y="249790"/>
                    <a:pt x="727941" y="188936"/>
                    <a:pt x="730587" y="203223"/>
                  </a:cubicBezTo>
                  <a:cubicBezTo>
                    <a:pt x="733233" y="217510"/>
                    <a:pt x="748049" y="235502"/>
                    <a:pt x="733762" y="301648"/>
                  </a:cubicBezTo>
                  <a:cubicBezTo>
                    <a:pt x="719475" y="367794"/>
                    <a:pt x="662324" y="548769"/>
                    <a:pt x="644862" y="600098"/>
                  </a:cubicBezTo>
                  <a:cubicBezTo>
                    <a:pt x="627400" y="651427"/>
                    <a:pt x="667087" y="551944"/>
                    <a:pt x="628987" y="609623"/>
                  </a:cubicBezTo>
                  <a:cubicBezTo>
                    <a:pt x="590887" y="667302"/>
                    <a:pt x="450658" y="890611"/>
                    <a:pt x="416262" y="946173"/>
                  </a:cubicBezTo>
                  <a:cubicBezTo>
                    <a:pt x="381866" y="1001735"/>
                    <a:pt x="457008" y="896431"/>
                    <a:pt x="422612" y="942998"/>
                  </a:cubicBezTo>
                  <a:cubicBezTo>
                    <a:pt x="388216" y="989565"/>
                    <a:pt x="236874" y="1188531"/>
                    <a:pt x="209887" y="1225573"/>
                  </a:cubicBezTo>
                  <a:cubicBezTo>
                    <a:pt x="182900" y="1262615"/>
                    <a:pt x="238991" y="1169481"/>
                    <a:pt x="260687" y="1165248"/>
                  </a:cubicBezTo>
                  <a:cubicBezTo>
                    <a:pt x="282383" y="1161015"/>
                    <a:pt x="338475" y="1179006"/>
                    <a:pt x="340062" y="1200173"/>
                  </a:cubicBezTo>
                  <a:cubicBezTo>
                    <a:pt x="341649" y="1221340"/>
                    <a:pt x="286616" y="1288544"/>
                    <a:pt x="270212" y="1292248"/>
                  </a:cubicBezTo>
                  <a:cubicBezTo>
                    <a:pt x="253808" y="1295952"/>
                    <a:pt x="261745" y="1222398"/>
                    <a:pt x="241637" y="1222398"/>
                  </a:cubicBezTo>
                  <a:cubicBezTo>
                    <a:pt x="221529" y="1222398"/>
                    <a:pt x="149562" y="1292248"/>
                    <a:pt x="149562" y="1292248"/>
                  </a:cubicBezTo>
                  <a:cubicBezTo>
                    <a:pt x="109345" y="1322410"/>
                    <a:pt x="-7071" y="1417660"/>
                    <a:pt x="337" y="1403373"/>
                  </a:cubicBezTo>
                  <a:cubicBezTo>
                    <a:pt x="7745" y="1389086"/>
                    <a:pt x="115695" y="1291719"/>
                    <a:pt x="194012" y="1206523"/>
                  </a:cubicBezTo>
                  <a:cubicBezTo>
                    <a:pt x="272329" y="1121327"/>
                    <a:pt x="427904" y="939823"/>
                    <a:pt x="470237" y="892198"/>
                  </a:cubicBezTo>
                  <a:cubicBezTo>
                    <a:pt x="512570" y="844573"/>
                    <a:pt x="407266" y="1010202"/>
                    <a:pt x="448012" y="920773"/>
                  </a:cubicBezTo>
                  <a:cubicBezTo>
                    <a:pt x="488758" y="831344"/>
                    <a:pt x="664441" y="461456"/>
                    <a:pt x="714712" y="355623"/>
                  </a:cubicBezTo>
                  <a:cubicBezTo>
                    <a:pt x="764983" y="249790"/>
                    <a:pt x="739054" y="312760"/>
                    <a:pt x="749637" y="285773"/>
                  </a:cubicBezTo>
                  <a:cubicBezTo>
                    <a:pt x="760220" y="258786"/>
                    <a:pt x="776625" y="202694"/>
                    <a:pt x="778212" y="193698"/>
                  </a:cubicBezTo>
                  <a:cubicBezTo>
                    <a:pt x="779799" y="184702"/>
                    <a:pt x="771862" y="258785"/>
                    <a:pt x="759162" y="231798"/>
                  </a:cubicBezTo>
                  <a:cubicBezTo>
                    <a:pt x="746462" y="204811"/>
                    <a:pt x="712066" y="2669"/>
                    <a:pt x="705187" y="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1917FCF4-040F-0D2F-949D-D1BED7A7111E}"/>
                </a:ext>
              </a:extLst>
            </p:cNvPr>
            <p:cNvSpPr/>
            <p:nvPr/>
          </p:nvSpPr>
          <p:spPr>
            <a:xfrm>
              <a:off x="3711442" y="5006935"/>
              <a:ext cx="185255" cy="371556"/>
            </a:xfrm>
            <a:custGeom>
              <a:avLst/>
              <a:gdLst>
                <a:gd name="connsiteX0" fmla="*/ 133 w 185255"/>
                <a:gd name="connsiteY0" fmla="*/ 40 h 371556"/>
                <a:gd name="connsiteX1" fmla="*/ 146183 w 185255"/>
                <a:gd name="connsiteY1" fmla="*/ 155615 h 371556"/>
                <a:gd name="connsiteX2" fmla="*/ 162058 w 185255"/>
                <a:gd name="connsiteY2" fmla="*/ 177840 h 371556"/>
                <a:gd name="connsiteX3" fmla="*/ 165233 w 185255"/>
                <a:gd name="connsiteY3" fmla="*/ 269915 h 371556"/>
                <a:gd name="connsiteX4" fmla="*/ 181108 w 185255"/>
                <a:gd name="connsiteY4" fmla="*/ 247690 h 371556"/>
                <a:gd name="connsiteX5" fmla="*/ 168408 w 185255"/>
                <a:gd name="connsiteY5" fmla="*/ 371515 h 371556"/>
                <a:gd name="connsiteX6" fmla="*/ 171583 w 185255"/>
                <a:gd name="connsiteY6" fmla="*/ 260390 h 371556"/>
                <a:gd name="connsiteX7" fmla="*/ 174758 w 185255"/>
                <a:gd name="connsiteY7" fmla="*/ 171490 h 371556"/>
                <a:gd name="connsiteX8" fmla="*/ 133 w 185255"/>
                <a:gd name="connsiteY8" fmla="*/ 40 h 37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255" h="371556">
                  <a:moveTo>
                    <a:pt x="133" y="40"/>
                  </a:moveTo>
                  <a:cubicBezTo>
                    <a:pt x="-4629" y="-2606"/>
                    <a:pt x="119196" y="125982"/>
                    <a:pt x="146183" y="155615"/>
                  </a:cubicBezTo>
                  <a:cubicBezTo>
                    <a:pt x="173171" y="185248"/>
                    <a:pt x="158883" y="158790"/>
                    <a:pt x="162058" y="177840"/>
                  </a:cubicBezTo>
                  <a:cubicBezTo>
                    <a:pt x="165233" y="196890"/>
                    <a:pt x="162058" y="258273"/>
                    <a:pt x="165233" y="269915"/>
                  </a:cubicBezTo>
                  <a:cubicBezTo>
                    <a:pt x="168408" y="281557"/>
                    <a:pt x="180579" y="230757"/>
                    <a:pt x="181108" y="247690"/>
                  </a:cubicBezTo>
                  <a:cubicBezTo>
                    <a:pt x="181637" y="264623"/>
                    <a:pt x="169996" y="369398"/>
                    <a:pt x="168408" y="371515"/>
                  </a:cubicBezTo>
                  <a:cubicBezTo>
                    <a:pt x="166820" y="373632"/>
                    <a:pt x="170525" y="293727"/>
                    <a:pt x="171583" y="260390"/>
                  </a:cubicBezTo>
                  <a:cubicBezTo>
                    <a:pt x="172641" y="227053"/>
                    <a:pt x="199629" y="207473"/>
                    <a:pt x="174758" y="171490"/>
                  </a:cubicBezTo>
                  <a:cubicBezTo>
                    <a:pt x="149887" y="135507"/>
                    <a:pt x="4895" y="2686"/>
                    <a:pt x="133" y="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845D2F38-4189-60C8-7EAE-63AC68BA11A1}"/>
                </a:ext>
              </a:extLst>
            </p:cNvPr>
            <p:cNvSpPr/>
            <p:nvPr/>
          </p:nvSpPr>
          <p:spPr>
            <a:xfrm>
              <a:off x="3345970" y="5060892"/>
              <a:ext cx="575988" cy="1208253"/>
            </a:xfrm>
            <a:custGeom>
              <a:avLst/>
              <a:gdLst>
                <a:gd name="connsiteX0" fmla="*/ 530705 w 575988"/>
                <a:gd name="connsiteY0" fmla="*/ 58 h 1208253"/>
                <a:gd name="connsiteX1" fmla="*/ 575155 w 575988"/>
                <a:gd name="connsiteY1" fmla="*/ 241358 h 1208253"/>
                <a:gd name="connsiteX2" fmla="*/ 483080 w 575988"/>
                <a:gd name="connsiteY2" fmla="*/ 444558 h 1208253"/>
                <a:gd name="connsiteX3" fmla="*/ 502130 w 575988"/>
                <a:gd name="connsiteY3" fmla="*/ 403283 h 1208253"/>
                <a:gd name="connsiteX4" fmla="*/ 391005 w 575988"/>
                <a:gd name="connsiteY4" fmla="*/ 673158 h 1208253"/>
                <a:gd name="connsiteX5" fmla="*/ 6830 w 575988"/>
                <a:gd name="connsiteY5" fmla="*/ 1200208 h 1208253"/>
                <a:gd name="connsiteX6" fmla="*/ 165580 w 575988"/>
                <a:gd name="connsiteY6" fmla="*/ 955733 h 1208253"/>
                <a:gd name="connsiteX7" fmla="*/ 425930 w 575988"/>
                <a:gd name="connsiteY7" fmla="*/ 469958 h 1208253"/>
                <a:gd name="connsiteX8" fmla="*/ 302105 w 575988"/>
                <a:gd name="connsiteY8" fmla="*/ 698558 h 1208253"/>
                <a:gd name="connsiteX9" fmla="*/ 514830 w 575988"/>
                <a:gd name="connsiteY9" fmla="*/ 317558 h 1208253"/>
                <a:gd name="connsiteX10" fmla="*/ 530705 w 575988"/>
                <a:gd name="connsiteY10" fmla="*/ 336608 h 1208253"/>
                <a:gd name="connsiteX11" fmla="*/ 568805 w 575988"/>
                <a:gd name="connsiteY11" fmla="*/ 219133 h 1208253"/>
                <a:gd name="connsiteX12" fmla="*/ 530705 w 575988"/>
                <a:gd name="connsiteY12" fmla="*/ 58 h 120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988" h="1208253">
                  <a:moveTo>
                    <a:pt x="530705" y="58"/>
                  </a:moveTo>
                  <a:cubicBezTo>
                    <a:pt x="531763" y="3762"/>
                    <a:pt x="583093" y="167275"/>
                    <a:pt x="575155" y="241358"/>
                  </a:cubicBezTo>
                  <a:cubicBezTo>
                    <a:pt x="567217" y="315441"/>
                    <a:pt x="495251" y="417571"/>
                    <a:pt x="483080" y="444558"/>
                  </a:cubicBezTo>
                  <a:cubicBezTo>
                    <a:pt x="470909" y="471546"/>
                    <a:pt x="517476" y="365183"/>
                    <a:pt x="502130" y="403283"/>
                  </a:cubicBezTo>
                  <a:cubicBezTo>
                    <a:pt x="486784" y="441383"/>
                    <a:pt x="473555" y="540337"/>
                    <a:pt x="391005" y="673158"/>
                  </a:cubicBezTo>
                  <a:cubicBezTo>
                    <a:pt x="308455" y="805979"/>
                    <a:pt x="44401" y="1153112"/>
                    <a:pt x="6830" y="1200208"/>
                  </a:cubicBezTo>
                  <a:cubicBezTo>
                    <a:pt x="-30741" y="1247304"/>
                    <a:pt x="95730" y="1077441"/>
                    <a:pt x="165580" y="955733"/>
                  </a:cubicBezTo>
                  <a:cubicBezTo>
                    <a:pt x="235430" y="834025"/>
                    <a:pt x="403176" y="512820"/>
                    <a:pt x="425930" y="469958"/>
                  </a:cubicBezTo>
                  <a:cubicBezTo>
                    <a:pt x="448684" y="427096"/>
                    <a:pt x="287288" y="723958"/>
                    <a:pt x="302105" y="698558"/>
                  </a:cubicBezTo>
                  <a:cubicBezTo>
                    <a:pt x="316922" y="673158"/>
                    <a:pt x="476730" y="377883"/>
                    <a:pt x="514830" y="317558"/>
                  </a:cubicBezTo>
                  <a:cubicBezTo>
                    <a:pt x="552930" y="257233"/>
                    <a:pt x="521709" y="353012"/>
                    <a:pt x="530705" y="336608"/>
                  </a:cubicBezTo>
                  <a:cubicBezTo>
                    <a:pt x="539701" y="320204"/>
                    <a:pt x="566688" y="269933"/>
                    <a:pt x="568805" y="219133"/>
                  </a:cubicBezTo>
                  <a:cubicBezTo>
                    <a:pt x="570922" y="168333"/>
                    <a:pt x="529647" y="-3646"/>
                    <a:pt x="530705" y="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D9BC2B8E-8759-6986-D5C7-3DA6F5BFA04F}"/>
                </a:ext>
              </a:extLst>
            </p:cNvPr>
            <p:cNvSpPr/>
            <p:nvPr/>
          </p:nvSpPr>
          <p:spPr>
            <a:xfrm>
              <a:off x="2901564" y="5688736"/>
              <a:ext cx="332705" cy="734356"/>
            </a:xfrm>
            <a:custGeom>
              <a:avLst/>
              <a:gdLst>
                <a:gd name="connsiteX0" fmla="*/ 330586 w 332705"/>
                <a:gd name="connsiteY0" fmla="*/ 4039 h 734356"/>
                <a:gd name="connsiteX1" fmla="*/ 13086 w 332705"/>
                <a:gd name="connsiteY1" fmla="*/ 346939 h 734356"/>
                <a:gd name="connsiteX2" fmla="*/ 63886 w 332705"/>
                <a:gd name="connsiteY2" fmla="*/ 356464 h 734356"/>
                <a:gd name="connsiteX3" fmla="*/ 32136 w 332705"/>
                <a:gd name="connsiteY3" fmla="*/ 445364 h 734356"/>
                <a:gd name="connsiteX4" fmla="*/ 41661 w 332705"/>
                <a:gd name="connsiteY4" fmla="*/ 518389 h 734356"/>
                <a:gd name="connsiteX5" fmla="*/ 386 w 332705"/>
                <a:gd name="connsiteY5" fmla="*/ 458064 h 734356"/>
                <a:gd name="connsiteX6" fmla="*/ 70236 w 332705"/>
                <a:gd name="connsiteY6" fmla="*/ 581889 h 734356"/>
                <a:gd name="connsiteX7" fmla="*/ 162311 w 332705"/>
                <a:gd name="connsiteY7" fmla="*/ 734289 h 734356"/>
                <a:gd name="connsiteX8" fmla="*/ 60711 w 332705"/>
                <a:gd name="connsiteY8" fmla="*/ 562839 h 734356"/>
                <a:gd name="connsiteX9" fmla="*/ 32136 w 332705"/>
                <a:gd name="connsiteY9" fmla="*/ 407264 h 734356"/>
                <a:gd name="connsiteX10" fmla="*/ 117861 w 332705"/>
                <a:gd name="connsiteY10" fmla="*/ 223114 h 734356"/>
                <a:gd name="connsiteX11" fmla="*/ 178186 w 332705"/>
                <a:gd name="connsiteY11" fmla="*/ 99289 h 734356"/>
                <a:gd name="connsiteX12" fmla="*/ 152786 w 332705"/>
                <a:gd name="connsiteY12" fmla="*/ 153264 h 734356"/>
                <a:gd name="connsiteX13" fmla="*/ 330586 w 332705"/>
                <a:gd name="connsiteY13" fmla="*/ 4039 h 73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705" h="734356">
                  <a:moveTo>
                    <a:pt x="330586" y="4039"/>
                  </a:moveTo>
                  <a:cubicBezTo>
                    <a:pt x="307303" y="36318"/>
                    <a:pt x="57536" y="288202"/>
                    <a:pt x="13086" y="346939"/>
                  </a:cubicBezTo>
                  <a:cubicBezTo>
                    <a:pt x="-31364" y="405676"/>
                    <a:pt x="60711" y="340060"/>
                    <a:pt x="63886" y="356464"/>
                  </a:cubicBezTo>
                  <a:cubicBezTo>
                    <a:pt x="67061" y="372868"/>
                    <a:pt x="35840" y="418377"/>
                    <a:pt x="32136" y="445364"/>
                  </a:cubicBezTo>
                  <a:cubicBezTo>
                    <a:pt x="28432" y="472351"/>
                    <a:pt x="46953" y="516272"/>
                    <a:pt x="41661" y="518389"/>
                  </a:cubicBezTo>
                  <a:cubicBezTo>
                    <a:pt x="36369" y="520506"/>
                    <a:pt x="-4377" y="447481"/>
                    <a:pt x="386" y="458064"/>
                  </a:cubicBezTo>
                  <a:cubicBezTo>
                    <a:pt x="5148" y="468647"/>
                    <a:pt x="43248" y="535851"/>
                    <a:pt x="70236" y="581889"/>
                  </a:cubicBezTo>
                  <a:cubicBezTo>
                    <a:pt x="97224" y="627927"/>
                    <a:pt x="163898" y="737464"/>
                    <a:pt x="162311" y="734289"/>
                  </a:cubicBezTo>
                  <a:cubicBezTo>
                    <a:pt x="160724" y="731114"/>
                    <a:pt x="82407" y="617343"/>
                    <a:pt x="60711" y="562839"/>
                  </a:cubicBezTo>
                  <a:cubicBezTo>
                    <a:pt x="39015" y="508335"/>
                    <a:pt x="22611" y="463885"/>
                    <a:pt x="32136" y="407264"/>
                  </a:cubicBezTo>
                  <a:cubicBezTo>
                    <a:pt x="41661" y="350643"/>
                    <a:pt x="93519" y="274443"/>
                    <a:pt x="117861" y="223114"/>
                  </a:cubicBezTo>
                  <a:cubicBezTo>
                    <a:pt x="142203" y="171785"/>
                    <a:pt x="172365" y="110931"/>
                    <a:pt x="178186" y="99289"/>
                  </a:cubicBezTo>
                  <a:cubicBezTo>
                    <a:pt x="184007" y="87647"/>
                    <a:pt x="127386" y="163318"/>
                    <a:pt x="152786" y="153264"/>
                  </a:cubicBezTo>
                  <a:cubicBezTo>
                    <a:pt x="178186" y="143210"/>
                    <a:pt x="353869" y="-28240"/>
                    <a:pt x="330586" y="40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D216FD74-3D0C-1EF0-088F-2C8C68097015}"/>
                </a:ext>
              </a:extLst>
            </p:cNvPr>
            <p:cNvSpPr/>
            <p:nvPr/>
          </p:nvSpPr>
          <p:spPr>
            <a:xfrm>
              <a:off x="2157010" y="5564092"/>
              <a:ext cx="282132" cy="658314"/>
            </a:xfrm>
            <a:custGeom>
              <a:avLst/>
              <a:gdLst>
                <a:gd name="connsiteX0" fmla="*/ 27390 w 282132"/>
                <a:gd name="connsiteY0" fmla="*/ 1683 h 658314"/>
                <a:gd name="connsiteX1" fmla="*/ 49615 w 282132"/>
                <a:gd name="connsiteY1" fmla="*/ 293783 h 658314"/>
                <a:gd name="connsiteX2" fmla="*/ 154390 w 282132"/>
                <a:gd name="connsiteY2" fmla="*/ 443008 h 658314"/>
                <a:gd name="connsiteX3" fmla="*/ 109940 w 282132"/>
                <a:gd name="connsiteY3" fmla="*/ 414433 h 658314"/>
                <a:gd name="connsiteX4" fmla="*/ 278215 w 282132"/>
                <a:gd name="connsiteY4" fmla="*/ 652558 h 658314"/>
                <a:gd name="connsiteX5" fmla="*/ 214715 w 282132"/>
                <a:gd name="connsiteY5" fmla="*/ 570008 h 658314"/>
                <a:gd name="connsiteX6" fmla="*/ 59140 w 282132"/>
                <a:gd name="connsiteY6" fmla="*/ 408083 h 658314"/>
                <a:gd name="connsiteX7" fmla="*/ 75015 w 282132"/>
                <a:gd name="connsiteY7" fmla="*/ 395383 h 658314"/>
                <a:gd name="connsiteX8" fmla="*/ 8340 w 282132"/>
                <a:gd name="connsiteY8" fmla="*/ 141383 h 658314"/>
                <a:gd name="connsiteX9" fmla="*/ 5165 w 282132"/>
                <a:gd name="connsiteY9" fmla="*/ 173133 h 658314"/>
                <a:gd name="connsiteX10" fmla="*/ 27390 w 282132"/>
                <a:gd name="connsiteY10" fmla="*/ 1683 h 65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132" h="658314">
                  <a:moveTo>
                    <a:pt x="27390" y="1683"/>
                  </a:moveTo>
                  <a:cubicBezTo>
                    <a:pt x="34798" y="21791"/>
                    <a:pt x="28448" y="220229"/>
                    <a:pt x="49615" y="293783"/>
                  </a:cubicBezTo>
                  <a:cubicBezTo>
                    <a:pt x="70782" y="367337"/>
                    <a:pt x="144336" y="422900"/>
                    <a:pt x="154390" y="443008"/>
                  </a:cubicBezTo>
                  <a:cubicBezTo>
                    <a:pt x="164444" y="463116"/>
                    <a:pt x="89302" y="379508"/>
                    <a:pt x="109940" y="414433"/>
                  </a:cubicBezTo>
                  <a:cubicBezTo>
                    <a:pt x="130578" y="449358"/>
                    <a:pt x="260753" y="626629"/>
                    <a:pt x="278215" y="652558"/>
                  </a:cubicBezTo>
                  <a:cubicBezTo>
                    <a:pt x="295677" y="678487"/>
                    <a:pt x="251227" y="610754"/>
                    <a:pt x="214715" y="570008"/>
                  </a:cubicBezTo>
                  <a:cubicBezTo>
                    <a:pt x="178203" y="529262"/>
                    <a:pt x="82423" y="437187"/>
                    <a:pt x="59140" y="408083"/>
                  </a:cubicBezTo>
                  <a:cubicBezTo>
                    <a:pt x="35857" y="378979"/>
                    <a:pt x="83482" y="439833"/>
                    <a:pt x="75015" y="395383"/>
                  </a:cubicBezTo>
                  <a:cubicBezTo>
                    <a:pt x="66548" y="350933"/>
                    <a:pt x="19982" y="178425"/>
                    <a:pt x="8340" y="141383"/>
                  </a:cubicBezTo>
                  <a:cubicBezTo>
                    <a:pt x="-3302" y="104341"/>
                    <a:pt x="-1185" y="198533"/>
                    <a:pt x="5165" y="173133"/>
                  </a:cubicBezTo>
                  <a:cubicBezTo>
                    <a:pt x="11515" y="147733"/>
                    <a:pt x="19982" y="-18425"/>
                    <a:pt x="27390" y="16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665A36C1-9606-D53E-E33F-64D841B5790D}"/>
                </a:ext>
              </a:extLst>
            </p:cNvPr>
            <p:cNvSpPr/>
            <p:nvPr/>
          </p:nvSpPr>
          <p:spPr>
            <a:xfrm>
              <a:off x="2153368" y="5565743"/>
              <a:ext cx="402925" cy="796971"/>
            </a:xfrm>
            <a:custGeom>
              <a:avLst/>
              <a:gdLst>
                <a:gd name="connsiteX0" fmla="*/ 15157 w 402925"/>
                <a:gd name="connsiteY0" fmla="*/ 32 h 796971"/>
                <a:gd name="connsiteX1" fmla="*/ 8807 w 402925"/>
                <a:gd name="connsiteY1" fmla="*/ 250857 h 796971"/>
                <a:gd name="connsiteX2" fmla="*/ 85007 w 402925"/>
                <a:gd name="connsiteY2" fmla="*/ 492157 h 796971"/>
                <a:gd name="connsiteX3" fmla="*/ 88182 w 402925"/>
                <a:gd name="connsiteY3" fmla="*/ 444532 h 796971"/>
                <a:gd name="connsiteX4" fmla="*/ 234232 w 402925"/>
                <a:gd name="connsiteY4" fmla="*/ 682657 h 796971"/>
                <a:gd name="connsiteX5" fmla="*/ 402507 w 402925"/>
                <a:gd name="connsiteY5" fmla="*/ 796957 h 796971"/>
                <a:gd name="connsiteX6" fmla="*/ 275507 w 402925"/>
                <a:gd name="connsiteY6" fmla="*/ 676307 h 796971"/>
                <a:gd name="connsiteX7" fmla="*/ 75482 w 402925"/>
                <a:gd name="connsiteY7" fmla="*/ 476282 h 796971"/>
                <a:gd name="connsiteX8" fmla="*/ 2457 w 402925"/>
                <a:gd name="connsiteY8" fmla="*/ 234982 h 796971"/>
                <a:gd name="connsiteX9" fmla="*/ 15157 w 402925"/>
                <a:gd name="connsiteY9" fmla="*/ 32 h 79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5" h="796971">
                  <a:moveTo>
                    <a:pt x="15157" y="32"/>
                  </a:moveTo>
                  <a:cubicBezTo>
                    <a:pt x="16215" y="2678"/>
                    <a:pt x="-2835" y="168836"/>
                    <a:pt x="8807" y="250857"/>
                  </a:cubicBezTo>
                  <a:cubicBezTo>
                    <a:pt x="20449" y="332878"/>
                    <a:pt x="71778" y="459878"/>
                    <a:pt x="85007" y="492157"/>
                  </a:cubicBezTo>
                  <a:cubicBezTo>
                    <a:pt x="98236" y="524436"/>
                    <a:pt x="63311" y="412782"/>
                    <a:pt x="88182" y="444532"/>
                  </a:cubicBezTo>
                  <a:cubicBezTo>
                    <a:pt x="113053" y="476282"/>
                    <a:pt x="181845" y="623920"/>
                    <a:pt x="234232" y="682657"/>
                  </a:cubicBezTo>
                  <a:cubicBezTo>
                    <a:pt x="286619" y="741394"/>
                    <a:pt x="395628" y="798015"/>
                    <a:pt x="402507" y="796957"/>
                  </a:cubicBezTo>
                  <a:cubicBezTo>
                    <a:pt x="409386" y="795899"/>
                    <a:pt x="330011" y="729753"/>
                    <a:pt x="275507" y="676307"/>
                  </a:cubicBezTo>
                  <a:cubicBezTo>
                    <a:pt x="221003" y="622861"/>
                    <a:pt x="120990" y="549836"/>
                    <a:pt x="75482" y="476282"/>
                  </a:cubicBezTo>
                  <a:cubicBezTo>
                    <a:pt x="29974" y="402728"/>
                    <a:pt x="11982" y="311182"/>
                    <a:pt x="2457" y="234982"/>
                  </a:cubicBezTo>
                  <a:cubicBezTo>
                    <a:pt x="-7068" y="158782"/>
                    <a:pt x="14099" y="-2614"/>
                    <a:pt x="15157" y="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A0E1DC0-9252-5616-2F63-7DEEED921078}"/>
                </a:ext>
              </a:extLst>
            </p:cNvPr>
            <p:cNvSpPr/>
            <p:nvPr/>
          </p:nvSpPr>
          <p:spPr>
            <a:xfrm>
              <a:off x="2122416" y="5544074"/>
              <a:ext cx="52820" cy="432609"/>
            </a:xfrm>
            <a:custGeom>
              <a:avLst/>
              <a:gdLst>
                <a:gd name="connsiteX0" fmla="*/ 33409 w 52820"/>
                <a:gd name="connsiteY0" fmla="*/ 5826 h 432609"/>
                <a:gd name="connsiteX1" fmla="*/ 27059 w 52820"/>
                <a:gd name="connsiteY1" fmla="*/ 355076 h 432609"/>
                <a:gd name="connsiteX2" fmla="*/ 52459 w 52820"/>
                <a:gd name="connsiteY2" fmla="*/ 431276 h 432609"/>
                <a:gd name="connsiteX3" fmla="*/ 4834 w 52820"/>
                <a:gd name="connsiteY3" fmla="*/ 320151 h 432609"/>
                <a:gd name="connsiteX4" fmla="*/ 4834 w 52820"/>
                <a:gd name="connsiteY4" fmla="*/ 148701 h 432609"/>
                <a:gd name="connsiteX5" fmla="*/ 33409 w 52820"/>
                <a:gd name="connsiteY5" fmla="*/ 5826 h 43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20" h="432609">
                  <a:moveTo>
                    <a:pt x="33409" y="5826"/>
                  </a:moveTo>
                  <a:cubicBezTo>
                    <a:pt x="37113" y="40222"/>
                    <a:pt x="23884" y="284168"/>
                    <a:pt x="27059" y="355076"/>
                  </a:cubicBezTo>
                  <a:cubicBezTo>
                    <a:pt x="30234" y="425984"/>
                    <a:pt x="56163" y="437097"/>
                    <a:pt x="52459" y="431276"/>
                  </a:cubicBezTo>
                  <a:cubicBezTo>
                    <a:pt x="48755" y="425455"/>
                    <a:pt x="12771" y="367247"/>
                    <a:pt x="4834" y="320151"/>
                  </a:cubicBezTo>
                  <a:cubicBezTo>
                    <a:pt x="-3103" y="273055"/>
                    <a:pt x="72" y="198972"/>
                    <a:pt x="4834" y="148701"/>
                  </a:cubicBezTo>
                  <a:cubicBezTo>
                    <a:pt x="9596" y="98430"/>
                    <a:pt x="29705" y="-28570"/>
                    <a:pt x="33409" y="58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A1815F04-ACB2-EA48-10FA-5707F20838B2}"/>
                </a:ext>
              </a:extLst>
            </p:cNvPr>
            <p:cNvSpPr/>
            <p:nvPr/>
          </p:nvSpPr>
          <p:spPr>
            <a:xfrm>
              <a:off x="2158970" y="5807075"/>
              <a:ext cx="273171" cy="536576"/>
            </a:xfrm>
            <a:custGeom>
              <a:avLst/>
              <a:gdLst>
                <a:gd name="connsiteX0" fmla="*/ 30 w 273171"/>
                <a:gd name="connsiteY0" fmla="*/ 0 h 536576"/>
                <a:gd name="connsiteX1" fmla="*/ 69880 w 273171"/>
                <a:gd name="connsiteY1" fmla="*/ 266700 h 536576"/>
                <a:gd name="connsiteX2" fmla="*/ 127030 w 273171"/>
                <a:gd name="connsiteY2" fmla="*/ 425450 h 536576"/>
                <a:gd name="connsiteX3" fmla="*/ 142905 w 273171"/>
                <a:gd name="connsiteY3" fmla="*/ 384175 h 536576"/>
                <a:gd name="connsiteX4" fmla="*/ 273080 w 273171"/>
                <a:gd name="connsiteY4" fmla="*/ 536575 h 536576"/>
                <a:gd name="connsiteX5" fmla="*/ 120680 w 273171"/>
                <a:gd name="connsiteY5" fmla="*/ 381000 h 536576"/>
                <a:gd name="connsiteX6" fmla="*/ 25430 w 273171"/>
                <a:gd name="connsiteY6" fmla="*/ 234950 h 536576"/>
                <a:gd name="connsiteX7" fmla="*/ 60355 w 273171"/>
                <a:gd name="connsiteY7" fmla="*/ 263525 h 536576"/>
                <a:gd name="connsiteX8" fmla="*/ 30 w 273171"/>
                <a:gd name="connsiteY8" fmla="*/ 0 h 5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71" h="536576">
                  <a:moveTo>
                    <a:pt x="30" y="0"/>
                  </a:moveTo>
                  <a:cubicBezTo>
                    <a:pt x="1617" y="529"/>
                    <a:pt x="48713" y="195792"/>
                    <a:pt x="69880" y="266700"/>
                  </a:cubicBezTo>
                  <a:cubicBezTo>
                    <a:pt x="91047" y="337608"/>
                    <a:pt x="114859" y="405871"/>
                    <a:pt x="127030" y="425450"/>
                  </a:cubicBezTo>
                  <a:cubicBezTo>
                    <a:pt x="139201" y="445029"/>
                    <a:pt x="118563" y="365654"/>
                    <a:pt x="142905" y="384175"/>
                  </a:cubicBezTo>
                  <a:cubicBezTo>
                    <a:pt x="167247" y="402696"/>
                    <a:pt x="276784" y="537104"/>
                    <a:pt x="273080" y="536575"/>
                  </a:cubicBezTo>
                  <a:cubicBezTo>
                    <a:pt x="269376" y="536046"/>
                    <a:pt x="161955" y="431271"/>
                    <a:pt x="120680" y="381000"/>
                  </a:cubicBezTo>
                  <a:cubicBezTo>
                    <a:pt x="79405" y="330729"/>
                    <a:pt x="35484" y="254529"/>
                    <a:pt x="25430" y="234950"/>
                  </a:cubicBezTo>
                  <a:cubicBezTo>
                    <a:pt x="15376" y="215371"/>
                    <a:pt x="61413" y="300567"/>
                    <a:pt x="60355" y="263525"/>
                  </a:cubicBezTo>
                  <a:cubicBezTo>
                    <a:pt x="59297" y="226483"/>
                    <a:pt x="-1557" y="-529"/>
                    <a:pt x="3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9845F729-DB0F-2409-9FE5-2177CE3D25EB}"/>
                </a:ext>
              </a:extLst>
            </p:cNvPr>
            <p:cNvSpPr/>
            <p:nvPr/>
          </p:nvSpPr>
          <p:spPr>
            <a:xfrm>
              <a:off x="2148001" y="5787603"/>
              <a:ext cx="386919" cy="638223"/>
            </a:xfrm>
            <a:custGeom>
              <a:avLst/>
              <a:gdLst>
                <a:gd name="connsiteX0" fmla="*/ 1474 w 386919"/>
                <a:gd name="connsiteY0" fmla="*/ 422 h 638223"/>
                <a:gd name="connsiteX1" fmla="*/ 30049 w 386919"/>
                <a:gd name="connsiteY1" fmla="*/ 232197 h 638223"/>
                <a:gd name="connsiteX2" fmla="*/ 195149 w 386919"/>
                <a:gd name="connsiteY2" fmla="*/ 444922 h 638223"/>
                <a:gd name="connsiteX3" fmla="*/ 169749 w 386919"/>
                <a:gd name="connsiteY3" fmla="*/ 438572 h 638223"/>
                <a:gd name="connsiteX4" fmla="*/ 385649 w 386919"/>
                <a:gd name="connsiteY4" fmla="*/ 635422 h 638223"/>
                <a:gd name="connsiteX5" fmla="*/ 249124 w 386919"/>
                <a:gd name="connsiteY5" fmla="*/ 533822 h 638223"/>
                <a:gd name="connsiteX6" fmla="*/ 45924 w 386919"/>
                <a:gd name="connsiteY6" fmla="*/ 254422 h 638223"/>
                <a:gd name="connsiteX7" fmla="*/ 52274 w 386919"/>
                <a:gd name="connsiteY7" fmla="*/ 263947 h 638223"/>
                <a:gd name="connsiteX8" fmla="*/ 39574 w 386919"/>
                <a:gd name="connsiteY8" fmla="*/ 209972 h 638223"/>
                <a:gd name="connsiteX9" fmla="*/ 7824 w 386919"/>
                <a:gd name="connsiteY9" fmla="*/ 175047 h 638223"/>
                <a:gd name="connsiteX10" fmla="*/ 1474 w 386919"/>
                <a:gd name="connsiteY10" fmla="*/ 422 h 6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919" h="638223">
                  <a:moveTo>
                    <a:pt x="1474" y="422"/>
                  </a:moveTo>
                  <a:cubicBezTo>
                    <a:pt x="5178" y="9947"/>
                    <a:pt x="-2230" y="158114"/>
                    <a:pt x="30049" y="232197"/>
                  </a:cubicBezTo>
                  <a:cubicBezTo>
                    <a:pt x="62328" y="306280"/>
                    <a:pt x="171866" y="410526"/>
                    <a:pt x="195149" y="444922"/>
                  </a:cubicBezTo>
                  <a:cubicBezTo>
                    <a:pt x="218432" y="479318"/>
                    <a:pt x="137999" y="406822"/>
                    <a:pt x="169749" y="438572"/>
                  </a:cubicBezTo>
                  <a:cubicBezTo>
                    <a:pt x="201499" y="470322"/>
                    <a:pt x="372420" y="619547"/>
                    <a:pt x="385649" y="635422"/>
                  </a:cubicBezTo>
                  <a:cubicBezTo>
                    <a:pt x="398878" y="651297"/>
                    <a:pt x="305745" y="597322"/>
                    <a:pt x="249124" y="533822"/>
                  </a:cubicBezTo>
                  <a:cubicBezTo>
                    <a:pt x="192503" y="470322"/>
                    <a:pt x="78732" y="299401"/>
                    <a:pt x="45924" y="254422"/>
                  </a:cubicBezTo>
                  <a:cubicBezTo>
                    <a:pt x="13116" y="209443"/>
                    <a:pt x="53332" y="271355"/>
                    <a:pt x="52274" y="263947"/>
                  </a:cubicBezTo>
                  <a:cubicBezTo>
                    <a:pt x="51216" y="256539"/>
                    <a:pt x="46982" y="224789"/>
                    <a:pt x="39574" y="209972"/>
                  </a:cubicBezTo>
                  <a:cubicBezTo>
                    <a:pt x="32166" y="195155"/>
                    <a:pt x="14174" y="204680"/>
                    <a:pt x="7824" y="175047"/>
                  </a:cubicBezTo>
                  <a:cubicBezTo>
                    <a:pt x="1474" y="145414"/>
                    <a:pt x="-2230" y="-9103"/>
                    <a:pt x="1474" y="4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958F7D4C-A664-4DDE-1FE6-F22940032D7A}"/>
                </a:ext>
              </a:extLst>
            </p:cNvPr>
            <p:cNvSpPr/>
            <p:nvPr/>
          </p:nvSpPr>
          <p:spPr>
            <a:xfrm>
              <a:off x="2466745" y="6365802"/>
              <a:ext cx="432774" cy="143699"/>
            </a:xfrm>
            <a:custGeom>
              <a:avLst/>
              <a:gdLst>
                <a:gd name="connsiteX0" fmla="*/ 230 w 432774"/>
                <a:gd name="connsiteY0" fmla="*/ 63573 h 143699"/>
                <a:gd name="connsiteX1" fmla="*/ 85955 w 432774"/>
                <a:gd name="connsiteY1" fmla="*/ 73 h 143699"/>
                <a:gd name="connsiteX2" fmla="*/ 209780 w 432774"/>
                <a:gd name="connsiteY2" fmla="*/ 50873 h 143699"/>
                <a:gd name="connsiteX3" fmla="*/ 149455 w 432774"/>
                <a:gd name="connsiteY3" fmla="*/ 50873 h 143699"/>
                <a:gd name="connsiteX4" fmla="*/ 425680 w 432774"/>
                <a:gd name="connsiteY4" fmla="*/ 82623 h 143699"/>
                <a:gd name="connsiteX5" fmla="*/ 352655 w 432774"/>
                <a:gd name="connsiteY5" fmla="*/ 76273 h 143699"/>
                <a:gd name="connsiteX6" fmla="*/ 371705 w 432774"/>
                <a:gd name="connsiteY6" fmla="*/ 133423 h 143699"/>
                <a:gd name="connsiteX7" fmla="*/ 343130 w 432774"/>
                <a:gd name="connsiteY7" fmla="*/ 142948 h 143699"/>
                <a:gd name="connsiteX8" fmla="*/ 289155 w 432774"/>
                <a:gd name="connsiteY8" fmla="*/ 123898 h 143699"/>
                <a:gd name="connsiteX9" fmla="*/ 301855 w 432774"/>
                <a:gd name="connsiteY9" fmla="*/ 98498 h 143699"/>
                <a:gd name="connsiteX10" fmla="*/ 178030 w 432774"/>
                <a:gd name="connsiteY10" fmla="*/ 88973 h 143699"/>
                <a:gd name="connsiteX11" fmla="*/ 82780 w 432774"/>
                <a:gd name="connsiteY11" fmla="*/ 66748 h 143699"/>
                <a:gd name="connsiteX12" fmla="*/ 228830 w 432774"/>
                <a:gd name="connsiteY12" fmla="*/ 88973 h 143699"/>
                <a:gd name="connsiteX13" fmla="*/ 111355 w 432774"/>
                <a:gd name="connsiteY13" fmla="*/ 15948 h 143699"/>
                <a:gd name="connsiteX14" fmla="*/ 230 w 432774"/>
                <a:gd name="connsiteY14" fmla="*/ 63573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774" h="143699">
                  <a:moveTo>
                    <a:pt x="230" y="63573"/>
                  </a:moveTo>
                  <a:cubicBezTo>
                    <a:pt x="-4003" y="60927"/>
                    <a:pt x="51030" y="2190"/>
                    <a:pt x="85955" y="73"/>
                  </a:cubicBezTo>
                  <a:cubicBezTo>
                    <a:pt x="120880" y="-2044"/>
                    <a:pt x="199197" y="42406"/>
                    <a:pt x="209780" y="50873"/>
                  </a:cubicBezTo>
                  <a:cubicBezTo>
                    <a:pt x="220363" y="59340"/>
                    <a:pt x="113472" y="45581"/>
                    <a:pt x="149455" y="50873"/>
                  </a:cubicBezTo>
                  <a:cubicBezTo>
                    <a:pt x="185438" y="56165"/>
                    <a:pt x="391813" y="78390"/>
                    <a:pt x="425680" y="82623"/>
                  </a:cubicBezTo>
                  <a:cubicBezTo>
                    <a:pt x="459547" y="86856"/>
                    <a:pt x="361651" y="67806"/>
                    <a:pt x="352655" y="76273"/>
                  </a:cubicBezTo>
                  <a:cubicBezTo>
                    <a:pt x="343659" y="84740"/>
                    <a:pt x="373292" y="122311"/>
                    <a:pt x="371705" y="133423"/>
                  </a:cubicBezTo>
                  <a:cubicBezTo>
                    <a:pt x="370118" y="144535"/>
                    <a:pt x="356888" y="144535"/>
                    <a:pt x="343130" y="142948"/>
                  </a:cubicBezTo>
                  <a:cubicBezTo>
                    <a:pt x="329372" y="141361"/>
                    <a:pt x="296034" y="131306"/>
                    <a:pt x="289155" y="123898"/>
                  </a:cubicBezTo>
                  <a:cubicBezTo>
                    <a:pt x="282276" y="116490"/>
                    <a:pt x="320376" y="104319"/>
                    <a:pt x="301855" y="98498"/>
                  </a:cubicBezTo>
                  <a:cubicBezTo>
                    <a:pt x="283334" y="92677"/>
                    <a:pt x="214543" y="94265"/>
                    <a:pt x="178030" y="88973"/>
                  </a:cubicBezTo>
                  <a:cubicBezTo>
                    <a:pt x="141517" y="83681"/>
                    <a:pt x="74313" y="66748"/>
                    <a:pt x="82780" y="66748"/>
                  </a:cubicBezTo>
                  <a:cubicBezTo>
                    <a:pt x="91247" y="66748"/>
                    <a:pt x="224067" y="97440"/>
                    <a:pt x="228830" y="88973"/>
                  </a:cubicBezTo>
                  <a:cubicBezTo>
                    <a:pt x="233593" y="80506"/>
                    <a:pt x="145751" y="26002"/>
                    <a:pt x="111355" y="15948"/>
                  </a:cubicBezTo>
                  <a:cubicBezTo>
                    <a:pt x="76959" y="5894"/>
                    <a:pt x="4463" y="66219"/>
                    <a:pt x="230" y="635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50935399-287C-AE5D-DF18-56651F077362}"/>
                </a:ext>
              </a:extLst>
            </p:cNvPr>
            <p:cNvSpPr/>
            <p:nvPr/>
          </p:nvSpPr>
          <p:spPr>
            <a:xfrm>
              <a:off x="2835061" y="6223000"/>
              <a:ext cx="476464" cy="241823"/>
            </a:xfrm>
            <a:custGeom>
              <a:avLst/>
              <a:gdLst>
                <a:gd name="connsiteX0" fmla="*/ 476464 w 476464"/>
                <a:gd name="connsiteY0" fmla="*/ 0 h 241823"/>
                <a:gd name="connsiteX1" fmla="*/ 187539 w 476464"/>
                <a:gd name="connsiteY1" fmla="*/ 203200 h 241823"/>
                <a:gd name="connsiteX2" fmla="*/ 214 w 476464"/>
                <a:gd name="connsiteY2" fmla="*/ 241300 h 241823"/>
                <a:gd name="connsiteX3" fmla="*/ 222464 w 476464"/>
                <a:gd name="connsiteY3" fmla="*/ 193675 h 241823"/>
                <a:gd name="connsiteX4" fmla="*/ 263739 w 476464"/>
                <a:gd name="connsiteY4" fmla="*/ 165100 h 241823"/>
                <a:gd name="connsiteX5" fmla="*/ 476464 w 476464"/>
                <a:gd name="connsiteY5" fmla="*/ 0 h 24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464" h="241823">
                  <a:moveTo>
                    <a:pt x="476464" y="0"/>
                  </a:moveTo>
                  <a:cubicBezTo>
                    <a:pt x="371689" y="81491"/>
                    <a:pt x="266914" y="162983"/>
                    <a:pt x="187539" y="203200"/>
                  </a:cubicBezTo>
                  <a:cubicBezTo>
                    <a:pt x="108164" y="243417"/>
                    <a:pt x="-5607" y="242888"/>
                    <a:pt x="214" y="241300"/>
                  </a:cubicBezTo>
                  <a:cubicBezTo>
                    <a:pt x="6035" y="239713"/>
                    <a:pt x="178543" y="206375"/>
                    <a:pt x="222464" y="193675"/>
                  </a:cubicBezTo>
                  <a:cubicBezTo>
                    <a:pt x="266385" y="180975"/>
                    <a:pt x="263739" y="165100"/>
                    <a:pt x="263739" y="165100"/>
                  </a:cubicBezTo>
                  <a:lnTo>
                    <a:pt x="47646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8106B470-0B1B-1C6A-C181-2A5D7B0E1908}"/>
                </a:ext>
              </a:extLst>
            </p:cNvPr>
            <p:cNvSpPr/>
            <p:nvPr/>
          </p:nvSpPr>
          <p:spPr>
            <a:xfrm>
              <a:off x="3086088" y="6229347"/>
              <a:ext cx="320725" cy="244480"/>
            </a:xfrm>
            <a:custGeom>
              <a:avLst/>
              <a:gdLst>
                <a:gd name="connsiteX0" fmla="*/ 320687 w 320725"/>
                <a:gd name="connsiteY0" fmla="*/ 3 h 244480"/>
                <a:gd name="connsiteX1" fmla="*/ 206387 w 320725"/>
                <a:gd name="connsiteY1" fmla="*/ 101603 h 244480"/>
                <a:gd name="connsiteX2" fmla="*/ 12 w 320725"/>
                <a:gd name="connsiteY2" fmla="*/ 244478 h 244480"/>
                <a:gd name="connsiteX3" fmla="*/ 215912 w 320725"/>
                <a:gd name="connsiteY3" fmla="*/ 104778 h 244480"/>
                <a:gd name="connsiteX4" fmla="*/ 320687 w 320725"/>
                <a:gd name="connsiteY4" fmla="*/ 3 h 24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25" h="244480">
                  <a:moveTo>
                    <a:pt x="320687" y="3"/>
                  </a:moveTo>
                  <a:cubicBezTo>
                    <a:pt x="319100" y="-526"/>
                    <a:pt x="259833" y="60857"/>
                    <a:pt x="206387" y="101603"/>
                  </a:cubicBezTo>
                  <a:cubicBezTo>
                    <a:pt x="152941" y="142349"/>
                    <a:pt x="-1575" y="243949"/>
                    <a:pt x="12" y="244478"/>
                  </a:cubicBezTo>
                  <a:cubicBezTo>
                    <a:pt x="1599" y="245007"/>
                    <a:pt x="156645" y="144995"/>
                    <a:pt x="215912" y="104778"/>
                  </a:cubicBezTo>
                  <a:cubicBezTo>
                    <a:pt x="275179" y="64561"/>
                    <a:pt x="322274" y="532"/>
                    <a:pt x="320687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C5AF8EBB-8655-3431-D490-451DDE3749DB}"/>
                </a:ext>
              </a:extLst>
            </p:cNvPr>
            <p:cNvSpPr/>
            <p:nvPr/>
          </p:nvSpPr>
          <p:spPr>
            <a:xfrm>
              <a:off x="2815355" y="6076933"/>
              <a:ext cx="664464" cy="422425"/>
            </a:xfrm>
            <a:custGeom>
              <a:avLst/>
              <a:gdLst>
                <a:gd name="connsiteX0" fmla="*/ 664445 w 664464"/>
                <a:gd name="connsiteY0" fmla="*/ 17 h 422425"/>
                <a:gd name="connsiteX1" fmla="*/ 442195 w 664464"/>
                <a:gd name="connsiteY1" fmla="*/ 234967 h 422425"/>
                <a:gd name="connsiteX2" fmla="*/ 369170 w 664464"/>
                <a:gd name="connsiteY2" fmla="*/ 311167 h 422425"/>
                <a:gd name="connsiteX3" fmla="*/ 280270 w 664464"/>
                <a:gd name="connsiteY3" fmla="*/ 352442 h 422425"/>
                <a:gd name="connsiteX4" fmla="*/ 870 w 664464"/>
                <a:gd name="connsiteY4" fmla="*/ 422292 h 422425"/>
                <a:gd name="connsiteX5" fmla="*/ 381870 w 664464"/>
                <a:gd name="connsiteY5" fmla="*/ 333392 h 422425"/>
                <a:gd name="connsiteX6" fmla="*/ 451720 w 664464"/>
                <a:gd name="connsiteY6" fmla="*/ 298467 h 422425"/>
                <a:gd name="connsiteX7" fmla="*/ 435845 w 664464"/>
                <a:gd name="connsiteY7" fmla="*/ 282592 h 422425"/>
                <a:gd name="connsiteX8" fmla="*/ 486645 w 664464"/>
                <a:gd name="connsiteY8" fmla="*/ 196867 h 422425"/>
                <a:gd name="connsiteX9" fmla="*/ 429495 w 664464"/>
                <a:gd name="connsiteY9" fmla="*/ 222267 h 422425"/>
                <a:gd name="connsiteX10" fmla="*/ 664445 w 664464"/>
                <a:gd name="connsiteY10" fmla="*/ 17 h 42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464" h="422425">
                  <a:moveTo>
                    <a:pt x="664445" y="17"/>
                  </a:moveTo>
                  <a:cubicBezTo>
                    <a:pt x="666562" y="2134"/>
                    <a:pt x="491407" y="183109"/>
                    <a:pt x="442195" y="234967"/>
                  </a:cubicBezTo>
                  <a:cubicBezTo>
                    <a:pt x="392983" y="286825"/>
                    <a:pt x="396157" y="291588"/>
                    <a:pt x="369170" y="311167"/>
                  </a:cubicBezTo>
                  <a:cubicBezTo>
                    <a:pt x="342183" y="330746"/>
                    <a:pt x="341653" y="333921"/>
                    <a:pt x="280270" y="352442"/>
                  </a:cubicBezTo>
                  <a:cubicBezTo>
                    <a:pt x="218887" y="370963"/>
                    <a:pt x="-16063" y="425467"/>
                    <a:pt x="870" y="422292"/>
                  </a:cubicBezTo>
                  <a:cubicBezTo>
                    <a:pt x="17803" y="419117"/>
                    <a:pt x="306728" y="354030"/>
                    <a:pt x="381870" y="333392"/>
                  </a:cubicBezTo>
                  <a:cubicBezTo>
                    <a:pt x="457012" y="312755"/>
                    <a:pt x="442724" y="306934"/>
                    <a:pt x="451720" y="298467"/>
                  </a:cubicBezTo>
                  <a:cubicBezTo>
                    <a:pt x="460716" y="290000"/>
                    <a:pt x="430024" y="299525"/>
                    <a:pt x="435845" y="282592"/>
                  </a:cubicBezTo>
                  <a:cubicBezTo>
                    <a:pt x="441666" y="265659"/>
                    <a:pt x="487703" y="206921"/>
                    <a:pt x="486645" y="196867"/>
                  </a:cubicBezTo>
                  <a:cubicBezTo>
                    <a:pt x="485587" y="186813"/>
                    <a:pt x="405683" y="252959"/>
                    <a:pt x="429495" y="222267"/>
                  </a:cubicBezTo>
                  <a:cubicBezTo>
                    <a:pt x="453307" y="191575"/>
                    <a:pt x="662328" y="-2100"/>
                    <a:pt x="664445" y="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CC7A0D28-520D-DD20-B693-F4D962BCBC2C}"/>
                </a:ext>
              </a:extLst>
            </p:cNvPr>
            <p:cNvSpPr/>
            <p:nvPr/>
          </p:nvSpPr>
          <p:spPr>
            <a:xfrm>
              <a:off x="2609758" y="6441893"/>
              <a:ext cx="542879" cy="68469"/>
            </a:xfrm>
            <a:custGeom>
              <a:avLst/>
              <a:gdLst>
                <a:gd name="connsiteX0" fmla="*/ 92 w 542879"/>
                <a:gd name="connsiteY0" fmla="*/ 22407 h 68469"/>
                <a:gd name="connsiteX1" fmla="*/ 241392 w 542879"/>
                <a:gd name="connsiteY1" fmla="*/ 63682 h 68469"/>
                <a:gd name="connsiteX2" fmla="*/ 193767 w 542879"/>
                <a:gd name="connsiteY2" fmla="*/ 60507 h 68469"/>
                <a:gd name="connsiteX3" fmla="*/ 539842 w 542879"/>
                <a:gd name="connsiteY3" fmla="*/ 182 h 68469"/>
                <a:gd name="connsiteX4" fmla="*/ 355692 w 542879"/>
                <a:gd name="connsiteY4" fmla="*/ 41457 h 68469"/>
                <a:gd name="connsiteX5" fmla="*/ 235042 w 542879"/>
                <a:gd name="connsiteY5" fmla="*/ 31932 h 68469"/>
                <a:gd name="connsiteX6" fmla="*/ 212817 w 542879"/>
                <a:gd name="connsiteY6" fmla="*/ 41457 h 68469"/>
                <a:gd name="connsiteX7" fmla="*/ 92 w 542879"/>
                <a:gd name="connsiteY7" fmla="*/ 22407 h 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879" h="68469">
                  <a:moveTo>
                    <a:pt x="92" y="22407"/>
                  </a:moveTo>
                  <a:cubicBezTo>
                    <a:pt x="4854" y="26111"/>
                    <a:pt x="209113" y="57332"/>
                    <a:pt x="241392" y="63682"/>
                  </a:cubicBezTo>
                  <a:cubicBezTo>
                    <a:pt x="273671" y="70032"/>
                    <a:pt x="144025" y="71090"/>
                    <a:pt x="193767" y="60507"/>
                  </a:cubicBezTo>
                  <a:cubicBezTo>
                    <a:pt x="243509" y="49924"/>
                    <a:pt x="512854" y="3357"/>
                    <a:pt x="539842" y="182"/>
                  </a:cubicBezTo>
                  <a:cubicBezTo>
                    <a:pt x="566830" y="-2993"/>
                    <a:pt x="406492" y="36165"/>
                    <a:pt x="355692" y="41457"/>
                  </a:cubicBezTo>
                  <a:cubicBezTo>
                    <a:pt x="304892" y="46749"/>
                    <a:pt x="258854" y="31932"/>
                    <a:pt x="235042" y="31932"/>
                  </a:cubicBezTo>
                  <a:cubicBezTo>
                    <a:pt x="211230" y="31932"/>
                    <a:pt x="248800" y="41457"/>
                    <a:pt x="212817" y="41457"/>
                  </a:cubicBezTo>
                  <a:cubicBezTo>
                    <a:pt x="176834" y="41457"/>
                    <a:pt x="-4670" y="18703"/>
                    <a:pt x="92" y="224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AC0529F2-E711-0802-BEE8-B2CD7132EA31}"/>
                </a:ext>
              </a:extLst>
            </p:cNvPr>
            <p:cNvSpPr/>
            <p:nvPr/>
          </p:nvSpPr>
          <p:spPr>
            <a:xfrm>
              <a:off x="1231269" y="5425929"/>
              <a:ext cx="210181" cy="205125"/>
            </a:xfrm>
            <a:custGeom>
              <a:avLst/>
              <a:gdLst>
                <a:gd name="connsiteX0" fmla="*/ 210181 w 210181"/>
                <a:gd name="connsiteY0" fmla="*/ 146 h 205125"/>
                <a:gd name="connsiteX1" fmla="*/ 124456 w 210181"/>
                <a:gd name="connsiteY1" fmla="*/ 89046 h 205125"/>
                <a:gd name="connsiteX2" fmla="*/ 3806 w 210181"/>
                <a:gd name="connsiteY2" fmla="*/ 203346 h 205125"/>
                <a:gd name="connsiteX3" fmla="*/ 38731 w 210181"/>
                <a:gd name="connsiteY3" fmla="*/ 152546 h 205125"/>
                <a:gd name="connsiteX4" fmla="*/ 124456 w 210181"/>
                <a:gd name="connsiteY4" fmla="*/ 69996 h 205125"/>
                <a:gd name="connsiteX5" fmla="*/ 210181 w 210181"/>
                <a:gd name="connsiteY5" fmla="*/ 146 h 20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181" h="205125">
                  <a:moveTo>
                    <a:pt x="210181" y="146"/>
                  </a:moveTo>
                  <a:cubicBezTo>
                    <a:pt x="210181" y="3321"/>
                    <a:pt x="158852" y="55179"/>
                    <a:pt x="124456" y="89046"/>
                  </a:cubicBezTo>
                  <a:cubicBezTo>
                    <a:pt x="90060" y="122913"/>
                    <a:pt x="18093" y="192763"/>
                    <a:pt x="3806" y="203346"/>
                  </a:cubicBezTo>
                  <a:cubicBezTo>
                    <a:pt x="-10482" y="213929"/>
                    <a:pt x="18623" y="174771"/>
                    <a:pt x="38731" y="152546"/>
                  </a:cubicBezTo>
                  <a:cubicBezTo>
                    <a:pt x="58839" y="130321"/>
                    <a:pt x="95881" y="93808"/>
                    <a:pt x="124456" y="69996"/>
                  </a:cubicBezTo>
                  <a:cubicBezTo>
                    <a:pt x="153031" y="46184"/>
                    <a:pt x="210181" y="-3029"/>
                    <a:pt x="210181" y="1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8A395F47-4E29-DE80-A40D-6BF54C04D6ED}"/>
                </a:ext>
              </a:extLst>
            </p:cNvPr>
            <p:cNvSpPr/>
            <p:nvPr/>
          </p:nvSpPr>
          <p:spPr>
            <a:xfrm>
              <a:off x="1209614" y="5416449"/>
              <a:ext cx="248585" cy="222460"/>
            </a:xfrm>
            <a:custGeom>
              <a:avLst/>
              <a:gdLst>
                <a:gd name="connsiteX0" fmla="*/ 61 w 248585"/>
                <a:gd name="connsiteY0" fmla="*/ 222351 h 222460"/>
                <a:gd name="connsiteX1" fmla="*/ 76261 w 248585"/>
                <a:gd name="connsiteY1" fmla="*/ 108051 h 222460"/>
                <a:gd name="connsiteX2" fmla="*/ 139761 w 248585"/>
                <a:gd name="connsiteY2" fmla="*/ 44551 h 222460"/>
                <a:gd name="connsiteX3" fmla="*/ 139761 w 248585"/>
                <a:gd name="connsiteY3" fmla="*/ 15976 h 222460"/>
                <a:gd name="connsiteX4" fmla="*/ 247711 w 248585"/>
                <a:gd name="connsiteY4" fmla="*/ 44551 h 222460"/>
                <a:gd name="connsiteX5" fmla="*/ 184211 w 248585"/>
                <a:gd name="connsiteY5" fmla="*/ 25501 h 222460"/>
                <a:gd name="connsiteX6" fmla="*/ 69911 w 248585"/>
                <a:gd name="connsiteY6" fmla="*/ 101 h 222460"/>
                <a:gd name="connsiteX7" fmla="*/ 108011 w 248585"/>
                <a:gd name="connsiteY7" fmla="*/ 15976 h 222460"/>
                <a:gd name="connsiteX8" fmla="*/ 101661 w 248585"/>
                <a:gd name="connsiteY8" fmla="*/ 38201 h 222460"/>
                <a:gd name="connsiteX9" fmla="*/ 63561 w 248585"/>
                <a:gd name="connsiteY9" fmla="*/ 127101 h 222460"/>
                <a:gd name="connsiteX10" fmla="*/ 61 w 248585"/>
                <a:gd name="connsiteY10" fmla="*/ 222351 h 22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85" h="222460">
                  <a:moveTo>
                    <a:pt x="61" y="222351"/>
                  </a:moveTo>
                  <a:cubicBezTo>
                    <a:pt x="2178" y="219176"/>
                    <a:pt x="52978" y="137684"/>
                    <a:pt x="76261" y="108051"/>
                  </a:cubicBezTo>
                  <a:cubicBezTo>
                    <a:pt x="99544" y="78418"/>
                    <a:pt x="129178" y="59897"/>
                    <a:pt x="139761" y="44551"/>
                  </a:cubicBezTo>
                  <a:cubicBezTo>
                    <a:pt x="150344" y="29205"/>
                    <a:pt x="121769" y="15976"/>
                    <a:pt x="139761" y="15976"/>
                  </a:cubicBezTo>
                  <a:cubicBezTo>
                    <a:pt x="157753" y="15976"/>
                    <a:pt x="240303" y="42964"/>
                    <a:pt x="247711" y="44551"/>
                  </a:cubicBezTo>
                  <a:cubicBezTo>
                    <a:pt x="255119" y="46138"/>
                    <a:pt x="213844" y="32909"/>
                    <a:pt x="184211" y="25501"/>
                  </a:cubicBezTo>
                  <a:cubicBezTo>
                    <a:pt x="154578" y="18093"/>
                    <a:pt x="82611" y="1688"/>
                    <a:pt x="69911" y="101"/>
                  </a:cubicBezTo>
                  <a:cubicBezTo>
                    <a:pt x="57211" y="-1486"/>
                    <a:pt x="108011" y="15976"/>
                    <a:pt x="108011" y="15976"/>
                  </a:cubicBezTo>
                  <a:cubicBezTo>
                    <a:pt x="113303" y="22326"/>
                    <a:pt x="109069" y="19680"/>
                    <a:pt x="101661" y="38201"/>
                  </a:cubicBezTo>
                  <a:cubicBezTo>
                    <a:pt x="94253" y="56722"/>
                    <a:pt x="75732" y="95351"/>
                    <a:pt x="63561" y="127101"/>
                  </a:cubicBezTo>
                  <a:cubicBezTo>
                    <a:pt x="51390" y="158851"/>
                    <a:pt x="-2056" y="225526"/>
                    <a:pt x="61" y="2223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EAC9432-28DF-EE30-3D57-803FF3BE548C}"/>
                </a:ext>
              </a:extLst>
            </p:cNvPr>
            <p:cNvSpPr/>
            <p:nvPr/>
          </p:nvSpPr>
          <p:spPr>
            <a:xfrm>
              <a:off x="1171498" y="5399771"/>
              <a:ext cx="279932" cy="86852"/>
            </a:xfrm>
            <a:custGeom>
              <a:avLst/>
              <a:gdLst>
                <a:gd name="connsiteX0" fmla="*/ 77 w 279932"/>
                <a:gd name="connsiteY0" fmla="*/ 86629 h 86852"/>
                <a:gd name="connsiteX1" fmla="*/ 92152 w 279932"/>
                <a:gd name="connsiteY1" fmla="*/ 26304 h 86852"/>
                <a:gd name="connsiteX2" fmla="*/ 171527 w 279932"/>
                <a:gd name="connsiteY2" fmla="*/ 42179 h 86852"/>
                <a:gd name="connsiteX3" fmla="*/ 149302 w 279932"/>
                <a:gd name="connsiteY3" fmla="*/ 13604 h 86852"/>
                <a:gd name="connsiteX4" fmla="*/ 279477 w 279932"/>
                <a:gd name="connsiteY4" fmla="*/ 70754 h 86852"/>
                <a:gd name="connsiteX5" fmla="*/ 190577 w 279932"/>
                <a:gd name="connsiteY5" fmla="*/ 45354 h 86852"/>
                <a:gd name="connsiteX6" fmla="*/ 142952 w 279932"/>
                <a:gd name="connsiteY6" fmla="*/ 35829 h 86852"/>
                <a:gd name="connsiteX7" fmla="*/ 108027 w 279932"/>
                <a:gd name="connsiteY7" fmla="*/ 904 h 86852"/>
                <a:gd name="connsiteX8" fmla="*/ 77 w 279932"/>
                <a:gd name="connsiteY8" fmla="*/ 86629 h 8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932" h="86852">
                  <a:moveTo>
                    <a:pt x="77" y="86629"/>
                  </a:moveTo>
                  <a:cubicBezTo>
                    <a:pt x="-2569" y="90862"/>
                    <a:pt x="63577" y="33712"/>
                    <a:pt x="92152" y="26304"/>
                  </a:cubicBezTo>
                  <a:cubicBezTo>
                    <a:pt x="120727" y="18896"/>
                    <a:pt x="162002" y="44296"/>
                    <a:pt x="171527" y="42179"/>
                  </a:cubicBezTo>
                  <a:cubicBezTo>
                    <a:pt x="181052" y="40062"/>
                    <a:pt x="131310" y="8841"/>
                    <a:pt x="149302" y="13604"/>
                  </a:cubicBezTo>
                  <a:cubicBezTo>
                    <a:pt x="167294" y="18366"/>
                    <a:pt x="272598" y="65462"/>
                    <a:pt x="279477" y="70754"/>
                  </a:cubicBezTo>
                  <a:cubicBezTo>
                    <a:pt x="286356" y="76046"/>
                    <a:pt x="213331" y="51175"/>
                    <a:pt x="190577" y="45354"/>
                  </a:cubicBezTo>
                  <a:cubicBezTo>
                    <a:pt x="167823" y="39533"/>
                    <a:pt x="156710" y="43237"/>
                    <a:pt x="142952" y="35829"/>
                  </a:cubicBezTo>
                  <a:cubicBezTo>
                    <a:pt x="129194" y="28421"/>
                    <a:pt x="127606" y="-5975"/>
                    <a:pt x="108027" y="904"/>
                  </a:cubicBezTo>
                  <a:cubicBezTo>
                    <a:pt x="88448" y="7783"/>
                    <a:pt x="2723" y="82396"/>
                    <a:pt x="77" y="866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38E4E3B1-B8DD-15A3-6B63-484B9C7BA763}"/>
                </a:ext>
              </a:extLst>
            </p:cNvPr>
            <p:cNvSpPr/>
            <p:nvPr/>
          </p:nvSpPr>
          <p:spPr>
            <a:xfrm>
              <a:off x="1125272" y="5507771"/>
              <a:ext cx="145136" cy="176943"/>
            </a:xfrm>
            <a:custGeom>
              <a:avLst/>
              <a:gdLst>
                <a:gd name="connsiteX0" fmla="*/ 144728 w 145136"/>
                <a:gd name="connsiteY0" fmla="*/ 854 h 176943"/>
                <a:gd name="connsiteX1" fmla="*/ 1853 w 145136"/>
                <a:gd name="connsiteY1" fmla="*/ 172304 h 176943"/>
                <a:gd name="connsiteX2" fmla="*/ 65353 w 145136"/>
                <a:gd name="connsiteY2" fmla="*/ 127854 h 176943"/>
                <a:gd name="connsiteX3" fmla="*/ 93928 w 145136"/>
                <a:gd name="connsiteY3" fmla="*/ 124679 h 176943"/>
                <a:gd name="connsiteX4" fmla="*/ 55828 w 145136"/>
                <a:gd name="connsiteY4" fmla="*/ 102454 h 176943"/>
                <a:gd name="connsiteX5" fmla="*/ 71703 w 145136"/>
                <a:gd name="connsiteY5" fmla="*/ 42129 h 176943"/>
                <a:gd name="connsiteX6" fmla="*/ 46303 w 145136"/>
                <a:gd name="connsiteY6" fmla="*/ 102454 h 176943"/>
                <a:gd name="connsiteX7" fmla="*/ 144728 w 145136"/>
                <a:gd name="connsiteY7" fmla="*/ 854 h 1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36" h="176943">
                  <a:moveTo>
                    <a:pt x="144728" y="854"/>
                  </a:moveTo>
                  <a:cubicBezTo>
                    <a:pt x="137320" y="12496"/>
                    <a:pt x="15082" y="151137"/>
                    <a:pt x="1853" y="172304"/>
                  </a:cubicBezTo>
                  <a:cubicBezTo>
                    <a:pt x="-11376" y="193471"/>
                    <a:pt x="50007" y="135791"/>
                    <a:pt x="65353" y="127854"/>
                  </a:cubicBezTo>
                  <a:cubicBezTo>
                    <a:pt x="80699" y="119917"/>
                    <a:pt x="95515" y="128912"/>
                    <a:pt x="93928" y="124679"/>
                  </a:cubicBezTo>
                  <a:cubicBezTo>
                    <a:pt x="92341" y="120446"/>
                    <a:pt x="59532" y="116212"/>
                    <a:pt x="55828" y="102454"/>
                  </a:cubicBezTo>
                  <a:cubicBezTo>
                    <a:pt x="52124" y="88696"/>
                    <a:pt x="73290" y="42129"/>
                    <a:pt x="71703" y="42129"/>
                  </a:cubicBezTo>
                  <a:cubicBezTo>
                    <a:pt x="70116" y="42129"/>
                    <a:pt x="36249" y="104571"/>
                    <a:pt x="46303" y="102454"/>
                  </a:cubicBezTo>
                  <a:cubicBezTo>
                    <a:pt x="56357" y="100337"/>
                    <a:pt x="152136" y="-10788"/>
                    <a:pt x="144728" y="8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5C978910-3451-4647-50B6-3476DBFFA632}"/>
                </a:ext>
              </a:extLst>
            </p:cNvPr>
            <p:cNvSpPr/>
            <p:nvPr/>
          </p:nvSpPr>
          <p:spPr>
            <a:xfrm>
              <a:off x="1168400" y="5597364"/>
              <a:ext cx="70831" cy="506635"/>
            </a:xfrm>
            <a:custGeom>
              <a:avLst/>
              <a:gdLst>
                <a:gd name="connsiteX0" fmla="*/ 47625 w 70831"/>
                <a:gd name="connsiteY0" fmla="*/ 161 h 506635"/>
                <a:gd name="connsiteX1" fmla="*/ 69850 w 70831"/>
                <a:gd name="connsiteY1" fmla="*/ 114461 h 506635"/>
                <a:gd name="connsiteX2" fmla="*/ 9525 w 70831"/>
                <a:gd name="connsiteY2" fmla="*/ 225586 h 506635"/>
                <a:gd name="connsiteX3" fmla="*/ 34925 w 70831"/>
                <a:gd name="connsiteY3" fmla="*/ 197011 h 506635"/>
                <a:gd name="connsiteX4" fmla="*/ 9525 w 70831"/>
                <a:gd name="connsiteY4" fmla="*/ 384336 h 506635"/>
                <a:gd name="connsiteX5" fmla="*/ 9525 w 70831"/>
                <a:gd name="connsiteY5" fmla="*/ 504986 h 506635"/>
                <a:gd name="connsiteX6" fmla="*/ 0 w 70831"/>
                <a:gd name="connsiteY6" fmla="*/ 438311 h 506635"/>
                <a:gd name="connsiteX7" fmla="*/ 9525 w 70831"/>
                <a:gd name="connsiteY7" fmla="*/ 222411 h 506635"/>
                <a:gd name="connsiteX8" fmla="*/ 25400 w 70831"/>
                <a:gd name="connsiteY8" fmla="*/ 247811 h 506635"/>
                <a:gd name="connsiteX9" fmla="*/ 47625 w 70831"/>
                <a:gd name="connsiteY9" fmla="*/ 133511 h 506635"/>
                <a:gd name="connsiteX10" fmla="*/ 41275 w 70831"/>
                <a:gd name="connsiteY10" fmla="*/ 89061 h 506635"/>
                <a:gd name="connsiteX11" fmla="*/ 57150 w 70831"/>
                <a:gd name="connsiteY11" fmla="*/ 89061 h 506635"/>
                <a:gd name="connsiteX12" fmla="*/ 47625 w 70831"/>
                <a:gd name="connsiteY12" fmla="*/ 161 h 50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1" h="506635">
                  <a:moveTo>
                    <a:pt x="47625" y="161"/>
                  </a:moveTo>
                  <a:cubicBezTo>
                    <a:pt x="49742" y="4394"/>
                    <a:pt x="76200" y="76890"/>
                    <a:pt x="69850" y="114461"/>
                  </a:cubicBezTo>
                  <a:cubicBezTo>
                    <a:pt x="63500" y="152032"/>
                    <a:pt x="15346" y="211828"/>
                    <a:pt x="9525" y="225586"/>
                  </a:cubicBezTo>
                  <a:cubicBezTo>
                    <a:pt x="3704" y="239344"/>
                    <a:pt x="34925" y="170553"/>
                    <a:pt x="34925" y="197011"/>
                  </a:cubicBezTo>
                  <a:cubicBezTo>
                    <a:pt x="34925" y="223469"/>
                    <a:pt x="13758" y="333007"/>
                    <a:pt x="9525" y="384336"/>
                  </a:cubicBezTo>
                  <a:cubicBezTo>
                    <a:pt x="5292" y="435665"/>
                    <a:pt x="11112" y="495990"/>
                    <a:pt x="9525" y="504986"/>
                  </a:cubicBezTo>
                  <a:cubicBezTo>
                    <a:pt x="7938" y="513982"/>
                    <a:pt x="0" y="485407"/>
                    <a:pt x="0" y="438311"/>
                  </a:cubicBezTo>
                  <a:cubicBezTo>
                    <a:pt x="0" y="391215"/>
                    <a:pt x="5292" y="254161"/>
                    <a:pt x="9525" y="222411"/>
                  </a:cubicBezTo>
                  <a:cubicBezTo>
                    <a:pt x="13758" y="190661"/>
                    <a:pt x="19050" y="262628"/>
                    <a:pt x="25400" y="247811"/>
                  </a:cubicBezTo>
                  <a:cubicBezTo>
                    <a:pt x="31750" y="232994"/>
                    <a:pt x="44979" y="159969"/>
                    <a:pt x="47625" y="133511"/>
                  </a:cubicBezTo>
                  <a:cubicBezTo>
                    <a:pt x="50271" y="107053"/>
                    <a:pt x="39688" y="96469"/>
                    <a:pt x="41275" y="89061"/>
                  </a:cubicBezTo>
                  <a:cubicBezTo>
                    <a:pt x="42862" y="81653"/>
                    <a:pt x="56621" y="101761"/>
                    <a:pt x="57150" y="89061"/>
                  </a:cubicBezTo>
                  <a:cubicBezTo>
                    <a:pt x="57679" y="76361"/>
                    <a:pt x="45508" y="-4072"/>
                    <a:pt x="47625" y="16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CB2DFBFA-B808-D98A-65D5-D1F87E90DDC2}"/>
                </a:ext>
              </a:extLst>
            </p:cNvPr>
            <p:cNvSpPr/>
            <p:nvPr/>
          </p:nvSpPr>
          <p:spPr>
            <a:xfrm>
              <a:off x="1011997" y="5456482"/>
              <a:ext cx="213708" cy="310824"/>
            </a:xfrm>
            <a:custGeom>
              <a:avLst/>
              <a:gdLst>
                <a:gd name="connsiteX0" fmla="*/ 213553 w 213708"/>
                <a:gd name="connsiteY0" fmla="*/ 1343 h 310824"/>
                <a:gd name="connsiteX1" fmla="*/ 77028 w 213708"/>
                <a:gd name="connsiteY1" fmla="*/ 115643 h 310824"/>
                <a:gd name="connsiteX2" fmla="*/ 32578 w 213708"/>
                <a:gd name="connsiteY2" fmla="*/ 214068 h 310824"/>
                <a:gd name="connsiteX3" fmla="*/ 35753 w 213708"/>
                <a:gd name="connsiteY3" fmla="*/ 169618 h 310824"/>
                <a:gd name="connsiteX4" fmla="*/ 828 w 213708"/>
                <a:gd name="connsiteY4" fmla="*/ 306143 h 310824"/>
                <a:gd name="connsiteX5" fmla="*/ 13528 w 213708"/>
                <a:gd name="connsiteY5" fmla="*/ 261693 h 310824"/>
                <a:gd name="connsiteX6" fmla="*/ 42103 w 213708"/>
                <a:gd name="connsiteY6" fmla="*/ 93418 h 310824"/>
                <a:gd name="connsiteX7" fmla="*/ 64328 w 213708"/>
                <a:gd name="connsiteY7" fmla="*/ 87068 h 310824"/>
                <a:gd name="connsiteX8" fmla="*/ 102428 w 213708"/>
                <a:gd name="connsiteY8" fmla="*/ 55318 h 310824"/>
                <a:gd name="connsiteX9" fmla="*/ 213553 w 213708"/>
                <a:gd name="connsiteY9" fmla="*/ 1343 h 3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708" h="310824">
                  <a:moveTo>
                    <a:pt x="213553" y="1343"/>
                  </a:moveTo>
                  <a:cubicBezTo>
                    <a:pt x="209320" y="11397"/>
                    <a:pt x="107190" y="80189"/>
                    <a:pt x="77028" y="115643"/>
                  </a:cubicBezTo>
                  <a:cubicBezTo>
                    <a:pt x="46866" y="151097"/>
                    <a:pt x="39457" y="205072"/>
                    <a:pt x="32578" y="214068"/>
                  </a:cubicBezTo>
                  <a:cubicBezTo>
                    <a:pt x="25699" y="223064"/>
                    <a:pt x="41045" y="154272"/>
                    <a:pt x="35753" y="169618"/>
                  </a:cubicBezTo>
                  <a:cubicBezTo>
                    <a:pt x="30461" y="184964"/>
                    <a:pt x="4532" y="290797"/>
                    <a:pt x="828" y="306143"/>
                  </a:cubicBezTo>
                  <a:cubicBezTo>
                    <a:pt x="-2876" y="321489"/>
                    <a:pt x="6649" y="297147"/>
                    <a:pt x="13528" y="261693"/>
                  </a:cubicBezTo>
                  <a:cubicBezTo>
                    <a:pt x="20407" y="226239"/>
                    <a:pt x="33636" y="122522"/>
                    <a:pt x="42103" y="93418"/>
                  </a:cubicBezTo>
                  <a:cubicBezTo>
                    <a:pt x="50570" y="64314"/>
                    <a:pt x="54274" y="93418"/>
                    <a:pt x="64328" y="87068"/>
                  </a:cubicBezTo>
                  <a:cubicBezTo>
                    <a:pt x="74382" y="80718"/>
                    <a:pt x="70678" y="70135"/>
                    <a:pt x="102428" y="55318"/>
                  </a:cubicBezTo>
                  <a:cubicBezTo>
                    <a:pt x="134178" y="40501"/>
                    <a:pt x="217786" y="-8711"/>
                    <a:pt x="213553" y="13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1D0962B9-1E2B-B814-949F-DB5411BC438E}"/>
                </a:ext>
              </a:extLst>
            </p:cNvPr>
            <p:cNvSpPr/>
            <p:nvPr/>
          </p:nvSpPr>
          <p:spPr>
            <a:xfrm>
              <a:off x="1084773" y="6035229"/>
              <a:ext cx="89977" cy="780355"/>
            </a:xfrm>
            <a:custGeom>
              <a:avLst/>
              <a:gdLst>
                <a:gd name="connsiteX0" fmla="*/ 67752 w 89977"/>
                <a:gd name="connsiteY0" fmla="*/ 446 h 780355"/>
                <a:gd name="connsiteX1" fmla="*/ 39177 w 89977"/>
                <a:gd name="connsiteY1" fmla="*/ 225871 h 780355"/>
                <a:gd name="connsiteX2" fmla="*/ 70927 w 89977"/>
                <a:gd name="connsiteY2" fmla="*/ 438596 h 780355"/>
                <a:gd name="connsiteX3" fmla="*/ 61402 w 89977"/>
                <a:gd name="connsiteY3" fmla="*/ 406846 h 780355"/>
                <a:gd name="connsiteX4" fmla="*/ 4252 w 89977"/>
                <a:gd name="connsiteY4" fmla="*/ 765621 h 780355"/>
                <a:gd name="connsiteX5" fmla="*/ 13777 w 89977"/>
                <a:gd name="connsiteY5" fmla="*/ 683071 h 780355"/>
                <a:gd name="connsiteX6" fmla="*/ 89977 w 89977"/>
                <a:gd name="connsiteY6" fmla="*/ 422721 h 780355"/>
                <a:gd name="connsiteX7" fmla="*/ 13777 w 89977"/>
                <a:gd name="connsiteY7" fmla="*/ 263971 h 780355"/>
                <a:gd name="connsiteX8" fmla="*/ 20127 w 89977"/>
                <a:gd name="connsiteY8" fmla="*/ 286196 h 780355"/>
                <a:gd name="connsiteX9" fmla="*/ 67752 w 89977"/>
                <a:gd name="connsiteY9" fmla="*/ 446 h 78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77" h="780355">
                  <a:moveTo>
                    <a:pt x="67752" y="446"/>
                  </a:moveTo>
                  <a:cubicBezTo>
                    <a:pt x="70927" y="-9608"/>
                    <a:pt x="38648" y="152846"/>
                    <a:pt x="39177" y="225871"/>
                  </a:cubicBezTo>
                  <a:cubicBezTo>
                    <a:pt x="39706" y="298896"/>
                    <a:pt x="67223" y="408434"/>
                    <a:pt x="70927" y="438596"/>
                  </a:cubicBezTo>
                  <a:cubicBezTo>
                    <a:pt x="74631" y="468759"/>
                    <a:pt x="72514" y="352342"/>
                    <a:pt x="61402" y="406846"/>
                  </a:cubicBezTo>
                  <a:cubicBezTo>
                    <a:pt x="50290" y="461350"/>
                    <a:pt x="12189" y="719584"/>
                    <a:pt x="4252" y="765621"/>
                  </a:cubicBezTo>
                  <a:cubicBezTo>
                    <a:pt x="-3685" y="811658"/>
                    <a:pt x="-511" y="740221"/>
                    <a:pt x="13777" y="683071"/>
                  </a:cubicBezTo>
                  <a:cubicBezTo>
                    <a:pt x="28064" y="625921"/>
                    <a:pt x="89977" y="492571"/>
                    <a:pt x="89977" y="422721"/>
                  </a:cubicBezTo>
                  <a:cubicBezTo>
                    <a:pt x="89977" y="352871"/>
                    <a:pt x="25419" y="286725"/>
                    <a:pt x="13777" y="263971"/>
                  </a:cubicBezTo>
                  <a:cubicBezTo>
                    <a:pt x="2135" y="241217"/>
                    <a:pt x="10073" y="335409"/>
                    <a:pt x="20127" y="286196"/>
                  </a:cubicBezTo>
                  <a:cubicBezTo>
                    <a:pt x="30181" y="236984"/>
                    <a:pt x="64577" y="10500"/>
                    <a:pt x="67752" y="4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E80F7A98-C035-486F-36D9-B85FEEFFA342}"/>
                </a:ext>
              </a:extLst>
            </p:cNvPr>
            <p:cNvSpPr/>
            <p:nvPr/>
          </p:nvSpPr>
          <p:spPr>
            <a:xfrm>
              <a:off x="876171" y="5519768"/>
              <a:ext cx="116274" cy="123372"/>
            </a:xfrm>
            <a:custGeom>
              <a:avLst/>
              <a:gdLst>
                <a:gd name="connsiteX0" fmla="*/ 129 w 116274"/>
                <a:gd name="connsiteY0" fmla="*/ 1557 h 123372"/>
                <a:gd name="connsiteX1" fmla="*/ 111254 w 116274"/>
                <a:gd name="connsiteY1" fmla="*/ 122207 h 123372"/>
                <a:gd name="connsiteX2" fmla="*/ 89029 w 116274"/>
                <a:gd name="connsiteY2" fmla="*/ 58707 h 123372"/>
                <a:gd name="connsiteX3" fmla="*/ 129 w 116274"/>
                <a:gd name="connsiteY3" fmla="*/ 1557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74" h="123372">
                  <a:moveTo>
                    <a:pt x="129" y="1557"/>
                  </a:moveTo>
                  <a:cubicBezTo>
                    <a:pt x="3833" y="12140"/>
                    <a:pt x="96437" y="112682"/>
                    <a:pt x="111254" y="122207"/>
                  </a:cubicBezTo>
                  <a:cubicBezTo>
                    <a:pt x="126071" y="131732"/>
                    <a:pt x="104904" y="80403"/>
                    <a:pt x="89029" y="58707"/>
                  </a:cubicBezTo>
                  <a:cubicBezTo>
                    <a:pt x="73154" y="37011"/>
                    <a:pt x="-3575" y="-9026"/>
                    <a:pt x="129" y="15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CD1FC24-D03E-08DC-2C80-DE79AF294177}"/>
                </a:ext>
              </a:extLst>
            </p:cNvPr>
            <p:cNvSpPr/>
            <p:nvPr/>
          </p:nvSpPr>
          <p:spPr>
            <a:xfrm>
              <a:off x="736576" y="5532855"/>
              <a:ext cx="115621" cy="99733"/>
            </a:xfrm>
            <a:custGeom>
              <a:avLst/>
              <a:gdLst>
                <a:gd name="connsiteX0" fmla="*/ 24 w 115621"/>
                <a:gd name="connsiteY0" fmla="*/ 99595 h 99733"/>
                <a:gd name="connsiteX1" fmla="*/ 92099 w 115621"/>
                <a:gd name="connsiteY1" fmla="*/ 17045 h 99733"/>
                <a:gd name="connsiteX2" fmla="*/ 114324 w 115621"/>
                <a:gd name="connsiteY2" fmla="*/ 1170 h 99733"/>
                <a:gd name="connsiteX3" fmla="*/ 101624 w 115621"/>
                <a:gd name="connsiteY3" fmla="*/ 36095 h 99733"/>
                <a:gd name="connsiteX4" fmla="*/ 24 w 115621"/>
                <a:gd name="connsiteY4" fmla="*/ 99595 h 9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21" h="99733">
                  <a:moveTo>
                    <a:pt x="24" y="99595"/>
                  </a:moveTo>
                  <a:cubicBezTo>
                    <a:pt x="-1563" y="96420"/>
                    <a:pt x="73049" y="33449"/>
                    <a:pt x="92099" y="17045"/>
                  </a:cubicBezTo>
                  <a:cubicBezTo>
                    <a:pt x="111149" y="641"/>
                    <a:pt x="112737" y="-2005"/>
                    <a:pt x="114324" y="1170"/>
                  </a:cubicBezTo>
                  <a:cubicBezTo>
                    <a:pt x="115911" y="4345"/>
                    <a:pt x="119086" y="21808"/>
                    <a:pt x="101624" y="36095"/>
                  </a:cubicBezTo>
                  <a:cubicBezTo>
                    <a:pt x="84162" y="50382"/>
                    <a:pt x="1611" y="102770"/>
                    <a:pt x="24" y="995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E8475A2B-3F62-6271-34FC-8E65AEB36641}"/>
                </a:ext>
              </a:extLst>
            </p:cNvPr>
            <p:cNvSpPr/>
            <p:nvPr/>
          </p:nvSpPr>
          <p:spPr>
            <a:xfrm>
              <a:off x="717535" y="5491584"/>
              <a:ext cx="198148" cy="102944"/>
            </a:xfrm>
            <a:custGeom>
              <a:avLst/>
              <a:gdLst>
                <a:gd name="connsiteX0" fmla="*/ 15 w 198148"/>
                <a:gd name="connsiteY0" fmla="*/ 102766 h 102944"/>
                <a:gd name="connsiteX1" fmla="*/ 85740 w 198148"/>
                <a:gd name="connsiteY1" fmla="*/ 1166 h 102944"/>
                <a:gd name="connsiteX2" fmla="*/ 196865 w 198148"/>
                <a:gd name="connsiteY2" fmla="*/ 45616 h 102944"/>
                <a:gd name="connsiteX3" fmla="*/ 142890 w 198148"/>
                <a:gd name="connsiteY3" fmla="*/ 13866 h 102944"/>
                <a:gd name="connsiteX4" fmla="*/ 92090 w 198148"/>
                <a:gd name="connsiteY4" fmla="*/ 26566 h 102944"/>
                <a:gd name="connsiteX5" fmla="*/ 15 w 198148"/>
                <a:gd name="connsiteY5" fmla="*/ 102766 h 10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48" h="102944">
                  <a:moveTo>
                    <a:pt x="15" y="102766"/>
                  </a:moveTo>
                  <a:cubicBezTo>
                    <a:pt x="-1043" y="98533"/>
                    <a:pt x="52932" y="10691"/>
                    <a:pt x="85740" y="1166"/>
                  </a:cubicBezTo>
                  <a:cubicBezTo>
                    <a:pt x="118548" y="-8359"/>
                    <a:pt x="187340" y="43499"/>
                    <a:pt x="196865" y="45616"/>
                  </a:cubicBezTo>
                  <a:cubicBezTo>
                    <a:pt x="206390" y="47733"/>
                    <a:pt x="160353" y="17041"/>
                    <a:pt x="142890" y="13866"/>
                  </a:cubicBezTo>
                  <a:cubicBezTo>
                    <a:pt x="125428" y="10691"/>
                    <a:pt x="112198" y="18629"/>
                    <a:pt x="92090" y="26566"/>
                  </a:cubicBezTo>
                  <a:cubicBezTo>
                    <a:pt x="71982" y="34503"/>
                    <a:pt x="1073" y="106999"/>
                    <a:pt x="15" y="10276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D4CF686A-EEE4-E4B7-C7F7-FAA5E37567AD}"/>
                </a:ext>
              </a:extLst>
            </p:cNvPr>
            <p:cNvSpPr/>
            <p:nvPr/>
          </p:nvSpPr>
          <p:spPr>
            <a:xfrm>
              <a:off x="970773" y="5642413"/>
              <a:ext cx="16943" cy="207581"/>
            </a:xfrm>
            <a:custGeom>
              <a:avLst/>
              <a:gdLst>
                <a:gd name="connsiteX0" fmla="*/ 10302 w 16943"/>
                <a:gd name="connsiteY0" fmla="*/ 2737 h 207581"/>
                <a:gd name="connsiteX1" fmla="*/ 16652 w 16943"/>
                <a:gd name="connsiteY1" fmla="*/ 205937 h 207581"/>
                <a:gd name="connsiteX2" fmla="*/ 777 w 16943"/>
                <a:gd name="connsiteY2" fmla="*/ 94812 h 207581"/>
                <a:gd name="connsiteX3" fmla="*/ 10302 w 16943"/>
                <a:gd name="connsiteY3" fmla="*/ 2737 h 20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3" h="207581">
                  <a:moveTo>
                    <a:pt x="10302" y="2737"/>
                  </a:moveTo>
                  <a:cubicBezTo>
                    <a:pt x="12948" y="21258"/>
                    <a:pt x="18240" y="190591"/>
                    <a:pt x="16652" y="205937"/>
                  </a:cubicBezTo>
                  <a:cubicBezTo>
                    <a:pt x="15065" y="221283"/>
                    <a:pt x="4481" y="124975"/>
                    <a:pt x="777" y="94812"/>
                  </a:cubicBezTo>
                  <a:cubicBezTo>
                    <a:pt x="-2927" y="64650"/>
                    <a:pt x="7656" y="-15784"/>
                    <a:pt x="10302" y="27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352385CE-659A-FD66-0D40-112B989EFD3B}"/>
                </a:ext>
              </a:extLst>
            </p:cNvPr>
            <p:cNvSpPr/>
            <p:nvPr/>
          </p:nvSpPr>
          <p:spPr>
            <a:xfrm>
              <a:off x="714316" y="5583509"/>
              <a:ext cx="149583" cy="306129"/>
            </a:xfrm>
            <a:custGeom>
              <a:avLst/>
              <a:gdLst>
                <a:gd name="connsiteX0" fmla="*/ 59 w 149583"/>
                <a:gd name="connsiteY0" fmla="*/ 1316 h 306129"/>
                <a:gd name="connsiteX1" fmla="*/ 76259 w 149583"/>
                <a:gd name="connsiteY1" fmla="*/ 80691 h 306129"/>
                <a:gd name="connsiteX2" fmla="*/ 85784 w 149583"/>
                <a:gd name="connsiteY2" fmla="*/ 115616 h 306129"/>
                <a:gd name="connsiteX3" fmla="*/ 73084 w 149583"/>
                <a:gd name="connsiteY3" fmla="*/ 90216 h 306129"/>
                <a:gd name="connsiteX4" fmla="*/ 95309 w 149583"/>
                <a:gd name="connsiteY4" fmla="*/ 172766 h 306129"/>
                <a:gd name="connsiteX5" fmla="*/ 127059 w 149583"/>
                <a:gd name="connsiteY5" fmla="*/ 236266 h 306129"/>
                <a:gd name="connsiteX6" fmla="*/ 117534 w 149583"/>
                <a:gd name="connsiteY6" fmla="*/ 236266 h 306129"/>
                <a:gd name="connsiteX7" fmla="*/ 149284 w 149583"/>
                <a:gd name="connsiteY7" fmla="*/ 306116 h 306129"/>
                <a:gd name="connsiteX8" fmla="*/ 95309 w 149583"/>
                <a:gd name="connsiteY8" fmla="*/ 229916 h 306129"/>
                <a:gd name="connsiteX9" fmla="*/ 69909 w 149583"/>
                <a:gd name="connsiteY9" fmla="*/ 179116 h 306129"/>
                <a:gd name="connsiteX10" fmla="*/ 76259 w 149583"/>
                <a:gd name="connsiteY10" fmla="*/ 71166 h 306129"/>
                <a:gd name="connsiteX11" fmla="*/ 63559 w 149583"/>
                <a:gd name="connsiteY11" fmla="*/ 33066 h 306129"/>
                <a:gd name="connsiteX12" fmla="*/ 59 w 149583"/>
                <a:gd name="connsiteY12" fmla="*/ 1316 h 30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583" h="306129">
                  <a:moveTo>
                    <a:pt x="59" y="1316"/>
                  </a:moveTo>
                  <a:cubicBezTo>
                    <a:pt x="2176" y="9253"/>
                    <a:pt x="61972" y="61641"/>
                    <a:pt x="76259" y="80691"/>
                  </a:cubicBezTo>
                  <a:cubicBezTo>
                    <a:pt x="90547" y="99741"/>
                    <a:pt x="86313" y="114029"/>
                    <a:pt x="85784" y="115616"/>
                  </a:cubicBezTo>
                  <a:cubicBezTo>
                    <a:pt x="85255" y="117203"/>
                    <a:pt x="71497" y="80691"/>
                    <a:pt x="73084" y="90216"/>
                  </a:cubicBezTo>
                  <a:cubicBezTo>
                    <a:pt x="74672" y="99741"/>
                    <a:pt x="86313" y="148424"/>
                    <a:pt x="95309" y="172766"/>
                  </a:cubicBezTo>
                  <a:cubicBezTo>
                    <a:pt x="104305" y="197108"/>
                    <a:pt x="127059" y="236266"/>
                    <a:pt x="127059" y="236266"/>
                  </a:cubicBezTo>
                  <a:cubicBezTo>
                    <a:pt x="130763" y="246849"/>
                    <a:pt x="113830" y="224624"/>
                    <a:pt x="117534" y="236266"/>
                  </a:cubicBezTo>
                  <a:cubicBezTo>
                    <a:pt x="121238" y="247908"/>
                    <a:pt x="152988" y="307174"/>
                    <a:pt x="149284" y="306116"/>
                  </a:cubicBezTo>
                  <a:cubicBezTo>
                    <a:pt x="145580" y="305058"/>
                    <a:pt x="108538" y="251083"/>
                    <a:pt x="95309" y="229916"/>
                  </a:cubicBezTo>
                  <a:cubicBezTo>
                    <a:pt x="82080" y="208749"/>
                    <a:pt x="73084" y="205574"/>
                    <a:pt x="69909" y="179116"/>
                  </a:cubicBezTo>
                  <a:cubicBezTo>
                    <a:pt x="66734" y="152658"/>
                    <a:pt x="77317" y="95508"/>
                    <a:pt x="76259" y="71166"/>
                  </a:cubicBezTo>
                  <a:cubicBezTo>
                    <a:pt x="75201" y="46824"/>
                    <a:pt x="74142" y="42591"/>
                    <a:pt x="63559" y="33066"/>
                  </a:cubicBezTo>
                  <a:cubicBezTo>
                    <a:pt x="52976" y="23541"/>
                    <a:pt x="-2058" y="-6621"/>
                    <a:pt x="59" y="13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E6AA4A62-E610-2CC6-A84E-D403A09796C0}"/>
                </a:ext>
              </a:extLst>
            </p:cNvPr>
            <p:cNvSpPr/>
            <p:nvPr/>
          </p:nvSpPr>
          <p:spPr>
            <a:xfrm>
              <a:off x="811979" y="5621147"/>
              <a:ext cx="145197" cy="125612"/>
            </a:xfrm>
            <a:custGeom>
              <a:avLst/>
              <a:gdLst>
                <a:gd name="connsiteX0" fmla="*/ 821 w 145197"/>
                <a:gd name="connsiteY0" fmla="*/ 125603 h 125612"/>
                <a:gd name="connsiteX1" fmla="*/ 26221 w 145197"/>
                <a:gd name="connsiteY1" fmla="*/ 20828 h 125612"/>
                <a:gd name="connsiteX2" fmla="*/ 80196 w 145197"/>
                <a:gd name="connsiteY2" fmla="*/ 24003 h 125612"/>
                <a:gd name="connsiteX3" fmla="*/ 137346 w 145197"/>
                <a:gd name="connsiteY3" fmla="*/ 24003 h 125612"/>
                <a:gd name="connsiteX4" fmla="*/ 143696 w 145197"/>
                <a:gd name="connsiteY4" fmla="*/ 46228 h 125612"/>
                <a:gd name="connsiteX5" fmla="*/ 127821 w 145197"/>
                <a:gd name="connsiteY5" fmla="*/ 1778 h 125612"/>
                <a:gd name="connsiteX6" fmla="*/ 54796 w 145197"/>
                <a:gd name="connsiteY6" fmla="*/ 8128 h 125612"/>
                <a:gd name="connsiteX7" fmla="*/ 54796 w 145197"/>
                <a:gd name="connsiteY7" fmla="*/ 27178 h 125612"/>
                <a:gd name="connsiteX8" fmla="*/ 821 w 145197"/>
                <a:gd name="connsiteY8" fmla="*/ 125603 h 12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7" h="125612">
                  <a:moveTo>
                    <a:pt x="821" y="125603"/>
                  </a:moveTo>
                  <a:cubicBezTo>
                    <a:pt x="-3941" y="124545"/>
                    <a:pt x="12992" y="37761"/>
                    <a:pt x="26221" y="20828"/>
                  </a:cubicBezTo>
                  <a:cubicBezTo>
                    <a:pt x="39450" y="3895"/>
                    <a:pt x="61675" y="23474"/>
                    <a:pt x="80196" y="24003"/>
                  </a:cubicBezTo>
                  <a:cubicBezTo>
                    <a:pt x="98717" y="24532"/>
                    <a:pt x="126763" y="20299"/>
                    <a:pt x="137346" y="24003"/>
                  </a:cubicBezTo>
                  <a:cubicBezTo>
                    <a:pt x="147929" y="27707"/>
                    <a:pt x="145283" y="49932"/>
                    <a:pt x="143696" y="46228"/>
                  </a:cubicBezTo>
                  <a:cubicBezTo>
                    <a:pt x="142109" y="42524"/>
                    <a:pt x="142638" y="8128"/>
                    <a:pt x="127821" y="1778"/>
                  </a:cubicBezTo>
                  <a:cubicBezTo>
                    <a:pt x="113004" y="-4572"/>
                    <a:pt x="54796" y="8128"/>
                    <a:pt x="54796" y="8128"/>
                  </a:cubicBezTo>
                  <a:cubicBezTo>
                    <a:pt x="42625" y="12361"/>
                    <a:pt x="59559" y="12361"/>
                    <a:pt x="54796" y="27178"/>
                  </a:cubicBezTo>
                  <a:cubicBezTo>
                    <a:pt x="50033" y="41995"/>
                    <a:pt x="5583" y="126661"/>
                    <a:pt x="821" y="1256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5D6CA3FF-DC53-A227-9A28-49BEB25E63A1}"/>
                </a:ext>
              </a:extLst>
            </p:cNvPr>
            <p:cNvSpPr/>
            <p:nvPr/>
          </p:nvSpPr>
          <p:spPr>
            <a:xfrm>
              <a:off x="853744" y="5708544"/>
              <a:ext cx="116840" cy="143085"/>
            </a:xfrm>
            <a:custGeom>
              <a:avLst/>
              <a:gdLst>
                <a:gd name="connsiteX0" fmla="*/ 25731 w 116840"/>
                <a:gd name="connsiteY0" fmla="*/ 106 h 143085"/>
                <a:gd name="connsiteX1" fmla="*/ 331 w 116840"/>
                <a:gd name="connsiteY1" fmla="*/ 85831 h 143085"/>
                <a:gd name="connsiteX2" fmla="*/ 13031 w 116840"/>
                <a:gd name="connsiteY2" fmla="*/ 120756 h 143085"/>
                <a:gd name="connsiteX3" fmla="*/ 38431 w 116840"/>
                <a:gd name="connsiteY3" fmla="*/ 142981 h 143085"/>
                <a:gd name="connsiteX4" fmla="*/ 114631 w 116840"/>
                <a:gd name="connsiteY4" fmla="*/ 123931 h 143085"/>
                <a:gd name="connsiteX5" fmla="*/ 89231 w 116840"/>
                <a:gd name="connsiteY5" fmla="*/ 139806 h 143085"/>
                <a:gd name="connsiteX6" fmla="*/ 16206 w 116840"/>
                <a:gd name="connsiteY6" fmla="*/ 139806 h 143085"/>
                <a:gd name="connsiteX7" fmla="*/ 13031 w 116840"/>
                <a:gd name="connsiteY7" fmla="*/ 104881 h 143085"/>
                <a:gd name="connsiteX8" fmla="*/ 25731 w 116840"/>
                <a:gd name="connsiteY8" fmla="*/ 106 h 14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" h="143085">
                  <a:moveTo>
                    <a:pt x="25731" y="106"/>
                  </a:moveTo>
                  <a:cubicBezTo>
                    <a:pt x="23614" y="-3069"/>
                    <a:pt x="2448" y="65723"/>
                    <a:pt x="331" y="85831"/>
                  </a:cubicBezTo>
                  <a:cubicBezTo>
                    <a:pt x="-1786" y="105939"/>
                    <a:pt x="6681" y="111231"/>
                    <a:pt x="13031" y="120756"/>
                  </a:cubicBezTo>
                  <a:cubicBezTo>
                    <a:pt x="19381" y="130281"/>
                    <a:pt x="21498" y="142452"/>
                    <a:pt x="38431" y="142981"/>
                  </a:cubicBezTo>
                  <a:cubicBezTo>
                    <a:pt x="55364" y="143510"/>
                    <a:pt x="106164" y="124460"/>
                    <a:pt x="114631" y="123931"/>
                  </a:cubicBezTo>
                  <a:cubicBezTo>
                    <a:pt x="123098" y="123402"/>
                    <a:pt x="105635" y="137160"/>
                    <a:pt x="89231" y="139806"/>
                  </a:cubicBezTo>
                  <a:cubicBezTo>
                    <a:pt x="72827" y="142452"/>
                    <a:pt x="28906" y="145627"/>
                    <a:pt x="16206" y="139806"/>
                  </a:cubicBezTo>
                  <a:cubicBezTo>
                    <a:pt x="3506" y="133985"/>
                    <a:pt x="10914" y="122873"/>
                    <a:pt x="13031" y="104881"/>
                  </a:cubicBezTo>
                  <a:cubicBezTo>
                    <a:pt x="15148" y="86889"/>
                    <a:pt x="27848" y="3281"/>
                    <a:pt x="25731" y="1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4F3C9059-33FC-2935-BBF3-CAD7A067FB8D}"/>
                </a:ext>
              </a:extLst>
            </p:cNvPr>
            <p:cNvSpPr/>
            <p:nvPr/>
          </p:nvSpPr>
          <p:spPr>
            <a:xfrm>
              <a:off x="888924" y="5714912"/>
              <a:ext cx="101811" cy="111250"/>
            </a:xfrm>
            <a:custGeom>
              <a:avLst/>
              <a:gdLst>
                <a:gd name="connsiteX0" fmla="*/ 76 w 101811"/>
                <a:gd name="connsiteY0" fmla="*/ 88 h 111250"/>
                <a:gd name="connsiteX1" fmla="*/ 57226 w 101811"/>
                <a:gd name="connsiteY1" fmla="*/ 44538 h 111250"/>
                <a:gd name="connsiteX2" fmla="*/ 101676 w 101811"/>
                <a:gd name="connsiteY2" fmla="*/ 111213 h 111250"/>
                <a:gd name="connsiteX3" fmla="*/ 69926 w 101811"/>
                <a:gd name="connsiteY3" fmla="*/ 35013 h 111250"/>
                <a:gd name="connsiteX4" fmla="*/ 76 w 101811"/>
                <a:gd name="connsiteY4" fmla="*/ 88 h 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11" h="111250">
                  <a:moveTo>
                    <a:pt x="76" y="88"/>
                  </a:moveTo>
                  <a:cubicBezTo>
                    <a:pt x="-2041" y="1676"/>
                    <a:pt x="40293" y="26017"/>
                    <a:pt x="57226" y="44538"/>
                  </a:cubicBezTo>
                  <a:cubicBezTo>
                    <a:pt x="74159" y="63059"/>
                    <a:pt x="99559" y="112801"/>
                    <a:pt x="101676" y="111213"/>
                  </a:cubicBezTo>
                  <a:cubicBezTo>
                    <a:pt x="103793" y="109625"/>
                    <a:pt x="80509" y="51417"/>
                    <a:pt x="69926" y="35013"/>
                  </a:cubicBezTo>
                  <a:cubicBezTo>
                    <a:pt x="59343" y="18609"/>
                    <a:pt x="2193" y="-1500"/>
                    <a:pt x="76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22C9ED66-0BE1-543C-8893-8B42D86711C2}"/>
                </a:ext>
              </a:extLst>
            </p:cNvPr>
            <p:cNvSpPr/>
            <p:nvPr/>
          </p:nvSpPr>
          <p:spPr>
            <a:xfrm>
              <a:off x="841372" y="5832395"/>
              <a:ext cx="156899" cy="60405"/>
            </a:xfrm>
            <a:custGeom>
              <a:avLst/>
              <a:gdLst>
                <a:gd name="connsiteX0" fmla="*/ 3 w 156899"/>
                <a:gd name="connsiteY0" fmla="*/ 19130 h 60405"/>
                <a:gd name="connsiteX1" fmla="*/ 88903 w 156899"/>
                <a:gd name="connsiteY1" fmla="*/ 41355 h 60405"/>
                <a:gd name="connsiteX2" fmla="*/ 155578 w 156899"/>
                <a:gd name="connsiteY2" fmla="*/ 80 h 60405"/>
                <a:gd name="connsiteX3" fmla="*/ 130178 w 156899"/>
                <a:gd name="connsiteY3" fmla="*/ 54055 h 60405"/>
                <a:gd name="connsiteX4" fmla="*/ 92078 w 156899"/>
                <a:gd name="connsiteY4" fmla="*/ 57230 h 60405"/>
                <a:gd name="connsiteX5" fmla="*/ 3 w 156899"/>
                <a:gd name="connsiteY5" fmla="*/ 19130 h 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99" h="60405">
                  <a:moveTo>
                    <a:pt x="3" y="19130"/>
                  </a:moveTo>
                  <a:cubicBezTo>
                    <a:pt x="-526" y="16484"/>
                    <a:pt x="62974" y="44530"/>
                    <a:pt x="88903" y="41355"/>
                  </a:cubicBezTo>
                  <a:cubicBezTo>
                    <a:pt x="114832" y="38180"/>
                    <a:pt x="148699" y="-2037"/>
                    <a:pt x="155578" y="80"/>
                  </a:cubicBezTo>
                  <a:cubicBezTo>
                    <a:pt x="162457" y="2197"/>
                    <a:pt x="140761" y="44530"/>
                    <a:pt x="130178" y="54055"/>
                  </a:cubicBezTo>
                  <a:cubicBezTo>
                    <a:pt x="119595" y="63580"/>
                    <a:pt x="109541" y="60405"/>
                    <a:pt x="92078" y="57230"/>
                  </a:cubicBezTo>
                  <a:cubicBezTo>
                    <a:pt x="74616" y="54055"/>
                    <a:pt x="532" y="21776"/>
                    <a:pt x="3" y="191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057315EC-0AA6-7A38-C8C5-F692674F3828}"/>
                </a:ext>
              </a:extLst>
            </p:cNvPr>
            <p:cNvSpPr/>
            <p:nvPr/>
          </p:nvSpPr>
          <p:spPr>
            <a:xfrm>
              <a:off x="598856" y="5556180"/>
              <a:ext cx="156874" cy="179242"/>
            </a:xfrm>
            <a:custGeom>
              <a:avLst/>
              <a:gdLst>
                <a:gd name="connsiteX0" fmla="*/ 156794 w 156874"/>
                <a:gd name="connsiteY0" fmla="*/ 47695 h 179242"/>
                <a:gd name="connsiteX1" fmla="*/ 90119 w 156874"/>
                <a:gd name="connsiteY1" fmla="*/ 70 h 179242"/>
                <a:gd name="connsiteX2" fmla="*/ 39319 w 156874"/>
                <a:gd name="connsiteY2" fmla="*/ 60395 h 179242"/>
                <a:gd name="connsiteX3" fmla="*/ 39319 w 156874"/>
                <a:gd name="connsiteY3" fmla="*/ 31820 h 179242"/>
                <a:gd name="connsiteX4" fmla="*/ 1219 w 156874"/>
                <a:gd name="connsiteY4" fmla="*/ 177870 h 179242"/>
                <a:gd name="connsiteX5" fmla="*/ 13919 w 156874"/>
                <a:gd name="connsiteY5" fmla="*/ 101670 h 179242"/>
                <a:gd name="connsiteX6" fmla="*/ 58369 w 156874"/>
                <a:gd name="connsiteY6" fmla="*/ 44520 h 179242"/>
                <a:gd name="connsiteX7" fmla="*/ 102819 w 156874"/>
                <a:gd name="connsiteY7" fmla="*/ 19120 h 179242"/>
                <a:gd name="connsiteX8" fmla="*/ 156794 w 156874"/>
                <a:gd name="connsiteY8" fmla="*/ 47695 h 17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74" h="179242">
                  <a:moveTo>
                    <a:pt x="156794" y="47695"/>
                  </a:moveTo>
                  <a:cubicBezTo>
                    <a:pt x="154677" y="44520"/>
                    <a:pt x="109698" y="-2047"/>
                    <a:pt x="90119" y="70"/>
                  </a:cubicBezTo>
                  <a:cubicBezTo>
                    <a:pt x="70540" y="2187"/>
                    <a:pt x="47786" y="55103"/>
                    <a:pt x="39319" y="60395"/>
                  </a:cubicBezTo>
                  <a:cubicBezTo>
                    <a:pt x="30852" y="65687"/>
                    <a:pt x="45669" y="12241"/>
                    <a:pt x="39319" y="31820"/>
                  </a:cubicBezTo>
                  <a:cubicBezTo>
                    <a:pt x="32969" y="51399"/>
                    <a:pt x="5452" y="166228"/>
                    <a:pt x="1219" y="177870"/>
                  </a:cubicBezTo>
                  <a:cubicBezTo>
                    <a:pt x="-3014" y="189512"/>
                    <a:pt x="4394" y="123895"/>
                    <a:pt x="13919" y="101670"/>
                  </a:cubicBezTo>
                  <a:cubicBezTo>
                    <a:pt x="23444" y="79445"/>
                    <a:pt x="43552" y="58278"/>
                    <a:pt x="58369" y="44520"/>
                  </a:cubicBezTo>
                  <a:cubicBezTo>
                    <a:pt x="73186" y="30762"/>
                    <a:pt x="86944" y="20707"/>
                    <a:pt x="102819" y="19120"/>
                  </a:cubicBezTo>
                  <a:cubicBezTo>
                    <a:pt x="118694" y="17532"/>
                    <a:pt x="158911" y="50870"/>
                    <a:pt x="156794" y="476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80D45EF0-DA81-632E-288F-58B6559AE439}"/>
                </a:ext>
              </a:extLst>
            </p:cNvPr>
            <p:cNvSpPr/>
            <p:nvPr/>
          </p:nvSpPr>
          <p:spPr>
            <a:xfrm>
              <a:off x="660352" y="5600565"/>
              <a:ext cx="121057" cy="60467"/>
            </a:xfrm>
            <a:custGeom>
              <a:avLst/>
              <a:gdLst>
                <a:gd name="connsiteX0" fmla="*/ 48 w 121057"/>
                <a:gd name="connsiteY0" fmla="*/ 60460 h 60467"/>
                <a:gd name="connsiteX1" fmla="*/ 57198 w 121057"/>
                <a:gd name="connsiteY1" fmla="*/ 31885 h 60467"/>
                <a:gd name="connsiteX2" fmla="*/ 120698 w 121057"/>
                <a:gd name="connsiteY2" fmla="*/ 47760 h 60467"/>
                <a:gd name="connsiteX3" fmla="*/ 82598 w 121057"/>
                <a:gd name="connsiteY3" fmla="*/ 19185 h 60467"/>
                <a:gd name="connsiteX4" fmla="*/ 73073 w 121057"/>
                <a:gd name="connsiteY4" fmla="*/ 135 h 60467"/>
                <a:gd name="connsiteX5" fmla="*/ 47673 w 121057"/>
                <a:gd name="connsiteY5" fmla="*/ 28710 h 60467"/>
                <a:gd name="connsiteX6" fmla="*/ 48 w 121057"/>
                <a:gd name="connsiteY6" fmla="*/ 60460 h 6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57" h="60467">
                  <a:moveTo>
                    <a:pt x="48" y="60460"/>
                  </a:moveTo>
                  <a:cubicBezTo>
                    <a:pt x="1635" y="60989"/>
                    <a:pt x="37090" y="34002"/>
                    <a:pt x="57198" y="31885"/>
                  </a:cubicBezTo>
                  <a:cubicBezTo>
                    <a:pt x="77306" y="29768"/>
                    <a:pt x="116465" y="49877"/>
                    <a:pt x="120698" y="47760"/>
                  </a:cubicBezTo>
                  <a:cubicBezTo>
                    <a:pt x="124931" y="45643"/>
                    <a:pt x="90535" y="27122"/>
                    <a:pt x="82598" y="19185"/>
                  </a:cubicBezTo>
                  <a:cubicBezTo>
                    <a:pt x="74661" y="11248"/>
                    <a:pt x="78894" y="-1453"/>
                    <a:pt x="73073" y="135"/>
                  </a:cubicBezTo>
                  <a:cubicBezTo>
                    <a:pt x="67252" y="1722"/>
                    <a:pt x="58785" y="19714"/>
                    <a:pt x="47673" y="28710"/>
                  </a:cubicBezTo>
                  <a:cubicBezTo>
                    <a:pt x="36561" y="37706"/>
                    <a:pt x="-1539" y="59931"/>
                    <a:pt x="48" y="604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25A7F5F2-C2FA-4CF0-9337-73FD9FF56405}"/>
                </a:ext>
              </a:extLst>
            </p:cNvPr>
            <p:cNvSpPr/>
            <p:nvPr/>
          </p:nvSpPr>
          <p:spPr>
            <a:xfrm>
              <a:off x="625475" y="5663259"/>
              <a:ext cx="210352" cy="658500"/>
            </a:xfrm>
            <a:custGeom>
              <a:avLst/>
              <a:gdLst>
                <a:gd name="connsiteX0" fmla="*/ 0 w 210352"/>
                <a:gd name="connsiteY0" fmla="*/ 941 h 658500"/>
                <a:gd name="connsiteX1" fmla="*/ 50800 w 210352"/>
                <a:gd name="connsiteY1" fmla="*/ 99366 h 658500"/>
                <a:gd name="connsiteX2" fmla="*/ 88900 w 210352"/>
                <a:gd name="connsiteY2" fmla="*/ 302566 h 658500"/>
                <a:gd name="connsiteX3" fmla="*/ 76200 w 210352"/>
                <a:gd name="connsiteY3" fmla="*/ 277166 h 658500"/>
                <a:gd name="connsiteX4" fmla="*/ 82550 w 210352"/>
                <a:gd name="connsiteY4" fmla="*/ 404166 h 658500"/>
                <a:gd name="connsiteX5" fmla="*/ 127000 w 210352"/>
                <a:gd name="connsiteY5" fmla="*/ 502591 h 658500"/>
                <a:gd name="connsiteX6" fmla="*/ 111125 w 210352"/>
                <a:gd name="connsiteY6" fmla="*/ 474016 h 658500"/>
                <a:gd name="connsiteX7" fmla="*/ 130175 w 210352"/>
                <a:gd name="connsiteY7" fmla="*/ 575616 h 658500"/>
                <a:gd name="connsiteX8" fmla="*/ 209550 w 210352"/>
                <a:gd name="connsiteY8" fmla="*/ 658166 h 658500"/>
                <a:gd name="connsiteX9" fmla="*/ 165100 w 210352"/>
                <a:gd name="connsiteY9" fmla="*/ 597841 h 658500"/>
                <a:gd name="connsiteX10" fmla="*/ 69850 w 210352"/>
                <a:gd name="connsiteY10" fmla="*/ 439091 h 658500"/>
                <a:gd name="connsiteX11" fmla="*/ 50800 w 210352"/>
                <a:gd name="connsiteY11" fmla="*/ 248591 h 658500"/>
                <a:gd name="connsiteX12" fmla="*/ 53975 w 210352"/>
                <a:gd name="connsiteY12" fmla="*/ 283516 h 658500"/>
                <a:gd name="connsiteX13" fmla="*/ 50800 w 210352"/>
                <a:gd name="connsiteY13" fmla="*/ 153341 h 658500"/>
                <a:gd name="connsiteX14" fmla="*/ 0 w 210352"/>
                <a:gd name="connsiteY14" fmla="*/ 941 h 6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352" h="658500">
                  <a:moveTo>
                    <a:pt x="0" y="941"/>
                  </a:moveTo>
                  <a:cubicBezTo>
                    <a:pt x="0" y="-8055"/>
                    <a:pt x="35983" y="49095"/>
                    <a:pt x="50800" y="99366"/>
                  </a:cubicBezTo>
                  <a:cubicBezTo>
                    <a:pt x="65617" y="149637"/>
                    <a:pt x="84667" y="272933"/>
                    <a:pt x="88900" y="302566"/>
                  </a:cubicBezTo>
                  <a:cubicBezTo>
                    <a:pt x="93133" y="332199"/>
                    <a:pt x="77258" y="260233"/>
                    <a:pt x="76200" y="277166"/>
                  </a:cubicBezTo>
                  <a:cubicBezTo>
                    <a:pt x="75142" y="294099"/>
                    <a:pt x="74083" y="366595"/>
                    <a:pt x="82550" y="404166"/>
                  </a:cubicBezTo>
                  <a:cubicBezTo>
                    <a:pt x="91017" y="441737"/>
                    <a:pt x="122238" y="490949"/>
                    <a:pt x="127000" y="502591"/>
                  </a:cubicBezTo>
                  <a:cubicBezTo>
                    <a:pt x="131762" y="514233"/>
                    <a:pt x="110596" y="461845"/>
                    <a:pt x="111125" y="474016"/>
                  </a:cubicBezTo>
                  <a:cubicBezTo>
                    <a:pt x="111654" y="486187"/>
                    <a:pt x="113771" y="544924"/>
                    <a:pt x="130175" y="575616"/>
                  </a:cubicBezTo>
                  <a:cubicBezTo>
                    <a:pt x="146579" y="606308"/>
                    <a:pt x="203729" y="654462"/>
                    <a:pt x="209550" y="658166"/>
                  </a:cubicBezTo>
                  <a:cubicBezTo>
                    <a:pt x="215371" y="661870"/>
                    <a:pt x="188383" y="634354"/>
                    <a:pt x="165100" y="597841"/>
                  </a:cubicBezTo>
                  <a:cubicBezTo>
                    <a:pt x="141817" y="561329"/>
                    <a:pt x="88900" y="497299"/>
                    <a:pt x="69850" y="439091"/>
                  </a:cubicBezTo>
                  <a:cubicBezTo>
                    <a:pt x="50800" y="380883"/>
                    <a:pt x="53446" y="274520"/>
                    <a:pt x="50800" y="248591"/>
                  </a:cubicBezTo>
                  <a:cubicBezTo>
                    <a:pt x="48154" y="222662"/>
                    <a:pt x="53975" y="299391"/>
                    <a:pt x="53975" y="283516"/>
                  </a:cubicBezTo>
                  <a:cubicBezTo>
                    <a:pt x="53975" y="267641"/>
                    <a:pt x="58208" y="197791"/>
                    <a:pt x="50800" y="153341"/>
                  </a:cubicBezTo>
                  <a:cubicBezTo>
                    <a:pt x="43392" y="108891"/>
                    <a:pt x="0" y="9937"/>
                    <a:pt x="0" y="9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05893D6D-7CE0-4DD3-725F-2A09E50E0758}"/>
                </a:ext>
              </a:extLst>
            </p:cNvPr>
            <p:cNvSpPr/>
            <p:nvPr/>
          </p:nvSpPr>
          <p:spPr>
            <a:xfrm>
              <a:off x="539529" y="5664154"/>
              <a:ext cx="124933" cy="330560"/>
            </a:xfrm>
            <a:custGeom>
              <a:avLst/>
              <a:gdLst>
                <a:gd name="connsiteX0" fmla="*/ 221 w 124933"/>
                <a:gd name="connsiteY0" fmla="*/ 46 h 330560"/>
                <a:gd name="connsiteX1" fmla="*/ 89121 w 124933"/>
                <a:gd name="connsiteY1" fmla="*/ 79421 h 330560"/>
                <a:gd name="connsiteX2" fmla="*/ 120871 w 124933"/>
                <a:gd name="connsiteY2" fmla="*/ 250871 h 330560"/>
                <a:gd name="connsiteX3" fmla="*/ 124046 w 124933"/>
                <a:gd name="connsiteY3" fmla="*/ 215946 h 330560"/>
                <a:gd name="connsiteX4" fmla="*/ 124046 w 124933"/>
                <a:gd name="connsiteY4" fmla="*/ 330246 h 330560"/>
                <a:gd name="connsiteX5" fmla="*/ 120871 w 124933"/>
                <a:gd name="connsiteY5" fmla="*/ 174671 h 330560"/>
                <a:gd name="connsiteX6" fmla="*/ 117696 w 124933"/>
                <a:gd name="connsiteY6" fmla="*/ 88946 h 330560"/>
                <a:gd name="connsiteX7" fmla="*/ 221 w 124933"/>
                <a:gd name="connsiteY7" fmla="*/ 46 h 3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33" h="330560">
                  <a:moveTo>
                    <a:pt x="221" y="46"/>
                  </a:moveTo>
                  <a:cubicBezTo>
                    <a:pt x="-4541" y="-1541"/>
                    <a:pt x="69013" y="37617"/>
                    <a:pt x="89121" y="79421"/>
                  </a:cubicBezTo>
                  <a:cubicBezTo>
                    <a:pt x="109229" y="121225"/>
                    <a:pt x="115050" y="228117"/>
                    <a:pt x="120871" y="250871"/>
                  </a:cubicBezTo>
                  <a:cubicBezTo>
                    <a:pt x="126692" y="273625"/>
                    <a:pt x="123517" y="202717"/>
                    <a:pt x="124046" y="215946"/>
                  </a:cubicBezTo>
                  <a:cubicBezTo>
                    <a:pt x="124575" y="229175"/>
                    <a:pt x="124575" y="337125"/>
                    <a:pt x="124046" y="330246"/>
                  </a:cubicBezTo>
                  <a:cubicBezTo>
                    <a:pt x="123517" y="323367"/>
                    <a:pt x="121929" y="214888"/>
                    <a:pt x="120871" y="174671"/>
                  </a:cubicBezTo>
                  <a:cubicBezTo>
                    <a:pt x="119813" y="134454"/>
                    <a:pt x="132513" y="115934"/>
                    <a:pt x="117696" y="88946"/>
                  </a:cubicBezTo>
                  <a:cubicBezTo>
                    <a:pt x="102879" y="61958"/>
                    <a:pt x="4983" y="1633"/>
                    <a:pt x="221" y="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DA3665F-A996-C101-5550-904FCFB3259A}"/>
                </a:ext>
              </a:extLst>
            </p:cNvPr>
            <p:cNvSpPr/>
            <p:nvPr/>
          </p:nvSpPr>
          <p:spPr>
            <a:xfrm>
              <a:off x="716856" y="5683150"/>
              <a:ext cx="101182" cy="458620"/>
            </a:xfrm>
            <a:custGeom>
              <a:avLst/>
              <a:gdLst>
                <a:gd name="connsiteX0" fmla="*/ 41969 w 101182"/>
                <a:gd name="connsiteY0" fmla="*/ 100 h 458620"/>
                <a:gd name="connsiteX1" fmla="*/ 29269 w 101182"/>
                <a:gd name="connsiteY1" fmla="*/ 165200 h 458620"/>
                <a:gd name="connsiteX2" fmla="*/ 32444 w 101182"/>
                <a:gd name="connsiteY2" fmla="*/ 409675 h 458620"/>
                <a:gd name="connsiteX3" fmla="*/ 35619 w 101182"/>
                <a:gd name="connsiteY3" fmla="*/ 377925 h 458620"/>
                <a:gd name="connsiteX4" fmla="*/ 73719 w 101182"/>
                <a:gd name="connsiteY4" fmla="*/ 457300 h 458620"/>
                <a:gd name="connsiteX5" fmla="*/ 89594 w 101182"/>
                <a:gd name="connsiteY5" fmla="*/ 428725 h 458620"/>
                <a:gd name="connsiteX6" fmla="*/ 99119 w 101182"/>
                <a:gd name="connsiteY6" fmla="*/ 444600 h 458620"/>
                <a:gd name="connsiteX7" fmla="*/ 48319 w 101182"/>
                <a:gd name="connsiteY7" fmla="*/ 269975 h 458620"/>
                <a:gd name="connsiteX8" fmla="*/ 70544 w 101182"/>
                <a:gd name="connsiteY8" fmla="*/ 419200 h 458620"/>
                <a:gd name="connsiteX9" fmla="*/ 26094 w 101182"/>
                <a:gd name="connsiteY9" fmla="*/ 308075 h 458620"/>
                <a:gd name="connsiteX10" fmla="*/ 694 w 101182"/>
                <a:gd name="connsiteY10" fmla="*/ 79475 h 458620"/>
                <a:gd name="connsiteX11" fmla="*/ 10219 w 101182"/>
                <a:gd name="connsiteY11" fmla="*/ 139800 h 458620"/>
                <a:gd name="connsiteX12" fmla="*/ 41969 w 101182"/>
                <a:gd name="connsiteY12" fmla="*/ 10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82" h="458620">
                  <a:moveTo>
                    <a:pt x="41969" y="100"/>
                  </a:moveTo>
                  <a:cubicBezTo>
                    <a:pt x="45144" y="4333"/>
                    <a:pt x="30856" y="96938"/>
                    <a:pt x="29269" y="165200"/>
                  </a:cubicBezTo>
                  <a:cubicBezTo>
                    <a:pt x="27682" y="233462"/>
                    <a:pt x="31386" y="374221"/>
                    <a:pt x="32444" y="409675"/>
                  </a:cubicBezTo>
                  <a:cubicBezTo>
                    <a:pt x="33502" y="445129"/>
                    <a:pt x="28740" y="369987"/>
                    <a:pt x="35619" y="377925"/>
                  </a:cubicBezTo>
                  <a:cubicBezTo>
                    <a:pt x="42498" y="385863"/>
                    <a:pt x="64723" y="448833"/>
                    <a:pt x="73719" y="457300"/>
                  </a:cubicBezTo>
                  <a:cubicBezTo>
                    <a:pt x="82715" y="465767"/>
                    <a:pt x="85361" y="430842"/>
                    <a:pt x="89594" y="428725"/>
                  </a:cubicBezTo>
                  <a:cubicBezTo>
                    <a:pt x="93827" y="426608"/>
                    <a:pt x="105998" y="471058"/>
                    <a:pt x="99119" y="444600"/>
                  </a:cubicBezTo>
                  <a:cubicBezTo>
                    <a:pt x="92240" y="418142"/>
                    <a:pt x="53081" y="274208"/>
                    <a:pt x="48319" y="269975"/>
                  </a:cubicBezTo>
                  <a:cubicBezTo>
                    <a:pt x="43557" y="265742"/>
                    <a:pt x="74248" y="412850"/>
                    <a:pt x="70544" y="419200"/>
                  </a:cubicBezTo>
                  <a:cubicBezTo>
                    <a:pt x="66840" y="425550"/>
                    <a:pt x="37736" y="364696"/>
                    <a:pt x="26094" y="308075"/>
                  </a:cubicBezTo>
                  <a:cubicBezTo>
                    <a:pt x="14452" y="251454"/>
                    <a:pt x="3340" y="107521"/>
                    <a:pt x="694" y="79475"/>
                  </a:cubicBezTo>
                  <a:cubicBezTo>
                    <a:pt x="-1952" y="51429"/>
                    <a:pt x="3340" y="152500"/>
                    <a:pt x="10219" y="139800"/>
                  </a:cubicBezTo>
                  <a:cubicBezTo>
                    <a:pt x="17098" y="127100"/>
                    <a:pt x="38794" y="-4133"/>
                    <a:pt x="41969" y="1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A419EBC6-1C60-26FC-7B39-6F107D3B0EF2}"/>
                </a:ext>
              </a:extLst>
            </p:cNvPr>
            <p:cNvSpPr/>
            <p:nvPr/>
          </p:nvSpPr>
          <p:spPr>
            <a:xfrm>
              <a:off x="789983" y="5838695"/>
              <a:ext cx="105698" cy="285904"/>
            </a:xfrm>
            <a:custGeom>
              <a:avLst/>
              <a:gdLst>
                <a:gd name="connsiteX0" fmla="*/ 592 w 105698"/>
                <a:gd name="connsiteY0" fmla="*/ 130 h 285904"/>
                <a:gd name="connsiteX1" fmla="*/ 19642 w 105698"/>
                <a:gd name="connsiteY1" fmla="*/ 136655 h 285904"/>
                <a:gd name="connsiteX2" fmla="*/ 73617 w 105698"/>
                <a:gd name="connsiteY2" fmla="*/ 247780 h 285904"/>
                <a:gd name="connsiteX3" fmla="*/ 67267 w 105698"/>
                <a:gd name="connsiteY3" fmla="*/ 206505 h 285904"/>
                <a:gd name="connsiteX4" fmla="*/ 102192 w 105698"/>
                <a:gd name="connsiteY4" fmla="*/ 285880 h 285904"/>
                <a:gd name="connsiteX5" fmla="*/ 79967 w 105698"/>
                <a:gd name="connsiteY5" fmla="*/ 196980 h 285904"/>
                <a:gd name="connsiteX6" fmla="*/ 105367 w 105698"/>
                <a:gd name="connsiteY6" fmla="*/ 168405 h 285904"/>
                <a:gd name="connsiteX7" fmla="*/ 57742 w 105698"/>
                <a:gd name="connsiteY7" fmla="*/ 187455 h 285904"/>
                <a:gd name="connsiteX8" fmla="*/ 38692 w 105698"/>
                <a:gd name="connsiteY8" fmla="*/ 162055 h 285904"/>
                <a:gd name="connsiteX9" fmla="*/ 592 w 105698"/>
                <a:gd name="connsiteY9" fmla="*/ 130 h 2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698" h="285904">
                  <a:moveTo>
                    <a:pt x="592" y="130"/>
                  </a:moveTo>
                  <a:cubicBezTo>
                    <a:pt x="-2583" y="-4103"/>
                    <a:pt x="7471" y="95380"/>
                    <a:pt x="19642" y="136655"/>
                  </a:cubicBezTo>
                  <a:cubicBezTo>
                    <a:pt x="31813" y="177930"/>
                    <a:pt x="65680" y="236138"/>
                    <a:pt x="73617" y="247780"/>
                  </a:cubicBezTo>
                  <a:cubicBezTo>
                    <a:pt x="81555" y="259422"/>
                    <a:pt x="62505" y="200155"/>
                    <a:pt x="67267" y="206505"/>
                  </a:cubicBezTo>
                  <a:cubicBezTo>
                    <a:pt x="72029" y="212855"/>
                    <a:pt x="100075" y="287468"/>
                    <a:pt x="102192" y="285880"/>
                  </a:cubicBezTo>
                  <a:cubicBezTo>
                    <a:pt x="104309" y="284292"/>
                    <a:pt x="79438" y="216559"/>
                    <a:pt x="79967" y="196980"/>
                  </a:cubicBezTo>
                  <a:cubicBezTo>
                    <a:pt x="80496" y="177401"/>
                    <a:pt x="109071" y="169992"/>
                    <a:pt x="105367" y="168405"/>
                  </a:cubicBezTo>
                  <a:cubicBezTo>
                    <a:pt x="101663" y="166818"/>
                    <a:pt x="68854" y="188513"/>
                    <a:pt x="57742" y="187455"/>
                  </a:cubicBezTo>
                  <a:cubicBezTo>
                    <a:pt x="46630" y="186397"/>
                    <a:pt x="43984" y="191159"/>
                    <a:pt x="38692" y="162055"/>
                  </a:cubicBezTo>
                  <a:cubicBezTo>
                    <a:pt x="33400" y="132951"/>
                    <a:pt x="3767" y="4363"/>
                    <a:pt x="592" y="1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7B7ECAA3-9228-5678-F7D6-DEC9CC2AEBB9}"/>
                </a:ext>
              </a:extLst>
            </p:cNvPr>
            <p:cNvSpPr/>
            <p:nvPr/>
          </p:nvSpPr>
          <p:spPr>
            <a:xfrm>
              <a:off x="860425" y="5895895"/>
              <a:ext cx="99601" cy="371572"/>
            </a:xfrm>
            <a:custGeom>
              <a:avLst/>
              <a:gdLst>
                <a:gd name="connsiteX0" fmla="*/ 0 w 99601"/>
                <a:gd name="connsiteY0" fmla="*/ 80 h 371572"/>
                <a:gd name="connsiteX1" fmla="*/ 47625 w 99601"/>
                <a:gd name="connsiteY1" fmla="*/ 139780 h 371572"/>
                <a:gd name="connsiteX2" fmla="*/ 41275 w 99601"/>
                <a:gd name="connsiteY2" fmla="*/ 108030 h 371572"/>
                <a:gd name="connsiteX3" fmla="*/ 63500 w 99601"/>
                <a:gd name="connsiteY3" fmla="*/ 190580 h 371572"/>
                <a:gd name="connsiteX4" fmla="*/ 82550 w 99601"/>
                <a:gd name="connsiteY4" fmla="*/ 279480 h 371572"/>
                <a:gd name="connsiteX5" fmla="*/ 79375 w 99601"/>
                <a:gd name="connsiteY5" fmla="*/ 222330 h 371572"/>
                <a:gd name="connsiteX6" fmla="*/ 98425 w 99601"/>
                <a:gd name="connsiteY6" fmla="*/ 371555 h 371572"/>
                <a:gd name="connsiteX7" fmla="*/ 92075 w 99601"/>
                <a:gd name="connsiteY7" fmla="*/ 231855 h 371572"/>
                <a:gd name="connsiteX8" fmla="*/ 47625 w 99601"/>
                <a:gd name="connsiteY8" fmla="*/ 162005 h 371572"/>
                <a:gd name="connsiteX9" fmla="*/ 0 w 99601"/>
                <a:gd name="connsiteY9" fmla="*/ 80 h 37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601" h="371572">
                  <a:moveTo>
                    <a:pt x="0" y="80"/>
                  </a:moveTo>
                  <a:cubicBezTo>
                    <a:pt x="0" y="-3624"/>
                    <a:pt x="40746" y="121788"/>
                    <a:pt x="47625" y="139780"/>
                  </a:cubicBezTo>
                  <a:cubicBezTo>
                    <a:pt x="54504" y="157772"/>
                    <a:pt x="38629" y="99563"/>
                    <a:pt x="41275" y="108030"/>
                  </a:cubicBezTo>
                  <a:cubicBezTo>
                    <a:pt x="43921" y="116497"/>
                    <a:pt x="56621" y="162005"/>
                    <a:pt x="63500" y="190580"/>
                  </a:cubicBezTo>
                  <a:cubicBezTo>
                    <a:pt x="70379" y="219155"/>
                    <a:pt x="79904" y="274188"/>
                    <a:pt x="82550" y="279480"/>
                  </a:cubicBezTo>
                  <a:cubicBezTo>
                    <a:pt x="85196" y="284772"/>
                    <a:pt x="76729" y="206984"/>
                    <a:pt x="79375" y="222330"/>
                  </a:cubicBezTo>
                  <a:cubicBezTo>
                    <a:pt x="82021" y="237676"/>
                    <a:pt x="96308" y="369967"/>
                    <a:pt x="98425" y="371555"/>
                  </a:cubicBezTo>
                  <a:cubicBezTo>
                    <a:pt x="100542" y="373143"/>
                    <a:pt x="100542" y="266780"/>
                    <a:pt x="92075" y="231855"/>
                  </a:cubicBezTo>
                  <a:cubicBezTo>
                    <a:pt x="83608" y="196930"/>
                    <a:pt x="60325" y="199576"/>
                    <a:pt x="47625" y="162005"/>
                  </a:cubicBezTo>
                  <a:cubicBezTo>
                    <a:pt x="34925" y="124434"/>
                    <a:pt x="0" y="3784"/>
                    <a:pt x="0" y="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DEB4585D-7C69-0A14-B0F1-1F264817AB74}"/>
                </a:ext>
              </a:extLst>
            </p:cNvPr>
            <p:cNvSpPr/>
            <p:nvPr/>
          </p:nvSpPr>
          <p:spPr>
            <a:xfrm>
              <a:off x="783620" y="6116689"/>
              <a:ext cx="102337" cy="169930"/>
            </a:xfrm>
            <a:custGeom>
              <a:avLst/>
              <a:gdLst>
                <a:gd name="connsiteX0" fmla="*/ 29180 w 102337"/>
                <a:gd name="connsiteY0" fmla="*/ 169811 h 169930"/>
                <a:gd name="connsiteX1" fmla="*/ 6955 w 102337"/>
                <a:gd name="connsiteY1" fmla="*/ 42811 h 169930"/>
                <a:gd name="connsiteX2" fmla="*/ 51405 w 102337"/>
                <a:gd name="connsiteY2" fmla="*/ 4711 h 169930"/>
                <a:gd name="connsiteX3" fmla="*/ 102205 w 102337"/>
                <a:gd name="connsiteY3" fmla="*/ 1536 h 169930"/>
                <a:gd name="connsiteX4" fmla="*/ 35530 w 102337"/>
                <a:gd name="connsiteY4" fmla="*/ 1536 h 169930"/>
                <a:gd name="connsiteX5" fmla="*/ 13305 w 102337"/>
                <a:gd name="connsiteY5" fmla="*/ 20586 h 169930"/>
                <a:gd name="connsiteX6" fmla="*/ 605 w 102337"/>
                <a:gd name="connsiteY6" fmla="*/ 65036 h 169930"/>
                <a:gd name="connsiteX7" fmla="*/ 29180 w 102337"/>
                <a:gd name="connsiteY7" fmla="*/ 169811 h 16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337" h="169930">
                  <a:moveTo>
                    <a:pt x="29180" y="169811"/>
                  </a:moveTo>
                  <a:cubicBezTo>
                    <a:pt x="30238" y="166107"/>
                    <a:pt x="3251" y="70328"/>
                    <a:pt x="6955" y="42811"/>
                  </a:cubicBezTo>
                  <a:cubicBezTo>
                    <a:pt x="10659" y="15294"/>
                    <a:pt x="35530" y="11590"/>
                    <a:pt x="51405" y="4711"/>
                  </a:cubicBezTo>
                  <a:cubicBezTo>
                    <a:pt x="67280" y="-2168"/>
                    <a:pt x="104851" y="2065"/>
                    <a:pt x="102205" y="1536"/>
                  </a:cubicBezTo>
                  <a:cubicBezTo>
                    <a:pt x="99559" y="1007"/>
                    <a:pt x="50347" y="-1639"/>
                    <a:pt x="35530" y="1536"/>
                  </a:cubicBezTo>
                  <a:cubicBezTo>
                    <a:pt x="20713" y="4711"/>
                    <a:pt x="19126" y="10003"/>
                    <a:pt x="13305" y="20586"/>
                  </a:cubicBezTo>
                  <a:cubicBezTo>
                    <a:pt x="7484" y="31169"/>
                    <a:pt x="-2570" y="40165"/>
                    <a:pt x="605" y="65036"/>
                  </a:cubicBezTo>
                  <a:cubicBezTo>
                    <a:pt x="3780" y="89907"/>
                    <a:pt x="28122" y="173515"/>
                    <a:pt x="29180" y="1698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8F2CF3FA-EC40-3E17-77CB-DF8AEE411DC4}"/>
                </a:ext>
              </a:extLst>
            </p:cNvPr>
            <p:cNvSpPr/>
            <p:nvPr/>
          </p:nvSpPr>
          <p:spPr>
            <a:xfrm>
              <a:off x="809201" y="6159478"/>
              <a:ext cx="45589" cy="177884"/>
            </a:xfrm>
            <a:custGeom>
              <a:avLst/>
              <a:gdLst>
                <a:gd name="connsiteX0" fmla="*/ 424 w 45589"/>
                <a:gd name="connsiteY0" fmla="*/ 22 h 177884"/>
                <a:gd name="connsiteX1" fmla="*/ 41699 w 45589"/>
                <a:gd name="connsiteY1" fmla="*/ 111147 h 177884"/>
                <a:gd name="connsiteX2" fmla="*/ 41699 w 45589"/>
                <a:gd name="connsiteY2" fmla="*/ 177822 h 177884"/>
                <a:gd name="connsiteX3" fmla="*/ 22649 w 45589"/>
                <a:gd name="connsiteY3" fmla="*/ 120672 h 177884"/>
                <a:gd name="connsiteX4" fmla="*/ 424 w 45589"/>
                <a:gd name="connsiteY4" fmla="*/ 22 h 1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9" h="177884">
                  <a:moveTo>
                    <a:pt x="424" y="22"/>
                  </a:moveTo>
                  <a:cubicBezTo>
                    <a:pt x="3599" y="-1565"/>
                    <a:pt x="34820" y="81514"/>
                    <a:pt x="41699" y="111147"/>
                  </a:cubicBezTo>
                  <a:cubicBezTo>
                    <a:pt x="48578" y="140780"/>
                    <a:pt x="44874" y="176235"/>
                    <a:pt x="41699" y="177822"/>
                  </a:cubicBezTo>
                  <a:cubicBezTo>
                    <a:pt x="38524" y="179409"/>
                    <a:pt x="32703" y="150305"/>
                    <a:pt x="22649" y="120672"/>
                  </a:cubicBezTo>
                  <a:cubicBezTo>
                    <a:pt x="12595" y="91039"/>
                    <a:pt x="-2751" y="1609"/>
                    <a:pt x="424" y="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E1E75FF9-2590-FC12-6209-AFA6D6333B90}"/>
                </a:ext>
              </a:extLst>
            </p:cNvPr>
            <p:cNvSpPr/>
            <p:nvPr/>
          </p:nvSpPr>
          <p:spPr>
            <a:xfrm>
              <a:off x="847715" y="6140423"/>
              <a:ext cx="106196" cy="188006"/>
            </a:xfrm>
            <a:custGeom>
              <a:avLst/>
              <a:gdLst>
                <a:gd name="connsiteX0" fmla="*/ 10 w 106196"/>
                <a:gd name="connsiteY0" fmla="*/ 187352 h 188006"/>
                <a:gd name="connsiteX1" fmla="*/ 79385 w 106196"/>
                <a:gd name="connsiteY1" fmla="*/ 177827 h 188006"/>
                <a:gd name="connsiteX2" fmla="*/ 98435 w 106196"/>
                <a:gd name="connsiteY2" fmla="*/ 158777 h 188006"/>
                <a:gd name="connsiteX3" fmla="*/ 92085 w 106196"/>
                <a:gd name="connsiteY3" fmla="*/ 107977 h 188006"/>
                <a:gd name="connsiteX4" fmla="*/ 79385 w 106196"/>
                <a:gd name="connsiteY4" fmla="*/ 57177 h 188006"/>
                <a:gd name="connsiteX5" fmla="*/ 60335 w 106196"/>
                <a:gd name="connsiteY5" fmla="*/ 27 h 188006"/>
                <a:gd name="connsiteX6" fmla="*/ 85735 w 106196"/>
                <a:gd name="connsiteY6" fmla="*/ 50827 h 188006"/>
                <a:gd name="connsiteX7" fmla="*/ 104785 w 106196"/>
                <a:gd name="connsiteY7" fmla="*/ 130202 h 188006"/>
                <a:gd name="connsiteX8" fmla="*/ 104785 w 106196"/>
                <a:gd name="connsiteY8" fmla="*/ 152427 h 188006"/>
                <a:gd name="connsiteX9" fmla="*/ 85735 w 106196"/>
                <a:gd name="connsiteY9" fmla="*/ 155602 h 188006"/>
                <a:gd name="connsiteX10" fmla="*/ 10 w 106196"/>
                <a:gd name="connsiteY10" fmla="*/ 187352 h 1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196" h="188006">
                  <a:moveTo>
                    <a:pt x="10" y="187352"/>
                  </a:moveTo>
                  <a:cubicBezTo>
                    <a:pt x="-1048" y="191056"/>
                    <a:pt x="79385" y="177827"/>
                    <a:pt x="79385" y="177827"/>
                  </a:cubicBezTo>
                  <a:cubicBezTo>
                    <a:pt x="95789" y="173064"/>
                    <a:pt x="96318" y="170419"/>
                    <a:pt x="98435" y="158777"/>
                  </a:cubicBezTo>
                  <a:cubicBezTo>
                    <a:pt x="100552" y="147135"/>
                    <a:pt x="95260" y="124910"/>
                    <a:pt x="92085" y="107977"/>
                  </a:cubicBezTo>
                  <a:cubicBezTo>
                    <a:pt x="88910" y="91044"/>
                    <a:pt x="84677" y="75169"/>
                    <a:pt x="79385" y="57177"/>
                  </a:cubicBezTo>
                  <a:cubicBezTo>
                    <a:pt x="74093" y="39185"/>
                    <a:pt x="59277" y="1085"/>
                    <a:pt x="60335" y="27"/>
                  </a:cubicBezTo>
                  <a:cubicBezTo>
                    <a:pt x="61393" y="-1031"/>
                    <a:pt x="78327" y="29131"/>
                    <a:pt x="85735" y="50827"/>
                  </a:cubicBezTo>
                  <a:cubicBezTo>
                    <a:pt x="93143" y="72523"/>
                    <a:pt x="101610" y="113269"/>
                    <a:pt x="104785" y="130202"/>
                  </a:cubicBezTo>
                  <a:cubicBezTo>
                    <a:pt x="107960" y="147135"/>
                    <a:pt x="104785" y="152427"/>
                    <a:pt x="104785" y="152427"/>
                  </a:cubicBezTo>
                  <a:cubicBezTo>
                    <a:pt x="101610" y="156660"/>
                    <a:pt x="100552" y="152427"/>
                    <a:pt x="85735" y="155602"/>
                  </a:cubicBezTo>
                  <a:cubicBezTo>
                    <a:pt x="70918" y="158777"/>
                    <a:pt x="1068" y="183648"/>
                    <a:pt x="10" y="1873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2CD1C7BC-A7D0-EB74-7FA4-3A88263757A5}"/>
                </a:ext>
              </a:extLst>
            </p:cNvPr>
            <p:cNvSpPr/>
            <p:nvPr/>
          </p:nvSpPr>
          <p:spPr>
            <a:xfrm>
              <a:off x="812759" y="6124441"/>
              <a:ext cx="111841" cy="60482"/>
            </a:xfrm>
            <a:custGeom>
              <a:avLst/>
              <a:gdLst>
                <a:gd name="connsiteX0" fmla="*/ 41 w 111841"/>
                <a:gd name="connsiteY0" fmla="*/ 60459 h 60482"/>
                <a:gd name="connsiteX1" fmla="*/ 34966 w 111841"/>
                <a:gd name="connsiteY1" fmla="*/ 19184 h 60482"/>
                <a:gd name="connsiteX2" fmla="*/ 111166 w 111841"/>
                <a:gd name="connsiteY2" fmla="*/ 19184 h 60482"/>
                <a:gd name="connsiteX3" fmla="*/ 69891 w 111841"/>
                <a:gd name="connsiteY3" fmla="*/ 134 h 60482"/>
                <a:gd name="connsiteX4" fmla="*/ 28616 w 111841"/>
                <a:gd name="connsiteY4" fmla="*/ 12834 h 60482"/>
                <a:gd name="connsiteX5" fmla="*/ 41 w 111841"/>
                <a:gd name="connsiteY5" fmla="*/ 60459 h 6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1" h="60482">
                  <a:moveTo>
                    <a:pt x="41" y="60459"/>
                  </a:moveTo>
                  <a:cubicBezTo>
                    <a:pt x="1099" y="61517"/>
                    <a:pt x="16445" y="26063"/>
                    <a:pt x="34966" y="19184"/>
                  </a:cubicBezTo>
                  <a:cubicBezTo>
                    <a:pt x="53487" y="12305"/>
                    <a:pt x="105345" y="22359"/>
                    <a:pt x="111166" y="19184"/>
                  </a:cubicBezTo>
                  <a:cubicBezTo>
                    <a:pt x="116987" y="16009"/>
                    <a:pt x="83649" y="1192"/>
                    <a:pt x="69891" y="134"/>
                  </a:cubicBezTo>
                  <a:cubicBezTo>
                    <a:pt x="56133" y="-924"/>
                    <a:pt x="38670" y="4367"/>
                    <a:pt x="28616" y="12834"/>
                  </a:cubicBezTo>
                  <a:cubicBezTo>
                    <a:pt x="18562" y="21301"/>
                    <a:pt x="-1017" y="59401"/>
                    <a:pt x="41" y="604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B3847BE-D5CD-5825-1D89-AFE830FC3C30}"/>
                </a:ext>
              </a:extLst>
            </p:cNvPr>
            <p:cNvSpPr/>
            <p:nvPr/>
          </p:nvSpPr>
          <p:spPr>
            <a:xfrm>
              <a:off x="377824" y="5644724"/>
              <a:ext cx="247690" cy="124364"/>
            </a:xfrm>
            <a:custGeom>
              <a:avLst/>
              <a:gdLst>
                <a:gd name="connsiteX0" fmla="*/ 1 w 247690"/>
                <a:gd name="connsiteY0" fmla="*/ 124251 h 124364"/>
                <a:gd name="connsiteX1" fmla="*/ 120651 w 247690"/>
                <a:gd name="connsiteY1" fmla="*/ 54401 h 124364"/>
                <a:gd name="connsiteX2" fmla="*/ 88901 w 247690"/>
                <a:gd name="connsiteY2" fmla="*/ 73451 h 124364"/>
                <a:gd name="connsiteX3" fmla="*/ 177801 w 247690"/>
                <a:gd name="connsiteY3" fmla="*/ 38526 h 124364"/>
                <a:gd name="connsiteX4" fmla="*/ 247651 w 247690"/>
                <a:gd name="connsiteY4" fmla="*/ 70276 h 124364"/>
                <a:gd name="connsiteX5" fmla="*/ 187326 w 247690"/>
                <a:gd name="connsiteY5" fmla="*/ 19476 h 124364"/>
                <a:gd name="connsiteX6" fmla="*/ 155576 w 247690"/>
                <a:gd name="connsiteY6" fmla="*/ 426 h 124364"/>
                <a:gd name="connsiteX7" fmla="*/ 123826 w 247690"/>
                <a:gd name="connsiteY7" fmla="*/ 35351 h 124364"/>
                <a:gd name="connsiteX8" fmla="*/ 1 w 247690"/>
                <a:gd name="connsiteY8" fmla="*/ 124251 h 12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90" h="124364">
                  <a:moveTo>
                    <a:pt x="1" y="124251"/>
                  </a:moveTo>
                  <a:cubicBezTo>
                    <a:pt x="-528" y="127426"/>
                    <a:pt x="105834" y="62868"/>
                    <a:pt x="120651" y="54401"/>
                  </a:cubicBezTo>
                  <a:cubicBezTo>
                    <a:pt x="135468" y="45934"/>
                    <a:pt x="79376" y="76097"/>
                    <a:pt x="88901" y="73451"/>
                  </a:cubicBezTo>
                  <a:cubicBezTo>
                    <a:pt x="98426" y="70805"/>
                    <a:pt x="151343" y="39055"/>
                    <a:pt x="177801" y="38526"/>
                  </a:cubicBezTo>
                  <a:cubicBezTo>
                    <a:pt x="204259" y="37997"/>
                    <a:pt x="246064" y="73451"/>
                    <a:pt x="247651" y="70276"/>
                  </a:cubicBezTo>
                  <a:cubicBezTo>
                    <a:pt x="249238" y="67101"/>
                    <a:pt x="202672" y="31118"/>
                    <a:pt x="187326" y="19476"/>
                  </a:cubicBezTo>
                  <a:cubicBezTo>
                    <a:pt x="171980" y="7834"/>
                    <a:pt x="166159" y="-2220"/>
                    <a:pt x="155576" y="426"/>
                  </a:cubicBezTo>
                  <a:cubicBezTo>
                    <a:pt x="144993" y="3072"/>
                    <a:pt x="144993" y="19476"/>
                    <a:pt x="123826" y="35351"/>
                  </a:cubicBezTo>
                  <a:cubicBezTo>
                    <a:pt x="102659" y="51226"/>
                    <a:pt x="530" y="121076"/>
                    <a:pt x="1" y="1242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CFF12BC4-E885-80AE-9395-8900372C5F44}"/>
                </a:ext>
              </a:extLst>
            </p:cNvPr>
            <p:cNvSpPr/>
            <p:nvPr/>
          </p:nvSpPr>
          <p:spPr>
            <a:xfrm>
              <a:off x="497160" y="5711510"/>
              <a:ext cx="114938" cy="120967"/>
            </a:xfrm>
            <a:custGeom>
              <a:avLst/>
              <a:gdLst>
                <a:gd name="connsiteX0" fmla="*/ 1315 w 114938"/>
                <a:gd name="connsiteY0" fmla="*/ 120965 h 120967"/>
                <a:gd name="connsiteX1" fmla="*/ 33065 w 114938"/>
                <a:gd name="connsiteY1" fmla="*/ 32065 h 120967"/>
                <a:gd name="connsiteX2" fmla="*/ 112440 w 114938"/>
                <a:gd name="connsiteY2" fmla="*/ 73340 h 120967"/>
                <a:gd name="connsiteX3" fmla="*/ 96565 w 114938"/>
                <a:gd name="connsiteY3" fmla="*/ 19365 h 120967"/>
                <a:gd name="connsiteX4" fmla="*/ 96565 w 114938"/>
                <a:gd name="connsiteY4" fmla="*/ 6665 h 120967"/>
                <a:gd name="connsiteX5" fmla="*/ 23540 w 114938"/>
                <a:gd name="connsiteY5" fmla="*/ 315 h 120967"/>
                <a:gd name="connsiteX6" fmla="*/ 1315 w 114938"/>
                <a:gd name="connsiteY6" fmla="*/ 16190 h 120967"/>
                <a:gd name="connsiteX7" fmla="*/ 4490 w 114938"/>
                <a:gd name="connsiteY7" fmla="*/ 16190 h 120967"/>
                <a:gd name="connsiteX8" fmla="*/ 20365 w 114938"/>
                <a:gd name="connsiteY8" fmla="*/ 28890 h 120967"/>
                <a:gd name="connsiteX9" fmla="*/ 1315 w 114938"/>
                <a:gd name="connsiteY9" fmla="*/ 120965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938" h="120967">
                  <a:moveTo>
                    <a:pt x="1315" y="120965"/>
                  </a:moveTo>
                  <a:cubicBezTo>
                    <a:pt x="3432" y="121494"/>
                    <a:pt x="14544" y="40002"/>
                    <a:pt x="33065" y="32065"/>
                  </a:cubicBezTo>
                  <a:cubicBezTo>
                    <a:pt x="51586" y="24128"/>
                    <a:pt x="101857" y="75457"/>
                    <a:pt x="112440" y="73340"/>
                  </a:cubicBezTo>
                  <a:cubicBezTo>
                    <a:pt x="123023" y="71223"/>
                    <a:pt x="96565" y="19365"/>
                    <a:pt x="96565" y="19365"/>
                  </a:cubicBezTo>
                  <a:cubicBezTo>
                    <a:pt x="93919" y="8252"/>
                    <a:pt x="108736" y="9840"/>
                    <a:pt x="96565" y="6665"/>
                  </a:cubicBezTo>
                  <a:cubicBezTo>
                    <a:pt x="84394" y="3490"/>
                    <a:pt x="39415" y="-1273"/>
                    <a:pt x="23540" y="315"/>
                  </a:cubicBezTo>
                  <a:cubicBezTo>
                    <a:pt x="7665" y="1902"/>
                    <a:pt x="1315" y="16190"/>
                    <a:pt x="1315" y="16190"/>
                  </a:cubicBezTo>
                  <a:cubicBezTo>
                    <a:pt x="-1860" y="18836"/>
                    <a:pt x="1315" y="14073"/>
                    <a:pt x="4490" y="16190"/>
                  </a:cubicBezTo>
                  <a:cubicBezTo>
                    <a:pt x="7665" y="18307"/>
                    <a:pt x="19307" y="14073"/>
                    <a:pt x="20365" y="28890"/>
                  </a:cubicBezTo>
                  <a:cubicBezTo>
                    <a:pt x="21423" y="43707"/>
                    <a:pt x="-802" y="120436"/>
                    <a:pt x="1315" y="12096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A9ABC94D-CB55-D68C-67BA-5FA0A252BBDB}"/>
                </a:ext>
              </a:extLst>
            </p:cNvPr>
            <p:cNvSpPr/>
            <p:nvPr/>
          </p:nvSpPr>
          <p:spPr>
            <a:xfrm>
              <a:off x="422275" y="5708655"/>
              <a:ext cx="76977" cy="130238"/>
            </a:xfrm>
            <a:custGeom>
              <a:avLst/>
              <a:gdLst>
                <a:gd name="connsiteX0" fmla="*/ 34925 w 76977"/>
                <a:gd name="connsiteY0" fmla="*/ 130170 h 130238"/>
                <a:gd name="connsiteX1" fmla="*/ 76200 w 76977"/>
                <a:gd name="connsiteY1" fmla="*/ 3170 h 130238"/>
                <a:gd name="connsiteX2" fmla="*/ 57150 w 76977"/>
                <a:gd name="connsiteY2" fmla="*/ 41270 h 130238"/>
                <a:gd name="connsiteX3" fmla="*/ 0 w 76977"/>
                <a:gd name="connsiteY3" fmla="*/ 73020 h 130238"/>
                <a:gd name="connsiteX4" fmla="*/ 57150 w 76977"/>
                <a:gd name="connsiteY4" fmla="*/ 22220 h 130238"/>
                <a:gd name="connsiteX5" fmla="*/ 34925 w 76977"/>
                <a:gd name="connsiteY5" fmla="*/ 130170 h 13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77" h="130238">
                  <a:moveTo>
                    <a:pt x="34925" y="130170"/>
                  </a:moveTo>
                  <a:cubicBezTo>
                    <a:pt x="38100" y="126995"/>
                    <a:pt x="72496" y="17987"/>
                    <a:pt x="76200" y="3170"/>
                  </a:cubicBezTo>
                  <a:cubicBezTo>
                    <a:pt x="79904" y="-11647"/>
                    <a:pt x="69850" y="29628"/>
                    <a:pt x="57150" y="41270"/>
                  </a:cubicBezTo>
                  <a:cubicBezTo>
                    <a:pt x="44450" y="52912"/>
                    <a:pt x="0" y="76195"/>
                    <a:pt x="0" y="73020"/>
                  </a:cubicBezTo>
                  <a:cubicBezTo>
                    <a:pt x="0" y="69845"/>
                    <a:pt x="49742" y="19045"/>
                    <a:pt x="57150" y="22220"/>
                  </a:cubicBezTo>
                  <a:cubicBezTo>
                    <a:pt x="64558" y="25395"/>
                    <a:pt x="31750" y="133345"/>
                    <a:pt x="34925" y="1301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38854F47-FD43-AD56-9E3A-A170FC894042}"/>
                </a:ext>
              </a:extLst>
            </p:cNvPr>
            <p:cNvSpPr/>
            <p:nvPr/>
          </p:nvSpPr>
          <p:spPr>
            <a:xfrm>
              <a:off x="533396" y="5807056"/>
              <a:ext cx="76762" cy="527136"/>
            </a:xfrm>
            <a:custGeom>
              <a:avLst/>
              <a:gdLst>
                <a:gd name="connsiteX0" fmla="*/ 4 w 76762"/>
                <a:gd name="connsiteY0" fmla="*/ 19 h 527136"/>
                <a:gd name="connsiteX1" fmla="*/ 50804 w 76762"/>
                <a:gd name="connsiteY1" fmla="*/ 130194 h 527136"/>
                <a:gd name="connsiteX2" fmla="*/ 41279 w 76762"/>
                <a:gd name="connsiteY2" fmla="*/ 215919 h 527136"/>
                <a:gd name="connsiteX3" fmla="*/ 53979 w 76762"/>
                <a:gd name="connsiteY3" fmla="*/ 184169 h 527136"/>
                <a:gd name="connsiteX4" fmla="*/ 57154 w 76762"/>
                <a:gd name="connsiteY4" fmla="*/ 314344 h 527136"/>
                <a:gd name="connsiteX5" fmla="*/ 63504 w 76762"/>
                <a:gd name="connsiteY5" fmla="*/ 387369 h 527136"/>
                <a:gd name="connsiteX6" fmla="*/ 57154 w 76762"/>
                <a:gd name="connsiteY6" fmla="*/ 368319 h 527136"/>
                <a:gd name="connsiteX7" fmla="*/ 73029 w 76762"/>
                <a:gd name="connsiteY7" fmla="*/ 527069 h 527136"/>
                <a:gd name="connsiteX8" fmla="*/ 73029 w 76762"/>
                <a:gd name="connsiteY8" fmla="*/ 384194 h 527136"/>
                <a:gd name="connsiteX9" fmla="*/ 31754 w 76762"/>
                <a:gd name="connsiteY9" fmla="*/ 111144 h 527136"/>
                <a:gd name="connsiteX10" fmla="*/ 47629 w 76762"/>
                <a:gd name="connsiteY10" fmla="*/ 139719 h 527136"/>
                <a:gd name="connsiteX11" fmla="*/ 4 w 76762"/>
                <a:gd name="connsiteY11" fmla="*/ 19 h 5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62" h="527136">
                  <a:moveTo>
                    <a:pt x="4" y="19"/>
                  </a:moveTo>
                  <a:cubicBezTo>
                    <a:pt x="533" y="-1568"/>
                    <a:pt x="43925" y="94211"/>
                    <a:pt x="50804" y="130194"/>
                  </a:cubicBezTo>
                  <a:cubicBezTo>
                    <a:pt x="57683" y="166177"/>
                    <a:pt x="40750" y="206923"/>
                    <a:pt x="41279" y="215919"/>
                  </a:cubicBezTo>
                  <a:cubicBezTo>
                    <a:pt x="41808" y="224915"/>
                    <a:pt x="51333" y="167765"/>
                    <a:pt x="53979" y="184169"/>
                  </a:cubicBezTo>
                  <a:cubicBezTo>
                    <a:pt x="56625" y="200573"/>
                    <a:pt x="55567" y="280477"/>
                    <a:pt x="57154" y="314344"/>
                  </a:cubicBezTo>
                  <a:cubicBezTo>
                    <a:pt x="58741" y="348211"/>
                    <a:pt x="63504" y="378373"/>
                    <a:pt x="63504" y="387369"/>
                  </a:cubicBezTo>
                  <a:cubicBezTo>
                    <a:pt x="63504" y="396365"/>
                    <a:pt x="55567" y="345036"/>
                    <a:pt x="57154" y="368319"/>
                  </a:cubicBezTo>
                  <a:cubicBezTo>
                    <a:pt x="58742" y="391602"/>
                    <a:pt x="70383" y="524423"/>
                    <a:pt x="73029" y="527069"/>
                  </a:cubicBezTo>
                  <a:cubicBezTo>
                    <a:pt x="75675" y="529715"/>
                    <a:pt x="79908" y="453515"/>
                    <a:pt x="73029" y="384194"/>
                  </a:cubicBezTo>
                  <a:cubicBezTo>
                    <a:pt x="66150" y="314873"/>
                    <a:pt x="35987" y="151890"/>
                    <a:pt x="31754" y="111144"/>
                  </a:cubicBezTo>
                  <a:cubicBezTo>
                    <a:pt x="27521" y="70398"/>
                    <a:pt x="53450" y="157711"/>
                    <a:pt x="47629" y="139719"/>
                  </a:cubicBezTo>
                  <a:cubicBezTo>
                    <a:pt x="41808" y="121727"/>
                    <a:pt x="-525" y="1606"/>
                    <a:pt x="4" y="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6D36FF42-D2CC-C957-7872-200C00DF0F2B}"/>
                </a:ext>
              </a:extLst>
            </p:cNvPr>
            <p:cNvSpPr/>
            <p:nvPr/>
          </p:nvSpPr>
          <p:spPr>
            <a:xfrm>
              <a:off x="412731" y="5775279"/>
              <a:ext cx="135771" cy="393863"/>
            </a:xfrm>
            <a:custGeom>
              <a:avLst/>
              <a:gdLst>
                <a:gd name="connsiteX0" fmla="*/ 19 w 135771"/>
                <a:gd name="connsiteY0" fmla="*/ 46 h 393863"/>
                <a:gd name="connsiteX1" fmla="*/ 117494 w 135771"/>
                <a:gd name="connsiteY1" fmla="*/ 171496 h 393863"/>
                <a:gd name="connsiteX2" fmla="*/ 127019 w 135771"/>
                <a:gd name="connsiteY2" fmla="*/ 250871 h 393863"/>
                <a:gd name="connsiteX3" fmla="*/ 123844 w 135771"/>
                <a:gd name="connsiteY3" fmla="*/ 393746 h 393863"/>
                <a:gd name="connsiteX4" fmla="*/ 123844 w 135771"/>
                <a:gd name="connsiteY4" fmla="*/ 273096 h 393863"/>
                <a:gd name="connsiteX5" fmla="*/ 127019 w 135771"/>
                <a:gd name="connsiteY5" fmla="*/ 155621 h 393863"/>
                <a:gd name="connsiteX6" fmla="*/ 19 w 135771"/>
                <a:gd name="connsiteY6" fmla="*/ 46 h 39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71" h="393863">
                  <a:moveTo>
                    <a:pt x="19" y="46"/>
                  </a:moveTo>
                  <a:cubicBezTo>
                    <a:pt x="-1569" y="2692"/>
                    <a:pt x="96327" y="129692"/>
                    <a:pt x="117494" y="171496"/>
                  </a:cubicBezTo>
                  <a:cubicBezTo>
                    <a:pt x="138661" y="213300"/>
                    <a:pt x="125961" y="213829"/>
                    <a:pt x="127019" y="250871"/>
                  </a:cubicBezTo>
                  <a:cubicBezTo>
                    <a:pt x="128077" y="287913"/>
                    <a:pt x="124373" y="390042"/>
                    <a:pt x="123844" y="393746"/>
                  </a:cubicBezTo>
                  <a:cubicBezTo>
                    <a:pt x="123315" y="397450"/>
                    <a:pt x="123315" y="312783"/>
                    <a:pt x="123844" y="273096"/>
                  </a:cubicBezTo>
                  <a:cubicBezTo>
                    <a:pt x="124373" y="233409"/>
                    <a:pt x="148186" y="201658"/>
                    <a:pt x="127019" y="155621"/>
                  </a:cubicBezTo>
                  <a:cubicBezTo>
                    <a:pt x="105852" y="109584"/>
                    <a:pt x="1607" y="-2600"/>
                    <a:pt x="19" y="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E378EC39-3364-CE6B-1DC8-BC6FC1819B0C}"/>
                </a:ext>
              </a:extLst>
            </p:cNvPr>
            <p:cNvSpPr/>
            <p:nvPr/>
          </p:nvSpPr>
          <p:spPr>
            <a:xfrm>
              <a:off x="548180" y="6092690"/>
              <a:ext cx="145953" cy="317653"/>
            </a:xfrm>
            <a:custGeom>
              <a:avLst/>
              <a:gdLst>
                <a:gd name="connsiteX0" fmla="*/ 10620 w 145953"/>
                <a:gd name="connsiteY0" fmla="*/ 135 h 317653"/>
                <a:gd name="connsiteX1" fmla="*/ 13795 w 145953"/>
                <a:gd name="connsiteY1" fmla="*/ 101735 h 317653"/>
                <a:gd name="connsiteX2" fmla="*/ 42370 w 145953"/>
                <a:gd name="connsiteY2" fmla="*/ 193810 h 317653"/>
                <a:gd name="connsiteX3" fmla="*/ 39195 w 145953"/>
                <a:gd name="connsiteY3" fmla="*/ 174760 h 317653"/>
                <a:gd name="connsiteX4" fmla="*/ 143970 w 145953"/>
                <a:gd name="connsiteY4" fmla="*/ 314460 h 317653"/>
                <a:gd name="connsiteX5" fmla="*/ 102695 w 145953"/>
                <a:gd name="connsiteY5" fmla="*/ 266835 h 317653"/>
                <a:gd name="connsiteX6" fmla="*/ 39195 w 145953"/>
                <a:gd name="connsiteY6" fmla="*/ 200160 h 317653"/>
                <a:gd name="connsiteX7" fmla="*/ 1095 w 145953"/>
                <a:gd name="connsiteY7" fmla="*/ 123960 h 317653"/>
                <a:gd name="connsiteX8" fmla="*/ 10620 w 145953"/>
                <a:gd name="connsiteY8" fmla="*/ 135 h 3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3" h="317653">
                  <a:moveTo>
                    <a:pt x="10620" y="135"/>
                  </a:moveTo>
                  <a:cubicBezTo>
                    <a:pt x="12737" y="-3569"/>
                    <a:pt x="8503" y="69456"/>
                    <a:pt x="13795" y="101735"/>
                  </a:cubicBezTo>
                  <a:cubicBezTo>
                    <a:pt x="19087" y="134014"/>
                    <a:pt x="38137" y="181639"/>
                    <a:pt x="42370" y="193810"/>
                  </a:cubicBezTo>
                  <a:cubicBezTo>
                    <a:pt x="46603" y="205981"/>
                    <a:pt x="22262" y="154652"/>
                    <a:pt x="39195" y="174760"/>
                  </a:cubicBezTo>
                  <a:cubicBezTo>
                    <a:pt x="56128" y="194868"/>
                    <a:pt x="133387" y="299114"/>
                    <a:pt x="143970" y="314460"/>
                  </a:cubicBezTo>
                  <a:cubicBezTo>
                    <a:pt x="154553" y="329806"/>
                    <a:pt x="120157" y="285885"/>
                    <a:pt x="102695" y="266835"/>
                  </a:cubicBezTo>
                  <a:cubicBezTo>
                    <a:pt x="85233" y="247785"/>
                    <a:pt x="56128" y="223973"/>
                    <a:pt x="39195" y="200160"/>
                  </a:cubicBezTo>
                  <a:cubicBezTo>
                    <a:pt x="22262" y="176348"/>
                    <a:pt x="5857" y="155710"/>
                    <a:pt x="1095" y="123960"/>
                  </a:cubicBezTo>
                  <a:cubicBezTo>
                    <a:pt x="-3667" y="92210"/>
                    <a:pt x="8503" y="3839"/>
                    <a:pt x="10620" y="1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30C47F17-0286-AEE1-E0A6-F186D97770D9}"/>
                </a:ext>
              </a:extLst>
            </p:cNvPr>
            <p:cNvSpPr/>
            <p:nvPr/>
          </p:nvSpPr>
          <p:spPr>
            <a:xfrm>
              <a:off x="599958" y="5834894"/>
              <a:ext cx="65090" cy="236061"/>
            </a:xfrm>
            <a:custGeom>
              <a:avLst/>
              <a:gdLst>
                <a:gd name="connsiteX0" fmla="*/ 3292 w 65090"/>
                <a:gd name="connsiteY0" fmla="*/ 756 h 236061"/>
                <a:gd name="connsiteX1" fmla="*/ 3292 w 65090"/>
                <a:gd name="connsiteY1" fmla="*/ 165856 h 236061"/>
                <a:gd name="connsiteX2" fmla="*/ 25517 w 65090"/>
                <a:gd name="connsiteY2" fmla="*/ 124581 h 236061"/>
                <a:gd name="connsiteX3" fmla="*/ 63617 w 65090"/>
                <a:gd name="connsiteY3" fmla="*/ 235706 h 236061"/>
                <a:gd name="connsiteX4" fmla="*/ 57267 w 65090"/>
                <a:gd name="connsiteY4" fmla="*/ 156331 h 236061"/>
                <a:gd name="connsiteX5" fmla="*/ 57267 w 65090"/>
                <a:gd name="connsiteY5" fmla="*/ 57906 h 236061"/>
                <a:gd name="connsiteX6" fmla="*/ 41392 w 65090"/>
                <a:gd name="connsiteY6" fmla="*/ 153156 h 236061"/>
                <a:gd name="connsiteX7" fmla="*/ 3292 w 65090"/>
                <a:gd name="connsiteY7" fmla="*/ 105531 h 236061"/>
                <a:gd name="connsiteX8" fmla="*/ 3292 w 65090"/>
                <a:gd name="connsiteY8" fmla="*/ 756 h 23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0" h="236061">
                  <a:moveTo>
                    <a:pt x="3292" y="756"/>
                  </a:moveTo>
                  <a:cubicBezTo>
                    <a:pt x="3292" y="10810"/>
                    <a:pt x="-412" y="145218"/>
                    <a:pt x="3292" y="165856"/>
                  </a:cubicBezTo>
                  <a:cubicBezTo>
                    <a:pt x="6996" y="186494"/>
                    <a:pt x="15463" y="112939"/>
                    <a:pt x="25517" y="124581"/>
                  </a:cubicBezTo>
                  <a:cubicBezTo>
                    <a:pt x="35571" y="136223"/>
                    <a:pt x="58325" y="230414"/>
                    <a:pt x="63617" y="235706"/>
                  </a:cubicBezTo>
                  <a:cubicBezTo>
                    <a:pt x="68909" y="240998"/>
                    <a:pt x="58325" y="185964"/>
                    <a:pt x="57267" y="156331"/>
                  </a:cubicBezTo>
                  <a:cubicBezTo>
                    <a:pt x="56209" y="126698"/>
                    <a:pt x="59913" y="58435"/>
                    <a:pt x="57267" y="57906"/>
                  </a:cubicBezTo>
                  <a:cubicBezTo>
                    <a:pt x="54621" y="57377"/>
                    <a:pt x="50388" y="145219"/>
                    <a:pt x="41392" y="153156"/>
                  </a:cubicBezTo>
                  <a:cubicBezTo>
                    <a:pt x="32396" y="161094"/>
                    <a:pt x="10700" y="127227"/>
                    <a:pt x="3292" y="105531"/>
                  </a:cubicBezTo>
                  <a:cubicBezTo>
                    <a:pt x="-4116" y="83835"/>
                    <a:pt x="3292" y="-9298"/>
                    <a:pt x="3292" y="7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4D20B6AC-67A2-5C86-6F6E-1CF27D921414}"/>
                </a:ext>
              </a:extLst>
            </p:cNvPr>
            <p:cNvSpPr/>
            <p:nvPr/>
          </p:nvSpPr>
          <p:spPr>
            <a:xfrm>
              <a:off x="633176" y="6203571"/>
              <a:ext cx="119310" cy="254389"/>
            </a:xfrm>
            <a:custGeom>
              <a:avLst/>
              <a:gdLst>
                <a:gd name="connsiteX0" fmla="*/ 4999 w 119310"/>
                <a:gd name="connsiteY0" fmla="*/ 379 h 254389"/>
                <a:gd name="connsiteX1" fmla="*/ 14524 w 119310"/>
                <a:gd name="connsiteY1" fmla="*/ 105154 h 254389"/>
                <a:gd name="connsiteX2" fmla="*/ 46274 w 119310"/>
                <a:gd name="connsiteY2" fmla="*/ 168654 h 254389"/>
                <a:gd name="connsiteX3" fmla="*/ 33574 w 119310"/>
                <a:gd name="connsiteY3" fmla="*/ 143254 h 254389"/>
                <a:gd name="connsiteX4" fmla="*/ 119299 w 119310"/>
                <a:gd name="connsiteY4" fmla="*/ 254379 h 254389"/>
                <a:gd name="connsiteX5" fmla="*/ 27224 w 119310"/>
                <a:gd name="connsiteY5" fmla="*/ 149604 h 254389"/>
                <a:gd name="connsiteX6" fmla="*/ 1824 w 119310"/>
                <a:gd name="connsiteY6" fmla="*/ 73404 h 254389"/>
                <a:gd name="connsiteX7" fmla="*/ 4999 w 119310"/>
                <a:gd name="connsiteY7" fmla="*/ 379 h 25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10" h="254389">
                  <a:moveTo>
                    <a:pt x="4999" y="379"/>
                  </a:moveTo>
                  <a:cubicBezTo>
                    <a:pt x="7116" y="5671"/>
                    <a:pt x="7645" y="77108"/>
                    <a:pt x="14524" y="105154"/>
                  </a:cubicBezTo>
                  <a:cubicBezTo>
                    <a:pt x="21403" y="133200"/>
                    <a:pt x="46274" y="168654"/>
                    <a:pt x="46274" y="168654"/>
                  </a:cubicBezTo>
                  <a:cubicBezTo>
                    <a:pt x="49449" y="175004"/>
                    <a:pt x="21403" y="128967"/>
                    <a:pt x="33574" y="143254"/>
                  </a:cubicBezTo>
                  <a:cubicBezTo>
                    <a:pt x="45745" y="157541"/>
                    <a:pt x="120357" y="253321"/>
                    <a:pt x="119299" y="254379"/>
                  </a:cubicBezTo>
                  <a:cubicBezTo>
                    <a:pt x="118241" y="255437"/>
                    <a:pt x="46803" y="179767"/>
                    <a:pt x="27224" y="149604"/>
                  </a:cubicBezTo>
                  <a:cubicBezTo>
                    <a:pt x="7645" y="119442"/>
                    <a:pt x="6586" y="100391"/>
                    <a:pt x="1824" y="73404"/>
                  </a:cubicBezTo>
                  <a:cubicBezTo>
                    <a:pt x="-2938" y="46417"/>
                    <a:pt x="2882" y="-4913"/>
                    <a:pt x="4999" y="3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99A50A76-4DD7-2DB3-3FBC-3974A8E189C4}"/>
                </a:ext>
              </a:extLst>
            </p:cNvPr>
            <p:cNvSpPr/>
            <p:nvPr/>
          </p:nvSpPr>
          <p:spPr>
            <a:xfrm>
              <a:off x="720535" y="6187835"/>
              <a:ext cx="63814" cy="254342"/>
            </a:xfrm>
            <a:custGeom>
              <a:avLst/>
              <a:gdLst>
                <a:gd name="connsiteX0" fmla="*/ 6540 w 63814"/>
                <a:gd name="connsiteY0" fmla="*/ 240 h 254342"/>
                <a:gd name="connsiteX1" fmla="*/ 41465 w 63814"/>
                <a:gd name="connsiteY1" fmla="*/ 105015 h 254342"/>
                <a:gd name="connsiteX2" fmla="*/ 44640 w 63814"/>
                <a:gd name="connsiteY2" fmla="*/ 158990 h 254342"/>
                <a:gd name="connsiteX3" fmla="*/ 41465 w 63814"/>
                <a:gd name="connsiteY3" fmla="*/ 181215 h 254342"/>
                <a:gd name="connsiteX4" fmla="*/ 41465 w 63814"/>
                <a:gd name="connsiteY4" fmla="*/ 212965 h 254342"/>
                <a:gd name="connsiteX5" fmla="*/ 190 w 63814"/>
                <a:gd name="connsiteY5" fmla="*/ 254240 h 254342"/>
                <a:gd name="connsiteX6" fmla="*/ 60515 w 63814"/>
                <a:gd name="connsiteY6" fmla="*/ 200265 h 254342"/>
                <a:gd name="connsiteX7" fmla="*/ 50990 w 63814"/>
                <a:gd name="connsiteY7" fmla="*/ 136765 h 254342"/>
                <a:gd name="connsiteX8" fmla="*/ 6540 w 63814"/>
                <a:gd name="connsiteY8" fmla="*/ 240 h 2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4" h="254342">
                  <a:moveTo>
                    <a:pt x="6540" y="240"/>
                  </a:moveTo>
                  <a:cubicBezTo>
                    <a:pt x="4953" y="-5052"/>
                    <a:pt x="35115" y="78557"/>
                    <a:pt x="41465" y="105015"/>
                  </a:cubicBezTo>
                  <a:cubicBezTo>
                    <a:pt x="47815" y="131473"/>
                    <a:pt x="44640" y="146290"/>
                    <a:pt x="44640" y="158990"/>
                  </a:cubicBezTo>
                  <a:cubicBezTo>
                    <a:pt x="44640" y="171690"/>
                    <a:pt x="41994" y="172219"/>
                    <a:pt x="41465" y="181215"/>
                  </a:cubicBezTo>
                  <a:cubicBezTo>
                    <a:pt x="40936" y="190211"/>
                    <a:pt x="48344" y="200794"/>
                    <a:pt x="41465" y="212965"/>
                  </a:cubicBezTo>
                  <a:cubicBezTo>
                    <a:pt x="34586" y="225136"/>
                    <a:pt x="-2985" y="256357"/>
                    <a:pt x="190" y="254240"/>
                  </a:cubicBezTo>
                  <a:cubicBezTo>
                    <a:pt x="3365" y="252123"/>
                    <a:pt x="52048" y="219844"/>
                    <a:pt x="60515" y="200265"/>
                  </a:cubicBezTo>
                  <a:cubicBezTo>
                    <a:pt x="68982" y="180686"/>
                    <a:pt x="59457" y="166398"/>
                    <a:pt x="50990" y="136765"/>
                  </a:cubicBezTo>
                  <a:cubicBezTo>
                    <a:pt x="42523" y="107132"/>
                    <a:pt x="8127" y="5532"/>
                    <a:pt x="6540" y="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C2965842-05AD-C24D-AA90-7E2267309570}"/>
                </a:ext>
              </a:extLst>
            </p:cNvPr>
            <p:cNvSpPr/>
            <p:nvPr/>
          </p:nvSpPr>
          <p:spPr>
            <a:xfrm>
              <a:off x="625441" y="6165850"/>
              <a:ext cx="95284" cy="48225"/>
            </a:xfrm>
            <a:custGeom>
              <a:avLst/>
              <a:gdLst>
                <a:gd name="connsiteX0" fmla="*/ 95284 w 95284"/>
                <a:gd name="connsiteY0" fmla="*/ 0 h 48225"/>
                <a:gd name="connsiteX1" fmla="*/ 34 w 95284"/>
                <a:gd name="connsiteY1" fmla="*/ 47625 h 48225"/>
                <a:gd name="connsiteX2" fmla="*/ 95284 w 95284"/>
                <a:gd name="connsiteY2" fmla="*/ 0 h 4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84" h="48225">
                  <a:moveTo>
                    <a:pt x="95284" y="0"/>
                  </a:moveTo>
                  <a:cubicBezTo>
                    <a:pt x="95284" y="0"/>
                    <a:pt x="2151" y="40746"/>
                    <a:pt x="34" y="47625"/>
                  </a:cubicBezTo>
                  <a:cubicBezTo>
                    <a:pt x="-2083" y="54504"/>
                    <a:pt x="95284" y="0"/>
                    <a:pt x="9528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699FABD9-C2C4-9742-7E08-1013265FDAB1}"/>
                </a:ext>
              </a:extLst>
            </p:cNvPr>
            <p:cNvSpPr/>
            <p:nvPr/>
          </p:nvSpPr>
          <p:spPr>
            <a:xfrm>
              <a:off x="707779" y="6159161"/>
              <a:ext cx="68924" cy="216276"/>
            </a:xfrm>
            <a:custGeom>
              <a:avLst/>
              <a:gdLst>
                <a:gd name="connsiteX0" fmla="*/ 246 w 68924"/>
                <a:gd name="connsiteY0" fmla="*/ 339 h 216276"/>
                <a:gd name="connsiteX1" fmla="*/ 44696 w 68924"/>
                <a:gd name="connsiteY1" fmla="*/ 140039 h 216276"/>
                <a:gd name="connsiteX2" fmla="*/ 54221 w 68924"/>
                <a:gd name="connsiteY2" fmla="*/ 216239 h 216276"/>
                <a:gd name="connsiteX3" fmla="*/ 60571 w 68924"/>
                <a:gd name="connsiteY3" fmla="*/ 149564 h 216276"/>
                <a:gd name="connsiteX4" fmla="*/ 66921 w 68924"/>
                <a:gd name="connsiteY4" fmla="*/ 101939 h 216276"/>
                <a:gd name="connsiteX5" fmla="*/ 246 w 68924"/>
                <a:gd name="connsiteY5" fmla="*/ 339 h 21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4" h="216276">
                  <a:moveTo>
                    <a:pt x="246" y="339"/>
                  </a:moveTo>
                  <a:cubicBezTo>
                    <a:pt x="-3458" y="6689"/>
                    <a:pt x="35700" y="104056"/>
                    <a:pt x="44696" y="140039"/>
                  </a:cubicBezTo>
                  <a:cubicBezTo>
                    <a:pt x="53692" y="176022"/>
                    <a:pt x="51575" y="214652"/>
                    <a:pt x="54221" y="216239"/>
                  </a:cubicBezTo>
                  <a:cubicBezTo>
                    <a:pt x="56867" y="217827"/>
                    <a:pt x="58454" y="168614"/>
                    <a:pt x="60571" y="149564"/>
                  </a:cubicBezTo>
                  <a:cubicBezTo>
                    <a:pt x="62688" y="130514"/>
                    <a:pt x="73271" y="125222"/>
                    <a:pt x="66921" y="101939"/>
                  </a:cubicBezTo>
                  <a:cubicBezTo>
                    <a:pt x="60571" y="78656"/>
                    <a:pt x="3950" y="-6011"/>
                    <a:pt x="246" y="3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895E245E-6007-3529-E01D-328FBC085776}"/>
                </a:ext>
              </a:extLst>
            </p:cNvPr>
            <p:cNvSpPr/>
            <p:nvPr/>
          </p:nvSpPr>
          <p:spPr>
            <a:xfrm>
              <a:off x="992772" y="5579095"/>
              <a:ext cx="42337" cy="371604"/>
            </a:xfrm>
            <a:custGeom>
              <a:avLst/>
              <a:gdLst>
                <a:gd name="connsiteX0" fmla="*/ 42278 w 42337"/>
                <a:gd name="connsiteY0" fmla="*/ 18430 h 371604"/>
                <a:gd name="connsiteX1" fmla="*/ 10528 w 42337"/>
                <a:gd name="connsiteY1" fmla="*/ 354980 h 371604"/>
                <a:gd name="connsiteX2" fmla="*/ 26403 w 42337"/>
                <a:gd name="connsiteY2" fmla="*/ 294655 h 371604"/>
                <a:gd name="connsiteX3" fmla="*/ 1003 w 42337"/>
                <a:gd name="connsiteY3" fmla="*/ 72405 h 371604"/>
                <a:gd name="connsiteX4" fmla="*/ 42278 w 42337"/>
                <a:gd name="connsiteY4" fmla="*/ 18430 h 37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7" h="371604">
                  <a:moveTo>
                    <a:pt x="42278" y="18430"/>
                  </a:moveTo>
                  <a:cubicBezTo>
                    <a:pt x="43865" y="65526"/>
                    <a:pt x="13174" y="308943"/>
                    <a:pt x="10528" y="354980"/>
                  </a:cubicBezTo>
                  <a:cubicBezTo>
                    <a:pt x="7882" y="401017"/>
                    <a:pt x="27990" y="341751"/>
                    <a:pt x="26403" y="294655"/>
                  </a:cubicBezTo>
                  <a:cubicBezTo>
                    <a:pt x="24816" y="247559"/>
                    <a:pt x="-5876" y="121088"/>
                    <a:pt x="1003" y="72405"/>
                  </a:cubicBezTo>
                  <a:cubicBezTo>
                    <a:pt x="7882" y="23722"/>
                    <a:pt x="40691" y="-28666"/>
                    <a:pt x="42278" y="184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293D7274-DC8A-C0AB-A24A-8F716A730213}"/>
                </a:ext>
              </a:extLst>
            </p:cNvPr>
            <p:cNvSpPr/>
            <p:nvPr/>
          </p:nvSpPr>
          <p:spPr>
            <a:xfrm>
              <a:off x="908849" y="5943597"/>
              <a:ext cx="69915" cy="311749"/>
            </a:xfrm>
            <a:custGeom>
              <a:avLst/>
              <a:gdLst>
                <a:gd name="connsiteX0" fmla="*/ 62701 w 69915"/>
                <a:gd name="connsiteY0" fmla="*/ 3 h 311749"/>
                <a:gd name="connsiteX1" fmla="*/ 43651 w 69915"/>
                <a:gd name="connsiteY1" fmla="*/ 73028 h 311749"/>
                <a:gd name="connsiteX2" fmla="*/ 53176 w 69915"/>
                <a:gd name="connsiteY2" fmla="*/ 152403 h 311749"/>
                <a:gd name="connsiteX3" fmla="*/ 46826 w 69915"/>
                <a:gd name="connsiteY3" fmla="*/ 311153 h 311749"/>
                <a:gd name="connsiteX4" fmla="*/ 69051 w 69915"/>
                <a:gd name="connsiteY4" fmla="*/ 200028 h 311749"/>
                <a:gd name="connsiteX5" fmla="*/ 11901 w 69915"/>
                <a:gd name="connsiteY5" fmla="*/ 34928 h 311749"/>
                <a:gd name="connsiteX6" fmla="*/ 2376 w 69915"/>
                <a:gd name="connsiteY6" fmla="*/ 69853 h 311749"/>
                <a:gd name="connsiteX7" fmla="*/ 62701 w 69915"/>
                <a:gd name="connsiteY7" fmla="*/ 3 h 31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15" h="311749">
                  <a:moveTo>
                    <a:pt x="62701" y="3"/>
                  </a:moveTo>
                  <a:cubicBezTo>
                    <a:pt x="69580" y="532"/>
                    <a:pt x="45238" y="47628"/>
                    <a:pt x="43651" y="73028"/>
                  </a:cubicBezTo>
                  <a:cubicBezTo>
                    <a:pt x="42063" y="98428"/>
                    <a:pt x="52647" y="112716"/>
                    <a:pt x="53176" y="152403"/>
                  </a:cubicBezTo>
                  <a:cubicBezTo>
                    <a:pt x="53705" y="192090"/>
                    <a:pt x="44180" y="303216"/>
                    <a:pt x="46826" y="311153"/>
                  </a:cubicBezTo>
                  <a:cubicBezTo>
                    <a:pt x="49472" y="319090"/>
                    <a:pt x="74872" y="246065"/>
                    <a:pt x="69051" y="200028"/>
                  </a:cubicBezTo>
                  <a:cubicBezTo>
                    <a:pt x="63230" y="153991"/>
                    <a:pt x="23013" y="56624"/>
                    <a:pt x="11901" y="34928"/>
                  </a:cubicBezTo>
                  <a:cubicBezTo>
                    <a:pt x="789" y="13232"/>
                    <a:pt x="-2916" y="71440"/>
                    <a:pt x="2376" y="69853"/>
                  </a:cubicBezTo>
                  <a:cubicBezTo>
                    <a:pt x="7668" y="68266"/>
                    <a:pt x="55822" y="-526"/>
                    <a:pt x="62701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52641077-A377-4806-D068-761C98038E53}"/>
                </a:ext>
              </a:extLst>
            </p:cNvPr>
            <p:cNvSpPr/>
            <p:nvPr/>
          </p:nvSpPr>
          <p:spPr>
            <a:xfrm>
              <a:off x="1056848" y="5466804"/>
              <a:ext cx="203860" cy="260898"/>
            </a:xfrm>
            <a:custGeom>
              <a:avLst/>
              <a:gdLst>
                <a:gd name="connsiteX0" fmla="*/ 203627 w 203860"/>
                <a:gd name="connsiteY0" fmla="*/ 546 h 260898"/>
                <a:gd name="connsiteX1" fmla="*/ 51227 w 203860"/>
                <a:gd name="connsiteY1" fmla="*/ 127546 h 260898"/>
                <a:gd name="connsiteX2" fmla="*/ 427 w 203860"/>
                <a:gd name="connsiteY2" fmla="*/ 260896 h 260898"/>
                <a:gd name="connsiteX3" fmla="*/ 73452 w 203860"/>
                <a:gd name="connsiteY3" fmla="*/ 124371 h 260898"/>
                <a:gd name="connsiteX4" fmla="*/ 13127 w 203860"/>
                <a:gd name="connsiteY4" fmla="*/ 178346 h 260898"/>
                <a:gd name="connsiteX5" fmla="*/ 203627 w 203860"/>
                <a:gd name="connsiteY5" fmla="*/ 546 h 2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60" h="260898">
                  <a:moveTo>
                    <a:pt x="203627" y="546"/>
                  </a:moveTo>
                  <a:cubicBezTo>
                    <a:pt x="209977" y="-7921"/>
                    <a:pt x="85094" y="84154"/>
                    <a:pt x="51227" y="127546"/>
                  </a:cubicBezTo>
                  <a:cubicBezTo>
                    <a:pt x="17360" y="170938"/>
                    <a:pt x="-3277" y="261425"/>
                    <a:pt x="427" y="260896"/>
                  </a:cubicBezTo>
                  <a:cubicBezTo>
                    <a:pt x="4131" y="260367"/>
                    <a:pt x="71335" y="138129"/>
                    <a:pt x="73452" y="124371"/>
                  </a:cubicBezTo>
                  <a:cubicBezTo>
                    <a:pt x="75569" y="110613"/>
                    <a:pt x="-5394" y="196867"/>
                    <a:pt x="13127" y="178346"/>
                  </a:cubicBezTo>
                  <a:cubicBezTo>
                    <a:pt x="31648" y="159825"/>
                    <a:pt x="197277" y="9013"/>
                    <a:pt x="203627" y="5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B40CCE30-DF88-9EA8-9A7D-25FB090B76F2}"/>
                </a:ext>
              </a:extLst>
            </p:cNvPr>
            <p:cNvSpPr/>
            <p:nvPr/>
          </p:nvSpPr>
          <p:spPr>
            <a:xfrm>
              <a:off x="1080052" y="5784017"/>
              <a:ext cx="60093" cy="468010"/>
            </a:xfrm>
            <a:custGeom>
              <a:avLst/>
              <a:gdLst>
                <a:gd name="connsiteX0" fmla="*/ 5798 w 60093"/>
                <a:gd name="connsiteY0" fmla="*/ 833 h 468010"/>
                <a:gd name="connsiteX1" fmla="*/ 2623 w 60093"/>
                <a:gd name="connsiteY1" fmla="*/ 99258 h 468010"/>
                <a:gd name="connsiteX2" fmla="*/ 34373 w 60093"/>
                <a:gd name="connsiteY2" fmla="*/ 200858 h 468010"/>
                <a:gd name="connsiteX3" fmla="*/ 37548 w 60093"/>
                <a:gd name="connsiteY3" fmla="*/ 162758 h 468010"/>
                <a:gd name="connsiteX4" fmla="*/ 59773 w 60093"/>
                <a:gd name="connsiteY4" fmla="*/ 254833 h 468010"/>
                <a:gd name="connsiteX5" fmla="*/ 37548 w 60093"/>
                <a:gd name="connsiteY5" fmla="*/ 327858 h 468010"/>
                <a:gd name="connsiteX6" fmla="*/ 21673 w 60093"/>
                <a:gd name="connsiteY6" fmla="*/ 467558 h 468010"/>
                <a:gd name="connsiteX7" fmla="*/ 59773 w 60093"/>
                <a:gd name="connsiteY7" fmla="*/ 277058 h 468010"/>
                <a:gd name="connsiteX8" fmla="*/ 37548 w 60093"/>
                <a:gd name="connsiteY8" fmla="*/ 156408 h 468010"/>
                <a:gd name="connsiteX9" fmla="*/ 5798 w 60093"/>
                <a:gd name="connsiteY9" fmla="*/ 833 h 46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93" h="468010">
                  <a:moveTo>
                    <a:pt x="5798" y="833"/>
                  </a:moveTo>
                  <a:cubicBezTo>
                    <a:pt x="-23" y="-8692"/>
                    <a:pt x="-2139" y="65921"/>
                    <a:pt x="2623" y="99258"/>
                  </a:cubicBezTo>
                  <a:cubicBezTo>
                    <a:pt x="7385" y="132595"/>
                    <a:pt x="28552" y="190275"/>
                    <a:pt x="34373" y="200858"/>
                  </a:cubicBezTo>
                  <a:cubicBezTo>
                    <a:pt x="40194" y="211441"/>
                    <a:pt x="33315" y="153762"/>
                    <a:pt x="37548" y="162758"/>
                  </a:cubicBezTo>
                  <a:cubicBezTo>
                    <a:pt x="41781" y="171754"/>
                    <a:pt x="59773" y="227316"/>
                    <a:pt x="59773" y="254833"/>
                  </a:cubicBezTo>
                  <a:cubicBezTo>
                    <a:pt x="59773" y="282350"/>
                    <a:pt x="43898" y="292404"/>
                    <a:pt x="37548" y="327858"/>
                  </a:cubicBezTo>
                  <a:cubicBezTo>
                    <a:pt x="31198" y="363312"/>
                    <a:pt x="17969" y="476025"/>
                    <a:pt x="21673" y="467558"/>
                  </a:cubicBezTo>
                  <a:cubicBezTo>
                    <a:pt x="25377" y="459091"/>
                    <a:pt x="57127" y="328916"/>
                    <a:pt x="59773" y="277058"/>
                  </a:cubicBezTo>
                  <a:cubicBezTo>
                    <a:pt x="62419" y="225200"/>
                    <a:pt x="48131" y="195037"/>
                    <a:pt x="37548" y="156408"/>
                  </a:cubicBezTo>
                  <a:cubicBezTo>
                    <a:pt x="26965" y="117779"/>
                    <a:pt x="11619" y="10358"/>
                    <a:pt x="5798" y="8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22BF87CE-8BFC-C2CA-72D9-779E9D4C4753}"/>
                </a:ext>
              </a:extLst>
            </p:cNvPr>
            <p:cNvSpPr/>
            <p:nvPr/>
          </p:nvSpPr>
          <p:spPr>
            <a:xfrm>
              <a:off x="1088743" y="5676836"/>
              <a:ext cx="101889" cy="127064"/>
            </a:xfrm>
            <a:custGeom>
              <a:avLst/>
              <a:gdLst>
                <a:gd name="connsiteX0" fmla="*/ 98707 w 101889"/>
                <a:gd name="connsiteY0" fmla="*/ 64 h 127064"/>
                <a:gd name="connsiteX1" fmla="*/ 12982 w 101889"/>
                <a:gd name="connsiteY1" fmla="*/ 88964 h 127064"/>
                <a:gd name="connsiteX2" fmla="*/ 60607 w 101889"/>
                <a:gd name="connsiteY2" fmla="*/ 73089 h 127064"/>
                <a:gd name="connsiteX3" fmla="*/ 101882 w 101889"/>
                <a:gd name="connsiteY3" fmla="*/ 127064 h 127064"/>
                <a:gd name="connsiteX4" fmla="*/ 57432 w 101889"/>
                <a:gd name="connsiteY4" fmla="*/ 73089 h 127064"/>
                <a:gd name="connsiteX5" fmla="*/ 282 w 101889"/>
                <a:gd name="connsiteY5" fmla="*/ 104839 h 127064"/>
                <a:gd name="connsiteX6" fmla="*/ 98707 w 101889"/>
                <a:gd name="connsiteY6" fmla="*/ 64 h 12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89" h="127064">
                  <a:moveTo>
                    <a:pt x="98707" y="64"/>
                  </a:moveTo>
                  <a:cubicBezTo>
                    <a:pt x="100824" y="-2582"/>
                    <a:pt x="19332" y="76793"/>
                    <a:pt x="12982" y="88964"/>
                  </a:cubicBezTo>
                  <a:cubicBezTo>
                    <a:pt x="6632" y="101135"/>
                    <a:pt x="45790" y="66739"/>
                    <a:pt x="60607" y="73089"/>
                  </a:cubicBezTo>
                  <a:cubicBezTo>
                    <a:pt x="75424" y="79439"/>
                    <a:pt x="102411" y="127064"/>
                    <a:pt x="101882" y="127064"/>
                  </a:cubicBezTo>
                  <a:cubicBezTo>
                    <a:pt x="101353" y="127064"/>
                    <a:pt x="74365" y="76793"/>
                    <a:pt x="57432" y="73089"/>
                  </a:cubicBezTo>
                  <a:cubicBezTo>
                    <a:pt x="40499" y="69385"/>
                    <a:pt x="-3951" y="115422"/>
                    <a:pt x="282" y="104839"/>
                  </a:cubicBezTo>
                  <a:cubicBezTo>
                    <a:pt x="4515" y="94256"/>
                    <a:pt x="96590" y="2710"/>
                    <a:pt x="98707" y="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8B627DD0-F377-9E7C-CCDD-5F6D3E6FE568}"/>
                </a:ext>
              </a:extLst>
            </p:cNvPr>
            <p:cNvSpPr/>
            <p:nvPr/>
          </p:nvSpPr>
          <p:spPr>
            <a:xfrm>
              <a:off x="31633" y="5748308"/>
              <a:ext cx="257932" cy="651467"/>
            </a:xfrm>
            <a:custGeom>
              <a:avLst/>
              <a:gdLst>
                <a:gd name="connsiteX0" fmla="*/ 257292 w 257932"/>
                <a:gd name="connsiteY0" fmla="*/ 1617 h 651467"/>
                <a:gd name="connsiteX1" fmla="*/ 82667 w 257932"/>
                <a:gd name="connsiteY1" fmla="*/ 246092 h 651467"/>
                <a:gd name="connsiteX2" fmla="*/ 60442 w 257932"/>
                <a:gd name="connsiteY2" fmla="*/ 331817 h 651467"/>
                <a:gd name="connsiteX3" fmla="*/ 60442 w 257932"/>
                <a:gd name="connsiteY3" fmla="*/ 411192 h 651467"/>
                <a:gd name="connsiteX4" fmla="*/ 35042 w 257932"/>
                <a:gd name="connsiteY4" fmla="*/ 363567 h 651467"/>
                <a:gd name="connsiteX5" fmla="*/ 38217 w 257932"/>
                <a:gd name="connsiteY5" fmla="*/ 439767 h 651467"/>
                <a:gd name="connsiteX6" fmla="*/ 50917 w 257932"/>
                <a:gd name="connsiteY6" fmla="*/ 382617 h 651467"/>
                <a:gd name="connsiteX7" fmla="*/ 133467 w 257932"/>
                <a:gd name="connsiteY7" fmla="*/ 646142 h 651467"/>
                <a:gd name="connsiteX8" fmla="*/ 127117 w 257932"/>
                <a:gd name="connsiteY8" fmla="*/ 544542 h 651467"/>
                <a:gd name="connsiteX9" fmla="*/ 117 w 257932"/>
                <a:gd name="connsiteY9" fmla="*/ 366742 h 651467"/>
                <a:gd name="connsiteX10" fmla="*/ 104892 w 257932"/>
                <a:gd name="connsiteY10" fmla="*/ 204817 h 651467"/>
                <a:gd name="connsiteX11" fmla="*/ 139817 w 257932"/>
                <a:gd name="connsiteY11" fmla="*/ 141317 h 651467"/>
                <a:gd name="connsiteX12" fmla="*/ 257292 w 257932"/>
                <a:gd name="connsiteY12" fmla="*/ 1617 h 6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32" h="651467">
                  <a:moveTo>
                    <a:pt x="257292" y="1617"/>
                  </a:moveTo>
                  <a:cubicBezTo>
                    <a:pt x="247767" y="19080"/>
                    <a:pt x="115475" y="191059"/>
                    <a:pt x="82667" y="246092"/>
                  </a:cubicBezTo>
                  <a:cubicBezTo>
                    <a:pt x="49859" y="301125"/>
                    <a:pt x="64146" y="304300"/>
                    <a:pt x="60442" y="331817"/>
                  </a:cubicBezTo>
                  <a:cubicBezTo>
                    <a:pt x="56738" y="359334"/>
                    <a:pt x="64675" y="405900"/>
                    <a:pt x="60442" y="411192"/>
                  </a:cubicBezTo>
                  <a:cubicBezTo>
                    <a:pt x="56209" y="416484"/>
                    <a:pt x="38746" y="358805"/>
                    <a:pt x="35042" y="363567"/>
                  </a:cubicBezTo>
                  <a:cubicBezTo>
                    <a:pt x="31338" y="368329"/>
                    <a:pt x="35571" y="436592"/>
                    <a:pt x="38217" y="439767"/>
                  </a:cubicBezTo>
                  <a:cubicBezTo>
                    <a:pt x="40863" y="442942"/>
                    <a:pt x="35042" y="348221"/>
                    <a:pt x="50917" y="382617"/>
                  </a:cubicBezTo>
                  <a:cubicBezTo>
                    <a:pt x="66792" y="417013"/>
                    <a:pt x="120767" y="619155"/>
                    <a:pt x="133467" y="646142"/>
                  </a:cubicBezTo>
                  <a:cubicBezTo>
                    <a:pt x="146167" y="673129"/>
                    <a:pt x="149342" y="591109"/>
                    <a:pt x="127117" y="544542"/>
                  </a:cubicBezTo>
                  <a:cubicBezTo>
                    <a:pt x="104892" y="497975"/>
                    <a:pt x="3821" y="423363"/>
                    <a:pt x="117" y="366742"/>
                  </a:cubicBezTo>
                  <a:cubicBezTo>
                    <a:pt x="-3587" y="310121"/>
                    <a:pt x="81609" y="242388"/>
                    <a:pt x="104892" y="204817"/>
                  </a:cubicBezTo>
                  <a:cubicBezTo>
                    <a:pt x="128175" y="167246"/>
                    <a:pt x="112300" y="169363"/>
                    <a:pt x="139817" y="141317"/>
                  </a:cubicBezTo>
                  <a:cubicBezTo>
                    <a:pt x="167334" y="113271"/>
                    <a:pt x="266817" y="-15846"/>
                    <a:pt x="257292" y="16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5317B004-2958-4742-095E-283AC07F9864}"/>
                </a:ext>
              </a:extLst>
            </p:cNvPr>
            <p:cNvSpPr/>
            <p:nvPr/>
          </p:nvSpPr>
          <p:spPr>
            <a:xfrm>
              <a:off x="288760" y="5723810"/>
              <a:ext cx="248751" cy="251547"/>
            </a:xfrm>
            <a:custGeom>
              <a:avLst/>
              <a:gdLst>
                <a:gd name="connsiteX0" fmla="*/ 165 w 248751"/>
                <a:gd name="connsiteY0" fmla="*/ 715 h 251547"/>
                <a:gd name="connsiteX1" fmla="*/ 89065 w 248751"/>
                <a:gd name="connsiteY1" fmla="*/ 64215 h 251547"/>
                <a:gd name="connsiteX2" fmla="*/ 89065 w 248751"/>
                <a:gd name="connsiteY2" fmla="*/ 32465 h 251547"/>
                <a:gd name="connsiteX3" fmla="*/ 200190 w 248751"/>
                <a:gd name="connsiteY3" fmla="*/ 194390 h 251547"/>
                <a:gd name="connsiteX4" fmla="*/ 247815 w 248751"/>
                <a:gd name="connsiteY4" fmla="*/ 251540 h 251547"/>
                <a:gd name="connsiteX5" fmla="*/ 225590 w 248751"/>
                <a:gd name="connsiteY5" fmla="*/ 197565 h 251547"/>
                <a:gd name="connsiteX6" fmla="*/ 152565 w 248751"/>
                <a:gd name="connsiteY6" fmla="*/ 83265 h 251547"/>
                <a:gd name="connsiteX7" fmla="*/ 114465 w 248751"/>
                <a:gd name="connsiteY7" fmla="*/ 32465 h 251547"/>
                <a:gd name="connsiteX8" fmla="*/ 165 w 248751"/>
                <a:gd name="connsiteY8" fmla="*/ 715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751" h="251547">
                  <a:moveTo>
                    <a:pt x="165" y="715"/>
                  </a:moveTo>
                  <a:cubicBezTo>
                    <a:pt x="-4068" y="6007"/>
                    <a:pt x="74248" y="58923"/>
                    <a:pt x="89065" y="64215"/>
                  </a:cubicBezTo>
                  <a:cubicBezTo>
                    <a:pt x="103882" y="69507"/>
                    <a:pt x="70544" y="10769"/>
                    <a:pt x="89065" y="32465"/>
                  </a:cubicBezTo>
                  <a:cubicBezTo>
                    <a:pt x="107586" y="54161"/>
                    <a:pt x="173732" y="157878"/>
                    <a:pt x="200190" y="194390"/>
                  </a:cubicBezTo>
                  <a:cubicBezTo>
                    <a:pt x="226648" y="230902"/>
                    <a:pt x="243582" y="251011"/>
                    <a:pt x="247815" y="251540"/>
                  </a:cubicBezTo>
                  <a:cubicBezTo>
                    <a:pt x="252048" y="252069"/>
                    <a:pt x="241465" y="225611"/>
                    <a:pt x="225590" y="197565"/>
                  </a:cubicBezTo>
                  <a:cubicBezTo>
                    <a:pt x="209715" y="169519"/>
                    <a:pt x="171086" y="110782"/>
                    <a:pt x="152565" y="83265"/>
                  </a:cubicBezTo>
                  <a:cubicBezTo>
                    <a:pt x="134044" y="55748"/>
                    <a:pt x="138807" y="44107"/>
                    <a:pt x="114465" y="32465"/>
                  </a:cubicBezTo>
                  <a:cubicBezTo>
                    <a:pt x="90123" y="20823"/>
                    <a:pt x="4398" y="-4577"/>
                    <a:pt x="165" y="7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947BF0D0-2D95-B82D-F9B6-C1096C231FD6}"/>
                </a:ext>
              </a:extLst>
            </p:cNvPr>
            <p:cNvSpPr/>
            <p:nvPr/>
          </p:nvSpPr>
          <p:spPr>
            <a:xfrm>
              <a:off x="482458" y="5924301"/>
              <a:ext cx="73319" cy="238555"/>
            </a:xfrm>
            <a:custGeom>
              <a:avLst/>
              <a:gdLst>
                <a:gd name="connsiteX0" fmla="*/ 142 w 73319"/>
                <a:gd name="connsiteY0" fmla="*/ 249 h 238555"/>
                <a:gd name="connsiteX1" fmla="*/ 38242 w 73319"/>
                <a:gd name="connsiteY1" fmla="*/ 152649 h 238555"/>
                <a:gd name="connsiteX2" fmla="*/ 35067 w 73319"/>
                <a:gd name="connsiteY2" fmla="*/ 238374 h 238555"/>
                <a:gd name="connsiteX3" fmla="*/ 44592 w 73319"/>
                <a:gd name="connsiteY3" fmla="*/ 171699 h 238555"/>
                <a:gd name="connsiteX4" fmla="*/ 73167 w 73319"/>
                <a:gd name="connsiteY4" fmla="*/ 54224 h 238555"/>
                <a:gd name="connsiteX5" fmla="*/ 54117 w 73319"/>
                <a:gd name="connsiteY5" fmla="*/ 114549 h 238555"/>
                <a:gd name="connsiteX6" fmla="*/ 142 w 73319"/>
                <a:gd name="connsiteY6" fmla="*/ 249 h 23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19" h="238555">
                  <a:moveTo>
                    <a:pt x="142" y="249"/>
                  </a:moveTo>
                  <a:cubicBezTo>
                    <a:pt x="-2504" y="6599"/>
                    <a:pt x="32421" y="112962"/>
                    <a:pt x="38242" y="152649"/>
                  </a:cubicBezTo>
                  <a:cubicBezTo>
                    <a:pt x="44063" y="192336"/>
                    <a:pt x="34009" y="235199"/>
                    <a:pt x="35067" y="238374"/>
                  </a:cubicBezTo>
                  <a:cubicBezTo>
                    <a:pt x="36125" y="241549"/>
                    <a:pt x="38242" y="202391"/>
                    <a:pt x="44592" y="171699"/>
                  </a:cubicBezTo>
                  <a:cubicBezTo>
                    <a:pt x="50942" y="141007"/>
                    <a:pt x="71580" y="63749"/>
                    <a:pt x="73167" y="54224"/>
                  </a:cubicBezTo>
                  <a:cubicBezTo>
                    <a:pt x="74755" y="44699"/>
                    <a:pt x="63642" y="118253"/>
                    <a:pt x="54117" y="114549"/>
                  </a:cubicBezTo>
                  <a:cubicBezTo>
                    <a:pt x="44592" y="110845"/>
                    <a:pt x="2788" y="-6101"/>
                    <a:pt x="142" y="2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F480B81D-A1D1-9E14-AB52-95C2A38BCBB2}"/>
                </a:ext>
              </a:extLst>
            </p:cNvPr>
            <p:cNvSpPr/>
            <p:nvPr/>
          </p:nvSpPr>
          <p:spPr>
            <a:xfrm>
              <a:off x="469846" y="6095810"/>
              <a:ext cx="95965" cy="190128"/>
            </a:xfrm>
            <a:custGeom>
              <a:avLst/>
              <a:gdLst>
                <a:gd name="connsiteX0" fmla="*/ 12754 w 95965"/>
                <a:gd name="connsiteY0" fmla="*/ 190 h 190128"/>
                <a:gd name="connsiteX1" fmla="*/ 19104 w 95965"/>
                <a:gd name="connsiteY1" fmla="*/ 136715 h 190128"/>
                <a:gd name="connsiteX2" fmla="*/ 31804 w 95965"/>
                <a:gd name="connsiteY2" fmla="*/ 177990 h 190128"/>
                <a:gd name="connsiteX3" fmla="*/ 63554 w 95965"/>
                <a:gd name="connsiteY3" fmla="*/ 187515 h 190128"/>
                <a:gd name="connsiteX4" fmla="*/ 95304 w 95965"/>
                <a:gd name="connsiteY4" fmla="*/ 136715 h 190128"/>
                <a:gd name="connsiteX5" fmla="*/ 79429 w 95965"/>
                <a:gd name="connsiteY5" fmla="*/ 187515 h 190128"/>
                <a:gd name="connsiteX6" fmla="*/ 15929 w 95965"/>
                <a:gd name="connsiteY6" fmla="*/ 174815 h 190128"/>
                <a:gd name="connsiteX7" fmla="*/ 54 w 95965"/>
                <a:gd name="connsiteY7" fmla="*/ 108140 h 190128"/>
                <a:gd name="connsiteX8" fmla="*/ 12754 w 95965"/>
                <a:gd name="connsiteY8" fmla="*/ 190 h 19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5" h="190128">
                  <a:moveTo>
                    <a:pt x="12754" y="190"/>
                  </a:moveTo>
                  <a:cubicBezTo>
                    <a:pt x="15929" y="4952"/>
                    <a:pt x="15929" y="107082"/>
                    <a:pt x="19104" y="136715"/>
                  </a:cubicBezTo>
                  <a:cubicBezTo>
                    <a:pt x="22279" y="166348"/>
                    <a:pt x="24396" y="169523"/>
                    <a:pt x="31804" y="177990"/>
                  </a:cubicBezTo>
                  <a:cubicBezTo>
                    <a:pt x="39212" y="186457"/>
                    <a:pt x="52971" y="194394"/>
                    <a:pt x="63554" y="187515"/>
                  </a:cubicBezTo>
                  <a:cubicBezTo>
                    <a:pt x="74137" y="180636"/>
                    <a:pt x="92658" y="136715"/>
                    <a:pt x="95304" y="136715"/>
                  </a:cubicBezTo>
                  <a:cubicBezTo>
                    <a:pt x="97950" y="136715"/>
                    <a:pt x="92658" y="181165"/>
                    <a:pt x="79429" y="187515"/>
                  </a:cubicBezTo>
                  <a:cubicBezTo>
                    <a:pt x="66200" y="193865"/>
                    <a:pt x="29158" y="188044"/>
                    <a:pt x="15929" y="174815"/>
                  </a:cubicBezTo>
                  <a:cubicBezTo>
                    <a:pt x="2700" y="161586"/>
                    <a:pt x="-475" y="135127"/>
                    <a:pt x="54" y="108140"/>
                  </a:cubicBezTo>
                  <a:cubicBezTo>
                    <a:pt x="583" y="81153"/>
                    <a:pt x="9579" y="-4572"/>
                    <a:pt x="12754" y="1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6BB3482D-1291-765F-D95C-B59AE850245F}"/>
                </a:ext>
              </a:extLst>
            </p:cNvPr>
            <p:cNvSpPr/>
            <p:nvPr/>
          </p:nvSpPr>
          <p:spPr>
            <a:xfrm>
              <a:off x="479278" y="6064617"/>
              <a:ext cx="78985" cy="226019"/>
            </a:xfrm>
            <a:custGeom>
              <a:avLst/>
              <a:gdLst>
                <a:gd name="connsiteX0" fmla="*/ 147 w 78985"/>
                <a:gd name="connsiteY0" fmla="*/ 123458 h 226019"/>
                <a:gd name="connsiteX1" fmla="*/ 54122 w 78985"/>
                <a:gd name="connsiteY1" fmla="*/ 21858 h 226019"/>
                <a:gd name="connsiteX2" fmla="*/ 47772 w 78985"/>
                <a:gd name="connsiteY2" fmla="*/ 53608 h 226019"/>
                <a:gd name="connsiteX3" fmla="*/ 57297 w 78985"/>
                <a:gd name="connsiteY3" fmla="*/ 139333 h 226019"/>
                <a:gd name="connsiteX4" fmla="*/ 73172 w 78985"/>
                <a:gd name="connsiteY4" fmla="*/ 221883 h 226019"/>
                <a:gd name="connsiteX5" fmla="*/ 73172 w 78985"/>
                <a:gd name="connsiteY5" fmla="*/ 2808 h 226019"/>
                <a:gd name="connsiteX6" fmla="*/ 147 w 78985"/>
                <a:gd name="connsiteY6" fmla="*/ 123458 h 22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85" h="226019">
                  <a:moveTo>
                    <a:pt x="147" y="123458"/>
                  </a:moveTo>
                  <a:cubicBezTo>
                    <a:pt x="-3028" y="126633"/>
                    <a:pt x="46185" y="33500"/>
                    <a:pt x="54122" y="21858"/>
                  </a:cubicBezTo>
                  <a:cubicBezTo>
                    <a:pt x="62060" y="10216"/>
                    <a:pt x="47243" y="34029"/>
                    <a:pt x="47772" y="53608"/>
                  </a:cubicBezTo>
                  <a:cubicBezTo>
                    <a:pt x="48301" y="73187"/>
                    <a:pt x="53064" y="111287"/>
                    <a:pt x="57297" y="139333"/>
                  </a:cubicBezTo>
                  <a:cubicBezTo>
                    <a:pt x="61530" y="167379"/>
                    <a:pt x="70526" y="244637"/>
                    <a:pt x="73172" y="221883"/>
                  </a:cubicBezTo>
                  <a:cubicBezTo>
                    <a:pt x="75818" y="199129"/>
                    <a:pt x="84814" y="27150"/>
                    <a:pt x="73172" y="2808"/>
                  </a:cubicBezTo>
                  <a:cubicBezTo>
                    <a:pt x="61530" y="-21534"/>
                    <a:pt x="3322" y="120283"/>
                    <a:pt x="147" y="1234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2D4C6227-2C94-1639-5DFB-1E2315442A2C}"/>
                </a:ext>
              </a:extLst>
            </p:cNvPr>
            <p:cNvSpPr/>
            <p:nvPr/>
          </p:nvSpPr>
          <p:spPr>
            <a:xfrm>
              <a:off x="332316" y="5790887"/>
              <a:ext cx="185363" cy="397349"/>
            </a:xfrm>
            <a:custGeom>
              <a:avLst/>
              <a:gdLst>
                <a:gd name="connsiteX0" fmla="*/ 4234 w 185363"/>
                <a:gd name="connsiteY0" fmla="*/ 313 h 397349"/>
                <a:gd name="connsiteX1" fmla="*/ 10584 w 185363"/>
                <a:gd name="connsiteY1" fmla="*/ 66988 h 397349"/>
                <a:gd name="connsiteX2" fmla="*/ 89959 w 185363"/>
                <a:gd name="connsiteY2" fmla="*/ 124138 h 397349"/>
                <a:gd name="connsiteX3" fmla="*/ 58209 w 185363"/>
                <a:gd name="connsiteY3" fmla="*/ 130488 h 397349"/>
                <a:gd name="connsiteX4" fmla="*/ 124884 w 185363"/>
                <a:gd name="connsiteY4" fmla="*/ 184463 h 397349"/>
                <a:gd name="connsiteX5" fmla="*/ 112184 w 185363"/>
                <a:gd name="connsiteY5" fmla="*/ 228913 h 397349"/>
                <a:gd name="connsiteX6" fmla="*/ 185209 w 185363"/>
                <a:gd name="connsiteY6" fmla="*/ 209863 h 397349"/>
                <a:gd name="connsiteX7" fmla="*/ 131234 w 185363"/>
                <a:gd name="connsiteY7" fmla="*/ 263838 h 397349"/>
                <a:gd name="connsiteX8" fmla="*/ 121709 w 185363"/>
                <a:gd name="connsiteY8" fmla="*/ 317813 h 397349"/>
                <a:gd name="connsiteX9" fmla="*/ 115359 w 185363"/>
                <a:gd name="connsiteY9" fmla="*/ 397188 h 397349"/>
                <a:gd name="connsiteX10" fmla="*/ 109009 w 185363"/>
                <a:gd name="connsiteY10" fmla="*/ 295588 h 397349"/>
                <a:gd name="connsiteX11" fmla="*/ 156634 w 185363"/>
                <a:gd name="connsiteY11" fmla="*/ 203513 h 397349"/>
                <a:gd name="connsiteX12" fmla="*/ 74084 w 185363"/>
                <a:gd name="connsiteY12" fmla="*/ 57463 h 397349"/>
                <a:gd name="connsiteX13" fmla="*/ 115359 w 185363"/>
                <a:gd name="connsiteY13" fmla="*/ 143188 h 397349"/>
                <a:gd name="connsiteX14" fmla="*/ 42334 w 185363"/>
                <a:gd name="connsiteY14" fmla="*/ 95563 h 397349"/>
                <a:gd name="connsiteX15" fmla="*/ 4234 w 185363"/>
                <a:gd name="connsiteY15" fmla="*/ 313 h 39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363" h="397349">
                  <a:moveTo>
                    <a:pt x="4234" y="313"/>
                  </a:moveTo>
                  <a:cubicBezTo>
                    <a:pt x="-1058" y="-4450"/>
                    <a:pt x="-3703" y="46351"/>
                    <a:pt x="10584" y="66988"/>
                  </a:cubicBezTo>
                  <a:cubicBezTo>
                    <a:pt x="24871" y="87625"/>
                    <a:pt x="82022" y="113555"/>
                    <a:pt x="89959" y="124138"/>
                  </a:cubicBezTo>
                  <a:cubicBezTo>
                    <a:pt x="97896" y="134721"/>
                    <a:pt x="52388" y="120434"/>
                    <a:pt x="58209" y="130488"/>
                  </a:cubicBezTo>
                  <a:cubicBezTo>
                    <a:pt x="64030" y="140542"/>
                    <a:pt x="115888" y="168059"/>
                    <a:pt x="124884" y="184463"/>
                  </a:cubicBezTo>
                  <a:cubicBezTo>
                    <a:pt x="133880" y="200867"/>
                    <a:pt x="102130" y="224680"/>
                    <a:pt x="112184" y="228913"/>
                  </a:cubicBezTo>
                  <a:cubicBezTo>
                    <a:pt x="122238" y="233146"/>
                    <a:pt x="182034" y="204042"/>
                    <a:pt x="185209" y="209863"/>
                  </a:cubicBezTo>
                  <a:cubicBezTo>
                    <a:pt x="188384" y="215684"/>
                    <a:pt x="141817" y="245846"/>
                    <a:pt x="131234" y="263838"/>
                  </a:cubicBezTo>
                  <a:cubicBezTo>
                    <a:pt x="120651" y="281830"/>
                    <a:pt x="124355" y="295588"/>
                    <a:pt x="121709" y="317813"/>
                  </a:cubicBezTo>
                  <a:cubicBezTo>
                    <a:pt x="119063" y="340038"/>
                    <a:pt x="117476" y="400892"/>
                    <a:pt x="115359" y="397188"/>
                  </a:cubicBezTo>
                  <a:cubicBezTo>
                    <a:pt x="113242" y="393484"/>
                    <a:pt x="102130" y="327867"/>
                    <a:pt x="109009" y="295588"/>
                  </a:cubicBezTo>
                  <a:cubicBezTo>
                    <a:pt x="115888" y="263309"/>
                    <a:pt x="162455" y="243200"/>
                    <a:pt x="156634" y="203513"/>
                  </a:cubicBezTo>
                  <a:cubicBezTo>
                    <a:pt x="150813" y="163826"/>
                    <a:pt x="80963" y="67517"/>
                    <a:pt x="74084" y="57463"/>
                  </a:cubicBezTo>
                  <a:cubicBezTo>
                    <a:pt x="67205" y="47409"/>
                    <a:pt x="120651" y="136838"/>
                    <a:pt x="115359" y="143188"/>
                  </a:cubicBezTo>
                  <a:cubicBezTo>
                    <a:pt x="110067" y="149538"/>
                    <a:pt x="62442" y="115142"/>
                    <a:pt x="42334" y="95563"/>
                  </a:cubicBezTo>
                  <a:cubicBezTo>
                    <a:pt x="22226" y="75984"/>
                    <a:pt x="9526" y="5076"/>
                    <a:pt x="4234" y="3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7A18D11E-75F6-E26E-CE27-9FD81457514E}"/>
                </a:ext>
              </a:extLst>
            </p:cNvPr>
            <p:cNvSpPr/>
            <p:nvPr/>
          </p:nvSpPr>
          <p:spPr>
            <a:xfrm>
              <a:off x="300233" y="5781029"/>
              <a:ext cx="169733" cy="233157"/>
            </a:xfrm>
            <a:custGeom>
              <a:avLst/>
              <a:gdLst>
                <a:gd name="connsiteX0" fmla="*/ 1392 w 169733"/>
                <a:gd name="connsiteY0" fmla="*/ 646 h 233157"/>
                <a:gd name="connsiteX1" fmla="*/ 4567 w 169733"/>
                <a:gd name="connsiteY1" fmla="*/ 114946 h 233157"/>
                <a:gd name="connsiteX2" fmla="*/ 42667 w 169733"/>
                <a:gd name="connsiteY2" fmla="*/ 216546 h 233157"/>
                <a:gd name="connsiteX3" fmla="*/ 49017 w 169733"/>
                <a:gd name="connsiteY3" fmla="*/ 178446 h 233157"/>
                <a:gd name="connsiteX4" fmla="*/ 83942 w 169733"/>
                <a:gd name="connsiteY4" fmla="*/ 232421 h 233157"/>
                <a:gd name="connsiteX5" fmla="*/ 169667 w 169733"/>
                <a:gd name="connsiteY5" fmla="*/ 210196 h 233157"/>
                <a:gd name="connsiteX6" fmla="*/ 96642 w 169733"/>
                <a:gd name="connsiteY6" fmla="*/ 216546 h 233157"/>
                <a:gd name="connsiteX7" fmla="*/ 10917 w 169733"/>
                <a:gd name="connsiteY7" fmla="*/ 168921 h 233157"/>
                <a:gd name="connsiteX8" fmla="*/ 1392 w 169733"/>
                <a:gd name="connsiteY8" fmla="*/ 646 h 23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33" h="233157">
                  <a:moveTo>
                    <a:pt x="1392" y="646"/>
                  </a:moveTo>
                  <a:cubicBezTo>
                    <a:pt x="334" y="-8350"/>
                    <a:pt x="-2312" y="78963"/>
                    <a:pt x="4567" y="114946"/>
                  </a:cubicBezTo>
                  <a:cubicBezTo>
                    <a:pt x="11446" y="150929"/>
                    <a:pt x="35259" y="205963"/>
                    <a:pt x="42667" y="216546"/>
                  </a:cubicBezTo>
                  <a:cubicBezTo>
                    <a:pt x="50075" y="227129"/>
                    <a:pt x="42138" y="175800"/>
                    <a:pt x="49017" y="178446"/>
                  </a:cubicBezTo>
                  <a:cubicBezTo>
                    <a:pt x="55896" y="181092"/>
                    <a:pt x="63834" y="227129"/>
                    <a:pt x="83942" y="232421"/>
                  </a:cubicBezTo>
                  <a:cubicBezTo>
                    <a:pt x="104050" y="237713"/>
                    <a:pt x="167550" y="212842"/>
                    <a:pt x="169667" y="210196"/>
                  </a:cubicBezTo>
                  <a:cubicBezTo>
                    <a:pt x="171784" y="207550"/>
                    <a:pt x="123100" y="223425"/>
                    <a:pt x="96642" y="216546"/>
                  </a:cubicBezTo>
                  <a:cubicBezTo>
                    <a:pt x="70184" y="209667"/>
                    <a:pt x="25205" y="201200"/>
                    <a:pt x="10917" y="168921"/>
                  </a:cubicBezTo>
                  <a:cubicBezTo>
                    <a:pt x="-3371" y="136642"/>
                    <a:pt x="2450" y="9642"/>
                    <a:pt x="1392" y="6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FED348F4-3E9C-59C2-B169-53BC4E88487F}"/>
                </a:ext>
              </a:extLst>
            </p:cNvPr>
            <p:cNvSpPr/>
            <p:nvPr/>
          </p:nvSpPr>
          <p:spPr>
            <a:xfrm>
              <a:off x="373801" y="5994138"/>
              <a:ext cx="143978" cy="286961"/>
            </a:xfrm>
            <a:custGeom>
              <a:avLst/>
              <a:gdLst>
                <a:gd name="connsiteX0" fmla="*/ 23074 w 143978"/>
                <a:gd name="connsiteY0" fmla="*/ 262 h 286961"/>
                <a:gd name="connsiteX1" fmla="*/ 13549 w 143978"/>
                <a:gd name="connsiteY1" fmla="*/ 105037 h 286961"/>
                <a:gd name="connsiteX2" fmla="*/ 42124 w 143978"/>
                <a:gd name="connsiteY2" fmla="*/ 203462 h 286961"/>
                <a:gd name="connsiteX3" fmla="*/ 32599 w 143978"/>
                <a:gd name="connsiteY3" fmla="*/ 168537 h 286961"/>
                <a:gd name="connsiteX4" fmla="*/ 143724 w 143978"/>
                <a:gd name="connsiteY4" fmla="*/ 286012 h 286961"/>
                <a:gd name="connsiteX5" fmla="*/ 61174 w 143978"/>
                <a:gd name="connsiteY5" fmla="*/ 219337 h 286961"/>
                <a:gd name="connsiteX6" fmla="*/ 849 w 143978"/>
                <a:gd name="connsiteY6" fmla="*/ 136787 h 286961"/>
                <a:gd name="connsiteX7" fmla="*/ 23074 w 143978"/>
                <a:gd name="connsiteY7" fmla="*/ 262 h 2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78" h="286961">
                  <a:moveTo>
                    <a:pt x="23074" y="262"/>
                  </a:moveTo>
                  <a:cubicBezTo>
                    <a:pt x="25191" y="-5030"/>
                    <a:pt x="10374" y="71170"/>
                    <a:pt x="13549" y="105037"/>
                  </a:cubicBezTo>
                  <a:cubicBezTo>
                    <a:pt x="16724" y="138904"/>
                    <a:pt x="38949" y="192879"/>
                    <a:pt x="42124" y="203462"/>
                  </a:cubicBezTo>
                  <a:cubicBezTo>
                    <a:pt x="45299" y="214045"/>
                    <a:pt x="15666" y="154779"/>
                    <a:pt x="32599" y="168537"/>
                  </a:cubicBezTo>
                  <a:cubicBezTo>
                    <a:pt x="49532" y="182295"/>
                    <a:pt x="138961" y="277545"/>
                    <a:pt x="143724" y="286012"/>
                  </a:cubicBezTo>
                  <a:cubicBezTo>
                    <a:pt x="148487" y="294479"/>
                    <a:pt x="84986" y="244208"/>
                    <a:pt x="61174" y="219337"/>
                  </a:cubicBezTo>
                  <a:cubicBezTo>
                    <a:pt x="37362" y="194466"/>
                    <a:pt x="6670" y="165891"/>
                    <a:pt x="849" y="136787"/>
                  </a:cubicBezTo>
                  <a:cubicBezTo>
                    <a:pt x="-4972" y="107683"/>
                    <a:pt x="20957" y="5554"/>
                    <a:pt x="23074" y="2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0937D32-DA98-770E-EC92-639A6EA19A0D}"/>
                </a:ext>
              </a:extLst>
            </p:cNvPr>
            <p:cNvSpPr/>
            <p:nvPr/>
          </p:nvSpPr>
          <p:spPr>
            <a:xfrm>
              <a:off x="120414" y="5873363"/>
              <a:ext cx="223385" cy="163068"/>
            </a:xfrm>
            <a:custGeom>
              <a:avLst/>
              <a:gdLst>
                <a:gd name="connsiteX0" fmla="*/ 139936 w 223385"/>
                <a:gd name="connsiteY0" fmla="*/ 387 h 163068"/>
                <a:gd name="connsiteX1" fmla="*/ 139936 w 223385"/>
                <a:gd name="connsiteY1" fmla="*/ 67062 h 163068"/>
                <a:gd name="connsiteX2" fmla="*/ 190736 w 223385"/>
                <a:gd name="connsiteY2" fmla="*/ 130562 h 163068"/>
                <a:gd name="connsiteX3" fmla="*/ 222486 w 223385"/>
                <a:gd name="connsiteY3" fmla="*/ 149612 h 163068"/>
                <a:gd name="connsiteX4" fmla="*/ 155811 w 223385"/>
                <a:gd name="connsiteY4" fmla="*/ 149612 h 163068"/>
                <a:gd name="connsiteX5" fmla="*/ 35161 w 223385"/>
                <a:gd name="connsiteY5" fmla="*/ 162312 h 163068"/>
                <a:gd name="connsiteX6" fmla="*/ 3411 w 223385"/>
                <a:gd name="connsiteY6" fmla="*/ 124212 h 163068"/>
                <a:gd name="connsiteX7" fmla="*/ 101836 w 223385"/>
                <a:gd name="connsiteY7" fmla="*/ 143262 h 163068"/>
                <a:gd name="connsiteX8" fmla="*/ 79611 w 223385"/>
                <a:gd name="connsiteY8" fmla="*/ 111512 h 163068"/>
                <a:gd name="connsiteX9" fmla="*/ 174861 w 223385"/>
                <a:gd name="connsiteY9" fmla="*/ 130562 h 163068"/>
                <a:gd name="connsiteX10" fmla="*/ 146286 w 223385"/>
                <a:gd name="connsiteY10" fmla="*/ 98812 h 163068"/>
                <a:gd name="connsiteX11" fmla="*/ 139936 w 223385"/>
                <a:gd name="connsiteY11" fmla="*/ 387 h 1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385" h="163068">
                  <a:moveTo>
                    <a:pt x="139936" y="387"/>
                  </a:moveTo>
                  <a:cubicBezTo>
                    <a:pt x="138878" y="-4904"/>
                    <a:pt x="131469" y="45366"/>
                    <a:pt x="139936" y="67062"/>
                  </a:cubicBezTo>
                  <a:cubicBezTo>
                    <a:pt x="148403" y="88758"/>
                    <a:pt x="176978" y="116804"/>
                    <a:pt x="190736" y="130562"/>
                  </a:cubicBezTo>
                  <a:cubicBezTo>
                    <a:pt x="204494" y="144320"/>
                    <a:pt x="228307" y="146437"/>
                    <a:pt x="222486" y="149612"/>
                  </a:cubicBezTo>
                  <a:cubicBezTo>
                    <a:pt x="216665" y="152787"/>
                    <a:pt x="187032" y="147495"/>
                    <a:pt x="155811" y="149612"/>
                  </a:cubicBezTo>
                  <a:cubicBezTo>
                    <a:pt x="124590" y="151729"/>
                    <a:pt x="60561" y="166545"/>
                    <a:pt x="35161" y="162312"/>
                  </a:cubicBezTo>
                  <a:cubicBezTo>
                    <a:pt x="9761" y="158079"/>
                    <a:pt x="-7702" y="127387"/>
                    <a:pt x="3411" y="124212"/>
                  </a:cubicBezTo>
                  <a:cubicBezTo>
                    <a:pt x="14524" y="121037"/>
                    <a:pt x="89136" y="145379"/>
                    <a:pt x="101836" y="143262"/>
                  </a:cubicBezTo>
                  <a:cubicBezTo>
                    <a:pt x="114536" y="141145"/>
                    <a:pt x="67440" y="113629"/>
                    <a:pt x="79611" y="111512"/>
                  </a:cubicBezTo>
                  <a:cubicBezTo>
                    <a:pt x="91782" y="109395"/>
                    <a:pt x="163749" y="132679"/>
                    <a:pt x="174861" y="130562"/>
                  </a:cubicBezTo>
                  <a:cubicBezTo>
                    <a:pt x="185973" y="128445"/>
                    <a:pt x="153165" y="114158"/>
                    <a:pt x="146286" y="98812"/>
                  </a:cubicBezTo>
                  <a:cubicBezTo>
                    <a:pt x="139407" y="83466"/>
                    <a:pt x="140994" y="5678"/>
                    <a:pt x="139936" y="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E0CA1FC9-358D-F6E5-3C83-686BF1F6DA55}"/>
                </a:ext>
              </a:extLst>
            </p:cNvPr>
            <p:cNvSpPr/>
            <p:nvPr/>
          </p:nvSpPr>
          <p:spPr>
            <a:xfrm>
              <a:off x="261762" y="6054708"/>
              <a:ext cx="126469" cy="64695"/>
            </a:xfrm>
            <a:custGeom>
              <a:avLst/>
              <a:gdLst>
                <a:gd name="connsiteX0" fmla="*/ 125588 w 126469"/>
                <a:gd name="connsiteY0" fmla="*/ 60342 h 64695"/>
                <a:gd name="connsiteX1" fmla="*/ 1763 w 126469"/>
                <a:gd name="connsiteY1" fmla="*/ 17 h 64695"/>
                <a:gd name="connsiteX2" fmla="*/ 55738 w 126469"/>
                <a:gd name="connsiteY2" fmla="*/ 53992 h 64695"/>
                <a:gd name="connsiteX3" fmla="*/ 125588 w 126469"/>
                <a:gd name="connsiteY3" fmla="*/ 60342 h 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9" h="64695">
                  <a:moveTo>
                    <a:pt x="125588" y="60342"/>
                  </a:moveTo>
                  <a:cubicBezTo>
                    <a:pt x="116592" y="51346"/>
                    <a:pt x="13405" y="1075"/>
                    <a:pt x="1763" y="17"/>
                  </a:cubicBezTo>
                  <a:cubicBezTo>
                    <a:pt x="-9879" y="-1041"/>
                    <a:pt x="39334" y="44996"/>
                    <a:pt x="55738" y="53992"/>
                  </a:cubicBezTo>
                  <a:cubicBezTo>
                    <a:pt x="72142" y="62988"/>
                    <a:pt x="134584" y="69338"/>
                    <a:pt x="125588" y="603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07F65207-C3D8-9D46-C0AD-66A43785D04A}"/>
                </a:ext>
              </a:extLst>
            </p:cNvPr>
            <p:cNvSpPr/>
            <p:nvPr/>
          </p:nvSpPr>
          <p:spPr>
            <a:xfrm>
              <a:off x="81007" y="6070596"/>
              <a:ext cx="180266" cy="73029"/>
            </a:xfrm>
            <a:custGeom>
              <a:avLst/>
              <a:gdLst>
                <a:gd name="connsiteX0" fmla="*/ 45993 w 180266"/>
                <a:gd name="connsiteY0" fmla="*/ 4 h 73029"/>
                <a:gd name="connsiteX1" fmla="*/ 163468 w 180266"/>
                <a:gd name="connsiteY1" fmla="*/ 50804 h 73029"/>
                <a:gd name="connsiteX2" fmla="*/ 96793 w 180266"/>
                <a:gd name="connsiteY2" fmla="*/ 53979 h 73029"/>
                <a:gd name="connsiteX3" fmla="*/ 1543 w 180266"/>
                <a:gd name="connsiteY3" fmla="*/ 73029 h 73029"/>
                <a:gd name="connsiteX4" fmla="*/ 179343 w 180266"/>
                <a:gd name="connsiteY4" fmla="*/ 53979 h 73029"/>
                <a:gd name="connsiteX5" fmla="*/ 45993 w 180266"/>
                <a:gd name="connsiteY5" fmla="*/ 4 h 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266" h="73029">
                  <a:moveTo>
                    <a:pt x="45993" y="4"/>
                  </a:moveTo>
                  <a:cubicBezTo>
                    <a:pt x="43347" y="-525"/>
                    <a:pt x="155001" y="41808"/>
                    <a:pt x="163468" y="50804"/>
                  </a:cubicBezTo>
                  <a:cubicBezTo>
                    <a:pt x="171935" y="59800"/>
                    <a:pt x="123780" y="50275"/>
                    <a:pt x="96793" y="53979"/>
                  </a:cubicBezTo>
                  <a:cubicBezTo>
                    <a:pt x="69806" y="57683"/>
                    <a:pt x="-12215" y="73029"/>
                    <a:pt x="1543" y="73029"/>
                  </a:cubicBezTo>
                  <a:cubicBezTo>
                    <a:pt x="15301" y="73029"/>
                    <a:pt x="165585" y="62446"/>
                    <a:pt x="179343" y="53979"/>
                  </a:cubicBezTo>
                  <a:cubicBezTo>
                    <a:pt x="193101" y="45512"/>
                    <a:pt x="48639" y="533"/>
                    <a:pt x="45993" y="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5A195B21-1AAC-6520-9C33-B5B2B01703FE}"/>
                </a:ext>
              </a:extLst>
            </p:cNvPr>
            <p:cNvSpPr/>
            <p:nvPr/>
          </p:nvSpPr>
          <p:spPr>
            <a:xfrm>
              <a:off x="199895" y="6162060"/>
              <a:ext cx="171599" cy="64153"/>
            </a:xfrm>
            <a:custGeom>
              <a:avLst/>
              <a:gdLst>
                <a:gd name="connsiteX0" fmla="*/ 130 w 171599"/>
                <a:gd name="connsiteY0" fmla="*/ 64115 h 64153"/>
                <a:gd name="connsiteX1" fmla="*/ 111255 w 171599"/>
                <a:gd name="connsiteY1" fmla="*/ 10140 h 64153"/>
                <a:gd name="connsiteX2" fmla="*/ 171580 w 171599"/>
                <a:gd name="connsiteY2" fmla="*/ 16490 h 64153"/>
                <a:gd name="connsiteX3" fmla="*/ 117605 w 171599"/>
                <a:gd name="connsiteY3" fmla="*/ 22840 h 64153"/>
                <a:gd name="connsiteX4" fmla="*/ 89030 w 171599"/>
                <a:gd name="connsiteY4" fmla="*/ 615 h 64153"/>
                <a:gd name="connsiteX5" fmla="*/ 130 w 171599"/>
                <a:gd name="connsiteY5" fmla="*/ 64115 h 6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599" h="64153">
                  <a:moveTo>
                    <a:pt x="130" y="64115"/>
                  </a:moveTo>
                  <a:cubicBezTo>
                    <a:pt x="3834" y="65702"/>
                    <a:pt x="82680" y="18078"/>
                    <a:pt x="111255" y="10140"/>
                  </a:cubicBezTo>
                  <a:cubicBezTo>
                    <a:pt x="139830" y="2202"/>
                    <a:pt x="170522" y="14373"/>
                    <a:pt x="171580" y="16490"/>
                  </a:cubicBezTo>
                  <a:cubicBezTo>
                    <a:pt x="172638" y="18607"/>
                    <a:pt x="131363" y="25486"/>
                    <a:pt x="117605" y="22840"/>
                  </a:cubicBezTo>
                  <a:cubicBezTo>
                    <a:pt x="103847" y="20194"/>
                    <a:pt x="105434" y="-4148"/>
                    <a:pt x="89030" y="615"/>
                  </a:cubicBezTo>
                  <a:cubicBezTo>
                    <a:pt x="72626" y="5378"/>
                    <a:pt x="-3574" y="62528"/>
                    <a:pt x="130" y="641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53C391C4-AE76-D4CB-8A8E-9C31253D4B6A}"/>
                </a:ext>
              </a:extLst>
            </p:cNvPr>
            <p:cNvSpPr/>
            <p:nvPr/>
          </p:nvSpPr>
          <p:spPr>
            <a:xfrm>
              <a:off x="196291" y="6317862"/>
              <a:ext cx="188684" cy="360976"/>
            </a:xfrm>
            <a:custGeom>
              <a:avLst/>
              <a:gdLst>
                <a:gd name="connsiteX0" fmla="*/ 559 w 188684"/>
                <a:gd name="connsiteY0" fmla="*/ 388 h 360976"/>
                <a:gd name="connsiteX1" fmla="*/ 187884 w 188684"/>
                <a:gd name="connsiteY1" fmla="*/ 352813 h 360976"/>
                <a:gd name="connsiteX2" fmla="*/ 70409 w 188684"/>
                <a:gd name="connsiteY2" fmla="*/ 251213 h 360976"/>
                <a:gd name="connsiteX3" fmla="*/ 127559 w 188684"/>
                <a:gd name="connsiteY3" fmla="*/ 282963 h 360976"/>
                <a:gd name="connsiteX4" fmla="*/ 559 w 188684"/>
                <a:gd name="connsiteY4" fmla="*/ 388 h 36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84" h="360976">
                  <a:moveTo>
                    <a:pt x="559" y="388"/>
                  </a:moveTo>
                  <a:cubicBezTo>
                    <a:pt x="10613" y="12030"/>
                    <a:pt x="176242" y="311009"/>
                    <a:pt x="187884" y="352813"/>
                  </a:cubicBezTo>
                  <a:cubicBezTo>
                    <a:pt x="199526" y="394617"/>
                    <a:pt x="80463" y="262855"/>
                    <a:pt x="70409" y="251213"/>
                  </a:cubicBezTo>
                  <a:cubicBezTo>
                    <a:pt x="60355" y="239571"/>
                    <a:pt x="136026" y="323709"/>
                    <a:pt x="127559" y="282963"/>
                  </a:cubicBezTo>
                  <a:cubicBezTo>
                    <a:pt x="119092" y="242217"/>
                    <a:pt x="-9495" y="-11254"/>
                    <a:pt x="559" y="3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B722EB17-EDCD-41ED-3044-0133180FC056}"/>
                </a:ext>
              </a:extLst>
            </p:cNvPr>
            <p:cNvSpPr/>
            <p:nvPr/>
          </p:nvSpPr>
          <p:spPr>
            <a:xfrm>
              <a:off x="273049" y="6286499"/>
              <a:ext cx="322210" cy="535103"/>
            </a:xfrm>
            <a:custGeom>
              <a:avLst/>
              <a:gdLst>
                <a:gd name="connsiteX0" fmla="*/ 1 w 322210"/>
                <a:gd name="connsiteY0" fmla="*/ 1 h 535103"/>
                <a:gd name="connsiteX1" fmla="*/ 180976 w 322210"/>
                <a:gd name="connsiteY1" fmla="*/ 241301 h 535103"/>
                <a:gd name="connsiteX2" fmla="*/ 209551 w 322210"/>
                <a:gd name="connsiteY2" fmla="*/ 320676 h 535103"/>
                <a:gd name="connsiteX3" fmla="*/ 225426 w 322210"/>
                <a:gd name="connsiteY3" fmla="*/ 295276 h 535103"/>
                <a:gd name="connsiteX4" fmla="*/ 260351 w 322210"/>
                <a:gd name="connsiteY4" fmla="*/ 368301 h 535103"/>
                <a:gd name="connsiteX5" fmla="*/ 292101 w 322210"/>
                <a:gd name="connsiteY5" fmla="*/ 533401 h 535103"/>
                <a:gd name="connsiteX6" fmla="*/ 295276 w 322210"/>
                <a:gd name="connsiteY6" fmla="*/ 447676 h 535103"/>
                <a:gd name="connsiteX7" fmla="*/ 320676 w 322210"/>
                <a:gd name="connsiteY7" fmla="*/ 342901 h 535103"/>
                <a:gd name="connsiteX8" fmla="*/ 244476 w 322210"/>
                <a:gd name="connsiteY8" fmla="*/ 260351 h 535103"/>
                <a:gd name="connsiteX9" fmla="*/ 311151 w 322210"/>
                <a:gd name="connsiteY9" fmla="*/ 361951 h 535103"/>
                <a:gd name="connsiteX10" fmla="*/ 298451 w 322210"/>
                <a:gd name="connsiteY10" fmla="*/ 431801 h 535103"/>
                <a:gd name="connsiteX11" fmla="*/ 219076 w 322210"/>
                <a:gd name="connsiteY11" fmla="*/ 323851 h 535103"/>
                <a:gd name="connsiteX12" fmla="*/ 114301 w 322210"/>
                <a:gd name="connsiteY12" fmla="*/ 215901 h 535103"/>
                <a:gd name="connsiteX13" fmla="*/ 177801 w 322210"/>
                <a:gd name="connsiteY13" fmla="*/ 244476 h 535103"/>
                <a:gd name="connsiteX14" fmla="*/ 1 w 322210"/>
                <a:gd name="connsiteY14" fmla="*/ 1 h 5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210" h="535103">
                  <a:moveTo>
                    <a:pt x="1" y="1"/>
                  </a:moveTo>
                  <a:cubicBezTo>
                    <a:pt x="530" y="-528"/>
                    <a:pt x="146051" y="187855"/>
                    <a:pt x="180976" y="241301"/>
                  </a:cubicBezTo>
                  <a:cubicBezTo>
                    <a:pt x="215901" y="294747"/>
                    <a:pt x="202143" y="311680"/>
                    <a:pt x="209551" y="320676"/>
                  </a:cubicBezTo>
                  <a:cubicBezTo>
                    <a:pt x="216959" y="329672"/>
                    <a:pt x="216959" y="287339"/>
                    <a:pt x="225426" y="295276"/>
                  </a:cubicBezTo>
                  <a:cubicBezTo>
                    <a:pt x="233893" y="303214"/>
                    <a:pt x="249239" y="328614"/>
                    <a:pt x="260351" y="368301"/>
                  </a:cubicBezTo>
                  <a:cubicBezTo>
                    <a:pt x="271464" y="407989"/>
                    <a:pt x="286280" y="520172"/>
                    <a:pt x="292101" y="533401"/>
                  </a:cubicBezTo>
                  <a:cubicBezTo>
                    <a:pt x="297922" y="546630"/>
                    <a:pt x="290514" y="479426"/>
                    <a:pt x="295276" y="447676"/>
                  </a:cubicBezTo>
                  <a:cubicBezTo>
                    <a:pt x="300038" y="415926"/>
                    <a:pt x="329143" y="374122"/>
                    <a:pt x="320676" y="342901"/>
                  </a:cubicBezTo>
                  <a:cubicBezTo>
                    <a:pt x="312209" y="311680"/>
                    <a:pt x="246063" y="257176"/>
                    <a:pt x="244476" y="260351"/>
                  </a:cubicBezTo>
                  <a:cubicBezTo>
                    <a:pt x="242889" y="263526"/>
                    <a:pt x="302155" y="333376"/>
                    <a:pt x="311151" y="361951"/>
                  </a:cubicBezTo>
                  <a:cubicBezTo>
                    <a:pt x="320147" y="390526"/>
                    <a:pt x="313797" y="438151"/>
                    <a:pt x="298451" y="431801"/>
                  </a:cubicBezTo>
                  <a:cubicBezTo>
                    <a:pt x="283105" y="425451"/>
                    <a:pt x="249768" y="359834"/>
                    <a:pt x="219076" y="323851"/>
                  </a:cubicBezTo>
                  <a:cubicBezTo>
                    <a:pt x="188384" y="287868"/>
                    <a:pt x="121180" y="229130"/>
                    <a:pt x="114301" y="215901"/>
                  </a:cubicBezTo>
                  <a:cubicBezTo>
                    <a:pt x="107422" y="202672"/>
                    <a:pt x="193147" y="276226"/>
                    <a:pt x="177801" y="244476"/>
                  </a:cubicBezTo>
                  <a:cubicBezTo>
                    <a:pt x="162455" y="212726"/>
                    <a:pt x="-528" y="530"/>
                    <a:pt x="1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81E69F30-9D26-5A79-37A9-ABCB38B82B47}"/>
                </a:ext>
              </a:extLst>
            </p:cNvPr>
            <p:cNvSpPr/>
            <p:nvPr/>
          </p:nvSpPr>
          <p:spPr>
            <a:xfrm>
              <a:off x="910254" y="6018348"/>
              <a:ext cx="204333" cy="359299"/>
            </a:xfrm>
            <a:custGeom>
              <a:avLst/>
              <a:gdLst>
                <a:gd name="connsiteX0" fmla="*/ 118446 w 204333"/>
                <a:gd name="connsiteY0" fmla="*/ 1452 h 359299"/>
                <a:gd name="connsiteX1" fmla="*/ 147021 w 204333"/>
                <a:gd name="connsiteY1" fmla="*/ 163377 h 359299"/>
                <a:gd name="connsiteX2" fmla="*/ 147021 w 204333"/>
                <a:gd name="connsiteY2" fmla="*/ 296727 h 359299"/>
                <a:gd name="connsiteX3" fmla="*/ 140671 w 204333"/>
                <a:gd name="connsiteY3" fmla="*/ 322127 h 359299"/>
                <a:gd name="connsiteX4" fmla="*/ 971 w 204333"/>
                <a:gd name="connsiteY4" fmla="*/ 338002 h 359299"/>
                <a:gd name="connsiteX5" fmla="*/ 83521 w 204333"/>
                <a:gd name="connsiteY5" fmla="*/ 338002 h 359299"/>
                <a:gd name="connsiteX6" fmla="*/ 175596 w 204333"/>
                <a:gd name="connsiteY6" fmla="*/ 58602 h 359299"/>
                <a:gd name="connsiteX7" fmla="*/ 204171 w 204333"/>
                <a:gd name="connsiteY7" fmla="*/ 90352 h 359299"/>
                <a:gd name="connsiteX8" fmla="*/ 166071 w 204333"/>
                <a:gd name="connsiteY8" fmla="*/ 39552 h 359299"/>
                <a:gd name="connsiteX9" fmla="*/ 156546 w 204333"/>
                <a:gd name="connsiteY9" fmla="*/ 80827 h 359299"/>
                <a:gd name="connsiteX10" fmla="*/ 118446 w 204333"/>
                <a:gd name="connsiteY10" fmla="*/ 1452 h 35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333" h="359299">
                  <a:moveTo>
                    <a:pt x="118446" y="1452"/>
                  </a:moveTo>
                  <a:cubicBezTo>
                    <a:pt x="116859" y="15210"/>
                    <a:pt x="142259" y="114165"/>
                    <a:pt x="147021" y="163377"/>
                  </a:cubicBezTo>
                  <a:cubicBezTo>
                    <a:pt x="151784" y="212590"/>
                    <a:pt x="148079" y="270269"/>
                    <a:pt x="147021" y="296727"/>
                  </a:cubicBezTo>
                  <a:cubicBezTo>
                    <a:pt x="145963" y="323185"/>
                    <a:pt x="165013" y="315248"/>
                    <a:pt x="140671" y="322127"/>
                  </a:cubicBezTo>
                  <a:cubicBezTo>
                    <a:pt x="116329" y="329006"/>
                    <a:pt x="10496" y="335356"/>
                    <a:pt x="971" y="338002"/>
                  </a:cubicBezTo>
                  <a:cubicBezTo>
                    <a:pt x="-8554" y="340648"/>
                    <a:pt x="54417" y="384569"/>
                    <a:pt x="83521" y="338002"/>
                  </a:cubicBezTo>
                  <a:cubicBezTo>
                    <a:pt x="112625" y="291435"/>
                    <a:pt x="155488" y="99877"/>
                    <a:pt x="175596" y="58602"/>
                  </a:cubicBezTo>
                  <a:cubicBezTo>
                    <a:pt x="195704" y="17327"/>
                    <a:pt x="205758" y="93527"/>
                    <a:pt x="204171" y="90352"/>
                  </a:cubicBezTo>
                  <a:cubicBezTo>
                    <a:pt x="202584" y="87177"/>
                    <a:pt x="174009" y="41140"/>
                    <a:pt x="166071" y="39552"/>
                  </a:cubicBezTo>
                  <a:cubicBezTo>
                    <a:pt x="158133" y="37964"/>
                    <a:pt x="163425" y="85589"/>
                    <a:pt x="156546" y="80827"/>
                  </a:cubicBezTo>
                  <a:cubicBezTo>
                    <a:pt x="149667" y="76065"/>
                    <a:pt x="120033" y="-12306"/>
                    <a:pt x="118446" y="14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4651E10C-AAD8-4D43-2AC8-646164B73864}"/>
                </a:ext>
              </a:extLst>
            </p:cNvPr>
            <p:cNvSpPr/>
            <p:nvPr/>
          </p:nvSpPr>
          <p:spPr>
            <a:xfrm>
              <a:off x="564524" y="6434798"/>
              <a:ext cx="333574" cy="381929"/>
            </a:xfrm>
            <a:custGeom>
              <a:avLst/>
              <a:gdLst>
                <a:gd name="connsiteX0" fmla="*/ 626 w 333574"/>
                <a:gd name="connsiteY0" fmla="*/ 927 h 381929"/>
                <a:gd name="connsiteX1" fmla="*/ 162551 w 333574"/>
                <a:gd name="connsiteY1" fmla="*/ 83477 h 381929"/>
                <a:gd name="connsiteX2" fmla="*/ 149851 w 333574"/>
                <a:gd name="connsiteY2" fmla="*/ 159677 h 381929"/>
                <a:gd name="connsiteX3" fmla="*/ 191126 w 333574"/>
                <a:gd name="connsiteY3" fmla="*/ 143802 h 381929"/>
                <a:gd name="connsiteX4" fmla="*/ 108576 w 333574"/>
                <a:gd name="connsiteY4" fmla="*/ 248577 h 381929"/>
                <a:gd name="connsiteX5" fmla="*/ 26026 w 333574"/>
                <a:gd name="connsiteY5" fmla="*/ 381927 h 381929"/>
                <a:gd name="connsiteX6" fmla="*/ 124451 w 333574"/>
                <a:gd name="connsiteY6" fmla="*/ 251752 h 381929"/>
                <a:gd name="connsiteX7" fmla="*/ 219701 w 333574"/>
                <a:gd name="connsiteY7" fmla="*/ 188252 h 381929"/>
                <a:gd name="connsiteX8" fmla="*/ 324476 w 333574"/>
                <a:gd name="connsiteY8" fmla="*/ 213652 h 381929"/>
                <a:gd name="connsiteX9" fmla="*/ 321301 w 333574"/>
                <a:gd name="connsiteY9" fmla="*/ 140627 h 381929"/>
                <a:gd name="connsiteX10" fmla="*/ 264151 w 333574"/>
                <a:gd name="connsiteY10" fmla="*/ 35852 h 381929"/>
                <a:gd name="connsiteX11" fmla="*/ 314951 w 333574"/>
                <a:gd name="connsiteY11" fmla="*/ 166027 h 381929"/>
                <a:gd name="connsiteX12" fmla="*/ 203826 w 333574"/>
                <a:gd name="connsiteY12" fmla="*/ 140627 h 381929"/>
                <a:gd name="connsiteX13" fmla="*/ 108576 w 333574"/>
                <a:gd name="connsiteY13" fmla="*/ 45377 h 381929"/>
                <a:gd name="connsiteX14" fmla="*/ 626 w 333574"/>
                <a:gd name="connsiteY14" fmla="*/ 927 h 38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574" h="381929">
                  <a:moveTo>
                    <a:pt x="626" y="927"/>
                  </a:moveTo>
                  <a:cubicBezTo>
                    <a:pt x="9622" y="7277"/>
                    <a:pt x="137680" y="57019"/>
                    <a:pt x="162551" y="83477"/>
                  </a:cubicBezTo>
                  <a:cubicBezTo>
                    <a:pt x="187422" y="109935"/>
                    <a:pt x="145089" y="149623"/>
                    <a:pt x="149851" y="159677"/>
                  </a:cubicBezTo>
                  <a:cubicBezTo>
                    <a:pt x="154614" y="169731"/>
                    <a:pt x="198005" y="128985"/>
                    <a:pt x="191126" y="143802"/>
                  </a:cubicBezTo>
                  <a:cubicBezTo>
                    <a:pt x="184247" y="158619"/>
                    <a:pt x="136093" y="208889"/>
                    <a:pt x="108576" y="248577"/>
                  </a:cubicBezTo>
                  <a:cubicBezTo>
                    <a:pt x="81059" y="288265"/>
                    <a:pt x="23380" y="381398"/>
                    <a:pt x="26026" y="381927"/>
                  </a:cubicBezTo>
                  <a:cubicBezTo>
                    <a:pt x="28672" y="382456"/>
                    <a:pt x="92172" y="284031"/>
                    <a:pt x="124451" y="251752"/>
                  </a:cubicBezTo>
                  <a:cubicBezTo>
                    <a:pt x="156730" y="219473"/>
                    <a:pt x="186364" y="194602"/>
                    <a:pt x="219701" y="188252"/>
                  </a:cubicBezTo>
                  <a:cubicBezTo>
                    <a:pt x="253039" y="181902"/>
                    <a:pt x="307543" y="221589"/>
                    <a:pt x="324476" y="213652"/>
                  </a:cubicBezTo>
                  <a:cubicBezTo>
                    <a:pt x="341409" y="205715"/>
                    <a:pt x="331355" y="170260"/>
                    <a:pt x="321301" y="140627"/>
                  </a:cubicBezTo>
                  <a:cubicBezTo>
                    <a:pt x="311247" y="110994"/>
                    <a:pt x="265209" y="31619"/>
                    <a:pt x="264151" y="35852"/>
                  </a:cubicBezTo>
                  <a:cubicBezTo>
                    <a:pt x="263093" y="40085"/>
                    <a:pt x="325005" y="148565"/>
                    <a:pt x="314951" y="166027"/>
                  </a:cubicBezTo>
                  <a:cubicBezTo>
                    <a:pt x="304897" y="183489"/>
                    <a:pt x="238222" y="160735"/>
                    <a:pt x="203826" y="140627"/>
                  </a:cubicBezTo>
                  <a:cubicBezTo>
                    <a:pt x="169430" y="120519"/>
                    <a:pt x="135034" y="68660"/>
                    <a:pt x="108576" y="45377"/>
                  </a:cubicBezTo>
                  <a:cubicBezTo>
                    <a:pt x="82118" y="22094"/>
                    <a:pt x="-8370" y="-5423"/>
                    <a:pt x="626" y="9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93E5A3A4-5571-473F-DBF2-3E680459D7FC}"/>
                </a:ext>
              </a:extLst>
            </p:cNvPr>
            <p:cNvSpPr/>
            <p:nvPr/>
          </p:nvSpPr>
          <p:spPr>
            <a:xfrm>
              <a:off x="421825" y="6330622"/>
              <a:ext cx="251823" cy="397390"/>
            </a:xfrm>
            <a:custGeom>
              <a:avLst/>
              <a:gdLst>
                <a:gd name="connsiteX0" fmla="*/ 450 w 251823"/>
                <a:gd name="connsiteY0" fmla="*/ 328 h 397390"/>
                <a:gd name="connsiteX1" fmla="*/ 244925 w 251823"/>
                <a:gd name="connsiteY1" fmla="*/ 244803 h 397390"/>
                <a:gd name="connsiteX2" fmla="*/ 187775 w 251823"/>
                <a:gd name="connsiteY2" fmla="*/ 397203 h 397390"/>
                <a:gd name="connsiteX3" fmla="*/ 222700 w 251823"/>
                <a:gd name="connsiteY3" fmla="*/ 273378 h 397390"/>
                <a:gd name="connsiteX4" fmla="*/ 108400 w 251823"/>
                <a:gd name="connsiteY4" fmla="*/ 149553 h 397390"/>
                <a:gd name="connsiteX5" fmla="*/ 181425 w 251823"/>
                <a:gd name="connsiteY5" fmla="*/ 190828 h 397390"/>
                <a:gd name="connsiteX6" fmla="*/ 450 w 251823"/>
                <a:gd name="connsiteY6" fmla="*/ 328 h 39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823" h="397390">
                  <a:moveTo>
                    <a:pt x="450" y="328"/>
                  </a:moveTo>
                  <a:cubicBezTo>
                    <a:pt x="11033" y="9324"/>
                    <a:pt x="213704" y="178657"/>
                    <a:pt x="244925" y="244803"/>
                  </a:cubicBezTo>
                  <a:cubicBezTo>
                    <a:pt x="276146" y="310949"/>
                    <a:pt x="191479" y="392441"/>
                    <a:pt x="187775" y="397203"/>
                  </a:cubicBezTo>
                  <a:cubicBezTo>
                    <a:pt x="184071" y="401965"/>
                    <a:pt x="235929" y="314653"/>
                    <a:pt x="222700" y="273378"/>
                  </a:cubicBezTo>
                  <a:cubicBezTo>
                    <a:pt x="209471" y="232103"/>
                    <a:pt x="115279" y="163311"/>
                    <a:pt x="108400" y="149553"/>
                  </a:cubicBezTo>
                  <a:cubicBezTo>
                    <a:pt x="101521" y="135795"/>
                    <a:pt x="193596" y="211465"/>
                    <a:pt x="181425" y="190828"/>
                  </a:cubicBezTo>
                  <a:cubicBezTo>
                    <a:pt x="169254" y="170191"/>
                    <a:pt x="-10133" y="-8668"/>
                    <a:pt x="450" y="3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6B894FC7-F1F8-7639-25EB-7354BCB213AD}"/>
                </a:ext>
              </a:extLst>
            </p:cNvPr>
            <p:cNvSpPr/>
            <p:nvPr/>
          </p:nvSpPr>
          <p:spPr>
            <a:xfrm>
              <a:off x="428882" y="6715894"/>
              <a:ext cx="247397" cy="920240"/>
            </a:xfrm>
            <a:custGeom>
              <a:avLst/>
              <a:gdLst>
                <a:gd name="connsiteX0" fmla="*/ 2918 w 247397"/>
                <a:gd name="connsiteY0" fmla="*/ 2406 h 920240"/>
                <a:gd name="connsiteX1" fmla="*/ 168018 w 247397"/>
                <a:gd name="connsiteY1" fmla="*/ 532631 h 920240"/>
                <a:gd name="connsiteX2" fmla="*/ 37843 w 247397"/>
                <a:gd name="connsiteY2" fmla="*/ 170681 h 920240"/>
                <a:gd name="connsiteX3" fmla="*/ 247393 w 247397"/>
                <a:gd name="connsiteY3" fmla="*/ 919981 h 920240"/>
                <a:gd name="connsiteX4" fmla="*/ 44193 w 247397"/>
                <a:gd name="connsiteY4" fmla="*/ 256406 h 920240"/>
                <a:gd name="connsiteX5" fmla="*/ 60068 w 247397"/>
                <a:gd name="connsiteY5" fmla="*/ 332606 h 920240"/>
                <a:gd name="connsiteX6" fmla="*/ 2918 w 247397"/>
                <a:gd name="connsiteY6" fmla="*/ 2406 h 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397" h="920240">
                  <a:moveTo>
                    <a:pt x="2918" y="2406"/>
                  </a:moveTo>
                  <a:cubicBezTo>
                    <a:pt x="20910" y="35743"/>
                    <a:pt x="162197" y="504585"/>
                    <a:pt x="168018" y="532631"/>
                  </a:cubicBezTo>
                  <a:cubicBezTo>
                    <a:pt x="173839" y="560677"/>
                    <a:pt x="24614" y="106123"/>
                    <a:pt x="37843" y="170681"/>
                  </a:cubicBezTo>
                  <a:cubicBezTo>
                    <a:pt x="51072" y="235239"/>
                    <a:pt x="246335" y="905694"/>
                    <a:pt x="247393" y="919981"/>
                  </a:cubicBezTo>
                  <a:cubicBezTo>
                    <a:pt x="248451" y="934268"/>
                    <a:pt x="75414" y="354302"/>
                    <a:pt x="44193" y="256406"/>
                  </a:cubicBezTo>
                  <a:cubicBezTo>
                    <a:pt x="12972" y="158510"/>
                    <a:pt x="64301" y="372823"/>
                    <a:pt x="60068" y="332606"/>
                  </a:cubicBezTo>
                  <a:cubicBezTo>
                    <a:pt x="55835" y="292389"/>
                    <a:pt x="-15074" y="-30931"/>
                    <a:pt x="2918" y="24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2A08F4F-60A3-9845-DB7D-544B0838E842}"/>
                </a:ext>
              </a:extLst>
            </p:cNvPr>
            <p:cNvSpPr/>
            <p:nvPr/>
          </p:nvSpPr>
          <p:spPr>
            <a:xfrm>
              <a:off x="663401" y="6459870"/>
              <a:ext cx="409793" cy="344208"/>
            </a:xfrm>
            <a:custGeom>
              <a:avLst/>
              <a:gdLst>
                <a:gd name="connsiteX0" fmla="*/ 174 w 409793"/>
                <a:gd name="connsiteY0" fmla="*/ 344155 h 344208"/>
                <a:gd name="connsiteX1" fmla="*/ 133524 w 409793"/>
                <a:gd name="connsiteY1" fmla="*/ 255255 h 344208"/>
                <a:gd name="connsiteX2" fmla="*/ 206549 w 409793"/>
                <a:gd name="connsiteY2" fmla="*/ 258430 h 344208"/>
                <a:gd name="connsiteX3" fmla="*/ 298624 w 409793"/>
                <a:gd name="connsiteY3" fmla="*/ 226680 h 344208"/>
                <a:gd name="connsiteX4" fmla="*/ 304974 w 409793"/>
                <a:gd name="connsiteY4" fmla="*/ 86980 h 344208"/>
                <a:gd name="connsiteX5" fmla="*/ 349424 w 409793"/>
                <a:gd name="connsiteY5" fmla="*/ 1255 h 344208"/>
                <a:gd name="connsiteX6" fmla="*/ 346249 w 409793"/>
                <a:gd name="connsiteY6" fmla="*/ 150480 h 344208"/>
                <a:gd name="connsiteX7" fmla="*/ 409749 w 409793"/>
                <a:gd name="connsiteY7" fmla="*/ 299705 h 344208"/>
                <a:gd name="connsiteX8" fmla="*/ 355774 w 409793"/>
                <a:gd name="connsiteY8" fmla="*/ 169530 h 344208"/>
                <a:gd name="connsiteX9" fmla="*/ 324024 w 409793"/>
                <a:gd name="connsiteY9" fmla="*/ 144130 h 344208"/>
                <a:gd name="connsiteX10" fmla="*/ 279574 w 409793"/>
                <a:gd name="connsiteY10" fmla="*/ 233030 h 344208"/>
                <a:gd name="connsiteX11" fmla="*/ 184324 w 409793"/>
                <a:gd name="connsiteY11" fmla="*/ 252080 h 344208"/>
                <a:gd name="connsiteX12" fmla="*/ 104949 w 409793"/>
                <a:gd name="connsiteY12" fmla="*/ 239380 h 344208"/>
                <a:gd name="connsiteX13" fmla="*/ 104949 w 409793"/>
                <a:gd name="connsiteY13" fmla="*/ 267955 h 344208"/>
                <a:gd name="connsiteX14" fmla="*/ 174 w 409793"/>
                <a:gd name="connsiteY14" fmla="*/ 344155 h 34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793" h="344208">
                  <a:moveTo>
                    <a:pt x="174" y="344155"/>
                  </a:moveTo>
                  <a:cubicBezTo>
                    <a:pt x="4936" y="342038"/>
                    <a:pt x="99128" y="269542"/>
                    <a:pt x="133524" y="255255"/>
                  </a:cubicBezTo>
                  <a:cubicBezTo>
                    <a:pt x="167920" y="240967"/>
                    <a:pt x="179032" y="263192"/>
                    <a:pt x="206549" y="258430"/>
                  </a:cubicBezTo>
                  <a:cubicBezTo>
                    <a:pt x="234066" y="253668"/>
                    <a:pt x="282220" y="255255"/>
                    <a:pt x="298624" y="226680"/>
                  </a:cubicBezTo>
                  <a:cubicBezTo>
                    <a:pt x="315028" y="198105"/>
                    <a:pt x="296507" y="124551"/>
                    <a:pt x="304974" y="86980"/>
                  </a:cubicBezTo>
                  <a:cubicBezTo>
                    <a:pt x="313441" y="49409"/>
                    <a:pt x="342545" y="-9328"/>
                    <a:pt x="349424" y="1255"/>
                  </a:cubicBezTo>
                  <a:cubicBezTo>
                    <a:pt x="356303" y="11838"/>
                    <a:pt x="336195" y="100738"/>
                    <a:pt x="346249" y="150480"/>
                  </a:cubicBezTo>
                  <a:cubicBezTo>
                    <a:pt x="356303" y="200222"/>
                    <a:pt x="408162" y="296530"/>
                    <a:pt x="409749" y="299705"/>
                  </a:cubicBezTo>
                  <a:cubicBezTo>
                    <a:pt x="411336" y="302880"/>
                    <a:pt x="370061" y="195459"/>
                    <a:pt x="355774" y="169530"/>
                  </a:cubicBezTo>
                  <a:cubicBezTo>
                    <a:pt x="341487" y="143601"/>
                    <a:pt x="336724" y="133547"/>
                    <a:pt x="324024" y="144130"/>
                  </a:cubicBezTo>
                  <a:cubicBezTo>
                    <a:pt x="311324" y="154713"/>
                    <a:pt x="302857" y="215038"/>
                    <a:pt x="279574" y="233030"/>
                  </a:cubicBezTo>
                  <a:cubicBezTo>
                    <a:pt x="256291" y="251022"/>
                    <a:pt x="213428" y="251022"/>
                    <a:pt x="184324" y="252080"/>
                  </a:cubicBezTo>
                  <a:cubicBezTo>
                    <a:pt x="155220" y="253138"/>
                    <a:pt x="104949" y="239380"/>
                    <a:pt x="104949" y="239380"/>
                  </a:cubicBezTo>
                  <a:cubicBezTo>
                    <a:pt x="91720" y="242026"/>
                    <a:pt x="120295" y="251022"/>
                    <a:pt x="104949" y="267955"/>
                  </a:cubicBezTo>
                  <a:cubicBezTo>
                    <a:pt x="89603" y="284888"/>
                    <a:pt x="-4588" y="346272"/>
                    <a:pt x="174" y="3441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B1CF6794-E92F-624D-EC56-34D01D25C5BC}"/>
                </a:ext>
              </a:extLst>
            </p:cNvPr>
            <p:cNvSpPr/>
            <p:nvPr/>
          </p:nvSpPr>
          <p:spPr>
            <a:xfrm>
              <a:off x="575965" y="6859068"/>
              <a:ext cx="106939" cy="682099"/>
            </a:xfrm>
            <a:custGeom>
              <a:avLst/>
              <a:gdLst>
                <a:gd name="connsiteX0" fmla="*/ 5060 w 106939"/>
                <a:gd name="connsiteY0" fmla="*/ 11632 h 682099"/>
                <a:gd name="connsiteX1" fmla="*/ 103485 w 106939"/>
                <a:gd name="connsiteY1" fmla="*/ 659332 h 682099"/>
                <a:gd name="connsiteX2" fmla="*/ 78085 w 106939"/>
                <a:gd name="connsiteY2" fmla="*/ 500582 h 682099"/>
                <a:gd name="connsiteX3" fmla="*/ 14585 w 106939"/>
                <a:gd name="connsiteY3" fmla="*/ 160857 h 682099"/>
                <a:gd name="connsiteX4" fmla="*/ 14585 w 106939"/>
                <a:gd name="connsiteY4" fmla="*/ 237057 h 682099"/>
                <a:gd name="connsiteX5" fmla="*/ 5060 w 106939"/>
                <a:gd name="connsiteY5" fmla="*/ 11632 h 68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39" h="682099">
                  <a:moveTo>
                    <a:pt x="5060" y="11632"/>
                  </a:moveTo>
                  <a:cubicBezTo>
                    <a:pt x="19877" y="82011"/>
                    <a:pt x="91314" y="577840"/>
                    <a:pt x="103485" y="659332"/>
                  </a:cubicBezTo>
                  <a:cubicBezTo>
                    <a:pt x="115656" y="740824"/>
                    <a:pt x="92902" y="583661"/>
                    <a:pt x="78085" y="500582"/>
                  </a:cubicBezTo>
                  <a:cubicBezTo>
                    <a:pt x="63268" y="417503"/>
                    <a:pt x="25168" y="204778"/>
                    <a:pt x="14585" y="160857"/>
                  </a:cubicBezTo>
                  <a:cubicBezTo>
                    <a:pt x="4002" y="116936"/>
                    <a:pt x="16702" y="261928"/>
                    <a:pt x="14585" y="237057"/>
                  </a:cubicBezTo>
                  <a:cubicBezTo>
                    <a:pt x="12468" y="212186"/>
                    <a:pt x="-9757" y="-58747"/>
                    <a:pt x="5060" y="116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CE43B080-F255-FBA7-9F7A-DEA4223ABE13}"/>
                </a:ext>
              </a:extLst>
            </p:cNvPr>
            <p:cNvSpPr/>
            <p:nvPr/>
          </p:nvSpPr>
          <p:spPr>
            <a:xfrm>
              <a:off x="1032204" y="6825561"/>
              <a:ext cx="203724" cy="727262"/>
            </a:xfrm>
            <a:custGeom>
              <a:avLst/>
              <a:gdLst>
                <a:gd name="connsiteX0" fmla="*/ 59996 w 203724"/>
                <a:gd name="connsiteY0" fmla="*/ 689 h 727262"/>
                <a:gd name="connsiteX1" fmla="*/ 59996 w 203724"/>
                <a:gd name="connsiteY1" fmla="*/ 359464 h 727262"/>
                <a:gd name="connsiteX2" fmla="*/ 66346 w 203724"/>
                <a:gd name="connsiteY2" fmla="*/ 324539 h 727262"/>
                <a:gd name="connsiteX3" fmla="*/ 196521 w 203724"/>
                <a:gd name="connsiteY3" fmla="*/ 708714 h 727262"/>
                <a:gd name="connsiteX4" fmla="*/ 167946 w 203724"/>
                <a:gd name="connsiteY4" fmla="*/ 622989 h 727262"/>
                <a:gd name="connsiteX5" fmla="*/ 9196 w 203724"/>
                <a:gd name="connsiteY5" fmla="*/ 241989 h 727262"/>
                <a:gd name="connsiteX6" fmla="*/ 18721 w 203724"/>
                <a:gd name="connsiteY6" fmla="*/ 315014 h 727262"/>
                <a:gd name="connsiteX7" fmla="*/ 15546 w 203724"/>
                <a:gd name="connsiteY7" fmla="*/ 130864 h 727262"/>
                <a:gd name="connsiteX8" fmla="*/ 34596 w 203724"/>
                <a:gd name="connsiteY8" fmla="*/ 264214 h 727262"/>
                <a:gd name="connsiteX9" fmla="*/ 59996 w 203724"/>
                <a:gd name="connsiteY9" fmla="*/ 689 h 7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24" h="727262">
                  <a:moveTo>
                    <a:pt x="59996" y="689"/>
                  </a:moveTo>
                  <a:cubicBezTo>
                    <a:pt x="64229" y="16564"/>
                    <a:pt x="58938" y="305489"/>
                    <a:pt x="59996" y="359464"/>
                  </a:cubicBezTo>
                  <a:cubicBezTo>
                    <a:pt x="61054" y="413439"/>
                    <a:pt x="43592" y="266331"/>
                    <a:pt x="66346" y="324539"/>
                  </a:cubicBezTo>
                  <a:cubicBezTo>
                    <a:pt x="89100" y="382747"/>
                    <a:pt x="179588" y="658972"/>
                    <a:pt x="196521" y="708714"/>
                  </a:cubicBezTo>
                  <a:cubicBezTo>
                    <a:pt x="213454" y="758456"/>
                    <a:pt x="199167" y="700777"/>
                    <a:pt x="167946" y="622989"/>
                  </a:cubicBezTo>
                  <a:cubicBezTo>
                    <a:pt x="136725" y="545201"/>
                    <a:pt x="34067" y="293318"/>
                    <a:pt x="9196" y="241989"/>
                  </a:cubicBezTo>
                  <a:cubicBezTo>
                    <a:pt x="-15675" y="190660"/>
                    <a:pt x="17663" y="333535"/>
                    <a:pt x="18721" y="315014"/>
                  </a:cubicBezTo>
                  <a:cubicBezTo>
                    <a:pt x="19779" y="296493"/>
                    <a:pt x="12900" y="139331"/>
                    <a:pt x="15546" y="130864"/>
                  </a:cubicBezTo>
                  <a:cubicBezTo>
                    <a:pt x="18192" y="122397"/>
                    <a:pt x="25600" y="280089"/>
                    <a:pt x="34596" y="264214"/>
                  </a:cubicBezTo>
                  <a:cubicBezTo>
                    <a:pt x="43592" y="248339"/>
                    <a:pt x="55763" y="-15186"/>
                    <a:pt x="59996" y="6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B960BEF8-8B52-8E73-579A-65DFCF1BC825}"/>
                </a:ext>
              </a:extLst>
            </p:cNvPr>
            <p:cNvSpPr/>
            <p:nvPr/>
          </p:nvSpPr>
          <p:spPr>
            <a:xfrm>
              <a:off x="590316" y="6750047"/>
              <a:ext cx="311952" cy="841443"/>
            </a:xfrm>
            <a:custGeom>
              <a:avLst/>
              <a:gdLst>
                <a:gd name="connsiteX0" fmla="*/ 311384 w 311952"/>
                <a:gd name="connsiteY0" fmla="*/ 3 h 841443"/>
                <a:gd name="connsiteX1" fmla="*/ 101834 w 311952"/>
                <a:gd name="connsiteY1" fmla="*/ 73028 h 841443"/>
                <a:gd name="connsiteX2" fmla="*/ 101834 w 311952"/>
                <a:gd name="connsiteY2" fmla="*/ 228603 h 841443"/>
                <a:gd name="connsiteX3" fmla="*/ 79609 w 311952"/>
                <a:gd name="connsiteY3" fmla="*/ 187328 h 841443"/>
                <a:gd name="connsiteX4" fmla="*/ 124059 w 311952"/>
                <a:gd name="connsiteY4" fmla="*/ 317503 h 841443"/>
                <a:gd name="connsiteX5" fmla="*/ 120884 w 311952"/>
                <a:gd name="connsiteY5" fmla="*/ 409578 h 841443"/>
                <a:gd name="connsiteX6" fmla="*/ 146284 w 311952"/>
                <a:gd name="connsiteY6" fmla="*/ 841378 h 841443"/>
                <a:gd name="connsiteX7" fmla="*/ 133584 w 311952"/>
                <a:gd name="connsiteY7" fmla="*/ 441328 h 841443"/>
                <a:gd name="connsiteX8" fmla="*/ 108184 w 311952"/>
                <a:gd name="connsiteY8" fmla="*/ 301628 h 841443"/>
                <a:gd name="connsiteX9" fmla="*/ 47859 w 311952"/>
                <a:gd name="connsiteY9" fmla="*/ 180978 h 841443"/>
                <a:gd name="connsiteX10" fmla="*/ 89134 w 311952"/>
                <a:gd name="connsiteY10" fmla="*/ 244478 h 841443"/>
                <a:gd name="connsiteX11" fmla="*/ 95484 w 311952"/>
                <a:gd name="connsiteY11" fmla="*/ 107953 h 841443"/>
                <a:gd name="connsiteX12" fmla="*/ 234 w 311952"/>
                <a:gd name="connsiteY12" fmla="*/ 117478 h 841443"/>
                <a:gd name="connsiteX13" fmla="*/ 127234 w 311952"/>
                <a:gd name="connsiteY13" fmla="*/ 66678 h 841443"/>
                <a:gd name="connsiteX14" fmla="*/ 28809 w 311952"/>
                <a:gd name="connsiteY14" fmla="*/ 69853 h 841443"/>
                <a:gd name="connsiteX15" fmla="*/ 311384 w 311952"/>
                <a:gd name="connsiteY15" fmla="*/ 3 h 84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1952" h="841443">
                  <a:moveTo>
                    <a:pt x="311384" y="3"/>
                  </a:moveTo>
                  <a:cubicBezTo>
                    <a:pt x="323555" y="532"/>
                    <a:pt x="136759" y="34928"/>
                    <a:pt x="101834" y="73028"/>
                  </a:cubicBezTo>
                  <a:cubicBezTo>
                    <a:pt x="66909" y="111128"/>
                    <a:pt x="105538" y="209553"/>
                    <a:pt x="101834" y="228603"/>
                  </a:cubicBezTo>
                  <a:cubicBezTo>
                    <a:pt x="98130" y="247653"/>
                    <a:pt x="75905" y="172511"/>
                    <a:pt x="79609" y="187328"/>
                  </a:cubicBezTo>
                  <a:cubicBezTo>
                    <a:pt x="83313" y="202145"/>
                    <a:pt x="117180" y="280461"/>
                    <a:pt x="124059" y="317503"/>
                  </a:cubicBezTo>
                  <a:cubicBezTo>
                    <a:pt x="130938" y="354545"/>
                    <a:pt x="117180" y="322266"/>
                    <a:pt x="120884" y="409578"/>
                  </a:cubicBezTo>
                  <a:cubicBezTo>
                    <a:pt x="124588" y="496890"/>
                    <a:pt x="144167" y="836086"/>
                    <a:pt x="146284" y="841378"/>
                  </a:cubicBezTo>
                  <a:cubicBezTo>
                    <a:pt x="148401" y="846670"/>
                    <a:pt x="139934" y="531286"/>
                    <a:pt x="133584" y="441328"/>
                  </a:cubicBezTo>
                  <a:cubicBezTo>
                    <a:pt x="127234" y="351370"/>
                    <a:pt x="122471" y="345020"/>
                    <a:pt x="108184" y="301628"/>
                  </a:cubicBezTo>
                  <a:cubicBezTo>
                    <a:pt x="93897" y="258236"/>
                    <a:pt x="51034" y="190503"/>
                    <a:pt x="47859" y="180978"/>
                  </a:cubicBezTo>
                  <a:cubicBezTo>
                    <a:pt x="44684" y="171453"/>
                    <a:pt x="81197" y="256649"/>
                    <a:pt x="89134" y="244478"/>
                  </a:cubicBezTo>
                  <a:cubicBezTo>
                    <a:pt x="97071" y="232307"/>
                    <a:pt x="110301" y="129120"/>
                    <a:pt x="95484" y="107953"/>
                  </a:cubicBezTo>
                  <a:cubicBezTo>
                    <a:pt x="80667" y="86786"/>
                    <a:pt x="-5058" y="124357"/>
                    <a:pt x="234" y="117478"/>
                  </a:cubicBezTo>
                  <a:cubicBezTo>
                    <a:pt x="5526" y="110599"/>
                    <a:pt x="122471" y="74616"/>
                    <a:pt x="127234" y="66678"/>
                  </a:cubicBezTo>
                  <a:cubicBezTo>
                    <a:pt x="131996" y="58741"/>
                    <a:pt x="-1883" y="77790"/>
                    <a:pt x="28809" y="69853"/>
                  </a:cubicBezTo>
                  <a:cubicBezTo>
                    <a:pt x="59501" y="61916"/>
                    <a:pt x="299213" y="-526"/>
                    <a:pt x="311384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33D81BF1-1376-C883-D9D6-3BA093445557}"/>
                </a:ext>
              </a:extLst>
            </p:cNvPr>
            <p:cNvSpPr/>
            <p:nvPr/>
          </p:nvSpPr>
          <p:spPr>
            <a:xfrm>
              <a:off x="763258" y="6873867"/>
              <a:ext cx="123614" cy="188139"/>
            </a:xfrm>
            <a:custGeom>
              <a:avLst/>
              <a:gdLst>
                <a:gd name="connsiteX0" fmla="*/ 30492 w 123614"/>
                <a:gd name="connsiteY0" fmla="*/ 28583 h 188139"/>
                <a:gd name="connsiteX1" fmla="*/ 40017 w 123614"/>
                <a:gd name="connsiteY1" fmla="*/ 92083 h 188139"/>
                <a:gd name="connsiteX2" fmla="*/ 1917 w 123614"/>
                <a:gd name="connsiteY2" fmla="*/ 187333 h 188139"/>
                <a:gd name="connsiteX3" fmla="*/ 109867 w 123614"/>
                <a:gd name="connsiteY3" fmla="*/ 130183 h 188139"/>
                <a:gd name="connsiteX4" fmla="*/ 119392 w 123614"/>
                <a:gd name="connsiteY4" fmla="*/ 8 h 188139"/>
                <a:gd name="connsiteX5" fmla="*/ 84467 w 123614"/>
                <a:gd name="connsiteY5" fmla="*/ 136533 h 188139"/>
                <a:gd name="connsiteX6" fmla="*/ 33667 w 123614"/>
                <a:gd name="connsiteY6" fmla="*/ 158758 h 188139"/>
                <a:gd name="connsiteX7" fmla="*/ 30492 w 123614"/>
                <a:gd name="connsiteY7" fmla="*/ 28583 h 18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614" h="188139">
                  <a:moveTo>
                    <a:pt x="30492" y="28583"/>
                  </a:moveTo>
                  <a:cubicBezTo>
                    <a:pt x="31550" y="17471"/>
                    <a:pt x="44779" y="65625"/>
                    <a:pt x="40017" y="92083"/>
                  </a:cubicBezTo>
                  <a:cubicBezTo>
                    <a:pt x="35255" y="118541"/>
                    <a:pt x="-9725" y="180983"/>
                    <a:pt x="1917" y="187333"/>
                  </a:cubicBezTo>
                  <a:cubicBezTo>
                    <a:pt x="13559" y="193683"/>
                    <a:pt x="90288" y="161404"/>
                    <a:pt x="109867" y="130183"/>
                  </a:cubicBezTo>
                  <a:cubicBezTo>
                    <a:pt x="129446" y="98962"/>
                    <a:pt x="123625" y="-1050"/>
                    <a:pt x="119392" y="8"/>
                  </a:cubicBezTo>
                  <a:cubicBezTo>
                    <a:pt x="115159" y="1066"/>
                    <a:pt x="98754" y="110075"/>
                    <a:pt x="84467" y="136533"/>
                  </a:cubicBezTo>
                  <a:cubicBezTo>
                    <a:pt x="70180" y="162991"/>
                    <a:pt x="43192" y="173045"/>
                    <a:pt x="33667" y="158758"/>
                  </a:cubicBezTo>
                  <a:cubicBezTo>
                    <a:pt x="24142" y="144471"/>
                    <a:pt x="29434" y="39695"/>
                    <a:pt x="30492" y="285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F1D7E7C5-1828-6724-4174-AB135369C610}"/>
                </a:ext>
              </a:extLst>
            </p:cNvPr>
            <p:cNvSpPr/>
            <p:nvPr/>
          </p:nvSpPr>
          <p:spPr>
            <a:xfrm>
              <a:off x="939245" y="6832533"/>
              <a:ext cx="133911" cy="499432"/>
            </a:xfrm>
            <a:custGeom>
              <a:avLst/>
              <a:gdLst>
                <a:gd name="connsiteX0" fmla="*/ 555 w 133911"/>
                <a:gd name="connsiteY0" fmla="*/ 67 h 499432"/>
                <a:gd name="connsiteX1" fmla="*/ 10080 w 133911"/>
                <a:gd name="connsiteY1" fmla="*/ 200092 h 499432"/>
                <a:gd name="connsiteX2" fmla="*/ 29130 w 133911"/>
                <a:gd name="connsiteY2" fmla="*/ 190567 h 499432"/>
                <a:gd name="connsiteX3" fmla="*/ 73580 w 133911"/>
                <a:gd name="connsiteY3" fmla="*/ 304867 h 499432"/>
                <a:gd name="connsiteX4" fmla="*/ 86280 w 133911"/>
                <a:gd name="connsiteY4" fmla="*/ 279467 h 499432"/>
                <a:gd name="connsiteX5" fmla="*/ 133905 w 133911"/>
                <a:gd name="connsiteY5" fmla="*/ 498542 h 499432"/>
                <a:gd name="connsiteX6" fmla="*/ 89455 w 133911"/>
                <a:gd name="connsiteY6" fmla="*/ 349317 h 499432"/>
                <a:gd name="connsiteX7" fmla="*/ 48180 w 133911"/>
                <a:gd name="connsiteY7" fmla="*/ 165167 h 499432"/>
                <a:gd name="connsiteX8" fmla="*/ 57705 w 133911"/>
                <a:gd name="connsiteY8" fmla="*/ 67 h 499432"/>
                <a:gd name="connsiteX9" fmla="*/ 25955 w 133911"/>
                <a:gd name="connsiteY9" fmla="*/ 184217 h 499432"/>
                <a:gd name="connsiteX10" fmla="*/ 555 w 133911"/>
                <a:gd name="connsiteY10" fmla="*/ 67 h 4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911" h="499432">
                  <a:moveTo>
                    <a:pt x="555" y="67"/>
                  </a:moveTo>
                  <a:cubicBezTo>
                    <a:pt x="-2091" y="2713"/>
                    <a:pt x="5318" y="168342"/>
                    <a:pt x="10080" y="200092"/>
                  </a:cubicBezTo>
                  <a:cubicBezTo>
                    <a:pt x="14842" y="231842"/>
                    <a:pt x="18547" y="173105"/>
                    <a:pt x="29130" y="190567"/>
                  </a:cubicBezTo>
                  <a:cubicBezTo>
                    <a:pt x="39713" y="208030"/>
                    <a:pt x="64055" y="290050"/>
                    <a:pt x="73580" y="304867"/>
                  </a:cubicBezTo>
                  <a:cubicBezTo>
                    <a:pt x="83105" y="319684"/>
                    <a:pt x="76226" y="247188"/>
                    <a:pt x="86280" y="279467"/>
                  </a:cubicBezTo>
                  <a:cubicBezTo>
                    <a:pt x="96334" y="311746"/>
                    <a:pt x="133376" y="486900"/>
                    <a:pt x="133905" y="498542"/>
                  </a:cubicBezTo>
                  <a:cubicBezTo>
                    <a:pt x="134434" y="510184"/>
                    <a:pt x="103743" y="404880"/>
                    <a:pt x="89455" y="349317"/>
                  </a:cubicBezTo>
                  <a:cubicBezTo>
                    <a:pt x="75168" y="293755"/>
                    <a:pt x="53472" y="223375"/>
                    <a:pt x="48180" y="165167"/>
                  </a:cubicBezTo>
                  <a:cubicBezTo>
                    <a:pt x="42888" y="106959"/>
                    <a:pt x="61409" y="-3108"/>
                    <a:pt x="57705" y="67"/>
                  </a:cubicBezTo>
                  <a:cubicBezTo>
                    <a:pt x="54001" y="3242"/>
                    <a:pt x="33363" y="184746"/>
                    <a:pt x="25955" y="184217"/>
                  </a:cubicBezTo>
                  <a:cubicBezTo>
                    <a:pt x="18547" y="183688"/>
                    <a:pt x="3201" y="-2579"/>
                    <a:pt x="555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1865953F-722C-ACD8-C2C1-D41974DE3C4C}"/>
                </a:ext>
              </a:extLst>
            </p:cNvPr>
            <p:cNvSpPr/>
            <p:nvPr/>
          </p:nvSpPr>
          <p:spPr>
            <a:xfrm>
              <a:off x="1574472" y="4297585"/>
              <a:ext cx="399356" cy="920376"/>
            </a:xfrm>
            <a:custGeom>
              <a:avLst/>
              <a:gdLst>
                <a:gd name="connsiteX0" fmla="*/ 276553 w 399356"/>
                <a:gd name="connsiteY0" fmla="*/ 1365 h 920376"/>
                <a:gd name="connsiteX1" fmla="*/ 187653 w 399356"/>
                <a:gd name="connsiteY1" fmla="*/ 160115 h 920376"/>
                <a:gd name="connsiteX2" fmla="*/ 120978 w 399356"/>
                <a:gd name="connsiteY2" fmla="*/ 296640 h 920376"/>
                <a:gd name="connsiteX3" fmla="*/ 187653 w 399356"/>
                <a:gd name="connsiteY3" fmla="*/ 249015 h 920376"/>
                <a:gd name="connsiteX4" fmla="*/ 168603 w 399356"/>
                <a:gd name="connsiteY4" fmla="*/ 302990 h 920376"/>
                <a:gd name="connsiteX5" fmla="*/ 190828 w 399356"/>
                <a:gd name="connsiteY5" fmla="*/ 442690 h 920376"/>
                <a:gd name="connsiteX6" fmla="*/ 200353 w 399356"/>
                <a:gd name="connsiteY6" fmla="*/ 385540 h 920376"/>
                <a:gd name="connsiteX7" fmla="*/ 273378 w 399356"/>
                <a:gd name="connsiteY7" fmla="*/ 579215 h 920376"/>
                <a:gd name="connsiteX8" fmla="*/ 286078 w 399356"/>
                <a:gd name="connsiteY8" fmla="*/ 680815 h 920376"/>
                <a:gd name="connsiteX9" fmla="*/ 286078 w 399356"/>
                <a:gd name="connsiteY9" fmla="*/ 614140 h 920376"/>
                <a:gd name="connsiteX10" fmla="*/ 397203 w 399356"/>
                <a:gd name="connsiteY10" fmla="*/ 912590 h 920376"/>
                <a:gd name="connsiteX11" fmla="*/ 362278 w 399356"/>
                <a:gd name="connsiteY11" fmla="*/ 839565 h 920376"/>
                <a:gd name="connsiteX12" fmla="*/ 232103 w 399356"/>
                <a:gd name="connsiteY12" fmla="*/ 563340 h 920376"/>
                <a:gd name="connsiteX13" fmla="*/ 89228 w 399356"/>
                <a:gd name="connsiteY13" fmla="*/ 385540 h 920376"/>
                <a:gd name="connsiteX14" fmla="*/ 19378 w 399356"/>
                <a:gd name="connsiteY14" fmla="*/ 277590 h 920376"/>
                <a:gd name="connsiteX15" fmla="*/ 16203 w 399356"/>
                <a:gd name="connsiteY15" fmla="*/ 325215 h 920376"/>
                <a:gd name="connsiteX16" fmla="*/ 120978 w 399356"/>
                <a:gd name="connsiteY16" fmla="*/ 134715 h 920376"/>
                <a:gd name="connsiteX17" fmla="*/ 328 w 399356"/>
                <a:gd name="connsiteY17" fmla="*/ 210915 h 920376"/>
                <a:gd name="connsiteX18" fmla="*/ 82878 w 399356"/>
                <a:gd name="connsiteY18" fmla="*/ 131540 h 920376"/>
                <a:gd name="connsiteX19" fmla="*/ 6678 w 399356"/>
                <a:gd name="connsiteY19" fmla="*/ 160115 h 920376"/>
                <a:gd name="connsiteX20" fmla="*/ 165428 w 399356"/>
                <a:gd name="connsiteY20" fmla="*/ 87090 h 920376"/>
                <a:gd name="connsiteX21" fmla="*/ 276553 w 399356"/>
                <a:gd name="connsiteY21" fmla="*/ 1365 h 92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9356" h="920376">
                  <a:moveTo>
                    <a:pt x="276553" y="1365"/>
                  </a:moveTo>
                  <a:cubicBezTo>
                    <a:pt x="280257" y="13536"/>
                    <a:pt x="213582" y="110903"/>
                    <a:pt x="187653" y="160115"/>
                  </a:cubicBezTo>
                  <a:cubicBezTo>
                    <a:pt x="161724" y="209327"/>
                    <a:pt x="120978" y="281823"/>
                    <a:pt x="120978" y="296640"/>
                  </a:cubicBezTo>
                  <a:cubicBezTo>
                    <a:pt x="120978" y="311457"/>
                    <a:pt x="179716" y="247957"/>
                    <a:pt x="187653" y="249015"/>
                  </a:cubicBezTo>
                  <a:cubicBezTo>
                    <a:pt x="195590" y="250073"/>
                    <a:pt x="168074" y="270711"/>
                    <a:pt x="168603" y="302990"/>
                  </a:cubicBezTo>
                  <a:cubicBezTo>
                    <a:pt x="169132" y="335269"/>
                    <a:pt x="185536" y="428932"/>
                    <a:pt x="190828" y="442690"/>
                  </a:cubicBezTo>
                  <a:cubicBezTo>
                    <a:pt x="196120" y="456448"/>
                    <a:pt x="186595" y="362786"/>
                    <a:pt x="200353" y="385540"/>
                  </a:cubicBezTo>
                  <a:cubicBezTo>
                    <a:pt x="214111" y="408294"/>
                    <a:pt x="259090" y="530003"/>
                    <a:pt x="273378" y="579215"/>
                  </a:cubicBezTo>
                  <a:cubicBezTo>
                    <a:pt x="287666" y="628428"/>
                    <a:pt x="283961" y="674994"/>
                    <a:pt x="286078" y="680815"/>
                  </a:cubicBezTo>
                  <a:cubicBezTo>
                    <a:pt x="288195" y="686636"/>
                    <a:pt x="267557" y="575511"/>
                    <a:pt x="286078" y="614140"/>
                  </a:cubicBezTo>
                  <a:cubicBezTo>
                    <a:pt x="304599" y="652769"/>
                    <a:pt x="384503" y="875019"/>
                    <a:pt x="397203" y="912590"/>
                  </a:cubicBezTo>
                  <a:cubicBezTo>
                    <a:pt x="409903" y="950161"/>
                    <a:pt x="362278" y="839565"/>
                    <a:pt x="362278" y="839565"/>
                  </a:cubicBezTo>
                  <a:cubicBezTo>
                    <a:pt x="334761" y="781357"/>
                    <a:pt x="277611" y="639011"/>
                    <a:pt x="232103" y="563340"/>
                  </a:cubicBezTo>
                  <a:cubicBezTo>
                    <a:pt x="186595" y="487669"/>
                    <a:pt x="124682" y="433165"/>
                    <a:pt x="89228" y="385540"/>
                  </a:cubicBezTo>
                  <a:cubicBezTo>
                    <a:pt x="53774" y="337915"/>
                    <a:pt x="31549" y="287644"/>
                    <a:pt x="19378" y="277590"/>
                  </a:cubicBezTo>
                  <a:cubicBezTo>
                    <a:pt x="7207" y="267536"/>
                    <a:pt x="-730" y="349028"/>
                    <a:pt x="16203" y="325215"/>
                  </a:cubicBezTo>
                  <a:cubicBezTo>
                    <a:pt x="33136" y="301403"/>
                    <a:pt x="123624" y="153765"/>
                    <a:pt x="120978" y="134715"/>
                  </a:cubicBezTo>
                  <a:cubicBezTo>
                    <a:pt x="118332" y="115665"/>
                    <a:pt x="6678" y="211444"/>
                    <a:pt x="328" y="210915"/>
                  </a:cubicBezTo>
                  <a:cubicBezTo>
                    <a:pt x="-6022" y="210386"/>
                    <a:pt x="81820" y="140007"/>
                    <a:pt x="82878" y="131540"/>
                  </a:cubicBezTo>
                  <a:cubicBezTo>
                    <a:pt x="83936" y="123073"/>
                    <a:pt x="-7080" y="167523"/>
                    <a:pt x="6678" y="160115"/>
                  </a:cubicBezTo>
                  <a:cubicBezTo>
                    <a:pt x="20436" y="152707"/>
                    <a:pt x="125211" y="112490"/>
                    <a:pt x="165428" y="87090"/>
                  </a:cubicBezTo>
                  <a:cubicBezTo>
                    <a:pt x="205645" y="61690"/>
                    <a:pt x="272849" y="-10806"/>
                    <a:pt x="276553" y="136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8905101C-CF5F-BE51-8172-3FBE52516350}"/>
                </a:ext>
              </a:extLst>
            </p:cNvPr>
            <p:cNvSpPr/>
            <p:nvPr/>
          </p:nvSpPr>
          <p:spPr>
            <a:xfrm>
              <a:off x="1679109" y="4559291"/>
              <a:ext cx="97536" cy="215440"/>
            </a:xfrm>
            <a:custGeom>
              <a:avLst/>
              <a:gdLst>
                <a:gd name="connsiteX0" fmla="*/ 16341 w 97536"/>
                <a:gd name="connsiteY0" fmla="*/ 9 h 215440"/>
                <a:gd name="connsiteX1" fmla="*/ 32216 w 97536"/>
                <a:gd name="connsiteY1" fmla="*/ 120659 h 215440"/>
                <a:gd name="connsiteX2" fmla="*/ 95716 w 97536"/>
                <a:gd name="connsiteY2" fmla="*/ 212734 h 215440"/>
                <a:gd name="connsiteX3" fmla="*/ 73491 w 97536"/>
                <a:gd name="connsiteY3" fmla="*/ 184159 h 215440"/>
                <a:gd name="connsiteX4" fmla="*/ 3641 w 97536"/>
                <a:gd name="connsiteY4" fmla="*/ 114309 h 215440"/>
                <a:gd name="connsiteX5" fmla="*/ 16341 w 97536"/>
                <a:gd name="connsiteY5" fmla="*/ 9 h 2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36" h="215440">
                  <a:moveTo>
                    <a:pt x="16341" y="9"/>
                  </a:moveTo>
                  <a:cubicBezTo>
                    <a:pt x="21103" y="1067"/>
                    <a:pt x="18987" y="85205"/>
                    <a:pt x="32216" y="120659"/>
                  </a:cubicBezTo>
                  <a:cubicBezTo>
                    <a:pt x="45445" y="156113"/>
                    <a:pt x="88837" y="202151"/>
                    <a:pt x="95716" y="212734"/>
                  </a:cubicBezTo>
                  <a:cubicBezTo>
                    <a:pt x="102595" y="223317"/>
                    <a:pt x="88837" y="200563"/>
                    <a:pt x="73491" y="184159"/>
                  </a:cubicBezTo>
                  <a:cubicBezTo>
                    <a:pt x="58145" y="167755"/>
                    <a:pt x="15283" y="137592"/>
                    <a:pt x="3641" y="114309"/>
                  </a:cubicBezTo>
                  <a:cubicBezTo>
                    <a:pt x="-8001" y="91026"/>
                    <a:pt x="11579" y="-1049"/>
                    <a:pt x="16341" y="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9915BF33-9C34-E73B-F5CB-9C6FF57F593F}"/>
                </a:ext>
              </a:extLst>
            </p:cNvPr>
            <p:cNvSpPr/>
            <p:nvPr/>
          </p:nvSpPr>
          <p:spPr>
            <a:xfrm>
              <a:off x="2473296" y="4403434"/>
              <a:ext cx="149968" cy="94843"/>
            </a:xfrm>
            <a:custGeom>
              <a:avLst/>
              <a:gdLst>
                <a:gd name="connsiteX0" fmla="*/ 29 w 149968"/>
                <a:gd name="connsiteY0" fmla="*/ 291 h 94843"/>
                <a:gd name="connsiteX1" fmla="*/ 139729 w 149968"/>
                <a:gd name="connsiteY1" fmla="*/ 92366 h 94843"/>
                <a:gd name="connsiteX2" fmla="*/ 127029 w 149968"/>
                <a:gd name="connsiteY2" fmla="*/ 63791 h 94843"/>
                <a:gd name="connsiteX3" fmla="*/ 29 w 149968"/>
                <a:gd name="connsiteY3" fmla="*/ 291 h 9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8" h="94843">
                  <a:moveTo>
                    <a:pt x="29" y="291"/>
                  </a:moveTo>
                  <a:cubicBezTo>
                    <a:pt x="2146" y="5053"/>
                    <a:pt x="118562" y="81783"/>
                    <a:pt x="139729" y="92366"/>
                  </a:cubicBezTo>
                  <a:cubicBezTo>
                    <a:pt x="160896" y="102949"/>
                    <a:pt x="145550" y="77020"/>
                    <a:pt x="127029" y="63791"/>
                  </a:cubicBezTo>
                  <a:cubicBezTo>
                    <a:pt x="108508" y="50562"/>
                    <a:pt x="-2088" y="-4471"/>
                    <a:pt x="29" y="2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26D337A6-DE20-BEBB-7B60-3E2602A27E81}"/>
                </a:ext>
              </a:extLst>
            </p:cNvPr>
            <p:cNvSpPr/>
            <p:nvPr/>
          </p:nvSpPr>
          <p:spPr>
            <a:xfrm>
              <a:off x="2085816" y="4214827"/>
              <a:ext cx="561906" cy="357790"/>
            </a:xfrm>
            <a:custGeom>
              <a:avLst/>
              <a:gdLst>
                <a:gd name="connsiteX0" fmla="*/ 73184 w 561906"/>
                <a:gd name="connsiteY0" fmla="*/ 1573 h 357790"/>
                <a:gd name="connsiteX1" fmla="*/ 397034 w 561906"/>
                <a:gd name="connsiteY1" fmla="*/ 176198 h 357790"/>
                <a:gd name="connsiteX2" fmla="*/ 362109 w 561906"/>
                <a:gd name="connsiteY2" fmla="*/ 157148 h 357790"/>
                <a:gd name="connsiteX3" fmla="*/ 555784 w 561906"/>
                <a:gd name="connsiteY3" fmla="*/ 353998 h 357790"/>
                <a:gd name="connsiteX4" fmla="*/ 489109 w 561906"/>
                <a:gd name="connsiteY4" fmla="*/ 284148 h 357790"/>
                <a:gd name="connsiteX5" fmla="*/ 247809 w 561906"/>
                <a:gd name="connsiteY5" fmla="*/ 249223 h 357790"/>
                <a:gd name="connsiteX6" fmla="*/ 177959 w 561906"/>
                <a:gd name="connsiteY6" fmla="*/ 207948 h 357790"/>
                <a:gd name="connsiteX7" fmla="*/ 174784 w 561906"/>
                <a:gd name="connsiteY7" fmla="*/ 150798 h 357790"/>
                <a:gd name="connsiteX8" fmla="*/ 57309 w 561906"/>
                <a:gd name="connsiteY8" fmla="*/ 115873 h 357790"/>
                <a:gd name="connsiteX9" fmla="*/ 159 w 561906"/>
                <a:gd name="connsiteY9" fmla="*/ 134923 h 357790"/>
                <a:gd name="connsiteX10" fmla="*/ 73184 w 561906"/>
                <a:gd name="connsiteY10" fmla="*/ 90473 h 357790"/>
                <a:gd name="connsiteX11" fmla="*/ 73184 w 561906"/>
                <a:gd name="connsiteY11" fmla="*/ 1573 h 3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906" h="357790">
                  <a:moveTo>
                    <a:pt x="73184" y="1573"/>
                  </a:moveTo>
                  <a:cubicBezTo>
                    <a:pt x="127159" y="15861"/>
                    <a:pt x="348880" y="150269"/>
                    <a:pt x="397034" y="176198"/>
                  </a:cubicBezTo>
                  <a:cubicBezTo>
                    <a:pt x="445188" y="202127"/>
                    <a:pt x="335651" y="127515"/>
                    <a:pt x="362109" y="157148"/>
                  </a:cubicBezTo>
                  <a:cubicBezTo>
                    <a:pt x="388567" y="186781"/>
                    <a:pt x="534617" y="332831"/>
                    <a:pt x="555784" y="353998"/>
                  </a:cubicBezTo>
                  <a:cubicBezTo>
                    <a:pt x="576951" y="375165"/>
                    <a:pt x="540438" y="301610"/>
                    <a:pt x="489109" y="284148"/>
                  </a:cubicBezTo>
                  <a:cubicBezTo>
                    <a:pt x="437780" y="266686"/>
                    <a:pt x="299667" y="261923"/>
                    <a:pt x="247809" y="249223"/>
                  </a:cubicBezTo>
                  <a:cubicBezTo>
                    <a:pt x="195951" y="236523"/>
                    <a:pt x="190130" y="224352"/>
                    <a:pt x="177959" y="207948"/>
                  </a:cubicBezTo>
                  <a:cubicBezTo>
                    <a:pt x="165788" y="191544"/>
                    <a:pt x="194892" y="166144"/>
                    <a:pt x="174784" y="150798"/>
                  </a:cubicBezTo>
                  <a:cubicBezTo>
                    <a:pt x="154676" y="135452"/>
                    <a:pt x="86413" y="118519"/>
                    <a:pt x="57309" y="115873"/>
                  </a:cubicBezTo>
                  <a:cubicBezTo>
                    <a:pt x="28205" y="113227"/>
                    <a:pt x="-2487" y="139156"/>
                    <a:pt x="159" y="134923"/>
                  </a:cubicBezTo>
                  <a:cubicBezTo>
                    <a:pt x="2805" y="130690"/>
                    <a:pt x="59955" y="106348"/>
                    <a:pt x="73184" y="90473"/>
                  </a:cubicBezTo>
                  <a:cubicBezTo>
                    <a:pt x="86413" y="74598"/>
                    <a:pt x="19209" y="-12715"/>
                    <a:pt x="73184" y="1573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86B4A5F1-2CE1-F008-9FB0-36D68CCAAC22}"/>
                </a:ext>
              </a:extLst>
            </p:cNvPr>
            <p:cNvSpPr/>
            <p:nvPr/>
          </p:nvSpPr>
          <p:spPr>
            <a:xfrm>
              <a:off x="2387480" y="3946011"/>
              <a:ext cx="902475" cy="1584840"/>
            </a:xfrm>
            <a:custGeom>
              <a:avLst/>
              <a:gdLst>
                <a:gd name="connsiteX0" fmla="*/ 22345 w 902475"/>
                <a:gd name="connsiteY0" fmla="*/ 1448314 h 1584840"/>
                <a:gd name="connsiteX1" fmla="*/ 292220 w 902475"/>
                <a:gd name="connsiteY1" fmla="*/ 1187964 h 1584840"/>
                <a:gd name="connsiteX2" fmla="*/ 317620 w 902475"/>
                <a:gd name="connsiteY2" fmla="*/ 800614 h 1584840"/>
                <a:gd name="connsiteX3" fmla="*/ 241420 w 902475"/>
                <a:gd name="connsiteY3" fmla="*/ 368814 h 1584840"/>
                <a:gd name="connsiteX4" fmla="*/ 247770 w 902475"/>
                <a:gd name="connsiteY4" fmla="*/ 384689 h 1584840"/>
                <a:gd name="connsiteX5" fmla="*/ 314445 w 902475"/>
                <a:gd name="connsiteY5" fmla="*/ 184664 h 1584840"/>
                <a:gd name="connsiteX6" fmla="*/ 330320 w 902475"/>
                <a:gd name="connsiteY6" fmla="*/ 244989 h 1584840"/>
                <a:gd name="connsiteX7" fmla="*/ 619245 w 902475"/>
                <a:gd name="connsiteY7" fmla="*/ 514 h 1584840"/>
                <a:gd name="connsiteX8" fmla="*/ 368420 w 902475"/>
                <a:gd name="connsiteY8" fmla="*/ 321189 h 1584840"/>
                <a:gd name="connsiteX9" fmla="*/ 692270 w 902475"/>
                <a:gd name="connsiteY9" fmla="*/ 222764 h 1584840"/>
                <a:gd name="connsiteX10" fmla="*/ 822445 w 902475"/>
                <a:gd name="connsiteY10" fmla="*/ 384689 h 1584840"/>
                <a:gd name="connsiteX11" fmla="*/ 819270 w 902475"/>
                <a:gd name="connsiteY11" fmla="*/ 216414 h 1584840"/>
                <a:gd name="connsiteX12" fmla="*/ 898645 w 902475"/>
                <a:gd name="connsiteY12" fmla="*/ 600589 h 1584840"/>
                <a:gd name="connsiteX13" fmla="*/ 679570 w 902475"/>
                <a:gd name="connsiteY13" fmla="*/ 927614 h 1584840"/>
                <a:gd name="connsiteX14" fmla="*/ 793870 w 902475"/>
                <a:gd name="connsiteY14" fmla="*/ 854589 h 1584840"/>
                <a:gd name="connsiteX15" fmla="*/ 390645 w 902475"/>
                <a:gd name="connsiteY15" fmla="*/ 1286389 h 1584840"/>
                <a:gd name="connsiteX16" fmla="*/ 206495 w 902475"/>
                <a:gd name="connsiteY16" fmla="*/ 1422914 h 1584840"/>
                <a:gd name="connsiteX17" fmla="*/ 120 w 902475"/>
                <a:gd name="connsiteY17" fmla="*/ 1584839 h 1584840"/>
                <a:gd name="connsiteX18" fmla="*/ 174745 w 902475"/>
                <a:gd name="connsiteY18" fmla="*/ 1419739 h 1584840"/>
                <a:gd name="connsiteX19" fmla="*/ 22345 w 902475"/>
                <a:gd name="connsiteY19" fmla="*/ 1448314 h 158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475" h="1584840">
                  <a:moveTo>
                    <a:pt x="22345" y="1448314"/>
                  </a:moveTo>
                  <a:cubicBezTo>
                    <a:pt x="41924" y="1409685"/>
                    <a:pt x="243008" y="1295914"/>
                    <a:pt x="292220" y="1187964"/>
                  </a:cubicBezTo>
                  <a:cubicBezTo>
                    <a:pt x="341432" y="1080014"/>
                    <a:pt x="326087" y="937139"/>
                    <a:pt x="317620" y="800614"/>
                  </a:cubicBezTo>
                  <a:cubicBezTo>
                    <a:pt x="309153" y="664089"/>
                    <a:pt x="253062" y="438135"/>
                    <a:pt x="241420" y="368814"/>
                  </a:cubicBezTo>
                  <a:cubicBezTo>
                    <a:pt x="229778" y="299493"/>
                    <a:pt x="235599" y="415381"/>
                    <a:pt x="247770" y="384689"/>
                  </a:cubicBezTo>
                  <a:cubicBezTo>
                    <a:pt x="259941" y="353997"/>
                    <a:pt x="300687" y="207947"/>
                    <a:pt x="314445" y="184664"/>
                  </a:cubicBezTo>
                  <a:cubicBezTo>
                    <a:pt x="328203" y="161381"/>
                    <a:pt x="279520" y="275681"/>
                    <a:pt x="330320" y="244989"/>
                  </a:cubicBezTo>
                  <a:cubicBezTo>
                    <a:pt x="381120" y="214297"/>
                    <a:pt x="612895" y="-12186"/>
                    <a:pt x="619245" y="514"/>
                  </a:cubicBezTo>
                  <a:cubicBezTo>
                    <a:pt x="625595" y="13214"/>
                    <a:pt x="356249" y="284148"/>
                    <a:pt x="368420" y="321189"/>
                  </a:cubicBezTo>
                  <a:cubicBezTo>
                    <a:pt x="380591" y="358230"/>
                    <a:pt x="616599" y="212181"/>
                    <a:pt x="692270" y="222764"/>
                  </a:cubicBezTo>
                  <a:cubicBezTo>
                    <a:pt x="767941" y="233347"/>
                    <a:pt x="801278" y="385747"/>
                    <a:pt x="822445" y="384689"/>
                  </a:cubicBezTo>
                  <a:cubicBezTo>
                    <a:pt x="843612" y="383631"/>
                    <a:pt x="806570" y="180431"/>
                    <a:pt x="819270" y="216414"/>
                  </a:cubicBezTo>
                  <a:cubicBezTo>
                    <a:pt x="831970" y="252397"/>
                    <a:pt x="921928" y="482056"/>
                    <a:pt x="898645" y="600589"/>
                  </a:cubicBezTo>
                  <a:cubicBezTo>
                    <a:pt x="875362" y="719122"/>
                    <a:pt x="697032" y="885281"/>
                    <a:pt x="679570" y="927614"/>
                  </a:cubicBezTo>
                  <a:cubicBezTo>
                    <a:pt x="662108" y="969947"/>
                    <a:pt x="842024" y="794793"/>
                    <a:pt x="793870" y="854589"/>
                  </a:cubicBezTo>
                  <a:cubicBezTo>
                    <a:pt x="745716" y="914385"/>
                    <a:pt x="488541" y="1191668"/>
                    <a:pt x="390645" y="1286389"/>
                  </a:cubicBezTo>
                  <a:cubicBezTo>
                    <a:pt x="292749" y="1381110"/>
                    <a:pt x="271582" y="1373172"/>
                    <a:pt x="206495" y="1422914"/>
                  </a:cubicBezTo>
                  <a:cubicBezTo>
                    <a:pt x="141408" y="1472656"/>
                    <a:pt x="5412" y="1585368"/>
                    <a:pt x="120" y="1584839"/>
                  </a:cubicBezTo>
                  <a:cubicBezTo>
                    <a:pt x="-5172" y="1584310"/>
                    <a:pt x="165220" y="1444610"/>
                    <a:pt x="174745" y="1419739"/>
                  </a:cubicBezTo>
                  <a:cubicBezTo>
                    <a:pt x="184270" y="1394868"/>
                    <a:pt x="2766" y="1486943"/>
                    <a:pt x="22345" y="144831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B950400E-6D4C-DA45-14FA-20DAE2BBEF27}"/>
                </a:ext>
              </a:extLst>
            </p:cNvPr>
            <p:cNvSpPr/>
            <p:nvPr/>
          </p:nvSpPr>
          <p:spPr>
            <a:xfrm>
              <a:off x="2423483" y="3531295"/>
              <a:ext cx="535639" cy="624777"/>
            </a:xfrm>
            <a:custGeom>
              <a:avLst/>
              <a:gdLst>
                <a:gd name="connsiteX0" fmla="*/ 141917 w 535639"/>
                <a:gd name="connsiteY0" fmla="*/ 621605 h 624777"/>
                <a:gd name="connsiteX1" fmla="*/ 535617 w 535639"/>
                <a:gd name="connsiteY1" fmla="*/ 383480 h 624777"/>
                <a:gd name="connsiteX2" fmla="*/ 160967 w 535639"/>
                <a:gd name="connsiteY2" fmla="*/ 5655 h 624777"/>
                <a:gd name="connsiteX3" fmla="*/ 310192 w 535639"/>
                <a:gd name="connsiteY3" fmla="*/ 151705 h 624777"/>
                <a:gd name="connsiteX4" fmla="*/ 46667 w 535639"/>
                <a:gd name="connsiteY4" fmla="*/ 85030 h 624777"/>
                <a:gd name="connsiteX5" fmla="*/ 199067 w 535639"/>
                <a:gd name="connsiteY5" fmla="*/ 192980 h 624777"/>
                <a:gd name="connsiteX6" fmla="*/ 373692 w 535639"/>
                <a:gd name="connsiteY6" fmla="*/ 304105 h 624777"/>
                <a:gd name="connsiteX7" fmla="*/ 221292 w 535639"/>
                <a:gd name="connsiteY7" fmla="*/ 440630 h 624777"/>
                <a:gd name="connsiteX8" fmla="*/ 341942 w 535639"/>
                <a:gd name="connsiteY8" fmla="*/ 415230 h 624777"/>
                <a:gd name="connsiteX9" fmla="*/ 2217 w 535639"/>
                <a:gd name="connsiteY9" fmla="*/ 599380 h 624777"/>
                <a:gd name="connsiteX10" fmla="*/ 192717 w 535639"/>
                <a:gd name="connsiteY10" fmla="*/ 526355 h 624777"/>
                <a:gd name="connsiteX11" fmla="*/ 141917 w 535639"/>
                <a:gd name="connsiteY11" fmla="*/ 621605 h 6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639" h="624777">
                  <a:moveTo>
                    <a:pt x="141917" y="621605"/>
                  </a:moveTo>
                  <a:cubicBezTo>
                    <a:pt x="199067" y="597793"/>
                    <a:pt x="532442" y="486138"/>
                    <a:pt x="535617" y="383480"/>
                  </a:cubicBezTo>
                  <a:cubicBezTo>
                    <a:pt x="538792" y="280822"/>
                    <a:pt x="198538" y="44284"/>
                    <a:pt x="160967" y="5655"/>
                  </a:cubicBezTo>
                  <a:cubicBezTo>
                    <a:pt x="123396" y="-32974"/>
                    <a:pt x="329242" y="138476"/>
                    <a:pt x="310192" y="151705"/>
                  </a:cubicBezTo>
                  <a:cubicBezTo>
                    <a:pt x="291142" y="164934"/>
                    <a:pt x="65188" y="78151"/>
                    <a:pt x="46667" y="85030"/>
                  </a:cubicBezTo>
                  <a:cubicBezTo>
                    <a:pt x="28146" y="91909"/>
                    <a:pt x="144563" y="156467"/>
                    <a:pt x="199067" y="192980"/>
                  </a:cubicBezTo>
                  <a:cubicBezTo>
                    <a:pt x="253571" y="229492"/>
                    <a:pt x="369988" y="262830"/>
                    <a:pt x="373692" y="304105"/>
                  </a:cubicBezTo>
                  <a:cubicBezTo>
                    <a:pt x="377396" y="345380"/>
                    <a:pt x="226584" y="422109"/>
                    <a:pt x="221292" y="440630"/>
                  </a:cubicBezTo>
                  <a:cubicBezTo>
                    <a:pt x="216000" y="459151"/>
                    <a:pt x="378454" y="388772"/>
                    <a:pt x="341942" y="415230"/>
                  </a:cubicBezTo>
                  <a:cubicBezTo>
                    <a:pt x="305430" y="441688"/>
                    <a:pt x="27088" y="580859"/>
                    <a:pt x="2217" y="599380"/>
                  </a:cubicBezTo>
                  <a:cubicBezTo>
                    <a:pt x="-22654" y="617901"/>
                    <a:pt x="169434" y="525297"/>
                    <a:pt x="192717" y="526355"/>
                  </a:cubicBezTo>
                  <a:cubicBezTo>
                    <a:pt x="216000" y="527413"/>
                    <a:pt x="84767" y="645417"/>
                    <a:pt x="141917" y="621605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BCADC05F-BAC1-4CDC-171A-59B44E246CEE}"/>
                </a:ext>
              </a:extLst>
            </p:cNvPr>
            <p:cNvSpPr/>
            <p:nvPr/>
          </p:nvSpPr>
          <p:spPr>
            <a:xfrm>
              <a:off x="1340119" y="5346417"/>
              <a:ext cx="578607" cy="226775"/>
            </a:xfrm>
            <a:custGeom>
              <a:avLst/>
              <a:gdLst>
                <a:gd name="connsiteX0" fmla="*/ 577581 w 578607"/>
                <a:gd name="connsiteY0" fmla="*/ 283 h 226775"/>
                <a:gd name="connsiteX1" fmla="*/ 514081 w 578607"/>
                <a:gd name="connsiteY1" fmla="*/ 63783 h 226775"/>
                <a:gd name="connsiteX2" fmla="*/ 250556 w 578607"/>
                <a:gd name="connsiteY2" fmla="*/ 70133 h 226775"/>
                <a:gd name="connsiteX3" fmla="*/ 317231 w 578607"/>
                <a:gd name="connsiteY3" fmla="*/ 76483 h 226775"/>
                <a:gd name="connsiteX4" fmla="*/ 180706 w 578607"/>
                <a:gd name="connsiteY4" fmla="*/ 76483 h 226775"/>
                <a:gd name="connsiteX5" fmla="*/ 31481 w 578607"/>
                <a:gd name="connsiteY5" fmla="*/ 206658 h 226775"/>
                <a:gd name="connsiteX6" fmla="*/ 6081 w 578607"/>
                <a:gd name="connsiteY6" fmla="*/ 219358 h 226775"/>
                <a:gd name="connsiteX7" fmla="*/ 114031 w 578607"/>
                <a:gd name="connsiteY7" fmla="*/ 136808 h 226775"/>
                <a:gd name="connsiteX8" fmla="*/ 314056 w 578607"/>
                <a:gd name="connsiteY8" fmla="*/ 60608 h 226775"/>
                <a:gd name="connsiteX9" fmla="*/ 428356 w 578607"/>
                <a:gd name="connsiteY9" fmla="*/ 105058 h 226775"/>
                <a:gd name="connsiteX10" fmla="*/ 488681 w 578607"/>
                <a:gd name="connsiteY10" fmla="*/ 86008 h 226775"/>
                <a:gd name="connsiteX11" fmla="*/ 482331 w 578607"/>
                <a:gd name="connsiteY11" fmla="*/ 92358 h 226775"/>
                <a:gd name="connsiteX12" fmla="*/ 577581 w 578607"/>
                <a:gd name="connsiteY12" fmla="*/ 283 h 22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8607" h="226775">
                  <a:moveTo>
                    <a:pt x="577581" y="283"/>
                  </a:moveTo>
                  <a:cubicBezTo>
                    <a:pt x="582873" y="-4480"/>
                    <a:pt x="568585" y="52141"/>
                    <a:pt x="514081" y="63783"/>
                  </a:cubicBezTo>
                  <a:cubicBezTo>
                    <a:pt x="459577" y="75425"/>
                    <a:pt x="283364" y="68016"/>
                    <a:pt x="250556" y="70133"/>
                  </a:cubicBezTo>
                  <a:cubicBezTo>
                    <a:pt x="217748" y="72250"/>
                    <a:pt x="328873" y="75425"/>
                    <a:pt x="317231" y="76483"/>
                  </a:cubicBezTo>
                  <a:cubicBezTo>
                    <a:pt x="305589" y="77541"/>
                    <a:pt x="228331" y="54787"/>
                    <a:pt x="180706" y="76483"/>
                  </a:cubicBezTo>
                  <a:cubicBezTo>
                    <a:pt x="133081" y="98179"/>
                    <a:pt x="60585" y="182846"/>
                    <a:pt x="31481" y="206658"/>
                  </a:cubicBezTo>
                  <a:cubicBezTo>
                    <a:pt x="2377" y="230470"/>
                    <a:pt x="-7677" y="231000"/>
                    <a:pt x="6081" y="219358"/>
                  </a:cubicBezTo>
                  <a:cubicBezTo>
                    <a:pt x="19839" y="207716"/>
                    <a:pt x="62702" y="163266"/>
                    <a:pt x="114031" y="136808"/>
                  </a:cubicBezTo>
                  <a:cubicBezTo>
                    <a:pt x="165360" y="110350"/>
                    <a:pt x="261669" y="65900"/>
                    <a:pt x="314056" y="60608"/>
                  </a:cubicBezTo>
                  <a:cubicBezTo>
                    <a:pt x="366443" y="55316"/>
                    <a:pt x="399252" y="100825"/>
                    <a:pt x="428356" y="105058"/>
                  </a:cubicBezTo>
                  <a:cubicBezTo>
                    <a:pt x="457460" y="109291"/>
                    <a:pt x="488681" y="86008"/>
                    <a:pt x="488681" y="86008"/>
                  </a:cubicBezTo>
                  <a:cubicBezTo>
                    <a:pt x="497677" y="83891"/>
                    <a:pt x="461164" y="102941"/>
                    <a:pt x="482331" y="92358"/>
                  </a:cubicBezTo>
                  <a:cubicBezTo>
                    <a:pt x="503498" y="81775"/>
                    <a:pt x="572289" y="5046"/>
                    <a:pt x="577581" y="2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68230739-BC84-CA6D-C577-2CA5D92D921D}"/>
                </a:ext>
              </a:extLst>
            </p:cNvPr>
            <p:cNvSpPr/>
            <p:nvPr/>
          </p:nvSpPr>
          <p:spPr>
            <a:xfrm>
              <a:off x="1349140" y="5381625"/>
              <a:ext cx="577304" cy="197032"/>
            </a:xfrm>
            <a:custGeom>
              <a:avLst/>
              <a:gdLst>
                <a:gd name="connsiteX0" fmla="*/ 235 w 577304"/>
                <a:gd name="connsiteY0" fmla="*/ 196850 h 197032"/>
                <a:gd name="connsiteX1" fmla="*/ 216135 w 577304"/>
                <a:gd name="connsiteY1" fmla="*/ 44450 h 197032"/>
                <a:gd name="connsiteX2" fmla="*/ 336785 w 577304"/>
                <a:gd name="connsiteY2" fmla="*/ 98425 h 197032"/>
                <a:gd name="connsiteX3" fmla="*/ 339960 w 577304"/>
                <a:gd name="connsiteY3" fmla="*/ 53975 h 197032"/>
                <a:gd name="connsiteX4" fmla="*/ 489185 w 577304"/>
                <a:gd name="connsiteY4" fmla="*/ 79375 h 197032"/>
                <a:gd name="connsiteX5" fmla="*/ 574910 w 577304"/>
                <a:gd name="connsiteY5" fmla="*/ 0 h 197032"/>
                <a:gd name="connsiteX6" fmla="*/ 397110 w 577304"/>
                <a:gd name="connsiteY6" fmla="*/ 79375 h 197032"/>
                <a:gd name="connsiteX7" fmla="*/ 247885 w 577304"/>
                <a:gd name="connsiteY7" fmla="*/ 76200 h 197032"/>
                <a:gd name="connsiteX8" fmla="*/ 174860 w 577304"/>
                <a:gd name="connsiteY8" fmla="*/ 76200 h 197032"/>
                <a:gd name="connsiteX9" fmla="*/ 235 w 577304"/>
                <a:gd name="connsiteY9" fmla="*/ 196850 h 19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304" h="197032">
                  <a:moveTo>
                    <a:pt x="235" y="196850"/>
                  </a:moveTo>
                  <a:cubicBezTo>
                    <a:pt x="7114" y="191558"/>
                    <a:pt x="160043" y="60854"/>
                    <a:pt x="216135" y="44450"/>
                  </a:cubicBezTo>
                  <a:cubicBezTo>
                    <a:pt x="272227" y="28046"/>
                    <a:pt x="316148" y="96838"/>
                    <a:pt x="336785" y="98425"/>
                  </a:cubicBezTo>
                  <a:cubicBezTo>
                    <a:pt x="357422" y="100012"/>
                    <a:pt x="314560" y="57150"/>
                    <a:pt x="339960" y="53975"/>
                  </a:cubicBezTo>
                  <a:cubicBezTo>
                    <a:pt x="365360" y="50800"/>
                    <a:pt x="450027" y="88371"/>
                    <a:pt x="489185" y="79375"/>
                  </a:cubicBezTo>
                  <a:cubicBezTo>
                    <a:pt x="528343" y="70379"/>
                    <a:pt x="590256" y="0"/>
                    <a:pt x="574910" y="0"/>
                  </a:cubicBezTo>
                  <a:cubicBezTo>
                    <a:pt x="559564" y="0"/>
                    <a:pt x="451614" y="66675"/>
                    <a:pt x="397110" y="79375"/>
                  </a:cubicBezTo>
                  <a:cubicBezTo>
                    <a:pt x="342606" y="92075"/>
                    <a:pt x="284927" y="76729"/>
                    <a:pt x="247885" y="76200"/>
                  </a:cubicBezTo>
                  <a:cubicBezTo>
                    <a:pt x="210843" y="75671"/>
                    <a:pt x="210314" y="61912"/>
                    <a:pt x="174860" y="76200"/>
                  </a:cubicBezTo>
                  <a:cubicBezTo>
                    <a:pt x="139406" y="90487"/>
                    <a:pt x="-6644" y="202142"/>
                    <a:pt x="235" y="1968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46DB29A0-958B-D022-1FC9-568736B44593}"/>
                </a:ext>
              </a:extLst>
            </p:cNvPr>
            <p:cNvSpPr/>
            <p:nvPr/>
          </p:nvSpPr>
          <p:spPr>
            <a:xfrm>
              <a:off x="1310899" y="5521069"/>
              <a:ext cx="200496" cy="846290"/>
            </a:xfrm>
            <a:custGeom>
              <a:avLst/>
              <a:gdLst>
                <a:gd name="connsiteX0" fmla="*/ 60701 w 200496"/>
                <a:gd name="connsiteY0" fmla="*/ 256 h 846290"/>
                <a:gd name="connsiteX1" fmla="*/ 16251 w 200496"/>
                <a:gd name="connsiteY1" fmla="*/ 70106 h 846290"/>
                <a:gd name="connsiteX2" fmla="*/ 32126 w 200496"/>
                <a:gd name="connsiteY2" fmla="*/ 149481 h 846290"/>
                <a:gd name="connsiteX3" fmla="*/ 32126 w 200496"/>
                <a:gd name="connsiteY3" fmla="*/ 111381 h 846290"/>
                <a:gd name="connsiteX4" fmla="*/ 152776 w 200496"/>
                <a:gd name="connsiteY4" fmla="*/ 457456 h 846290"/>
                <a:gd name="connsiteX5" fmla="*/ 111501 w 200496"/>
                <a:gd name="connsiteY5" fmla="*/ 400306 h 846290"/>
                <a:gd name="connsiteX6" fmla="*/ 168651 w 200496"/>
                <a:gd name="connsiteY6" fmla="*/ 584456 h 846290"/>
                <a:gd name="connsiteX7" fmla="*/ 200401 w 200496"/>
                <a:gd name="connsiteY7" fmla="*/ 844806 h 846290"/>
                <a:gd name="connsiteX8" fmla="*/ 159126 w 200496"/>
                <a:gd name="connsiteY8" fmla="*/ 667006 h 846290"/>
                <a:gd name="connsiteX9" fmla="*/ 76576 w 200496"/>
                <a:gd name="connsiteY9" fmla="*/ 197106 h 846290"/>
                <a:gd name="connsiteX10" fmla="*/ 76576 w 200496"/>
                <a:gd name="connsiteY10" fmla="*/ 301881 h 846290"/>
                <a:gd name="connsiteX11" fmla="*/ 376 w 200496"/>
                <a:gd name="connsiteY11" fmla="*/ 95506 h 846290"/>
                <a:gd name="connsiteX12" fmla="*/ 60701 w 200496"/>
                <a:gd name="connsiteY12" fmla="*/ 256 h 84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96" h="846290">
                  <a:moveTo>
                    <a:pt x="60701" y="256"/>
                  </a:moveTo>
                  <a:cubicBezTo>
                    <a:pt x="63347" y="-3977"/>
                    <a:pt x="21013" y="45235"/>
                    <a:pt x="16251" y="70106"/>
                  </a:cubicBezTo>
                  <a:cubicBezTo>
                    <a:pt x="11489" y="94977"/>
                    <a:pt x="29480" y="142602"/>
                    <a:pt x="32126" y="149481"/>
                  </a:cubicBezTo>
                  <a:cubicBezTo>
                    <a:pt x="34772" y="156360"/>
                    <a:pt x="12018" y="60052"/>
                    <a:pt x="32126" y="111381"/>
                  </a:cubicBezTo>
                  <a:cubicBezTo>
                    <a:pt x="52234" y="162710"/>
                    <a:pt x="139547" y="409302"/>
                    <a:pt x="152776" y="457456"/>
                  </a:cubicBezTo>
                  <a:cubicBezTo>
                    <a:pt x="166005" y="505610"/>
                    <a:pt x="108855" y="379139"/>
                    <a:pt x="111501" y="400306"/>
                  </a:cubicBezTo>
                  <a:cubicBezTo>
                    <a:pt x="114147" y="421473"/>
                    <a:pt x="153834" y="510373"/>
                    <a:pt x="168651" y="584456"/>
                  </a:cubicBezTo>
                  <a:cubicBezTo>
                    <a:pt x="183468" y="658539"/>
                    <a:pt x="201988" y="831048"/>
                    <a:pt x="200401" y="844806"/>
                  </a:cubicBezTo>
                  <a:cubicBezTo>
                    <a:pt x="198814" y="858564"/>
                    <a:pt x="179764" y="774956"/>
                    <a:pt x="159126" y="667006"/>
                  </a:cubicBezTo>
                  <a:cubicBezTo>
                    <a:pt x="138488" y="559056"/>
                    <a:pt x="90334" y="257960"/>
                    <a:pt x="76576" y="197106"/>
                  </a:cubicBezTo>
                  <a:cubicBezTo>
                    <a:pt x="62818" y="136252"/>
                    <a:pt x="89276" y="318814"/>
                    <a:pt x="76576" y="301881"/>
                  </a:cubicBezTo>
                  <a:cubicBezTo>
                    <a:pt x="63876" y="284948"/>
                    <a:pt x="6197" y="140485"/>
                    <a:pt x="376" y="95506"/>
                  </a:cubicBezTo>
                  <a:cubicBezTo>
                    <a:pt x="-5445" y="50527"/>
                    <a:pt x="58055" y="4489"/>
                    <a:pt x="60701" y="2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538A6762-09D2-D532-96EB-C10891E52AF9}"/>
                </a:ext>
              </a:extLst>
            </p:cNvPr>
            <p:cNvSpPr/>
            <p:nvPr/>
          </p:nvSpPr>
          <p:spPr>
            <a:xfrm>
              <a:off x="1352759" y="5534442"/>
              <a:ext cx="191421" cy="794037"/>
            </a:xfrm>
            <a:custGeom>
              <a:avLst/>
              <a:gdLst>
                <a:gd name="connsiteX0" fmla="*/ 6141 w 191421"/>
                <a:gd name="connsiteY0" fmla="*/ 5933 h 794037"/>
                <a:gd name="connsiteX1" fmla="*/ 85516 w 191421"/>
                <a:gd name="connsiteY1" fmla="*/ 345658 h 794037"/>
                <a:gd name="connsiteX2" fmla="*/ 91866 w 191421"/>
                <a:gd name="connsiteY2" fmla="*/ 313908 h 794037"/>
                <a:gd name="connsiteX3" fmla="*/ 126791 w 191421"/>
                <a:gd name="connsiteY3" fmla="*/ 532983 h 794037"/>
                <a:gd name="connsiteX4" fmla="*/ 145841 w 191421"/>
                <a:gd name="connsiteY4" fmla="*/ 475833 h 794037"/>
                <a:gd name="connsiteX5" fmla="*/ 187116 w 191421"/>
                <a:gd name="connsiteY5" fmla="*/ 793333 h 794037"/>
                <a:gd name="connsiteX6" fmla="*/ 177591 w 191421"/>
                <a:gd name="connsiteY6" fmla="*/ 552033 h 794037"/>
                <a:gd name="connsiteX7" fmla="*/ 75991 w 191421"/>
                <a:gd name="connsiteY7" fmla="*/ 240883 h 794037"/>
                <a:gd name="connsiteX8" fmla="*/ 12491 w 191421"/>
                <a:gd name="connsiteY8" fmla="*/ 136108 h 794037"/>
                <a:gd name="connsiteX9" fmla="*/ 6141 w 191421"/>
                <a:gd name="connsiteY9" fmla="*/ 5933 h 7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21" h="794037">
                  <a:moveTo>
                    <a:pt x="6141" y="5933"/>
                  </a:moveTo>
                  <a:cubicBezTo>
                    <a:pt x="18312" y="40858"/>
                    <a:pt x="71228" y="294329"/>
                    <a:pt x="85516" y="345658"/>
                  </a:cubicBezTo>
                  <a:cubicBezTo>
                    <a:pt x="99804" y="396987"/>
                    <a:pt x="84987" y="282687"/>
                    <a:pt x="91866" y="313908"/>
                  </a:cubicBezTo>
                  <a:cubicBezTo>
                    <a:pt x="98745" y="345129"/>
                    <a:pt x="117795" y="505996"/>
                    <a:pt x="126791" y="532983"/>
                  </a:cubicBezTo>
                  <a:cubicBezTo>
                    <a:pt x="135787" y="559970"/>
                    <a:pt x="135787" y="432441"/>
                    <a:pt x="145841" y="475833"/>
                  </a:cubicBezTo>
                  <a:cubicBezTo>
                    <a:pt x="155895" y="519225"/>
                    <a:pt x="181824" y="780633"/>
                    <a:pt x="187116" y="793333"/>
                  </a:cubicBezTo>
                  <a:cubicBezTo>
                    <a:pt x="192408" y="806033"/>
                    <a:pt x="196112" y="644108"/>
                    <a:pt x="177591" y="552033"/>
                  </a:cubicBezTo>
                  <a:cubicBezTo>
                    <a:pt x="159070" y="459958"/>
                    <a:pt x="103508" y="310204"/>
                    <a:pt x="75991" y="240883"/>
                  </a:cubicBezTo>
                  <a:cubicBezTo>
                    <a:pt x="48474" y="171562"/>
                    <a:pt x="23074" y="172091"/>
                    <a:pt x="12491" y="136108"/>
                  </a:cubicBezTo>
                  <a:cubicBezTo>
                    <a:pt x="1908" y="100125"/>
                    <a:pt x="-6030" y="-28992"/>
                    <a:pt x="6141" y="59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4F3A2CE2-49AB-DF0B-40F7-985510754D8F}"/>
                </a:ext>
              </a:extLst>
            </p:cNvPr>
            <p:cNvSpPr/>
            <p:nvPr/>
          </p:nvSpPr>
          <p:spPr>
            <a:xfrm>
              <a:off x="2057255" y="5567862"/>
              <a:ext cx="175948" cy="805268"/>
            </a:xfrm>
            <a:custGeom>
              <a:avLst/>
              <a:gdLst>
                <a:gd name="connsiteX0" fmla="*/ 35070 w 175948"/>
                <a:gd name="connsiteY0" fmla="*/ 1088 h 805268"/>
                <a:gd name="connsiteX1" fmla="*/ 22370 w 175948"/>
                <a:gd name="connsiteY1" fmla="*/ 718638 h 805268"/>
                <a:gd name="connsiteX2" fmla="*/ 54120 w 175948"/>
                <a:gd name="connsiteY2" fmla="*/ 518613 h 805268"/>
                <a:gd name="connsiteX3" fmla="*/ 85870 w 175948"/>
                <a:gd name="connsiteY3" fmla="*/ 775788 h 805268"/>
                <a:gd name="connsiteX4" fmla="*/ 95395 w 175948"/>
                <a:gd name="connsiteY4" fmla="*/ 544013 h 805268"/>
                <a:gd name="connsiteX5" fmla="*/ 174770 w 175948"/>
                <a:gd name="connsiteY5" fmla="*/ 804363 h 805268"/>
                <a:gd name="connsiteX6" fmla="*/ 133495 w 175948"/>
                <a:gd name="connsiteY6" fmla="*/ 613863 h 805268"/>
                <a:gd name="connsiteX7" fmla="*/ 9670 w 175948"/>
                <a:gd name="connsiteY7" fmla="*/ 207463 h 805268"/>
                <a:gd name="connsiteX8" fmla="*/ 12845 w 175948"/>
                <a:gd name="connsiteY8" fmla="*/ 547188 h 805268"/>
                <a:gd name="connsiteX9" fmla="*/ 35070 w 175948"/>
                <a:gd name="connsiteY9" fmla="*/ 1088 h 80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48" h="805268">
                  <a:moveTo>
                    <a:pt x="35070" y="1088"/>
                  </a:moveTo>
                  <a:cubicBezTo>
                    <a:pt x="36658" y="29663"/>
                    <a:pt x="19195" y="632384"/>
                    <a:pt x="22370" y="718638"/>
                  </a:cubicBezTo>
                  <a:cubicBezTo>
                    <a:pt x="25545" y="804892"/>
                    <a:pt x="43537" y="509088"/>
                    <a:pt x="54120" y="518613"/>
                  </a:cubicBezTo>
                  <a:cubicBezTo>
                    <a:pt x="64703" y="528138"/>
                    <a:pt x="78991" y="771555"/>
                    <a:pt x="85870" y="775788"/>
                  </a:cubicBezTo>
                  <a:cubicBezTo>
                    <a:pt x="92749" y="780021"/>
                    <a:pt x="80578" y="539250"/>
                    <a:pt x="95395" y="544013"/>
                  </a:cubicBezTo>
                  <a:cubicBezTo>
                    <a:pt x="110212" y="548776"/>
                    <a:pt x="168420" y="792721"/>
                    <a:pt x="174770" y="804363"/>
                  </a:cubicBezTo>
                  <a:cubicBezTo>
                    <a:pt x="181120" y="816005"/>
                    <a:pt x="161012" y="713346"/>
                    <a:pt x="133495" y="613863"/>
                  </a:cubicBezTo>
                  <a:cubicBezTo>
                    <a:pt x="105978" y="514380"/>
                    <a:pt x="29778" y="218575"/>
                    <a:pt x="9670" y="207463"/>
                  </a:cubicBezTo>
                  <a:cubicBezTo>
                    <a:pt x="-10438" y="196351"/>
                    <a:pt x="5966" y="578409"/>
                    <a:pt x="12845" y="547188"/>
                  </a:cubicBezTo>
                  <a:cubicBezTo>
                    <a:pt x="19724" y="515967"/>
                    <a:pt x="33482" y="-27487"/>
                    <a:pt x="35070" y="10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439BFE0B-6279-8274-7F0F-A97C4DA7FB96}"/>
                </a:ext>
              </a:extLst>
            </p:cNvPr>
            <p:cNvSpPr/>
            <p:nvPr/>
          </p:nvSpPr>
          <p:spPr>
            <a:xfrm>
              <a:off x="1457301" y="5526236"/>
              <a:ext cx="123856" cy="709134"/>
            </a:xfrm>
            <a:custGeom>
              <a:avLst/>
              <a:gdLst>
                <a:gd name="connsiteX0" fmla="*/ 24 w 123856"/>
                <a:gd name="connsiteY0" fmla="*/ 1439 h 709134"/>
                <a:gd name="connsiteX1" fmla="*/ 98449 w 123856"/>
                <a:gd name="connsiteY1" fmla="*/ 674539 h 709134"/>
                <a:gd name="connsiteX2" fmla="*/ 92099 w 123856"/>
                <a:gd name="connsiteY2" fmla="*/ 553889 h 709134"/>
                <a:gd name="connsiteX3" fmla="*/ 123849 w 123856"/>
                <a:gd name="connsiteY3" fmla="*/ 55414 h 709134"/>
                <a:gd name="connsiteX4" fmla="*/ 88924 w 123856"/>
                <a:gd name="connsiteY4" fmla="*/ 484039 h 709134"/>
                <a:gd name="connsiteX5" fmla="*/ 24 w 123856"/>
                <a:gd name="connsiteY5" fmla="*/ 1439 h 70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6" h="709134">
                  <a:moveTo>
                    <a:pt x="24" y="1439"/>
                  </a:moveTo>
                  <a:cubicBezTo>
                    <a:pt x="1612" y="33189"/>
                    <a:pt x="83103" y="582464"/>
                    <a:pt x="98449" y="674539"/>
                  </a:cubicBezTo>
                  <a:cubicBezTo>
                    <a:pt x="113795" y="766614"/>
                    <a:pt x="87866" y="657076"/>
                    <a:pt x="92099" y="553889"/>
                  </a:cubicBezTo>
                  <a:cubicBezTo>
                    <a:pt x="96332" y="450702"/>
                    <a:pt x="124378" y="67056"/>
                    <a:pt x="123849" y="55414"/>
                  </a:cubicBezTo>
                  <a:cubicBezTo>
                    <a:pt x="123320" y="43772"/>
                    <a:pt x="103741" y="494622"/>
                    <a:pt x="88924" y="484039"/>
                  </a:cubicBezTo>
                  <a:cubicBezTo>
                    <a:pt x="74107" y="473456"/>
                    <a:pt x="-1564" y="-30311"/>
                    <a:pt x="24" y="14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754F7BE6-0A9E-330A-A298-A813BB74ED88}"/>
                </a:ext>
              </a:extLst>
            </p:cNvPr>
            <p:cNvSpPr/>
            <p:nvPr/>
          </p:nvSpPr>
          <p:spPr>
            <a:xfrm>
              <a:off x="1202249" y="5571904"/>
              <a:ext cx="268231" cy="931771"/>
            </a:xfrm>
            <a:custGeom>
              <a:avLst/>
              <a:gdLst>
                <a:gd name="connsiteX0" fmla="*/ 147126 w 268231"/>
                <a:gd name="connsiteY0" fmla="*/ 221 h 931771"/>
                <a:gd name="connsiteX1" fmla="*/ 45526 w 268231"/>
                <a:gd name="connsiteY1" fmla="*/ 289146 h 931771"/>
                <a:gd name="connsiteX2" fmla="*/ 128076 w 268231"/>
                <a:gd name="connsiteY2" fmla="*/ 533621 h 931771"/>
                <a:gd name="connsiteX3" fmla="*/ 86801 w 268231"/>
                <a:gd name="connsiteY3" fmla="*/ 479646 h 931771"/>
                <a:gd name="connsiteX4" fmla="*/ 267776 w 268231"/>
                <a:gd name="connsiteY4" fmla="*/ 930496 h 931771"/>
                <a:gd name="connsiteX5" fmla="*/ 134426 w 268231"/>
                <a:gd name="connsiteY5" fmla="*/ 603471 h 931771"/>
                <a:gd name="connsiteX6" fmla="*/ 7426 w 268231"/>
                <a:gd name="connsiteY6" fmla="*/ 254221 h 931771"/>
                <a:gd name="connsiteX7" fmla="*/ 26476 w 268231"/>
                <a:gd name="connsiteY7" fmla="*/ 336771 h 931771"/>
                <a:gd name="connsiteX8" fmla="*/ 147126 w 268231"/>
                <a:gd name="connsiteY8" fmla="*/ 221 h 93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231" h="931771">
                  <a:moveTo>
                    <a:pt x="147126" y="221"/>
                  </a:moveTo>
                  <a:cubicBezTo>
                    <a:pt x="150301" y="-7717"/>
                    <a:pt x="48701" y="200246"/>
                    <a:pt x="45526" y="289146"/>
                  </a:cubicBezTo>
                  <a:cubicBezTo>
                    <a:pt x="42351" y="378046"/>
                    <a:pt x="121197" y="501871"/>
                    <a:pt x="128076" y="533621"/>
                  </a:cubicBezTo>
                  <a:cubicBezTo>
                    <a:pt x="134955" y="565371"/>
                    <a:pt x="63518" y="413500"/>
                    <a:pt x="86801" y="479646"/>
                  </a:cubicBezTo>
                  <a:cubicBezTo>
                    <a:pt x="110084" y="545792"/>
                    <a:pt x="259839" y="909859"/>
                    <a:pt x="267776" y="930496"/>
                  </a:cubicBezTo>
                  <a:cubicBezTo>
                    <a:pt x="275714" y="951134"/>
                    <a:pt x="177818" y="716183"/>
                    <a:pt x="134426" y="603471"/>
                  </a:cubicBezTo>
                  <a:cubicBezTo>
                    <a:pt x="91034" y="490759"/>
                    <a:pt x="25418" y="298671"/>
                    <a:pt x="7426" y="254221"/>
                  </a:cubicBezTo>
                  <a:cubicBezTo>
                    <a:pt x="-10566" y="209771"/>
                    <a:pt x="7426" y="375400"/>
                    <a:pt x="26476" y="336771"/>
                  </a:cubicBezTo>
                  <a:cubicBezTo>
                    <a:pt x="45526" y="298142"/>
                    <a:pt x="143951" y="8159"/>
                    <a:pt x="147126" y="22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63EE73AE-A059-AA6A-4613-9848B4573BAB}"/>
                </a:ext>
              </a:extLst>
            </p:cNvPr>
            <p:cNvSpPr/>
            <p:nvPr/>
          </p:nvSpPr>
          <p:spPr>
            <a:xfrm>
              <a:off x="1716895" y="5476434"/>
              <a:ext cx="181803" cy="311630"/>
            </a:xfrm>
            <a:custGeom>
              <a:avLst/>
              <a:gdLst>
                <a:gd name="connsiteX0" fmla="*/ 181755 w 181803"/>
                <a:gd name="connsiteY0" fmla="*/ 441 h 311630"/>
                <a:gd name="connsiteX1" fmla="*/ 92855 w 181803"/>
                <a:gd name="connsiteY1" fmla="*/ 244916 h 311630"/>
                <a:gd name="connsiteX2" fmla="*/ 29355 w 181803"/>
                <a:gd name="connsiteY2" fmla="*/ 209991 h 311630"/>
                <a:gd name="connsiteX3" fmla="*/ 26180 w 181803"/>
                <a:gd name="connsiteY3" fmla="*/ 124266 h 311630"/>
                <a:gd name="connsiteX4" fmla="*/ 45230 w 181803"/>
                <a:gd name="connsiteY4" fmla="*/ 86166 h 311630"/>
                <a:gd name="connsiteX5" fmla="*/ 780 w 181803"/>
                <a:gd name="connsiteY5" fmla="*/ 197291 h 311630"/>
                <a:gd name="connsiteX6" fmla="*/ 89680 w 181803"/>
                <a:gd name="connsiteY6" fmla="*/ 311591 h 311630"/>
                <a:gd name="connsiteX7" fmla="*/ 124605 w 181803"/>
                <a:gd name="connsiteY7" fmla="*/ 209991 h 311630"/>
                <a:gd name="connsiteX8" fmla="*/ 105555 w 181803"/>
                <a:gd name="connsiteY8" fmla="*/ 184591 h 311630"/>
                <a:gd name="connsiteX9" fmla="*/ 181755 w 181803"/>
                <a:gd name="connsiteY9" fmla="*/ 441 h 31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803" h="311630">
                  <a:moveTo>
                    <a:pt x="181755" y="441"/>
                  </a:moveTo>
                  <a:cubicBezTo>
                    <a:pt x="179638" y="10495"/>
                    <a:pt x="118255" y="209991"/>
                    <a:pt x="92855" y="244916"/>
                  </a:cubicBezTo>
                  <a:cubicBezTo>
                    <a:pt x="67455" y="279841"/>
                    <a:pt x="40467" y="230099"/>
                    <a:pt x="29355" y="209991"/>
                  </a:cubicBezTo>
                  <a:cubicBezTo>
                    <a:pt x="18243" y="189883"/>
                    <a:pt x="23534" y="144903"/>
                    <a:pt x="26180" y="124266"/>
                  </a:cubicBezTo>
                  <a:cubicBezTo>
                    <a:pt x="28826" y="103629"/>
                    <a:pt x="49463" y="73995"/>
                    <a:pt x="45230" y="86166"/>
                  </a:cubicBezTo>
                  <a:cubicBezTo>
                    <a:pt x="40997" y="98337"/>
                    <a:pt x="-6628" y="159720"/>
                    <a:pt x="780" y="197291"/>
                  </a:cubicBezTo>
                  <a:cubicBezTo>
                    <a:pt x="8188" y="234862"/>
                    <a:pt x="69043" y="309474"/>
                    <a:pt x="89680" y="311591"/>
                  </a:cubicBezTo>
                  <a:cubicBezTo>
                    <a:pt x="110317" y="313708"/>
                    <a:pt x="121959" y="231158"/>
                    <a:pt x="124605" y="209991"/>
                  </a:cubicBezTo>
                  <a:cubicBezTo>
                    <a:pt x="127251" y="188824"/>
                    <a:pt x="94443" y="214224"/>
                    <a:pt x="105555" y="184591"/>
                  </a:cubicBezTo>
                  <a:cubicBezTo>
                    <a:pt x="116667" y="154958"/>
                    <a:pt x="183872" y="-9613"/>
                    <a:pt x="181755" y="4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8047AD40-A1F7-87D9-2B9D-C0362C71BC69}"/>
                </a:ext>
              </a:extLst>
            </p:cNvPr>
            <p:cNvSpPr/>
            <p:nvPr/>
          </p:nvSpPr>
          <p:spPr>
            <a:xfrm>
              <a:off x="1584286" y="5472638"/>
              <a:ext cx="165236" cy="1053631"/>
            </a:xfrm>
            <a:custGeom>
              <a:avLst/>
              <a:gdLst>
                <a:gd name="connsiteX0" fmla="*/ 95289 w 165236"/>
                <a:gd name="connsiteY0" fmla="*/ 4237 h 1053631"/>
                <a:gd name="connsiteX1" fmla="*/ 73064 w 165236"/>
                <a:gd name="connsiteY1" fmla="*/ 813862 h 1053631"/>
                <a:gd name="connsiteX2" fmla="*/ 76239 w 165236"/>
                <a:gd name="connsiteY2" fmla="*/ 769412 h 1053631"/>
                <a:gd name="connsiteX3" fmla="*/ 117514 w 165236"/>
                <a:gd name="connsiteY3" fmla="*/ 1045637 h 1053631"/>
                <a:gd name="connsiteX4" fmla="*/ 107989 w 165236"/>
                <a:gd name="connsiteY4" fmla="*/ 918637 h 1053631"/>
                <a:gd name="connsiteX5" fmla="*/ 165139 w 165236"/>
                <a:gd name="connsiteY5" fmla="*/ 318562 h 1053631"/>
                <a:gd name="connsiteX6" fmla="*/ 92114 w 165236"/>
                <a:gd name="connsiteY6" fmla="*/ 813862 h 1053631"/>
                <a:gd name="connsiteX7" fmla="*/ 60364 w 165236"/>
                <a:gd name="connsiteY7" fmla="*/ 601137 h 1053631"/>
                <a:gd name="connsiteX8" fmla="*/ 39 w 165236"/>
                <a:gd name="connsiteY8" fmla="*/ 61387 h 1053631"/>
                <a:gd name="connsiteX9" fmla="*/ 69889 w 165236"/>
                <a:gd name="connsiteY9" fmla="*/ 477312 h 1053631"/>
                <a:gd name="connsiteX10" fmla="*/ 95289 w 165236"/>
                <a:gd name="connsiteY10" fmla="*/ 4237 h 105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36" h="1053631">
                  <a:moveTo>
                    <a:pt x="95289" y="4237"/>
                  </a:moveTo>
                  <a:cubicBezTo>
                    <a:pt x="95818" y="60329"/>
                    <a:pt x="76239" y="686333"/>
                    <a:pt x="73064" y="813862"/>
                  </a:cubicBezTo>
                  <a:cubicBezTo>
                    <a:pt x="69889" y="941391"/>
                    <a:pt x="68831" y="730783"/>
                    <a:pt x="76239" y="769412"/>
                  </a:cubicBezTo>
                  <a:cubicBezTo>
                    <a:pt x="83647" y="808041"/>
                    <a:pt x="112222" y="1020766"/>
                    <a:pt x="117514" y="1045637"/>
                  </a:cubicBezTo>
                  <a:cubicBezTo>
                    <a:pt x="122806" y="1070508"/>
                    <a:pt x="100052" y="1039816"/>
                    <a:pt x="107989" y="918637"/>
                  </a:cubicBezTo>
                  <a:cubicBezTo>
                    <a:pt x="115926" y="797458"/>
                    <a:pt x="167785" y="336025"/>
                    <a:pt x="165139" y="318562"/>
                  </a:cubicBezTo>
                  <a:cubicBezTo>
                    <a:pt x="162493" y="301099"/>
                    <a:pt x="109576" y="766766"/>
                    <a:pt x="92114" y="813862"/>
                  </a:cubicBezTo>
                  <a:cubicBezTo>
                    <a:pt x="74652" y="860958"/>
                    <a:pt x="75710" y="726549"/>
                    <a:pt x="60364" y="601137"/>
                  </a:cubicBezTo>
                  <a:cubicBezTo>
                    <a:pt x="45018" y="475725"/>
                    <a:pt x="-1548" y="82024"/>
                    <a:pt x="39" y="61387"/>
                  </a:cubicBezTo>
                  <a:cubicBezTo>
                    <a:pt x="1626" y="40750"/>
                    <a:pt x="55602" y="487366"/>
                    <a:pt x="69889" y="477312"/>
                  </a:cubicBezTo>
                  <a:cubicBezTo>
                    <a:pt x="84176" y="467258"/>
                    <a:pt x="94760" y="-51855"/>
                    <a:pt x="95289" y="42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1F8065A3-E015-40DE-5764-58C4E7EE625D}"/>
                </a:ext>
              </a:extLst>
            </p:cNvPr>
            <p:cNvSpPr/>
            <p:nvPr/>
          </p:nvSpPr>
          <p:spPr>
            <a:xfrm>
              <a:off x="1145445" y="5573784"/>
              <a:ext cx="169917" cy="1267160"/>
            </a:xfrm>
            <a:custGeom>
              <a:avLst/>
              <a:gdLst>
                <a:gd name="connsiteX0" fmla="*/ 127730 w 169917"/>
                <a:gd name="connsiteY0" fmla="*/ 11041 h 1267160"/>
                <a:gd name="connsiteX1" fmla="*/ 48355 w 169917"/>
                <a:gd name="connsiteY1" fmla="*/ 753991 h 1267160"/>
                <a:gd name="connsiteX2" fmla="*/ 42005 w 169917"/>
                <a:gd name="connsiteY2" fmla="*/ 658741 h 1267160"/>
                <a:gd name="connsiteX3" fmla="*/ 32480 w 169917"/>
                <a:gd name="connsiteY3" fmla="*/ 1061966 h 1267160"/>
                <a:gd name="connsiteX4" fmla="*/ 730 w 169917"/>
                <a:gd name="connsiteY4" fmla="*/ 1265166 h 1267160"/>
                <a:gd name="connsiteX5" fmla="*/ 67405 w 169917"/>
                <a:gd name="connsiteY5" fmla="*/ 947666 h 1267160"/>
                <a:gd name="connsiteX6" fmla="*/ 54705 w 169917"/>
                <a:gd name="connsiteY6" fmla="*/ 614291 h 1267160"/>
                <a:gd name="connsiteX7" fmla="*/ 57880 w 169917"/>
                <a:gd name="connsiteY7" fmla="*/ 439666 h 1267160"/>
                <a:gd name="connsiteX8" fmla="*/ 57880 w 169917"/>
                <a:gd name="connsiteY8" fmla="*/ 544441 h 1267160"/>
                <a:gd name="connsiteX9" fmla="*/ 169005 w 169917"/>
                <a:gd name="connsiteY9" fmla="*/ 201541 h 1267160"/>
                <a:gd name="connsiteX10" fmla="*/ 111855 w 169917"/>
                <a:gd name="connsiteY10" fmla="*/ 299966 h 1267160"/>
                <a:gd name="connsiteX11" fmla="*/ 127730 w 169917"/>
                <a:gd name="connsiteY11" fmla="*/ 11041 h 126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917" h="1267160">
                  <a:moveTo>
                    <a:pt x="127730" y="11041"/>
                  </a:moveTo>
                  <a:cubicBezTo>
                    <a:pt x="117147" y="86712"/>
                    <a:pt x="62642" y="646041"/>
                    <a:pt x="48355" y="753991"/>
                  </a:cubicBezTo>
                  <a:cubicBezTo>
                    <a:pt x="34068" y="861941"/>
                    <a:pt x="44651" y="607412"/>
                    <a:pt x="42005" y="658741"/>
                  </a:cubicBezTo>
                  <a:cubicBezTo>
                    <a:pt x="39359" y="710070"/>
                    <a:pt x="39359" y="960895"/>
                    <a:pt x="32480" y="1061966"/>
                  </a:cubicBezTo>
                  <a:cubicBezTo>
                    <a:pt x="25601" y="1163037"/>
                    <a:pt x="-5091" y="1284216"/>
                    <a:pt x="730" y="1265166"/>
                  </a:cubicBezTo>
                  <a:cubicBezTo>
                    <a:pt x="6551" y="1246116"/>
                    <a:pt x="58409" y="1056145"/>
                    <a:pt x="67405" y="947666"/>
                  </a:cubicBezTo>
                  <a:cubicBezTo>
                    <a:pt x="76401" y="839187"/>
                    <a:pt x="56292" y="698958"/>
                    <a:pt x="54705" y="614291"/>
                  </a:cubicBezTo>
                  <a:cubicBezTo>
                    <a:pt x="53118" y="529624"/>
                    <a:pt x="57351" y="451308"/>
                    <a:pt x="57880" y="439666"/>
                  </a:cubicBezTo>
                  <a:cubicBezTo>
                    <a:pt x="58409" y="428024"/>
                    <a:pt x="39359" y="584128"/>
                    <a:pt x="57880" y="544441"/>
                  </a:cubicBezTo>
                  <a:cubicBezTo>
                    <a:pt x="76401" y="504754"/>
                    <a:pt x="160009" y="242287"/>
                    <a:pt x="169005" y="201541"/>
                  </a:cubicBezTo>
                  <a:cubicBezTo>
                    <a:pt x="178001" y="160795"/>
                    <a:pt x="117676" y="327483"/>
                    <a:pt x="111855" y="299966"/>
                  </a:cubicBezTo>
                  <a:cubicBezTo>
                    <a:pt x="106034" y="272449"/>
                    <a:pt x="138313" y="-64630"/>
                    <a:pt x="127730" y="1104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1BC27E9E-0466-5B88-22D1-045D514E96A3}"/>
                </a:ext>
              </a:extLst>
            </p:cNvPr>
            <p:cNvSpPr/>
            <p:nvPr/>
          </p:nvSpPr>
          <p:spPr>
            <a:xfrm>
              <a:off x="1393261" y="6241558"/>
              <a:ext cx="194444" cy="689429"/>
            </a:xfrm>
            <a:custGeom>
              <a:avLst/>
              <a:gdLst>
                <a:gd name="connsiteX0" fmla="*/ 194239 w 194444"/>
                <a:gd name="connsiteY0" fmla="*/ 492 h 689429"/>
                <a:gd name="connsiteX1" fmla="*/ 146614 w 194444"/>
                <a:gd name="connsiteY1" fmla="*/ 486267 h 689429"/>
                <a:gd name="connsiteX2" fmla="*/ 95814 w 194444"/>
                <a:gd name="connsiteY2" fmla="*/ 622792 h 689429"/>
                <a:gd name="connsiteX3" fmla="*/ 76764 w 194444"/>
                <a:gd name="connsiteY3" fmla="*/ 508492 h 689429"/>
                <a:gd name="connsiteX4" fmla="*/ 564 w 194444"/>
                <a:gd name="connsiteY4" fmla="*/ 270367 h 689429"/>
                <a:gd name="connsiteX5" fmla="*/ 121214 w 194444"/>
                <a:gd name="connsiteY5" fmla="*/ 686292 h 689429"/>
                <a:gd name="connsiteX6" fmla="*/ 168839 w 194444"/>
                <a:gd name="connsiteY6" fmla="*/ 467217 h 689429"/>
                <a:gd name="connsiteX7" fmla="*/ 127564 w 194444"/>
                <a:gd name="connsiteY7" fmla="*/ 584692 h 689429"/>
                <a:gd name="connsiteX8" fmla="*/ 194239 w 194444"/>
                <a:gd name="connsiteY8" fmla="*/ 492 h 68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44" h="689429">
                  <a:moveTo>
                    <a:pt x="194239" y="492"/>
                  </a:moveTo>
                  <a:cubicBezTo>
                    <a:pt x="197414" y="-15912"/>
                    <a:pt x="163018" y="382550"/>
                    <a:pt x="146614" y="486267"/>
                  </a:cubicBezTo>
                  <a:cubicBezTo>
                    <a:pt x="130210" y="589984"/>
                    <a:pt x="107456" y="619088"/>
                    <a:pt x="95814" y="622792"/>
                  </a:cubicBezTo>
                  <a:cubicBezTo>
                    <a:pt x="84172" y="626496"/>
                    <a:pt x="92639" y="567229"/>
                    <a:pt x="76764" y="508492"/>
                  </a:cubicBezTo>
                  <a:cubicBezTo>
                    <a:pt x="60889" y="449755"/>
                    <a:pt x="-6844" y="240734"/>
                    <a:pt x="564" y="270367"/>
                  </a:cubicBezTo>
                  <a:cubicBezTo>
                    <a:pt x="7972" y="300000"/>
                    <a:pt x="93168" y="653484"/>
                    <a:pt x="121214" y="686292"/>
                  </a:cubicBezTo>
                  <a:cubicBezTo>
                    <a:pt x="149260" y="719100"/>
                    <a:pt x="167781" y="484150"/>
                    <a:pt x="168839" y="467217"/>
                  </a:cubicBezTo>
                  <a:cubicBezTo>
                    <a:pt x="169897" y="450284"/>
                    <a:pt x="124389" y="658775"/>
                    <a:pt x="127564" y="584692"/>
                  </a:cubicBezTo>
                  <a:cubicBezTo>
                    <a:pt x="130739" y="510609"/>
                    <a:pt x="191064" y="16896"/>
                    <a:pt x="194239" y="4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50BF4EBE-44FA-9E93-0D24-242CAB2A09A2}"/>
                </a:ext>
              </a:extLst>
            </p:cNvPr>
            <p:cNvSpPr/>
            <p:nvPr/>
          </p:nvSpPr>
          <p:spPr>
            <a:xfrm>
              <a:off x="358966" y="7534241"/>
              <a:ext cx="288740" cy="672369"/>
            </a:xfrm>
            <a:custGeom>
              <a:avLst/>
              <a:gdLst>
                <a:gd name="connsiteX0" fmla="*/ 288734 w 288740"/>
                <a:gd name="connsiteY0" fmla="*/ 34 h 672369"/>
                <a:gd name="connsiteX1" fmla="*/ 107759 w 288740"/>
                <a:gd name="connsiteY1" fmla="*/ 203234 h 672369"/>
                <a:gd name="connsiteX2" fmla="*/ 9334 w 288740"/>
                <a:gd name="connsiteY2" fmla="*/ 333409 h 672369"/>
                <a:gd name="connsiteX3" fmla="*/ 31559 w 288740"/>
                <a:gd name="connsiteY3" fmla="*/ 346109 h 672369"/>
                <a:gd name="connsiteX4" fmla="*/ 28384 w 288740"/>
                <a:gd name="connsiteY4" fmla="*/ 400084 h 672369"/>
                <a:gd name="connsiteX5" fmla="*/ 72834 w 288740"/>
                <a:gd name="connsiteY5" fmla="*/ 542959 h 672369"/>
                <a:gd name="connsiteX6" fmla="*/ 63309 w 288740"/>
                <a:gd name="connsiteY6" fmla="*/ 495334 h 672369"/>
                <a:gd name="connsiteX7" fmla="*/ 123634 w 288740"/>
                <a:gd name="connsiteY7" fmla="*/ 669959 h 672369"/>
                <a:gd name="connsiteX8" fmla="*/ 79184 w 288740"/>
                <a:gd name="connsiteY8" fmla="*/ 590584 h 672369"/>
                <a:gd name="connsiteX9" fmla="*/ 44259 w 288740"/>
                <a:gd name="connsiteY9" fmla="*/ 498509 h 672369"/>
                <a:gd name="connsiteX10" fmla="*/ 56959 w 288740"/>
                <a:gd name="connsiteY10" fmla="*/ 282609 h 672369"/>
                <a:gd name="connsiteX11" fmla="*/ 2984 w 288740"/>
                <a:gd name="connsiteY11" fmla="*/ 381034 h 672369"/>
                <a:gd name="connsiteX12" fmla="*/ 161734 w 288740"/>
                <a:gd name="connsiteY12" fmla="*/ 187359 h 672369"/>
                <a:gd name="connsiteX13" fmla="*/ 101409 w 288740"/>
                <a:gd name="connsiteY13" fmla="*/ 219109 h 672369"/>
                <a:gd name="connsiteX14" fmla="*/ 288734 w 288740"/>
                <a:gd name="connsiteY14" fmla="*/ 34 h 67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740" h="672369">
                  <a:moveTo>
                    <a:pt x="288734" y="34"/>
                  </a:moveTo>
                  <a:cubicBezTo>
                    <a:pt x="289792" y="-2612"/>
                    <a:pt x="154326" y="147672"/>
                    <a:pt x="107759" y="203234"/>
                  </a:cubicBezTo>
                  <a:cubicBezTo>
                    <a:pt x="61192" y="258796"/>
                    <a:pt x="9334" y="333409"/>
                    <a:pt x="9334" y="333409"/>
                  </a:cubicBezTo>
                  <a:cubicBezTo>
                    <a:pt x="-3366" y="357222"/>
                    <a:pt x="28384" y="334996"/>
                    <a:pt x="31559" y="346109"/>
                  </a:cubicBezTo>
                  <a:cubicBezTo>
                    <a:pt x="34734" y="357222"/>
                    <a:pt x="21505" y="367276"/>
                    <a:pt x="28384" y="400084"/>
                  </a:cubicBezTo>
                  <a:cubicBezTo>
                    <a:pt x="35263" y="432892"/>
                    <a:pt x="67013" y="527084"/>
                    <a:pt x="72834" y="542959"/>
                  </a:cubicBezTo>
                  <a:cubicBezTo>
                    <a:pt x="78655" y="558834"/>
                    <a:pt x="54842" y="474167"/>
                    <a:pt x="63309" y="495334"/>
                  </a:cubicBezTo>
                  <a:cubicBezTo>
                    <a:pt x="71776" y="516501"/>
                    <a:pt x="120988" y="654084"/>
                    <a:pt x="123634" y="669959"/>
                  </a:cubicBezTo>
                  <a:cubicBezTo>
                    <a:pt x="126280" y="685834"/>
                    <a:pt x="92413" y="619159"/>
                    <a:pt x="79184" y="590584"/>
                  </a:cubicBezTo>
                  <a:cubicBezTo>
                    <a:pt x="65955" y="562009"/>
                    <a:pt x="47963" y="549838"/>
                    <a:pt x="44259" y="498509"/>
                  </a:cubicBezTo>
                  <a:cubicBezTo>
                    <a:pt x="40555" y="447180"/>
                    <a:pt x="63838" y="302188"/>
                    <a:pt x="56959" y="282609"/>
                  </a:cubicBezTo>
                  <a:cubicBezTo>
                    <a:pt x="50080" y="263030"/>
                    <a:pt x="-14478" y="396909"/>
                    <a:pt x="2984" y="381034"/>
                  </a:cubicBezTo>
                  <a:cubicBezTo>
                    <a:pt x="20446" y="365159"/>
                    <a:pt x="145330" y="214346"/>
                    <a:pt x="161734" y="187359"/>
                  </a:cubicBezTo>
                  <a:cubicBezTo>
                    <a:pt x="178138" y="160372"/>
                    <a:pt x="83947" y="247684"/>
                    <a:pt x="101409" y="219109"/>
                  </a:cubicBezTo>
                  <a:cubicBezTo>
                    <a:pt x="118871" y="190534"/>
                    <a:pt x="287676" y="2680"/>
                    <a:pt x="288734" y="3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47A5E7A5-8BF0-EB4E-D032-8BA6DB53112A}"/>
                </a:ext>
              </a:extLst>
            </p:cNvPr>
            <p:cNvSpPr/>
            <p:nvPr/>
          </p:nvSpPr>
          <p:spPr>
            <a:xfrm>
              <a:off x="314306" y="7534401"/>
              <a:ext cx="353431" cy="673170"/>
            </a:xfrm>
            <a:custGeom>
              <a:avLst/>
              <a:gdLst>
                <a:gd name="connsiteX0" fmla="*/ 282594 w 353431"/>
                <a:gd name="connsiteY0" fmla="*/ 72899 h 673170"/>
                <a:gd name="connsiteX1" fmla="*/ 47644 w 353431"/>
                <a:gd name="connsiteY1" fmla="*/ 282449 h 673170"/>
                <a:gd name="connsiteX2" fmla="*/ 85744 w 353431"/>
                <a:gd name="connsiteY2" fmla="*/ 288799 h 673170"/>
                <a:gd name="connsiteX3" fmla="*/ 60344 w 353431"/>
                <a:gd name="connsiteY3" fmla="*/ 361824 h 673170"/>
                <a:gd name="connsiteX4" fmla="*/ 19 w 353431"/>
                <a:gd name="connsiteY4" fmla="*/ 558674 h 673170"/>
                <a:gd name="connsiteX5" fmla="*/ 53994 w 353431"/>
                <a:gd name="connsiteY5" fmla="*/ 431674 h 673170"/>
                <a:gd name="connsiteX6" fmla="*/ 76219 w 353431"/>
                <a:gd name="connsiteY6" fmla="*/ 517399 h 673170"/>
                <a:gd name="connsiteX7" fmla="*/ 76219 w 353431"/>
                <a:gd name="connsiteY7" fmla="*/ 606299 h 673170"/>
                <a:gd name="connsiteX8" fmla="*/ 142894 w 353431"/>
                <a:gd name="connsiteY8" fmla="*/ 672974 h 673170"/>
                <a:gd name="connsiteX9" fmla="*/ 107969 w 353431"/>
                <a:gd name="connsiteY9" fmla="*/ 618999 h 673170"/>
                <a:gd name="connsiteX10" fmla="*/ 47644 w 353431"/>
                <a:gd name="connsiteY10" fmla="*/ 425324 h 673170"/>
                <a:gd name="connsiteX11" fmla="*/ 41294 w 353431"/>
                <a:gd name="connsiteY11" fmla="*/ 257049 h 673170"/>
                <a:gd name="connsiteX12" fmla="*/ 190519 w 353431"/>
                <a:gd name="connsiteY12" fmla="*/ 126874 h 673170"/>
                <a:gd name="connsiteX13" fmla="*/ 111144 w 353431"/>
                <a:gd name="connsiteY13" fmla="*/ 257049 h 673170"/>
                <a:gd name="connsiteX14" fmla="*/ 346094 w 353431"/>
                <a:gd name="connsiteY14" fmla="*/ 9399 h 673170"/>
                <a:gd name="connsiteX15" fmla="*/ 282594 w 353431"/>
                <a:gd name="connsiteY15" fmla="*/ 72899 h 6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431" h="673170">
                  <a:moveTo>
                    <a:pt x="282594" y="72899"/>
                  </a:moveTo>
                  <a:cubicBezTo>
                    <a:pt x="232852" y="118407"/>
                    <a:pt x="80452" y="246466"/>
                    <a:pt x="47644" y="282449"/>
                  </a:cubicBezTo>
                  <a:cubicBezTo>
                    <a:pt x="14836" y="318432"/>
                    <a:pt x="83627" y="275570"/>
                    <a:pt x="85744" y="288799"/>
                  </a:cubicBezTo>
                  <a:cubicBezTo>
                    <a:pt x="87861" y="302028"/>
                    <a:pt x="74631" y="316845"/>
                    <a:pt x="60344" y="361824"/>
                  </a:cubicBezTo>
                  <a:cubicBezTo>
                    <a:pt x="46057" y="406803"/>
                    <a:pt x="1077" y="547032"/>
                    <a:pt x="19" y="558674"/>
                  </a:cubicBezTo>
                  <a:cubicBezTo>
                    <a:pt x="-1039" y="570316"/>
                    <a:pt x="41294" y="438553"/>
                    <a:pt x="53994" y="431674"/>
                  </a:cubicBezTo>
                  <a:cubicBezTo>
                    <a:pt x="66694" y="424795"/>
                    <a:pt x="72515" y="488295"/>
                    <a:pt x="76219" y="517399"/>
                  </a:cubicBezTo>
                  <a:cubicBezTo>
                    <a:pt x="79923" y="546503"/>
                    <a:pt x="65106" y="580370"/>
                    <a:pt x="76219" y="606299"/>
                  </a:cubicBezTo>
                  <a:cubicBezTo>
                    <a:pt x="87331" y="632228"/>
                    <a:pt x="137602" y="670857"/>
                    <a:pt x="142894" y="672974"/>
                  </a:cubicBezTo>
                  <a:cubicBezTo>
                    <a:pt x="148186" y="675091"/>
                    <a:pt x="123844" y="660274"/>
                    <a:pt x="107969" y="618999"/>
                  </a:cubicBezTo>
                  <a:cubicBezTo>
                    <a:pt x="92094" y="577724"/>
                    <a:pt x="58756" y="485649"/>
                    <a:pt x="47644" y="425324"/>
                  </a:cubicBezTo>
                  <a:cubicBezTo>
                    <a:pt x="36532" y="364999"/>
                    <a:pt x="17482" y="306791"/>
                    <a:pt x="41294" y="257049"/>
                  </a:cubicBezTo>
                  <a:cubicBezTo>
                    <a:pt x="65106" y="207307"/>
                    <a:pt x="178877" y="126874"/>
                    <a:pt x="190519" y="126874"/>
                  </a:cubicBezTo>
                  <a:cubicBezTo>
                    <a:pt x="202161" y="126874"/>
                    <a:pt x="85215" y="276628"/>
                    <a:pt x="111144" y="257049"/>
                  </a:cubicBezTo>
                  <a:cubicBezTo>
                    <a:pt x="137073" y="237470"/>
                    <a:pt x="322282" y="39561"/>
                    <a:pt x="346094" y="9399"/>
                  </a:cubicBezTo>
                  <a:cubicBezTo>
                    <a:pt x="369906" y="-20763"/>
                    <a:pt x="332336" y="27391"/>
                    <a:pt x="282594" y="7289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E103DAEE-151D-824A-EB77-1CBC1DB3BCD4}"/>
                </a:ext>
              </a:extLst>
            </p:cNvPr>
            <p:cNvSpPr/>
            <p:nvPr/>
          </p:nvSpPr>
          <p:spPr>
            <a:xfrm>
              <a:off x="1043122" y="7442200"/>
              <a:ext cx="286379" cy="677766"/>
            </a:xfrm>
            <a:custGeom>
              <a:avLst/>
              <a:gdLst>
                <a:gd name="connsiteX0" fmla="*/ 195128 w 286379"/>
                <a:gd name="connsiteY0" fmla="*/ 0 h 677766"/>
                <a:gd name="connsiteX1" fmla="*/ 264978 w 286379"/>
                <a:gd name="connsiteY1" fmla="*/ 136525 h 677766"/>
                <a:gd name="connsiteX2" fmla="*/ 274503 w 286379"/>
                <a:gd name="connsiteY2" fmla="*/ 107950 h 677766"/>
                <a:gd name="connsiteX3" fmla="*/ 191953 w 286379"/>
                <a:gd name="connsiteY3" fmla="*/ 342900 h 677766"/>
                <a:gd name="connsiteX4" fmla="*/ 223703 w 286379"/>
                <a:gd name="connsiteY4" fmla="*/ 279400 h 677766"/>
                <a:gd name="connsiteX5" fmla="*/ 153853 w 286379"/>
                <a:gd name="connsiteY5" fmla="*/ 444500 h 677766"/>
                <a:gd name="connsiteX6" fmla="*/ 80828 w 286379"/>
                <a:gd name="connsiteY6" fmla="*/ 549275 h 677766"/>
                <a:gd name="connsiteX7" fmla="*/ 112578 w 286379"/>
                <a:gd name="connsiteY7" fmla="*/ 463550 h 677766"/>
                <a:gd name="connsiteX8" fmla="*/ 1453 w 286379"/>
                <a:gd name="connsiteY8" fmla="*/ 676275 h 677766"/>
                <a:gd name="connsiteX9" fmla="*/ 61778 w 286379"/>
                <a:gd name="connsiteY9" fmla="*/ 539750 h 677766"/>
                <a:gd name="connsiteX10" fmla="*/ 236403 w 286379"/>
                <a:gd name="connsiteY10" fmla="*/ 203200 h 677766"/>
                <a:gd name="connsiteX11" fmla="*/ 284028 w 286379"/>
                <a:gd name="connsiteY11" fmla="*/ 136525 h 677766"/>
                <a:gd name="connsiteX12" fmla="*/ 195128 w 286379"/>
                <a:gd name="connsiteY12" fmla="*/ 0 h 67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379" h="677766">
                  <a:moveTo>
                    <a:pt x="195128" y="0"/>
                  </a:moveTo>
                  <a:cubicBezTo>
                    <a:pt x="191953" y="0"/>
                    <a:pt x="251749" y="118533"/>
                    <a:pt x="264978" y="136525"/>
                  </a:cubicBezTo>
                  <a:cubicBezTo>
                    <a:pt x="278207" y="154517"/>
                    <a:pt x="286674" y="73554"/>
                    <a:pt x="274503" y="107950"/>
                  </a:cubicBezTo>
                  <a:cubicBezTo>
                    <a:pt x="262332" y="142346"/>
                    <a:pt x="200420" y="314325"/>
                    <a:pt x="191953" y="342900"/>
                  </a:cubicBezTo>
                  <a:cubicBezTo>
                    <a:pt x="183486" y="371475"/>
                    <a:pt x="230053" y="262467"/>
                    <a:pt x="223703" y="279400"/>
                  </a:cubicBezTo>
                  <a:cubicBezTo>
                    <a:pt x="217353" y="296333"/>
                    <a:pt x="177665" y="399521"/>
                    <a:pt x="153853" y="444500"/>
                  </a:cubicBezTo>
                  <a:cubicBezTo>
                    <a:pt x="130040" y="489479"/>
                    <a:pt x="87707" y="546100"/>
                    <a:pt x="80828" y="549275"/>
                  </a:cubicBezTo>
                  <a:cubicBezTo>
                    <a:pt x="73949" y="552450"/>
                    <a:pt x="125807" y="442383"/>
                    <a:pt x="112578" y="463550"/>
                  </a:cubicBezTo>
                  <a:cubicBezTo>
                    <a:pt x="99349" y="484717"/>
                    <a:pt x="9920" y="663575"/>
                    <a:pt x="1453" y="676275"/>
                  </a:cubicBezTo>
                  <a:cubicBezTo>
                    <a:pt x="-7014" y="688975"/>
                    <a:pt x="22620" y="618596"/>
                    <a:pt x="61778" y="539750"/>
                  </a:cubicBezTo>
                  <a:cubicBezTo>
                    <a:pt x="100936" y="460904"/>
                    <a:pt x="199361" y="270404"/>
                    <a:pt x="236403" y="203200"/>
                  </a:cubicBezTo>
                  <a:cubicBezTo>
                    <a:pt x="273445" y="135996"/>
                    <a:pt x="293553" y="170392"/>
                    <a:pt x="284028" y="136525"/>
                  </a:cubicBezTo>
                  <a:cubicBezTo>
                    <a:pt x="274503" y="102658"/>
                    <a:pt x="198303" y="0"/>
                    <a:pt x="19512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A3B110D7-8DB9-DC46-DDB5-97F8C694CE3F}"/>
                </a:ext>
              </a:extLst>
            </p:cNvPr>
            <p:cNvSpPr/>
            <p:nvPr/>
          </p:nvSpPr>
          <p:spPr>
            <a:xfrm>
              <a:off x="1035614" y="7346258"/>
              <a:ext cx="249377" cy="810420"/>
            </a:xfrm>
            <a:custGeom>
              <a:avLst/>
              <a:gdLst>
                <a:gd name="connsiteX0" fmla="*/ 155011 w 249377"/>
                <a:gd name="connsiteY0" fmla="*/ 692 h 810420"/>
                <a:gd name="connsiteX1" fmla="*/ 215336 w 249377"/>
                <a:gd name="connsiteY1" fmla="*/ 184842 h 810420"/>
                <a:gd name="connsiteX2" fmla="*/ 215336 w 249377"/>
                <a:gd name="connsiteY2" fmla="*/ 346767 h 810420"/>
                <a:gd name="connsiteX3" fmla="*/ 221686 w 249377"/>
                <a:gd name="connsiteY3" fmla="*/ 318192 h 810420"/>
                <a:gd name="connsiteX4" fmla="*/ 120086 w 249377"/>
                <a:gd name="connsiteY4" fmla="*/ 495992 h 810420"/>
                <a:gd name="connsiteX5" fmla="*/ 56586 w 249377"/>
                <a:gd name="connsiteY5" fmla="*/ 569017 h 810420"/>
                <a:gd name="connsiteX6" fmla="*/ 120086 w 249377"/>
                <a:gd name="connsiteY6" fmla="*/ 476942 h 810420"/>
                <a:gd name="connsiteX7" fmla="*/ 53411 w 249377"/>
                <a:gd name="connsiteY7" fmla="*/ 616642 h 810420"/>
                <a:gd name="connsiteX8" fmla="*/ 24836 w 249377"/>
                <a:gd name="connsiteY8" fmla="*/ 676967 h 810420"/>
                <a:gd name="connsiteX9" fmla="*/ 2611 w 249377"/>
                <a:gd name="connsiteY9" fmla="*/ 810317 h 810420"/>
                <a:gd name="connsiteX10" fmla="*/ 28011 w 249377"/>
                <a:gd name="connsiteY10" fmla="*/ 689667 h 810420"/>
                <a:gd name="connsiteX11" fmla="*/ 247086 w 249377"/>
                <a:gd name="connsiteY11" fmla="*/ 254692 h 810420"/>
                <a:gd name="connsiteX12" fmla="*/ 155011 w 249377"/>
                <a:gd name="connsiteY12" fmla="*/ 692 h 81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377" h="810420">
                  <a:moveTo>
                    <a:pt x="155011" y="692"/>
                  </a:moveTo>
                  <a:cubicBezTo>
                    <a:pt x="149719" y="-10950"/>
                    <a:pt x="205282" y="127163"/>
                    <a:pt x="215336" y="184842"/>
                  </a:cubicBezTo>
                  <a:cubicBezTo>
                    <a:pt x="225390" y="242521"/>
                    <a:pt x="214278" y="324542"/>
                    <a:pt x="215336" y="346767"/>
                  </a:cubicBezTo>
                  <a:cubicBezTo>
                    <a:pt x="216394" y="368992"/>
                    <a:pt x="237561" y="293321"/>
                    <a:pt x="221686" y="318192"/>
                  </a:cubicBezTo>
                  <a:cubicBezTo>
                    <a:pt x="205811" y="343063"/>
                    <a:pt x="147603" y="454188"/>
                    <a:pt x="120086" y="495992"/>
                  </a:cubicBezTo>
                  <a:cubicBezTo>
                    <a:pt x="92569" y="537796"/>
                    <a:pt x="56586" y="572192"/>
                    <a:pt x="56586" y="569017"/>
                  </a:cubicBezTo>
                  <a:cubicBezTo>
                    <a:pt x="56586" y="565842"/>
                    <a:pt x="120615" y="469005"/>
                    <a:pt x="120086" y="476942"/>
                  </a:cubicBezTo>
                  <a:cubicBezTo>
                    <a:pt x="119557" y="484880"/>
                    <a:pt x="69286" y="583305"/>
                    <a:pt x="53411" y="616642"/>
                  </a:cubicBezTo>
                  <a:cubicBezTo>
                    <a:pt x="37536" y="649979"/>
                    <a:pt x="33303" y="644688"/>
                    <a:pt x="24836" y="676967"/>
                  </a:cubicBezTo>
                  <a:cubicBezTo>
                    <a:pt x="16369" y="709246"/>
                    <a:pt x="2082" y="808200"/>
                    <a:pt x="2611" y="810317"/>
                  </a:cubicBezTo>
                  <a:cubicBezTo>
                    <a:pt x="3140" y="812434"/>
                    <a:pt x="-12735" y="782271"/>
                    <a:pt x="28011" y="689667"/>
                  </a:cubicBezTo>
                  <a:cubicBezTo>
                    <a:pt x="68757" y="597063"/>
                    <a:pt x="228036" y="374284"/>
                    <a:pt x="247086" y="254692"/>
                  </a:cubicBezTo>
                  <a:cubicBezTo>
                    <a:pt x="266136" y="135100"/>
                    <a:pt x="160303" y="12334"/>
                    <a:pt x="155011" y="6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3F522E62-EF16-F65A-4466-694B3B72E4F6}"/>
                </a:ext>
              </a:extLst>
            </p:cNvPr>
            <p:cNvSpPr/>
            <p:nvPr/>
          </p:nvSpPr>
          <p:spPr>
            <a:xfrm>
              <a:off x="1259785" y="7527738"/>
              <a:ext cx="211181" cy="651494"/>
            </a:xfrm>
            <a:custGeom>
              <a:avLst/>
              <a:gdLst>
                <a:gd name="connsiteX0" fmla="*/ 690 w 211181"/>
                <a:gd name="connsiteY0" fmla="*/ 31937 h 651494"/>
                <a:gd name="connsiteX1" fmla="*/ 124515 w 211181"/>
                <a:gd name="connsiteY1" fmla="*/ 187512 h 651494"/>
                <a:gd name="connsiteX2" fmla="*/ 156265 w 211181"/>
                <a:gd name="connsiteY2" fmla="*/ 206562 h 651494"/>
                <a:gd name="connsiteX3" fmla="*/ 184840 w 211181"/>
                <a:gd name="connsiteY3" fmla="*/ 368487 h 651494"/>
                <a:gd name="connsiteX4" fmla="*/ 200715 w 211181"/>
                <a:gd name="connsiteY4" fmla="*/ 330387 h 651494"/>
                <a:gd name="connsiteX5" fmla="*/ 137215 w 211181"/>
                <a:gd name="connsiteY5" fmla="*/ 466912 h 651494"/>
                <a:gd name="connsiteX6" fmla="*/ 26090 w 211181"/>
                <a:gd name="connsiteY6" fmla="*/ 651062 h 651494"/>
                <a:gd name="connsiteX7" fmla="*/ 105465 w 211181"/>
                <a:gd name="connsiteY7" fmla="*/ 511362 h 651494"/>
                <a:gd name="connsiteX8" fmla="*/ 207065 w 211181"/>
                <a:gd name="connsiteY8" fmla="*/ 304987 h 651494"/>
                <a:gd name="connsiteX9" fmla="*/ 184840 w 211181"/>
                <a:gd name="connsiteY9" fmla="*/ 212912 h 651494"/>
                <a:gd name="connsiteX10" fmla="*/ 124515 w 211181"/>
                <a:gd name="connsiteY10" fmla="*/ 168462 h 651494"/>
                <a:gd name="connsiteX11" fmla="*/ 67365 w 211181"/>
                <a:gd name="connsiteY11" fmla="*/ 187 h 651494"/>
                <a:gd name="connsiteX12" fmla="*/ 73715 w 211181"/>
                <a:gd name="connsiteY12" fmla="*/ 133537 h 651494"/>
                <a:gd name="connsiteX13" fmla="*/ 690 w 211181"/>
                <a:gd name="connsiteY13" fmla="*/ 31937 h 65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181" h="651494">
                  <a:moveTo>
                    <a:pt x="690" y="31937"/>
                  </a:moveTo>
                  <a:cubicBezTo>
                    <a:pt x="9157" y="40933"/>
                    <a:pt x="98586" y="158408"/>
                    <a:pt x="124515" y="187512"/>
                  </a:cubicBezTo>
                  <a:cubicBezTo>
                    <a:pt x="150444" y="216616"/>
                    <a:pt x="146211" y="176400"/>
                    <a:pt x="156265" y="206562"/>
                  </a:cubicBezTo>
                  <a:cubicBezTo>
                    <a:pt x="166319" y="236724"/>
                    <a:pt x="177432" y="347850"/>
                    <a:pt x="184840" y="368487"/>
                  </a:cubicBezTo>
                  <a:cubicBezTo>
                    <a:pt x="192248" y="389124"/>
                    <a:pt x="208653" y="313983"/>
                    <a:pt x="200715" y="330387"/>
                  </a:cubicBezTo>
                  <a:cubicBezTo>
                    <a:pt x="192778" y="346791"/>
                    <a:pt x="166319" y="413466"/>
                    <a:pt x="137215" y="466912"/>
                  </a:cubicBezTo>
                  <a:cubicBezTo>
                    <a:pt x="108111" y="520358"/>
                    <a:pt x="31382" y="643654"/>
                    <a:pt x="26090" y="651062"/>
                  </a:cubicBezTo>
                  <a:cubicBezTo>
                    <a:pt x="20798" y="658470"/>
                    <a:pt x="75303" y="569041"/>
                    <a:pt x="105465" y="511362"/>
                  </a:cubicBezTo>
                  <a:cubicBezTo>
                    <a:pt x="135627" y="453683"/>
                    <a:pt x="193836" y="354729"/>
                    <a:pt x="207065" y="304987"/>
                  </a:cubicBezTo>
                  <a:cubicBezTo>
                    <a:pt x="220294" y="255245"/>
                    <a:pt x="198598" y="235666"/>
                    <a:pt x="184840" y="212912"/>
                  </a:cubicBezTo>
                  <a:cubicBezTo>
                    <a:pt x="171082" y="190158"/>
                    <a:pt x="144094" y="203916"/>
                    <a:pt x="124515" y="168462"/>
                  </a:cubicBezTo>
                  <a:cubicBezTo>
                    <a:pt x="104936" y="133008"/>
                    <a:pt x="75832" y="6008"/>
                    <a:pt x="67365" y="187"/>
                  </a:cubicBezTo>
                  <a:cubicBezTo>
                    <a:pt x="58898" y="-5634"/>
                    <a:pt x="83240" y="125600"/>
                    <a:pt x="73715" y="133537"/>
                  </a:cubicBezTo>
                  <a:cubicBezTo>
                    <a:pt x="64190" y="141474"/>
                    <a:pt x="-7777" y="22941"/>
                    <a:pt x="690" y="319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8FEA0019-EF57-FB50-93BC-BAE06EA1AFF3}"/>
                </a:ext>
              </a:extLst>
            </p:cNvPr>
            <p:cNvSpPr/>
            <p:nvPr/>
          </p:nvSpPr>
          <p:spPr>
            <a:xfrm>
              <a:off x="1293950" y="7759462"/>
              <a:ext cx="200384" cy="448259"/>
            </a:xfrm>
            <a:custGeom>
              <a:avLst/>
              <a:gdLst>
                <a:gd name="connsiteX0" fmla="*/ 169725 w 200384"/>
                <a:gd name="connsiteY0" fmla="*/ 238 h 448259"/>
                <a:gd name="connsiteX1" fmla="*/ 172900 w 200384"/>
                <a:gd name="connsiteY1" fmla="*/ 165338 h 448259"/>
                <a:gd name="connsiteX2" fmla="*/ 147500 w 200384"/>
                <a:gd name="connsiteY2" fmla="*/ 228838 h 448259"/>
                <a:gd name="connsiteX3" fmla="*/ 4625 w 200384"/>
                <a:gd name="connsiteY3" fmla="*/ 441563 h 448259"/>
                <a:gd name="connsiteX4" fmla="*/ 49075 w 200384"/>
                <a:gd name="connsiteY4" fmla="*/ 374888 h 448259"/>
                <a:gd name="connsiteX5" fmla="*/ 188775 w 200384"/>
                <a:gd name="connsiteY5" fmla="*/ 174863 h 448259"/>
                <a:gd name="connsiteX6" fmla="*/ 191950 w 200384"/>
                <a:gd name="connsiteY6" fmla="*/ 130413 h 448259"/>
                <a:gd name="connsiteX7" fmla="*/ 169725 w 200384"/>
                <a:gd name="connsiteY7" fmla="*/ 238 h 44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4" h="448259">
                  <a:moveTo>
                    <a:pt x="169725" y="238"/>
                  </a:moveTo>
                  <a:cubicBezTo>
                    <a:pt x="166550" y="6059"/>
                    <a:pt x="176604" y="127238"/>
                    <a:pt x="172900" y="165338"/>
                  </a:cubicBezTo>
                  <a:cubicBezTo>
                    <a:pt x="169196" y="203438"/>
                    <a:pt x="175546" y="182800"/>
                    <a:pt x="147500" y="228838"/>
                  </a:cubicBezTo>
                  <a:cubicBezTo>
                    <a:pt x="119454" y="274876"/>
                    <a:pt x="21029" y="417221"/>
                    <a:pt x="4625" y="441563"/>
                  </a:cubicBezTo>
                  <a:cubicBezTo>
                    <a:pt x="-11779" y="465905"/>
                    <a:pt x="18383" y="419338"/>
                    <a:pt x="49075" y="374888"/>
                  </a:cubicBezTo>
                  <a:cubicBezTo>
                    <a:pt x="79767" y="330438"/>
                    <a:pt x="164963" y="215609"/>
                    <a:pt x="188775" y="174863"/>
                  </a:cubicBezTo>
                  <a:cubicBezTo>
                    <a:pt x="212587" y="134117"/>
                    <a:pt x="192479" y="164280"/>
                    <a:pt x="191950" y="130413"/>
                  </a:cubicBezTo>
                  <a:cubicBezTo>
                    <a:pt x="191421" y="96546"/>
                    <a:pt x="172900" y="-5583"/>
                    <a:pt x="169725" y="2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95E7DAD0-375E-7B2B-D3D6-513AB49A13B9}"/>
                </a:ext>
              </a:extLst>
            </p:cNvPr>
            <p:cNvSpPr/>
            <p:nvPr/>
          </p:nvSpPr>
          <p:spPr>
            <a:xfrm>
              <a:off x="1469837" y="7762781"/>
              <a:ext cx="92572" cy="470189"/>
            </a:xfrm>
            <a:custGeom>
              <a:avLst/>
              <a:gdLst>
                <a:gd name="connsiteX0" fmla="*/ 19238 w 92572"/>
                <a:gd name="connsiteY0" fmla="*/ 94 h 470189"/>
                <a:gd name="connsiteX1" fmla="*/ 79563 w 92572"/>
                <a:gd name="connsiteY1" fmla="*/ 206469 h 470189"/>
                <a:gd name="connsiteX2" fmla="*/ 79563 w 92572"/>
                <a:gd name="connsiteY2" fmla="*/ 152494 h 470189"/>
                <a:gd name="connsiteX3" fmla="*/ 66863 w 92572"/>
                <a:gd name="connsiteY3" fmla="*/ 323944 h 470189"/>
                <a:gd name="connsiteX4" fmla="*/ 70038 w 92572"/>
                <a:gd name="connsiteY4" fmla="*/ 209644 h 470189"/>
                <a:gd name="connsiteX5" fmla="*/ 35113 w 92572"/>
                <a:gd name="connsiteY5" fmla="*/ 393794 h 470189"/>
                <a:gd name="connsiteX6" fmla="*/ 188 w 92572"/>
                <a:gd name="connsiteY6" fmla="*/ 466819 h 470189"/>
                <a:gd name="connsiteX7" fmla="*/ 50988 w 92572"/>
                <a:gd name="connsiteY7" fmla="*/ 295369 h 470189"/>
                <a:gd name="connsiteX8" fmla="*/ 92263 w 92572"/>
                <a:gd name="connsiteY8" fmla="*/ 171544 h 470189"/>
                <a:gd name="connsiteX9" fmla="*/ 70038 w 92572"/>
                <a:gd name="connsiteY9" fmla="*/ 57244 h 470189"/>
                <a:gd name="connsiteX10" fmla="*/ 73213 w 92572"/>
                <a:gd name="connsiteY10" fmla="*/ 177894 h 470189"/>
                <a:gd name="connsiteX11" fmla="*/ 19238 w 92572"/>
                <a:gd name="connsiteY11" fmla="*/ 94 h 47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72" h="470189">
                  <a:moveTo>
                    <a:pt x="19238" y="94"/>
                  </a:moveTo>
                  <a:cubicBezTo>
                    <a:pt x="20296" y="4856"/>
                    <a:pt x="69509" y="181069"/>
                    <a:pt x="79563" y="206469"/>
                  </a:cubicBezTo>
                  <a:cubicBezTo>
                    <a:pt x="89617" y="231869"/>
                    <a:pt x="81680" y="132915"/>
                    <a:pt x="79563" y="152494"/>
                  </a:cubicBezTo>
                  <a:cubicBezTo>
                    <a:pt x="77446" y="172073"/>
                    <a:pt x="68451" y="314419"/>
                    <a:pt x="66863" y="323944"/>
                  </a:cubicBezTo>
                  <a:cubicBezTo>
                    <a:pt x="65276" y="333469"/>
                    <a:pt x="75330" y="198002"/>
                    <a:pt x="70038" y="209644"/>
                  </a:cubicBezTo>
                  <a:cubicBezTo>
                    <a:pt x="64746" y="221286"/>
                    <a:pt x="46755" y="350932"/>
                    <a:pt x="35113" y="393794"/>
                  </a:cubicBezTo>
                  <a:cubicBezTo>
                    <a:pt x="23471" y="436656"/>
                    <a:pt x="-2458" y="483223"/>
                    <a:pt x="188" y="466819"/>
                  </a:cubicBezTo>
                  <a:cubicBezTo>
                    <a:pt x="2834" y="450415"/>
                    <a:pt x="35642" y="344582"/>
                    <a:pt x="50988" y="295369"/>
                  </a:cubicBezTo>
                  <a:cubicBezTo>
                    <a:pt x="66334" y="246156"/>
                    <a:pt x="89088" y="211231"/>
                    <a:pt x="92263" y="171544"/>
                  </a:cubicBezTo>
                  <a:cubicBezTo>
                    <a:pt x="95438" y="131857"/>
                    <a:pt x="73213" y="56186"/>
                    <a:pt x="70038" y="57244"/>
                  </a:cubicBezTo>
                  <a:cubicBezTo>
                    <a:pt x="66863" y="58302"/>
                    <a:pt x="80092" y="184244"/>
                    <a:pt x="73213" y="177894"/>
                  </a:cubicBezTo>
                  <a:cubicBezTo>
                    <a:pt x="66334" y="171544"/>
                    <a:pt x="18180" y="-4668"/>
                    <a:pt x="19238" y="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7645E42C-C954-0719-D48B-D245E50B14B3}"/>
                </a:ext>
              </a:extLst>
            </p:cNvPr>
            <p:cNvSpPr/>
            <p:nvPr/>
          </p:nvSpPr>
          <p:spPr>
            <a:xfrm>
              <a:off x="1492239" y="7746964"/>
              <a:ext cx="267157" cy="984378"/>
            </a:xfrm>
            <a:custGeom>
              <a:avLst/>
              <a:gdLst>
                <a:gd name="connsiteX0" fmla="*/ 11 w 267157"/>
                <a:gd name="connsiteY0" fmla="*/ 36 h 984378"/>
                <a:gd name="connsiteX1" fmla="*/ 196861 w 267157"/>
                <a:gd name="connsiteY1" fmla="*/ 323886 h 984378"/>
                <a:gd name="connsiteX2" fmla="*/ 190511 w 267157"/>
                <a:gd name="connsiteY2" fmla="*/ 298486 h 984378"/>
                <a:gd name="connsiteX3" fmla="*/ 231786 w 267157"/>
                <a:gd name="connsiteY3" fmla="*/ 447711 h 984378"/>
                <a:gd name="connsiteX4" fmla="*/ 254011 w 267157"/>
                <a:gd name="connsiteY4" fmla="*/ 593761 h 984378"/>
                <a:gd name="connsiteX5" fmla="*/ 254011 w 267157"/>
                <a:gd name="connsiteY5" fmla="*/ 546136 h 984378"/>
                <a:gd name="connsiteX6" fmla="*/ 254011 w 267157"/>
                <a:gd name="connsiteY6" fmla="*/ 736636 h 984378"/>
                <a:gd name="connsiteX7" fmla="*/ 250836 w 267157"/>
                <a:gd name="connsiteY7" fmla="*/ 984286 h 984378"/>
                <a:gd name="connsiteX8" fmla="*/ 263536 w 267157"/>
                <a:gd name="connsiteY8" fmla="*/ 708061 h 984378"/>
                <a:gd name="connsiteX9" fmla="*/ 257186 w 267157"/>
                <a:gd name="connsiteY9" fmla="*/ 415961 h 984378"/>
                <a:gd name="connsiteX10" fmla="*/ 161936 w 267157"/>
                <a:gd name="connsiteY10" fmla="*/ 257211 h 984378"/>
                <a:gd name="connsiteX11" fmla="*/ 187336 w 267157"/>
                <a:gd name="connsiteY11" fmla="*/ 346111 h 984378"/>
                <a:gd name="connsiteX12" fmla="*/ 11 w 267157"/>
                <a:gd name="connsiteY12" fmla="*/ 36 h 9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157" h="984378">
                  <a:moveTo>
                    <a:pt x="11" y="36"/>
                  </a:moveTo>
                  <a:cubicBezTo>
                    <a:pt x="1598" y="-3668"/>
                    <a:pt x="165111" y="274144"/>
                    <a:pt x="196861" y="323886"/>
                  </a:cubicBezTo>
                  <a:cubicBezTo>
                    <a:pt x="228611" y="373628"/>
                    <a:pt x="184690" y="277849"/>
                    <a:pt x="190511" y="298486"/>
                  </a:cubicBezTo>
                  <a:cubicBezTo>
                    <a:pt x="196332" y="319123"/>
                    <a:pt x="221203" y="398499"/>
                    <a:pt x="231786" y="447711"/>
                  </a:cubicBezTo>
                  <a:cubicBezTo>
                    <a:pt x="242369" y="496923"/>
                    <a:pt x="250307" y="577357"/>
                    <a:pt x="254011" y="593761"/>
                  </a:cubicBezTo>
                  <a:cubicBezTo>
                    <a:pt x="257715" y="610165"/>
                    <a:pt x="254011" y="546136"/>
                    <a:pt x="254011" y="546136"/>
                  </a:cubicBezTo>
                  <a:cubicBezTo>
                    <a:pt x="254011" y="569948"/>
                    <a:pt x="254540" y="663611"/>
                    <a:pt x="254011" y="736636"/>
                  </a:cubicBezTo>
                  <a:cubicBezTo>
                    <a:pt x="253482" y="809661"/>
                    <a:pt x="249249" y="989048"/>
                    <a:pt x="250836" y="984286"/>
                  </a:cubicBezTo>
                  <a:cubicBezTo>
                    <a:pt x="252423" y="979524"/>
                    <a:pt x="262478" y="802782"/>
                    <a:pt x="263536" y="708061"/>
                  </a:cubicBezTo>
                  <a:cubicBezTo>
                    <a:pt x="264594" y="613340"/>
                    <a:pt x="274119" y="491103"/>
                    <a:pt x="257186" y="415961"/>
                  </a:cubicBezTo>
                  <a:cubicBezTo>
                    <a:pt x="240253" y="340819"/>
                    <a:pt x="173578" y="268853"/>
                    <a:pt x="161936" y="257211"/>
                  </a:cubicBezTo>
                  <a:cubicBezTo>
                    <a:pt x="150294" y="245569"/>
                    <a:pt x="214323" y="386328"/>
                    <a:pt x="187336" y="346111"/>
                  </a:cubicBezTo>
                  <a:cubicBezTo>
                    <a:pt x="160349" y="305894"/>
                    <a:pt x="-1576" y="3740"/>
                    <a:pt x="11" y="3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3A4BA1D8-104D-0023-F106-DB05221F267D}"/>
                </a:ext>
              </a:extLst>
            </p:cNvPr>
            <p:cNvSpPr/>
            <p:nvPr/>
          </p:nvSpPr>
          <p:spPr>
            <a:xfrm>
              <a:off x="1532788" y="7777700"/>
              <a:ext cx="70992" cy="420507"/>
            </a:xfrm>
            <a:custGeom>
              <a:avLst/>
              <a:gdLst>
                <a:gd name="connsiteX0" fmla="*/ 38837 w 70992"/>
                <a:gd name="connsiteY0" fmla="*/ 1050 h 420507"/>
                <a:gd name="connsiteX1" fmla="*/ 35662 w 70992"/>
                <a:gd name="connsiteY1" fmla="*/ 248700 h 420507"/>
                <a:gd name="connsiteX2" fmla="*/ 737 w 70992"/>
                <a:gd name="connsiteY2" fmla="*/ 420150 h 420507"/>
                <a:gd name="connsiteX3" fmla="*/ 16612 w 70992"/>
                <a:gd name="connsiteY3" fmla="*/ 289975 h 420507"/>
                <a:gd name="connsiteX4" fmla="*/ 70587 w 70992"/>
                <a:gd name="connsiteY4" fmla="*/ 162975 h 420507"/>
                <a:gd name="connsiteX5" fmla="*/ 38837 w 70992"/>
                <a:gd name="connsiteY5" fmla="*/ 1050 h 4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92" h="420507">
                  <a:moveTo>
                    <a:pt x="38837" y="1050"/>
                  </a:moveTo>
                  <a:cubicBezTo>
                    <a:pt x="33016" y="15337"/>
                    <a:pt x="42012" y="178850"/>
                    <a:pt x="35662" y="248700"/>
                  </a:cubicBezTo>
                  <a:cubicBezTo>
                    <a:pt x="29312" y="318550"/>
                    <a:pt x="3912" y="413271"/>
                    <a:pt x="737" y="420150"/>
                  </a:cubicBezTo>
                  <a:cubicBezTo>
                    <a:pt x="-2438" y="427029"/>
                    <a:pt x="4970" y="332837"/>
                    <a:pt x="16612" y="289975"/>
                  </a:cubicBezTo>
                  <a:cubicBezTo>
                    <a:pt x="28254" y="247113"/>
                    <a:pt x="66354" y="203721"/>
                    <a:pt x="70587" y="162975"/>
                  </a:cubicBezTo>
                  <a:cubicBezTo>
                    <a:pt x="74820" y="122229"/>
                    <a:pt x="44658" y="-13237"/>
                    <a:pt x="38837" y="10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E54A1657-5934-F84F-68C2-107B98976B8F}"/>
                </a:ext>
              </a:extLst>
            </p:cNvPr>
            <p:cNvSpPr/>
            <p:nvPr/>
          </p:nvSpPr>
          <p:spPr>
            <a:xfrm>
              <a:off x="1690828" y="7983157"/>
              <a:ext cx="20497" cy="1028904"/>
            </a:xfrm>
            <a:custGeom>
              <a:avLst/>
              <a:gdLst>
                <a:gd name="connsiteX0" fmla="*/ 7797 w 20497"/>
                <a:gd name="connsiteY0" fmla="*/ 5143 h 1028904"/>
                <a:gd name="connsiteX1" fmla="*/ 1447 w 20497"/>
                <a:gd name="connsiteY1" fmla="*/ 729043 h 1028904"/>
                <a:gd name="connsiteX2" fmla="*/ 1447 w 20497"/>
                <a:gd name="connsiteY2" fmla="*/ 621093 h 1028904"/>
                <a:gd name="connsiteX3" fmla="*/ 17322 w 20497"/>
                <a:gd name="connsiteY3" fmla="*/ 1011618 h 1028904"/>
                <a:gd name="connsiteX4" fmla="*/ 20497 w 20497"/>
                <a:gd name="connsiteY4" fmla="*/ 887793 h 1028904"/>
                <a:gd name="connsiteX5" fmla="*/ 17322 w 20497"/>
                <a:gd name="connsiteY5" fmla="*/ 249618 h 1028904"/>
                <a:gd name="connsiteX6" fmla="*/ 4622 w 20497"/>
                <a:gd name="connsiteY6" fmla="*/ 398843 h 1028904"/>
                <a:gd name="connsiteX7" fmla="*/ 7797 w 20497"/>
                <a:gd name="connsiteY7" fmla="*/ 5143 h 102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" h="1028904">
                  <a:moveTo>
                    <a:pt x="7797" y="5143"/>
                  </a:moveTo>
                  <a:cubicBezTo>
                    <a:pt x="7268" y="60176"/>
                    <a:pt x="2505" y="626385"/>
                    <a:pt x="1447" y="729043"/>
                  </a:cubicBezTo>
                  <a:cubicBezTo>
                    <a:pt x="389" y="831701"/>
                    <a:pt x="-1199" y="573997"/>
                    <a:pt x="1447" y="621093"/>
                  </a:cubicBezTo>
                  <a:cubicBezTo>
                    <a:pt x="4093" y="668189"/>
                    <a:pt x="14147" y="967168"/>
                    <a:pt x="17322" y="1011618"/>
                  </a:cubicBezTo>
                  <a:cubicBezTo>
                    <a:pt x="20497" y="1056068"/>
                    <a:pt x="20497" y="1014793"/>
                    <a:pt x="20497" y="887793"/>
                  </a:cubicBezTo>
                  <a:cubicBezTo>
                    <a:pt x="20497" y="760793"/>
                    <a:pt x="19968" y="331110"/>
                    <a:pt x="17322" y="249618"/>
                  </a:cubicBezTo>
                  <a:cubicBezTo>
                    <a:pt x="14676" y="168126"/>
                    <a:pt x="1976" y="443822"/>
                    <a:pt x="4622" y="398843"/>
                  </a:cubicBezTo>
                  <a:cubicBezTo>
                    <a:pt x="7268" y="353864"/>
                    <a:pt x="8326" y="-49890"/>
                    <a:pt x="7797" y="51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42DDB0D4-E45E-C5C6-33E3-588E79FC89F5}"/>
                </a:ext>
              </a:extLst>
            </p:cNvPr>
            <p:cNvSpPr/>
            <p:nvPr/>
          </p:nvSpPr>
          <p:spPr>
            <a:xfrm>
              <a:off x="2026235" y="8196924"/>
              <a:ext cx="371046" cy="1105983"/>
            </a:xfrm>
            <a:custGeom>
              <a:avLst/>
              <a:gdLst>
                <a:gd name="connsiteX0" fmla="*/ 120065 w 371046"/>
                <a:gd name="connsiteY0" fmla="*/ 926 h 1105983"/>
                <a:gd name="connsiteX1" fmla="*/ 329615 w 371046"/>
                <a:gd name="connsiteY1" fmla="*/ 610526 h 1105983"/>
                <a:gd name="connsiteX2" fmla="*/ 2590 w 371046"/>
                <a:gd name="connsiteY2" fmla="*/ 134276 h 1105983"/>
                <a:gd name="connsiteX3" fmla="*/ 186740 w 371046"/>
                <a:gd name="connsiteY3" fmla="*/ 610526 h 1105983"/>
                <a:gd name="connsiteX4" fmla="*/ 370890 w 371046"/>
                <a:gd name="connsiteY4" fmla="*/ 1105826 h 1105983"/>
                <a:gd name="connsiteX5" fmla="*/ 218490 w 371046"/>
                <a:gd name="connsiteY5" fmla="*/ 661326 h 1105983"/>
                <a:gd name="connsiteX6" fmla="*/ 208965 w 371046"/>
                <a:gd name="connsiteY6" fmla="*/ 400976 h 1105983"/>
                <a:gd name="connsiteX7" fmla="*/ 275640 w 371046"/>
                <a:gd name="connsiteY7" fmla="*/ 470826 h 1105983"/>
                <a:gd name="connsiteX8" fmla="*/ 120065 w 371046"/>
                <a:gd name="connsiteY8" fmla="*/ 926 h 110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6" h="1105983">
                  <a:moveTo>
                    <a:pt x="120065" y="926"/>
                  </a:moveTo>
                  <a:cubicBezTo>
                    <a:pt x="129061" y="24209"/>
                    <a:pt x="349194" y="588301"/>
                    <a:pt x="329615" y="610526"/>
                  </a:cubicBezTo>
                  <a:cubicBezTo>
                    <a:pt x="310036" y="632751"/>
                    <a:pt x="26402" y="134276"/>
                    <a:pt x="2590" y="134276"/>
                  </a:cubicBezTo>
                  <a:cubicBezTo>
                    <a:pt x="-21222" y="134276"/>
                    <a:pt x="125357" y="448601"/>
                    <a:pt x="186740" y="610526"/>
                  </a:cubicBezTo>
                  <a:cubicBezTo>
                    <a:pt x="248123" y="772451"/>
                    <a:pt x="365598" y="1097359"/>
                    <a:pt x="370890" y="1105826"/>
                  </a:cubicBezTo>
                  <a:cubicBezTo>
                    <a:pt x="376182" y="1114293"/>
                    <a:pt x="245477" y="778801"/>
                    <a:pt x="218490" y="661326"/>
                  </a:cubicBezTo>
                  <a:cubicBezTo>
                    <a:pt x="191503" y="543851"/>
                    <a:pt x="199440" y="432726"/>
                    <a:pt x="208965" y="400976"/>
                  </a:cubicBezTo>
                  <a:cubicBezTo>
                    <a:pt x="218490" y="369226"/>
                    <a:pt x="290986" y="541205"/>
                    <a:pt x="275640" y="470826"/>
                  </a:cubicBezTo>
                  <a:cubicBezTo>
                    <a:pt x="260294" y="400447"/>
                    <a:pt x="111069" y="-22357"/>
                    <a:pt x="120065" y="9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98DD7178-6FA0-DB15-1127-02F40FBE3595}"/>
                </a:ext>
              </a:extLst>
            </p:cNvPr>
            <p:cNvSpPr/>
            <p:nvPr/>
          </p:nvSpPr>
          <p:spPr>
            <a:xfrm>
              <a:off x="2612881" y="8255000"/>
              <a:ext cx="260266" cy="1193399"/>
            </a:xfrm>
            <a:custGeom>
              <a:avLst/>
              <a:gdLst>
                <a:gd name="connsiteX0" fmla="*/ 144 w 260266"/>
                <a:gd name="connsiteY0" fmla="*/ 0 h 1193399"/>
                <a:gd name="connsiteX1" fmla="*/ 54119 w 260266"/>
                <a:gd name="connsiteY1" fmla="*/ 498475 h 1193399"/>
                <a:gd name="connsiteX2" fmla="*/ 41419 w 260266"/>
                <a:gd name="connsiteY2" fmla="*/ 409575 h 1193399"/>
                <a:gd name="connsiteX3" fmla="*/ 155719 w 260266"/>
                <a:gd name="connsiteY3" fmla="*/ 755650 h 1193399"/>
                <a:gd name="connsiteX4" fmla="*/ 158894 w 260266"/>
                <a:gd name="connsiteY4" fmla="*/ 714375 h 1193399"/>
                <a:gd name="connsiteX5" fmla="*/ 209694 w 260266"/>
                <a:gd name="connsiteY5" fmla="*/ 866775 h 1193399"/>
                <a:gd name="connsiteX6" fmla="*/ 209694 w 260266"/>
                <a:gd name="connsiteY6" fmla="*/ 831850 h 1193399"/>
                <a:gd name="connsiteX7" fmla="*/ 257319 w 260266"/>
                <a:gd name="connsiteY7" fmla="*/ 1187450 h 1193399"/>
                <a:gd name="connsiteX8" fmla="*/ 235094 w 260266"/>
                <a:gd name="connsiteY8" fmla="*/ 1006475 h 1193399"/>
                <a:gd name="connsiteX9" fmla="*/ 73169 w 260266"/>
                <a:gd name="connsiteY9" fmla="*/ 409575 h 1193399"/>
                <a:gd name="connsiteX10" fmla="*/ 73169 w 260266"/>
                <a:gd name="connsiteY10" fmla="*/ 495300 h 1193399"/>
                <a:gd name="connsiteX11" fmla="*/ 144 w 260266"/>
                <a:gd name="connsiteY11" fmla="*/ 0 h 119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266" h="1193399">
                  <a:moveTo>
                    <a:pt x="144" y="0"/>
                  </a:moveTo>
                  <a:cubicBezTo>
                    <a:pt x="-3031" y="529"/>
                    <a:pt x="47240" y="430213"/>
                    <a:pt x="54119" y="498475"/>
                  </a:cubicBezTo>
                  <a:cubicBezTo>
                    <a:pt x="60998" y="566737"/>
                    <a:pt x="24486" y="366713"/>
                    <a:pt x="41419" y="409575"/>
                  </a:cubicBezTo>
                  <a:cubicBezTo>
                    <a:pt x="58352" y="452437"/>
                    <a:pt x="136140" y="704850"/>
                    <a:pt x="155719" y="755650"/>
                  </a:cubicBezTo>
                  <a:cubicBezTo>
                    <a:pt x="175298" y="806450"/>
                    <a:pt x="149898" y="695854"/>
                    <a:pt x="158894" y="714375"/>
                  </a:cubicBezTo>
                  <a:cubicBezTo>
                    <a:pt x="167890" y="732896"/>
                    <a:pt x="201227" y="847196"/>
                    <a:pt x="209694" y="866775"/>
                  </a:cubicBezTo>
                  <a:cubicBezTo>
                    <a:pt x="218161" y="886354"/>
                    <a:pt x="201757" y="778404"/>
                    <a:pt x="209694" y="831850"/>
                  </a:cubicBezTo>
                  <a:cubicBezTo>
                    <a:pt x="217632" y="885296"/>
                    <a:pt x="253086" y="1158346"/>
                    <a:pt x="257319" y="1187450"/>
                  </a:cubicBezTo>
                  <a:cubicBezTo>
                    <a:pt x="261552" y="1216554"/>
                    <a:pt x="265786" y="1136121"/>
                    <a:pt x="235094" y="1006475"/>
                  </a:cubicBezTo>
                  <a:cubicBezTo>
                    <a:pt x="204402" y="876829"/>
                    <a:pt x="100156" y="494771"/>
                    <a:pt x="73169" y="409575"/>
                  </a:cubicBezTo>
                  <a:cubicBezTo>
                    <a:pt x="46182" y="324379"/>
                    <a:pt x="79519" y="565679"/>
                    <a:pt x="73169" y="495300"/>
                  </a:cubicBezTo>
                  <a:cubicBezTo>
                    <a:pt x="66819" y="424921"/>
                    <a:pt x="3319" y="-529"/>
                    <a:pt x="14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1DB256B2-D003-4671-2E83-7660AF90C7B8}"/>
                </a:ext>
              </a:extLst>
            </p:cNvPr>
            <p:cNvSpPr/>
            <p:nvPr/>
          </p:nvSpPr>
          <p:spPr>
            <a:xfrm>
              <a:off x="3190943" y="8105693"/>
              <a:ext cx="247586" cy="1144021"/>
            </a:xfrm>
            <a:custGeom>
              <a:avLst/>
              <a:gdLst>
                <a:gd name="connsiteX0" fmla="*/ 247582 w 247586"/>
                <a:gd name="connsiteY0" fmla="*/ 82 h 1144021"/>
                <a:gd name="connsiteX1" fmla="*/ 12632 w 247586"/>
                <a:gd name="connsiteY1" fmla="*/ 441407 h 1144021"/>
                <a:gd name="connsiteX2" fmla="*/ 41207 w 247586"/>
                <a:gd name="connsiteY2" fmla="*/ 409657 h 1144021"/>
                <a:gd name="connsiteX3" fmla="*/ 25332 w 247586"/>
                <a:gd name="connsiteY3" fmla="*/ 777957 h 1144021"/>
                <a:gd name="connsiteX4" fmla="*/ 25332 w 247586"/>
                <a:gd name="connsiteY4" fmla="*/ 1016082 h 1144021"/>
                <a:gd name="connsiteX5" fmla="*/ 126932 w 247586"/>
                <a:gd name="connsiteY5" fmla="*/ 1143082 h 1144021"/>
                <a:gd name="connsiteX6" fmla="*/ 57082 w 247586"/>
                <a:gd name="connsiteY6" fmla="*/ 1051007 h 1144021"/>
                <a:gd name="connsiteX7" fmla="*/ 3107 w 247586"/>
                <a:gd name="connsiteY7" fmla="*/ 676357 h 1144021"/>
                <a:gd name="connsiteX8" fmla="*/ 72957 w 247586"/>
                <a:gd name="connsiteY8" fmla="*/ 276307 h 1144021"/>
                <a:gd name="connsiteX9" fmla="*/ 6282 w 247586"/>
                <a:gd name="connsiteY9" fmla="*/ 403307 h 1144021"/>
                <a:gd name="connsiteX10" fmla="*/ 247582 w 247586"/>
                <a:gd name="connsiteY10" fmla="*/ 82 h 114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86" h="1144021">
                  <a:moveTo>
                    <a:pt x="247582" y="82"/>
                  </a:moveTo>
                  <a:cubicBezTo>
                    <a:pt x="248640" y="6432"/>
                    <a:pt x="47028" y="373144"/>
                    <a:pt x="12632" y="441407"/>
                  </a:cubicBezTo>
                  <a:cubicBezTo>
                    <a:pt x="-21764" y="509670"/>
                    <a:pt x="39090" y="353565"/>
                    <a:pt x="41207" y="409657"/>
                  </a:cubicBezTo>
                  <a:cubicBezTo>
                    <a:pt x="43324" y="465749"/>
                    <a:pt x="27978" y="676886"/>
                    <a:pt x="25332" y="777957"/>
                  </a:cubicBezTo>
                  <a:cubicBezTo>
                    <a:pt x="22686" y="879028"/>
                    <a:pt x="8399" y="955228"/>
                    <a:pt x="25332" y="1016082"/>
                  </a:cubicBezTo>
                  <a:cubicBezTo>
                    <a:pt x="42265" y="1076936"/>
                    <a:pt x="121640" y="1137261"/>
                    <a:pt x="126932" y="1143082"/>
                  </a:cubicBezTo>
                  <a:cubicBezTo>
                    <a:pt x="132224" y="1148903"/>
                    <a:pt x="77719" y="1128795"/>
                    <a:pt x="57082" y="1051007"/>
                  </a:cubicBezTo>
                  <a:cubicBezTo>
                    <a:pt x="36444" y="973220"/>
                    <a:pt x="461" y="805474"/>
                    <a:pt x="3107" y="676357"/>
                  </a:cubicBezTo>
                  <a:cubicBezTo>
                    <a:pt x="5753" y="547240"/>
                    <a:pt x="72428" y="321815"/>
                    <a:pt x="72957" y="276307"/>
                  </a:cubicBezTo>
                  <a:cubicBezTo>
                    <a:pt x="73486" y="230799"/>
                    <a:pt x="-25468" y="449874"/>
                    <a:pt x="6282" y="403307"/>
                  </a:cubicBezTo>
                  <a:cubicBezTo>
                    <a:pt x="38032" y="356740"/>
                    <a:pt x="246524" y="-6268"/>
                    <a:pt x="247582" y="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5F7E693-2085-B856-784D-AA711FFE73D1}"/>
                </a:ext>
              </a:extLst>
            </p:cNvPr>
            <p:cNvSpPr/>
            <p:nvPr/>
          </p:nvSpPr>
          <p:spPr>
            <a:xfrm>
              <a:off x="3226490" y="8153050"/>
              <a:ext cx="215529" cy="1031076"/>
            </a:xfrm>
            <a:custGeom>
              <a:avLst/>
              <a:gdLst>
                <a:gd name="connsiteX0" fmla="*/ 215210 w 215529"/>
                <a:gd name="connsiteY0" fmla="*/ 350 h 1031076"/>
                <a:gd name="connsiteX1" fmla="*/ 62810 w 215529"/>
                <a:gd name="connsiteY1" fmla="*/ 333725 h 1031076"/>
                <a:gd name="connsiteX2" fmla="*/ 107260 w 215529"/>
                <a:gd name="connsiteY2" fmla="*/ 222600 h 1031076"/>
                <a:gd name="connsiteX3" fmla="*/ 37410 w 215529"/>
                <a:gd name="connsiteY3" fmla="*/ 349600 h 1031076"/>
                <a:gd name="connsiteX4" fmla="*/ 40585 w 215529"/>
                <a:gd name="connsiteY4" fmla="*/ 486125 h 1031076"/>
                <a:gd name="connsiteX5" fmla="*/ 40585 w 215529"/>
                <a:gd name="connsiteY5" fmla="*/ 441675 h 1031076"/>
                <a:gd name="connsiteX6" fmla="*/ 5660 w 215529"/>
                <a:gd name="connsiteY6" fmla="*/ 689325 h 1031076"/>
                <a:gd name="connsiteX7" fmla="*/ 5660 w 215529"/>
                <a:gd name="connsiteY7" fmla="*/ 876650 h 1031076"/>
                <a:gd name="connsiteX8" fmla="*/ 2485 w 215529"/>
                <a:gd name="connsiteY8" fmla="*/ 854425 h 1031076"/>
                <a:gd name="connsiteX9" fmla="*/ 46935 w 215529"/>
                <a:gd name="connsiteY9" fmla="*/ 1022700 h 1031076"/>
                <a:gd name="connsiteX10" fmla="*/ 24710 w 215529"/>
                <a:gd name="connsiteY10" fmla="*/ 933800 h 1031076"/>
                <a:gd name="connsiteX11" fmla="*/ 15185 w 215529"/>
                <a:gd name="connsiteY11" fmla="*/ 333725 h 1031076"/>
                <a:gd name="connsiteX12" fmla="*/ 15185 w 215529"/>
                <a:gd name="connsiteY12" fmla="*/ 406750 h 1031076"/>
                <a:gd name="connsiteX13" fmla="*/ 215210 w 215529"/>
                <a:gd name="connsiteY13" fmla="*/ 350 h 10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529" h="1031076">
                  <a:moveTo>
                    <a:pt x="215210" y="350"/>
                  </a:moveTo>
                  <a:cubicBezTo>
                    <a:pt x="223147" y="-11821"/>
                    <a:pt x="80802" y="296683"/>
                    <a:pt x="62810" y="333725"/>
                  </a:cubicBezTo>
                  <a:cubicBezTo>
                    <a:pt x="44818" y="370767"/>
                    <a:pt x="111493" y="219954"/>
                    <a:pt x="107260" y="222600"/>
                  </a:cubicBezTo>
                  <a:cubicBezTo>
                    <a:pt x="103027" y="225246"/>
                    <a:pt x="48522" y="305679"/>
                    <a:pt x="37410" y="349600"/>
                  </a:cubicBezTo>
                  <a:cubicBezTo>
                    <a:pt x="26298" y="393521"/>
                    <a:pt x="40056" y="470779"/>
                    <a:pt x="40585" y="486125"/>
                  </a:cubicBezTo>
                  <a:cubicBezTo>
                    <a:pt x="41114" y="501471"/>
                    <a:pt x="46406" y="407808"/>
                    <a:pt x="40585" y="441675"/>
                  </a:cubicBezTo>
                  <a:cubicBezTo>
                    <a:pt x="34764" y="475542"/>
                    <a:pt x="11481" y="616829"/>
                    <a:pt x="5660" y="689325"/>
                  </a:cubicBezTo>
                  <a:cubicBezTo>
                    <a:pt x="-161" y="761821"/>
                    <a:pt x="6189" y="849133"/>
                    <a:pt x="5660" y="876650"/>
                  </a:cubicBezTo>
                  <a:cubicBezTo>
                    <a:pt x="5131" y="904167"/>
                    <a:pt x="-4394" y="830083"/>
                    <a:pt x="2485" y="854425"/>
                  </a:cubicBezTo>
                  <a:cubicBezTo>
                    <a:pt x="9364" y="878767"/>
                    <a:pt x="43231" y="1009471"/>
                    <a:pt x="46935" y="1022700"/>
                  </a:cubicBezTo>
                  <a:cubicBezTo>
                    <a:pt x="50639" y="1035929"/>
                    <a:pt x="30002" y="1048629"/>
                    <a:pt x="24710" y="933800"/>
                  </a:cubicBezTo>
                  <a:cubicBezTo>
                    <a:pt x="19418" y="818971"/>
                    <a:pt x="16772" y="421567"/>
                    <a:pt x="15185" y="333725"/>
                  </a:cubicBezTo>
                  <a:cubicBezTo>
                    <a:pt x="13597" y="245883"/>
                    <a:pt x="-14448" y="457550"/>
                    <a:pt x="15185" y="406750"/>
                  </a:cubicBezTo>
                  <a:cubicBezTo>
                    <a:pt x="44818" y="355950"/>
                    <a:pt x="207273" y="12521"/>
                    <a:pt x="215210" y="3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1D801053-2E77-80DB-133B-4354D3093630}"/>
                </a:ext>
              </a:extLst>
            </p:cNvPr>
            <p:cNvSpPr/>
            <p:nvPr/>
          </p:nvSpPr>
          <p:spPr>
            <a:xfrm>
              <a:off x="3898900" y="7765086"/>
              <a:ext cx="464502" cy="218650"/>
            </a:xfrm>
            <a:custGeom>
              <a:avLst/>
              <a:gdLst>
                <a:gd name="connsiteX0" fmla="*/ 0 w 464502"/>
                <a:gd name="connsiteY0" fmla="*/ 10489 h 218650"/>
                <a:gd name="connsiteX1" fmla="*/ 184150 w 464502"/>
                <a:gd name="connsiteY1" fmla="*/ 7314 h 218650"/>
                <a:gd name="connsiteX2" fmla="*/ 301625 w 464502"/>
                <a:gd name="connsiteY2" fmla="*/ 67639 h 218650"/>
                <a:gd name="connsiteX3" fmla="*/ 292100 w 464502"/>
                <a:gd name="connsiteY3" fmla="*/ 51764 h 218650"/>
                <a:gd name="connsiteX4" fmla="*/ 454025 w 464502"/>
                <a:gd name="connsiteY4" fmla="*/ 210514 h 218650"/>
                <a:gd name="connsiteX5" fmla="*/ 425450 w 464502"/>
                <a:gd name="connsiteY5" fmla="*/ 175589 h 218650"/>
                <a:gd name="connsiteX6" fmla="*/ 238125 w 464502"/>
                <a:gd name="connsiteY6" fmla="*/ 4139 h 218650"/>
                <a:gd name="connsiteX7" fmla="*/ 295275 w 464502"/>
                <a:gd name="connsiteY7" fmla="*/ 51764 h 218650"/>
                <a:gd name="connsiteX8" fmla="*/ 200025 w 464502"/>
                <a:gd name="connsiteY8" fmla="*/ 35889 h 218650"/>
                <a:gd name="connsiteX9" fmla="*/ 0 w 464502"/>
                <a:gd name="connsiteY9" fmla="*/ 10489 h 21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502" h="218650">
                  <a:moveTo>
                    <a:pt x="0" y="10489"/>
                  </a:moveTo>
                  <a:cubicBezTo>
                    <a:pt x="66939" y="4139"/>
                    <a:pt x="133879" y="-2211"/>
                    <a:pt x="184150" y="7314"/>
                  </a:cubicBezTo>
                  <a:cubicBezTo>
                    <a:pt x="234421" y="16839"/>
                    <a:pt x="301625" y="67639"/>
                    <a:pt x="301625" y="67639"/>
                  </a:cubicBezTo>
                  <a:cubicBezTo>
                    <a:pt x="319617" y="75047"/>
                    <a:pt x="266700" y="27952"/>
                    <a:pt x="292100" y="51764"/>
                  </a:cubicBezTo>
                  <a:cubicBezTo>
                    <a:pt x="317500" y="75577"/>
                    <a:pt x="431800" y="189877"/>
                    <a:pt x="454025" y="210514"/>
                  </a:cubicBezTo>
                  <a:cubicBezTo>
                    <a:pt x="476250" y="231151"/>
                    <a:pt x="461433" y="209985"/>
                    <a:pt x="425450" y="175589"/>
                  </a:cubicBezTo>
                  <a:cubicBezTo>
                    <a:pt x="389467" y="141193"/>
                    <a:pt x="259821" y="24777"/>
                    <a:pt x="238125" y="4139"/>
                  </a:cubicBezTo>
                  <a:cubicBezTo>
                    <a:pt x="216429" y="-16499"/>
                    <a:pt x="301625" y="46472"/>
                    <a:pt x="295275" y="51764"/>
                  </a:cubicBezTo>
                  <a:cubicBezTo>
                    <a:pt x="288925" y="57056"/>
                    <a:pt x="200025" y="35889"/>
                    <a:pt x="200025" y="35889"/>
                  </a:cubicBezTo>
                  <a:lnTo>
                    <a:pt x="0" y="1048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F38A3F48-1A74-AC61-538D-02888688FEC9}"/>
                </a:ext>
              </a:extLst>
            </p:cNvPr>
            <p:cNvSpPr/>
            <p:nvPr/>
          </p:nvSpPr>
          <p:spPr>
            <a:xfrm>
              <a:off x="3287836" y="7792961"/>
              <a:ext cx="806061" cy="1396181"/>
            </a:xfrm>
            <a:custGeom>
              <a:avLst/>
              <a:gdLst>
                <a:gd name="connsiteX0" fmla="*/ 750764 w 806061"/>
                <a:gd name="connsiteY0" fmla="*/ 1664 h 1396181"/>
                <a:gd name="connsiteX1" fmla="*/ 785689 w 806061"/>
                <a:gd name="connsiteY1" fmla="*/ 293764 h 1396181"/>
                <a:gd name="connsiteX2" fmla="*/ 798389 w 806061"/>
                <a:gd name="connsiteY2" fmla="*/ 233439 h 1396181"/>
                <a:gd name="connsiteX3" fmla="*/ 665039 w 806061"/>
                <a:gd name="connsiteY3" fmla="*/ 658889 h 1396181"/>
                <a:gd name="connsiteX4" fmla="*/ 677739 w 806061"/>
                <a:gd name="connsiteY4" fmla="*/ 633489 h 1396181"/>
                <a:gd name="connsiteX5" fmla="*/ 439614 w 806061"/>
                <a:gd name="connsiteY5" fmla="*/ 1001789 h 1396181"/>
                <a:gd name="connsiteX6" fmla="*/ 439614 w 806061"/>
                <a:gd name="connsiteY6" fmla="*/ 995439 h 1396181"/>
                <a:gd name="connsiteX7" fmla="*/ 211014 w 806061"/>
                <a:gd name="connsiteY7" fmla="*/ 1192289 h 1396181"/>
                <a:gd name="connsiteX8" fmla="*/ 1464 w 806061"/>
                <a:gd name="connsiteY8" fmla="*/ 1395489 h 1396181"/>
                <a:gd name="connsiteX9" fmla="*/ 147514 w 806061"/>
                <a:gd name="connsiteY9" fmla="*/ 1239914 h 1396181"/>
                <a:gd name="connsiteX10" fmla="*/ 661864 w 806061"/>
                <a:gd name="connsiteY10" fmla="*/ 779539 h 1396181"/>
                <a:gd name="connsiteX11" fmla="*/ 592014 w 806061"/>
                <a:gd name="connsiteY11" fmla="*/ 773189 h 1396181"/>
                <a:gd name="connsiteX12" fmla="*/ 744414 w 806061"/>
                <a:gd name="connsiteY12" fmla="*/ 293764 h 1396181"/>
                <a:gd name="connsiteX13" fmla="*/ 798389 w 806061"/>
                <a:gd name="connsiteY13" fmla="*/ 179464 h 1396181"/>
                <a:gd name="connsiteX14" fmla="*/ 750764 w 806061"/>
                <a:gd name="connsiteY14" fmla="*/ 1664 h 139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6061" h="1396181">
                  <a:moveTo>
                    <a:pt x="750764" y="1664"/>
                  </a:moveTo>
                  <a:cubicBezTo>
                    <a:pt x="748647" y="20714"/>
                    <a:pt x="777752" y="255135"/>
                    <a:pt x="785689" y="293764"/>
                  </a:cubicBezTo>
                  <a:cubicBezTo>
                    <a:pt x="793627" y="332393"/>
                    <a:pt x="818497" y="172585"/>
                    <a:pt x="798389" y="233439"/>
                  </a:cubicBezTo>
                  <a:cubicBezTo>
                    <a:pt x="778281" y="294293"/>
                    <a:pt x="685147" y="592214"/>
                    <a:pt x="665039" y="658889"/>
                  </a:cubicBezTo>
                  <a:cubicBezTo>
                    <a:pt x="644931" y="725564"/>
                    <a:pt x="715310" y="576339"/>
                    <a:pt x="677739" y="633489"/>
                  </a:cubicBezTo>
                  <a:cubicBezTo>
                    <a:pt x="640168" y="690639"/>
                    <a:pt x="479302" y="941464"/>
                    <a:pt x="439614" y="1001789"/>
                  </a:cubicBezTo>
                  <a:cubicBezTo>
                    <a:pt x="399926" y="1062114"/>
                    <a:pt x="477714" y="963689"/>
                    <a:pt x="439614" y="995439"/>
                  </a:cubicBezTo>
                  <a:cubicBezTo>
                    <a:pt x="401514" y="1027189"/>
                    <a:pt x="284039" y="1125614"/>
                    <a:pt x="211014" y="1192289"/>
                  </a:cubicBezTo>
                  <a:cubicBezTo>
                    <a:pt x="137989" y="1258964"/>
                    <a:pt x="12047" y="1387552"/>
                    <a:pt x="1464" y="1395489"/>
                  </a:cubicBezTo>
                  <a:cubicBezTo>
                    <a:pt x="-9119" y="1403426"/>
                    <a:pt x="37447" y="1342572"/>
                    <a:pt x="147514" y="1239914"/>
                  </a:cubicBezTo>
                  <a:cubicBezTo>
                    <a:pt x="257581" y="1137256"/>
                    <a:pt x="587781" y="857327"/>
                    <a:pt x="661864" y="779539"/>
                  </a:cubicBezTo>
                  <a:cubicBezTo>
                    <a:pt x="735947" y="701752"/>
                    <a:pt x="578256" y="854152"/>
                    <a:pt x="592014" y="773189"/>
                  </a:cubicBezTo>
                  <a:cubicBezTo>
                    <a:pt x="605772" y="692227"/>
                    <a:pt x="710018" y="392718"/>
                    <a:pt x="744414" y="293764"/>
                  </a:cubicBezTo>
                  <a:cubicBezTo>
                    <a:pt x="778810" y="194810"/>
                    <a:pt x="798389" y="226560"/>
                    <a:pt x="798389" y="179464"/>
                  </a:cubicBezTo>
                  <a:cubicBezTo>
                    <a:pt x="798389" y="132368"/>
                    <a:pt x="752881" y="-17386"/>
                    <a:pt x="750764" y="16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DE8A6B4E-6731-47DE-2A19-F4B8487B55F4}"/>
                </a:ext>
              </a:extLst>
            </p:cNvPr>
            <p:cNvSpPr/>
            <p:nvPr/>
          </p:nvSpPr>
          <p:spPr>
            <a:xfrm>
              <a:off x="3225822" y="9150323"/>
              <a:ext cx="1403967" cy="441361"/>
            </a:xfrm>
            <a:custGeom>
              <a:avLst/>
              <a:gdLst>
                <a:gd name="connsiteX0" fmla="*/ 9503 w 1403967"/>
                <a:gd name="connsiteY0" fmla="*/ 111152 h 441361"/>
                <a:gd name="connsiteX1" fmla="*/ 82528 w 1403967"/>
                <a:gd name="connsiteY1" fmla="*/ 63527 h 441361"/>
                <a:gd name="connsiteX2" fmla="*/ 361928 w 1403967"/>
                <a:gd name="connsiteY2" fmla="*/ 181002 h 441361"/>
                <a:gd name="connsiteX3" fmla="*/ 349228 w 1403967"/>
                <a:gd name="connsiteY3" fmla="*/ 139727 h 441361"/>
                <a:gd name="connsiteX4" fmla="*/ 768328 w 1403967"/>
                <a:gd name="connsiteY4" fmla="*/ 269902 h 441361"/>
                <a:gd name="connsiteX5" fmla="*/ 727053 w 1403967"/>
                <a:gd name="connsiteY5" fmla="*/ 241327 h 441361"/>
                <a:gd name="connsiteX6" fmla="*/ 993753 w 1403967"/>
                <a:gd name="connsiteY6" fmla="*/ 349277 h 441361"/>
                <a:gd name="connsiteX7" fmla="*/ 1403328 w 1403967"/>
                <a:gd name="connsiteY7" fmla="*/ 441352 h 441361"/>
                <a:gd name="connsiteX8" fmla="*/ 1095353 w 1403967"/>
                <a:gd name="connsiteY8" fmla="*/ 355627 h 441361"/>
                <a:gd name="connsiteX9" fmla="*/ 644503 w 1403967"/>
                <a:gd name="connsiteY9" fmla="*/ 231802 h 441361"/>
                <a:gd name="connsiteX10" fmla="*/ 400028 w 1403967"/>
                <a:gd name="connsiteY10" fmla="*/ 27 h 441361"/>
                <a:gd name="connsiteX11" fmla="*/ 641328 w 1403967"/>
                <a:gd name="connsiteY11" fmla="*/ 215927 h 441361"/>
                <a:gd name="connsiteX12" fmla="*/ 466703 w 1403967"/>
                <a:gd name="connsiteY12" fmla="*/ 161952 h 441361"/>
                <a:gd name="connsiteX13" fmla="*/ 260328 w 1403967"/>
                <a:gd name="connsiteY13" fmla="*/ 95277 h 441361"/>
                <a:gd name="connsiteX14" fmla="*/ 9503 w 1403967"/>
                <a:gd name="connsiteY14" fmla="*/ 111152 h 44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3967" h="441361">
                  <a:moveTo>
                    <a:pt x="9503" y="111152"/>
                  </a:moveTo>
                  <a:cubicBezTo>
                    <a:pt x="-20130" y="105860"/>
                    <a:pt x="23791" y="51885"/>
                    <a:pt x="82528" y="63527"/>
                  </a:cubicBezTo>
                  <a:cubicBezTo>
                    <a:pt x="141266" y="75169"/>
                    <a:pt x="317478" y="168302"/>
                    <a:pt x="361928" y="181002"/>
                  </a:cubicBezTo>
                  <a:cubicBezTo>
                    <a:pt x="406378" y="193702"/>
                    <a:pt x="281495" y="124910"/>
                    <a:pt x="349228" y="139727"/>
                  </a:cubicBezTo>
                  <a:cubicBezTo>
                    <a:pt x="416961" y="154544"/>
                    <a:pt x="705357" y="252969"/>
                    <a:pt x="768328" y="269902"/>
                  </a:cubicBezTo>
                  <a:cubicBezTo>
                    <a:pt x="831299" y="286835"/>
                    <a:pt x="689482" y="228098"/>
                    <a:pt x="727053" y="241327"/>
                  </a:cubicBezTo>
                  <a:cubicBezTo>
                    <a:pt x="764624" y="254556"/>
                    <a:pt x="881041" y="315940"/>
                    <a:pt x="993753" y="349277"/>
                  </a:cubicBezTo>
                  <a:cubicBezTo>
                    <a:pt x="1106465" y="382614"/>
                    <a:pt x="1386395" y="440294"/>
                    <a:pt x="1403328" y="441352"/>
                  </a:cubicBezTo>
                  <a:cubicBezTo>
                    <a:pt x="1420261" y="442410"/>
                    <a:pt x="1095353" y="355627"/>
                    <a:pt x="1095353" y="355627"/>
                  </a:cubicBezTo>
                  <a:cubicBezTo>
                    <a:pt x="968882" y="320702"/>
                    <a:pt x="760391" y="291069"/>
                    <a:pt x="644503" y="231802"/>
                  </a:cubicBezTo>
                  <a:cubicBezTo>
                    <a:pt x="528616" y="172535"/>
                    <a:pt x="400557" y="2673"/>
                    <a:pt x="400028" y="27"/>
                  </a:cubicBezTo>
                  <a:cubicBezTo>
                    <a:pt x="399499" y="-2619"/>
                    <a:pt x="630216" y="188940"/>
                    <a:pt x="641328" y="215927"/>
                  </a:cubicBezTo>
                  <a:cubicBezTo>
                    <a:pt x="652440" y="242914"/>
                    <a:pt x="466703" y="161952"/>
                    <a:pt x="466703" y="161952"/>
                  </a:cubicBezTo>
                  <a:cubicBezTo>
                    <a:pt x="403203" y="141844"/>
                    <a:pt x="333882" y="106919"/>
                    <a:pt x="260328" y="95277"/>
                  </a:cubicBezTo>
                  <a:cubicBezTo>
                    <a:pt x="186774" y="83635"/>
                    <a:pt x="39136" y="116444"/>
                    <a:pt x="9503" y="1111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BF9A9947-F41C-6C13-6052-6DF55A8C4463}"/>
                </a:ext>
              </a:extLst>
            </p:cNvPr>
            <p:cNvSpPr/>
            <p:nvPr/>
          </p:nvSpPr>
          <p:spPr>
            <a:xfrm>
              <a:off x="3387509" y="7743233"/>
              <a:ext cx="797824" cy="1475338"/>
            </a:xfrm>
            <a:custGeom>
              <a:avLst/>
              <a:gdLst>
                <a:gd name="connsiteX0" fmla="*/ 736816 w 797824"/>
                <a:gd name="connsiteY0" fmla="*/ 592 h 1475338"/>
                <a:gd name="connsiteX1" fmla="*/ 733641 w 797824"/>
                <a:gd name="connsiteY1" fmla="*/ 457792 h 1475338"/>
                <a:gd name="connsiteX2" fmla="*/ 755866 w 797824"/>
                <a:gd name="connsiteY2" fmla="*/ 384767 h 1475338"/>
                <a:gd name="connsiteX3" fmla="*/ 524091 w 797824"/>
                <a:gd name="connsiteY3" fmla="*/ 848317 h 1475338"/>
                <a:gd name="connsiteX4" fmla="*/ 552666 w 797824"/>
                <a:gd name="connsiteY4" fmla="*/ 832442 h 1475338"/>
                <a:gd name="connsiteX5" fmla="*/ 355816 w 797824"/>
                <a:gd name="connsiteY5" fmla="*/ 1143592 h 1475338"/>
                <a:gd name="connsiteX6" fmla="*/ 397091 w 797824"/>
                <a:gd name="connsiteY6" fmla="*/ 1111842 h 1475338"/>
                <a:gd name="connsiteX7" fmla="*/ 54191 w 797824"/>
                <a:gd name="connsiteY7" fmla="*/ 1391242 h 1475338"/>
                <a:gd name="connsiteX8" fmla="*/ 25616 w 797824"/>
                <a:gd name="connsiteY8" fmla="*/ 1432517 h 1475338"/>
                <a:gd name="connsiteX9" fmla="*/ 16091 w 797824"/>
                <a:gd name="connsiteY9" fmla="*/ 1473792 h 1475338"/>
                <a:gd name="connsiteX10" fmla="*/ 28791 w 797824"/>
                <a:gd name="connsiteY10" fmla="*/ 1375367 h 1475338"/>
                <a:gd name="connsiteX11" fmla="*/ 355816 w 797824"/>
                <a:gd name="connsiteY11" fmla="*/ 1099142 h 1475338"/>
                <a:gd name="connsiteX12" fmla="*/ 663791 w 797824"/>
                <a:gd name="connsiteY12" fmla="*/ 718142 h 1475338"/>
                <a:gd name="connsiteX13" fmla="*/ 619341 w 797824"/>
                <a:gd name="connsiteY13" fmla="*/ 778467 h 1475338"/>
                <a:gd name="connsiteX14" fmla="*/ 793966 w 797824"/>
                <a:gd name="connsiteY14" fmla="*/ 286342 h 1475338"/>
                <a:gd name="connsiteX15" fmla="*/ 739991 w 797824"/>
                <a:gd name="connsiteY15" fmla="*/ 359367 h 1475338"/>
                <a:gd name="connsiteX16" fmla="*/ 736816 w 797824"/>
                <a:gd name="connsiteY16" fmla="*/ 592 h 14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7824" h="1475338">
                  <a:moveTo>
                    <a:pt x="736816" y="592"/>
                  </a:moveTo>
                  <a:cubicBezTo>
                    <a:pt x="735758" y="16996"/>
                    <a:pt x="730466" y="393763"/>
                    <a:pt x="733641" y="457792"/>
                  </a:cubicBezTo>
                  <a:cubicBezTo>
                    <a:pt x="736816" y="521821"/>
                    <a:pt x="790791" y="319679"/>
                    <a:pt x="755866" y="384767"/>
                  </a:cubicBezTo>
                  <a:cubicBezTo>
                    <a:pt x="720941" y="449855"/>
                    <a:pt x="557958" y="773705"/>
                    <a:pt x="524091" y="848317"/>
                  </a:cubicBezTo>
                  <a:cubicBezTo>
                    <a:pt x="490224" y="922929"/>
                    <a:pt x="580712" y="783230"/>
                    <a:pt x="552666" y="832442"/>
                  </a:cubicBezTo>
                  <a:cubicBezTo>
                    <a:pt x="524620" y="881654"/>
                    <a:pt x="381745" y="1097025"/>
                    <a:pt x="355816" y="1143592"/>
                  </a:cubicBezTo>
                  <a:cubicBezTo>
                    <a:pt x="329887" y="1190159"/>
                    <a:pt x="397091" y="1111842"/>
                    <a:pt x="397091" y="1111842"/>
                  </a:cubicBezTo>
                  <a:cubicBezTo>
                    <a:pt x="346820" y="1153117"/>
                    <a:pt x="116103" y="1337796"/>
                    <a:pt x="54191" y="1391242"/>
                  </a:cubicBezTo>
                  <a:cubicBezTo>
                    <a:pt x="-7721" y="1444688"/>
                    <a:pt x="31966" y="1418759"/>
                    <a:pt x="25616" y="1432517"/>
                  </a:cubicBezTo>
                  <a:cubicBezTo>
                    <a:pt x="19266" y="1446275"/>
                    <a:pt x="15562" y="1483317"/>
                    <a:pt x="16091" y="1473792"/>
                  </a:cubicBezTo>
                  <a:cubicBezTo>
                    <a:pt x="16620" y="1464267"/>
                    <a:pt x="-27830" y="1437809"/>
                    <a:pt x="28791" y="1375367"/>
                  </a:cubicBezTo>
                  <a:cubicBezTo>
                    <a:pt x="85412" y="1312925"/>
                    <a:pt x="249983" y="1208679"/>
                    <a:pt x="355816" y="1099142"/>
                  </a:cubicBezTo>
                  <a:cubicBezTo>
                    <a:pt x="461649" y="989605"/>
                    <a:pt x="619870" y="771588"/>
                    <a:pt x="663791" y="718142"/>
                  </a:cubicBezTo>
                  <a:cubicBezTo>
                    <a:pt x="707712" y="664696"/>
                    <a:pt x="597645" y="850434"/>
                    <a:pt x="619341" y="778467"/>
                  </a:cubicBezTo>
                  <a:cubicBezTo>
                    <a:pt x="641037" y="706500"/>
                    <a:pt x="773858" y="356192"/>
                    <a:pt x="793966" y="286342"/>
                  </a:cubicBezTo>
                  <a:cubicBezTo>
                    <a:pt x="814074" y="216492"/>
                    <a:pt x="749516" y="405405"/>
                    <a:pt x="739991" y="359367"/>
                  </a:cubicBezTo>
                  <a:cubicBezTo>
                    <a:pt x="730466" y="313330"/>
                    <a:pt x="737874" y="-15812"/>
                    <a:pt x="736816" y="59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3B1044E5-94C5-ACC0-F3D3-983BEE54953D}"/>
                </a:ext>
              </a:extLst>
            </p:cNvPr>
            <p:cNvSpPr/>
            <p:nvPr/>
          </p:nvSpPr>
          <p:spPr>
            <a:xfrm>
              <a:off x="4009778" y="7740160"/>
              <a:ext cx="378072" cy="251763"/>
            </a:xfrm>
            <a:custGeom>
              <a:avLst/>
              <a:gdLst>
                <a:gd name="connsiteX0" fmla="*/ 247 w 378072"/>
                <a:gd name="connsiteY0" fmla="*/ 490 h 251763"/>
                <a:gd name="connsiteX1" fmla="*/ 276472 w 378072"/>
                <a:gd name="connsiteY1" fmla="*/ 184640 h 251763"/>
                <a:gd name="connsiteX2" fmla="*/ 285997 w 378072"/>
                <a:gd name="connsiteY2" fmla="*/ 127490 h 251763"/>
                <a:gd name="connsiteX3" fmla="*/ 378072 w 378072"/>
                <a:gd name="connsiteY3" fmla="*/ 251315 h 251763"/>
                <a:gd name="connsiteX4" fmla="*/ 285997 w 378072"/>
                <a:gd name="connsiteY4" fmla="*/ 171940 h 251763"/>
                <a:gd name="connsiteX5" fmla="*/ 146297 w 378072"/>
                <a:gd name="connsiteY5" fmla="*/ 48115 h 251763"/>
                <a:gd name="connsiteX6" fmla="*/ 225672 w 378072"/>
                <a:gd name="connsiteY6" fmla="*/ 127490 h 251763"/>
                <a:gd name="connsiteX7" fmla="*/ 247 w 378072"/>
                <a:gd name="connsiteY7" fmla="*/ 490 h 25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72" h="251763">
                  <a:moveTo>
                    <a:pt x="247" y="490"/>
                  </a:moveTo>
                  <a:cubicBezTo>
                    <a:pt x="8714" y="10015"/>
                    <a:pt x="228847" y="163473"/>
                    <a:pt x="276472" y="184640"/>
                  </a:cubicBezTo>
                  <a:cubicBezTo>
                    <a:pt x="324097" y="205807"/>
                    <a:pt x="269064" y="116378"/>
                    <a:pt x="285997" y="127490"/>
                  </a:cubicBezTo>
                  <a:cubicBezTo>
                    <a:pt x="302930" y="138602"/>
                    <a:pt x="378072" y="243907"/>
                    <a:pt x="378072" y="251315"/>
                  </a:cubicBezTo>
                  <a:cubicBezTo>
                    <a:pt x="378072" y="258723"/>
                    <a:pt x="285997" y="171940"/>
                    <a:pt x="285997" y="171940"/>
                  </a:cubicBezTo>
                  <a:cubicBezTo>
                    <a:pt x="247368" y="138073"/>
                    <a:pt x="156351" y="55523"/>
                    <a:pt x="146297" y="48115"/>
                  </a:cubicBezTo>
                  <a:cubicBezTo>
                    <a:pt x="136243" y="40707"/>
                    <a:pt x="248426" y="131723"/>
                    <a:pt x="225672" y="127490"/>
                  </a:cubicBezTo>
                  <a:cubicBezTo>
                    <a:pt x="202918" y="123257"/>
                    <a:pt x="-8220" y="-9035"/>
                    <a:pt x="247" y="4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EFD051DC-4B2F-FFD2-2104-5A8549D563DD}"/>
                </a:ext>
              </a:extLst>
            </p:cNvPr>
            <p:cNvSpPr/>
            <p:nvPr/>
          </p:nvSpPr>
          <p:spPr>
            <a:xfrm>
              <a:off x="3793564" y="7826372"/>
              <a:ext cx="553810" cy="1362078"/>
            </a:xfrm>
            <a:custGeom>
              <a:avLst/>
              <a:gdLst>
                <a:gd name="connsiteX0" fmla="*/ 518086 w 553810"/>
                <a:gd name="connsiteY0" fmla="*/ 3 h 1362078"/>
                <a:gd name="connsiteX1" fmla="*/ 553011 w 553810"/>
                <a:gd name="connsiteY1" fmla="*/ 323853 h 1362078"/>
                <a:gd name="connsiteX2" fmla="*/ 479986 w 553810"/>
                <a:gd name="connsiteY2" fmla="*/ 631828 h 1362078"/>
                <a:gd name="connsiteX3" fmla="*/ 495861 w 553810"/>
                <a:gd name="connsiteY3" fmla="*/ 606428 h 1362078"/>
                <a:gd name="connsiteX4" fmla="*/ 248211 w 553810"/>
                <a:gd name="connsiteY4" fmla="*/ 958853 h 1362078"/>
                <a:gd name="connsiteX5" fmla="*/ 270436 w 553810"/>
                <a:gd name="connsiteY5" fmla="*/ 942978 h 1362078"/>
                <a:gd name="connsiteX6" fmla="*/ 187886 w 553810"/>
                <a:gd name="connsiteY6" fmla="*/ 1063628 h 1362078"/>
                <a:gd name="connsiteX7" fmla="*/ 95811 w 553810"/>
                <a:gd name="connsiteY7" fmla="*/ 1225553 h 1362078"/>
                <a:gd name="connsiteX8" fmla="*/ 561 w 553810"/>
                <a:gd name="connsiteY8" fmla="*/ 1362078 h 1362078"/>
                <a:gd name="connsiteX9" fmla="*/ 79936 w 553810"/>
                <a:gd name="connsiteY9" fmla="*/ 1225553 h 1362078"/>
                <a:gd name="connsiteX10" fmla="*/ 470461 w 553810"/>
                <a:gd name="connsiteY10" fmla="*/ 727078 h 1362078"/>
                <a:gd name="connsiteX11" fmla="*/ 426011 w 553810"/>
                <a:gd name="connsiteY11" fmla="*/ 762003 h 1362078"/>
                <a:gd name="connsiteX12" fmla="*/ 505386 w 553810"/>
                <a:gd name="connsiteY12" fmla="*/ 282578 h 1362078"/>
                <a:gd name="connsiteX13" fmla="*/ 505386 w 553810"/>
                <a:gd name="connsiteY13" fmla="*/ 317503 h 1362078"/>
                <a:gd name="connsiteX14" fmla="*/ 518086 w 553810"/>
                <a:gd name="connsiteY14" fmla="*/ 3 h 13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810" h="1362078">
                  <a:moveTo>
                    <a:pt x="518086" y="3"/>
                  </a:moveTo>
                  <a:cubicBezTo>
                    <a:pt x="526023" y="1061"/>
                    <a:pt x="559361" y="218549"/>
                    <a:pt x="553011" y="323853"/>
                  </a:cubicBezTo>
                  <a:cubicBezTo>
                    <a:pt x="546661" y="429157"/>
                    <a:pt x="489511" y="584732"/>
                    <a:pt x="479986" y="631828"/>
                  </a:cubicBezTo>
                  <a:cubicBezTo>
                    <a:pt x="470461" y="678924"/>
                    <a:pt x="534490" y="551924"/>
                    <a:pt x="495861" y="606428"/>
                  </a:cubicBezTo>
                  <a:cubicBezTo>
                    <a:pt x="457232" y="660932"/>
                    <a:pt x="285782" y="902761"/>
                    <a:pt x="248211" y="958853"/>
                  </a:cubicBezTo>
                  <a:cubicBezTo>
                    <a:pt x="210640" y="1014945"/>
                    <a:pt x="280490" y="925516"/>
                    <a:pt x="270436" y="942978"/>
                  </a:cubicBezTo>
                  <a:cubicBezTo>
                    <a:pt x="260382" y="960440"/>
                    <a:pt x="216990" y="1016532"/>
                    <a:pt x="187886" y="1063628"/>
                  </a:cubicBezTo>
                  <a:cubicBezTo>
                    <a:pt x="158782" y="1110724"/>
                    <a:pt x="127032" y="1175811"/>
                    <a:pt x="95811" y="1225553"/>
                  </a:cubicBezTo>
                  <a:cubicBezTo>
                    <a:pt x="64590" y="1275295"/>
                    <a:pt x="3207" y="1362078"/>
                    <a:pt x="561" y="1362078"/>
                  </a:cubicBezTo>
                  <a:cubicBezTo>
                    <a:pt x="-2085" y="1362078"/>
                    <a:pt x="1619" y="1331386"/>
                    <a:pt x="79936" y="1225553"/>
                  </a:cubicBezTo>
                  <a:cubicBezTo>
                    <a:pt x="158253" y="1119720"/>
                    <a:pt x="412782" y="804336"/>
                    <a:pt x="470461" y="727078"/>
                  </a:cubicBezTo>
                  <a:cubicBezTo>
                    <a:pt x="528140" y="649820"/>
                    <a:pt x="420190" y="836086"/>
                    <a:pt x="426011" y="762003"/>
                  </a:cubicBezTo>
                  <a:cubicBezTo>
                    <a:pt x="431832" y="687920"/>
                    <a:pt x="492157" y="356661"/>
                    <a:pt x="505386" y="282578"/>
                  </a:cubicBezTo>
                  <a:cubicBezTo>
                    <a:pt x="518615" y="208495"/>
                    <a:pt x="498507" y="361424"/>
                    <a:pt x="505386" y="317503"/>
                  </a:cubicBezTo>
                  <a:cubicBezTo>
                    <a:pt x="512265" y="273582"/>
                    <a:pt x="510149" y="-1055"/>
                    <a:pt x="518086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E751EB9B-1705-CAEB-537E-BC32A2896922}"/>
                </a:ext>
              </a:extLst>
            </p:cNvPr>
            <p:cNvSpPr/>
            <p:nvPr/>
          </p:nvSpPr>
          <p:spPr>
            <a:xfrm>
              <a:off x="4318789" y="7881614"/>
              <a:ext cx="76808" cy="524884"/>
            </a:xfrm>
            <a:custGeom>
              <a:avLst/>
              <a:gdLst>
                <a:gd name="connsiteX0" fmla="*/ 72236 w 76808"/>
                <a:gd name="connsiteY0" fmla="*/ 1911 h 524884"/>
                <a:gd name="connsiteX1" fmla="*/ 72236 w 76808"/>
                <a:gd name="connsiteY1" fmla="*/ 62236 h 524884"/>
                <a:gd name="connsiteX2" fmla="*/ 21436 w 76808"/>
                <a:gd name="connsiteY2" fmla="*/ 297186 h 524884"/>
                <a:gd name="connsiteX3" fmla="*/ 50011 w 76808"/>
                <a:gd name="connsiteY3" fmla="*/ 271786 h 524884"/>
                <a:gd name="connsiteX4" fmla="*/ 2386 w 76808"/>
                <a:gd name="connsiteY4" fmla="*/ 522611 h 524884"/>
                <a:gd name="connsiteX5" fmla="*/ 11911 w 76808"/>
                <a:gd name="connsiteY5" fmla="*/ 379736 h 524884"/>
                <a:gd name="connsiteX6" fmla="*/ 53186 w 76808"/>
                <a:gd name="connsiteY6" fmla="*/ 113036 h 524884"/>
                <a:gd name="connsiteX7" fmla="*/ 72236 w 76808"/>
                <a:gd name="connsiteY7" fmla="*/ 1911 h 5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08" h="524884">
                  <a:moveTo>
                    <a:pt x="72236" y="1911"/>
                  </a:moveTo>
                  <a:cubicBezTo>
                    <a:pt x="75411" y="-6556"/>
                    <a:pt x="80703" y="13023"/>
                    <a:pt x="72236" y="62236"/>
                  </a:cubicBezTo>
                  <a:cubicBezTo>
                    <a:pt x="63769" y="111449"/>
                    <a:pt x="25140" y="262261"/>
                    <a:pt x="21436" y="297186"/>
                  </a:cubicBezTo>
                  <a:cubicBezTo>
                    <a:pt x="17732" y="332111"/>
                    <a:pt x="53186" y="234215"/>
                    <a:pt x="50011" y="271786"/>
                  </a:cubicBezTo>
                  <a:cubicBezTo>
                    <a:pt x="46836" y="309357"/>
                    <a:pt x="8736" y="504619"/>
                    <a:pt x="2386" y="522611"/>
                  </a:cubicBezTo>
                  <a:cubicBezTo>
                    <a:pt x="-3964" y="540603"/>
                    <a:pt x="3444" y="447999"/>
                    <a:pt x="11911" y="379736"/>
                  </a:cubicBezTo>
                  <a:cubicBezTo>
                    <a:pt x="20378" y="311473"/>
                    <a:pt x="41544" y="174419"/>
                    <a:pt x="53186" y="113036"/>
                  </a:cubicBezTo>
                  <a:cubicBezTo>
                    <a:pt x="64828" y="51653"/>
                    <a:pt x="69061" y="10378"/>
                    <a:pt x="72236" y="19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B47C6177-A34A-01E1-C7F5-6AF38C9B5539}"/>
                </a:ext>
              </a:extLst>
            </p:cNvPr>
            <p:cNvSpPr/>
            <p:nvPr/>
          </p:nvSpPr>
          <p:spPr>
            <a:xfrm>
              <a:off x="4307609" y="7826369"/>
              <a:ext cx="96940" cy="652905"/>
            </a:xfrm>
            <a:custGeom>
              <a:avLst/>
              <a:gdLst>
                <a:gd name="connsiteX0" fmla="*/ 54841 w 96940"/>
                <a:gd name="connsiteY0" fmla="*/ 6 h 652905"/>
                <a:gd name="connsiteX1" fmla="*/ 89766 w 96940"/>
                <a:gd name="connsiteY1" fmla="*/ 349256 h 652905"/>
                <a:gd name="connsiteX2" fmla="*/ 866 w 96940"/>
                <a:gd name="connsiteY2" fmla="*/ 650881 h 652905"/>
                <a:gd name="connsiteX3" fmla="*/ 42141 w 96940"/>
                <a:gd name="connsiteY3" fmla="*/ 488956 h 652905"/>
                <a:gd name="connsiteX4" fmla="*/ 96116 w 96940"/>
                <a:gd name="connsiteY4" fmla="*/ 276231 h 652905"/>
                <a:gd name="connsiteX5" fmla="*/ 73891 w 96940"/>
                <a:gd name="connsiteY5" fmla="*/ 339731 h 652905"/>
                <a:gd name="connsiteX6" fmla="*/ 54841 w 96940"/>
                <a:gd name="connsiteY6" fmla="*/ 6 h 65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40" h="652905">
                  <a:moveTo>
                    <a:pt x="54841" y="6"/>
                  </a:moveTo>
                  <a:cubicBezTo>
                    <a:pt x="57487" y="1594"/>
                    <a:pt x="98762" y="240777"/>
                    <a:pt x="89766" y="349256"/>
                  </a:cubicBezTo>
                  <a:cubicBezTo>
                    <a:pt x="80770" y="457735"/>
                    <a:pt x="8803" y="627598"/>
                    <a:pt x="866" y="650881"/>
                  </a:cubicBezTo>
                  <a:cubicBezTo>
                    <a:pt x="-7072" y="674164"/>
                    <a:pt x="42141" y="488956"/>
                    <a:pt x="42141" y="488956"/>
                  </a:cubicBezTo>
                  <a:cubicBezTo>
                    <a:pt x="58016" y="426514"/>
                    <a:pt x="90824" y="301102"/>
                    <a:pt x="96116" y="276231"/>
                  </a:cubicBezTo>
                  <a:cubicBezTo>
                    <a:pt x="101408" y="251360"/>
                    <a:pt x="79712" y="382594"/>
                    <a:pt x="73891" y="339731"/>
                  </a:cubicBezTo>
                  <a:cubicBezTo>
                    <a:pt x="68070" y="296869"/>
                    <a:pt x="52195" y="-1582"/>
                    <a:pt x="54841" y="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757BC7F6-2A43-4D09-F1ED-F49AF837C5B9}"/>
                </a:ext>
              </a:extLst>
            </p:cNvPr>
            <p:cNvSpPr/>
            <p:nvPr/>
          </p:nvSpPr>
          <p:spPr>
            <a:xfrm>
              <a:off x="3870324" y="8366729"/>
              <a:ext cx="476129" cy="685532"/>
            </a:xfrm>
            <a:custGeom>
              <a:avLst/>
              <a:gdLst>
                <a:gd name="connsiteX0" fmla="*/ 473076 w 476129"/>
                <a:gd name="connsiteY0" fmla="*/ 5746 h 685532"/>
                <a:gd name="connsiteX1" fmla="*/ 241301 w 476129"/>
                <a:gd name="connsiteY1" fmla="*/ 447071 h 685532"/>
                <a:gd name="connsiteX2" fmla="*/ 152401 w 476129"/>
                <a:gd name="connsiteY2" fmla="*/ 551846 h 685532"/>
                <a:gd name="connsiteX3" fmla="*/ 1 w 476129"/>
                <a:gd name="connsiteY3" fmla="*/ 685196 h 685532"/>
                <a:gd name="connsiteX4" fmla="*/ 149226 w 476129"/>
                <a:gd name="connsiteY4" fmla="*/ 510571 h 685532"/>
                <a:gd name="connsiteX5" fmla="*/ 263526 w 476129"/>
                <a:gd name="connsiteY5" fmla="*/ 377221 h 685532"/>
                <a:gd name="connsiteX6" fmla="*/ 368301 w 476129"/>
                <a:gd name="connsiteY6" fmla="*/ 205771 h 685532"/>
                <a:gd name="connsiteX7" fmla="*/ 473076 w 476129"/>
                <a:gd name="connsiteY7" fmla="*/ 5746 h 68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129" h="685532">
                  <a:moveTo>
                    <a:pt x="473076" y="5746"/>
                  </a:moveTo>
                  <a:cubicBezTo>
                    <a:pt x="451909" y="45963"/>
                    <a:pt x="294747" y="356054"/>
                    <a:pt x="241301" y="447071"/>
                  </a:cubicBezTo>
                  <a:cubicBezTo>
                    <a:pt x="187855" y="538088"/>
                    <a:pt x="192618" y="512159"/>
                    <a:pt x="152401" y="551846"/>
                  </a:cubicBezTo>
                  <a:cubicBezTo>
                    <a:pt x="112184" y="591533"/>
                    <a:pt x="530" y="692075"/>
                    <a:pt x="1" y="685196"/>
                  </a:cubicBezTo>
                  <a:cubicBezTo>
                    <a:pt x="-528" y="678317"/>
                    <a:pt x="149226" y="510571"/>
                    <a:pt x="149226" y="510571"/>
                  </a:cubicBezTo>
                  <a:cubicBezTo>
                    <a:pt x="193147" y="459242"/>
                    <a:pt x="227014" y="428021"/>
                    <a:pt x="263526" y="377221"/>
                  </a:cubicBezTo>
                  <a:cubicBezTo>
                    <a:pt x="300038" y="326421"/>
                    <a:pt x="337080" y="263979"/>
                    <a:pt x="368301" y="205771"/>
                  </a:cubicBezTo>
                  <a:cubicBezTo>
                    <a:pt x="399522" y="147563"/>
                    <a:pt x="494243" y="-34471"/>
                    <a:pt x="473076" y="57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23631238-A3E8-7831-5F83-908F6374A0AB}"/>
                </a:ext>
              </a:extLst>
            </p:cNvPr>
            <p:cNvSpPr/>
            <p:nvPr/>
          </p:nvSpPr>
          <p:spPr>
            <a:xfrm>
              <a:off x="4163608" y="8454747"/>
              <a:ext cx="167104" cy="303116"/>
            </a:xfrm>
            <a:custGeom>
              <a:avLst/>
              <a:gdLst>
                <a:gd name="connsiteX0" fmla="*/ 167092 w 167104"/>
                <a:gd name="connsiteY0" fmla="*/ 278 h 303116"/>
                <a:gd name="connsiteX1" fmla="*/ 1992 w 167104"/>
                <a:gd name="connsiteY1" fmla="*/ 301903 h 303116"/>
                <a:gd name="connsiteX2" fmla="*/ 71842 w 167104"/>
                <a:gd name="connsiteY2" fmla="*/ 111403 h 303116"/>
                <a:gd name="connsiteX3" fmla="*/ 11517 w 167104"/>
                <a:gd name="connsiteY3" fmla="*/ 244753 h 303116"/>
                <a:gd name="connsiteX4" fmla="*/ 167092 w 167104"/>
                <a:gd name="connsiteY4" fmla="*/ 278 h 3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04" h="303116">
                  <a:moveTo>
                    <a:pt x="167092" y="278"/>
                  </a:moveTo>
                  <a:cubicBezTo>
                    <a:pt x="165504" y="9803"/>
                    <a:pt x="17867" y="283382"/>
                    <a:pt x="1992" y="301903"/>
                  </a:cubicBezTo>
                  <a:cubicBezTo>
                    <a:pt x="-13883" y="320424"/>
                    <a:pt x="70254" y="120928"/>
                    <a:pt x="71842" y="111403"/>
                  </a:cubicBezTo>
                  <a:cubicBezTo>
                    <a:pt x="73429" y="101878"/>
                    <a:pt x="-125" y="260628"/>
                    <a:pt x="11517" y="244753"/>
                  </a:cubicBezTo>
                  <a:cubicBezTo>
                    <a:pt x="23159" y="228878"/>
                    <a:pt x="168680" y="-9247"/>
                    <a:pt x="167092" y="2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DE41A4FA-D8C2-FDE6-99CF-E5490DBB0D5E}"/>
                </a:ext>
              </a:extLst>
            </p:cNvPr>
            <p:cNvSpPr/>
            <p:nvPr/>
          </p:nvSpPr>
          <p:spPr>
            <a:xfrm>
              <a:off x="3856877" y="5203319"/>
              <a:ext cx="1306071" cy="302650"/>
            </a:xfrm>
            <a:custGeom>
              <a:avLst/>
              <a:gdLst>
                <a:gd name="connsiteX0" fmla="*/ 748 w 1306071"/>
                <a:gd name="connsiteY0" fmla="*/ 73531 h 302650"/>
                <a:gd name="connsiteX1" fmla="*/ 257923 w 1306071"/>
                <a:gd name="connsiteY1" fmla="*/ 25906 h 302650"/>
                <a:gd name="connsiteX2" fmla="*/ 175373 w 1306071"/>
                <a:gd name="connsiteY2" fmla="*/ 70356 h 302650"/>
                <a:gd name="connsiteX3" fmla="*/ 321423 w 1306071"/>
                <a:gd name="connsiteY3" fmla="*/ 29081 h 302650"/>
                <a:gd name="connsiteX4" fmla="*/ 473823 w 1306071"/>
                <a:gd name="connsiteY4" fmla="*/ 121156 h 302650"/>
                <a:gd name="connsiteX5" fmla="*/ 486523 w 1306071"/>
                <a:gd name="connsiteY5" fmla="*/ 79881 h 302650"/>
                <a:gd name="connsiteX6" fmla="*/ 699248 w 1306071"/>
                <a:gd name="connsiteY6" fmla="*/ 79881 h 302650"/>
                <a:gd name="connsiteX7" fmla="*/ 873873 w 1306071"/>
                <a:gd name="connsiteY7" fmla="*/ 57656 h 302650"/>
                <a:gd name="connsiteX8" fmla="*/ 826248 w 1306071"/>
                <a:gd name="connsiteY8" fmla="*/ 92581 h 302650"/>
                <a:gd name="connsiteX9" fmla="*/ 997698 w 1306071"/>
                <a:gd name="connsiteY9" fmla="*/ 187831 h 302650"/>
                <a:gd name="connsiteX10" fmla="*/ 934198 w 1306071"/>
                <a:gd name="connsiteY10" fmla="*/ 200531 h 302650"/>
                <a:gd name="connsiteX11" fmla="*/ 1096123 w 1306071"/>
                <a:gd name="connsiteY11" fmla="*/ 200531 h 302650"/>
                <a:gd name="connsiteX12" fmla="*/ 1302498 w 1306071"/>
                <a:gd name="connsiteY12" fmla="*/ 302131 h 302650"/>
                <a:gd name="connsiteX13" fmla="*/ 1188198 w 1306071"/>
                <a:gd name="connsiteY13" fmla="*/ 235456 h 302650"/>
                <a:gd name="connsiteX14" fmla="*/ 724648 w 1306071"/>
                <a:gd name="connsiteY14" fmla="*/ 133856 h 302650"/>
                <a:gd name="connsiteX15" fmla="*/ 419848 w 1306071"/>
                <a:gd name="connsiteY15" fmla="*/ 70356 h 302650"/>
                <a:gd name="connsiteX16" fmla="*/ 188073 w 1306071"/>
                <a:gd name="connsiteY16" fmla="*/ 506 h 302650"/>
                <a:gd name="connsiteX17" fmla="*/ 748 w 1306071"/>
                <a:gd name="connsiteY17" fmla="*/ 73531 h 30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6071" h="302650">
                  <a:moveTo>
                    <a:pt x="748" y="73531"/>
                  </a:moveTo>
                  <a:cubicBezTo>
                    <a:pt x="12390" y="77764"/>
                    <a:pt x="228819" y="26435"/>
                    <a:pt x="257923" y="25906"/>
                  </a:cubicBezTo>
                  <a:cubicBezTo>
                    <a:pt x="287027" y="25377"/>
                    <a:pt x="164790" y="69827"/>
                    <a:pt x="175373" y="70356"/>
                  </a:cubicBezTo>
                  <a:cubicBezTo>
                    <a:pt x="185956" y="70885"/>
                    <a:pt x="271681" y="20614"/>
                    <a:pt x="321423" y="29081"/>
                  </a:cubicBezTo>
                  <a:cubicBezTo>
                    <a:pt x="371165" y="37548"/>
                    <a:pt x="446306" y="112689"/>
                    <a:pt x="473823" y="121156"/>
                  </a:cubicBezTo>
                  <a:cubicBezTo>
                    <a:pt x="501340" y="129623"/>
                    <a:pt x="448952" y="86760"/>
                    <a:pt x="486523" y="79881"/>
                  </a:cubicBezTo>
                  <a:cubicBezTo>
                    <a:pt x="524094" y="73002"/>
                    <a:pt x="634690" y="83585"/>
                    <a:pt x="699248" y="79881"/>
                  </a:cubicBezTo>
                  <a:cubicBezTo>
                    <a:pt x="763806" y="76177"/>
                    <a:pt x="852706" y="55539"/>
                    <a:pt x="873873" y="57656"/>
                  </a:cubicBezTo>
                  <a:cubicBezTo>
                    <a:pt x="895040" y="59773"/>
                    <a:pt x="805611" y="70885"/>
                    <a:pt x="826248" y="92581"/>
                  </a:cubicBezTo>
                  <a:cubicBezTo>
                    <a:pt x="846886" y="114277"/>
                    <a:pt x="979706" y="169839"/>
                    <a:pt x="997698" y="187831"/>
                  </a:cubicBezTo>
                  <a:cubicBezTo>
                    <a:pt x="1015690" y="205823"/>
                    <a:pt x="917794" y="198414"/>
                    <a:pt x="934198" y="200531"/>
                  </a:cubicBezTo>
                  <a:cubicBezTo>
                    <a:pt x="950602" y="202648"/>
                    <a:pt x="1034740" y="183598"/>
                    <a:pt x="1096123" y="200531"/>
                  </a:cubicBezTo>
                  <a:cubicBezTo>
                    <a:pt x="1157506" y="217464"/>
                    <a:pt x="1287152" y="296310"/>
                    <a:pt x="1302498" y="302131"/>
                  </a:cubicBezTo>
                  <a:cubicBezTo>
                    <a:pt x="1317844" y="307952"/>
                    <a:pt x="1284506" y="263502"/>
                    <a:pt x="1188198" y="235456"/>
                  </a:cubicBezTo>
                  <a:cubicBezTo>
                    <a:pt x="1091890" y="207410"/>
                    <a:pt x="724648" y="133856"/>
                    <a:pt x="724648" y="133856"/>
                  </a:cubicBezTo>
                  <a:cubicBezTo>
                    <a:pt x="596590" y="106339"/>
                    <a:pt x="509277" y="92581"/>
                    <a:pt x="419848" y="70356"/>
                  </a:cubicBezTo>
                  <a:cubicBezTo>
                    <a:pt x="330419" y="48131"/>
                    <a:pt x="260040" y="7914"/>
                    <a:pt x="188073" y="506"/>
                  </a:cubicBezTo>
                  <a:cubicBezTo>
                    <a:pt x="116106" y="-6902"/>
                    <a:pt x="-10894" y="69298"/>
                    <a:pt x="748" y="735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E9C2C865-A294-08F5-857F-6EC3AC40BF37}"/>
                </a:ext>
              </a:extLst>
            </p:cNvPr>
            <p:cNvSpPr/>
            <p:nvPr/>
          </p:nvSpPr>
          <p:spPr>
            <a:xfrm>
              <a:off x="3911598" y="5238259"/>
              <a:ext cx="594197" cy="140506"/>
            </a:xfrm>
            <a:custGeom>
              <a:avLst/>
              <a:gdLst>
                <a:gd name="connsiteX0" fmla="*/ 2 w 594197"/>
                <a:gd name="connsiteY0" fmla="*/ 127491 h 140506"/>
                <a:gd name="connsiteX1" fmla="*/ 107952 w 594197"/>
                <a:gd name="connsiteY1" fmla="*/ 86216 h 140506"/>
                <a:gd name="connsiteX2" fmla="*/ 174627 w 594197"/>
                <a:gd name="connsiteY2" fmla="*/ 22716 h 140506"/>
                <a:gd name="connsiteX3" fmla="*/ 323852 w 594197"/>
                <a:gd name="connsiteY3" fmla="*/ 70341 h 140506"/>
                <a:gd name="connsiteX4" fmla="*/ 314327 w 594197"/>
                <a:gd name="connsiteY4" fmla="*/ 76691 h 140506"/>
                <a:gd name="connsiteX5" fmla="*/ 447677 w 594197"/>
                <a:gd name="connsiteY5" fmla="*/ 140191 h 140506"/>
                <a:gd name="connsiteX6" fmla="*/ 593727 w 594197"/>
                <a:gd name="connsiteY6" fmla="*/ 102091 h 140506"/>
                <a:gd name="connsiteX7" fmla="*/ 396877 w 594197"/>
                <a:gd name="connsiteY7" fmla="*/ 124316 h 140506"/>
                <a:gd name="connsiteX8" fmla="*/ 212727 w 594197"/>
                <a:gd name="connsiteY8" fmla="*/ 491 h 140506"/>
                <a:gd name="connsiteX9" fmla="*/ 139702 w 594197"/>
                <a:gd name="connsiteY9" fmla="*/ 83041 h 140506"/>
                <a:gd name="connsiteX10" fmla="*/ 111127 w 594197"/>
                <a:gd name="connsiteY10" fmla="*/ 133841 h 140506"/>
                <a:gd name="connsiteX11" fmla="*/ 2 w 594197"/>
                <a:gd name="connsiteY11" fmla="*/ 127491 h 14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197" h="140506">
                  <a:moveTo>
                    <a:pt x="2" y="127491"/>
                  </a:moveTo>
                  <a:cubicBezTo>
                    <a:pt x="-527" y="119553"/>
                    <a:pt x="78848" y="103679"/>
                    <a:pt x="107952" y="86216"/>
                  </a:cubicBezTo>
                  <a:cubicBezTo>
                    <a:pt x="137056" y="68753"/>
                    <a:pt x="138644" y="25362"/>
                    <a:pt x="174627" y="22716"/>
                  </a:cubicBezTo>
                  <a:cubicBezTo>
                    <a:pt x="210610" y="20070"/>
                    <a:pt x="300569" y="61345"/>
                    <a:pt x="323852" y="70341"/>
                  </a:cubicBezTo>
                  <a:cubicBezTo>
                    <a:pt x="347135" y="79337"/>
                    <a:pt x="293690" y="65049"/>
                    <a:pt x="314327" y="76691"/>
                  </a:cubicBezTo>
                  <a:cubicBezTo>
                    <a:pt x="334964" y="88333"/>
                    <a:pt x="401110" y="135958"/>
                    <a:pt x="447677" y="140191"/>
                  </a:cubicBezTo>
                  <a:cubicBezTo>
                    <a:pt x="494244" y="144424"/>
                    <a:pt x="602194" y="104737"/>
                    <a:pt x="593727" y="102091"/>
                  </a:cubicBezTo>
                  <a:cubicBezTo>
                    <a:pt x="585260" y="99445"/>
                    <a:pt x="460377" y="141249"/>
                    <a:pt x="396877" y="124316"/>
                  </a:cubicBezTo>
                  <a:cubicBezTo>
                    <a:pt x="333377" y="107383"/>
                    <a:pt x="255590" y="7370"/>
                    <a:pt x="212727" y="491"/>
                  </a:cubicBezTo>
                  <a:cubicBezTo>
                    <a:pt x="169865" y="-6388"/>
                    <a:pt x="156635" y="60816"/>
                    <a:pt x="139702" y="83041"/>
                  </a:cubicBezTo>
                  <a:cubicBezTo>
                    <a:pt x="122769" y="105266"/>
                    <a:pt x="133352" y="130666"/>
                    <a:pt x="111127" y="133841"/>
                  </a:cubicBezTo>
                  <a:cubicBezTo>
                    <a:pt x="88902" y="137016"/>
                    <a:pt x="531" y="135429"/>
                    <a:pt x="2" y="1274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552B4128-AF91-2C2F-3D1B-7BC423CD3577}"/>
                </a:ext>
              </a:extLst>
            </p:cNvPr>
            <p:cNvSpPr/>
            <p:nvPr/>
          </p:nvSpPr>
          <p:spPr>
            <a:xfrm>
              <a:off x="3432311" y="5480335"/>
              <a:ext cx="531363" cy="1540777"/>
            </a:xfrm>
            <a:custGeom>
              <a:avLst/>
              <a:gdLst>
                <a:gd name="connsiteX0" fmla="*/ 523739 w 531363"/>
                <a:gd name="connsiteY0" fmla="*/ 12415 h 1540777"/>
                <a:gd name="connsiteX1" fmla="*/ 18914 w 531363"/>
                <a:gd name="connsiteY1" fmla="*/ 895065 h 1540777"/>
                <a:gd name="connsiteX2" fmla="*/ 107814 w 531363"/>
                <a:gd name="connsiteY2" fmla="*/ 825215 h 1540777"/>
                <a:gd name="connsiteX3" fmla="*/ 114164 w 531363"/>
                <a:gd name="connsiteY3" fmla="*/ 1212565 h 1540777"/>
                <a:gd name="connsiteX4" fmla="*/ 164964 w 531363"/>
                <a:gd name="connsiteY4" fmla="*/ 1037940 h 1540777"/>
                <a:gd name="connsiteX5" fmla="*/ 130039 w 531363"/>
                <a:gd name="connsiteY5" fmla="*/ 1539590 h 1540777"/>
                <a:gd name="connsiteX6" fmla="*/ 149089 w 531363"/>
                <a:gd name="connsiteY6" fmla="*/ 1149065 h 1540777"/>
                <a:gd name="connsiteX7" fmla="*/ 374514 w 531363"/>
                <a:gd name="connsiteY7" fmla="*/ 291815 h 1540777"/>
                <a:gd name="connsiteX8" fmla="*/ 152264 w 531363"/>
                <a:gd name="connsiteY8" fmla="*/ 847440 h 1540777"/>
                <a:gd name="connsiteX9" fmla="*/ 311014 w 531363"/>
                <a:gd name="connsiteY9" fmla="*/ 406115 h 1540777"/>
                <a:gd name="connsiteX10" fmla="*/ 523739 w 531363"/>
                <a:gd name="connsiteY10" fmla="*/ 12415 h 154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363" h="1540777">
                  <a:moveTo>
                    <a:pt x="523739" y="12415"/>
                  </a:moveTo>
                  <a:cubicBezTo>
                    <a:pt x="475056" y="93907"/>
                    <a:pt x="88235" y="759598"/>
                    <a:pt x="18914" y="895065"/>
                  </a:cubicBezTo>
                  <a:cubicBezTo>
                    <a:pt x="-50407" y="1030532"/>
                    <a:pt x="91939" y="772298"/>
                    <a:pt x="107814" y="825215"/>
                  </a:cubicBezTo>
                  <a:cubicBezTo>
                    <a:pt x="123689" y="878132"/>
                    <a:pt x="104639" y="1177111"/>
                    <a:pt x="114164" y="1212565"/>
                  </a:cubicBezTo>
                  <a:cubicBezTo>
                    <a:pt x="123689" y="1248019"/>
                    <a:pt x="162318" y="983436"/>
                    <a:pt x="164964" y="1037940"/>
                  </a:cubicBezTo>
                  <a:cubicBezTo>
                    <a:pt x="167610" y="1092444"/>
                    <a:pt x="132685" y="1521069"/>
                    <a:pt x="130039" y="1539590"/>
                  </a:cubicBezTo>
                  <a:cubicBezTo>
                    <a:pt x="127393" y="1558111"/>
                    <a:pt x="108343" y="1357028"/>
                    <a:pt x="149089" y="1149065"/>
                  </a:cubicBezTo>
                  <a:cubicBezTo>
                    <a:pt x="189835" y="941102"/>
                    <a:pt x="373985" y="342086"/>
                    <a:pt x="374514" y="291815"/>
                  </a:cubicBezTo>
                  <a:cubicBezTo>
                    <a:pt x="375043" y="241544"/>
                    <a:pt x="162847" y="828390"/>
                    <a:pt x="152264" y="847440"/>
                  </a:cubicBezTo>
                  <a:cubicBezTo>
                    <a:pt x="141681" y="866490"/>
                    <a:pt x="247514" y="539994"/>
                    <a:pt x="311014" y="406115"/>
                  </a:cubicBezTo>
                  <a:cubicBezTo>
                    <a:pt x="374514" y="272236"/>
                    <a:pt x="572422" y="-69077"/>
                    <a:pt x="523739" y="12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9F2F3CC2-1424-3963-DFDA-064DD3E703B1}"/>
                </a:ext>
              </a:extLst>
            </p:cNvPr>
            <p:cNvSpPr/>
            <p:nvPr/>
          </p:nvSpPr>
          <p:spPr>
            <a:xfrm>
              <a:off x="4098341" y="5342516"/>
              <a:ext cx="445227" cy="1206425"/>
            </a:xfrm>
            <a:custGeom>
              <a:avLst/>
              <a:gdLst>
                <a:gd name="connsiteX0" fmla="*/ 445084 w 445227"/>
                <a:gd name="connsiteY0" fmla="*/ 1009 h 1206425"/>
                <a:gd name="connsiteX1" fmla="*/ 143459 w 445227"/>
                <a:gd name="connsiteY1" fmla="*/ 597909 h 1206425"/>
                <a:gd name="connsiteX2" fmla="*/ 6934 w 445227"/>
                <a:gd name="connsiteY2" fmla="*/ 1191634 h 1206425"/>
                <a:gd name="connsiteX3" fmla="*/ 45034 w 445227"/>
                <a:gd name="connsiteY3" fmla="*/ 943984 h 1206425"/>
                <a:gd name="connsiteX4" fmla="*/ 257759 w 445227"/>
                <a:gd name="connsiteY4" fmla="*/ 61334 h 1206425"/>
                <a:gd name="connsiteX5" fmla="*/ 184734 w 445227"/>
                <a:gd name="connsiteY5" fmla="*/ 445509 h 1206425"/>
                <a:gd name="connsiteX6" fmla="*/ 445084 w 445227"/>
                <a:gd name="connsiteY6" fmla="*/ 1009 h 12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227" h="1206425">
                  <a:moveTo>
                    <a:pt x="445084" y="1009"/>
                  </a:moveTo>
                  <a:cubicBezTo>
                    <a:pt x="438205" y="26409"/>
                    <a:pt x="216484" y="399472"/>
                    <a:pt x="143459" y="597909"/>
                  </a:cubicBezTo>
                  <a:cubicBezTo>
                    <a:pt x="70434" y="796347"/>
                    <a:pt x="23338" y="1133955"/>
                    <a:pt x="6934" y="1191634"/>
                  </a:cubicBezTo>
                  <a:cubicBezTo>
                    <a:pt x="-9470" y="1249313"/>
                    <a:pt x="3230" y="1132367"/>
                    <a:pt x="45034" y="943984"/>
                  </a:cubicBezTo>
                  <a:cubicBezTo>
                    <a:pt x="86838" y="755601"/>
                    <a:pt x="234476" y="144413"/>
                    <a:pt x="257759" y="61334"/>
                  </a:cubicBezTo>
                  <a:cubicBezTo>
                    <a:pt x="281042" y="-21745"/>
                    <a:pt x="159863" y="452917"/>
                    <a:pt x="184734" y="445509"/>
                  </a:cubicBezTo>
                  <a:cubicBezTo>
                    <a:pt x="209605" y="438101"/>
                    <a:pt x="451963" y="-24391"/>
                    <a:pt x="445084" y="10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A57E6E44-9A1C-7187-2D47-0A445BE24BBD}"/>
                </a:ext>
              </a:extLst>
            </p:cNvPr>
            <p:cNvSpPr/>
            <p:nvPr/>
          </p:nvSpPr>
          <p:spPr>
            <a:xfrm>
              <a:off x="4380163" y="6267722"/>
              <a:ext cx="271263" cy="1061903"/>
            </a:xfrm>
            <a:custGeom>
              <a:avLst/>
              <a:gdLst>
                <a:gd name="connsiteX0" fmla="*/ 58487 w 271263"/>
                <a:gd name="connsiteY0" fmla="*/ 6078 h 1061903"/>
                <a:gd name="connsiteX1" fmla="*/ 14037 w 271263"/>
                <a:gd name="connsiteY1" fmla="*/ 983978 h 1061903"/>
                <a:gd name="connsiteX2" fmla="*/ 20387 w 271263"/>
                <a:gd name="connsiteY2" fmla="*/ 825228 h 1061903"/>
                <a:gd name="connsiteX3" fmla="*/ 17212 w 271263"/>
                <a:gd name="connsiteY3" fmla="*/ 1053828 h 1061903"/>
                <a:gd name="connsiteX4" fmla="*/ 264862 w 271263"/>
                <a:gd name="connsiteY4" fmla="*/ 475978 h 1061903"/>
                <a:gd name="connsiteX5" fmla="*/ 23562 w 271263"/>
                <a:gd name="connsiteY5" fmla="*/ 847453 h 1061903"/>
                <a:gd name="connsiteX6" fmla="*/ 271212 w 271263"/>
                <a:gd name="connsiteY6" fmla="*/ 228328 h 1061903"/>
                <a:gd name="connsiteX7" fmla="*/ 45787 w 271263"/>
                <a:gd name="connsiteY7" fmla="*/ 555353 h 1061903"/>
                <a:gd name="connsiteX8" fmla="*/ 58487 w 271263"/>
                <a:gd name="connsiteY8" fmla="*/ 6078 h 10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263" h="1061903">
                  <a:moveTo>
                    <a:pt x="58487" y="6078"/>
                  </a:moveTo>
                  <a:cubicBezTo>
                    <a:pt x="53195" y="77515"/>
                    <a:pt x="20387" y="847453"/>
                    <a:pt x="14037" y="983978"/>
                  </a:cubicBezTo>
                  <a:cubicBezTo>
                    <a:pt x="7687" y="1120503"/>
                    <a:pt x="19858" y="813586"/>
                    <a:pt x="20387" y="825228"/>
                  </a:cubicBezTo>
                  <a:cubicBezTo>
                    <a:pt x="20916" y="836870"/>
                    <a:pt x="-23534" y="1112036"/>
                    <a:pt x="17212" y="1053828"/>
                  </a:cubicBezTo>
                  <a:cubicBezTo>
                    <a:pt x="57958" y="995620"/>
                    <a:pt x="263804" y="510374"/>
                    <a:pt x="264862" y="475978"/>
                  </a:cubicBezTo>
                  <a:cubicBezTo>
                    <a:pt x="265920" y="441582"/>
                    <a:pt x="22504" y="888728"/>
                    <a:pt x="23562" y="847453"/>
                  </a:cubicBezTo>
                  <a:cubicBezTo>
                    <a:pt x="24620" y="806178"/>
                    <a:pt x="267508" y="277011"/>
                    <a:pt x="271212" y="228328"/>
                  </a:cubicBezTo>
                  <a:cubicBezTo>
                    <a:pt x="274916" y="179645"/>
                    <a:pt x="79124" y="595040"/>
                    <a:pt x="45787" y="555353"/>
                  </a:cubicBezTo>
                  <a:cubicBezTo>
                    <a:pt x="12450" y="515666"/>
                    <a:pt x="63779" y="-65359"/>
                    <a:pt x="58487" y="60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53EFA567-F618-2268-063E-3080AEE244F3}"/>
                </a:ext>
              </a:extLst>
            </p:cNvPr>
            <p:cNvSpPr/>
            <p:nvPr/>
          </p:nvSpPr>
          <p:spPr>
            <a:xfrm>
              <a:off x="3729980" y="6104594"/>
              <a:ext cx="385025" cy="1341140"/>
            </a:xfrm>
            <a:custGeom>
              <a:avLst/>
              <a:gdLst>
                <a:gd name="connsiteX0" fmla="*/ 365770 w 385025"/>
                <a:gd name="connsiteY0" fmla="*/ 4106 h 1341140"/>
                <a:gd name="connsiteX1" fmla="*/ 13345 w 385025"/>
                <a:gd name="connsiteY1" fmla="*/ 896281 h 1341140"/>
                <a:gd name="connsiteX2" fmla="*/ 92720 w 385025"/>
                <a:gd name="connsiteY2" fmla="*/ 670856 h 1341140"/>
                <a:gd name="connsiteX3" fmla="*/ 270520 w 385025"/>
                <a:gd name="connsiteY3" fmla="*/ 289856 h 1341140"/>
                <a:gd name="connsiteX4" fmla="*/ 213370 w 385025"/>
                <a:gd name="connsiteY4" fmla="*/ 616881 h 1341140"/>
                <a:gd name="connsiteX5" fmla="*/ 86370 w 385025"/>
                <a:gd name="connsiteY5" fmla="*/ 1134406 h 1341140"/>
                <a:gd name="connsiteX6" fmla="*/ 108595 w 385025"/>
                <a:gd name="connsiteY6" fmla="*/ 1340781 h 1341140"/>
                <a:gd name="connsiteX7" fmla="*/ 137170 w 385025"/>
                <a:gd name="connsiteY7" fmla="*/ 1093131 h 1341140"/>
                <a:gd name="connsiteX8" fmla="*/ 359420 w 385025"/>
                <a:gd name="connsiteY8" fmla="*/ 375581 h 1341140"/>
                <a:gd name="connsiteX9" fmla="*/ 178445 w 385025"/>
                <a:gd name="connsiteY9" fmla="*/ 1302681 h 1341140"/>
                <a:gd name="connsiteX10" fmla="*/ 384820 w 385025"/>
                <a:gd name="connsiteY10" fmla="*/ 159681 h 1341140"/>
                <a:gd name="connsiteX11" fmla="*/ 219720 w 385025"/>
                <a:gd name="connsiteY11" fmla="*/ 547031 h 1341140"/>
                <a:gd name="connsiteX12" fmla="*/ 365770 w 385025"/>
                <a:gd name="connsiteY12" fmla="*/ 4106 h 134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025" h="1341140">
                  <a:moveTo>
                    <a:pt x="365770" y="4106"/>
                  </a:moveTo>
                  <a:cubicBezTo>
                    <a:pt x="331374" y="62314"/>
                    <a:pt x="58853" y="785156"/>
                    <a:pt x="13345" y="896281"/>
                  </a:cubicBezTo>
                  <a:cubicBezTo>
                    <a:pt x="-32163" y="1007406"/>
                    <a:pt x="49857" y="771927"/>
                    <a:pt x="92720" y="670856"/>
                  </a:cubicBezTo>
                  <a:cubicBezTo>
                    <a:pt x="135583" y="569785"/>
                    <a:pt x="250412" y="298852"/>
                    <a:pt x="270520" y="289856"/>
                  </a:cubicBezTo>
                  <a:cubicBezTo>
                    <a:pt x="290628" y="280860"/>
                    <a:pt x="244062" y="476123"/>
                    <a:pt x="213370" y="616881"/>
                  </a:cubicBezTo>
                  <a:cubicBezTo>
                    <a:pt x="182678" y="757639"/>
                    <a:pt x="103833" y="1013756"/>
                    <a:pt x="86370" y="1134406"/>
                  </a:cubicBezTo>
                  <a:cubicBezTo>
                    <a:pt x="68907" y="1255056"/>
                    <a:pt x="100128" y="1347660"/>
                    <a:pt x="108595" y="1340781"/>
                  </a:cubicBezTo>
                  <a:cubicBezTo>
                    <a:pt x="117062" y="1333902"/>
                    <a:pt x="95366" y="1253998"/>
                    <a:pt x="137170" y="1093131"/>
                  </a:cubicBezTo>
                  <a:cubicBezTo>
                    <a:pt x="178974" y="932264"/>
                    <a:pt x="352541" y="340656"/>
                    <a:pt x="359420" y="375581"/>
                  </a:cubicBezTo>
                  <a:cubicBezTo>
                    <a:pt x="366299" y="410506"/>
                    <a:pt x="174212" y="1338664"/>
                    <a:pt x="178445" y="1302681"/>
                  </a:cubicBezTo>
                  <a:cubicBezTo>
                    <a:pt x="182678" y="1266698"/>
                    <a:pt x="377941" y="285623"/>
                    <a:pt x="384820" y="159681"/>
                  </a:cubicBezTo>
                  <a:cubicBezTo>
                    <a:pt x="391699" y="33739"/>
                    <a:pt x="223953" y="568727"/>
                    <a:pt x="219720" y="547031"/>
                  </a:cubicBezTo>
                  <a:cubicBezTo>
                    <a:pt x="215487" y="525335"/>
                    <a:pt x="400166" y="-54102"/>
                    <a:pt x="365770" y="41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35652F21-6703-578E-5F22-11996142DEC8}"/>
                </a:ext>
              </a:extLst>
            </p:cNvPr>
            <p:cNvSpPr/>
            <p:nvPr/>
          </p:nvSpPr>
          <p:spPr>
            <a:xfrm>
              <a:off x="2565400" y="6521450"/>
              <a:ext cx="475313" cy="508554"/>
            </a:xfrm>
            <a:custGeom>
              <a:avLst/>
              <a:gdLst>
                <a:gd name="connsiteX0" fmla="*/ 0 w 475313"/>
                <a:gd name="connsiteY0" fmla="*/ 60325 h 508554"/>
                <a:gd name="connsiteX1" fmla="*/ 247650 w 475313"/>
                <a:gd name="connsiteY1" fmla="*/ 15875 h 508554"/>
                <a:gd name="connsiteX2" fmla="*/ 219075 w 475313"/>
                <a:gd name="connsiteY2" fmla="*/ 6350 h 508554"/>
                <a:gd name="connsiteX3" fmla="*/ 387350 w 475313"/>
                <a:gd name="connsiteY3" fmla="*/ 63500 h 508554"/>
                <a:gd name="connsiteX4" fmla="*/ 428625 w 475313"/>
                <a:gd name="connsiteY4" fmla="*/ 234950 h 508554"/>
                <a:gd name="connsiteX5" fmla="*/ 447675 w 475313"/>
                <a:gd name="connsiteY5" fmla="*/ 190500 h 508554"/>
                <a:gd name="connsiteX6" fmla="*/ 428625 w 475313"/>
                <a:gd name="connsiteY6" fmla="*/ 508000 h 508554"/>
                <a:gd name="connsiteX7" fmla="*/ 473075 w 475313"/>
                <a:gd name="connsiteY7" fmla="*/ 101600 h 508554"/>
                <a:gd name="connsiteX8" fmla="*/ 346075 w 475313"/>
                <a:gd name="connsiteY8" fmla="*/ 22225 h 508554"/>
                <a:gd name="connsiteX9" fmla="*/ 98425 w 475313"/>
                <a:gd name="connsiteY9" fmla="*/ 22225 h 508554"/>
                <a:gd name="connsiteX10" fmla="*/ 155575 w 475313"/>
                <a:gd name="connsiteY10" fmla="*/ 0 h 508554"/>
                <a:gd name="connsiteX11" fmla="*/ 0 w 475313"/>
                <a:gd name="connsiteY11" fmla="*/ 60325 h 50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5313" h="508554">
                  <a:moveTo>
                    <a:pt x="0" y="60325"/>
                  </a:moveTo>
                  <a:cubicBezTo>
                    <a:pt x="105569" y="42598"/>
                    <a:pt x="211138" y="24871"/>
                    <a:pt x="247650" y="15875"/>
                  </a:cubicBezTo>
                  <a:cubicBezTo>
                    <a:pt x="284162" y="6879"/>
                    <a:pt x="219075" y="6350"/>
                    <a:pt x="219075" y="6350"/>
                  </a:cubicBezTo>
                  <a:cubicBezTo>
                    <a:pt x="242358" y="14287"/>
                    <a:pt x="352425" y="25400"/>
                    <a:pt x="387350" y="63500"/>
                  </a:cubicBezTo>
                  <a:cubicBezTo>
                    <a:pt x="422275" y="101600"/>
                    <a:pt x="418571" y="213783"/>
                    <a:pt x="428625" y="234950"/>
                  </a:cubicBezTo>
                  <a:cubicBezTo>
                    <a:pt x="438679" y="256117"/>
                    <a:pt x="447675" y="144992"/>
                    <a:pt x="447675" y="190500"/>
                  </a:cubicBezTo>
                  <a:cubicBezTo>
                    <a:pt x="447675" y="236008"/>
                    <a:pt x="424392" y="522817"/>
                    <a:pt x="428625" y="508000"/>
                  </a:cubicBezTo>
                  <a:cubicBezTo>
                    <a:pt x="432858" y="493183"/>
                    <a:pt x="486833" y="182563"/>
                    <a:pt x="473075" y="101600"/>
                  </a:cubicBezTo>
                  <a:cubicBezTo>
                    <a:pt x="459317" y="20637"/>
                    <a:pt x="408517" y="35454"/>
                    <a:pt x="346075" y="22225"/>
                  </a:cubicBezTo>
                  <a:cubicBezTo>
                    <a:pt x="283633" y="8996"/>
                    <a:pt x="130175" y="25929"/>
                    <a:pt x="98425" y="22225"/>
                  </a:cubicBezTo>
                  <a:cubicBezTo>
                    <a:pt x="66675" y="18521"/>
                    <a:pt x="155575" y="0"/>
                    <a:pt x="155575" y="0"/>
                  </a:cubicBezTo>
                  <a:lnTo>
                    <a:pt x="0" y="6032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BDCFC264-7F02-446B-F5DD-4525D6B1741E}"/>
                </a:ext>
              </a:extLst>
            </p:cNvPr>
            <p:cNvSpPr/>
            <p:nvPr/>
          </p:nvSpPr>
          <p:spPr>
            <a:xfrm>
              <a:off x="2548640" y="6594200"/>
              <a:ext cx="397862" cy="292089"/>
            </a:xfrm>
            <a:custGeom>
              <a:avLst/>
              <a:gdLst>
                <a:gd name="connsiteX0" fmla="*/ 885 w 397862"/>
                <a:gd name="connsiteY0" fmla="*/ 32025 h 292089"/>
                <a:gd name="connsiteX1" fmla="*/ 156460 w 397862"/>
                <a:gd name="connsiteY1" fmla="*/ 275 h 292089"/>
                <a:gd name="connsiteX2" fmla="*/ 308860 w 397862"/>
                <a:gd name="connsiteY2" fmla="*/ 54250 h 292089"/>
                <a:gd name="connsiteX3" fmla="*/ 299335 w 397862"/>
                <a:gd name="connsiteY3" fmla="*/ 12975 h 292089"/>
                <a:gd name="connsiteX4" fmla="*/ 378710 w 397862"/>
                <a:gd name="connsiteY4" fmla="*/ 111400 h 292089"/>
                <a:gd name="connsiteX5" fmla="*/ 388235 w 397862"/>
                <a:gd name="connsiteY5" fmla="*/ 232050 h 292089"/>
                <a:gd name="connsiteX6" fmla="*/ 397760 w 397862"/>
                <a:gd name="connsiteY6" fmla="*/ 289200 h 292089"/>
                <a:gd name="connsiteX7" fmla="*/ 381885 w 397862"/>
                <a:gd name="connsiteY7" fmla="*/ 146325 h 292089"/>
                <a:gd name="connsiteX8" fmla="*/ 296160 w 397862"/>
                <a:gd name="connsiteY8" fmla="*/ 22500 h 292089"/>
                <a:gd name="connsiteX9" fmla="*/ 229485 w 397862"/>
                <a:gd name="connsiteY9" fmla="*/ 3450 h 292089"/>
                <a:gd name="connsiteX10" fmla="*/ 885 w 397862"/>
                <a:gd name="connsiteY10" fmla="*/ 32025 h 29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862" h="292089">
                  <a:moveTo>
                    <a:pt x="885" y="32025"/>
                  </a:moveTo>
                  <a:cubicBezTo>
                    <a:pt x="-11286" y="31496"/>
                    <a:pt x="105131" y="-3429"/>
                    <a:pt x="156460" y="275"/>
                  </a:cubicBezTo>
                  <a:cubicBezTo>
                    <a:pt x="207789" y="3979"/>
                    <a:pt x="285047" y="52133"/>
                    <a:pt x="308860" y="54250"/>
                  </a:cubicBezTo>
                  <a:cubicBezTo>
                    <a:pt x="332673" y="56367"/>
                    <a:pt x="287693" y="3450"/>
                    <a:pt x="299335" y="12975"/>
                  </a:cubicBezTo>
                  <a:cubicBezTo>
                    <a:pt x="310977" y="22500"/>
                    <a:pt x="363893" y="74888"/>
                    <a:pt x="378710" y="111400"/>
                  </a:cubicBezTo>
                  <a:cubicBezTo>
                    <a:pt x="393527" y="147912"/>
                    <a:pt x="385060" y="202417"/>
                    <a:pt x="388235" y="232050"/>
                  </a:cubicBezTo>
                  <a:cubicBezTo>
                    <a:pt x="391410" y="261683"/>
                    <a:pt x="398818" y="303487"/>
                    <a:pt x="397760" y="289200"/>
                  </a:cubicBezTo>
                  <a:cubicBezTo>
                    <a:pt x="396702" y="274913"/>
                    <a:pt x="398818" y="190775"/>
                    <a:pt x="381885" y="146325"/>
                  </a:cubicBezTo>
                  <a:cubicBezTo>
                    <a:pt x="364952" y="101875"/>
                    <a:pt x="321560" y="46313"/>
                    <a:pt x="296160" y="22500"/>
                  </a:cubicBezTo>
                  <a:cubicBezTo>
                    <a:pt x="270760" y="-1313"/>
                    <a:pt x="276581" y="3450"/>
                    <a:pt x="229485" y="3450"/>
                  </a:cubicBezTo>
                  <a:cubicBezTo>
                    <a:pt x="182389" y="3450"/>
                    <a:pt x="13056" y="32554"/>
                    <a:pt x="885" y="320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89A73DAB-1BCE-7E94-CD9C-32FA2643EF56}"/>
                </a:ext>
              </a:extLst>
            </p:cNvPr>
            <p:cNvSpPr/>
            <p:nvPr/>
          </p:nvSpPr>
          <p:spPr>
            <a:xfrm>
              <a:off x="2787603" y="6578573"/>
              <a:ext cx="201994" cy="362501"/>
            </a:xfrm>
            <a:custGeom>
              <a:avLst/>
              <a:gdLst>
                <a:gd name="connsiteX0" fmla="*/ 47 w 201994"/>
                <a:gd name="connsiteY0" fmla="*/ 27 h 362501"/>
                <a:gd name="connsiteX1" fmla="*/ 130222 w 201994"/>
                <a:gd name="connsiteY1" fmla="*/ 79402 h 362501"/>
                <a:gd name="connsiteX2" fmla="*/ 139747 w 201994"/>
                <a:gd name="connsiteY2" fmla="*/ 57177 h 362501"/>
                <a:gd name="connsiteX3" fmla="*/ 200072 w 201994"/>
                <a:gd name="connsiteY3" fmla="*/ 358802 h 362501"/>
                <a:gd name="connsiteX4" fmla="*/ 184197 w 201994"/>
                <a:gd name="connsiteY4" fmla="*/ 212752 h 362501"/>
                <a:gd name="connsiteX5" fmla="*/ 155622 w 201994"/>
                <a:gd name="connsiteY5" fmla="*/ 28602 h 362501"/>
                <a:gd name="connsiteX6" fmla="*/ 146097 w 201994"/>
                <a:gd name="connsiteY6" fmla="*/ 69877 h 362501"/>
                <a:gd name="connsiteX7" fmla="*/ 47 w 201994"/>
                <a:gd name="connsiteY7" fmla="*/ 27 h 36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94" h="362501">
                  <a:moveTo>
                    <a:pt x="47" y="27"/>
                  </a:moveTo>
                  <a:cubicBezTo>
                    <a:pt x="-2599" y="1615"/>
                    <a:pt x="106939" y="69877"/>
                    <a:pt x="130222" y="79402"/>
                  </a:cubicBezTo>
                  <a:cubicBezTo>
                    <a:pt x="153505" y="88927"/>
                    <a:pt x="128105" y="10610"/>
                    <a:pt x="139747" y="57177"/>
                  </a:cubicBezTo>
                  <a:cubicBezTo>
                    <a:pt x="151389" y="103744"/>
                    <a:pt x="192664" y="332873"/>
                    <a:pt x="200072" y="358802"/>
                  </a:cubicBezTo>
                  <a:cubicBezTo>
                    <a:pt x="207480" y="384731"/>
                    <a:pt x="191605" y="267785"/>
                    <a:pt x="184197" y="212752"/>
                  </a:cubicBezTo>
                  <a:cubicBezTo>
                    <a:pt x="176789" y="157719"/>
                    <a:pt x="161972" y="52414"/>
                    <a:pt x="155622" y="28602"/>
                  </a:cubicBezTo>
                  <a:cubicBezTo>
                    <a:pt x="149272" y="4790"/>
                    <a:pt x="170439" y="74110"/>
                    <a:pt x="146097" y="69877"/>
                  </a:cubicBezTo>
                  <a:cubicBezTo>
                    <a:pt x="121755" y="65644"/>
                    <a:pt x="2693" y="-1561"/>
                    <a:pt x="47" y="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813C140A-403E-D30A-7339-042E7961304C}"/>
                </a:ext>
              </a:extLst>
            </p:cNvPr>
            <p:cNvSpPr/>
            <p:nvPr/>
          </p:nvSpPr>
          <p:spPr>
            <a:xfrm>
              <a:off x="3053831" y="6467142"/>
              <a:ext cx="248573" cy="392164"/>
            </a:xfrm>
            <a:custGeom>
              <a:avLst/>
              <a:gdLst>
                <a:gd name="connsiteX0" fmla="*/ 105294 w 248573"/>
                <a:gd name="connsiteY0" fmla="*/ 333 h 392164"/>
                <a:gd name="connsiteX1" fmla="*/ 16394 w 248573"/>
                <a:gd name="connsiteY1" fmla="*/ 101933 h 392164"/>
                <a:gd name="connsiteX2" fmla="*/ 54494 w 248573"/>
                <a:gd name="connsiteY2" fmla="*/ 289258 h 392164"/>
                <a:gd name="connsiteX3" fmla="*/ 57669 w 248573"/>
                <a:gd name="connsiteY3" fmla="*/ 311483 h 392164"/>
                <a:gd name="connsiteX4" fmla="*/ 248169 w 248573"/>
                <a:gd name="connsiteY4" fmla="*/ 387683 h 392164"/>
                <a:gd name="connsiteX5" fmla="*/ 105294 w 248573"/>
                <a:gd name="connsiteY5" fmla="*/ 365458 h 392164"/>
                <a:gd name="connsiteX6" fmla="*/ 10044 w 248573"/>
                <a:gd name="connsiteY6" fmla="*/ 219408 h 392164"/>
                <a:gd name="connsiteX7" fmla="*/ 13219 w 248573"/>
                <a:gd name="connsiteY7" fmla="*/ 133683 h 392164"/>
                <a:gd name="connsiteX8" fmla="*/ 105294 w 248573"/>
                <a:gd name="connsiteY8" fmla="*/ 333 h 3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573" h="392164">
                  <a:moveTo>
                    <a:pt x="105294" y="333"/>
                  </a:moveTo>
                  <a:cubicBezTo>
                    <a:pt x="105823" y="-4959"/>
                    <a:pt x="24861" y="53779"/>
                    <a:pt x="16394" y="101933"/>
                  </a:cubicBezTo>
                  <a:cubicBezTo>
                    <a:pt x="7927" y="150087"/>
                    <a:pt x="54494" y="289258"/>
                    <a:pt x="54494" y="289258"/>
                  </a:cubicBezTo>
                  <a:cubicBezTo>
                    <a:pt x="61373" y="324183"/>
                    <a:pt x="25390" y="295079"/>
                    <a:pt x="57669" y="311483"/>
                  </a:cubicBezTo>
                  <a:cubicBezTo>
                    <a:pt x="89948" y="327887"/>
                    <a:pt x="240232" y="378687"/>
                    <a:pt x="248169" y="387683"/>
                  </a:cubicBezTo>
                  <a:cubicBezTo>
                    <a:pt x="256107" y="396679"/>
                    <a:pt x="144982" y="393504"/>
                    <a:pt x="105294" y="365458"/>
                  </a:cubicBezTo>
                  <a:cubicBezTo>
                    <a:pt x="65606" y="337412"/>
                    <a:pt x="25390" y="258037"/>
                    <a:pt x="10044" y="219408"/>
                  </a:cubicBezTo>
                  <a:cubicBezTo>
                    <a:pt x="-5302" y="180779"/>
                    <a:pt x="-2127" y="167550"/>
                    <a:pt x="13219" y="133683"/>
                  </a:cubicBezTo>
                  <a:cubicBezTo>
                    <a:pt x="28565" y="99816"/>
                    <a:pt x="104765" y="5625"/>
                    <a:pt x="105294" y="3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FBFBAAED-4D14-3C7A-E00D-F68ADB2D6234}"/>
                </a:ext>
              </a:extLst>
            </p:cNvPr>
            <p:cNvSpPr/>
            <p:nvPr/>
          </p:nvSpPr>
          <p:spPr>
            <a:xfrm>
              <a:off x="3051148" y="6429883"/>
              <a:ext cx="295316" cy="107672"/>
            </a:xfrm>
            <a:custGeom>
              <a:avLst/>
              <a:gdLst>
                <a:gd name="connsiteX0" fmla="*/ 295302 w 295316"/>
                <a:gd name="connsiteY0" fmla="*/ 31242 h 107672"/>
                <a:gd name="connsiteX1" fmla="*/ 120677 w 295316"/>
                <a:gd name="connsiteY1" fmla="*/ 2667 h 107672"/>
                <a:gd name="connsiteX2" fmla="*/ 27 w 295316"/>
                <a:gd name="connsiteY2" fmla="*/ 107442 h 107672"/>
                <a:gd name="connsiteX3" fmla="*/ 111152 w 295316"/>
                <a:gd name="connsiteY3" fmla="*/ 31242 h 107672"/>
                <a:gd name="connsiteX4" fmla="*/ 295302 w 295316"/>
                <a:gd name="connsiteY4" fmla="*/ 31242 h 10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16" h="107672">
                  <a:moveTo>
                    <a:pt x="295302" y="31242"/>
                  </a:moveTo>
                  <a:cubicBezTo>
                    <a:pt x="296889" y="26480"/>
                    <a:pt x="169889" y="-10033"/>
                    <a:pt x="120677" y="2667"/>
                  </a:cubicBezTo>
                  <a:cubicBezTo>
                    <a:pt x="71465" y="15367"/>
                    <a:pt x="1614" y="102680"/>
                    <a:pt x="27" y="107442"/>
                  </a:cubicBezTo>
                  <a:cubicBezTo>
                    <a:pt x="-1560" y="112204"/>
                    <a:pt x="65115" y="41825"/>
                    <a:pt x="111152" y="31242"/>
                  </a:cubicBezTo>
                  <a:cubicBezTo>
                    <a:pt x="157189" y="20659"/>
                    <a:pt x="293715" y="36004"/>
                    <a:pt x="295302" y="312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47BE92C5-88E3-4CFB-A4CB-E6E481B35FAA}"/>
                </a:ext>
              </a:extLst>
            </p:cNvPr>
            <p:cNvSpPr/>
            <p:nvPr/>
          </p:nvSpPr>
          <p:spPr>
            <a:xfrm>
              <a:off x="3305173" y="6502369"/>
              <a:ext cx="146161" cy="368476"/>
            </a:xfrm>
            <a:custGeom>
              <a:avLst/>
              <a:gdLst>
                <a:gd name="connsiteX0" fmla="*/ 101602 w 146161"/>
                <a:gd name="connsiteY0" fmla="*/ 31 h 368476"/>
                <a:gd name="connsiteX1" fmla="*/ 146052 w 146161"/>
                <a:gd name="connsiteY1" fmla="*/ 139731 h 368476"/>
                <a:gd name="connsiteX2" fmla="*/ 114302 w 146161"/>
                <a:gd name="connsiteY2" fmla="*/ 228631 h 368476"/>
                <a:gd name="connsiteX3" fmla="*/ 117477 w 146161"/>
                <a:gd name="connsiteY3" fmla="*/ 260381 h 368476"/>
                <a:gd name="connsiteX4" fmla="*/ 101602 w 146161"/>
                <a:gd name="connsiteY4" fmla="*/ 285781 h 368476"/>
                <a:gd name="connsiteX5" fmla="*/ 2 w 146161"/>
                <a:gd name="connsiteY5" fmla="*/ 368331 h 368476"/>
                <a:gd name="connsiteX6" fmla="*/ 98427 w 146161"/>
                <a:gd name="connsiteY6" fmla="*/ 263556 h 368476"/>
                <a:gd name="connsiteX7" fmla="*/ 69852 w 146161"/>
                <a:gd name="connsiteY7" fmla="*/ 69881 h 368476"/>
                <a:gd name="connsiteX8" fmla="*/ 127002 w 146161"/>
                <a:gd name="connsiteY8" fmla="*/ 152431 h 368476"/>
                <a:gd name="connsiteX9" fmla="*/ 101602 w 146161"/>
                <a:gd name="connsiteY9" fmla="*/ 31 h 36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161" h="368476">
                  <a:moveTo>
                    <a:pt x="101602" y="31"/>
                  </a:moveTo>
                  <a:cubicBezTo>
                    <a:pt x="104777" y="-2086"/>
                    <a:pt x="143935" y="101631"/>
                    <a:pt x="146052" y="139731"/>
                  </a:cubicBezTo>
                  <a:cubicBezTo>
                    <a:pt x="148169" y="177831"/>
                    <a:pt x="119064" y="208523"/>
                    <a:pt x="114302" y="228631"/>
                  </a:cubicBezTo>
                  <a:cubicBezTo>
                    <a:pt x="109540" y="248739"/>
                    <a:pt x="119594" y="250856"/>
                    <a:pt x="117477" y="260381"/>
                  </a:cubicBezTo>
                  <a:cubicBezTo>
                    <a:pt x="115360" y="269906"/>
                    <a:pt x="121181" y="267789"/>
                    <a:pt x="101602" y="285781"/>
                  </a:cubicBezTo>
                  <a:cubicBezTo>
                    <a:pt x="82023" y="303773"/>
                    <a:pt x="531" y="372035"/>
                    <a:pt x="2" y="368331"/>
                  </a:cubicBezTo>
                  <a:cubicBezTo>
                    <a:pt x="-527" y="364627"/>
                    <a:pt x="86785" y="313298"/>
                    <a:pt x="98427" y="263556"/>
                  </a:cubicBezTo>
                  <a:cubicBezTo>
                    <a:pt x="110069" y="213814"/>
                    <a:pt x="65089" y="88402"/>
                    <a:pt x="69852" y="69881"/>
                  </a:cubicBezTo>
                  <a:cubicBezTo>
                    <a:pt x="74615" y="51360"/>
                    <a:pt x="121181" y="160898"/>
                    <a:pt x="127002" y="152431"/>
                  </a:cubicBezTo>
                  <a:cubicBezTo>
                    <a:pt x="132823" y="143964"/>
                    <a:pt x="98427" y="2148"/>
                    <a:pt x="101602" y="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A03EDDC4-9AE1-7350-BA73-9B4FDBEC1EA8}"/>
                </a:ext>
              </a:extLst>
            </p:cNvPr>
            <p:cNvSpPr/>
            <p:nvPr/>
          </p:nvSpPr>
          <p:spPr>
            <a:xfrm>
              <a:off x="3390874" y="6467251"/>
              <a:ext cx="110040" cy="346301"/>
            </a:xfrm>
            <a:custGeom>
              <a:avLst/>
              <a:gdLst>
                <a:gd name="connsiteX0" fmla="*/ 22251 w 110040"/>
                <a:gd name="connsiteY0" fmla="*/ 224 h 346301"/>
                <a:gd name="connsiteX1" fmla="*/ 85751 w 110040"/>
                <a:gd name="connsiteY1" fmla="*/ 146274 h 346301"/>
                <a:gd name="connsiteX2" fmla="*/ 69876 w 110040"/>
                <a:gd name="connsiteY2" fmla="*/ 257399 h 346301"/>
                <a:gd name="connsiteX3" fmla="*/ 79401 w 110040"/>
                <a:gd name="connsiteY3" fmla="*/ 238349 h 346301"/>
                <a:gd name="connsiteX4" fmla="*/ 26 w 110040"/>
                <a:gd name="connsiteY4" fmla="*/ 346299 h 346301"/>
                <a:gd name="connsiteX5" fmla="*/ 88926 w 110040"/>
                <a:gd name="connsiteY5" fmla="*/ 241524 h 346301"/>
                <a:gd name="connsiteX6" fmla="*/ 104801 w 110040"/>
                <a:gd name="connsiteY6" fmla="*/ 181199 h 346301"/>
                <a:gd name="connsiteX7" fmla="*/ 22251 w 110040"/>
                <a:gd name="connsiteY7" fmla="*/ 224 h 3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40" h="346301">
                  <a:moveTo>
                    <a:pt x="22251" y="224"/>
                  </a:moveTo>
                  <a:cubicBezTo>
                    <a:pt x="19076" y="-5597"/>
                    <a:pt x="77814" y="103412"/>
                    <a:pt x="85751" y="146274"/>
                  </a:cubicBezTo>
                  <a:cubicBezTo>
                    <a:pt x="93688" y="189136"/>
                    <a:pt x="70934" y="242053"/>
                    <a:pt x="69876" y="257399"/>
                  </a:cubicBezTo>
                  <a:cubicBezTo>
                    <a:pt x="68818" y="272745"/>
                    <a:pt x="91043" y="223533"/>
                    <a:pt x="79401" y="238349"/>
                  </a:cubicBezTo>
                  <a:cubicBezTo>
                    <a:pt x="67759" y="253165"/>
                    <a:pt x="-1561" y="345770"/>
                    <a:pt x="26" y="346299"/>
                  </a:cubicBezTo>
                  <a:cubicBezTo>
                    <a:pt x="1613" y="346828"/>
                    <a:pt x="71464" y="269041"/>
                    <a:pt x="88926" y="241524"/>
                  </a:cubicBezTo>
                  <a:cubicBezTo>
                    <a:pt x="106389" y="214007"/>
                    <a:pt x="116972" y="217711"/>
                    <a:pt x="104801" y="181199"/>
                  </a:cubicBezTo>
                  <a:cubicBezTo>
                    <a:pt x="92630" y="144687"/>
                    <a:pt x="25426" y="6045"/>
                    <a:pt x="22251" y="22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6C5C1A48-739A-F380-671A-7C91A3B7B11E}"/>
                </a:ext>
              </a:extLst>
            </p:cNvPr>
            <p:cNvSpPr/>
            <p:nvPr/>
          </p:nvSpPr>
          <p:spPr>
            <a:xfrm>
              <a:off x="3285854" y="6248325"/>
              <a:ext cx="101402" cy="246048"/>
            </a:xfrm>
            <a:custGeom>
              <a:avLst/>
              <a:gdLst>
                <a:gd name="connsiteX0" fmla="*/ 271 w 101402"/>
                <a:gd name="connsiteY0" fmla="*/ 75 h 246048"/>
                <a:gd name="connsiteX1" fmla="*/ 66946 w 101402"/>
                <a:gd name="connsiteY1" fmla="*/ 171525 h 246048"/>
                <a:gd name="connsiteX2" fmla="*/ 73296 w 101402"/>
                <a:gd name="connsiteY2" fmla="*/ 244550 h 246048"/>
                <a:gd name="connsiteX3" fmla="*/ 92346 w 101402"/>
                <a:gd name="connsiteY3" fmla="*/ 111200 h 246048"/>
                <a:gd name="connsiteX4" fmla="*/ 95521 w 101402"/>
                <a:gd name="connsiteY4" fmla="*/ 193750 h 246048"/>
                <a:gd name="connsiteX5" fmla="*/ 271 w 101402"/>
                <a:gd name="connsiteY5" fmla="*/ 75 h 24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02" h="246048">
                  <a:moveTo>
                    <a:pt x="271" y="75"/>
                  </a:moveTo>
                  <a:cubicBezTo>
                    <a:pt x="-4491" y="-3629"/>
                    <a:pt x="54775" y="130779"/>
                    <a:pt x="66946" y="171525"/>
                  </a:cubicBezTo>
                  <a:cubicBezTo>
                    <a:pt x="79117" y="212271"/>
                    <a:pt x="69063" y="254604"/>
                    <a:pt x="73296" y="244550"/>
                  </a:cubicBezTo>
                  <a:cubicBezTo>
                    <a:pt x="77529" y="234496"/>
                    <a:pt x="88642" y="119667"/>
                    <a:pt x="92346" y="111200"/>
                  </a:cubicBezTo>
                  <a:cubicBezTo>
                    <a:pt x="96050" y="102733"/>
                    <a:pt x="108750" y="206979"/>
                    <a:pt x="95521" y="193750"/>
                  </a:cubicBezTo>
                  <a:cubicBezTo>
                    <a:pt x="82292" y="180521"/>
                    <a:pt x="5033" y="3779"/>
                    <a:pt x="271" y="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465FDD12-E7E2-467B-CA8D-44887BE32664}"/>
                </a:ext>
              </a:extLst>
            </p:cNvPr>
            <p:cNvSpPr/>
            <p:nvPr/>
          </p:nvSpPr>
          <p:spPr>
            <a:xfrm>
              <a:off x="3032071" y="6365037"/>
              <a:ext cx="103095" cy="775737"/>
            </a:xfrm>
            <a:custGeom>
              <a:avLst/>
              <a:gdLst>
                <a:gd name="connsiteX0" fmla="*/ 54 w 103095"/>
                <a:gd name="connsiteY0" fmla="*/ 838 h 775737"/>
                <a:gd name="connsiteX1" fmla="*/ 44504 w 103095"/>
                <a:gd name="connsiteY1" fmla="*/ 610438 h 775737"/>
                <a:gd name="connsiteX2" fmla="*/ 73079 w 103095"/>
                <a:gd name="connsiteY2" fmla="*/ 540588 h 775737"/>
                <a:gd name="connsiteX3" fmla="*/ 101654 w 103095"/>
                <a:gd name="connsiteY3" fmla="*/ 766013 h 775737"/>
                <a:gd name="connsiteX4" fmla="*/ 25454 w 103095"/>
                <a:gd name="connsiteY4" fmla="*/ 162763 h 775737"/>
                <a:gd name="connsiteX5" fmla="*/ 54029 w 103095"/>
                <a:gd name="connsiteY5" fmla="*/ 470738 h 775737"/>
                <a:gd name="connsiteX6" fmla="*/ 54 w 103095"/>
                <a:gd name="connsiteY6" fmla="*/ 838 h 77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95" h="775737">
                  <a:moveTo>
                    <a:pt x="54" y="838"/>
                  </a:moveTo>
                  <a:cubicBezTo>
                    <a:pt x="-1534" y="24121"/>
                    <a:pt x="32333" y="520480"/>
                    <a:pt x="44504" y="610438"/>
                  </a:cubicBezTo>
                  <a:cubicBezTo>
                    <a:pt x="56675" y="700396"/>
                    <a:pt x="63554" y="514659"/>
                    <a:pt x="73079" y="540588"/>
                  </a:cubicBezTo>
                  <a:cubicBezTo>
                    <a:pt x="82604" y="566517"/>
                    <a:pt x="109591" y="828984"/>
                    <a:pt x="101654" y="766013"/>
                  </a:cubicBezTo>
                  <a:cubicBezTo>
                    <a:pt x="93717" y="703042"/>
                    <a:pt x="33391" y="211975"/>
                    <a:pt x="25454" y="162763"/>
                  </a:cubicBezTo>
                  <a:cubicBezTo>
                    <a:pt x="17517" y="113551"/>
                    <a:pt x="57733" y="494551"/>
                    <a:pt x="54029" y="470738"/>
                  </a:cubicBezTo>
                  <a:cubicBezTo>
                    <a:pt x="50325" y="446926"/>
                    <a:pt x="1642" y="-22445"/>
                    <a:pt x="54" y="8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EE875781-3E0B-A6A0-A5F3-FBACC5AF1C7C}"/>
                </a:ext>
              </a:extLst>
            </p:cNvPr>
            <p:cNvSpPr/>
            <p:nvPr/>
          </p:nvSpPr>
          <p:spPr>
            <a:xfrm>
              <a:off x="3383858" y="6747977"/>
              <a:ext cx="105245" cy="574790"/>
            </a:xfrm>
            <a:custGeom>
              <a:avLst/>
              <a:gdLst>
                <a:gd name="connsiteX0" fmla="*/ 32442 w 105245"/>
                <a:gd name="connsiteY0" fmla="*/ 71923 h 574790"/>
                <a:gd name="connsiteX1" fmla="*/ 64192 w 105245"/>
                <a:gd name="connsiteY1" fmla="*/ 551348 h 574790"/>
                <a:gd name="connsiteX2" fmla="*/ 102292 w 105245"/>
                <a:gd name="connsiteY2" fmla="*/ 465623 h 574790"/>
                <a:gd name="connsiteX3" fmla="*/ 99117 w 105245"/>
                <a:gd name="connsiteY3" fmla="*/ 160823 h 574790"/>
                <a:gd name="connsiteX4" fmla="*/ 70542 w 105245"/>
                <a:gd name="connsiteY4" fmla="*/ 392598 h 574790"/>
                <a:gd name="connsiteX5" fmla="*/ 692 w 105245"/>
                <a:gd name="connsiteY5" fmla="*/ 30648 h 574790"/>
                <a:gd name="connsiteX6" fmla="*/ 32442 w 105245"/>
                <a:gd name="connsiteY6" fmla="*/ 71923 h 5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45" h="574790">
                  <a:moveTo>
                    <a:pt x="32442" y="71923"/>
                  </a:moveTo>
                  <a:cubicBezTo>
                    <a:pt x="43025" y="158706"/>
                    <a:pt x="52550" y="485731"/>
                    <a:pt x="64192" y="551348"/>
                  </a:cubicBezTo>
                  <a:cubicBezTo>
                    <a:pt x="75834" y="616965"/>
                    <a:pt x="96471" y="530710"/>
                    <a:pt x="102292" y="465623"/>
                  </a:cubicBezTo>
                  <a:cubicBezTo>
                    <a:pt x="108113" y="400536"/>
                    <a:pt x="104409" y="172994"/>
                    <a:pt x="99117" y="160823"/>
                  </a:cubicBezTo>
                  <a:cubicBezTo>
                    <a:pt x="93825" y="148652"/>
                    <a:pt x="86946" y="414294"/>
                    <a:pt x="70542" y="392598"/>
                  </a:cubicBezTo>
                  <a:cubicBezTo>
                    <a:pt x="54138" y="370902"/>
                    <a:pt x="5984" y="77215"/>
                    <a:pt x="692" y="30648"/>
                  </a:cubicBezTo>
                  <a:cubicBezTo>
                    <a:pt x="-4600" y="-15919"/>
                    <a:pt x="21859" y="-14860"/>
                    <a:pt x="32442" y="719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6F35AF1F-BE95-BE36-51FA-57BD8EB9F45A}"/>
                </a:ext>
              </a:extLst>
            </p:cNvPr>
            <p:cNvSpPr/>
            <p:nvPr/>
          </p:nvSpPr>
          <p:spPr>
            <a:xfrm>
              <a:off x="3858994" y="7867718"/>
              <a:ext cx="640263" cy="1419179"/>
            </a:xfrm>
            <a:custGeom>
              <a:avLst/>
              <a:gdLst>
                <a:gd name="connsiteX0" fmla="*/ 636806 w 640263"/>
                <a:gd name="connsiteY0" fmla="*/ 9457 h 1419179"/>
                <a:gd name="connsiteX1" fmla="*/ 449481 w 640263"/>
                <a:gd name="connsiteY1" fmla="*/ 1022282 h 1419179"/>
                <a:gd name="connsiteX2" fmla="*/ 401856 w 640263"/>
                <a:gd name="connsiteY2" fmla="*/ 946082 h 1419179"/>
                <a:gd name="connsiteX3" fmla="*/ 141506 w 640263"/>
                <a:gd name="connsiteY3" fmla="*/ 1314382 h 1419179"/>
                <a:gd name="connsiteX4" fmla="*/ 246281 w 640263"/>
                <a:gd name="connsiteY4" fmla="*/ 1355657 h 1419179"/>
                <a:gd name="connsiteX5" fmla="*/ 265331 w 640263"/>
                <a:gd name="connsiteY5" fmla="*/ 1393757 h 1419179"/>
                <a:gd name="connsiteX6" fmla="*/ 639981 w 640263"/>
                <a:gd name="connsiteY6" fmla="*/ 1266757 h 1419179"/>
                <a:gd name="connsiteX7" fmla="*/ 198656 w 640263"/>
                <a:gd name="connsiteY7" fmla="*/ 1419157 h 1419179"/>
                <a:gd name="connsiteX8" fmla="*/ 100231 w 640263"/>
                <a:gd name="connsiteY8" fmla="*/ 1254057 h 1419179"/>
                <a:gd name="connsiteX9" fmla="*/ 4981 w 640263"/>
                <a:gd name="connsiteY9" fmla="*/ 1082607 h 1419179"/>
                <a:gd name="connsiteX10" fmla="*/ 262156 w 640263"/>
                <a:gd name="connsiteY10" fmla="*/ 1108007 h 1419179"/>
                <a:gd name="connsiteX11" fmla="*/ 347881 w 640263"/>
                <a:gd name="connsiteY11" fmla="*/ 1019107 h 1419179"/>
                <a:gd name="connsiteX12" fmla="*/ 478056 w 640263"/>
                <a:gd name="connsiteY12" fmla="*/ 396807 h 1419179"/>
                <a:gd name="connsiteX13" fmla="*/ 408206 w 640263"/>
                <a:gd name="connsiteY13" fmla="*/ 714307 h 1419179"/>
                <a:gd name="connsiteX14" fmla="*/ 579656 w 640263"/>
                <a:gd name="connsiteY14" fmla="*/ 234882 h 1419179"/>
                <a:gd name="connsiteX15" fmla="*/ 560606 w 640263"/>
                <a:gd name="connsiteY15" fmla="*/ 914332 h 1419179"/>
                <a:gd name="connsiteX16" fmla="*/ 608231 w 640263"/>
                <a:gd name="connsiteY16" fmla="*/ 311082 h 1419179"/>
                <a:gd name="connsiteX17" fmla="*/ 519331 w 640263"/>
                <a:gd name="connsiteY17" fmla="*/ 504757 h 1419179"/>
                <a:gd name="connsiteX18" fmla="*/ 636806 w 640263"/>
                <a:gd name="connsiteY18" fmla="*/ 9457 h 141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63" h="1419179">
                  <a:moveTo>
                    <a:pt x="636806" y="9457"/>
                  </a:moveTo>
                  <a:cubicBezTo>
                    <a:pt x="625164" y="95711"/>
                    <a:pt x="488639" y="866178"/>
                    <a:pt x="449481" y="1022282"/>
                  </a:cubicBezTo>
                  <a:cubicBezTo>
                    <a:pt x="410323" y="1178386"/>
                    <a:pt x="453185" y="897399"/>
                    <a:pt x="401856" y="946082"/>
                  </a:cubicBezTo>
                  <a:cubicBezTo>
                    <a:pt x="350527" y="994765"/>
                    <a:pt x="167435" y="1246120"/>
                    <a:pt x="141506" y="1314382"/>
                  </a:cubicBezTo>
                  <a:cubicBezTo>
                    <a:pt x="115577" y="1382644"/>
                    <a:pt x="225643" y="1342428"/>
                    <a:pt x="246281" y="1355657"/>
                  </a:cubicBezTo>
                  <a:cubicBezTo>
                    <a:pt x="266919" y="1368886"/>
                    <a:pt x="199714" y="1408574"/>
                    <a:pt x="265331" y="1393757"/>
                  </a:cubicBezTo>
                  <a:cubicBezTo>
                    <a:pt x="330948" y="1378940"/>
                    <a:pt x="651094" y="1262524"/>
                    <a:pt x="639981" y="1266757"/>
                  </a:cubicBezTo>
                  <a:cubicBezTo>
                    <a:pt x="628868" y="1270990"/>
                    <a:pt x="288614" y="1421274"/>
                    <a:pt x="198656" y="1419157"/>
                  </a:cubicBezTo>
                  <a:cubicBezTo>
                    <a:pt x="108698" y="1417040"/>
                    <a:pt x="132510" y="1310149"/>
                    <a:pt x="100231" y="1254057"/>
                  </a:cubicBezTo>
                  <a:cubicBezTo>
                    <a:pt x="67952" y="1197965"/>
                    <a:pt x="-22006" y="1106949"/>
                    <a:pt x="4981" y="1082607"/>
                  </a:cubicBezTo>
                  <a:cubicBezTo>
                    <a:pt x="31968" y="1058265"/>
                    <a:pt x="205006" y="1118590"/>
                    <a:pt x="262156" y="1108007"/>
                  </a:cubicBezTo>
                  <a:cubicBezTo>
                    <a:pt x="319306" y="1097424"/>
                    <a:pt x="311898" y="1137640"/>
                    <a:pt x="347881" y="1019107"/>
                  </a:cubicBezTo>
                  <a:cubicBezTo>
                    <a:pt x="383864" y="900574"/>
                    <a:pt x="468002" y="447607"/>
                    <a:pt x="478056" y="396807"/>
                  </a:cubicBezTo>
                  <a:cubicBezTo>
                    <a:pt x="488110" y="346007"/>
                    <a:pt x="391273" y="741295"/>
                    <a:pt x="408206" y="714307"/>
                  </a:cubicBezTo>
                  <a:cubicBezTo>
                    <a:pt x="425139" y="687320"/>
                    <a:pt x="554256" y="201545"/>
                    <a:pt x="579656" y="234882"/>
                  </a:cubicBezTo>
                  <a:cubicBezTo>
                    <a:pt x="605056" y="268219"/>
                    <a:pt x="555843" y="901632"/>
                    <a:pt x="560606" y="914332"/>
                  </a:cubicBezTo>
                  <a:cubicBezTo>
                    <a:pt x="565369" y="927032"/>
                    <a:pt x="615110" y="379344"/>
                    <a:pt x="608231" y="311082"/>
                  </a:cubicBezTo>
                  <a:cubicBezTo>
                    <a:pt x="601352" y="242820"/>
                    <a:pt x="511923" y="555557"/>
                    <a:pt x="519331" y="504757"/>
                  </a:cubicBezTo>
                  <a:cubicBezTo>
                    <a:pt x="526739" y="453957"/>
                    <a:pt x="648448" y="-76797"/>
                    <a:pt x="636806" y="94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EA3E8D7E-3E1A-CA07-C77D-22E916B97B7B}"/>
                </a:ext>
              </a:extLst>
            </p:cNvPr>
            <p:cNvSpPr/>
            <p:nvPr/>
          </p:nvSpPr>
          <p:spPr>
            <a:xfrm>
              <a:off x="4231846" y="5419522"/>
              <a:ext cx="448563" cy="1493338"/>
            </a:xfrm>
            <a:custGeom>
              <a:avLst/>
              <a:gdLst>
                <a:gd name="connsiteX0" fmla="*/ 311579 w 448563"/>
                <a:gd name="connsiteY0" fmla="*/ 203 h 1493338"/>
                <a:gd name="connsiteX1" fmla="*/ 9954 w 448563"/>
                <a:gd name="connsiteY1" fmla="*/ 768553 h 1493338"/>
                <a:gd name="connsiteX2" fmla="*/ 127429 w 448563"/>
                <a:gd name="connsiteY2" fmla="*/ 660603 h 1493338"/>
                <a:gd name="connsiteX3" fmla="*/ 89329 w 448563"/>
                <a:gd name="connsiteY3" fmla="*/ 1038428 h 1493338"/>
                <a:gd name="connsiteX4" fmla="*/ 429 w 448563"/>
                <a:gd name="connsiteY4" fmla="*/ 1492453 h 1493338"/>
                <a:gd name="connsiteX5" fmla="*/ 67104 w 448563"/>
                <a:gd name="connsiteY5" fmla="*/ 1133678 h 1493338"/>
                <a:gd name="connsiteX6" fmla="*/ 302054 w 448563"/>
                <a:gd name="connsiteY6" fmla="*/ 447878 h 1493338"/>
                <a:gd name="connsiteX7" fmla="*/ 114729 w 448563"/>
                <a:gd name="connsiteY7" fmla="*/ 670128 h 1493338"/>
                <a:gd name="connsiteX8" fmla="*/ 448104 w 448563"/>
                <a:gd name="connsiteY8" fmla="*/ 60528 h 1493338"/>
                <a:gd name="connsiteX9" fmla="*/ 29004 w 448563"/>
                <a:gd name="connsiteY9" fmla="*/ 686003 h 1493338"/>
                <a:gd name="connsiteX10" fmla="*/ 311579 w 448563"/>
                <a:gd name="connsiteY10" fmla="*/ 203 h 149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63" h="1493338">
                  <a:moveTo>
                    <a:pt x="311579" y="203"/>
                  </a:moveTo>
                  <a:cubicBezTo>
                    <a:pt x="308404" y="13961"/>
                    <a:pt x="40646" y="658486"/>
                    <a:pt x="9954" y="768553"/>
                  </a:cubicBezTo>
                  <a:cubicBezTo>
                    <a:pt x="-20738" y="878620"/>
                    <a:pt x="114200" y="615624"/>
                    <a:pt x="127429" y="660603"/>
                  </a:cubicBezTo>
                  <a:cubicBezTo>
                    <a:pt x="140658" y="705582"/>
                    <a:pt x="110496" y="899786"/>
                    <a:pt x="89329" y="1038428"/>
                  </a:cubicBezTo>
                  <a:cubicBezTo>
                    <a:pt x="68162" y="1177070"/>
                    <a:pt x="4133" y="1476578"/>
                    <a:pt x="429" y="1492453"/>
                  </a:cubicBezTo>
                  <a:cubicBezTo>
                    <a:pt x="-3275" y="1508328"/>
                    <a:pt x="16833" y="1307774"/>
                    <a:pt x="67104" y="1133678"/>
                  </a:cubicBezTo>
                  <a:cubicBezTo>
                    <a:pt x="117375" y="959582"/>
                    <a:pt x="294117" y="525136"/>
                    <a:pt x="302054" y="447878"/>
                  </a:cubicBezTo>
                  <a:cubicBezTo>
                    <a:pt x="309991" y="370620"/>
                    <a:pt x="90387" y="734686"/>
                    <a:pt x="114729" y="670128"/>
                  </a:cubicBezTo>
                  <a:cubicBezTo>
                    <a:pt x="139071" y="605570"/>
                    <a:pt x="462391" y="57882"/>
                    <a:pt x="448104" y="60528"/>
                  </a:cubicBezTo>
                  <a:cubicBezTo>
                    <a:pt x="433817" y="63174"/>
                    <a:pt x="49112" y="696586"/>
                    <a:pt x="29004" y="686003"/>
                  </a:cubicBezTo>
                  <a:cubicBezTo>
                    <a:pt x="8896" y="675420"/>
                    <a:pt x="314754" y="-13555"/>
                    <a:pt x="311579" y="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31F7BEA0-04CD-941A-9563-66C9E26F2DB8}"/>
                </a:ext>
              </a:extLst>
            </p:cNvPr>
            <p:cNvSpPr/>
            <p:nvPr/>
          </p:nvSpPr>
          <p:spPr>
            <a:xfrm>
              <a:off x="3189712" y="7218778"/>
              <a:ext cx="598876" cy="360260"/>
            </a:xfrm>
            <a:custGeom>
              <a:avLst/>
              <a:gdLst>
                <a:gd name="connsiteX0" fmla="*/ 1163 w 598876"/>
                <a:gd name="connsiteY0" fmla="*/ 1172 h 360260"/>
                <a:gd name="connsiteX1" fmla="*/ 302788 w 598876"/>
                <a:gd name="connsiteY1" fmla="*/ 140872 h 360260"/>
                <a:gd name="connsiteX2" fmla="*/ 280563 w 598876"/>
                <a:gd name="connsiteY2" fmla="*/ 90072 h 360260"/>
                <a:gd name="connsiteX3" fmla="*/ 439313 w 598876"/>
                <a:gd name="connsiteY3" fmla="*/ 274222 h 360260"/>
                <a:gd name="connsiteX4" fmla="*/ 436138 w 598876"/>
                <a:gd name="connsiteY4" fmla="*/ 236122 h 360260"/>
                <a:gd name="connsiteX5" fmla="*/ 598063 w 598876"/>
                <a:gd name="connsiteY5" fmla="*/ 359947 h 360260"/>
                <a:gd name="connsiteX6" fmla="*/ 502813 w 598876"/>
                <a:gd name="connsiteY6" fmla="*/ 274222 h 360260"/>
                <a:gd name="connsiteX7" fmla="*/ 264688 w 598876"/>
                <a:gd name="connsiteY7" fmla="*/ 58322 h 360260"/>
                <a:gd name="connsiteX8" fmla="*/ 267863 w 598876"/>
                <a:gd name="connsiteY8" fmla="*/ 77372 h 360260"/>
                <a:gd name="connsiteX9" fmla="*/ 121813 w 598876"/>
                <a:gd name="connsiteY9" fmla="*/ 20222 h 360260"/>
                <a:gd name="connsiteX10" fmla="*/ 194838 w 598876"/>
                <a:gd name="connsiteY10" fmla="*/ 71022 h 360260"/>
                <a:gd name="connsiteX11" fmla="*/ 1163 w 598876"/>
                <a:gd name="connsiteY11" fmla="*/ 1172 h 3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76" h="360260">
                  <a:moveTo>
                    <a:pt x="1163" y="1172"/>
                  </a:moveTo>
                  <a:cubicBezTo>
                    <a:pt x="19155" y="12814"/>
                    <a:pt x="256221" y="126055"/>
                    <a:pt x="302788" y="140872"/>
                  </a:cubicBezTo>
                  <a:cubicBezTo>
                    <a:pt x="349355" y="155689"/>
                    <a:pt x="257809" y="67847"/>
                    <a:pt x="280563" y="90072"/>
                  </a:cubicBezTo>
                  <a:cubicBezTo>
                    <a:pt x="303317" y="112297"/>
                    <a:pt x="413384" y="249880"/>
                    <a:pt x="439313" y="274222"/>
                  </a:cubicBezTo>
                  <a:cubicBezTo>
                    <a:pt x="465242" y="298564"/>
                    <a:pt x="409680" y="221835"/>
                    <a:pt x="436138" y="236122"/>
                  </a:cubicBezTo>
                  <a:cubicBezTo>
                    <a:pt x="462596" y="250409"/>
                    <a:pt x="586951" y="353597"/>
                    <a:pt x="598063" y="359947"/>
                  </a:cubicBezTo>
                  <a:cubicBezTo>
                    <a:pt x="609175" y="366297"/>
                    <a:pt x="502813" y="274222"/>
                    <a:pt x="502813" y="274222"/>
                  </a:cubicBezTo>
                  <a:cubicBezTo>
                    <a:pt x="447251" y="223951"/>
                    <a:pt x="303846" y="91130"/>
                    <a:pt x="264688" y="58322"/>
                  </a:cubicBezTo>
                  <a:cubicBezTo>
                    <a:pt x="225530" y="25514"/>
                    <a:pt x="291675" y="83722"/>
                    <a:pt x="267863" y="77372"/>
                  </a:cubicBezTo>
                  <a:cubicBezTo>
                    <a:pt x="244051" y="71022"/>
                    <a:pt x="133984" y="21280"/>
                    <a:pt x="121813" y="20222"/>
                  </a:cubicBezTo>
                  <a:cubicBezTo>
                    <a:pt x="109642" y="19164"/>
                    <a:pt x="210184" y="73668"/>
                    <a:pt x="194838" y="71022"/>
                  </a:cubicBezTo>
                  <a:cubicBezTo>
                    <a:pt x="179492" y="68376"/>
                    <a:pt x="-16829" y="-10470"/>
                    <a:pt x="1163" y="11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45182C0A-F241-D9EA-3393-ABA12C956F9F}"/>
                </a:ext>
              </a:extLst>
            </p:cNvPr>
            <p:cNvSpPr/>
            <p:nvPr/>
          </p:nvSpPr>
          <p:spPr>
            <a:xfrm>
              <a:off x="3587672" y="7496108"/>
              <a:ext cx="450179" cy="442062"/>
            </a:xfrm>
            <a:custGeom>
              <a:avLst/>
              <a:gdLst>
                <a:gd name="connsiteX0" fmla="*/ 78 w 450179"/>
                <a:gd name="connsiteY0" fmla="*/ 67 h 442062"/>
                <a:gd name="connsiteX1" fmla="*/ 158828 w 450179"/>
                <a:gd name="connsiteY1" fmla="*/ 79442 h 442062"/>
                <a:gd name="connsiteX2" fmla="*/ 203278 w 450179"/>
                <a:gd name="connsiteY2" fmla="*/ 200092 h 442062"/>
                <a:gd name="connsiteX3" fmla="*/ 206453 w 450179"/>
                <a:gd name="connsiteY3" fmla="*/ 171517 h 442062"/>
                <a:gd name="connsiteX4" fmla="*/ 339803 w 450179"/>
                <a:gd name="connsiteY4" fmla="*/ 320742 h 442062"/>
                <a:gd name="connsiteX5" fmla="*/ 273128 w 450179"/>
                <a:gd name="connsiteY5" fmla="*/ 279467 h 442062"/>
                <a:gd name="connsiteX6" fmla="*/ 447753 w 450179"/>
                <a:gd name="connsiteY6" fmla="*/ 441392 h 442062"/>
                <a:gd name="connsiteX7" fmla="*/ 362028 w 450179"/>
                <a:gd name="connsiteY7" fmla="*/ 327092 h 442062"/>
                <a:gd name="connsiteX8" fmla="*/ 181053 w 450179"/>
                <a:gd name="connsiteY8" fmla="*/ 92142 h 442062"/>
                <a:gd name="connsiteX9" fmla="*/ 78 w 450179"/>
                <a:gd name="connsiteY9" fmla="*/ 67 h 44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179" h="442062">
                  <a:moveTo>
                    <a:pt x="78" y="67"/>
                  </a:moveTo>
                  <a:cubicBezTo>
                    <a:pt x="-3626" y="-2050"/>
                    <a:pt x="124961" y="46105"/>
                    <a:pt x="158828" y="79442"/>
                  </a:cubicBezTo>
                  <a:cubicBezTo>
                    <a:pt x="192695" y="112779"/>
                    <a:pt x="195341" y="184746"/>
                    <a:pt x="203278" y="200092"/>
                  </a:cubicBezTo>
                  <a:cubicBezTo>
                    <a:pt x="211215" y="215438"/>
                    <a:pt x="183699" y="151409"/>
                    <a:pt x="206453" y="171517"/>
                  </a:cubicBezTo>
                  <a:cubicBezTo>
                    <a:pt x="229207" y="191625"/>
                    <a:pt x="328691" y="302751"/>
                    <a:pt x="339803" y="320742"/>
                  </a:cubicBezTo>
                  <a:cubicBezTo>
                    <a:pt x="350915" y="338733"/>
                    <a:pt x="255136" y="259359"/>
                    <a:pt x="273128" y="279467"/>
                  </a:cubicBezTo>
                  <a:cubicBezTo>
                    <a:pt x="291120" y="299575"/>
                    <a:pt x="432936" y="433455"/>
                    <a:pt x="447753" y="441392"/>
                  </a:cubicBezTo>
                  <a:cubicBezTo>
                    <a:pt x="462570" y="449330"/>
                    <a:pt x="406478" y="385300"/>
                    <a:pt x="362028" y="327092"/>
                  </a:cubicBezTo>
                  <a:cubicBezTo>
                    <a:pt x="317578" y="268884"/>
                    <a:pt x="235557" y="146646"/>
                    <a:pt x="181053" y="92142"/>
                  </a:cubicBezTo>
                  <a:cubicBezTo>
                    <a:pt x="126549" y="37638"/>
                    <a:pt x="3782" y="2184"/>
                    <a:pt x="78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828DCAE8-C578-39E8-C343-399D91380378}"/>
                </a:ext>
              </a:extLst>
            </p:cNvPr>
            <p:cNvSpPr/>
            <p:nvPr/>
          </p:nvSpPr>
          <p:spPr>
            <a:xfrm>
              <a:off x="3173959" y="7200892"/>
              <a:ext cx="388476" cy="429994"/>
            </a:xfrm>
            <a:custGeom>
              <a:avLst/>
              <a:gdLst>
                <a:gd name="connsiteX0" fmla="*/ 1041 w 388476"/>
                <a:gd name="connsiteY0" fmla="*/ 8 h 429994"/>
                <a:gd name="connsiteX1" fmla="*/ 74066 w 388476"/>
                <a:gd name="connsiteY1" fmla="*/ 123833 h 429994"/>
                <a:gd name="connsiteX2" fmla="*/ 42316 w 388476"/>
                <a:gd name="connsiteY2" fmla="*/ 133358 h 429994"/>
                <a:gd name="connsiteX3" fmla="*/ 226466 w 388476"/>
                <a:gd name="connsiteY3" fmla="*/ 180983 h 429994"/>
                <a:gd name="connsiteX4" fmla="*/ 204241 w 388476"/>
                <a:gd name="connsiteY4" fmla="*/ 165108 h 429994"/>
                <a:gd name="connsiteX5" fmla="*/ 318541 w 388476"/>
                <a:gd name="connsiteY5" fmla="*/ 279408 h 429994"/>
                <a:gd name="connsiteX6" fmla="*/ 283616 w 388476"/>
                <a:gd name="connsiteY6" fmla="*/ 349258 h 429994"/>
                <a:gd name="connsiteX7" fmla="*/ 159791 w 388476"/>
                <a:gd name="connsiteY7" fmla="*/ 428633 h 429994"/>
                <a:gd name="connsiteX8" fmla="*/ 331241 w 388476"/>
                <a:gd name="connsiteY8" fmla="*/ 279408 h 429994"/>
                <a:gd name="connsiteX9" fmla="*/ 388391 w 388476"/>
                <a:gd name="connsiteY9" fmla="*/ 266708 h 429994"/>
                <a:gd name="connsiteX10" fmla="*/ 321716 w 388476"/>
                <a:gd name="connsiteY10" fmla="*/ 212733 h 429994"/>
                <a:gd name="connsiteX11" fmla="*/ 232816 w 388476"/>
                <a:gd name="connsiteY11" fmla="*/ 155583 h 429994"/>
                <a:gd name="connsiteX12" fmla="*/ 77241 w 388476"/>
                <a:gd name="connsiteY12" fmla="*/ 158758 h 429994"/>
                <a:gd name="connsiteX13" fmla="*/ 32791 w 388476"/>
                <a:gd name="connsiteY13" fmla="*/ 130183 h 429994"/>
                <a:gd name="connsiteX14" fmla="*/ 1041 w 388476"/>
                <a:gd name="connsiteY14" fmla="*/ 8 h 42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476" h="429994">
                  <a:moveTo>
                    <a:pt x="1041" y="8"/>
                  </a:moveTo>
                  <a:cubicBezTo>
                    <a:pt x="7920" y="-1050"/>
                    <a:pt x="67187" y="101608"/>
                    <a:pt x="74066" y="123833"/>
                  </a:cubicBezTo>
                  <a:cubicBezTo>
                    <a:pt x="80945" y="146058"/>
                    <a:pt x="16916" y="123833"/>
                    <a:pt x="42316" y="133358"/>
                  </a:cubicBezTo>
                  <a:cubicBezTo>
                    <a:pt x="67716" y="142883"/>
                    <a:pt x="199479" y="175691"/>
                    <a:pt x="226466" y="180983"/>
                  </a:cubicBezTo>
                  <a:cubicBezTo>
                    <a:pt x="253454" y="186275"/>
                    <a:pt x="188895" y="148704"/>
                    <a:pt x="204241" y="165108"/>
                  </a:cubicBezTo>
                  <a:cubicBezTo>
                    <a:pt x="219587" y="181512"/>
                    <a:pt x="305312" y="248716"/>
                    <a:pt x="318541" y="279408"/>
                  </a:cubicBezTo>
                  <a:cubicBezTo>
                    <a:pt x="331770" y="310100"/>
                    <a:pt x="310074" y="324387"/>
                    <a:pt x="283616" y="349258"/>
                  </a:cubicBezTo>
                  <a:cubicBezTo>
                    <a:pt x="257158" y="374129"/>
                    <a:pt x="151854" y="440275"/>
                    <a:pt x="159791" y="428633"/>
                  </a:cubicBezTo>
                  <a:cubicBezTo>
                    <a:pt x="167729" y="416991"/>
                    <a:pt x="293141" y="306395"/>
                    <a:pt x="331241" y="279408"/>
                  </a:cubicBezTo>
                  <a:cubicBezTo>
                    <a:pt x="369341" y="252421"/>
                    <a:pt x="389978" y="277820"/>
                    <a:pt x="388391" y="266708"/>
                  </a:cubicBezTo>
                  <a:cubicBezTo>
                    <a:pt x="386804" y="255596"/>
                    <a:pt x="347645" y="231254"/>
                    <a:pt x="321716" y="212733"/>
                  </a:cubicBezTo>
                  <a:cubicBezTo>
                    <a:pt x="295787" y="194212"/>
                    <a:pt x="273562" y="164579"/>
                    <a:pt x="232816" y="155583"/>
                  </a:cubicBezTo>
                  <a:cubicBezTo>
                    <a:pt x="192070" y="146587"/>
                    <a:pt x="110579" y="162991"/>
                    <a:pt x="77241" y="158758"/>
                  </a:cubicBezTo>
                  <a:cubicBezTo>
                    <a:pt x="43903" y="154525"/>
                    <a:pt x="42316" y="153996"/>
                    <a:pt x="32791" y="130183"/>
                  </a:cubicBezTo>
                  <a:cubicBezTo>
                    <a:pt x="23266" y="106371"/>
                    <a:pt x="-5838" y="1066"/>
                    <a:pt x="1041" y="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20811D7E-5094-0759-ACC0-137A8765C4E4}"/>
                </a:ext>
              </a:extLst>
            </p:cNvPr>
            <p:cNvSpPr/>
            <p:nvPr/>
          </p:nvSpPr>
          <p:spPr>
            <a:xfrm>
              <a:off x="3284806" y="7930949"/>
              <a:ext cx="588944" cy="593955"/>
            </a:xfrm>
            <a:custGeom>
              <a:avLst/>
              <a:gdLst>
                <a:gd name="connsiteX0" fmla="*/ 17194 w 588944"/>
                <a:gd name="connsiteY0" fmla="*/ 16076 h 593955"/>
                <a:gd name="connsiteX1" fmla="*/ 414069 w 588944"/>
                <a:gd name="connsiteY1" fmla="*/ 368501 h 593955"/>
                <a:gd name="connsiteX2" fmla="*/ 369619 w 588944"/>
                <a:gd name="connsiteY2" fmla="*/ 305001 h 593955"/>
                <a:gd name="connsiteX3" fmla="*/ 452169 w 588944"/>
                <a:gd name="connsiteY3" fmla="*/ 403426 h 593955"/>
                <a:gd name="connsiteX4" fmla="*/ 480744 w 588944"/>
                <a:gd name="connsiteY4" fmla="*/ 451051 h 593955"/>
                <a:gd name="connsiteX5" fmla="*/ 588694 w 588944"/>
                <a:gd name="connsiteY5" fmla="*/ 593926 h 593955"/>
                <a:gd name="connsiteX6" fmla="*/ 512494 w 588944"/>
                <a:gd name="connsiteY6" fmla="*/ 438351 h 593955"/>
                <a:gd name="connsiteX7" fmla="*/ 582344 w 588944"/>
                <a:gd name="connsiteY7" fmla="*/ 409776 h 593955"/>
                <a:gd name="connsiteX8" fmla="*/ 474394 w 588944"/>
                <a:gd name="connsiteY8" fmla="*/ 390726 h 593955"/>
                <a:gd name="connsiteX9" fmla="*/ 182294 w 588944"/>
                <a:gd name="connsiteY9" fmla="*/ 193876 h 593955"/>
                <a:gd name="connsiteX10" fmla="*/ 83869 w 588944"/>
                <a:gd name="connsiteY10" fmla="*/ 73226 h 593955"/>
                <a:gd name="connsiteX11" fmla="*/ 17194 w 588944"/>
                <a:gd name="connsiteY11" fmla="*/ 16076 h 5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8944" h="593955">
                  <a:moveTo>
                    <a:pt x="17194" y="16076"/>
                  </a:moveTo>
                  <a:cubicBezTo>
                    <a:pt x="72227" y="65289"/>
                    <a:pt x="355332" y="320347"/>
                    <a:pt x="414069" y="368501"/>
                  </a:cubicBezTo>
                  <a:cubicBezTo>
                    <a:pt x="472806" y="416655"/>
                    <a:pt x="363269" y="299180"/>
                    <a:pt x="369619" y="305001"/>
                  </a:cubicBezTo>
                  <a:cubicBezTo>
                    <a:pt x="375969" y="310822"/>
                    <a:pt x="433648" y="379084"/>
                    <a:pt x="452169" y="403426"/>
                  </a:cubicBezTo>
                  <a:cubicBezTo>
                    <a:pt x="470690" y="427768"/>
                    <a:pt x="457990" y="419301"/>
                    <a:pt x="480744" y="451051"/>
                  </a:cubicBezTo>
                  <a:cubicBezTo>
                    <a:pt x="503498" y="482801"/>
                    <a:pt x="583402" y="596043"/>
                    <a:pt x="588694" y="593926"/>
                  </a:cubicBezTo>
                  <a:cubicBezTo>
                    <a:pt x="593986" y="591809"/>
                    <a:pt x="513552" y="469043"/>
                    <a:pt x="512494" y="438351"/>
                  </a:cubicBezTo>
                  <a:cubicBezTo>
                    <a:pt x="511436" y="407659"/>
                    <a:pt x="588694" y="417713"/>
                    <a:pt x="582344" y="409776"/>
                  </a:cubicBezTo>
                  <a:cubicBezTo>
                    <a:pt x="575994" y="401839"/>
                    <a:pt x="541069" y="426709"/>
                    <a:pt x="474394" y="390726"/>
                  </a:cubicBezTo>
                  <a:cubicBezTo>
                    <a:pt x="407719" y="354743"/>
                    <a:pt x="247382" y="246793"/>
                    <a:pt x="182294" y="193876"/>
                  </a:cubicBezTo>
                  <a:cubicBezTo>
                    <a:pt x="117207" y="140959"/>
                    <a:pt x="113502" y="102859"/>
                    <a:pt x="83869" y="73226"/>
                  </a:cubicBezTo>
                  <a:cubicBezTo>
                    <a:pt x="54236" y="43593"/>
                    <a:pt x="-37839" y="-33137"/>
                    <a:pt x="17194" y="160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46B89F5B-26E3-B56F-4A3A-C03DEB570F18}"/>
                </a:ext>
              </a:extLst>
            </p:cNvPr>
            <p:cNvSpPr/>
            <p:nvPr/>
          </p:nvSpPr>
          <p:spPr>
            <a:xfrm>
              <a:off x="3447202" y="8025531"/>
              <a:ext cx="396673" cy="595772"/>
            </a:xfrm>
            <a:custGeom>
              <a:avLst/>
              <a:gdLst>
                <a:gd name="connsiteX0" fmla="*/ 848 w 396673"/>
                <a:gd name="connsiteY0" fmla="*/ 869 h 595772"/>
                <a:gd name="connsiteX1" fmla="*/ 162773 w 396673"/>
                <a:gd name="connsiteY1" fmla="*/ 312019 h 595772"/>
                <a:gd name="connsiteX2" fmla="*/ 172298 w 396673"/>
                <a:gd name="connsiteY2" fmla="*/ 302494 h 595772"/>
                <a:gd name="connsiteX3" fmla="*/ 391373 w 396673"/>
                <a:gd name="connsiteY3" fmla="*/ 591419 h 595772"/>
                <a:gd name="connsiteX4" fmla="*/ 305648 w 396673"/>
                <a:gd name="connsiteY4" fmla="*/ 454894 h 595772"/>
                <a:gd name="connsiteX5" fmla="*/ 51648 w 396673"/>
                <a:gd name="connsiteY5" fmla="*/ 165969 h 595772"/>
                <a:gd name="connsiteX6" fmla="*/ 96098 w 396673"/>
                <a:gd name="connsiteY6" fmla="*/ 216769 h 595772"/>
                <a:gd name="connsiteX7" fmla="*/ 848 w 396673"/>
                <a:gd name="connsiteY7" fmla="*/ 869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673" h="595772">
                  <a:moveTo>
                    <a:pt x="848" y="869"/>
                  </a:moveTo>
                  <a:cubicBezTo>
                    <a:pt x="11961" y="16744"/>
                    <a:pt x="134198" y="261748"/>
                    <a:pt x="162773" y="312019"/>
                  </a:cubicBezTo>
                  <a:cubicBezTo>
                    <a:pt x="191348" y="362290"/>
                    <a:pt x="134198" y="255927"/>
                    <a:pt x="172298" y="302494"/>
                  </a:cubicBezTo>
                  <a:cubicBezTo>
                    <a:pt x="210398" y="349061"/>
                    <a:pt x="369148" y="566019"/>
                    <a:pt x="391373" y="591419"/>
                  </a:cubicBezTo>
                  <a:cubicBezTo>
                    <a:pt x="413598" y="616819"/>
                    <a:pt x="362269" y="525802"/>
                    <a:pt x="305648" y="454894"/>
                  </a:cubicBezTo>
                  <a:cubicBezTo>
                    <a:pt x="249027" y="383986"/>
                    <a:pt x="86573" y="205656"/>
                    <a:pt x="51648" y="165969"/>
                  </a:cubicBezTo>
                  <a:cubicBezTo>
                    <a:pt x="16723" y="126282"/>
                    <a:pt x="100860" y="242169"/>
                    <a:pt x="96098" y="216769"/>
                  </a:cubicBezTo>
                  <a:cubicBezTo>
                    <a:pt x="91336" y="191369"/>
                    <a:pt x="-10265" y="-15006"/>
                    <a:pt x="848" y="8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716FDF1A-0F84-1FE1-73E7-DBDFE9BF1E3E}"/>
                </a:ext>
              </a:extLst>
            </p:cNvPr>
            <p:cNvSpPr/>
            <p:nvPr/>
          </p:nvSpPr>
          <p:spPr>
            <a:xfrm>
              <a:off x="3689286" y="7608781"/>
              <a:ext cx="130360" cy="157975"/>
            </a:xfrm>
            <a:custGeom>
              <a:avLst/>
              <a:gdLst>
                <a:gd name="connsiteX0" fmla="*/ 34989 w 130360"/>
                <a:gd name="connsiteY0" fmla="*/ 1694 h 157975"/>
                <a:gd name="connsiteX1" fmla="*/ 54039 w 130360"/>
                <a:gd name="connsiteY1" fmla="*/ 112819 h 157975"/>
                <a:gd name="connsiteX2" fmla="*/ 130239 w 130360"/>
                <a:gd name="connsiteY2" fmla="*/ 157269 h 157975"/>
                <a:gd name="connsiteX3" fmla="*/ 69914 w 130360"/>
                <a:gd name="connsiteY3" fmla="*/ 138219 h 157975"/>
                <a:gd name="connsiteX4" fmla="*/ 64 w 130360"/>
                <a:gd name="connsiteY4" fmla="*/ 112819 h 157975"/>
                <a:gd name="connsiteX5" fmla="*/ 57214 w 130360"/>
                <a:gd name="connsiteY5" fmla="*/ 49319 h 157975"/>
                <a:gd name="connsiteX6" fmla="*/ 34989 w 130360"/>
                <a:gd name="connsiteY6" fmla="*/ 1694 h 1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60" h="157975">
                  <a:moveTo>
                    <a:pt x="34989" y="1694"/>
                  </a:moveTo>
                  <a:cubicBezTo>
                    <a:pt x="34460" y="12277"/>
                    <a:pt x="38164" y="86890"/>
                    <a:pt x="54039" y="112819"/>
                  </a:cubicBezTo>
                  <a:cubicBezTo>
                    <a:pt x="69914" y="138748"/>
                    <a:pt x="127593" y="153036"/>
                    <a:pt x="130239" y="157269"/>
                  </a:cubicBezTo>
                  <a:cubicBezTo>
                    <a:pt x="132885" y="161502"/>
                    <a:pt x="91610" y="145627"/>
                    <a:pt x="69914" y="138219"/>
                  </a:cubicBezTo>
                  <a:cubicBezTo>
                    <a:pt x="48218" y="130811"/>
                    <a:pt x="2181" y="127636"/>
                    <a:pt x="64" y="112819"/>
                  </a:cubicBezTo>
                  <a:cubicBezTo>
                    <a:pt x="-2053" y="98002"/>
                    <a:pt x="48747" y="65723"/>
                    <a:pt x="57214" y="49319"/>
                  </a:cubicBezTo>
                  <a:cubicBezTo>
                    <a:pt x="65681" y="32915"/>
                    <a:pt x="35518" y="-8889"/>
                    <a:pt x="34989" y="16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F643B961-EC1E-18CC-1153-0A10DADE7D96}"/>
                </a:ext>
              </a:extLst>
            </p:cNvPr>
            <p:cNvSpPr/>
            <p:nvPr/>
          </p:nvSpPr>
          <p:spPr>
            <a:xfrm>
              <a:off x="3231963" y="7419730"/>
              <a:ext cx="244779" cy="365688"/>
            </a:xfrm>
            <a:custGeom>
              <a:avLst/>
              <a:gdLst>
                <a:gd name="connsiteX0" fmla="*/ 12887 w 244779"/>
                <a:gd name="connsiteY0" fmla="*/ 9770 h 365688"/>
                <a:gd name="connsiteX1" fmla="*/ 98612 w 244779"/>
                <a:gd name="connsiteY1" fmla="*/ 44695 h 365688"/>
                <a:gd name="connsiteX2" fmla="*/ 168462 w 244779"/>
                <a:gd name="connsiteY2" fmla="*/ 31995 h 365688"/>
                <a:gd name="connsiteX3" fmla="*/ 117662 w 244779"/>
                <a:gd name="connsiteY3" fmla="*/ 108195 h 365688"/>
                <a:gd name="connsiteX4" fmla="*/ 76387 w 244779"/>
                <a:gd name="connsiteY4" fmla="*/ 181220 h 365688"/>
                <a:gd name="connsiteX5" fmla="*/ 47812 w 244779"/>
                <a:gd name="connsiteY5" fmla="*/ 209795 h 365688"/>
                <a:gd name="connsiteX6" fmla="*/ 187 w 244779"/>
                <a:gd name="connsiteY6" fmla="*/ 365370 h 365688"/>
                <a:gd name="connsiteX7" fmla="*/ 41462 w 244779"/>
                <a:gd name="connsiteY7" fmla="*/ 244720 h 365688"/>
                <a:gd name="connsiteX8" fmla="*/ 241487 w 244779"/>
                <a:gd name="connsiteY8" fmla="*/ 57395 h 365688"/>
                <a:gd name="connsiteX9" fmla="*/ 165287 w 244779"/>
                <a:gd name="connsiteY9" fmla="*/ 82795 h 365688"/>
                <a:gd name="connsiteX10" fmla="*/ 155762 w 244779"/>
                <a:gd name="connsiteY10" fmla="*/ 51045 h 365688"/>
                <a:gd name="connsiteX11" fmla="*/ 98612 w 244779"/>
                <a:gd name="connsiteY11" fmla="*/ 245 h 365688"/>
                <a:gd name="connsiteX12" fmla="*/ 95437 w 244779"/>
                <a:gd name="connsiteY12" fmla="*/ 31995 h 365688"/>
                <a:gd name="connsiteX13" fmla="*/ 12887 w 244779"/>
                <a:gd name="connsiteY13" fmla="*/ 9770 h 3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779" h="365688">
                  <a:moveTo>
                    <a:pt x="12887" y="9770"/>
                  </a:moveTo>
                  <a:cubicBezTo>
                    <a:pt x="13416" y="11887"/>
                    <a:pt x="72683" y="40991"/>
                    <a:pt x="98612" y="44695"/>
                  </a:cubicBezTo>
                  <a:cubicBezTo>
                    <a:pt x="124541" y="48399"/>
                    <a:pt x="165287" y="21412"/>
                    <a:pt x="168462" y="31995"/>
                  </a:cubicBezTo>
                  <a:cubicBezTo>
                    <a:pt x="171637" y="42578"/>
                    <a:pt x="133008" y="83324"/>
                    <a:pt x="117662" y="108195"/>
                  </a:cubicBezTo>
                  <a:cubicBezTo>
                    <a:pt x="102316" y="133066"/>
                    <a:pt x="88029" y="164287"/>
                    <a:pt x="76387" y="181220"/>
                  </a:cubicBezTo>
                  <a:cubicBezTo>
                    <a:pt x="64745" y="198153"/>
                    <a:pt x="60512" y="179103"/>
                    <a:pt x="47812" y="209795"/>
                  </a:cubicBezTo>
                  <a:cubicBezTo>
                    <a:pt x="35112" y="240487"/>
                    <a:pt x="1245" y="359549"/>
                    <a:pt x="187" y="365370"/>
                  </a:cubicBezTo>
                  <a:cubicBezTo>
                    <a:pt x="-871" y="371191"/>
                    <a:pt x="1245" y="296049"/>
                    <a:pt x="41462" y="244720"/>
                  </a:cubicBezTo>
                  <a:cubicBezTo>
                    <a:pt x="81679" y="193391"/>
                    <a:pt x="220849" y="84383"/>
                    <a:pt x="241487" y="57395"/>
                  </a:cubicBezTo>
                  <a:cubicBezTo>
                    <a:pt x="262125" y="30407"/>
                    <a:pt x="179574" y="83853"/>
                    <a:pt x="165287" y="82795"/>
                  </a:cubicBezTo>
                  <a:cubicBezTo>
                    <a:pt x="151000" y="81737"/>
                    <a:pt x="166875" y="64803"/>
                    <a:pt x="155762" y="51045"/>
                  </a:cubicBezTo>
                  <a:cubicBezTo>
                    <a:pt x="144649" y="37287"/>
                    <a:pt x="108666" y="3420"/>
                    <a:pt x="98612" y="245"/>
                  </a:cubicBezTo>
                  <a:cubicBezTo>
                    <a:pt x="88558" y="-2930"/>
                    <a:pt x="107079" y="25645"/>
                    <a:pt x="95437" y="31995"/>
                  </a:cubicBezTo>
                  <a:cubicBezTo>
                    <a:pt x="83795" y="38345"/>
                    <a:pt x="12358" y="7653"/>
                    <a:pt x="12887" y="97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8EB8C19E-41FE-2F00-888F-3D4FEF8CF22B}"/>
                </a:ext>
              </a:extLst>
            </p:cNvPr>
            <p:cNvSpPr/>
            <p:nvPr/>
          </p:nvSpPr>
          <p:spPr>
            <a:xfrm>
              <a:off x="2920859" y="7699983"/>
              <a:ext cx="612220" cy="372308"/>
            </a:xfrm>
            <a:custGeom>
              <a:avLst/>
              <a:gdLst>
                <a:gd name="connsiteX0" fmla="*/ 606566 w 612220"/>
                <a:gd name="connsiteY0" fmla="*/ 2567 h 372308"/>
                <a:gd name="connsiteX1" fmla="*/ 425591 w 612220"/>
                <a:gd name="connsiteY1" fmla="*/ 94642 h 372308"/>
                <a:gd name="connsiteX2" fmla="*/ 365266 w 612220"/>
                <a:gd name="connsiteY2" fmla="*/ 139092 h 372308"/>
                <a:gd name="connsiteX3" fmla="*/ 336691 w 612220"/>
                <a:gd name="connsiteY3" fmla="*/ 174017 h 372308"/>
                <a:gd name="connsiteX4" fmla="*/ 149366 w 612220"/>
                <a:gd name="connsiteY4" fmla="*/ 186717 h 372308"/>
                <a:gd name="connsiteX5" fmla="*/ 244616 w 612220"/>
                <a:gd name="connsiteY5" fmla="*/ 208942 h 372308"/>
                <a:gd name="connsiteX6" fmla="*/ 152541 w 612220"/>
                <a:gd name="connsiteY6" fmla="*/ 304192 h 372308"/>
                <a:gd name="connsiteX7" fmla="*/ 141 w 612220"/>
                <a:gd name="connsiteY7" fmla="*/ 370867 h 372308"/>
                <a:gd name="connsiteX8" fmla="*/ 181116 w 612220"/>
                <a:gd name="connsiteY8" fmla="*/ 240692 h 372308"/>
                <a:gd name="connsiteX9" fmla="*/ 346216 w 612220"/>
                <a:gd name="connsiteY9" fmla="*/ 183542 h 372308"/>
                <a:gd name="connsiteX10" fmla="*/ 336691 w 612220"/>
                <a:gd name="connsiteY10" fmla="*/ 158142 h 372308"/>
                <a:gd name="connsiteX11" fmla="*/ 349391 w 612220"/>
                <a:gd name="connsiteY11" fmla="*/ 15267 h 372308"/>
                <a:gd name="connsiteX12" fmla="*/ 368441 w 612220"/>
                <a:gd name="connsiteY12" fmla="*/ 91467 h 372308"/>
                <a:gd name="connsiteX13" fmla="*/ 400191 w 612220"/>
                <a:gd name="connsiteY13" fmla="*/ 56542 h 372308"/>
                <a:gd name="connsiteX14" fmla="*/ 549416 w 612220"/>
                <a:gd name="connsiteY14" fmla="*/ 27967 h 372308"/>
                <a:gd name="connsiteX15" fmla="*/ 606566 w 612220"/>
                <a:gd name="connsiteY15" fmla="*/ 2567 h 3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2220" h="372308">
                  <a:moveTo>
                    <a:pt x="606566" y="2567"/>
                  </a:moveTo>
                  <a:cubicBezTo>
                    <a:pt x="585929" y="13679"/>
                    <a:pt x="465808" y="71888"/>
                    <a:pt x="425591" y="94642"/>
                  </a:cubicBezTo>
                  <a:cubicBezTo>
                    <a:pt x="385374" y="117396"/>
                    <a:pt x="380083" y="125863"/>
                    <a:pt x="365266" y="139092"/>
                  </a:cubicBezTo>
                  <a:cubicBezTo>
                    <a:pt x="350449" y="152321"/>
                    <a:pt x="372674" y="166080"/>
                    <a:pt x="336691" y="174017"/>
                  </a:cubicBezTo>
                  <a:cubicBezTo>
                    <a:pt x="300708" y="181955"/>
                    <a:pt x="164712" y="180896"/>
                    <a:pt x="149366" y="186717"/>
                  </a:cubicBezTo>
                  <a:cubicBezTo>
                    <a:pt x="134020" y="192538"/>
                    <a:pt x="244087" y="189363"/>
                    <a:pt x="244616" y="208942"/>
                  </a:cubicBezTo>
                  <a:cubicBezTo>
                    <a:pt x="245145" y="228521"/>
                    <a:pt x="193287" y="277205"/>
                    <a:pt x="152541" y="304192"/>
                  </a:cubicBezTo>
                  <a:cubicBezTo>
                    <a:pt x="111795" y="331180"/>
                    <a:pt x="-4622" y="381450"/>
                    <a:pt x="141" y="370867"/>
                  </a:cubicBezTo>
                  <a:cubicBezTo>
                    <a:pt x="4903" y="360284"/>
                    <a:pt x="123437" y="271913"/>
                    <a:pt x="181116" y="240692"/>
                  </a:cubicBezTo>
                  <a:cubicBezTo>
                    <a:pt x="238795" y="209471"/>
                    <a:pt x="346216" y="183542"/>
                    <a:pt x="346216" y="183542"/>
                  </a:cubicBezTo>
                  <a:cubicBezTo>
                    <a:pt x="372145" y="169784"/>
                    <a:pt x="336162" y="186188"/>
                    <a:pt x="336691" y="158142"/>
                  </a:cubicBezTo>
                  <a:cubicBezTo>
                    <a:pt x="337220" y="130096"/>
                    <a:pt x="344099" y="26380"/>
                    <a:pt x="349391" y="15267"/>
                  </a:cubicBezTo>
                  <a:cubicBezTo>
                    <a:pt x="354683" y="4155"/>
                    <a:pt x="359974" y="84588"/>
                    <a:pt x="368441" y="91467"/>
                  </a:cubicBezTo>
                  <a:cubicBezTo>
                    <a:pt x="376908" y="98346"/>
                    <a:pt x="370028" y="67125"/>
                    <a:pt x="400191" y="56542"/>
                  </a:cubicBezTo>
                  <a:cubicBezTo>
                    <a:pt x="430353" y="45959"/>
                    <a:pt x="511316" y="36434"/>
                    <a:pt x="549416" y="27967"/>
                  </a:cubicBezTo>
                  <a:cubicBezTo>
                    <a:pt x="587516" y="19500"/>
                    <a:pt x="627203" y="-8545"/>
                    <a:pt x="606566" y="25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F0AD6B30-69DC-E084-6113-8C920083238A}"/>
                </a:ext>
              </a:extLst>
            </p:cNvPr>
            <p:cNvSpPr/>
            <p:nvPr/>
          </p:nvSpPr>
          <p:spPr>
            <a:xfrm>
              <a:off x="3117210" y="7404065"/>
              <a:ext cx="151204" cy="469936"/>
            </a:xfrm>
            <a:custGeom>
              <a:avLst/>
              <a:gdLst>
                <a:gd name="connsiteX0" fmla="*/ 127640 w 151204"/>
                <a:gd name="connsiteY0" fmla="*/ 35 h 469936"/>
                <a:gd name="connsiteX1" fmla="*/ 137165 w 151204"/>
                <a:gd name="connsiteY1" fmla="*/ 117510 h 469936"/>
                <a:gd name="connsiteX2" fmla="*/ 149865 w 151204"/>
                <a:gd name="connsiteY2" fmla="*/ 165135 h 469936"/>
                <a:gd name="connsiteX3" fmla="*/ 102240 w 151204"/>
                <a:gd name="connsiteY3" fmla="*/ 225460 h 469936"/>
                <a:gd name="connsiteX4" fmla="*/ 105415 w 151204"/>
                <a:gd name="connsiteY4" fmla="*/ 263560 h 469936"/>
                <a:gd name="connsiteX5" fmla="*/ 57790 w 151204"/>
                <a:gd name="connsiteY5" fmla="*/ 304835 h 469936"/>
                <a:gd name="connsiteX6" fmla="*/ 640 w 151204"/>
                <a:gd name="connsiteY6" fmla="*/ 469935 h 469936"/>
                <a:gd name="connsiteX7" fmla="*/ 32390 w 151204"/>
                <a:gd name="connsiteY7" fmla="*/ 301660 h 469936"/>
                <a:gd name="connsiteX8" fmla="*/ 111765 w 151204"/>
                <a:gd name="connsiteY8" fmla="*/ 190535 h 469936"/>
                <a:gd name="connsiteX9" fmla="*/ 146690 w 151204"/>
                <a:gd name="connsiteY9" fmla="*/ 130210 h 469936"/>
                <a:gd name="connsiteX10" fmla="*/ 127640 w 151204"/>
                <a:gd name="connsiteY10" fmla="*/ 35 h 46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204" h="469936">
                  <a:moveTo>
                    <a:pt x="127640" y="35"/>
                  </a:moveTo>
                  <a:cubicBezTo>
                    <a:pt x="126052" y="-2082"/>
                    <a:pt x="133461" y="89993"/>
                    <a:pt x="137165" y="117510"/>
                  </a:cubicBezTo>
                  <a:cubicBezTo>
                    <a:pt x="140869" y="145027"/>
                    <a:pt x="155686" y="147143"/>
                    <a:pt x="149865" y="165135"/>
                  </a:cubicBezTo>
                  <a:cubicBezTo>
                    <a:pt x="144044" y="183127"/>
                    <a:pt x="109648" y="209056"/>
                    <a:pt x="102240" y="225460"/>
                  </a:cubicBezTo>
                  <a:cubicBezTo>
                    <a:pt x="94832" y="241864"/>
                    <a:pt x="112823" y="250331"/>
                    <a:pt x="105415" y="263560"/>
                  </a:cubicBezTo>
                  <a:cubicBezTo>
                    <a:pt x="98007" y="276789"/>
                    <a:pt x="75252" y="270439"/>
                    <a:pt x="57790" y="304835"/>
                  </a:cubicBezTo>
                  <a:cubicBezTo>
                    <a:pt x="40328" y="339231"/>
                    <a:pt x="4873" y="470464"/>
                    <a:pt x="640" y="469935"/>
                  </a:cubicBezTo>
                  <a:cubicBezTo>
                    <a:pt x="-3593" y="469406"/>
                    <a:pt x="13869" y="348227"/>
                    <a:pt x="32390" y="301660"/>
                  </a:cubicBezTo>
                  <a:cubicBezTo>
                    <a:pt x="50911" y="255093"/>
                    <a:pt x="92715" y="219110"/>
                    <a:pt x="111765" y="190535"/>
                  </a:cubicBezTo>
                  <a:cubicBezTo>
                    <a:pt x="130815" y="161960"/>
                    <a:pt x="140340" y="155081"/>
                    <a:pt x="146690" y="130210"/>
                  </a:cubicBezTo>
                  <a:cubicBezTo>
                    <a:pt x="153040" y="105339"/>
                    <a:pt x="129228" y="2152"/>
                    <a:pt x="127640" y="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9314E843-9070-8F93-C5EA-1771DF8E1FE6}"/>
                </a:ext>
              </a:extLst>
            </p:cNvPr>
            <p:cNvSpPr/>
            <p:nvPr/>
          </p:nvSpPr>
          <p:spPr>
            <a:xfrm>
              <a:off x="3561857" y="7600810"/>
              <a:ext cx="159347" cy="343477"/>
            </a:xfrm>
            <a:custGeom>
              <a:avLst/>
              <a:gdLst>
                <a:gd name="connsiteX0" fmla="*/ 493 w 159347"/>
                <a:gd name="connsiteY0" fmla="*/ 3315 h 343477"/>
                <a:gd name="connsiteX1" fmla="*/ 25893 w 159347"/>
                <a:gd name="connsiteY1" fmla="*/ 152540 h 343477"/>
                <a:gd name="connsiteX2" fmla="*/ 121143 w 159347"/>
                <a:gd name="connsiteY2" fmla="*/ 193815 h 343477"/>
                <a:gd name="connsiteX3" fmla="*/ 89393 w 159347"/>
                <a:gd name="connsiteY3" fmla="*/ 343040 h 343477"/>
                <a:gd name="connsiteX4" fmla="*/ 102093 w 159347"/>
                <a:gd name="connsiteY4" fmla="*/ 238265 h 343477"/>
                <a:gd name="connsiteX5" fmla="*/ 159243 w 159347"/>
                <a:gd name="connsiteY5" fmla="*/ 203340 h 343477"/>
                <a:gd name="connsiteX6" fmla="*/ 86218 w 159347"/>
                <a:gd name="connsiteY6" fmla="*/ 174765 h 343477"/>
                <a:gd name="connsiteX7" fmla="*/ 86218 w 159347"/>
                <a:gd name="connsiteY7" fmla="*/ 140 h 343477"/>
                <a:gd name="connsiteX8" fmla="*/ 41768 w 159347"/>
                <a:gd name="connsiteY8" fmla="*/ 143015 h 343477"/>
                <a:gd name="connsiteX9" fmla="*/ 493 w 159347"/>
                <a:gd name="connsiteY9" fmla="*/ 3315 h 34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47" h="343477">
                  <a:moveTo>
                    <a:pt x="493" y="3315"/>
                  </a:moveTo>
                  <a:cubicBezTo>
                    <a:pt x="-2153" y="4903"/>
                    <a:pt x="5785" y="120790"/>
                    <a:pt x="25893" y="152540"/>
                  </a:cubicBezTo>
                  <a:cubicBezTo>
                    <a:pt x="46001" y="184290"/>
                    <a:pt x="110560" y="162065"/>
                    <a:pt x="121143" y="193815"/>
                  </a:cubicBezTo>
                  <a:cubicBezTo>
                    <a:pt x="131726" y="225565"/>
                    <a:pt x="92568" y="335632"/>
                    <a:pt x="89393" y="343040"/>
                  </a:cubicBezTo>
                  <a:cubicBezTo>
                    <a:pt x="86218" y="350448"/>
                    <a:pt x="90451" y="261548"/>
                    <a:pt x="102093" y="238265"/>
                  </a:cubicBezTo>
                  <a:cubicBezTo>
                    <a:pt x="113735" y="214982"/>
                    <a:pt x="161889" y="213923"/>
                    <a:pt x="159243" y="203340"/>
                  </a:cubicBezTo>
                  <a:cubicBezTo>
                    <a:pt x="156597" y="192757"/>
                    <a:pt x="98389" y="208632"/>
                    <a:pt x="86218" y="174765"/>
                  </a:cubicBezTo>
                  <a:cubicBezTo>
                    <a:pt x="74047" y="140898"/>
                    <a:pt x="93626" y="5432"/>
                    <a:pt x="86218" y="140"/>
                  </a:cubicBezTo>
                  <a:cubicBezTo>
                    <a:pt x="78810" y="-5152"/>
                    <a:pt x="56585" y="140898"/>
                    <a:pt x="41768" y="143015"/>
                  </a:cubicBezTo>
                  <a:cubicBezTo>
                    <a:pt x="26951" y="145132"/>
                    <a:pt x="3139" y="1727"/>
                    <a:pt x="493" y="33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80B2FBC0-2C8D-5935-5C1E-62B6C7491858}"/>
                </a:ext>
              </a:extLst>
            </p:cNvPr>
            <p:cNvSpPr/>
            <p:nvPr/>
          </p:nvSpPr>
          <p:spPr>
            <a:xfrm>
              <a:off x="3368462" y="7816694"/>
              <a:ext cx="651490" cy="222754"/>
            </a:xfrm>
            <a:custGeom>
              <a:avLst/>
              <a:gdLst>
                <a:gd name="connsiteX0" fmla="*/ 213 w 651490"/>
                <a:gd name="connsiteY0" fmla="*/ 101756 h 222754"/>
                <a:gd name="connsiteX1" fmla="*/ 358988 w 651490"/>
                <a:gd name="connsiteY1" fmla="*/ 171606 h 222754"/>
                <a:gd name="connsiteX2" fmla="*/ 311363 w 651490"/>
                <a:gd name="connsiteY2" fmla="*/ 136681 h 222754"/>
                <a:gd name="connsiteX3" fmla="*/ 441538 w 651490"/>
                <a:gd name="connsiteY3" fmla="*/ 79531 h 222754"/>
                <a:gd name="connsiteX4" fmla="*/ 454238 w 651490"/>
                <a:gd name="connsiteY4" fmla="*/ 54131 h 222754"/>
                <a:gd name="connsiteX5" fmla="*/ 651088 w 651490"/>
                <a:gd name="connsiteY5" fmla="*/ 222406 h 222754"/>
                <a:gd name="connsiteX6" fmla="*/ 501863 w 651490"/>
                <a:gd name="connsiteY6" fmla="*/ 95406 h 222754"/>
                <a:gd name="connsiteX7" fmla="*/ 378038 w 651490"/>
                <a:gd name="connsiteY7" fmla="*/ 156 h 222754"/>
                <a:gd name="connsiteX8" fmla="*/ 381213 w 651490"/>
                <a:gd name="connsiteY8" fmla="*/ 73181 h 222754"/>
                <a:gd name="connsiteX9" fmla="*/ 301838 w 651490"/>
                <a:gd name="connsiteY9" fmla="*/ 82706 h 222754"/>
                <a:gd name="connsiteX10" fmla="*/ 31963 w 651490"/>
                <a:gd name="connsiteY10" fmla="*/ 25556 h 222754"/>
                <a:gd name="connsiteX11" fmla="*/ 301838 w 651490"/>
                <a:gd name="connsiteY11" fmla="*/ 111281 h 222754"/>
                <a:gd name="connsiteX12" fmla="*/ 213 w 651490"/>
                <a:gd name="connsiteY12" fmla="*/ 101756 h 2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1490" h="222754">
                  <a:moveTo>
                    <a:pt x="213" y="101756"/>
                  </a:moveTo>
                  <a:cubicBezTo>
                    <a:pt x="9738" y="111810"/>
                    <a:pt x="307130" y="165785"/>
                    <a:pt x="358988" y="171606"/>
                  </a:cubicBezTo>
                  <a:cubicBezTo>
                    <a:pt x="410846" y="177427"/>
                    <a:pt x="297605" y="152027"/>
                    <a:pt x="311363" y="136681"/>
                  </a:cubicBezTo>
                  <a:cubicBezTo>
                    <a:pt x="325121" y="121335"/>
                    <a:pt x="417726" y="93289"/>
                    <a:pt x="441538" y="79531"/>
                  </a:cubicBezTo>
                  <a:cubicBezTo>
                    <a:pt x="465350" y="65773"/>
                    <a:pt x="419313" y="30319"/>
                    <a:pt x="454238" y="54131"/>
                  </a:cubicBezTo>
                  <a:cubicBezTo>
                    <a:pt x="489163" y="77943"/>
                    <a:pt x="643150" y="215527"/>
                    <a:pt x="651088" y="222406"/>
                  </a:cubicBezTo>
                  <a:cubicBezTo>
                    <a:pt x="659026" y="229285"/>
                    <a:pt x="547371" y="132448"/>
                    <a:pt x="501863" y="95406"/>
                  </a:cubicBezTo>
                  <a:cubicBezTo>
                    <a:pt x="456355" y="58364"/>
                    <a:pt x="398146" y="3860"/>
                    <a:pt x="378038" y="156"/>
                  </a:cubicBezTo>
                  <a:cubicBezTo>
                    <a:pt x="357930" y="-3548"/>
                    <a:pt x="393913" y="59423"/>
                    <a:pt x="381213" y="73181"/>
                  </a:cubicBezTo>
                  <a:cubicBezTo>
                    <a:pt x="368513" y="86939"/>
                    <a:pt x="360046" y="90643"/>
                    <a:pt x="301838" y="82706"/>
                  </a:cubicBezTo>
                  <a:cubicBezTo>
                    <a:pt x="243630" y="74769"/>
                    <a:pt x="31963" y="20794"/>
                    <a:pt x="31963" y="25556"/>
                  </a:cubicBezTo>
                  <a:cubicBezTo>
                    <a:pt x="31963" y="30318"/>
                    <a:pt x="301309" y="100169"/>
                    <a:pt x="301838" y="111281"/>
                  </a:cubicBezTo>
                  <a:cubicBezTo>
                    <a:pt x="302367" y="122393"/>
                    <a:pt x="-9312" y="91702"/>
                    <a:pt x="213" y="1017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AF874A69-9A2F-A52E-991A-8846621CD266}"/>
                </a:ext>
              </a:extLst>
            </p:cNvPr>
            <p:cNvSpPr/>
            <p:nvPr/>
          </p:nvSpPr>
          <p:spPr>
            <a:xfrm>
              <a:off x="3137688" y="7157745"/>
              <a:ext cx="281207" cy="176877"/>
            </a:xfrm>
            <a:custGeom>
              <a:avLst/>
              <a:gdLst>
                <a:gd name="connsiteX0" fmla="*/ 2387 w 281207"/>
                <a:gd name="connsiteY0" fmla="*/ 5055 h 176877"/>
                <a:gd name="connsiteX1" fmla="*/ 218287 w 281207"/>
                <a:gd name="connsiteY1" fmla="*/ 144755 h 176877"/>
                <a:gd name="connsiteX2" fmla="*/ 278612 w 281207"/>
                <a:gd name="connsiteY2" fmla="*/ 170155 h 176877"/>
                <a:gd name="connsiteX3" fmla="*/ 151612 w 281207"/>
                <a:gd name="connsiteY3" fmla="*/ 49505 h 176877"/>
                <a:gd name="connsiteX4" fmla="*/ 240512 w 281207"/>
                <a:gd name="connsiteY4" fmla="*/ 125705 h 176877"/>
                <a:gd name="connsiteX5" fmla="*/ 110337 w 281207"/>
                <a:gd name="connsiteY5" fmla="*/ 39980 h 176877"/>
                <a:gd name="connsiteX6" fmla="*/ 2387 w 281207"/>
                <a:gd name="connsiteY6" fmla="*/ 5055 h 17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7" h="176877">
                  <a:moveTo>
                    <a:pt x="2387" y="5055"/>
                  </a:moveTo>
                  <a:cubicBezTo>
                    <a:pt x="20379" y="22517"/>
                    <a:pt x="172250" y="117238"/>
                    <a:pt x="218287" y="144755"/>
                  </a:cubicBezTo>
                  <a:cubicBezTo>
                    <a:pt x="264325" y="172272"/>
                    <a:pt x="289725" y="186030"/>
                    <a:pt x="278612" y="170155"/>
                  </a:cubicBezTo>
                  <a:cubicBezTo>
                    <a:pt x="267500" y="154280"/>
                    <a:pt x="157962" y="56913"/>
                    <a:pt x="151612" y="49505"/>
                  </a:cubicBezTo>
                  <a:cubicBezTo>
                    <a:pt x="145262" y="42097"/>
                    <a:pt x="247391" y="127292"/>
                    <a:pt x="240512" y="125705"/>
                  </a:cubicBezTo>
                  <a:cubicBezTo>
                    <a:pt x="233633" y="124118"/>
                    <a:pt x="147908" y="60618"/>
                    <a:pt x="110337" y="39980"/>
                  </a:cubicBezTo>
                  <a:cubicBezTo>
                    <a:pt x="72766" y="19343"/>
                    <a:pt x="-15605" y="-12407"/>
                    <a:pt x="2387" y="50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192EE521-A774-B1BA-6015-536C1922311F}"/>
                </a:ext>
              </a:extLst>
            </p:cNvPr>
            <p:cNvSpPr/>
            <p:nvPr/>
          </p:nvSpPr>
          <p:spPr>
            <a:xfrm>
              <a:off x="2562168" y="7964980"/>
              <a:ext cx="571699" cy="283686"/>
            </a:xfrm>
            <a:custGeom>
              <a:avLst/>
              <a:gdLst>
                <a:gd name="connsiteX0" fmla="*/ 57 w 571699"/>
                <a:gd name="connsiteY0" fmla="*/ 283670 h 283686"/>
                <a:gd name="connsiteX1" fmla="*/ 215957 w 571699"/>
                <a:gd name="connsiteY1" fmla="*/ 147145 h 283686"/>
                <a:gd name="connsiteX2" fmla="*/ 428682 w 571699"/>
                <a:gd name="connsiteY2" fmla="*/ 124920 h 283686"/>
                <a:gd name="connsiteX3" fmla="*/ 390582 w 571699"/>
                <a:gd name="connsiteY3" fmla="*/ 134445 h 283686"/>
                <a:gd name="connsiteX4" fmla="*/ 571557 w 571699"/>
                <a:gd name="connsiteY4" fmla="*/ 1095 h 283686"/>
                <a:gd name="connsiteX5" fmla="*/ 415982 w 571699"/>
                <a:gd name="connsiteY5" fmla="*/ 74120 h 283686"/>
                <a:gd name="connsiteX6" fmla="*/ 158807 w 571699"/>
                <a:gd name="connsiteY6" fmla="*/ 128095 h 283686"/>
                <a:gd name="connsiteX7" fmla="*/ 193732 w 571699"/>
                <a:gd name="connsiteY7" fmla="*/ 137620 h 283686"/>
                <a:gd name="connsiteX8" fmla="*/ 57 w 571699"/>
                <a:gd name="connsiteY8" fmla="*/ 283670 h 28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99" h="283686">
                  <a:moveTo>
                    <a:pt x="57" y="283670"/>
                  </a:moveTo>
                  <a:cubicBezTo>
                    <a:pt x="3761" y="285257"/>
                    <a:pt x="144520" y="173603"/>
                    <a:pt x="215957" y="147145"/>
                  </a:cubicBezTo>
                  <a:cubicBezTo>
                    <a:pt x="287394" y="120687"/>
                    <a:pt x="399578" y="127037"/>
                    <a:pt x="428682" y="124920"/>
                  </a:cubicBezTo>
                  <a:cubicBezTo>
                    <a:pt x="457786" y="122803"/>
                    <a:pt x="366770" y="155082"/>
                    <a:pt x="390582" y="134445"/>
                  </a:cubicBezTo>
                  <a:cubicBezTo>
                    <a:pt x="414394" y="113808"/>
                    <a:pt x="567324" y="11149"/>
                    <a:pt x="571557" y="1095"/>
                  </a:cubicBezTo>
                  <a:cubicBezTo>
                    <a:pt x="575790" y="-8959"/>
                    <a:pt x="484774" y="52953"/>
                    <a:pt x="415982" y="74120"/>
                  </a:cubicBezTo>
                  <a:cubicBezTo>
                    <a:pt x="347190" y="95287"/>
                    <a:pt x="195849" y="117512"/>
                    <a:pt x="158807" y="128095"/>
                  </a:cubicBezTo>
                  <a:cubicBezTo>
                    <a:pt x="121765" y="138678"/>
                    <a:pt x="215957" y="115395"/>
                    <a:pt x="193732" y="137620"/>
                  </a:cubicBezTo>
                  <a:cubicBezTo>
                    <a:pt x="171507" y="159845"/>
                    <a:pt x="-3647" y="282083"/>
                    <a:pt x="57" y="2836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D302CFFF-134D-C6C1-E584-6DF0148C8284}"/>
                </a:ext>
              </a:extLst>
            </p:cNvPr>
            <p:cNvSpPr/>
            <p:nvPr/>
          </p:nvSpPr>
          <p:spPr>
            <a:xfrm>
              <a:off x="2212733" y="7769218"/>
              <a:ext cx="117743" cy="295294"/>
            </a:xfrm>
            <a:custGeom>
              <a:avLst/>
              <a:gdLst>
                <a:gd name="connsiteX0" fmla="*/ 242 w 117743"/>
                <a:gd name="connsiteY0" fmla="*/ 7 h 295294"/>
                <a:gd name="connsiteX1" fmla="*/ 9767 w 117743"/>
                <a:gd name="connsiteY1" fmla="*/ 149232 h 295294"/>
                <a:gd name="connsiteX2" fmla="*/ 76442 w 117743"/>
                <a:gd name="connsiteY2" fmla="*/ 241307 h 295294"/>
                <a:gd name="connsiteX3" fmla="*/ 41517 w 117743"/>
                <a:gd name="connsiteY3" fmla="*/ 200032 h 295294"/>
                <a:gd name="connsiteX4" fmla="*/ 117717 w 117743"/>
                <a:gd name="connsiteY4" fmla="*/ 295282 h 295294"/>
                <a:gd name="connsiteX5" fmla="*/ 31992 w 117743"/>
                <a:gd name="connsiteY5" fmla="*/ 206382 h 295294"/>
                <a:gd name="connsiteX6" fmla="*/ 3417 w 117743"/>
                <a:gd name="connsiteY6" fmla="*/ 155582 h 295294"/>
                <a:gd name="connsiteX7" fmla="*/ 242 w 117743"/>
                <a:gd name="connsiteY7" fmla="*/ 7 h 29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43" h="295294">
                  <a:moveTo>
                    <a:pt x="242" y="7"/>
                  </a:moveTo>
                  <a:cubicBezTo>
                    <a:pt x="1300" y="-1051"/>
                    <a:pt x="-2933" y="109015"/>
                    <a:pt x="9767" y="149232"/>
                  </a:cubicBezTo>
                  <a:cubicBezTo>
                    <a:pt x="22467" y="189449"/>
                    <a:pt x="71150" y="232840"/>
                    <a:pt x="76442" y="241307"/>
                  </a:cubicBezTo>
                  <a:cubicBezTo>
                    <a:pt x="81734" y="249774"/>
                    <a:pt x="34638" y="191036"/>
                    <a:pt x="41517" y="200032"/>
                  </a:cubicBezTo>
                  <a:cubicBezTo>
                    <a:pt x="48396" y="209028"/>
                    <a:pt x="119305" y="294224"/>
                    <a:pt x="117717" y="295282"/>
                  </a:cubicBezTo>
                  <a:cubicBezTo>
                    <a:pt x="116129" y="296340"/>
                    <a:pt x="51042" y="229665"/>
                    <a:pt x="31992" y="206382"/>
                  </a:cubicBezTo>
                  <a:cubicBezTo>
                    <a:pt x="12942" y="183099"/>
                    <a:pt x="5004" y="191036"/>
                    <a:pt x="3417" y="155582"/>
                  </a:cubicBezTo>
                  <a:cubicBezTo>
                    <a:pt x="1830" y="120128"/>
                    <a:pt x="-816" y="1065"/>
                    <a:pt x="242" y="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89833B4E-3E90-4049-8653-249207CA4800}"/>
                </a:ext>
              </a:extLst>
            </p:cNvPr>
            <p:cNvSpPr/>
            <p:nvPr/>
          </p:nvSpPr>
          <p:spPr>
            <a:xfrm>
              <a:off x="2180941" y="7736854"/>
              <a:ext cx="289154" cy="170705"/>
            </a:xfrm>
            <a:custGeom>
              <a:avLst/>
              <a:gdLst>
                <a:gd name="connsiteX0" fmla="*/ 284 w 289154"/>
                <a:gd name="connsiteY0" fmla="*/ 621 h 170705"/>
                <a:gd name="connsiteX1" fmla="*/ 143159 w 289154"/>
                <a:gd name="connsiteY1" fmla="*/ 73646 h 170705"/>
                <a:gd name="connsiteX2" fmla="*/ 286034 w 289154"/>
                <a:gd name="connsiteY2" fmla="*/ 168896 h 170705"/>
                <a:gd name="connsiteX3" fmla="*/ 232059 w 289154"/>
                <a:gd name="connsiteY3" fmla="*/ 137146 h 170705"/>
                <a:gd name="connsiteX4" fmla="*/ 120934 w 289154"/>
                <a:gd name="connsiteY4" fmla="*/ 149846 h 170705"/>
                <a:gd name="connsiteX5" fmla="*/ 181259 w 289154"/>
                <a:gd name="connsiteY5" fmla="*/ 114921 h 170705"/>
                <a:gd name="connsiteX6" fmla="*/ 284 w 289154"/>
                <a:gd name="connsiteY6" fmla="*/ 621 h 17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154" h="170705">
                  <a:moveTo>
                    <a:pt x="284" y="621"/>
                  </a:moveTo>
                  <a:cubicBezTo>
                    <a:pt x="-6066" y="-6258"/>
                    <a:pt x="95534" y="45600"/>
                    <a:pt x="143159" y="73646"/>
                  </a:cubicBezTo>
                  <a:cubicBezTo>
                    <a:pt x="190784" y="101692"/>
                    <a:pt x="271217" y="158313"/>
                    <a:pt x="286034" y="168896"/>
                  </a:cubicBezTo>
                  <a:cubicBezTo>
                    <a:pt x="300851" y="179479"/>
                    <a:pt x="259576" y="140321"/>
                    <a:pt x="232059" y="137146"/>
                  </a:cubicBezTo>
                  <a:cubicBezTo>
                    <a:pt x="204542" y="133971"/>
                    <a:pt x="129401" y="153550"/>
                    <a:pt x="120934" y="149846"/>
                  </a:cubicBezTo>
                  <a:cubicBezTo>
                    <a:pt x="112467" y="146142"/>
                    <a:pt x="197663" y="141908"/>
                    <a:pt x="181259" y="114921"/>
                  </a:cubicBezTo>
                  <a:cubicBezTo>
                    <a:pt x="164855" y="87934"/>
                    <a:pt x="6634" y="7500"/>
                    <a:pt x="284" y="62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396E302A-3ECA-5728-08BF-2BB92F933437}"/>
                </a:ext>
              </a:extLst>
            </p:cNvPr>
            <p:cNvSpPr/>
            <p:nvPr/>
          </p:nvSpPr>
          <p:spPr>
            <a:xfrm>
              <a:off x="2219876" y="7759446"/>
              <a:ext cx="240670" cy="320993"/>
            </a:xfrm>
            <a:custGeom>
              <a:avLst/>
              <a:gdLst>
                <a:gd name="connsiteX0" fmla="*/ 2624 w 240670"/>
                <a:gd name="connsiteY0" fmla="*/ 254 h 320993"/>
                <a:gd name="connsiteX1" fmla="*/ 8974 w 240670"/>
                <a:gd name="connsiteY1" fmla="*/ 79629 h 320993"/>
                <a:gd name="connsiteX2" fmla="*/ 78824 w 240670"/>
                <a:gd name="connsiteY2" fmla="*/ 124079 h 320993"/>
                <a:gd name="connsiteX3" fmla="*/ 56599 w 240670"/>
                <a:gd name="connsiteY3" fmla="*/ 146304 h 320993"/>
                <a:gd name="connsiteX4" fmla="*/ 237574 w 240670"/>
                <a:gd name="connsiteY4" fmla="*/ 143129 h 320993"/>
                <a:gd name="connsiteX5" fmla="*/ 167724 w 240670"/>
                <a:gd name="connsiteY5" fmla="*/ 155829 h 320993"/>
                <a:gd name="connsiteX6" fmla="*/ 126449 w 240670"/>
                <a:gd name="connsiteY6" fmla="*/ 244729 h 320993"/>
                <a:gd name="connsiteX7" fmla="*/ 113749 w 240670"/>
                <a:gd name="connsiteY7" fmla="*/ 193929 h 320993"/>
                <a:gd name="connsiteX8" fmla="*/ 145499 w 240670"/>
                <a:gd name="connsiteY8" fmla="*/ 273304 h 320993"/>
                <a:gd name="connsiteX9" fmla="*/ 129624 w 240670"/>
                <a:gd name="connsiteY9" fmla="*/ 320929 h 320993"/>
                <a:gd name="connsiteX10" fmla="*/ 135974 w 240670"/>
                <a:gd name="connsiteY10" fmla="*/ 263779 h 320993"/>
                <a:gd name="connsiteX11" fmla="*/ 212174 w 240670"/>
                <a:gd name="connsiteY11" fmla="*/ 174879 h 320993"/>
                <a:gd name="connsiteX12" fmla="*/ 161374 w 240670"/>
                <a:gd name="connsiteY12" fmla="*/ 209804 h 320993"/>
                <a:gd name="connsiteX13" fmla="*/ 170899 w 240670"/>
                <a:gd name="connsiteY13" fmla="*/ 143129 h 320993"/>
                <a:gd name="connsiteX14" fmla="*/ 85174 w 240670"/>
                <a:gd name="connsiteY14" fmla="*/ 120904 h 320993"/>
                <a:gd name="connsiteX15" fmla="*/ 24849 w 240670"/>
                <a:gd name="connsiteY15" fmla="*/ 57404 h 320993"/>
                <a:gd name="connsiteX16" fmla="*/ 2624 w 240670"/>
                <a:gd name="connsiteY16" fmla="*/ 254 h 3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670" h="320993">
                  <a:moveTo>
                    <a:pt x="2624" y="254"/>
                  </a:moveTo>
                  <a:cubicBezTo>
                    <a:pt x="-22" y="3958"/>
                    <a:pt x="-3726" y="58992"/>
                    <a:pt x="8974" y="79629"/>
                  </a:cubicBezTo>
                  <a:cubicBezTo>
                    <a:pt x="21674" y="100266"/>
                    <a:pt x="70887" y="112967"/>
                    <a:pt x="78824" y="124079"/>
                  </a:cubicBezTo>
                  <a:cubicBezTo>
                    <a:pt x="86762" y="135192"/>
                    <a:pt x="30141" y="143129"/>
                    <a:pt x="56599" y="146304"/>
                  </a:cubicBezTo>
                  <a:cubicBezTo>
                    <a:pt x="83057" y="149479"/>
                    <a:pt x="219053" y="141542"/>
                    <a:pt x="237574" y="143129"/>
                  </a:cubicBezTo>
                  <a:cubicBezTo>
                    <a:pt x="256095" y="144716"/>
                    <a:pt x="186245" y="138896"/>
                    <a:pt x="167724" y="155829"/>
                  </a:cubicBezTo>
                  <a:cubicBezTo>
                    <a:pt x="149203" y="172762"/>
                    <a:pt x="135445" y="238379"/>
                    <a:pt x="126449" y="244729"/>
                  </a:cubicBezTo>
                  <a:cubicBezTo>
                    <a:pt x="117453" y="251079"/>
                    <a:pt x="110574" y="189167"/>
                    <a:pt x="113749" y="193929"/>
                  </a:cubicBezTo>
                  <a:cubicBezTo>
                    <a:pt x="116924" y="198691"/>
                    <a:pt x="142853" y="252137"/>
                    <a:pt x="145499" y="273304"/>
                  </a:cubicBezTo>
                  <a:cubicBezTo>
                    <a:pt x="148145" y="294471"/>
                    <a:pt x="131211" y="322516"/>
                    <a:pt x="129624" y="320929"/>
                  </a:cubicBezTo>
                  <a:cubicBezTo>
                    <a:pt x="128037" y="319342"/>
                    <a:pt x="122216" y="288121"/>
                    <a:pt x="135974" y="263779"/>
                  </a:cubicBezTo>
                  <a:cubicBezTo>
                    <a:pt x="149732" y="239437"/>
                    <a:pt x="207941" y="183875"/>
                    <a:pt x="212174" y="174879"/>
                  </a:cubicBezTo>
                  <a:cubicBezTo>
                    <a:pt x="216407" y="165883"/>
                    <a:pt x="168253" y="215096"/>
                    <a:pt x="161374" y="209804"/>
                  </a:cubicBezTo>
                  <a:cubicBezTo>
                    <a:pt x="154495" y="204512"/>
                    <a:pt x="183599" y="157946"/>
                    <a:pt x="170899" y="143129"/>
                  </a:cubicBezTo>
                  <a:cubicBezTo>
                    <a:pt x="158199" y="128312"/>
                    <a:pt x="109516" y="135191"/>
                    <a:pt x="85174" y="120904"/>
                  </a:cubicBezTo>
                  <a:cubicBezTo>
                    <a:pt x="60832" y="106617"/>
                    <a:pt x="38607" y="80687"/>
                    <a:pt x="24849" y="57404"/>
                  </a:cubicBezTo>
                  <a:cubicBezTo>
                    <a:pt x="11091" y="34121"/>
                    <a:pt x="5270" y="-3450"/>
                    <a:pt x="2624" y="2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6C7CAD34-4ED9-7122-8201-67874CA5A7B3}"/>
                </a:ext>
              </a:extLst>
            </p:cNvPr>
            <p:cNvSpPr/>
            <p:nvPr/>
          </p:nvSpPr>
          <p:spPr>
            <a:xfrm>
              <a:off x="2075892" y="7689847"/>
              <a:ext cx="149783" cy="267109"/>
            </a:xfrm>
            <a:custGeom>
              <a:avLst/>
              <a:gdLst>
                <a:gd name="connsiteX0" fmla="*/ 19608 w 149783"/>
                <a:gd name="connsiteY0" fmla="*/ 3 h 267109"/>
                <a:gd name="connsiteX1" fmla="*/ 22783 w 149783"/>
                <a:gd name="connsiteY1" fmla="*/ 85728 h 267109"/>
                <a:gd name="connsiteX2" fmla="*/ 102158 w 149783"/>
                <a:gd name="connsiteY2" fmla="*/ 161928 h 267109"/>
                <a:gd name="connsiteX3" fmla="*/ 149783 w 149783"/>
                <a:gd name="connsiteY3" fmla="*/ 266703 h 267109"/>
                <a:gd name="connsiteX4" fmla="*/ 102158 w 149783"/>
                <a:gd name="connsiteY4" fmla="*/ 193678 h 267109"/>
                <a:gd name="connsiteX5" fmla="*/ 3733 w 149783"/>
                <a:gd name="connsiteY5" fmla="*/ 82553 h 267109"/>
                <a:gd name="connsiteX6" fmla="*/ 19608 w 149783"/>
                <a:gd name="connsiteY6" fmla="*/ 3 h 2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783" h="267109">
                  <a:moveTo>
                    <a:pt x="19608" y="3"/>
                  </a:moveTo>
                  <a:cubicBezTo>
                    <a:pt x="22783" y="532"/>
                    <a:pt x="9025" y="58741"/>
                    <a:pt x="22783" y="85728"/>
                  </a:cubicBezTo>
                  <a:cubicBezTo>
                    <a:pt x="36541" y="112716"/>
                    <a:pt x="80991" y="131766"/>
                    <a:pt x="102158" y="161928"/>
                  </a:cubicBezTo>
                  <a:cubicBezTo>
                    <a:pt x="123325" y="192090"/>
                    <a:pt x="149783" y="261411"/>
                    <a:pt x="149783" y="266703"/>
                  </a:cubicBezTo>
                  <a:cubicBezTo>
                    <a:pt x="149783" y="271995"/>
                    <a:pt x="126500" y="224370"/>
                    <a:pt x="102158" y="193678"/>
                  </a:cubicBezTo>
                  <a:cubicBezTo>
                    <a:pt x="77816" y="162986"/>
                    <a:pt x="16962" y="112186"/>
                    <a:pt x="3733" y="82553"/>
                  </a:cubicBezTo>
                  <a:cubicBezTo>
                    <a:pt x="-9496" y="52920"/>
                    <a:pt x="16433" y="-526"/>
                    <a:pt x="19608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69018340-C41B-85D0-974A-5AD39EF1BB4B}"/>
                </a:ext>
              </a:extLst>
            </p:cNvPr>
            <p:cNvSpPr/>
            <p:nvPr/>
          </p:nvSpPr>
          <p:spPr>
            <a:xfrm>
              <a:off x="2085962" y="7666735"/>
              <a:ext cx="116371" cy="268890"/>
            </a:xfrm>
            <a:custGeom>
              <a:avLst/>
              <a:gdLst>
                <a:gd name="connsiteX0" fmla="*/ 13 w 116371"/>
                <a:gd name="connsiteY0" fmla="*/ 890 h 268890"/>
                <a:gd name="connsiteX1" fmla="*/ 82563 w 116371"/>
                <a:gd name="connsiteY1" fmla="*/ 96140 h 268890"/>
                <a:gd name="connsiteX2" fmla="*/ 92088 w 116371"/>
                <a:gd name="connsiteY2" fmla="*/ 156465 h 268890"/>
                <a:gd name="connsiteX3" fmla="*/ 114313 w 116371"/>
                <a:gd name="connsiteY3" fmla="*/ 267590 h 268890"/>
                <a:gd name="connsiteX4" fmla="*/ 114313 w 116371"/>
                <a:gd name="connsiteY4" fmla="*/ 210440 h 268890"/>
                <a:gd name="connsiteX5" fmla="*/ 104788 w 116371"/>
                <a:gd name="connsiteY5" fmla="*/ 108840 h 268890"/>
                <a:gd name="connsiteX6" fmla="*/ 76213 w 116371"/>
                <a:gd name="connsiteY6" fmla="*/ 51690 h 268890"/>
                <a:gd name="connsiteX7" fmla="*/ 13 w 116371"/>
                <a:gd name="connsiteY7" fmla="*/ 890 h 26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71" h="268890">
                  <a:moveTo>
                    <a:pt x="13" y="890"/>
                  </a:moveTo>
                  <a:cubicBezTo>
                    <a:pt x="1071" y="8298"/>
                    <a:pt x="67217" y="70211"/>
                    <a:pt x="82563" y="96140"/>
                  </a:cubicBezTo>
                  <a:cubicBezTo>
                    <a:pt x="97909" y="122069"/>
                    <a:pt x="86796" y="127890"/>
                    <a:pt x="92088" y="156465"/>
                  </a:cubicBezTo>
                  <a:cubicBezTo>
                    <a:pt x="97380" y="185040"/>
                    <a:pt x="110609" y="258594"/>
                    <a:pt x="114313" y="267590"/>
                  </a:cubicBezTo>
                  <a:cubicBezTo>
                    <a:pt x="118017" y="276586"/>
                    <a:pt x="115901" y="236898"/>
                    <a:pt x="114313" y="210440"/>
                  </a:cubicBezTo>
                  <a:cubicBezTo>
                    <a:pt x="112726" y="183982"/>
                    <a:pt x="111138" y="135298"/>
                    <a:pt x="104788" y="108840"/>
                  </a:cubicBezTo>
                  <a:cubicBezTo>
                    <a:pt x="98438" y="82382"/>
                    <a:pt x="92088" y="69152"/>
                    <a:pt x="76213" y="51690"/>
                  </a:cubicBezTo>
                  <a:cubicBezTo>
                    <a:pt x="60338" y="34228"/>
                    <a:pt x="-1045" y="-6518"/>
                    <a:pt x="13" y="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D5681F47-0BBF-B51B-322B-9905F1E2BE38}"/>
                </a:ext>
              </a:extLst>
            </p:cNvPr>
            <p:cNvSpPr/>
            <p:nvPr/>
          </p:nvSpPr>
          <p:spPr>
            <a:xfrm>
              <a:off x="2257250" y="7908846"/>
              <a:ext cx="98705" cy="98583"/>
            </a:xfrm>
            <a:custGeom>
              <a:avLst/>
              <a:gdLst>
                <a:gd name="connsiteX0" fmla="*/ 175 w 98705"/>
                <a:gd name="connsiteY0" fmla="*/ 79 h 98583"/>
                <a:gd name="connsiteX1" fmla="*/ 54150 w 98705"/>
                <a:gd name="connsiteY1" fmla="*/ 25479 h 98583"/>
                <a:gd name="connsiteX2" fmla="*/ 98600 w 98705"/>
                <a:gd name="connsiteY2" fmla="*/ 25479 h 98583"/>
                <a:gd name="connsiteX3" fmla="*/ 41450 w 98705"/>
                <a:gd name="connsiteY3" fmla="*/ 47704 h 98583"/>
                <a:gd name="connsiteX4" fmla="*/ 50975 w 98705"/>
                <a:gd name="connsiteY4" fmla="*/ 98504 h 98583"/>
                <a:gd name="connsiteX5" fmla="*/ 73200 w 98705"/>
                <a:gd name="connsiteY5" fmla="*/ 35004 h 98583"/>
                <a:gd name="connsiteX6" fmla="*/ 175 w 98705"/>
                <a:gd name="connsiteY6" fmla="*/ 7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5" h="98583">
                  <a:moveTo>
                    <a:pt x="175" y="79"/>
                  </a:moveTo>
                  <a:cubicBezTo>
                    <a:pt x="-3000" y="-1508"/>
                    <a:pt x="37746" y="21246"/>
                    <a:pt x="54150" y="25479"/>
                  </a:cubicBezTo>
                  <a:cubicBezTo>
                    <a:pt x="70554" y="29712"/>
                    <a:pt x="100717" y="21775"/>
                    <a:pt x="98600" y="25479"/>
                  </a:cubicBezTo>
                  <a:cubicBezTo>
                    <a:pt x="96483" y="29183"/>
                    <a:pt x="49387" y="35533"/>
                    <a:pt x="41450" y="47704"/>
                  </a:cubicBezTo>
                  <a:cubicBezTo>
                    <a:pt x="33513" y="59875"/>
                    <a:pt x="45683" y="100621"/>
                    <a:pt x="50975" y="98504"/>
                  </a:cubicBezTo>
                  <a:cubicBezTo>
                    <a:pt x="56267" y="96387"/>
                    <a:pt x="74787" y="51408"/>
                    <a:pt x="73200" y="35004"/>
                  </a:cubicBezTo>
                  <a:cubicBezTo>
                    <a:pt x="71613" y="18600"/>
                    <a:pt x="3350" y="1666"/>
                    <a:pt x="175" y="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E8D1BBD5-5A68-552B-F778-419C58C302A2}"/>
                </a:ext>
              </a:extLst>
            </p:cNvPr>
            <p:cNvSpPr/>
            <p:nvPr/>
          </p:nvSpPr>
          <p:spPr>
            <a:xfrm>
              <a:off x="2370678" y="7994495"/>
              <a:ext cx="457505" cy="261729"/>
            </a:xfrm>
            <a:custGeom>
              <a:avLst/>
              <a:gdLst>
                <a:gd name="connsiteX0" fmla="*/ 1047 w 457505"/>
                <a:gd name="connsiteY0" fmla="*/ 98580 h 261729"/>
                <a:gd name="connsiteX1" fmla="*/ 93122 w 457505"/>
                <a:gd name="connsiteY1" fmla="*/ 168430 h 261729"/>
                <a:gd name="connsiteX2" fmla="*/ 137572 w 457505"/>
                <a:gd name="connsiteY2" fmla="*/ 260505 h 261729"/>
                <a:gd name="connsiteX3" fmla="*/ 194722 w 457505"/>
                <a:gd name="connsiteY3" fmla="*/ 222405 h 261729"/>
                <a:gd name="connsiteX4" fmla="*/ 169322 w 457505"/>
                <a:gd name="connsiteY4" fmla="*/ 238280 h 261729"/>
                <a:gd name="connsiteX5" fmla="*/ 232822 w 457505"/>
                <a:gd name="connsiteY5" fmla="*/ 184305 h 261729"/>
                <a:gd name="connsiteX6" fmla="*/ 455072 w 457505"/>
                <a:gd name="connsiteY6" fmla="*/ 177955 h 261729"/>
                <a:gd name="connsiteX7" fmla="*/ 343947 w 457505"/>
                <a:gd name="connsiteY7" fmla="*/ 149380 h 261729"/>
                <a:gd name="connsiteX8" fmla="*/ 229647 w 457505"/>
                <a:gd name="connsiteY8" fmla="*/ 193830 h 261729"/>
                <a:gd name="connsiteX9" fmla="*/ 197897 w 457505"/>
                <a:gd name="connsiteY9" fmla="*/ 155 h 261729"/>
                <a:gd name="connsiteX10" fmla="*/ 178847 w 457505"/>
                <a:gd name="connsiteY10" fmla="*/ 158905 h 261729"/>
                <a:gd name="connsiteX11" fmla="*/ 169322 w 457505"/>
                <a:gd name="connsiteY11" fmla="*/ 28730 h 261729"/>
                <a:gd name="connsiteX12" fmla="*/ 166147 w 457505"/>
                <a:gd name="connsiteY12" fmla="*/ 41430 h 261729"/>
                <a:gd name="connsiteX13" fmla="*/ 42322 w 457505"/>
                <a:gd name="connsiteY13" fmla="*/ 3330 h 261729"/>
                <a:gd name="connsiteX14" fmla="*/ 182022 w 457505"/>
                <a:gd name="connsiteY14" fmla="*/ 54130 h 261729"/>
                <a:gd name="connsiteX15" fmla="*/ 159797 w 457505"/>
                <a:gd name="connsiteY15" fmla="*/ 228755 h 261729"/>
                <a:gd name="connsiteX16" fmla="*/ 1047 w 457505"/>
                <a:gd name="connsiteY16" fmla="*/ 98580 h 26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505" h="261729">
                  <a:moveTo>
                    <a:pt x="1047" y="98580"/>
                  </a:moveTo>
                  <a:cubicBezTo>
                    <a:pt x="-10065" y="88526"/>
                    <a:pt x="70368" y="141443"/>
                    <a:pt x="93122" y="168430"/>
                  </a:cubicBezTo>
                  <a:cubicBezTo>
                    <a:pt x="115876" y="195418"/>
                    <a:pt x="120639" y="251509"/>
                    <a:pt x="137572" y="260505"/>
                  </a:cubicBezTo>
                  <a:cubicBezTo>
                    <a:pt x="154505" y="269501"/>
                    <a:pt x="189430" y="226109"/>
                    <a:pt x="194722" y="222405"/>
                  </a:cubicBezTo>
                  <a:cubicBezTo>
                    <a:pt x="200014" y="218701"/>
                    <a:pt x="162972" y="244630"/>
                    <a:pt x="169322" y="238280"/>
                  </a:cubicBezTo>
                  <a:cubicBezTo>
                    <a:pt x="175672" y="231930"/>
                    <a:pt x="185197" y="194359"/>
                    <a:pt x="232822" y="184305"/>
                  </a:cubicBezTo>
                  <a:cubicBezTo>
                    <a:pt x="280447" y="174251"/>
                    <a:pt x="436551" y="183776"/>
                    <a:pt x="455072" y="177955"/>
                  </a:cubicBezTo>
                  <a:cubicBezTo>
                    <a:pt x="473593" y="172134"/>
                    <a:pt x="381518" y="146734"/>
                    <a:pt x="343947" y="149380"/>
                  </a:cubicBezTo>
                  <a:cubicBezTo>
                    <a:pt x="306376" y="152026"/>
                    <a:pt x="253989" y="218701"/>
                    <a:pt x="229647" y="193830"/>
                  </a:cubicBezTo>
                  <a:cubicBezTo>
                    <a:pt x="205305" y="168959"/>
                    <a:pt x="206364" y="5976"/>
                    <a:pt x="197897" y="155"/>
                  </a:cubicBezTo>
                  <a:cubicBezTo>
                    <a:pt x="189430" y="-5666"/>
                    <a:pt x="183609" y="154143"/>
                    <a:pt x="178847" y="158905"/>
                  </a:cubicBezTo>
                  <a:cubicBezTo>
                    <a:pt x="174085" y="163667"/>
                    <a:pt x="171439" y="48309"/>
                    <a:pt x="169322" y="28730"/>
                  </a:cubicBezTo>
                  <a:cubicBezTo>
                    <a:pt x="167205" y="9151"/>
                    <a:pt x="187314" y="45663"/>
                    <a:pt x="166147" y="41430"/>
                  </a:cubicBezTo>
                  <a:cubicBezTo>
                    <a:pt x="144980" y="37197"/>
                    <a:pt x="39676" y="1213"/>
                    <a:pt x="42322" y="3330"/>
                  </a:cubicBezTo>
                  <a:cubicBezTo>
                    <a:pt x="44968" y="5447"/>
                    <a:pt x="162443" y="16559"/>
                    <a:pt x="182022" y="54130"/>
                  </a:cubicBezTo>
                  <a:cubicBezTo>
                    <a:pt x="201601" y="91701"/>
                    <a:pt x="186255" y="217643"/>
                    <a:pt x="159797" y="228755"/>
                  </a:cubicBezTo>
                  <a:cubicBezTo>
                    <a:pt x="133339" y="239868"/>
                    <a:pt x="12159" y="108634"/>
                    <a:pt x="1047" y="9858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7C0A8958-5B0A-65AC-8EE1-3933670E0071}"/>
                </a:ext>
              </a:extLst>
            </p:cNvPr>
            <p:cNvSpPr/>
            <p:nvPr/>
          </p:nvSpPr>
          <p:spPr>
            <a:xfrm>
              <a:off x="1912541" y="7667566"/>
              <a:ext cx="158369" cy="268314"/>
            </a:xfrm>
            <a:custGeom>
              <a:avLst/>
              <a:gdLst>
                <a:gd name="connsiteX0" fmla="*/ 14684 w 158369"/>
                <a:gd name="connsiteY0" fmla="*/ 59 h 268314"/>
                <a:gd name="connsiteX1" fmla="*/ 40084 w 158369"/>
                <a:gd name="connsiteY1" fmla="*/ 95309 h 268314"/>
                <a:gd name="connsiteX2" fmla="*/ 157559 w 158369"/>
                <a:gd name="connsiteY2" fmla="*/ 266759 h 268314"/>
                <a:gd name="connsiteX3" fmla="*/ 87709 w 158369"/>
                <a:gd name="connsiteY3" fmla="*/ 174684 h 268314"/>
                <a:gd name="connsiteX4" fmla="*/ 5159 w 158369"/>
                <a:gd name="connsiteY4" fmla="*/ 82609 h 268314"/>
                <a:gd name="connsiteX5" fmla="*/ 14684 w 158369"/>
                <a:gd name="connsiteY5" fmla="*/ 59 h 26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69" h="268314">
                  <a:moveTo>
                    <a:pt x="14684" y="59"/>
                  </a:moveTo>
                  <a:cubicBezTo>
                    <a:pt x="20505" y="2176"/>
                    <a:pt x="16272" y="50859"/>
                    <a:pt x="40084" y="95309"/>
                  </a:cubicBezTo>
                  <a:cubicBezTo>
                    <a:pt x="63896" y="139759"/>
                    <a:pt x="149622" y="253530"/>
                    <a:pt x="157559" y="266759"/>
                  </a:cubicBezTo>
                  <a:cubicBezTo>
                    <a:pt x="165496" y="279988"/>
                    <a:pt x="113109" y="205376"/>
                    <a:pt x="87709" y="174684"/>
                  </a:cubicBezTo>
                  <a:cubicBezTo>
                    <a:pt x="62309" y="143992"/>
                    <a:pt x="18917" y="112771"/>
                    <a:pt x="5159" y="82609"/>
                  </a:cubicBezTo>
                  <a:cubicBezTo>
                    <a:pt x="-8599" y="52447"/>
                    <a:pt x="8863" y="-2058"/>
                    <a:pt x="14684" y="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DE83BD8E-C760-5BA0-418A-3F3B9E9FA9E8}"/>
                </a:ext>
              </a:extLst>
            </p:cNvPr>
            <p:cNvSpPr/>
            <p:nvPr/>
          </p:nvSpPr>
          <p:spPr>
            <a:xfrm>
              <a:off x="1967831" y="7651750"/>
              <a:ext cx="116443" cy="249916"/>
            </a:xfrm>
            <a:custGeom>
              <a:avLst/>
              <a:gdLst>
                <a:gd name="connsiteX0" fmla="*/ 669 w 116443"/>
                <a:gd name="connsiteY0" fmla="*/ 0 h 249916"/>
                <a:gd name="connsiteX1" fmla="*/ 41944 w 116443"/>
                <a:gd name="connsiteY1" fmla="*/ 63500 h 249916"/>
                <a:gd name="connsiteX2" fmla="*/ 41944 w 116443"/>
                <a:gd name="connsiteY2" fmla="*/ 127000 h 249916"/>
                <a:gd name="connsiteX3" fmla="*/ 73694 w 116443"/>
                <a:gd name="connsiteY3" fmla="*/ 107950 h 249916"/>
                <a:gd name="connsiteX4" fmla="*/ 99094 w 116443"/>
                <a:gd name="connsiteY4" fmla="*/ 200025 h 249916"/>
                <a:gd name="connsiteX5" fmla="*/ 114969 w 116443"/>
                <a:gd name="connsiteY5" fmla="*/ 168275 h 249916"/>
                <a:gd name="connsiteX6" fmla="*/ 111794 w 116443"/>
                <a:gd name="connsiteY6" fmla="*/ 247650 h 249916"/>
                <a:gd name="connsiteX7" fmla="*/ 80044 w 116443"/>
                <a:gd name="connsiteY7" fmla="*/ 63500 h 249916"/>
                <a:gd name="connsiteX8" fmla="*/ 669 w 116443"/>
                <a:gd name="connsiteY8" fmla="*/ 0 h 2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43" h="249916">
                  <a:moveTo>
                    <a:pt x="669" y="0"/>
                  </a:moveTo>
                  <a:cubicBezTo>
                    <a:pt x="-5681" y="0"/>
                    <a:pt x="35065" y="42334"/>
                    <a:pt x="41944" y="63500"/>
                  </a:cubicBezTo>
                  <a:cubicBezTo>
                    <a:pt x="48823" y="84666"/>
                    <a:pt x="36652" y="119592"/>
                    <a:pt x="41944" y="127000"/>
                  </a:cubicBezTo>
                  <a:cubicBezTo>
                    <a:pt x="47236" y="134408"/>
                    <a:pt x="64169" y="95779"/>
                    <a:pt x="73694" y="107950"/>
                  </a:cubicBezTo>
                  <a:cubicBezTo>
                    <a:pt x="83219" y="120121"/>
                    <a:pt x="92215" y="189971"/>
                    <a:pt x="99094" y="200025"/>
                  </a:cubicBezTo>
                  <a:cubicBezTo>
                    <a:pt x="105973" y="210079"/>
                    <a:pt x="112852" y="160338"/>
                    <a:pt x="114969" y="168275"/>
                  </a:cubicBezTo>
                  <a:cubicBezTo>
                    <a:pt x="117086" y="176212"/>
                    <a:pt x="117615" y="265112"/>
                    <a:pt x="111794" y="247650"/>
                  </a:cubicBezTo>
                  <a:cubicBezTo>
                    <a:pt x="105973" y="230188"/>
                    <a:pt x="98036" y="104775"/>
                    <a:pt x="80044" y="63500"/>
                  </a:cubicBezTo>
                  <a:cubicBezTo>
                    <a:pt x="62052" y="22225"/>
                    <a:pt x="7019" y="0"/>
                    <a:pt x="66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312A1D9B-63BC-9696-546B-BC214F29F9AB}"/>
                </a:ext>
              </a:extLst>
            </p:cNvPr>
            <p:cNvSpPr/>
            <p:nvPr/>
          </p:nvSpPr>
          <p:spPr>
            <a:xfrm>
              <a:off x="2072729" y="7881476"/>
              <a:ext cx="227064" cy="281815"/>
            </a:xfrm>
            <a:custGeom>
              <a:avLst/>
              <a:gdLst>
                <a:gd name="connsiteX0" fmla="*/ 10071 w 227064"/>
                <a:gd name="connsiteY0" fmla="*/ 2049 h 281815"/>
                <a:gd name="connsiteX1" fmla="*/ 3721 w 227064"/>
                <a:gd name="connsiteY1" fmla="*/ 129049 h 281815"/>
                <a:gd name="connsiteX2" fmla="*/ 41821 w 227064"/>
                <a:gd name="connsiteY2" fmla="*/ 240174 h 281815"/>
                <a:gd name="connsiteX3" fmla="*/ 38646 w 227064"/>
                <a:gd name="connsiteY3" fmla="*/ 252874 h 281815"/>
                <a:gd name="connsiteX4" fmla="*/ 127546 w 227064"/>
                <a:gd name="connsiteY4" fmla="*/ 281449 h 281815"/>
                <a:gd name="connsiteX5" fmla="*/ 206921 w 227064"/>
                <a:gd name="connsiteY5" fmla="*/ 230649 h 281815"/>
                <a:gd name="connsiteX6" fmla="*/ 187871 w 227064"/>
                <a:gd name="connsiteY6" fmla="*/ 259224 h 281815"/>
                <a:gd name="connsiteX7" fmla="*/ 225971 w 227064"/>
                <a:gd name="connsiteY7" fmla="*/ 154449 h 281815"/>
                <a:gd name="connsiteX8" fmla="*/ 137071 w 227064"/>
                <a:gd name="connsiteY8" fmla="*/ 262399 h 281815"/>
                <a:gd name="connsiteX9" fmla="*/ 79921 w 227064"/>
                <a:gd name="connsiteY9" fmla="*/ 236999 h 281815"/>
                <a:gd name="connsiteX10" fmla="*/ 10071 w 227064"/>
                <a:gd name="connsiteY10" fmla="*/ 2049 h 28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064" h="281815">
                  <a:moveTo>
                    <a:pt x="10071" y="2049"/>
                  </a:moveTo>
                  <a:cubicBezTo>
                    <a:pt x="-2629" y="-15943"/>
                    <a:pt x="-1571" y="89362"/>
                    <a:pt x="3721" y="129049"/>
                  </a:cubicBezTo>
                  <a:cubicBezTo>
                    <a:pt x="9013" y="168737"/>
                    <a:pt x="36000" y="219537"/>
                    <a:pt x="41821" y="240174"/>
                  </a:cubicBezTo>
                  <a:cubicBezTo>
                    <a:pt x="47642" y="260811"/>
                    <a:pt x="24359" y="245995"/>
                    <a:pt x="38646" y="252874"/>
                  </a:cubicBezTo>
                  <a:cubicBezTo>
                    <a:pt x="52934" y="259753"/>
                    <a:pt x="99500" y="285153"/>
                    <a:pt x="127546" y="281449"/>
                  </a:cubicBezTo>
                  <a:cubicBezTo>
                    <a:pt x="155592" y="277745"/>
                    <a:pt x="196867" y="234353"/>
                    <a:pt x="206921" y="230649"/>
                  </a:cubicBezTo>
                  <a:cubicBezTo>
                    <a:pt x="216975" y="226945"/>
                    <a:pt x="184696" y="271924"/>
                    <a:pt x="187871" y="259224"/>
                  </a:cubicBezTo>
                  <a:cubicBezTo>
                    <a:pt x="191046" y="246524"/>
                    <a:pt x="234438" y="153920"/>
                    <a:pt x="225971" y="154449"/>
                  </a:cubicBezTo>
                  <a:cubicBezTo>
                    <a:pt x="217504" y="154978"/>
                    <a:pt x="161413" y="248641"/>
                    <a:pt x="137071" y="262399"/>
                  </a:cubicBezTo>
                  <a:cubicBezTo>
                    <a:pt x="112729" y="276157"/>
                    <a:pt x="107438" y="275628"/>
                    <a:pt x="79921" y="236999"/>
                  </a:cubicBezTo>
                  <a:cubicBezTo>
                    <a:pt x="52404" y="198370"/>
                    <a:pt x="22771" y="20041"/>
                    <a:pt x="10071" y="20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8927641B-8787-4F43-CE6F-3564AC290B3E}"/>
                </a:ext>
              </a:extLst>
            </p:cNvPr>
            <p:cNvSpPr/>
            <p:nvPr/>
          </p:nvSpPr>
          <p:spPr>
            <a:xfrm>
              <a:off x="2136719" y="7819927"/>
              <a:ext cx="146501" cy="286719"/>
            </a:xfrm>
            <a:custGeom>
              <a:avLst/>
              <a:gdLst>
                <a:gd name="connsiteX0" fmla="*/ 56 w 146501"/>
                <a:gd name="connsiteY0" fmla="*/ 98 h 286719"/>
                <a:gd name="connsiteX1" fmla="*/ 60381 w 146501"/>
                <a:gd name="connsiteY1" fmla="*/ 190598 h 286719"/>
                <a:gd name="connsiteX2" fmla="*/ 28631 w 146501"/>
                <a:gd name="connsiteY2" fmla="*/ 285848 h 286719"/>
                <a:gd name="connsiteX3" fmla="*/ 82606 w 146501"/>
                <a:gd name="connsiteY3" fmla="*/ 235048 h 286719"/>
                <a:gd name="connsiteX4" fmla="*/ 146106 w 146501"/>
                <a:gd name="connsiteY4" fmla="*/ 187423 h 286719"/>
                <a:gd name="connsiteX5" fmla="*/ 50856 w 146501"/>
                <a:gd name="connsiteY5" fmla="*/ 276323 h 286719"/>
                <a:gd name="connsiteX6" fmla="*/ 44506 w 146501"/>
                <a:gd name="connsiteY6" fmla="*/ 254098 h 286719"/>
                <a:gd name="connsiteX7" fmla="*/ 41331 w 146501"/>
                <a:gd name="connsiteY7" fmla="*/ 203298 h 286719"/>
                <a:gd name="connsiteX8" fmla="*/ 9581 w 146501"/>
                <a:gd name="connsiteY8" fmla="*/ 235048 h 286719"/>
                <a:gd name="connsiteX9" fmla="*/ 73081 w 146501"/>
                <a:gd name="connsiteY9" fmla="*/ 165198 h 286719"/>
                <a:gd name="connsiteX10" fmla="*/ 56 w 146501"/>
                <a:gd name="connsiteY10" fmla="*/ 98 h 28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01" h="286719">
                  <a:moveTo>
                    <a:pt x="56" y="98"/>
                  </a:moveTo>
                  <a:cubicBezTo>
                    <a:pt x="-2061" y="4331"/>
                    <a:pt x="55619" y="142973"/>
                    <a:pt x="60381" y="190598"/>
                  </a:cubicBezTo>
                  <a:cubicBezTo>
                    <a:pt x="65143" y="238223"/>
                    <a:pt x="24927" y="278440"/>
                    <a:pt x="28631" y="285848"/>
                  </a:cubicBezTo>
                  <a:cubicBezTo>
                    <a:pt x="32335" y="293256"/>
                    <a:pt x="63027" y="251452"/>
                    <a:pt x="82606" y="235048"/>
                  </a:cubicBezTo>
                  <a:cubicBezTo>
                    <a:pt x="102185" y="218644"/>
                    <a:pt x="151398" y="180544"/>
                    <a:pt x="146106" y="187423"/>
                  </a:cubicBezTo>
                  <a:cubicBezTo>
                    <a:pt x="140814" y="194302"/>
                    <a:pt x="67789" y="265211"/>
                    <a:pt x="50856" y="276323"/>
                  </a:cubicBezTo>
                  <a:cubicBezTo>
                    <a:pt x="33923" y="287435"/>
                    <a:pt x="46093" y="266269"/>
                    <a:pt x="44506" y="254098"/>
                  </a:cubicBezTo>
                  <a:cubicBezTo>
                    <a:pt x="42919" y="241927"/>
                    <a:pt x="47152" y="206473"/>
                    <a:pt x="41331" y="203298"/>
                  </a:cubicBezTo>
                  <a:cubicBezTo>
                    <a:pt x="35510" y="200123"/>
                    <a:pt x="4289" y="241398"/>
                    <a:pt x="9581" y="235048"/>
                  </a:cubicBezTo>
                  <a:cubicBezTo>
                    <a:pt x="14873" y="228698"/>
                    <a:pt x="75727" y="201181"/>
                    <a:pt x="73081" y="165198"/>
                  </a:cubicBezTo>
                  <a:cubicBezTo>
                    <a:pt x="70435" y="129215"/>
                    <a:pt x="2173" y="-4135"/>
                    <a:pt x="56" y="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68F6BB1D-8002-07BF-7A66-4C154DFEB367}"/>
                </a:ext>
              </a:extLst>
            </p:cNvPr>
            <p:cNvSpPr/>
            <p:nvPr/>
          </p:nvSpPr>
          <p:spPr>
            <a:xfrm>
              <a:off x="2190682" y="8136780"/>
              <a:ext cx="238630" cy="81386"/>
            </a:xfrm>
            <a:custGeom>
              <a:avLst/>
              <a:gdLst>
                <a:gd name="connsiteX0" fmla="*/ 68 w 238630"/>
                <a:gd name="connsiteY0" fmla="*/ 7095 h 81386"/>
                <a:gd name="connsiteX1" fmla="*/ 114368 w 238630"/>
                <a:gd name="connsiteY1" fmla="*/ 48370 h 81386"/>
                <a:gd name="connsiteX2" fmla="*/ 60393 w 238630"/>
                <a:gd name="connsiteY2" fmla="*/ 80120 h 81386"/>
                <a:gd name="connsiteX3" fmla="*/ 238193 w 238630"/>
                <a:gd name="connsiteY3" fmla="*/ 3920 h 81386"/>
                <a:gd name="connsiteX4" fmla="*/ 114368 w 238630"/>
                <a:gd name="connsiteY4" fmla="*/ 10270 h 81386"/>
                <a:gd name="connsiteX5" fmla="*/ 133418 w 238630"/>
                <a:gd name="connsiteY5" fmla="*/ 29320 h 81386"/>
                <a:gd name="connsiteX6" fmla="*/ 68 w 238630"/>
                <a:gd name="connsiteY6" fmla="*/ 7095 h 8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630" h="81386">
                  <a:moveTo>
                    <a:pt x="68" y="7095"/>
                  </a:moveTo>
                  <a:cubicBezTo>
                    <a:pt x="-3107" y="10270"/>
                    <a:pt x="104314" y="36199"/>
                    <a:pt x="114368" y="48370"/>
                  </a:cubicBezTo>
                  <a:cubicBezTo>
                    <a:pt x="124422" y="60541"/>
                    <a:pt x="39756" y="87528"/>
                    <a:pt x="60393" y="80120"/>
                  </a:cubicBezTo>
                  <a:cubicBezTo>
                    <a:pt x="81030" y="72712"/>
                    <a:pt x="229197" y="15562"/>
                    <a:pt x="238193" y="3920"/>
                  </a:cubicBezTo>
                  <a:cubicBezTo>
                    <a:pt x="247189" y="-7722"/>
                    <a:pt x="114368" y="10270"/>
                    <a:pt x="114368" y="10270"/>
                  </a:cubicBezTo>
                  <a:cubicBezTo>
                    <a:pt x="96906" y="14503"/>
                    <a:pt x="149822" y="28791"/>
                    <a:pt x="133418" y="29320"/>
                  </a:cubicBezTo>
                  <a:cubicBezTo>
                    <a:pt x="117014" y="29849"/>
                    <a:pt x="3243" y="3920"/>
                    <a:pt x="68" y="70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9C1C8630-768A-0D5A-D2E0-A4C05DDB0AF7}"/>
                </a:ext>
              </a:extLst>
            </p:cNvPr>
            <p:cNvSpPr/>
            <p:nvPr/>
          </p:nvSpPr>
          <p:spPr>
            <a:xfrm>
              <a:off x="1834268" y="7464240"/>
              <a:ext cx="118451" cy="251663"/>
            </a:xfrm>
            <a:custGeom>
              <a:avLst/>
              <a:gdLst>
                <a:gd name="connsiteX0" fmla="*/ 882 w 118451"/>
                <a:gd name="connsiteY0" fmla="*/ 185 h 251663"/>
                <a:gd name="connsiteX1" fmla="*/ 54857 w 118451"/>
                <a:gd name="connsiteY1" fmla="*/ 146235 h 251663"/>
                <a:gd name="connsiteX2" fmla="*/ 118357 w 118451"/>
                <a:gd name="connsiteY2" fmla="*/ 251010 h 251663"/>
                <a:gd name="connsiteX3" fmla="*/ 67557 w 118451"/>
                <a:gd name="connsiteY3" fmla="*/ 187510 h 251663"/>
                <a:gd name="connsiteX4" fmla="*/ 4057 w 118451"/>
                <a:gd name="connsiteY4" fmla="*/ 124010 h 251663"/>
                <a:gd name="connsiteX5" fmla="*/ 19932 w 118451"/>
                <a:gd name="connsiteY5" fmla="*/ 177985 h 251663"/>
                <a:gd name="connsiteX6" fmla="*/ 882 w 118451"/>
                <a:gd name="connsiteY6" fmla="*/ 185 h 25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51" h="251663">
                  <a:moveTo>
                    <a:pt x="882" y="185"/>
                  </a:moveTo>
                  <a:cubicBezTo>
                    <a:pt x="6703" y="-5107"/>
                    <a:pt x="35278" y="104431"/>
                    <a:pt x="54857" y="146235"/>
                  </a:cubicBezTo>
                  <a:cubicBezTo>
                    <a:pt x="74436" y="188039"/>
                    <a:pt x="116240" y="244131"/>
                    <a:pt x="118357" y="251010"/>
                  </a:cubicBezTo>
                  <a:cubicBezTo>
                    <a:pt x="120474" y="257889"/>
                    <a:pt x="86607" y="208676"/>
                    <a:pt x="67557" y="187510"/>
                  </a:cubicBezTo>
                  <a:cubicBezTo>
                    <a:pt x="48507" y="166344"/>
                    <a:pt x="11995" y="125598"/>
                    <a:pt x="4057" y="124010"/>
                  </a:cubicBezTo>
                  <a:cubicBezTo>
                    <a:pt x="-3881" y="122422"/>
                    <a:pt x="19932" y="191214"/>
                    <a:pt x="19932" y="177985"/>
                  </a:cubicBezTo>
                  <a:cubicBezTo>
                    <a:pt x="19932" y="164756"/>
                    <a:pt x="-4939" y="5477"/>
                    <a:pt x="882" y="1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02DF1637-E9CE-F8D5-EFDE-77ABE0723963}"/>
                </a:ext>
              </a:extLst>
            </p:cNvPr>
            <p:cNvSpPr/>
            <p:nvPr/>
          </p:nvSpPr>
          <p:spPr>
            <a:xfrm>
              <a:off x="1814820" y="7439052"/>
              <a:ext cx="193600" cy="244572"/>
            </a:xfrm>
            <a:custGeom>
              <a:avLst/>
              <a:gdLst>
                <a:gd name="connsiteX0" fmla="*/ 4455 w 193600"/>
                <a:gd name="connsiteY0" fmla="*/ 6323 h 244572"/>
                <a:gd name="connsiteX1" fmla="*/ 185430 w 193600"/>
                <a:gd name="connsiteY1" fmla="*/ 215873 h 244572"/>
                <a:gd name="connsiteX2" fmla="*/ 163205 w 193600"/>
                <a:gd name="connsiteY2" fmla="*/ 184123 h 244572"/>
                <a:gd name="connsiteX3" fmla="*/ 169555 w 193600"/>
                <a:gd name="connsiteY3" fmla="*/ 244448 h 244572"/>
                <a:gd name="connsiteX4" fmla="*/ 125105 w 193600"/>
                <a:gd name="connsiteY4" fmla="*/ 165073 h 244572"/>
                <a:gd name="connsiteX5" fmla="*/ 58430 w 193600"/>
                <a:gd name="connsiteY5" fmla="*/ 63473 h 244572"/>
                <a:gd name="connsiteX6" fmla="*/ 4455 w 193600"/>
                <a:gd name="connsiteY6" fmla="*/ 6323 h 2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00" h="244572">
                  <a:moveTo>
                    <a:pt x="4455" y="6323"/>
                  </a:moveTo>
                  <a:cubicBezTo>
                    <a:pt x="25622" y="31723"/>
                    <a:pt x="158972" y="186240"/>
                    <a:pt x="185430" y="215873"/>
                  </a:cubicBezTo>
                  <a:cubicBezTo>
                    <a:pt x="211888" y="245506"/>
                    <a:pt x="165851" y="179361"/>
                    <a:pt x="163205" y="184123"/>
                  </a:cubicBezTo>
                  <a:cubicBezTo>
                    <a:pt x="160559" y="188885"/>
                    <a:pt x="175905" y="247623"/>
                    <a:pt x="169555" y="244448"/>
                  </a:cubicBezTo>
                  <a:cubicBezTo>
                    <a:pt x="163205" y="241273"/>
                    <a:pt x="143626" y="195236"/>
                    <a:pt x="125105" y="165073"/>
                  </a:cubicBezTo>
                  <a:cubicBezTo>
                    <a:pt x="106584" y="134911"/>
                    <a:pt x="73247" y="88344"/>
                    <a:pt x="58430" y="63473"/>
                  </a:cubicBezTo>
                  <a:cubicBezTo>
                    <a:pt x="43613" y="38602"/>
                    <a:pt x="-16712" y="-19077"/>
                    <a:pt x="4455" y="63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3E9F14B6-7BFF-CDE2-37A6-667CCD16892E}"/>
                </a:ext>
              </a:extLst>
            </p:cNvPr>
            <p:cNvSpPr/>
            <p:nvPr/>
          </p:nvSpPr>
          <p:spPr>
            <a:xfrm>
              <a:off x="1917688" y="7524603"/>
              <a:ext cx="20598" cy="190842"/>
            </a:xfrm>
            <a:custGeom>
              <a:avLst/>
              <a:gdLst>
                <a:gd name="connsiteX0" fmla="*/ 19062 w 20598"/>
                <a:gd name="connsiteY0" fmla="*/ 147 h 190842"/>
                <a:gd name="connsiteX1" fmla="*/ 19062 w 20598"/>
                <a:gd name="connsiteY1" fmla="*/ 95397 h 190842"/>
                <a:gd name="connsiteX2" fmla="*/ 15887 w 20598"/>
                <a:gd name="connsiteY2" fmla="*/ 190647 h 190842"/>
                <a:gd name="connsiteX3" fmla="*/ 12 w 20598"/>
                <a:gd name="connsiteY3" fmla="*/ 117622 h 190842"/>
                <a:gd name="connsiteX4" fmla="*/ 19062 w 20598"/>
                <a:gd name="connsiteY4" fmla="*/ 147 h 19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98" h="190842">
                  <a:moveTo>
                    <a:pt x="19062" y="147"/>
                  </a:moveTo>
                  <a:cubicBezTo>
                    <a:pt x="22237" y="-3557"/>
                    <a:pt x="19591" y="63647"/>
                    <a:pt x="19062" y="95397"/>
                  </a:cubicBezTo>
                  <a:cubicBezTo>
                    <a:pt x="18533" y="127147"/>
                    <a:pt x="19062" y="186943"/>
                    <a:pt x="15887" y="190647"/>
                  </a:cubicBezTo>
                  <a:cubicBezTo>
                    <a:pt x="12712" y="194351"/>
                    <a:pt x="541" y="144609"/>
                    <a:pt x="12" y="117622"/>
                  </a:cubicBezTo>
                  <a:cubicBezTo>
                    <a:pt x="-517" y="90635"/>
                    <a:pt x="15887" y="3851"/>
                    <a:pt x="19062" y="1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644B9ABB-F520-03CE-B32A-138A67C78BFF}"/>
                </a:ext>
              </a:extLst>
            </p:cNvPr>
            <p:cNvSpPr/>
            <p:nvPr/>
          </p:nvSpPr>
          <p:spPr>
            <a:xfrm>
              <a:off x="1670531" y="7372350"/>
              <a:ext cx="141794" cy="225859"/>
            </a:xfrm>
            <a:custGeom>
              <a:avLst/>
              <a:gdLst>
                <a:gd name="connsiteX0" fmla="*/ 2694 w 141794"/>
                <a:gd name="connsiteY0" fmla="*/ 0 h 225859"/>
                <a:gd name="connsiteX1" fmla="*/ 12219 w 141794"/>
                <a:gd name="connsiteY1" fmla="*/ 98425 h 225859"/>
                <a:gd name="connsiteX2" fmla="*/ 104294 w 141794"/>
                <a:gd name="connsiteY2" fmla="*/ 222250 h 225859"/>
                <a:gd name="connsiteX3" fmla="*/ 78894 w 141794"/>
                <a:gd name="connsiteY3" fmla="*/ 193675 h 225859"/>
                <a:gd name="connsiteX4" fmla="*/ 139219 w 141794"/>
                <a:gd name="connsiteY4" fmla="*/ 225425 h 225859"/>
                <a:gd name="connsiteX5" fmla="*/ 126519 w 141794"/>
                <a:gd name="connsiteY5" fmla="*/ 165100 h 225859"/>
                <a:gd name="connsiteX6" fmla="*/ 88419 w 141794"/>
                <a:gd name="connsiteY6" fmla="*/ 85725 h 225859"/>
                <a:gd name="connsiteX7" fmla="*/ 132869 w 141794"/>
                <a:gd name="connsiteY7" fmla="*/ 168275 h 225859"/>
                <a:gd name="connsiteX8" fmla="*/ 110644 w 141794"/>
                <a:gd name="connsiteY8" fmla="*/ 215900 h 225859"/>
                <a:gd name="connsiteX9" fmla="*/ 43969 w 141794"/>
                <a:gd name="connsiteY9" fmla="*/ 146050 h 225859"/>
                <a:gd name="connsiteX10" fmla="*/ 40794 w 141794"/>
                <a:gd name="connsiteY10" fmla="*/ 82550 h 225859"/>
                <a:gd name="connsiteX11" fmla="*/ 28094 w 141794"/>
                <a:gd name="connsiteY11" fmla="*/ 98425 h 225859"/>
                <a:gd name="connsiteX12" fmla="*/ 2694 w 141794"/>
                <a:gd name="connsiteY12" fmla="*/ 0 h 22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94" h="225859">
                  <a:moveTo>
                    <a:pt x="2694" y="0"/>
                  </a:moveTo>
                  <a:cubicBezTo>
                    <a:pt x="48" y="0"/>
                    <a:pt x="-4714" y="61383"/>
                    <a:pt x="12219" y="98425"/>
                  </a:cubicBezTo>
                  <a:cubicBezTo>
                    <a:pt x="29152" y="135467"/>
                    <a:pt x="93182" y="206375"/>
                    <a:pt x="104294" y="222250"/>
                  </a:cubicBezTo>
                  <a:cubicBezTo>
                    <a:pt x="115407" y="238125"/>
                    <a:pt x="73073" y="193146"/>
                    <a:pt x="78894" y="193675"/>
                  </a:cubicBezTo>
                  <a:cubicBezTo>
                    <a:pt x="84715" y="194204"/>
                    <a:pt x="131282" y="230188"/>
                    <a:pt x="139219" y="225425"/>
                  </a:cubicBezTo>
                  <a:cubicBezTo>
                    <a:pt x="147157" y="220663"/>
                    <a:pt x="134986" y="188383"/>
                    <a:pt x="126519" y="165100"/>
                  </a:cubicBezTo>
                  <a:cubicBezTo>
                    <a:pt x="118052" y="141817"/>
                    <a:pt x="87361" y="85196"/>
                    <a:pt x="88419" y="85725"/>
                  </a:cubicBezTo>
                  <a:cubicBezTo>
                    <a:pt x="89477" y="86254"/>
                    <a:pt x="129165" y="146579"/>
                    <a:pt x="132869" y="168275"/>
                  </a:cubicBezTo>
                  <a:cubicBezTo>
                    <a:pt x="136573" y="189971"/>
                    <a:pt x="125461" y="219604"/>
                    <a:pt x="110644" y="215900"/>
                  </a:cubicBezTo>
                  <a:cubicBezTo>
                    <a:pt x="95827" y="212196"/>
                    <a:pt x="55611" y="168275"/>
                    <a:pt x="43969" y="146050"/>
                  </a:cubicBezTo>
                  <a:cubicBezTo>
                    <a:pt x="32327" y="123825"/>
                    <a:pt x="43440" y="90487"/>
                    <a:pt x="40794" y="82550"/>
                  </a:cubicBezTo>
                  <a:cubicBezTo>
                    <a:pt x="38148" y="74613"/>
                    <a:pt x="34973" y="106892"/>
                    <a:pt x="28094" y="98425"/>
                  </a:cubicBezTo>
                  <a:cubicBezTo>
                    <a:pt x="21215" y="89958"/>
                    <a:pt x="5340" y="0"/>
                    <a:pt x="269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350F3320-A604-C0A9-286D-7B346FDA1DE6}"/>
                </a:ext>
              </a:extLst>
            </p:cNvPr>
            <p:cNvSpPr/>
            <p:nvPr/>
          </p:nvSpPr>
          <p:spPr>
            <a:xfrm>
              <a:off x="1599054" y="7346893"/>
              <a:ext cx="255239" cy="210034"/>
            </a:xfrm>
            <a:custGeom>
              <a:avLst/>
              <a:gdLst>
                <a:gd name="connsiteX0" fmla="*/ 4321 w 255239"/>
                <a:gd name="connsiteY0" fmla="*/ 57 h 210034"/>
                <a:gd name="connsiteX1" fmla="*/ 55121 w 255239"/>
                <a:gd name="connsiteY1" fmla="*/ 22282 h 210034"/>
                <a:gd name="connsiteX2" fmla="*/ 163071 w 255239"/>
                <a:gd name="connsiteY2" fmla="*/ 57207 h 210034"/>
                <a:gd name="connsiteX3" fmla="*/ 197996 w 255239"/>
                <a:gd name="connsiteY3" fmla="*/ 92132 h 210034"/>
                <a:gd name="connsiteX4" fmla="*/ 226571 w 255239"/>
                <a:gd name="connsiteY4" fmla="*/ 130232 h 210034"/>
                <a:gd name="connsiteX5" fmla="*/ 255146 w 255239"/>
                <a:gd name="connsiteY5" fmla="*/ 209607 h 210034"/>
                <a:gd name="connsiteX6" fmla="*/ 232921 w 255239"/>
                <a:gd name="connsiteY6" fmla="*/ 92132 h 210034"/>
                <a:gd name="connsiteX7" fmla="*/ 163071 w 255239"/>
                <a:gd name="connsiteY7" fmla="*/ 28632 h 210034"/>
                <a:gd name="connsiteX8" fmla="*/ 4321 w 255239"/>
                <a:gd name="connsiteY8" fmla="*/ 57 h 2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239" h="210034">
                  <a:moveTo>
                    <a:pt x="4321" y="57"/>
                  </a:moveTo>
                  <a:cubicBezTo>
                    <a:pt x="-13670" y="-1001"/>
                    <a:pt x="28663" y="12757"/>
                    <a:pt x="55121" y="22282"/>
                  </a:cubicBezTo>
                  <a:cubicBezTo>
                    <a:pt x="81579" y="31807"/>
                    <a:pt x="139258" y="45565"/>
                    <a:pt x="163071" y="57207"/>
                  </a:cubicBezTo>
                  <a:cubicBezTo>
                    <a:pt x="186884" y="68849"/>
                    <a:pt x="187413" y="79961"/>
                    <a:pt x="197996" y="92132"/>
                  </a:cubicBezTo>
                  <a:cubicBezTo>
                    <a:pt x="208579" y="104303"/>
                    <a:pt x="217046" y="110653"/>
                    <a:pt x="226571" y="130232"/>
                  </a:cubicBezTo>
                  <a:cubicBezTo>
                    <a:pt x="236096" y="149811"/>
                    <a:pt x="254088" y="215957"/>
                    <a:pt x="255146" y="209607"/>
                  </a:cubicBezTo>
                  <a:cubicBezTo>
                    <a:pt x="256204" y="203257"/>
                    <a:pt x="248267" y="122295"/>
                    <a:pt x="232921" y="92132"/>
                  </a:cubicBezTo>
                  <a:cubicBezTo>
                    <a:pt x="217575" y="61970"/>
                    <a:pt x="195350" y="40803"/>
                    <a:pt x="163071" y="28632"/>
                  </a:cubicBezTo>
                  <a:cubicBezTo>
                    <a:pt x="130792" y="16461"/>
                    <a:pt x="22312" y="1115"/>
                    <a:pt x="4321" y="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76131EEC-E001-7CD9-1267-D2D74D4BD65C}"/>
                </a:ext>
              </a:extLst>
            </p:cNvPr>
            <p:cNvSpPr/>
            <p:nvPr/>
          </p:nvSpPr>
          <p:spPr>
            <a:xfrm>
              <a:off x="1688559" y="7486530"/>
              <a:ext cx="98081" cy="133854"/>
            </a:xfrm>
            <a:custGeom>
              <a:avLst/>
              <a:gdLst>
                <a:gd name="connsiteX0" fmla="*/ 541 w 98081"/>
                <a:gd name="connsiteY0" fmla="*/ 120 h 133854"/>
                <a:gd name="connsiteX1" fmla="*/ 57691 w 98081"/>
                <a:gd name="connsiteY1" fmla="*/ 79495 h 133854"/>
                <a:gd name="connsiteX2" fmla="*/ 73566 w 98081"/>
                <a:gd name="connsiteY2" fmla="*/ 133470 h 133854"/>
                <a:gd name="connsiteX3" fmla="*/ 95791 w 98081"/>
                <a:gd name="connsiteY3" fmla="*/ 98545 h 133854"/>
                <a:gd name="connsiteX4" fmla="*/ 541 w 98081"/>
                <a:gd name="connsiteY4" fmla="*/ 120 h 13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81" h="133854">
                  <a:moveTo>
                    <a:pt x="541" y="120"/>
                  </a:moveTo>
                  <a:cubicBezTo>
                    <a:pt x="-5809" y="-3055"/>
                    <a:pt x="45520" y="57270"/>
                    <a:pt x="57691" y="79495"/>
                  </a:cubicBezTo>
                  <a:cubicBezTo>
                    <a:pt x="69862" y="101720"/>
                    <a:pt x="67216" y="130295"/>
                    <a:pt x="73566" y="133470"/>
                  </a:cubicBezTo>
                  <a:cubicBezTo>
                    <a:pt x="79916" y="136645"/>
                    <a:pt x="105845" y="119712"/>
                    <a:pt x="95791" y="98545"/>
                  </a:cubicBezTo>
                  <a:cubicBezTo>
                    <a:pt x="85737" y="77378"/>
                    <a:pt x="6891" y="3295"/>
                    <a:pt x="541" y="1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A66BF6FE-D354-4444-A54D-678E4534DFD7}"/>
                </a:ext>
              </a:extLst>
            </p:cNvPr>
            <p:cNvSpPr/>
            <p:nvPr/>
          </p:nvSpPr>
          <p:spPr>
            <a:xfrm>
              <a:off x="1782433" y="7612344"/>
              <a:ext cx="96659" cy="188743"/>
            </a:xfrm>
            <a:custGeom>
              <a:avLst/>
              <a:gdLst>
                <a:gd name="connsiteX0" fmla="*/ 1917 w 96659"/>
                <a:gd name="connsiteY0" fmla="*/ 1306 h 188743"/>
                <a:gd name="connsiteX1" fmla="*/ 87642 w 96659"/>
                <a:gd name="connsiteY1" fmla="*/ 182281 h 188743"/>
                <a:gd name="connsiteX2" fmla="*/ 87642 w 96659"/>
                <a:gd name="connsiteY2" fmla="*/ 144181 h 188743"/>
                <a:gd name="connsiteX3" fmla="*/ 30492 w 96659"/>
                <a:gd name="connsiteY3" fmla="*/ 102906 h 188743"/>
                <a:gd name="connsiteX4" fmla="*/ 1917 w 96659"/>
                <a:gd name="connsiteY4" fmla="*/ 1306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59" h="188743">
                  <a:moveTo>
                    <a:pt x="1917" y="1306"/>
                  </a:moveTo>
                  <a:cubicBezTo>
                    <a:pt x="11442" y="14535"/>
                    <a:pt x="73355" y="158469"/>
                    <a:pt x="87642" y="182281"/>
                  </a:cubicBezTo>
                  <a:cubicBezTo>
                    <a:pt x="101929" y="206093"/>
                    <a:pt x="97167" y="157410"/>
                    <a:pt x="87642" y="144181"/>
                  </a:cubicBezTo>
                  <a:cubicBezTo>
                    <a:pt x="78117" y="130952"/>
                    <a:pt x="40017" y="126719"/>
                    <a:pt x="30492" y="102906"/>
                  </a:cubicBezTo>
                  <a:cubicBezTo>
                    <a:pt x="20967" y="79094"/>
                    <a:pt x="-7608" y="-11923"/>
                    <a:pt x="1917" y="13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2A4C85F3-69AE-AFE7-39DC-23E826788297}"/>
                </a:ext>
              </a:extLst>
            </p:cNvPr>
            <p:cNvSpPr/>
            <p:nvPr/>
          </p:nvSpPr>
          <p:spPr>
            <a:xfrm>
              <a:off x="1874894" y="7741671"/>
              <a:ext cx="270782" cy="353413"/>
            </a:xfrm>
            <a:custGeom>
              <a:avLst/>
              <a:gdLst>
                <a:gd name="connsiteX0" fmla="*/ 1531 w 270782"/>
                <a:gd name="connsiteY0" fmla="*/ 2154 h 353413"/>
                <a:gd name="connsiteX1" fmla="*/ 128531 w 270782"/>
                <a:gd name="connsiteY1" fmla="*/ 259329 h 353413"/>
                <a:gd name="connsiteX2" fmla="*/ 115831 w 270782"/>
                <a:gd name="connsiteY2" fmla="*/ 243454 h 353413"/>
                <a:gd name="connsiteX3" fmla="*/ 261881 w 270782"/>
                <a:gd name="connsiteY3" fmla="*/ 348229 h 353413"/>
                <a:gd name="connsiteX4" fmla="*/ 239656 w 270782"/>
                <a:gd name="connsiteY4" fmla="*/ 332354 h 353413"/>
                <a:gd name="connsiteX5" fmla="*/ 115831 w 270782"/>
                <a:gd name="connsiteY5" fmla="*/ 287904 h 353413"/>
                <a:gd name="connsiteX6" fmla="*/ 42806 w 270782"/>
                <a:gd name="connsiteY6" fmla="*/ 113279 h 353413"/>
                <a:gd name="connsiteX7" fmla="*/ 58681 w 270782"/>
                <a:gd name="connsiteY7" fmla="*/ 135504 h 353413"/>
                <a:gd name="connsiteX8" fmla="*/ 1531 w 270782"/>
                <a:gd name="connsiteY8" fmla="*/ 2154 h 3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82" h="353413">
                  <a:moveTo>
                    <a:pt x="1531" y="2154"/>
                  </a:moveTo>
                  <a:cubicBezTo>
                    <a:pt x="13173" y="22791"/>
                    <a:pt x="128531" y="259329"/>
                    <a:pt x="128531" y="259329"/>
                  </a:cubicBezTo>
                  <a:cubicBezTo>
                    <a:pt x="147581" y="299546"/>
                    <a:pt x="93606" y="228637"/>
                    <a:pt x="115831" y="243454"/>
                  </a:cubicBezTo>
                  <a:cubicBezTo>
                    <a:pt x="138056" y="258271"/>
                    <a:pt x="241244" y="333412"/>
                    <a:pt x="261881" y="348229"/>
                  </a:cubicBezTo>
                  <a:cubicBezTo>
                    <a:pt x="282518" y="363046"/>
                    <a:pt x="263998" y="342408"/>
                    <a:pt x="239656" y="332354"/>
                  </a:cubicBezTo>
                  <a:cubicBezTo>
                    <a:pt x="215314" y="322300"/>
                    <a:pt x="148639" y="324417"/>
                    <a:pt x="115831" y="287904"/>
                  </a:cubicBezTo>
                  <a:cubicBezTo>
                    <a:pt x="83023" y="251392"/>
                    <a:pt x="52331" y="138679"/>
                    <a:pt x="42806" y="113279"/>
                  </a:cubicBezTo>
                  <a:cubicBezTo>
                    <a:pt x="33281" y="87879"/>
                    <a:pt x="69264" y="155612"/>
                    <a:pt x="58681" y="135504"/>
                  </a:cubicBezTo>
                  <a:cubicBezTo>
                    <a:pt x="48098" y="115396"/>
                    <a:pt x="-10111" y="-18483"/>
                    <a:pt x="1531" y="215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F2B61C94-681D-92DC-11D3-FB8E549EE704}"/>
                </a:ext>
              </a:extLst>
            </p:cNvPr>
            <p:cNvSpPr/>
            <p:nvPr/>
          </p:nvSpPr>
          <p:spPr>
            <a:xfrm>
              <a:off x="1765255" y="7429431"/>
              <a:ext cx="58709" cy="136675"/>
            </a:xfrm>
            <a:custGeom>
              <a:avLst/>
              <a:gdLst>
                <a:gd name="connsiteX0" fmla="*/ 45 w 58709"/>
                <a:gd name="connsiteY0" fmla="*/ 69 h 136675"/>
                <a:gd name="connsiteX1" fmla="*/ 47670 w 58709"/>
                <a:gd name="connsiteY1" fmla="*/ 76269 h 136675"/>
                <a:gd name="connsiteX2" fmla="*/ 54020 w 58709"/>
                <a:gd name="connsiteY2" fmla="*/ 136594 h 136675"/>
                <a:gd name="connsiteX3" fmla="*/ 57195 w 58709"/>
                <a:gd name="connsiteY3" fmla="*/ 63569 h 136675"/>
                <a:gd name="connsiteX4" fmla="*/ 45 w 58709"/>
                <a:gd name="connsiteY4" fmla="*/ 69 h 13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09" h="136675">
                  <a:moveTo>
                    <a:pt x="45" y="69"/>
                  </a:moveTo>
                  <a:cubicBezTo>
                    <a:pt x="-1543" y="2186"/>
                    <a:pt x="38674" y="53515"/>
                    <a:pt x="47670" y="76269"/>
                  </a:cubicBezTo>
                  <a:cubicBezTo>
                    <a:pt x="56666" y="99023"/>
                    <a:pt x="52432" y="138711"/>
                    <a:pt x="54020" y="136594"/>
                  </a:cubicBezTo>
                  <a:cubicBezTo>
                    <a:pt x="55608" y="134477"/>
                    <a:pt x="61428" y="82619"/>
                    <a:pt x="57195" y="63569"/>
                  </a:cubicBezTo>
                  <a:cubicBezTo>
                    <a:pt x="52962" y="44519"/>
                    <a:pt x="1633" y="-2048"/>
                    <a:pt x="45" y="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EDB38BA9-3C70-9636-56AF-3D71C8ACE3DA}"/>
                </a:ext>
              </a:extLst>
            </p:cNvPr>
            <p:cNvSpPr/>
            <p:nvPr/>
          </p:nvSpPr>
          <p:spPr>
            <a:xfrm>
              <a:off x="1800209" y="7610172"/>
              <a:ext cx="263191" cy="416379"/>
            </a:xfrm>
            <a:custGeom>
              <a:avLst/>
              <a:gdLst>
                <a:gd name="connsiteX0" fmla="*/ 16 w 263191"/>
                <a:gd name="connsiteY0" fmla="*/ 303 h 416379"/>
                <a:gd name="connsiteX1" fmla="*/ 60341 w 263191"/>
                <a:gd name="connsiteY1" fmla="*/ 92378 h 416379"/>
                <a:gd name="connsiteX2" fmla="*/ 69866 w 263191"/>
                <a:gd name="connsiteY2" fmla="*/ 54278 h 416379"/>
                <a:gd name="connsiteX3" fmla="*/ 120666 w 263191"/>
                <a:gd name="connsiteY3" fmla="*/ 73328 h 416379"/>
                <a:gd name="connsiteX4" fmla="*/ 111141 w 263191"/>
                <a:gd name="connsiteY4" fmla="*/ 101903 h 416379"/>
                <a:gd name="connsiteX5" fmla="*/ 180991 w 263191"/>
                <a:gd name="connsiteY5" fmla="*/ 251128 h 416379"/>
                <a:gd name="connsiteX6" fmla="*/ 231791 w 263191"/>
                <a:gd name="connsiteY6" fmla="*/ 359078 h 416379"/>
                <a:gd name="connsiteX7" fmla="*/ 190516 w 263191"/>
                <a:gd name="connsiteY7" fmla="*/ 359078 h 416379"/>
                <a:gd name="connsiteX8" fmla="*/ 231791 w 263191"/>
                <a:gd name="connsiteY8" fmla="*/ 362253 h 416379"/>
                <a:gd name="connsiteX9" fmla="*/ 257191 w 263191"/>
                <a:gd name="connsiteY9" fmla="*/ 416228 h 416379"/>
                <a:gd name="connsiteX10" fmla="*/ 260366 w 263191"/>
                <a:gd name="connsiteY10" fmla="*/ 343203 h 416379"/>
                <a:gd name="connsiteX11" fmla="*/ 222266 w 263191"/>
                <a:gd name="connsiteY11" fmla="*/ 333678 h 416379"/>
                <a:gd name="connsiteX12" fmla="*/ 104791 w 263191"/>
                <a:gd name="connsiteY12" fmla="*/ 101903 h 416379"/>
                <a:gd name="connsiteX13" fmla="*/ 47641 w 263191"/>
                <a:gd name="connsiteY13" fmla="*/ 98728 h 416379"/>
                <a:gd name="connsiteX14" fmla="*/ 111141 w 263191"/>
                <a:gd name="connsiteY14" fmla="*/ 98728 h 416379"/>
                <a:gd name="connsiteX15" fmla="*/ 53991 w 263191"/>
                <a:gd name="connsiteY15" fmla="*/ 25703 h 416379"/>
                <a:gd name="connsiteX16" fmla="*/ 53991 w 263191"/>
                <a:gd name="connsiteY16" fmla="*/ 60628 h 416379"/>
                <a:gd name="connsiteX17" fmla="*/ 16 w 263191"/>
                <a:gd name="connsiteY17" fmla="*/ 303 h 41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191" h="416379">
                  <a:moveTo>
                    <a:pt x="16" y="303"/>
                  </a:moveTo>
                  <a:cubicBezTo>
                    <a:pt x="1074" y="5594"/>
                    <a:pt x="48699" y="83382"/>
                    <a:pt x="60341" y="92378"/>
                  </a:cubicBezTo>
                  <a:cubicBezTo>
                    <a:pt x="71983" y="101374"/>
                    <a:pt x="59812" y="57453"/>
                    <a:pt x="69866" y="54278"/>
                  </a:cubicBezTo>
                  <a:cubicBezTo>
                    <a:pt x="79920" y="51103"/>
                    <a:pt x="113787" y="65390"/>
                    <a:pt x="120666" y="73328"/>
                  </a:cubicBezTo>
                  <a:cubicBezTo>
                    <a:pt x="127545" y="81266"/>
                    <a:pt x="101087" y="72270"/>
                    <a:pt x="111141" y="101903"/>
                  </a:cubicBezTo>
                  <a:cubicBezTo>
                    <a:pt x="121195" y="131536"/>
                    <a:pt x="180991" y="251128"/>
                    <a:pt x="180991" y="251128"/>
                  </a:cubicBezTo>
                  <a:cubicBezTo>
                    <a:pt x="201099" y="293990"/>
                    <a:pt x="230204" y="341086"/>
                    <a:pt x="231791" y="359078"/>
                  </a:cubicBezTo>
                  <a:cubicBezTo>
                    <a:pt x="233379" y="377070"/>
                    <a:pt x="190516" y="358549"/>
                    <a:pt x="190516" y="359078"/>
                  </a:cubicBezTo>
                  <a:cubicBezTo>
                    <a:pt x="190516" y="359607"/>
                    <a:pt x="220679" y="352728"/>
                    <a:pt x="231791" y="362253"/>
                  </a:cubicBezTo>
                  <a:cubicBezTo>
                    <a:pt x="242904" y="371778"/>
                    <a:pt x="252429" y="419403"/>
                    <a:pt x="257191" y="416228"/>
                  </a:cubicBezTo>
                  <a:cubicBezTo>
                    <a:pt x="261953" y="413053"/>
                    <a:pt x="266187" y="356961"/>
                    <a:pt x="260366" y="343203"/>
                  </a:cubicBezTo>
                  <a:cubicBezTo>
                    <a:pt x="254545" y="329445"/>
                    <a:pt x="248195" y="373895"/>
                    <a:pt x="222266" y="333678"/>
                  </a:cubicBezTo>
                  <a:cubicBezTo>
                    <a:pt x="196337" y="293461"/>
                    <a:pt x="133895" y="141061"/>
                    <a:pt x="104791" y="101903"/>
                  </a:cubicBezTo>
                  <a:cubicBezTo>
                    <a:pt x="75687" y="62745"/>
                    <a:pt x="46583" y="99257"/>
                    <a:pt x="47641" y="98728"/>
                  </a:cubicBezTo>
                  <a:cubicBezTo>
                    <a:pt x="48699" y="98199"/>
                    <a:pt x="110083" y="110899"/>
                    <a:pt x="111141" y="98728"/>
                  </a:cubicBezTo>
                  <a:cubicBezTo>
                    <a:pt x="112199" y="86557"/>
                    <a:pt x="63516" y="32053"/>
                    <a:pt x="53991" y="25703"/>
                  </a:cubicBezTo>
                  <a:cubicBezTo>
                    <a:pt x="44466" y="19353"/>
                    <a:pt x="60341" y="60628"/>
                    <a:pt x="53991" y="60628"/>
                  </a:cubicBezTo>
                  <a:cubicBezTo>
                    <a:pt x="47641" y="60628"/>
                    <a:pt x="-1042" y="-4988"/>
                    <a:pt x="16" y="3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26B3E2DE-B0AD-3BBD-FC47-F0537EFC8A9F}"/>
                </a:ext>
              </a:extLst>
            </p:cNvPr>
            <p:cNvSpPr/>
            <p:nvPr/>
          </p:nvSpPr>
          <p:spPr>
            <a:xfrm>
              <a:off x="2511287" y="8011560"/>
              <a:ext cx="12976" cy="188064"/>
            </a:xfrm>
            <a:custGeom>
              <a:avLst/>
              <a:gdLst>
                <a:gd name="connsiteX0" fmla="*/ 138 w 12976"/>
                <a:gd name="connsiteY0" fmla="*/ 2140 h 188064"/>
                <a:gd name="connsiteX1" fmla="*/ 6488 w 12976"/>
                <a:gd name="connsiteY1" fmla="*/ 186290 h 188064"/>
                <a:gd name="connsiteX2" fmla="*/ 12838 w 12976"/>
                <a:gd name="connsiteY2" fmla="*/ 91040 h 188064"/>
                <a:gd name="connsiteX3" fmla="*/ 138 w 12976"/>
                <a:gd name="connsiteY3" fmla="*/ 2140 h 18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76" h="188064">
                  <a:moveTo>
                    <a:pt x="138" y="2140"/>
                  </a:moveTo>
                  <a:cubicBezTo>
                    <a:pt x="-920" y="18015"/>
                    <a:pt x="4371" y="171473"/>
                    <a:pt x="6488" y="186290"/>
                  </a:cubicBezTo>
                  <a:cubicBezTo>
                    <a:pt x="8605" y="201107"/>
                    <a:pt x="13896" y="119086"/>
                    <a:pt x="12838" y="91040"/>
                  </a:cubicBezTo>
                  <a:cubicBezTo>
                    <a:pt x="11780" y="62994"/>
                    <a:pt x="1196" y="-13735"/>
                    <a:pt x="138" y="21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003E51DF-0F49-5BD1-B6BE-A5BC7C6EE2E2}"/>
                </a:ext>
              </a:extLst>
            </p:cNvPr>
            <p:cNvSpPr/>
            <p:nvPr/>
          </p:nvSpPr>
          <p:spPr>
            <a:xfrm>
              <a:off x="3333383" y="7482855"/>
              <a:ext cx="410690" cy="216640"/>
            </a:xfrm>
            <a:custGeom>
              <a:avLst/>
              <a:gdLst>
                <a:gd name="connsiteX0" fmla="*/ 367 w 410690"/>
                <a:gd name="connsiteY0" fmla="*/ 216520 h 216640"/>
                <a:gd name="connsiteX1" fmla="*/ 206742 w 410690"/>
                <a:gd name="connsiteY1" fmla="*/ 105395 h 216640"/>
                <a:gd name="connsiteX2" fmla="*/ 270242 w 410690"/>
                <a:gd name="connsiteY2" fmla="*/ 127620 h 216640"/>
                <a:gd name="connsiteX3" fmla="*/ 276592 w 410690"/>
                <a:gd name="connsiteY3" fmla="*/ 79995 h 216640"/>
                <a:gd name="connsiteX4" fmla="*/ 409942 w 410690"/>
                <a:gd name="connsiteY4" fmla="*/ 210170 h 216640"/>
                <a:gd name="connsiteX5" fmla="*/ 327392 w 410690"/>
                <a:gd name="connsiteY5" fmla="*/ 127620 h 216640"/>
                <a:gd name="connsiteX6" fmla="*/ 257542 w 410690"/>
                <a:gd name="connsiteY6" fmla="*/ 10145 h 216640"/>
                <a:gd name="connsiteX7" fmla="*/ 219442 w 410690"/>
                <a:gd name="connsiteY7" fmla="*/ 10145 h 216640"/>
                <a:gd name="connsiteX8" fmla="*/ 260717 w 410690"/>
                <a:gd name="connsiteY8" fmla="*/ 45070 h 216640"/>
                <a:gd name="connsiteX9" fmla="*/ 200392 w 410690"/>
                <a:gd name="connsiteY9" fmla="*/ 99045 h 216640"/>
                <a:gd name="connsiteX10" fmla="*/ 41642 w 410690"/>
                <a:gd name="connsiteY10" fmla="*/ 121270 h 216640"/>
                <a:gd name="connsiteX11" fmla="*/ 152767 w 410690"/>
                <a:gd name="connsiteY11" fmla="*/ 127620 h 216640"/>
                <a:gd name="connsiteX12" fmla="*/ 367 w 410690"/>
                <a:gd name="connsiteY12" fmla="*/ 216520 h 21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690" h="216640">
                  <a:moveTo>
                    <a:pt x="367" y="216520"/>
                  </a:moveTo>
                  <a:cubicBezTo>
                    <a:pt x="9363" y="212816"/>
                    <a:pt x="161763" y="120212"/>
                    <a:pt x="206742" y="105395"/>
                  </a:cubicBezTo>
                  <a:cubicBezTo>
                    <a:pt x="251721" y="90578"/>
                    <a:pt x="258600" y="131853"/>
                    <a:pt x="270242" y="127620"/>
                  </a:cubicBezTo>
                  <a:cubicBezTo>
                    <a:pt x="281884" y="123387"/>
                    <a:pt x="253309" y="66237"/>
                    <a:pt x="276592" y="79995"/>
                  </a:cubicBezTo>
                  <a:cubicBezTo>
                    <a:pt x="299875" y="93753"/>
                    <a:pt x="401475" y="202232"/>
                    <a:pt x="409942" y="210170"/>
                  </a:cubicBezTo>
                  <a:cubicBezTo>
                    <a:pt x="418409" y="218108"/>
                    <a:pt x="352792" y="160957"/>
                    <a:pt x="327392" y="127620"/>
                  </a:cubicBezTo>
                  <a:cubicBezTo>
                    <a:pt x="301992" y="94283"/>
                    <a:pt x="275534" y="29724"/>
                    <a:pt x="257542" y="10145"/>
                  </a:cubicBezTo>
                  <a:cubicBezTo>
                    <a:pt x="239550" y="-9434"/>
                    <a:pt x="218913" y="4324"/>
                    <a:pt x="219442" y="10145"/>
                  </a:cubicBezTo>
                  <a:cubicBezTo>
                    <a:pt x="219971" y="15966"/>
                    <a:pt x="263892" y="30253"/>
                    <a:pt x="260717" y="45070"/>
                  </a:cubicBezTo>
                  <a:cubicBezTo>
                    <a:pt x="257542" y="59887"/>
                    <a:pt x="236905" y="86345"/>
                    <a:pt x="200392" y="99045"/>
                  </a:cubicBezTo>
                  <a:cubicBezTo>
                    <a:pt x="163880" y="111745"/>
                    <a:pt x="49580" y="116507"/>
                    <a:pt x="41642" y="121270"/>
                  </a:cubicBezTo>
                  <a:cubicBezTo>
                    <a:pt x="33705" y="126032"/>
                    <a:pt x="154884" y="117566"/>
                    <a:pt x="152767" y="127620"/>
                  </a:cubicBezTo>
                  <a:cubicBezTo>
                    <a:pt x="150650" y="137674"/>
                    <a:pt x="-8629" y="220224"/>
                    <a:pt x="367" y="2165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DE1FCAD0-CCD5-D4AF-F5AA-E9A68A0F95A0}"/>
                </a:ext>
              </a:extLst>
            </p:cNvPr>
            <p:cNvSpPr/>
            <p:nvPr/>
          </p:nvSpPr>
          <p:spPr>
            <a:xfrm>
              <a:off x="776635" y="7087898"/>
              <a:ext cx="151083" cy="564669"/>
            </a:xfrm>
            <a:custGeom>
              <a:avLst/>
              <a:gdLst>
                <a:gd name="connsiteX0" fmla="*/ 125065 w 151083"/>
                <a:gd name="connsiteY0" fmla="*/ 1877 h 564669"/>
                <a:gd name="connsiteX1" fmla="*/ 80615 w 151083"/>
                <a:gd name="connsiteY1" fmla="*/ 125702 h 564669"/>
                <a:gd name="connsiteX2" fmla="*/ 32990 w 151083"/>
                <a:gd name="connsiteY2" fmla="*/ 84427 h 564669"/>
                <a:gd name="connsiteX3" fmla="*/ 115540 w 151083"/>
                <a:gd name="connsiteY3" fmla="*/ 309852 h 564669"/>
                <a:gd name="connsiteX4" fmla="*/ 140940 w 151083"/>
                <a:gd name="connsiteY4" fmla="*/ 278102 h 564669"/>
                <a:gd name="connsiteX5" fmla="*/ 150465 w 151083"/>
                <a:gd name="connsiteY5" fmla="*/ 563852 h 564669"/>
                <a:gd name="connsiteX6" fmla="*/ 125065 w 151083"/>
                <a:gd name="connsiteY6" fmla="*/ 357477 h 564669"/>
                <a:gd name="connsiteX7" fmla="*/ 1240 w 151083"/>
                <a:gd name="connsiteY7" fmla="*/ 151102 h 564669"/>
                <a:gd name="connsiteX8" fmla="*/ 61565 w 151083"/>
                <a:gd name="connsiteY8" fmla="*/ 160627 h 564669"/>
                <a:gd name="connsiteX9" fmla="*/ 64740 w 151083"/>
                <a:gd name="connsiteY9" fmla="*/ 55852 h 564669"/>
                <a:gd name="connsiteX10" fmla="*/ 125065 w 151083"/>
                <a:gd name="connsiteY10" fmla="*/ 1877 h 56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083" h="564669">
                  <a:moveTo>
                    <a:pt x="125065" y="1877"/>
                  </a:moveTo>
                  <a:cubicBezTo>
                    <a:pt x="127711" y="13519"/>
                    <a:pt x="95961" y="111944"/>
                    <a:pt x="80615" y="125702"/>
                  </a:cubicBezTo>
                  <a:cubicBezTo>
                    <a:pt x="65269" y="139460"/>
                    <a:pt x="27169" y="53735"/>
                    <a:pt x="32990" y="84427"/>
                  </a:cubicBezTo>
                  <a:cubicBezTo>
                    <a:pt x="38811" y="115119"/>
                    <a:pt x="97548" y="277573"/>
                    <a:pt x="115540" y="309852"/>
                  </a:cubicBezTo>
                  <a:cubicBezTo>
                    <a:pt x="133532" y="342131"/>
                    <a:pt x="135119" y="235769"/>
                    <a:pt x="140940" y="278102"/>
                  </a:cubicBezTo>
                  <a:cubicBezTo>
                    <a:pt x="146761" y="320435"/>
                    <a:pt x="153111" y="550623"/>
                    <a:pt x="150465" y="563852"/>
                  </a:cubicBezTo>
                  <a:cubicBezTo>
                    <a:pt x="147819" y="577081"/>
                    <a:pt x="149936" y="426269"/>
                    <a:pt x="125065" y="357477"/>
                  </a:cubicBezTo>
                  <a:cubicBezTo>
                    <a:pt x="100194" y="288685"/>
                    <a:pt x="11823" y="183910"/>
                    <a:pt x="1240" y="151102"/>
                  </a:cubicBezTo>
                  <a:cubicBezTo>
                    <a:pt x="-9343" y="118294"/>
                    <a:pt x="50982" y="176502"/>
                    <a:pt x="61565" y="160627"/>
                  </a:cubicBezTo>
                  <a:cubicBezTo>
                    <a:pt x="72148" y="144752"/>
                    <a:pt x="56803" y="75960"/>
                    <a:pt x="64740" y="55852"/>
                  </a:cubicBezTo>
                  <a:cubicBezTo>
                    <a:pt x="72677" y="35744"/>
                    <a:pt x="122419" y="-9765"/>
                    <a:pt x="125065" y="187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2126AFEE-6CF0-6E58-FCBF-FF7FCD96A1A4}"/>
                </a:ext>
              </a:extLst>
            </p:cNvPr>
            <p:cNvSpPr/>
            <p:nvPr/>
          </p:nvSpPr>
          <p:spPr>
            <a:xfrm>
              <a:off x="554895" y="7316921"/>
              <a:ext cx="110616" cy="578143"/>
            </a:xfrm>
            <a:custGeom>
              <a:avLst/>
              <a:gdLst>
                <a:gd name="connsiteX0" fmla="*/ 730 w 110616"/>
                <a:gd name="connsiteY0" fmla="*/ 7804 h 578143"/>
                <a:gd name="connsiteX1" fmla="*/ 105505 w 110616"/>
                <a:gd name="connsiteY1" fmla="*/ 560254 h 578143"/>
                <a:gd name="connsiteX2" fmla="*/ 89630 w 110616"/>
                <a:gd name="connsiteY2" fmla="*/ 414204 h 578143"/>
                <a:gd name="connsiteX3" fmla="*/ 48355 w 110616"/>
                <a:gd name="connsiteY3" fmla="*/ 125279 h 578143"/>
                <a:gd name="connsiteX4" fmla="*/ 57880 w 110616"/>
                <a:gd name="connsiteY4" fmla="*/ 226879 h 578143"/>
                <a:gd name="connsiteX5" fmla="*/ 730 w 110616"/>
                <a:gd name="connsiteY5" fmla="*/ 7804 h 5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6" h="578143">
                  <a:moveTo>
                    <a:pt x="730" y="7804"/>
                  </a:moveTo>
                  <a:cubicBezTo>
                    <a:pt x="8667" y="63366"/>
                    <a:pt x="90688" y="492521"/>
                    <a:pt x="105505" y="560254"/>
                  </a:cubicBezTo>
                  <a:cubicBezTo>
                    <a:pt x="120322" y="627987"/>
                    <a:pt x="99155" y="486700"/>
                    <a:pt x="89630" y="414204"/>
                  </a:cubicBezTo>
                  <a:cubicBezTo>
                    <a:pt x="80105" y="341708"/>
                    <a:pt x="53647" y="156500"/>
                    <a:pt x="48355" y="125279"/>
                  </a:cubicBezTo>
                  <a:cubicBezTo>
                    <a:pt x="43063" y="94058"/>
                    <a:pt x="63701" y="242754"/>
                    <a:pt x="57880" y="226879"/>
                  </a:cubicBezTo>
                  <a:cubicBezTo>
                    <a:pt x="52059" y="211004"/>
                    <a:pt x="-7207" y="-47758"/>
                    <a:pt x="730" y="78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414ACCFC-C495-9E54-4BF1-987EAED73046}"/>
                </a:ext>
              </a:extLst>
            </p:cNvPr>
            <p:cNvSpPr/>
            <p:nvPr/>
          </p:nvSpPr>
          <p:spPr>
            <a:xfrm>
              <a:off x="515311" y="7711631"/>
              <a:ext cx="180543" cy="289499"/>
            </a:xfrm>
            <a:custGeom>
              <a:avLst/>
              <a:gdLst>
                <a:gd name="connsiteX0" fmla="*/ 100639 w 180543"/>
                <a:gd name="connsiteY0" fmla="*/ 444 h 289499"/>
                <a:gd name="connsiteX1" fmla="*/ 2214 w 180543"/>
                <a:gd name="connsiteY1" fmla="*/ 70294 h 289499"/>
                <a:gd name="connsiteX2" fmla="*/ 33964 w 180543"/>
                <a:gd name="connsiteY2" fmla="*/ 136969 h 289499"/>
                <a:gd name="connsiteX3" fmla="*/ 56189 w 180543"/>
                <a:gd name="connsiteY3" fmla="*/ 216344 h 289499"/>
                <a:gd name="connsiteX4" fmla="*/ 180014 w 180543"/>
                <a:gd name="connsiteY4" fmla="*/ 289369 h 289499"/>
                <a:gd name="connsiteX5" fmla="*/ 97464 w 180543"/>
                <a:gd name="connsiteY5" fmla="*/ 232219 h 289499"/>
                <a:gd name="connsiteX6" fmla="*/ 14914 w 180543"/>
                <a:gd name="connsiteY6" fmla="*/ 159194 h 289499"/>
                <a:gd name="connsiteX7" fmla="*/ 40314 w 180543"/>
                <a:gd name="connsiteY7" fmla="*/ 105219 h 289499"/>
                <a:gd name="connsiteX8" fmla="*/ 100639 w 180543"/>
                <a:gd name="connsiteY8" fmla="*/ 444 h 28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43" h="289499">
                  <a:moveTo>
                    <a:pt x="100639" y="444"/>
                  </a:moveTo>
                  <a:cubicBezTo>
                    <a:pt x="94289" y="-5377"/>
                    <a:pt x="13326" y="47540"/>
                    <a:pt x="2214" y="70294"/>
                  </a:cubicBezTo>
                  <a:cubicBezTo>
                    <a:pt x="-8898" y="93048"/>
                    <a:pt x="24968" y="112627"/>
                    <a:pt x="33964" y="136969"/>
                  </a:cubicBezTo>
                  <a:cubicBezTo>
                    <a:pt x="42960" y="161311"/>
                    <a:pt x="31847" y="190944"/>
                    <a:pt x="56189" y="216344"/>
                  </a:cubicBezTo>
                  <a:cubicBezTo>
                    <a:pt x="80531" y="241744"/>
                    <a:pt x="173135" y="286723"/>
                    <a:pt x="180014" y="289369"/>
                  </a:cubicBezTo>
                  <a:cubicBezTo>
                    <a:pt x="186893" y="292015"/>
                    <a:pt x="124981" y="253915"/>
                    <a:pt x="97464" y="232219"/>
                  </a:cubicBezTo>
                  <a:cubicBezTo>
                    <a:pt x="69947" y="210523"/>
                    <a:pt x="24439" y="180361"/>
                    <a:pt x="14914" y="159194"/>
                  </a:cubicBezTo>
                  <a:cubicBezTo>
                    <a:pt x="5389" y="138027"/>
                    <a:pt x="28143" y="127444"/>
                    <a:pt x="40314" y="105219"/>
                  </a:cubicBezTo>
                  <a:cubicBezTo>
                    <a:pt x="52485" y="82994"/>
                    <a:pt x="106989" y="6265"/>
                    <a:pt x="100639" y="4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970A90CC-8AD2-7C59-70FD-AB33C9360524}"/>
                </a:ext>
              </a:extLst>
            </p:cNvPr>
            <p:cNvSpPr/>
            <p:nvPr/>
          </p:nvSpPr>
          <p:spPr>
            <a:xfrm>
              <a:off x="587201" y="7766046"/>
              <a:ext cx="372850" cy="339964"/>
            </a:xfrm>
            <a:custGeom>
              <a:avLst/>
              <a:gdLst>
                <a:gd name="connsiteX0" fmla="*/ 174 w 372850"/>
                <a:gd name="connsiteY0" fmla="*/ 85729 h 339964"/>
                <a:gd name="connsiteX1" fmla="*/ 108124 w 372850"/>
                <a:gd name="connsiteY1" fmla="*/ 171454 h 339964"/>
                <a:gd name="connsiteX2" fmla="*/ 111299 w 372850"/>
                <a:gd name="connsiteY2" fmla="*/ 228604 h 339964"/>
                <a:gd name="connsiteX3" fmla="*/ 146224 w 372850"/>
                <a:gd name="connsiteY3" fmla="*/ 152404 h 339964"/>
                <a:gd name="connsiteX4" fmla="*/ 308149 w 372850"/>
                <a:gd name="connsiteY4" fmla="*/ 69854 h 339964"/>
                <a:gd name="connsiteX5" fmla="*/ 216074 w 372850"/>
                <a:gd name="connsiteY5" fmla="*/ 69854 h 339964"/>
                <a:gd name="connsiteX6" fmla="*/ 371649 w 372850"/>
                <a:gd name="connsiteY6" fmla="*/ 4 h 339964"/>
                <a:gd name="connsiteX7" fmla="*/ 282749 w 372850"/>
                <a:gd name="connsiteY7" fmla="*/ 66679 h 339964"/>
                <a:gd name="connsiteX8" fmla="*/ 184324 w 372850"/>
                <a:gd name="connsiteY8" fmla="*/ 142879 h 339964"/>
                <a:gd name="connsiteX9" fmla="*/ 266874 w 372850"/>
                <a:gd name="connsiteY9" fmla="*/ 222254 h 339964"/>
                <a:gd name="connsiteX10" fmla="*/ 228774 w 372850"/>
                <a:gd name="connsiteY10" fmla="*/ 276229 h 339964"/>
                <a:gd name="connsiteX11" fmla="*/ 47799 w 372850"/>
                <a:gd name="connsiteY11" fmla="*/ 339729 h 339964"/>
                <a:gd name="connsiteX12" fmla="*/ 254174 w 372850"/>
                <a:gd name="connsiteY12" fmla="*/ 295279 h 339964"/>
                <a:gd name="connsiteX13" fmla="*/ 184324 w 372850"/>
                <a:gd name="connsiteY13" fmla="*/ 231779 h 339964"/>
                <a:gd name="connsiteX14" fmla="*/ 3349 w 372850"/>
                <a:gd name="connsiteY14" fmla="*/ 257179 h 339964"/>
                <a:gd name="connsiteX15" fmla="*/ 184324 w 372850"/>
                <a:gd name="connsiteY15" fmla="*/ 219079 h 339964"/>
                <a:gd name="connsiteX16" fmla="*/ 85899 w 372850"/>
                <a:gd name="connsiteY16" fmla="*/ 187329 h 339964"/>
                <a:gd name="connsiteX17" fmla="*/ 31924 w 372850"/>
                <a:gd name="connsiteY17" fmla="*/ 187329 h 339964"/>
                <a:gd name="connsiteX18" fmla="*/ 136699 w 372850"/>
                <a:gd name="connsiteY18" fmla="*/ 203204 h 339964"/>
                <a:gd name="connsiteX19" fmla="*/ 174 w 372850"/>
                <a:gd name="connsiteY19" fmla="*/ 85729 h 33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850" h="339964">
                  <a:moveTo>
                    <a:pt x="174" y="85729"/>
                  </a:moveTo>
                  <a:cubicBezTo>
                    <a:pt x="-4589" y="80437"/>
                    <a:pt x="89603" y="147642"/>
                    <a:pt x="108124" y="171454"/>
                  </a:cubicBezTo>
                  <a:cubicBezTo>
                    <a:pt x="126645" y="195266"/>
                    <a:pt x="104949" y="231779"/>
                    <a:pt x="111299" y="228604"/>
                  </a:cubicBezTo>
                  <a:cubicBezTo>
                    <a:pt x="117649" y="225429"/>
                    <a:pt x="113416" y="178862"/>
                    <a:pt x="146224" y="152404"/>
                  </a:cubicBezTo>
                  <a:cubicBezTo>
                    <a:pt x="179032" y="125946"/>
                    <a:pt x="296507" y="83612"/>
                    <a:pt x="308149" y="69854"/>
                  </a:cubicBezTo>
                  <a:cubicBezTo>
                    <a:pt x="319791" y="56096"/>
                    <a:pt x="205491" y="81496"/>
                    <a:pt x="216074" y="69854"/>
                  </a:cubicBezTo>
                  <a:cubicBezTo>
                    <a:pt x="226657" y="58212"/>
                    <a:pt x="360537" y="533"/>
                    <a:pt x="371649" y="4"/>
                  </a:cubicBezTo>
                  <a:cubicBezTo>
                    <a:pt x="382761" y="-525"/>
                    <a:pt x="313970" y="42867"/>
                    <a:pt x="282749" y="66679"/>
                  </a:cubicBezTo>
                  <a:cubicBezTo>
                    <a:pt x="251528" y="90491"/>
                    <a:pt x="186970" y="116950"/>
                    <a:pt x="184324" y="142879"/>
                  </a:cubicBezTo>
                  <a:cubicBezTo>
                    <a:pt x="181678" y="168808"/>
                    <a:pt x="259466" y="200029"/>
                    <a:pt x="266874" y="222254"/>
                  </a:cubicBezTo>
                  <a:cubicBezTo>
                    <a:pt x="274282" y="244479"/>
                    <a:pt x="265287" y="256650"/>
                    <a:pt x="228774" y="276229"/>
                  </a:cubicBezTo>
                  <a:cubicBezTo>
                    <a:pt x="192262" y="295808"/>
                    <a:pt x="43566" y="336554"/>
                    <a:pt x="47799" y="339729"/>
                  </a:cubicBezTo>
                  <a:cubicBezTo>
                    <a:pt x="52032" y="342904"/>
                    <a:pt x="231420" y="313271"/>
                    <a:pt x="254174" y="295279"/>
                  </a:cubicBezTo>
                  <a:cubicBezTo>
                    <a:pt x="276928" y="277287"/>
                    <a:pt x="226128" y="238129"/>
                    <a:pt x="184324" y="231779"/>
                  </a:cubicBezTo>
                  <a:cubicBezTo>
                    <a:pt x="142520" y="225429"/>
                    <a:pt x="3349" y="259296"/>
                    <a:pt x="3349" y="257179"/>
                  </a:cubicBezTo>
                  <a:cubicBezTo>
                    <a:pt x="3349" y="255062"/>
                    <a:pt x="170566" y="230721"/>
                    <a:pt x="184324" y="219079"/>
                  </a:cubicBezTo>
                  <a:cubicBezTo>
                    <a:pt x="198082" y="207437"/>
                    <a:pt x="111299" y="192621"/>
                    <a:pt x="85899" y="187329"/>
                  </a:cubicBezTo>
                  <a:cubicBezTo>
                    <a:pt x="60499" y="182037"/>
                    <a:pt x="23457" y="184683"/>
                    <a:pt x="31924" y="187329"/>
                  </a:cubicBezTo>
                  <a:cubicBezTo>
                    <a:pt x="40391" y="189975"/>
                    <a:pt x="138816" y="217492"/>
                    <a:pt x="136699" y="203204"/>
                  </a:cubicBezTo>
                  <a:cubicBezTo>
                    <a:pt x="134582" y="188917"/>
                    <a:pt x="4937" y="91021"/>
                    <a:pt x="174" y="857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AAA70E77-10EF-A628-5B38-592D60A14BE1}"/>
                </a:ext>
              </a:extLst>
            </p:cNvPr>
            <p:cNvSpPr/>
            <p:nvPr/>
          </p:nvSpPr>
          <p:spPr>
            <a:xfrm>
              <a:off x="682124" y="7839592"/>
              <a:ext cx="297233" cy="132889"/>
            </a:xfrm>
            <a:custGeom>
              <a:avLst/>
              <a:gdLst>
                <a:gd name="connsiteX0" fmla="*/ 3676 w 297233"/>
                <a:gd name="connsiteY0" fmla="*/ 129658 h 132889"/>
                <a:gd name="connsiteX1" fmla="*/ 286251 w 297233"/>
                <a:gd name="connsiteY1" fmla="*/ 2658 h 132889"/>
                <a:gd name="connsiteX2" fmla="*/ 229101 w 297233"/>
                <a:gd name="connsiteY2" fmla="*/ 47108 h 132889"/>
                <a:gd name="connsiteX3" fmla="*/ 130676 w 297233"/>
                <a:gd name="connsiteY3" fmla="*/ 91558 h 132889"/>
                <a:gd name="connsiteX4" fmla="*/ 3676 w 297233"/>
                <a:gd name="connsiteY4" fmla="*/ 129658 h 13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33" h="132889">
                  <a:moveTo>
                    <a:pt x="3676" y="129658"/>
                  </a:moveTo>
                  <a:cubicBezTo>
                    <a:pt x="29605" y="114841"/>
                    <a:pt x="248680" y="16416"/>
                    <a:pt x="286251" y="2658"/>
                  </a:cubicBezTo>
                  <a:cubicBezTo>
                    <a:pt x="323822" y="-11100"/>
                    <a:pt x="255030" y="32291"/>
                    <a:pt x="229101" y="47108"/>
                  </a:cubicBezTo>
                  <a:cubicBezTo>
                    <a:pt x="203172" y="61925"/>
                    <a:pt x="165072" y="78858"/>
                    <a:pt x="130676" y="91558"/>
                  </a:cubicBezTo>
                  <a:cubicBezTo>
                    <a:pt x="96280" y="104258"/>
                    <a:pt x="-22253" y="144475"/>
                    <a:pt x="3676" y="1296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9FCD58C9-F765-8AA0-88FF-DFE49A9CED7A}"/>
                </a:ext>
              </a:extLst>
            </p:cNvPr>
            <p:cNvSpPr/>
            <p:nvPr/>
          </p:nvSpPr>
          <p:spPr>
            <a:xfrm>
              <a:off x="1101540" y="7700361"/>
              <a:ext cx="324036" cy="438561"/>
            </a:xfrm>
            <a:custGeom>
              <a:avLst/>
              <a:gdLst>
                <a:gd name="connsiteX0" fmla="*/ 185 w 324036"/>
                <a:gd name="connsiteY0" fmla="*/ 437164 h 438561"/>
                <a:gd name="connsiteX1" fmla="*/ 247835 w 324036"/>
                <a:gd name="connsiteY1" fmla="*/ 14889 h 438561"/>
                <a:gd name="connsiteX2" fmla="*/ 222435 w 324036"/>
                <a:gd name="connsiteY2" fmla="*/ 87914 h 438561"/>
                <a:gd name="connsiteX3" fmla="*/ 117660 w 324036"/>
                <a:gd name="connsiteY3" fmla="*/ 386364 h 438561"/>
                <a:gd name="connsiteX4" fmla="*/ 158935 w 324036"/>
                <a:gd name="connsiteY4" fmla="*/ 303814 h 438561"/>
                <a:gd name="connsiteX5" fmla="*/ 292285 w 324036"/>
                <a:gd name="connsiteY5" fmla="*/ 75214 h 438561"/>
                <a:gd name="connsiteX6" fmla="*/ 225610 w 324036"/>
                <a:gd name="connsiteY6" fmla="*/ 243489 h 438561"/>
                <a:gd name="connsiteX7" fmla="*/ 168460 w 324036"/>
                <a:gd name="connsiteY7" fmla="*/ 437164 h 438561"/>
                <a:gd name="connsiteX8" fmla="*/ 324035 w 324036"/>
                <a:gd name="connsiteY8" fmla="*/ 138714 h 438561"/>
                <a:gd name="connsiteX9" fmla="*/ 171635 w 324036"/>
                <a:gd name="connsiteY9" fmla="*/ 373664 h 438561"/>
                <a:gd name="connsiteX10" fmla="*/ 206560 w 324036"/>
                <a:gd name="connsiteY10" fmla="*/ 65689 h 438561"/>
                <a:gd name="connsiteX11" fmla="*/ 185 w 324036"/>
                <a:gd name="connsiteY11" fmla="*/ 437164 h 43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6" h="438561">
                  <a:moveTo>
                    <a:pt x="185" y="437164"/>
                  </a:moveTo>
                  <a:cubicBezTo>
                    <a:pt x="7064" y="428697"/>
                    <a:pt x="210793" y="73097"/>
                    <a:pt x="247835" y="14889"/>
                  </a:cubicBezTo>
                  <a:cubicBezTo>
                    <a:pt x="284877" y="-43319"/>
                    <a:pt x="222435" y="87914"/>
                    <a:pt x="222435" y="87914"/>
                  </a:cubicBezTo>
                  <a:cubicBezTo>
                    <a:pt x="200739" y="149826"/>
                    <a:pt x="128243" y="350381"/>
                    <a:pt x="117660" y="386364"/>
                  </a:cubicBezTo>
                  <a:cubicBezTo>
                    <a:pt x="107077" y="422347"/>
                    <a:pt x="129831" y="355672"/>
                    <a:pt x="158935" y="303814"/>
                  </a:cubicBezTo>
                  <a:cubicBezTo>
                    <a:pt x="188039" y="251956"/>
                    <a:pt x="281173" y="85268"/>
                    <a:pt x="292285" y="75214"/>
                  </a:cubicBezTo>
                  <a:cubicBezTo>
                    <a:pt x="303397" y="65160"/>
                    <a:pt x="246247" y="183164"/>
                    <a:pt x="225610" y="243489"/>
                  </a:cubicBezTo>
                  <a:cubicBezTo>
                    <a:pt x="204973" y="303814"/>
                    <a:pt x="152056" y="454627"/>
                    <a:pt x="168460" y="437164"/>
                  </a:cubicBezTo>
                  <a:cubicBezTo>
                    <a:pt x="184864" y="419701"/>
                    <a:pt x="323506" y="149297"/>
                    <a:pt x="324035" y="138714"/>
                  </a:cubicBezTo>
                  <a:cubicBezTo>
                    <a:pt x="324564" y="128131"/>
                    <a:pt x="191214" y="385835"/>
                    <a:pt x="171635" y="373664"/>
                  </a:cubicBezTo>
                  <a:cubicBezTo>
                    <a:pt x="152056" y="361493"/>
                    <a:pt x="233547" y="56164"/>
                    <a:pt x="206560" y="65689"/>
                  </a:cubicBezTo>
                  <a:cubicBezTo>
                    <a:pt x="179573" y="75214"/>
                    <a:pt x="-6694" y="445631"/>
                    <a:pt x="185" y="43716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5C33900D-AFEE-783B-D3DE-E507C1E73B30}"/>
                </a:ext>
              </a:extLst>
            </p:cNvPr>
            <p:cNvSpPr/>
            <p:nvPr/>
          </p:nvSpPr>
          <p:spPr>
            <a:xfrm>
              <a:off x="1546052" y="8758177"/>
              <a:ext cx="417121" cy="796407"/>
            </a:xfrm>
            <a:custGeom>
              <a:avLst/>
              <a:gdLst>
                <a:gd name="connsiteX0" fmla="*/ 173 w 417121"/>
                <a:gd name="connsiteY0" fmla="*/ 1648 h 796407"/>
                <a:gd name="connsiteX1" fmla="*/ 165273 w 417121"/>
                <a:gd name="connsiteY1" fmla="*/ 249298 h 796407"/>
                <a:gd name="connsiteX2" fmla="*/ 298623 w 417121"/>
                <a:gd name="connsiteY2" fmla="*/ 411223 h 796407"/>
                <a:gd name="connsiteX3" fmla="*/ 349423 w 417121"/>
                <a:gd name="connsiteY3" fmla="*/ 569973 h 796407"/>
                <a:gd name="connsiteX4" fmla="*/ 349423 w 417121"/>
                <a:gd name="connsiteY4" fmla="*/ 646173 h 796407"/>
                <a:gd name="connsiteX5" fmla="*/ 273223 w 417121"/>
                <a:gd name="connsiteY5" fmla="*/ 712848 h 796407"/>
                <a:gd name="connsiteX6" fmla="*/ 31923 w 417121"/>
                <a:gd name="connsiteY6" fmla="*/ 795398 h 796407"/>
                <a:gd name="connsiteX7" fmla="*/ 381173 w 417121"/>
                <a:gd name="connsiteY7" fmla="*/ 652523 h 796407"/>
                <a:gd name="connsiteX8" fmla="*/ 384348 w 417121"/>
                <a:gd name="connsiteY8" fmla="*/ 522348 h 796407"/>
                <a:gd name="connsiteX9" fmla="*/ 190673 w 417121"/>
                <a:gd name="connsiteY9" fmla="*/ 290573 h 796407"/>
                <a:gd name="connsiteX10" fmla="*/ 104948 w 417121"/>
                <a:gd name="connsiteY10" fmla="*/ 106423 h 796407"/>
                <a:gd name="connsiteX11" fmla="*/ 133523 w 417121"/>
                <a:gd name="connsiteY11" fmla="*/ 138173 h 796407"/>
                <a:gd name="connsiteX12" fmla="*/ 173 w 417121"/>
                <a:gd name="connsiteY12" fmla="*/ 1648 h 79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121" h="796407">
                  <a:moveTo>
                    <a:pt x="173" y="1648"/>
                  </a:moveTo>
                  <a:cubicBezTo>
                    <a:pt x="5465" y="20169"/>
                    <a:pt x="115531" y="181036"/>
                    <a:pt x="165273" y="249298"/>
                  </a:cubicBezTo>
                  <a:cubicBezTo>
                    <a:pt x="215015" y="317560"/>
                    <a:pt x="267931" y="357777"/>
                    <a:pt x="298623" y="411223"/>
                  </a:cubicBezTo>
                  <a:cubicBezTo>
                    <a:pt x="329315" y="464669"/>
                    <a:pt x="340956" y="530815"/>
                    <a:pt x="349423" y="569973"/>
                  </a:cubicBezTo>
                  <a:cubicBezTo>
                    <a:pt x="357890" y="609131"/>
                    <a:pt x="362123" y="622361"/>
                    <a:pt x="349423" y="646173"/>
                  </a:cubicBezTo>
                  <a:cubicBezTo>
                    <a:pt x="336723" y="669986"/>
                    <a:pt x="326140" y="687977"/>
                    <a:pt x="273223" y="712848"/>
                  </a:cubicBezTo>
                  <a:cubicBezTo>
                    <a:pt x="220306" y="737719"/>
                    <a:pt x="13931" y="805452"/>
                    <a:pt x="31923" y="795398"/>
                  </a:cubicBezTo>
                  <a:cubicBezTo>
                    <a:pt x="49915" y="785344"/>
                    <a:pt x="322435" y="698031"/>
                    <a:pt x="381173" y="652523"/>
                  </a:cubicBezTo>
                  <a:cubicBezTo>
                    <a:pt x="439911" y="607015"/>
                    <a:pt x="416098" y="582673"/>
                    <a:pt x="384348" y="522348"/>
                  </a:cubicBezTo>
                  <a:cubicBezTo>
                    <a:pt x="352598" y="462023"/>
                    <a:pt x="237240" y="359894"/>
                    <a:pt x="190673" y="290573"/>
                  </a:cubicBezTo>
                  <a:cubicBezTo>
                    <a:pt x="144106" y="221252"/>
                    <a:pt x="114473" y="131823"/>
                    <a:pt x="104948" y="106423"/>
                  </a:cubicBezTo>
                  <a:cubicBezTo>
                    <a:pt x="95423" y="81023"/>
                    <a:pt x="154690" y="149815"/>
                    <a:pt x="133523" y="138173"/>
                  </a:cubicBezTo>
                  <a:cubicBezTo>
                    <a:pt x="112356" y="126531"/>
                    <a:pt x="-5119" y="-16873"/>
                    <a:pt x="173" y="164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1692A0C5-7A1C-45AD-B7AA-B9092D47B228}"/>
                </a:ext>
              </a:extLst>
            </p:cNvPr>
            <p:cNvSpPr/>
            <p:nvPr/>
          </p:nvSpPr>
          <p:spPr>
            <a:xfrm>
              <a:off x="1513403" y="8831792"/>
              <a:ext cx="353499" cy="645287"/>
            </a:xfrm>
            <a:custGeom>
              <a:avLst/>
              <a:gdLst>
                <a:gd name="connsiteX0" fmla="*/ 13772 w 353499"/>
                <a:gd name="connsiteY0" fmla="*/ 23283 h 645287"/>
                <a:gd name="connsiteX1" fmla="*/ 51872 w 353499"/>
                <a:gd name="connsiteY1" fmla="*/ 77258 h 645287"/>
                <a:gd name="connsiteX2" fmla="*/ 302697 w 353499"/>
                <a:gd name="connsiteY2" fmla="*/ 458258 h 645287"/>
                <a:gd name="connsiteX3" fmla="*/ 134422 w 353499"/>
                <a:gd name="connsiteY3" fmla="*/ 366183 h 645287"/>
                <a:gd name="connsiteX4" fmla="*/ 270947 w 353499"/>
                <a:gd name="connsiteY4" fmla="*/ 540808 h 645287"/>
                <a:gd name="connsiteX5" fmla="*/ 51872 w 353499"/>
                <a:gd name="connsiteY5" fmla="*/ 426508 h 645287"/>
                <a:gd name="connsiteX6" fmla="*/ 213797 w 353499"/>
                <a:gd name="connsiteY6" fmla="*/ 620183 h 645287"/>
                <a:gd name="connsiteX7" fmla="*/ 16947 w 353499"/>
                <a:gd name="connsiteY7" fmla="*/ 582083 h 645287"/>
                <a:gd name="connsiteX8" fmla="*/ 353497 w 353499"/>
                <a:gd name="connsiteY8" fmla="*/ 632883 h 645287"/>
                <a:gd name="connsiteX9" fmla="*/ 23297 w 353499"/>
                <a:gd name="connsiteY9" fmla="*/ 642408 h 645287"/>
                <a:gd name="connsiteX10" fmla="*/ 324922 w 353499"/>
                <a:gd name="connsiteY10" fmla="*/ 591608 h 645287"/>
                <a:gd name="connsiteX11" fmla="*/ 55047 w 353499"/>
                <a:gd name="connsiteY11" fmla="*/ 220133 h 645287"/>
                <a:gd name="connsiteX12" fmla="*/ 226497 w 353499"/>
                <a:gd name="connsiteY12" fmla="*/ 363008 h 645287"/>
                <a:gd name="connsiteX13" fmla="*/ 13772 w 353499"/>
                <a:gd name="connsiteY13" fmla="*/ 23283 h 64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3499" h="645287">
                  <a:moveTo>
                    <a:pt x="13772" y="23283"/>
                  </a:moveTo>
                  <a:cubicBezTo>
                    <a:pt x="-15332" y="-24342"/>
                    <a:pt x="3718" y="4762"/>
                    <a:pt x="51872" y="77258"/>
                  </a:cubicBezTo>
                  <a:cubicBezTo>
                    <a:pt x="100026" y="149754"/>
                    <a:pt x="288939" y="410104"/>
                    <a:pt x="302697" y="458258"/>
                  </a:cubicBezTo>
                  <a:cubicBezTo>
                    <a:pt x="316455" y="506412"/>
                    <a:pt x="139714" y="352425"/>
                    <a:pt x="134422" y="366183"/>
                  </a:cubicBezTo>
                  <a:cubicBezTo>
                    <a:pt x="129130" y="379941"/>
                    <a:pt x="284705" y="530754"/>
                    <a:pt x="270947" y="540808"/>
                  </a:cubicBezTo>
                  <a:cubicBezTo>
                    <a:pt x="257189" y="550862"/>
                    <a:pt x="61397" y="413279"/>
                    <a:pt x="51872" y="426508"/>
                  </a:cubicBezTo>
                  <a:cubicBezTo>
                    <a:pt x="42347" y="439737"/>
                    <a:pt x="219618" y="594254"/>
                    <a:pt x="213797" y="620183"/>
                  </a:cubicBezTo>
                  <a:cubicBezTo>
                    <a:pt x="207976" y="646112"/>
                    <a:pt x="-6336" y="579966"/>
                    <a:pt x="16947" y="582083"/>
                  </a:cubicBezTo>
                  <a:cubicBezTo>
                    <a:pt x="40230" y="584200"/>
                    <a:pt x="352439" y="622829"/>
                    <a:pt x="353497" y="632883"/>
                  </a:cubicBezTo>
                  <a:cubicBezTo>
                    <a:pt x="354555" y="642937"/>
                    <a:pt x="28059" y="649287"/>
                    <a:pt x="23297" y="642408"/>
                  </a:cubicBezTo>
                  <a:cubicBezTo>
                    <a:pt x="18535" y="635529"/>
                    <a:pt x="319630" y="661987"/>
                    <a:pt x="324922" y="591608"/>
                  </a:cubicBezTo>
                  <a:cubicBezTo>
                    <a:pt x="330214" y="521229"/>
                    <a:pt x="71451" y="258233"/>
                    <a:pt x="55047" y="220133"/>
                  </a:cubicBezTo>
                  <a:cubicBezTo>
                    <a:pt x="38643" y="182033"/>
                    <a:pt x="230730" y="400050"/>
                    <a:pt x="226497" y="363008"/>
                  </a:cubicBezTo>
                  <a:cubicBezTo>
                    <a:pt x="222264" y="325966"/>
                    <a:pt x="42876" y="70908"/>
                    <a:pt x="13772" y="232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D2D1383D-C839-7DBB-E0D2-89A8E0F97998}"/>
                </a:ext>
              </a:extLst>
            </p:cNvPr>
            <p:cNvSpPr/>
            <p:nvPr/>
          </p:nvSpPr>
          <p:spPr>
            <a:xfrm>
              <a:off x="2707773" y="8159617"/>
              <a:ext cx="350849" cy="1226654"/>
            </a:xfrm>
            <a:custGeom>
              <a:avLst/>
              <a:gdLst>
                <a:gd name="connsiteX0" fmla="*/ 502 w 350849"/>
                <a:gd name="connsiteY0" fmla="*/ 117608 h 1226654"/>
                <a:gd name="connsiteX1" fmla="*/ 225927 w 350849"/>
                <a:gd name="connsiteY1" fmla="*/ 1114558 h 1226654"/>
                <a:gd name="connsiteX2" fmla="*/ 229102 w 350849"/>
                <a:gd name="connsiteY2" fmla="*/ 987558 h 1226654"/>
                <a:gd name="connsiteX3" fmla="*/ 318002 w 350849"/>
                <a:gd name="connsiteY3" fmla="*/ 1225683 h 1226654"/>
                <a:gd name="connsiteX4" fmla="*/ 321177 w 350849"/>
                <a:gd name="connsiteY4" fmla="*/ 879608 h 1226654"/>
                <a:gd name="connsiteX5" fmla="*/ 241802 w 350849"/>
                <a:gd name="connsiteY5" fmla="*/ 133 h 1226654"/>
                <a:gd name="connsiteX6" fmla="*/ 346577 w 350849"/>
                <a:gd name="connsiteY6" fmla="*/ 946283 h 1226654"/>
                <a:gd name="connsiteX7" fmla="*/ 181477 w 350849"/>
                <a:gd name="connsiteY7" fmla="*/ 292233 h 1226654"/>
                <a:gd name="connsiteX8" fmla="*/ 349752 w 350849"/>
                <a:gd name="connsiteY8" fmla="*/ 1174883 h 1226654"/>
                <a:gd name="connsiteX9" fmla="*/ 79877 w 350849"/>
                <a:gd name="connsiteY9" fmla="*/ 270008 h 1226654"/>
                <a:gd name="connsiteX10" fmla="*/ 162427 w 350849"/>
                <a:gd name="connsiteY10" fmla="*/ 730383 h 1226654"/>
                <a:gd name="connsiteX11" fmla="*/ 502 w 350849"/>
                <a:gd name="connsiteY11" fmla="*/ 117608 h 122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849" h="1226654">
                  <a:moveTo>
                    <a:pt x="502" y="117608"/>
                  </a:moveTo>
                  <a:cubicBezTo>
                    <a:pt x="11085" y="181637"/>
                    <a:pt x="187827" y="969567"/>
                    <a:pt x="225927" y="1114558"/>
                  </a:cubicBezTo>
                  <a:cubicBezTo>
                    <a:pt x="264027" y="1259549"/>
                    <a:pt x="213756" y="969037"/>
                    <a:pt x="229102" y="987558"/>
                  </a:cubicBezTo>
                  <a:cubicBezTo>
                    <a:pt x="244448" y="1006079"/>
                    <a:pt x="302656" y="1243675"/>
                    <a:pt x="318002" y="1225683"/>
                  </a:cubicBezTo>
                  <a:cubicBezTo>
                    <a:pt x="333348" y="1207691"/>
                    <a:pt x="333877" y="1083866"/>
                    <a:pt x="321177" y="879608"/>
                  </a:cubicBezTo>
                  <a:cubicBezTo>
                    <a:pt x="308477" y="675350"/>
                    <a:pt x="237569" y="-10980"/>
                    <a:pt x="241802" y="133"/>
                  </a:cubicBezTo>
                  <a:cubicBezTo>
                    <a:pt x="246035" y="11245"/>
                    <a:pt x="356631" y="897600"/>
                    <a:pt x="346577" y="946283"/>
                  </a:cubicBezTo>
                  <a:cubicBezTo>
                    <a:pt x="336523" y="994966"/>
                    <a:pt x="180948" y="254133"/>
                    <a:pt x="181477" y="292233"/>
                  </a:cubicBezTo>
                  <a:cubicBezTo>
                    <a:pt x="182006" y="330333"/>
                    <a:pt x="366685" y="1178587"/>
                    <a:pt x="349752" y="1174883"/>
                  </a:cubicBezTo>
                  <a:cubicBezTo>
                    <a:pt x="332819" y="1171179"/>
                    <a:pt x="111098" y="344091"/>
                    <a:pt x="79877" y="270008"/>
                  </a:cubicBezTo>
                  <a:cubicBezTo>
                    <a:pt x="48656" y="195925"/>
                    <a:pt x="175127" y="751020"/>
                    <a:pt x="162427" y="730383"/>
                  </a:cubicBezTo>
                  <a:cubicBezTo>
                    <a:pt x="149727" y="709746"/>
                    <a:pt x="-10081" y="53579"/>
                    <a:pt x="502" y="11760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393C0CD5-10F4-5D6B-2A46-3D07E4DCDE35}"/>
                </a:ext>
              </a:extLst>
            </p:cNvPr>
            <p:cNvSpPr/>
            <p:nvPr/>
          </p:nvSpPr>
          <p:spPr>
            <a:xfrm>
              <a:off x="2911430" y="8108725"/>
              <a:ext cx="410406" cy="1190923"/>
            </a:xfrm>
            <a:custGeom>
              <a:avLst/>
              <a:gdLst>
                <a:gd name="connsiteX0" fmla="*/ 45 w 410406"/>
                <a:gd name="connsiteY0" fmla="*/ 225 h 1190923"/>
                <a:gd name="connsiteX1" fmla="*/ 209595 w 410406"/>
                <a:gd name="connsiteY1" fmla="*/ 57375 h 1190923"/>
                <a:gd name="connsiteX2" fmla="*/ 231820 w 410406"/>
                <a:gd name="connsiteY2" fmla="*/ 114525 h 1190923"/>
                <a:gd name="connsiteX3" fmla="*/ 66720 w 410406"/>
                <a:gd name="connsiteY3" fmla="*/ 168500 h 1190923"/>
                <a:gd name="connsiteX4" fmla="*/ 250870 w 410406"/>
                <a:gd name="connsiteY4" fmla="*/ 238350 h 1190923"/>
                <a:gd name="connsiteX5" fmla="*/ 247695 w 410406"/>
                <a:gd name="connsiteY5" fmla="*/ 311375 h 1190923"/>
                <a:gd name="connsiteX6" fmla="*/ 44495 w 410406"/>
                <a:gd name="connsiteY6" fmla="*/ 320900 h 1190923"/>
                <a:gd name="connsiteX7" fmla="*/ 292145 w 410406"/>
                <a:gd name="connsiteY7" fmla="*/ 498700 h 1190923"/>
                <a:gd name="connsiteX8" fmla="*/ 276270 w 410406"/>
                <a:gd name="connsiteY8" fmla="*/ 381225 h 1190923"/>
                <a:gd name="connsiteX9" fmla="*/ 19095 w 410406"/>
                <a:gd name="connsiteY9" fmla="*/ 368525 h 1190923"/>
                <a:gd name="connsiteX10" fmla="*/ 174670 w 410406"/>
                <a:gd name="connsiteY10" fmla="*/ 641575 h 1190923"/>
                <a:gd name="connsiteX11" fmla="*/ 409620 w 410406"/>
                <a:gd name="connsiteY11" fmla="*/ 616175 h 1190923"/>
                <a:gd name="connsiteX12" fmla="*/ 88945 w 410406"/>
                <a:gd name="connsiteY12" fmla="*/ 571725 h 1190923"/>
                <a:gd name="connsiteX13" fmla="*/ 273095 w 410406"/>
                <a:gd name="connsiteY13" fmla="*/ 930500 h 1190923"/>
                <a:gd name="connsiteX14" fmla="*/ 231820 w 410406"/>
                <a:gd name="connsiteY14" fmla="*/ 844775 h 1190923"/>
                <a:gd name="connsiteX15" fmla="*/ 228645 w 410406"/>
                <a:gd name="connsiteY15" fmla="*/ 1000350 h 1190923"/>
                <a:gd name="connsiteX16" fmla="*/ 285795 w 410406"/>
                <a:gd name="connsiteY16" fmla="*/ 1190850 h 1190923"/>
                <a:gd name="connsiteX17" fmla="*/ 244520 w 410406"/>
                <a:gd name="connsiteY17" fmla="*/ 978125 h 1190923"/>
                <a:gd name="connsiteX18" fmla="*/ 225470 w 410406"/>
                <a:gd name="connsiteY18" fmla="*/ 501875 h 1190923"/>
                <a:gd name="connsiteX19" fmla="*/ 190545 w 410406"/>
                <a:gd name="connsiteY19" fmla="*/ 66900 h 1190923"/>
                <a:gd name="connsiteX20" fmla="*/ 45 w 410406"/>
                <a:gd name="connsiteY20" fmla="*/ 225 h 119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0406" h="1190923">
                  <a:moveTo>
                    <a:pt x="45" y="225"/>
                  </a:moveTo>
                  <a:cubicBezTo>
                    <a:pt x="3220" y="-1362"/>
                    <a:pt x="170966" y="38325"/>
                    <a:pt x="209595" y="57375"/>
                  </a:cubicBezTo>
                  <a:cubicBezTo>
                    <a:pt x="248224" y="76425"/>
                    <a:pt x="255632" y="96004"/>
                    <a:pt x="231820" y="114525"/>
                  </a:cubicBezTo>
                  <a:cubicBezTo>
                    <a:pt x="208008" y="133046"/>
                    <a:pt x="63545" y="147863"/>
                    <a:pt x="66720" y="168500"/>
                  </a:cubicBezTo>
                  <a:cubicBezTo>
                    <a:pt x="69895" y="189138"/>
                    <a:pt x="220708" y="214538"/>
                    <a:pt x="250870" y="238350"/>
                  </a:cubicBezTo>
                  <a:cubicBezTo>
                    <a:pt x="281032" y="262162"/>
                    <a:pt x="282091" y="297617"/>
                    <a:pt x="247695" y="311375"/>
                  </a:cubicBezTo>
                  <a:cubicBezTo>
                    <a:pt x="213299" y="325133"/>
                    <a:pt x="37087" y="289679"/>
                    <a:pt x="44495" y="320900"/>
                  </a:cubicBezTo>
                  <a:cubicBezTo>
                    <a:pt x="51903" y="352121"/>
                    <a:pt x="253516" y="488646"/>
                    <a:pt x="292145" y="498700"/>
                  </a:cubicBezTo>
                  <a:cubicBezTo>
                    <a:pt x="330774" y="508754"/>
                    <a:pt x="321778" y="402921"/>
                    <a:pt x="276270" y="381225"/>
                  </a:cubicBezTo>
                  <a:cubicBezTo>
                    <a:pt x="230762" y="359529"/>
                    <a:pt x="36028" y="325133"/>
                    <a:pt x="19095" y="368525"/>
                  </a:cubicBezTo>
                  <a:cubicBezTo>
                    <a:pt x="2162" y="411917"/>
                    <a:pt x="109583" y="600300"/>
                    <a:pt x="174670" y="641575"/>
                  </a:cubicBezTo>
                  <a:cubicBezTo>
                    <a:pt x="239758" y="682850"/>
                    <a:pt x="423907" y="627817"/>
                    <a:pt x="409620" y="616175"/>
                  </a:cubicBezTo>
                  <a:cubicBezTo>
                    <a:pt x="395333" y="604533"/>
                    <a:pt x="111699" y="519338"/>
                    <a:pt x="88945" y="571725"/>
                  </a:cubicBezTo>
                  <a:cubicBezTo>
                    <a:pt x="66191" y="624113"/>
                    <a:pt x="249283" y="884992"/>
                    <a:pt x="273095" y="930500"/>
                  </a:cubicBezTo>
                  <a:cubicBezTo>
                    <a:pt x="296907" y="976008"/>
                    <a:pt x="239228" y="833133"/>
                    <a:pt x="231820" y="844775"/>
                  </a:cubicBezTo>
                  <a:cubicBezTo>
                    <a:pt x="224412" y="856417"/>
                    <a:pt x="219649" y="942671"/>
                    <a:pt x="228645" y="1000350"/>
                  </a:cubicBezTo>
                  <a:cubicBezTo>
                    <a:pt x="237641" y="1058029"/>
                    <a:pt x="283149" y="1194554"/>
                    <a:pt x="285795" y="1190850"/>
                  </a:cubicBezTo>
                  <a:cubicBezTo>
                    <a:pt x="288441" y="1187146"/>
                    <a:pt x="254574" y="1092954"/>
                    <a:pt x="244520" y="978125"/>
                  </a:cubicBezTo>
                  <a:cubicBezTo>
                    <a:pt x="234466" y="863296"/>
                    <a:pt x="234466" y="653746"/>
                    <a:pt x="225470" y="501875"/>
                  </a:cubicBezTo>
                  <a:cubicBezTo>
                    <a:pt x="216474" y="350004"/>
                    <a:pt x="221237" y="147333"/>
                    <a:pt x="190545" y="66900"/>
                  </a:cubicBezTo>
                  <a:cubicBezTo>
                    <a:pt x="159853" y="-13533"/>
                    <a:pt x="-3130" y="1812"/>
                    <a:pt x="45" y="2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38807EAE-88FF-7B52-77C9-93626CA5BF35}"/>
                </a:ext>
              </a:extLst>
            </p:cNvPr>
            <p:cNvSpPr/>
            <p:nvPr/>
          </p:nvSpPr>
          <p:spPr>
            <a:xfrm>
              <a:off x="3135653" y="7999490"/>
              <a:ext cx="172786" cy="565491"/>
            </a:xfrm>
            <a:custGeom>
              <a:avLst/>
              <a:gdLst>
                <a:gd name="connsiteX0" fmla="*/ 26647 w 172786"/>
                <a:gd name="connsiteY0" fmla="*/ 7860 h 565491"/>
                <a:gd name="connsiteX1" fmla="*/ 20297 w 172786"/>
                <a:gd name="connsiteY1" fmla="*/ 147560 h 565491"/>
                <a:gd name="connsiteX2" fmla="*/ 4422 w 172786"/>
                <a:gd name="connsiteY2" fmla="*/ 563485 h 565491"/>
                <a:gd name="connsiteX3" fmla="*/ 4422 w 172786"/>
                <a:gd name="connsiteY3" fmla="*/ 315835 h 565491"/>
                <a:gd name="connsiteX4" fmla="*/ 55222 w 172786"/>
                <a:gd name="connsiteY4" fmla="*/ 560310 h 565491"/>
                <a:gd name="connsiteX5" fmla="*/ 172697 w 172786"/>
                <a:gd name="connsiteY5" fmla="*/ 99935 h 565491"/>
                <a:gd name="connsiteX6" fmla="*/ 74272 w 172786"/>
                <a:gd name="connsiteY6" fmla="*/ 449185 h 565491"/>
                <a:gd name="connsiteX7" fmla="*/ 55222 w 172786"/>
                <a:gd name="connsiteY7" fmla="*/ 195185 h 565491"/>
                <a:gd name="connsiteX8" fmla="*/ 48872 w 172786"/>
                <a:gd name="connsiteY8" fmla="*/ 350760 h 565491"/>
                <a:gd name="connsiteX9" fmla="*/ 26647 w 172786"/>
                <a:gd name="connsiteY9" fmla="*/ 7860 h 56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86" h="565491">
                  <a:moveTo>
                    <a:pt x="26647" y="7860"/>
                  </a:moveTo>
                  <a:cubicBezTo>
                    <a:pt x="21885" y="-26007"/>
                    <a:pt x="24001" y="54956"/>
                    <a:pt x="20297" y="147560"/>
                  </a:cubicBezTo>
                  <a:cubicBezTo>
                    <a:pt x="16593" y="240164"/>
                    <a:pt x="7068" y="535439"/>
                    <a:pt x="4422" y="563485"/>
                  </a:cubicBezTo>
                  <a:cubicBezTo>
                    <a:pt x="1776" y="591531"/>
                    <a:pt x="-4045" y="316364"/>
                    <a:pt x="4422" y="315835"/>
                  </a:cubicBezTo>
                  <a:cubicBezTo>
                    <a:pt x="12889" y="315306"/>
                    <a:pt x="27176" y="596293"/>
                    <a:pt x="55222" y="560310"/>
                  </a:cubicBezTo>
                  <a:cubicBezTo>
                    <a:pt x="83268" y="524327"/>
                    <a:pt x="169522" y="118456"/>
                    <a:pt x="172697" y="99935"/>
                  </a:cubicBezTo>
                  <a:cubicBezTo>
                    <a:pt x="175872" y="81414"/>
                    <a:pt x="93851" y="433310"/>
                    <a:pt x="74272" y="449185"/>
                  </a:cubicBezTo>
                  <a:cubicBezTo>
                    <a:pt x="54693" y="465060"/>
                    <a:pt x="59455" y="211589"/>
                    <a:pt x="55222" y="195185"/>
                  </a:cubicBezTo>
                  <a:cubicBezTo>
                    <a:pt x="50989" y="178781"/>
                    <a:pt x="53634" y="386214"/>
                    <a:pt x="48872" y="350760"/>
                  </a:cubicBezTo>
                  <a:cubicBezTo>
                    <a:pt x="44110" y="315306"/>
                    <a:pt x="31409" y="41727"/>
                    <a:pt x="26647" y="78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1E6635F6-88B1-6495-0342-762BA54D0485}"/>
                </a:ext>
              </a:extLst>
            </p:cNvPr>
            <p:cNvSpPr/>
            <p:nvPr/>
          </p:nvSpPr>
          <p:spPr>
            <a:xfrm>
              <a:off x="3481586" y="7930950"/>
              <a:ext cx="834507" cy="1456935"/>
            </a:xfrm>
            <a:custGeom>
              <a:avLst/>
              <a:gdLst>
                <a:gd name="connsiteX0" fmla="*/ 709414 w 834507"/>
                <a:gd name="connsiteY0" fmla="*/ 200 h 1456935"/>
                <a:gd name="connsiteX1" fmla="*/ 658614 w 834507"/>
                <a:gd name="connsiteY1" fmla="*/ 539950 h 1456935"/>
                <a:gd name="connsiteX2" fmla="*/ 309364 w 834507"/>
                <a:gd name="connsiteY2" fmla="*/ 971750 h 1456935"/>
                <a:gd name="connsiteX3" fmla="*/ 36314 w 834507"/>
                <a:gd name="connsiteY3" fmla="*/ 1244800 h 1456935"/>
                <a:gd name="connsiteX4" fmla="*/ 223639 w 834507"/>
                <a:gd name="connsiteY4" fmla="*/ 1225750 h 1456935"/>
                <a:gd name="connsiteX5" fmla="*/ 601464 w 834507"/>
                <a:gd name="connsiteY5" fmla="*/ 1451175 h 1456935"/>
                <a:gd name="connsiteX6" fmla="*/ 315714 w 834507"/>
                <a:gd name="connsiteY6" fmla="*/ 1314650 h 1456935"/>
                <a:gd name="connsiteX7" fmla="*/ 750689 w 834507"/>
                <a:gd name="connsiteY7" fmla="*/ 565350 h 1456935"/>
                <a:gd name="connsiteX8" fmla="*/ 229989 w 834507"/>
                <a:gd name="connsiteY8" fmla="*/ 1133675 h 1456935"/>
                <a:gd name="connsiteX9" fmla="*/ 55364 w 834507"/>
                <a:gd name="connsiteY9" fmla="*/ 1251150 h 1456935"/>
                <a:gd name="connsiteX10" fmla="*/ 363339 w 834507"/>
                <a:gd name="connsiteY10" fmla="*/ 1409900 h 1456935"/>
                <a:gd name="connsiteX11" fmla="*/ 1389 w 834507"/>
                <a:gd name="connsiteY11" fmla="*/ 1286075 h 1456935"/>
                <a:gd name="connsiteX12" fmla="*/ 261739 w 834507"/>
                <a:gd name="connsiteY12" fmla="*/ 1222575 h 1456935"/>
                <a:gd name="connsiteX13" fmla="*/ 820539 w 834507"/>
                <a:gd name="connsiteY13" fmla="*/ 171650 h 1456935"/>
                <a:gd name="connsiteX14" fmla="*/ 668139 w 834507"/>
                <a:gd name="connsiteY14" fmla="*/ 473275 h 1456935"/>
                <a:gd name="connsiteX15" fmla="*/ 709414 w 834507"/>
                <a:gd name="connsiteY15" fmla="*/ 200 h 145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507" h="1456935">
                  <a:moveTo>
                    <a:pt x="709414" y="200"/>
                  </a:moveTo>
                  <a:cubicBezTo>
                    <a:pt x="707827" y="11312"/>
                    <a:pt x="725289" y="378025"/>
                    <a:pt x="658614" y="539950"/>
                  </a:cubicBezTo>
                  <a:cubicBezTo>
                    <a:pt x="591939" y="701875"/>
                    <a:pt x="413081" y="854275"/>
                    <a:pt x="309364" y="971750"/>
                  </a:cubicBezTo>
                  <a:cubicBezTo>
                    <a:pt x="205647" y="1089225"/>
                    <a:pt x="50601" y="1202467"/>
                    <a:pt x="36314" y="1244800"/>
                  </a:cubicBezTo>
                  <a:cubicBezTo>
                    <a:pt x="22027" y="1287133"/>
                    <a:pt x="129447" y="1191354"/>
                    <a:pt x="223639" y="1225750"/>
                  </a:cubicBezTo>
                  <a:cubicBezTo>
                    <a:pt x="317831" y="1260146"/>
                    <a:pt x="586118" y="1436358"/>
                    <a:pt x="601464" y="1451175"/>
                  </a:cubicBezTo>
                  <a:cubicBezTo>
                    <a:pt x="616810" y="1465992"/>
                    <a:pt x="290843" y="1462287"/>
                    <a:pt x="315714" y="1314650"/>
                  </a:cubicBezTo>
                  <a:cubicBezTo>
                    <a:pt x="340585" y="1167013"/>
                    <a:pt x="764976" y="595512"/>
                    <a:pt x="750689" y="565350"/>
                  </a:cubicBezTo>
                  <a:cubicBezTo>
                    <a:pt x="736402" y="535188"/>
                    <a:pt x="345876" y="1019375"/>
                    <a:pt x="229989" y="1133675"/>
                  </a:cubicBezTo>
                  <a:cubicBezTo>
                    <a:pt x="114101" y="1247975"/>
                    <a:pt x="33139" y="1205113"/>
                    <a:pt x="55364" y="1251150"/>
                  </a:cubicBezTo>
                  <a:cubicBezTo>
                    <a:pt x="77589" y="1297187"/>
                    <a:pt x="372335" y="1404079"/>
                    <a:pt x="363339" y="1409900"/>
                  </a:cubicBezTo>
                  <a:cubicBezTo>
                    <a:pt x="354343" y="1415721"/>
                    <a:pt x="18322" y="1317296"/>
                    <a:pt x="1389" y="1286075"/>
                  </a:cubicBezTo>
                  <a:cubicBezTo>
                    <a:pt x="-15544" y="1254854"/>
                    <a:pt x="125214" y="1408312"/>
                    <a:pt x="261739" y="1222575"/>
                  </a:cubicBezTo>
                  <a:cubicBezTo>
                    <a:pt x="398264" y="1036838"/>
                    <a:pt x="752806" y="296533"/>
                    <a:pt x="820539" y="171650"/>
                  </a:cubicBezTo>
                  <a:cubicBezTo>
                    <a:pt x="888272" y="46767"/>
                    <a:pt x="688776" y="503967"/>
                    <a:pt x="668139" y="473275"/>
                  </a:cubicBezTo>
                  <a:cubicBezTo>
                    <a:pt x="647502" y="442583"/>
                    <a:pt x="711001" y="-10912"/>
                    <a:pt x="709414" y="2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A8438338-6EC5-1D5E-D527-7F67E77454F6}"/>
                </a:ext>
              </a:extLst>
            </p:cNvPr>
            <p:cNvSpPr/>
            <p:nvPr/>
          </p:nvSpPr>
          <p:spPr>
            <a:xfrm>
              <a:off x="3092436" y="6435725"/>
              <a:ext cx="265136" cy="254588"/>
            </a:xfrm>
            <a:custGeom>
              <a:avLst/>
              <a:gdLst>
                <a:gd name="connsiteX0" fmla="*/ 22239 w 265136"/>
                <a:gd name="connsiteY0" fmla="*/ 0 h 254588"/>
                <a:gd name="connsiteX1" fmla="*/ 209564 w 265136"/>
                <a:gd name="connsiteY1" fmla="*/ 69850 h 254588"/>
                <a:gd name="connsiteX2" fmla="*/ 238139 w 265136"/>
                <a:gd name="connsiteY2" fmla="*/ 139700 h 254588"/>
                <a:gd name="connsiteX3" fmla="*/ 184164 w 265136"/>
                <a:gd name="connsiteY3" fmla="*/ 238125 h 254588"/>
                <a:gd name="connsiteX4" fmla="*/ 14 w 265136"/>
                <a:gd name="connsiteY4" fmla="*/ 146050 h 254588"/>
                <a:gd name="connsiteX5" fmla="*/ 174639 w 265136"/>
                <a:gd name="connsiteY5" fmla="*/ 250825 h 254588"/>
                <a:gd name="connsiteX6" fmla="*/ 257189 w 265136"/>
                <a:gd name="connsiteY6" fmla="*/ 215900 h 254588"/>
                <a:gd name="connsiteX7" fmla="*/ 238139 w 265136"/>
                <a:gd name="connsiteY7" fmla="*/ 69850 h 254588"/>
                <a:gd name="connsiteX8" fmla="*/ 22239 w 265136"/>
                <a:gd name="connsiteY8" fmla="*/ 0 h 25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136" h="254588">
                  <a:moveTo>
                    <a:pt x="22239" y="0"/>
                  </a:moveTo>
                  <a:cubicBezTo>
                    <a:pt x="17477" y="0"/>
                    <a:pt x="173581" y="46567"/>
                    <a:pt x="209564" y="69850"/>
                  </a:cubicBezTo>
                  <a:cubicBezTo>
                    <a:pt x="245547" y="93133"/>
                    <a:pt x="242372" y="111654"/>
                    <a:pt x="238139" y="139700"/>
                  </a:cubicBezTo>
                  <a:cubicBezTo>
                    <a:pt x="233906" y="167746"/>
                    <a:pt x="223851" y="237067"/>
                    <a:pt x="184164" y="238125"/>
                  </a:cubicBezTo>
                  <a:cubicBezTo>
                    <a:pt x="144477" y="239183"/>
                    <a:pt x="1602" y="143933"/>
                    <a:pt x="14" y="146050"/>
                  </a:cubicBezTo>
                  <a:cubicBezTo>
                    <a:pt x="-1574" y="148167"/>
                    <a:pt x="131777" y="239183"/>
                    <a:pt x="174639" y="250825"/>
                  </a:cubicBezTo>
                  <a:cubicBezTo>
                    <a:pt x="217501" y="262467"/>
                    <a:pt x="246606" y="246063"/>
                    <a:pt x="257189" y="215900"/>
                  </a:cubicBezTo>
                  <a:cubicBezTo>
                    <a:pt x="267772" y="185738"/>
                    <a:pt x="273064" y="106892"/>
                    <a:pt x="238139" y="69850"/>
                  </a:cubicBezTo>
                  <a:cubicBezTo>
                    <a:pt x="203214" y="32808"/>
                    <a:pt x="27001" y="0"/>
                    <a:pt x="2223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09B3E2DA-BE8E-3657-1459-EDF9F5B7DD0A}"/>
                </a:ext>
              </a:extLst>
            </p:cNvPr>
            <p:cNvSpPr/>
            <p:nvPr/>
          </p:nvSpPr>
          <p:spPr>
            <a:xfrm>
              <a:off x="3130474" y="6460282"/>
              <a:ext cx="185566" cy="153690"/>
            </a:xfrm>
            <a:custGeom>
              <a:avLst/>
              <a:gdLst>
                <a:gd name="connsiteX0" fmla="*/ 47701 w 185566"/>
                <a:gd name="connsiteY0" fmla="*/ 843 h 153690"/>
                <a:gd name="connsiteX1" fmla="*/ 111201 w 185566"/>
                <a:gd name="connsiteY1" fmla="*/ 67518 h 153690"/>
                <a:gd name="connsiteX2" fmla="*/ 108026 w 185566"/>
                <a:gd name="connsiteY2" fmla="*/ 105618 h 153690"/>
                <a:gd name="connsiteX3" fmla="*/ 82626 w 185566"/>
                <a:gd name="connsiteY3" fmla="*/ 134193 h 153690"/>
                <a:gd name="connsiteX4" fmla="*/ 76 w 185566"/>
                <a:gd name="connsiteY4" fmla="*/ 131018 h 153690"/>
                <a:gd name="connsiteX5" fmla="*/ 98501 w 185566"/>
                <a:gd name="connsiteY5" fmla="*/ 131018 h 153690"/>
                <a:gd name="connsiteX6" fmla="*/ 184226 w 185566"/>
                <a:gd name="connsiteY6" fmla="*/ 150068 h 153690"/>
                <a:gd name="connsiteX7" fmla="*/ 152476 w 185566"/>
                <a:gd name="connsiteY7" fmla="*/ 48468 h 153690"/>
                <a:gd name="connsiteX8" fmla="*/ 174701 w 185566"/>
                <a:gd name="connsiteY8" fmla="*/ 118318 h 153690"/>
                <a:gd name="connsiteX9" fmla="*/ 92151 w 185566"/>
                <a:gd name="connsiteY9" fmla="*/ 118318 h 153690"/>
                <a:gd name="connsiteX10" fmla="*/ 47701 w 185566"/>
                <a:gd name="connsiteY10" fmla="*/ 843 h 15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566" h="153690">
                  <a:moveTo>
                    <a:pt x="47701" y="843"/>
                  </a:moveTo>
                  <a:cubicBezTo>
                    <a:pt x="50876" y="-7624"/>
                    <a:pt x="101147" y="50056"/>
                    <a:pt x="111201" y="67518"/>
                  </a:cubicBezTo>
                  <a:cubicBezTo>
                    <a:pt x="121255" y="84980"/>
                    <a:pt x="112788" y="94506"/>
                    <a:pt x="108026" y="105618"/>
                  </a:cubicBezTo>
                  <a:cubicBezTo>
                    <a:pt x="103264" y="116730"/>
                    <a:pt x="100618" y="129960"/>
                    <a:pt x="82626" y="134193"/>
                  </a:cubicBezTo>
                  <a:cubicBezTo>
                    <a:pt x="64634" y="138426"/>
                    <a:pt x="-2570" y="131547"/>
                    <a:pt x="76" y="131018"/>
                  </a:cubicBezTo>
                  <a:cubicBezTo>
                    <a:pt x="2722" y="130489"/>
                    <a:pt x="67809" y="127843"/>
                    <a:pt x="98501" y="131018"/>
                  </a:cubicBezTo>
                  <a:cubicBezTo>
                    <a:pt x="129193" y="134193"/>
                    <a:pt x="175230" y="163826"/>
                    <a:pt x="184226" y="150068"/>
                  </a:cubicBezTo>
                  <a:cubicBezTo>
                    <a:pt x="193222" y="136310"/>
                    <a:pt x="154063" y="53760"/>
                    <a:pt x="152476" y="48468"/>
                  </a:cubicBezTo>
                  <a:cubicBezTo>
                    <a:pt x="150889" y="43176"/>
                    <a:pt x="184755" y="106676"/>
                    <a:pt x="174701" y="118318"/>
                  </a:cubicBezTo>
                  <a:cubicBezTo>
                    <a:pt x="164647" y="129960"/>
                    <a:pt x="109084" y="133135"/>
                    <a:pt x="92151" y="118318"/>
                  </a:cubicBezTo>
                  <a:cubicBezTo>
                    <a:pt x="75218" y="103501"/>
                    <a:pt x="44526" y="9310"/>
                    <a:pt x="47701" y="8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4BFE3F92-4DCF-E191-5038-22EFD8B12008}"/>
                </a:ext>
              </a:extLst>
            </p:cNvPr>
            <p:cNvSpPr/>
            <p:nvPr/>
          </p:nvSpPr>
          <p:spPr>
            <a:xfrm>
              <a:off x="3063633" y="6435288"/>
              <a:ext cx="191059" cy="344032"/>
            </a:xfrm>
            <a:custGeom>
              <a:avLst/>
              <a:gdLst>
                <a:gd name="connsiteX0" fmla="*/ 143117 w 191059"/>
                <a:gd name="connsiteY0" fmla="*/ 437 h 344032"/>
                <a:gd name="connsiteX1" fmla="*/ 54217 w 191059"/>
                <a:gd name="connsiteY1" fmla="*/ 98862 h 344032"/>
                <a:gd name="connsiteX2" fmla="*/ 98667 w 191059"/>
                <a:gd name="connsiteY2" fmla="*/ 127437 h 344032"/>
                <a:gd name="connsiteX3" fmla="*/ 187567 w 191059"/>
                <a:gd name="connsiteY3" fmla="*/ 136962 h 344032"/>
                <a:gd name="connsiteX4" fmla="*/ 57392 w 191059"/>
                <a:gd name="connsiteY4" fmla="*/ 149662 h 344032"/>
                <a:gd name="connsiteX5" fmla="*/ 35167 w 191059"/>
                <a:gd name="connsiteY5" fmla="*/ 343337 h 344032"/>
                <a:gd name="connsiteX6" fmla="*/ 35167 w 191059"/>
                <a:gd name="connsiteY6" fmla="*/ 213162 h 344032"/>
                <a:gd name="connsiteX7" fmla="*/ 47867 w 191059"/>
                <a:gd name="connsiteY7" fmla="*/ 178237 h 344032"/>
                <a:gd name="connsiteX8" fmla="*/ 190742 w 191059"/>
                <a:gd name="connsiteY8" fmla="*/ 314762 h 344032"/>
                <a:gd name="connsiteX9" fmla="*/ 3417 w 191059"/>
                <a:gd name="connsiteY9" fmla="*/ 165537 h 344032"/>
                <a:gd name="connsiteX10" fmla="*/ 76442 w 191059"/>
                <a:gd name="connsiteY10" fmla="*/ 67112 h 344032"/>
                <a:gd name="connsiteX11" fmla="*/ 143117 w 191059"/>
                <a:gd name="connsiteY11" fmla="*/ 437 h 3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059" h="344032">
                  <a:moveTo>
                    <a:pt x="143117" y="437"/>
                  </a:moveTo>
                  <a:cubicBezTo>
                    <a:pt x="139413" y="5729"/>
                    <a:pt x="61625" y="77695"/>
                    <a:pt x="54217" y="98862"/>
                  </a:cubicBezTo>
                  <a:cubicBezTo>
                    <a:pt x="46809" y="120029"/>
                    <a:pt x="76442" y="121087"/>
                    <a:pt x="98667" y="127437"/>
                  </a:cubicBezTo>
                  <a:cubicBezTo>
                    <a:pt x="120892" y="133787"/>
                    <a:pt x="194446" y="133258"/>
                    <a:pt x="187567" y="136962"/>
                  </a:cubicBezTo>
                  <a:cubicBezTo>
                    <a:pt x="180688" y="140666"/>
                    <a:pt x="82792" y="115266"/>
                    <a:pt x="57392" y="149662"/>
                  </a:cubicBezTo>
                  <a:cubicBezTo>
                    <a:pt x="31992" y="184058"/>
                    <a:pt x="38871" y="332754"/>
                    <a:pt x="35167" y="343337"/>
                  </a:cubicBezTo>
                  <a:cubicBezTo>
                    <a:pt x="31463" y="353920"/>
                    <a:pt x="33050" y="240679"/>
                    <a:pt x="35167" y="213162"/>
                  </a:cubicBezTo>
                  <a:cubicBezTo>
                    <a:pt x="37284" y="185645"/>
                    <a:pt x="21938" y="161304"/>
                    <a:pt x="47867" y="178237"/>
                  </a:cubicBezTo>
                  <a:cubicBezTo>
                    <a:pt x="73796" y="195170"/>
                    <a:pt x="198150" y="316879"/>
                    <a:pt x="190742" y="314762"/>
                  </a:cubicBezTo>
                  <a:cubicBezTo>
                    <a:pt x="183334" y="312645"/>
                    <a:pt x="22467" y="206812"/>
                    <a:pt x="3417" y="165537"/>
                  </a:cubicBezTo>
                  <a:cubicBezTo>
                    <a:pt x="-15633" y="124262"/>
                    <a:pt x="49984" y="95158"/>
                    <a:pt x="76442" y="67112"/>
                  </a:cubicBezTo>
                  <a:cubicBezTo>
                    <a:pt x="102900" y="39066"/>
                    <a:pt x="146821" y="-4855"/>
                    <a:pt x="143117" y="4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ADA3291A-F964-8EC9-622B-80955DCD2B79}"/>
              </a:ext>
            </a:extLst>
          </p:cNvPr>
          <p:cNvSpPr/>
          <p:nvPr/>
        </p:nvSpPr>
        <p:spPr>
          <a:xfrm>
            <a:off x="1642665" y="6809870"/>
            <a:ext cx="1119813" cy="1178430"/>
          </a:xfrm>
          <a:custGeom>
            <a:avLst/>
            <a:gdLst>
              <a:gd name="connsiteX0" fmla="*/ 535385 w 1119813"/>
              <a:gd name="connsiteY0" fmla="*/ 124330 h 1178430"/>
              <a:gd name="connsiteX1" fmla="*/ 306785 w 1119813"/>
              <a:gd name="connsiteY1" fmla="*/ 25905 h 1178430"/>
              <a:gd name="connsiteX2" fmla="*/ 202010 w 1119813"/>
              <a:gd name="connsiteY2" fmla="*/ 10030 h 1178430"/>
              <a:gd name="connsiteX3" fmla="*/ 167085 w 1119813"/>
              <a:gd name="connsiteY3" fmla="*/ 117980 h 1178430"/>
              <a:gd name="connsiteX4" fmla="*/ 195660 w 1119813"/>
              <a:gd name="connsiteY4" fmla="*/ 181480 h 1178430"/>
              <a:gd name="connsiteX5" fmla="*/ 290910 w 1119813"/>
              <a:gd name="connsiteY5" fmla="*/ 343405 h 1178430"/>
              <a:gd name="connsiteX6" fmla="*/ 300435 w 1119813"/>
              <a:gd name="connsiteY6" fmla="*/ 330705 h 1178430"/>
              <a:gd name="connsiteX7" fmla="*/ 354410 w 1119813"/>
              <a:gd name="connsiteY7" fmla="*/ 530730 h 1178430"/>
              <a:gd name="connsiteX8" fmla="*/ 452835 w 1119813"/>
              <a:gd name="connsiteY8" fmla="*/ 625980 h 1178430"/>
              <a:gd name="connsiteX9" fmla="*/ 459185 w 1119813"/>
              <a:gd name="connsiteY9" fmla="*/ 657730 h 1178430"/>
              <a:gd name="connsiteX10" fmla="*/ 659210 w 1119813"/>
              <a:gd name="connsiteY10" fmla="*/ 816480 h 1178430"/>
              <a:gd name="connsiteX11" fmla="*/ 808435 w 1119813"/>
              <a:gd name="connsiteY11" fmla="*/ 832355 h 1178430"/>
              <a:gd name="connsiteX12" fmla="*/ 887810 w 1119813"/>
              <a:gd name="connsiteY12" fmla="*/ 673605 h 1178430"/>
              <a:gd name="connsiteX13" fmla="*/ 995760 w 1119813"/>
              <a:gd name="connsiteY13" fmla="*/ 816480 h 1178430"/>
              <a:gd name="connsiteX14" fmla="*/ 1116410 w 1119813"/>
              <a:gd name="connsiteY14" fmla="*/ 1016505 h 1178430"/>
              <a:gd name="connsiteX15" fmla="*/ 1043385 w 1119813"/>
              <a:gd name="connsiteY15" fmla="*/ 1178430 h 1178430"/>
              <a:gd name="connsiteX16" fmla="*/ 627460 w 1119813"/>
              <a:gd name="connsiteY16" fmla="*/ 1016505 h 1178430"/>
              <a:gd name="connsiteX17" fmla="*/ 148035 w 1119813"/>
              <a:gd name="connsiteY17" fmla="*/ 403730 h 1178430"/>
              <a:gd name="connsiteX18" fmla="*/ 43260 w 1119813"/>
              <a:gd name="connsiteY18" fmla="*/ 171955 h 1178430"/>
              <a:gd name="connsiteX19" fmla="*/ 205185 w 1119813"/>
              <a:gd name="connsiteY19" fmla="*/ 381505 h 1178430"/>
              <a:gd name="connsiteX20" fmla="*/ 424260 w 1119813"/>
              <a:gd name="connsiteY20" fmla="*/ 171955 h 1178430"/>
              <a:gd name="connsiteX21" fmla="*/ 46435 w 1119813"/>
              <a:gd name="connsiteY21" fmla="*/ 162430 h 1178430"/>
              <a:gd name="connsiteX22" fmla="*/ 43260 w 1119813"/>
              <a:gd name="connsiteY22" fmla="*/ 505 h 1178430"/>
              <a:gd name="connsiteX23" fmla="*/ 382985 w 1119813"/>
              <a:gd name="connsiteY23" fmla="*/ 111630 h 1178430"/>
              <a:gd name="connsiteX24" fmla="*/ 535385 w 1119813"/>
              <a:gd name="connsiteY24" fmla="*/ 124330 h 117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19813" h="1178430">
                <a:moveTo>
                  <a:pt x="535385" y="124330"/>
                </a:moveTo>
                <a:cubicBezTo>
                  <a:pt x="522685" y="110042"/>
                  <a:pt x="362347" y="44955"/>
                  <a:pt x="306785" y="25905"/>
                </a:cubicBezTo>
                <a:cubicBezTo>
                  <a:pt x="251222" y="6855"/>
                  <a:pt x="225293" y="-5316"/>
                  <a:pt x="202010" y="10030"/>
                </a:cubicBezTo>
                <a:cubicBezTo>
                  <a:pt x="178727" y="25376"/>
                  <a:pt x="168143" y="89405"/>
                  <a:pt x="167085" y="117980"/>
                </a:cubicBezTo>
                <a:cubicBezTo>
                  <a:pt x="166027" y="146555"/>
                  <a:pt x="175022" y="143909"/>
                  <a:pt x="195660" y="181480"/>
                </a:cubicBezTo>
                <a:cubicBezTo>
                  <a:pt x="216297" y="219051"/>
                  <a:pt x="273448" y="318534"/>
                  <a:pt x="290910" y="343405"/>
                </a:cubicBezTo>
                <a:cubicBezTo>
                  <a:pt x="308372" y="368276"/>
                  <a:pt x="289852" y="299484"/>
                  <a:pt x="300435" y="330705"/>
                </a:cubicBezTo>
                <a:cubicBezTo>
                  <a:pt x="311018" y="361926"/>
                  <a:pt x="329010" y="481518"/>
                  <a:pt x="354410" y="530730"/>
                </a:cubicBezTo>
                <a:cubicBezTo>
                  <a:pt x="379810" y="579942"/>
                  <a:pt x="435373" y="604813"/>
                  <a:pt x="452835" y="625980"/>
                </a:cubicBezTo>
                <a:cubicBezTo>
                  <a:pt x="470297" y="647147"/>
                  <a:pt x="424789" y="625980"/>
                  <a:pt x="459185" y="657730"/>
                </a:cubicBezTo>
                <a:cubicBezTo>
                  <a:pt x="493581" y="689480"/>
                  <a:pt x="601002" y="787376"/>
                  <a:pt x="659210" y="816480"/>
                </a:cubicBezTo>
                <a:cubicBezTo>
                  <a:pt x="717418" y="845584"/>
                  <a:pt x="770335" y="856167"/>
                  <a:pt x="808435" y="832355"/>
                </a:cubicBezTo>
                <a:cubicBezTo>
                  <a:pt x="846535" y="808543"/>
                  <a:pt x="856589" y="676251"/>
                  <a:pt x="887810" y="673605"/>
                </a:cubicBezTo>
                <a:cubicBezTo>
                  <a:pt x="919031" y="670959"/>
                  <a:pt x="957660" y="759330"/>
                  <a:pt x="995760" y="816480"/>
                </a:cubicBezTo>
                <a:cubicBezTo>
                  <a:pt x="1033860" y="873630"/>
                  <a:pt x="1108473" y="956180"/>
                  <a:pt x="1116410" y="1016505"/>
                </a:cubicBezTo>
                <a:cubicBezTo>
                  <a:pt x="1124347" y="1076830"/>
                  <a:pt x="1124877" y="1178430"/>
                  <a:pt x="1043385" y="1178430"/>
                </a:cubicBezTo>
                <a:cubicBezTo>
                  <a:pt x="961893" y="1178430"/>
                  <a:pt x="776685" y="1145622"/>
                  <a:pt x="627460" y="1016505"/>
                </a:cubicBezTo>
                <a:cubicBezTo>
                  <a:pt x="478235" y="887388"/>
                  <a:pt x="245402" y="544488"/>
                  <a:pt x="148035" y="403730"/>
                </a:cubicBezTo>
                <a:cubicBezTo>
                  <a:pt x="50668" y="262972"/>
                  <a:pt x="33735" y="175659"/>
                  <a:pt x="43260" y="171955"/>
                </a:cubicBezTo>
                <a:cubicBezTo>
                  <a:pt x="52785" y="168251"/>
                  <a:pt x="141685" y="381505"/>
                  <a:pt x="205185" y="381505"/>
                </a:cubicBezTo>
                <a:cubicBezTo>
                  <a:pt x="268685" y="381505"/>
                  <a:pt x="450718" y="208467"/>
                  <a:pt x="424260" y="171955"/>
                </a:cubicBezTo>
                <a:cubicBezTo>
                  <a:pt x="397802" y="135443"/>
                  <a:pt x="109935" y="191005"/>
                  <a:pt x="46435" y="162430"/>
                </a:cubicBezTo>
                <a:cubicBezTo>
                  <a:pt x="-17065" y="133855"/>
                  <a:pt x="-12832" y="8972"/>
                  <a:pt x="43260" y="505"/>
                </a:cubicBezTo>
                <a:cubicBezTo>
                  <a:pt x="99352" y="-7962"/>
                  <a:pt x="306256" y="92580"/>
                  <a:pt x="382985" y="111630"/>
                </a:cubicBezTo>
                <a:cubicBezTo>
                  <a:pt x="459714" y="130680"/>
                  <a:pt x="548085" y="138618"/>
                  <a:pt x="535385" y="12433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79E8D3AD-A992-F5A1-4095-1D99D0B758F4}"/>
              </a:ext>
            </a:extLst>
          </p:cNvPr>
          <p:cNvSpPr/>
          <p:nvPr/>
        </p:nvSpPr>
        <p:spPr>
          <a:xfrm>
            <a:off x="1866593" y="6720926"/>
            <a:ext cx="1136029" cy="1159960"/>
          </a:xfrm>
          <a:custGeom>
            <a:avLst/>
            <a:gdLst>
              <a:gd name="connsiteX0" fmla="*/ 9832 w 1136029"/>
              <a:gd name="connsiteY0" fmla="*/ 6899 h 1159960"/>
              <a:gd name="connsiteX1" fmla="*/ 425757 w 1136029"/>
              <a:gd name="connsiteY1" fmla="*/ 57699 h 1159960"/>
              <a:gd name="connsiteX2" fmla="*/ 657532 w 1136029"/>
              <a:gd name="connsiteY2" fmla="*/ 276774 h 1159960"/>
              <a:gd name="connsiteX3" fmla="*/ 648007 w 1136029"/>
              <a:gd name="connsiteY3" fmla="*/ 340274 h 1159960"/>
              <a:gd name="connsiteX4" fmla="*/ 879782 w 1136029"/>
              <a:gd name="connsiteY4" fmla="*/ 476799 h 1159960"/>
              <a:gd name="connsiteX5" fmla="*/ 1060757 w 1136029"/>
              <a:gd name="connsiteY5" fmla="*/ 749849 h 1159960"/>
              <a:gd name="connsiteX6" fmla="*/ 1133782 w 1136029"/>
              <a:gd name="connsiteY6" fmla="*/ 933999 h 1159960"/>
              <a:gd name="connsiteX7" fmla="*/ 984557 w 1136029"/>
              <a:gd name="connsiteY7" fmla="*/ 1159424 h 1159960"/>
              <a:gd name="connsiteX8" fmla="*/ 803582 w 1136029"/>
              <a:gd name="connsiteY8" fmla="*/ 991149 h 1159960"/>
              <a:gd name="connsiteX9" fmla="*/ 736907 w 1136029"/>
              <a:gd name="connsiteY9" fmla="*/ 810174 h 1159960"/>
              <a:gd name="connsiteX10" fmla="*/ 320982 w 1136029"/>
              <a:gd name="connsiteY10" fmla="*/ 302174 h 1159960"/>
              <a:gd name="connsiteX11" fmla="*/ 155882 w 1136029"/>
              <a:gd name="connsiteY11" fmla="*/ 248199 h 1159960"/>
              <a:gd name="connsiteX12" fmla="*/ 16182 w 1136029"/>
              <a:gd name="connsiteY12" fmla="*/ 422824 h 1159960"/>
              <a:gd name="connsiteX13" fmla="*/ 111432 w 1136029"/>
              <a:gd name="connsiteY13" fmla="*/ 222799 h 1159960"/>
              <a:gd name="connsiteX14" fmla="*/ 127307 w 1136029"/>
              <a:gd name="connsiteY14" fmla="*/ 178349 h 1159960"/>
              <a:gd name="connsiteX15" fmla="*/ 9832 w 1136029"/>
              <a:gd name="connsiteY15" fmla="*/ 6899 h 115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6029" h="1159960">
                <a:moveTo>
                  <a:pt x="9832" y="6899"/>
                </a:moveTo>
                <a:cubicBezTo>
                  <a:pt x="59574" y="-13209"/>
                  <a:pt x="317807" y="12720"/>
                  <a:pt x="425757" y="57699"/>
                </a:cubicBezTo>
                <a:cubicBezTo>
                  <a:pt x="533707" y="102678"/>
                  <a:pt x="620490" y="229678"/>
                  <a:pt x="657532" y="276774"/>
                </a:cubicBezTo>
                <a:cubicBezTo>
                  <a:pt x="694574" y="323870"/>
                  <a:pt x="610965" y="306937"/>
                  <a:pt x="648007" y="340274"/>
                </a:cubicBezTo>
                <a:cubicBezTo>
                  <a:pt x="685049" y="373611"/>
                  <a:pt x="810990" y="408537"/>
                  <a:pt x="879782" y="476799"/>
                </a:cubicBezTo>
                <a:cubicBezTo>
                  <a:pt x="948574" y="545062"/>
                  <a:pt x="1018424" y="673649"/>
                  <a:pt x="1060757" y="749849"/>
                </a:cubicBezTo>
                <a:cubicBezTo>
                  <a:pt x="1103090" y="826049"/>
                  <a:pt x="1146482" y="865736"/>
                  <a:pt x="1133782" y="933999"/>
                </a:cubicBezTo>
                <a:cubicBezTo>
                  <a:pt x="1121082" y="1002262"/>
                  <a:pt x="1039590" y="1149899"/>
                  <a:pt x="984557" y="1159424"/>
                </a:cubicBezTo>
                <a:cubicBezTo>
                  <a:pt x="929524" y="1168949"/>
                  <a:pt x="844857" y="1049357"/>
                  <a:pt x="803582" y="991149"/>
                </a:cubicBezTo>
                <a:cubicBezTo>
                  <a:pt x="762307" y="932941"/>
                  <a:pt x="817340" y="925003"/>
                  <a:pt x="736907" y="810174"/>
                </a:cubicBezTo>
                <a:cubicBezTo>
                  <a:pt x="656474" y="695345"/>
                  <a:pt x="417819" y="395836"/>
                  <a:pt x="320982" y="302174"/>
                </a:cubicBezTo>
                <a:cubicBezTo>
                  <a:pt x="224145" y="208512"/>
                  <a:pt x="206682" y="228091"/>
                  <a:pt x="155882" y="248199"/>
                </a:cubicBezTo>
                <a:cubicBezTo>
                  <a:pt x="105082" y="268307"/>
                  <a:pt x="23590" y="427057"/>
                  <a:pt x="16182" y="422824"/>
                </a:cubicBezTo>
                <a:cubicBezTo>
                  <a:pt x="8774" y="418591"/>
                  <a:pt x="92911" y="263545"/>
                  <a:pt x="111432" y="222799"/>
                </a:cubicBezTo>
                <a:cubicBezTo>
                  <a:pt x="129953" y="182053"/>
                  <a:pt x="140007" y="214862"/>
                  <a:pt x="127307" y="178349"/>
                </a:cubicBezTo>
                <a:cubicBezTo>
                  <a:pt x="114607" y="141837"/>
                  <a:pt x="-39910" y="27007"/>
                  <a:pt x="9832" y="6899"/>
                </a:cubicBez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664413CC-48E8-6D72-7D8C-AF78317E671D}"/>
              </a:ext>
            </a:extLst>
          </p:cNvPr>
          <p:cNvSpPr/>
          <p:nvPr/>
        </p:nvSpPr>
        <p:spPr>
          <a:xfrm>
            <a:off x="2154631" y="6962615"/>
            <a:ext cx="747939" cy="915584"/>
          </a:xfrm>
          <a:custGeom>
            <a:avLst/>
            <a:gdLst>
              <a:gd name="connsiteX0" fmla="*/ 10719 w 747939"/>
              <a:gd name="connsiteY0" fmla="*/ 160 h 915584"/>
              <a:gd name="connsiteX1" fmla="*/ 423469 w 747939"/>
              <a:gd name="connsiteY1" fmla="*/ 333535 h 915584"/>
              <a:gd name="connsiteX2" fmla="*/ 448869 w 747939"/>
              <a:gd name="connsiteY2" fmla="*/ 355760 h 915584"/>
              <a:gd name="connsiteX3" fmla="*/ 559994 w 747939"/>
              <a:gd name="connsiteY3" fmla="*/ 435135 h 915584"/>
              <a:gd name="connsiteX4" fmla="*/ 664769 w 747939"/>
              <a:gd name="connsiteY4" fmla="*/ 670085 h 915584"/>
              <a:gd name="connsiteX5" fmla="*/ 706044 w 747939"/>
              <a:gd name="connsiteY5" fmla="*/ 631985 h 915584"/>
              <a:gd name="connsiteX6" fmla="*/ 744144 w 747939"/>
              <a:gd name="connsiteY6" fmla="*/ 914560 h 915584"/>
              <a:gd name="connsiteX7" fmla="*/ 607619 w 747939"/>
              <a:gd name="connsiteY7" fmla="*/ 708185 h 915584"/>
              <a:gd name="connsiteX8" fmla="*/ 83744 w 747939"/>
              <a:gd name="connsiteY8" fmla="*/ 244635 h 915584"/>
              <a:gd name="connsiteX9" fmla="*/ 118669 w 747939"/>
              <a:gd name="connsiteY9" fmla="*/ 289085 h 915584"/>
              <a:gd name="connsiteX10" fmla="*/ 10719 w 747939"/>
              <a:gd name="connsiteY10" fmla="*/ 160 h 9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939" h="915584">
                <a:moveTo>
                  <a:pt x="10719" y="160"/>
                </a:moveTo>
                <a:cubicBezTo>
                  <a:pt x="61519" y="7568"/>
                  <a:pt x="350444" y="274268"/>
                  <a:pt x="423469" y="333535"/>
                </a:cubicBezTo>
                <a:cubicBezTo>
                  <a:pt x="496494" y="392802"/>
                  <a:pt x="426115" y="338827"/>
                  <a:pt x="448869" y="355760"/>
                </a:cubicBezTo>
                <a:cubicBezTo>
                  <a:pt x="471623" y="372693"/>
                  <a:pt x="524011" y="382748"/>
                  <a:pt x="559994" y="435135"/>
                </a:cubicBezTo>
                <a:cubicBezTo>
                  <a:pt x="595977" y="487522"/>
                  <a:pt x="640427" y="637277"/>
                  <a:pt x="664769" y="670085"/>
                </a:cubicBezTo>
                <a:cubicBezTo>
                  <a:pt x="689111" y="702893"/>
                  <a:pt x="692815" y="591239"/>
                  <a:pt x="706044" y="631985"/>
                </a:cubicBezTo>
                <a:cubicBezTo>
                  <a:pt x="719273" y="672731"/>
                  <a:pt x="760548" y="901860"/>
                  <a:pt x="744144" y="914560"/>
                </a:cubicBezTo>
                <a:cubicBezTo>
                  <a:pt x="727740" y="927260"/>
                  <a:pt x="717686" y="819839"/>
                  <a:pt x="607619" y="708185"/>
                </a:cubicBezTo>
                <a:cubicBezTo>
                  <a:pt x="497552" y="596531"/>
                  <a:pt x="165236" y="314485"/>
                  <a:pt x="83744" y="244635"/>
                </a:cubicBezTo>
                <a:cubicBezTo>
                  <a:pt x="2252" y="174785"/>
                  <a:pt x="131898" y="334593"/>
                  <a:pt x="118669" y="289085"/>
                </a:cubicBezTo>
                <a:cubicBezTo>
                  <a:pt x="105440" y="243577"/>
                  <a:pt x="-40081" y="-7248"/>
                  <a:pt x="10719" y="160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B4034A3E-A4A6-C244-D604-3A80AC066FE7}"/>
              </a:ext>
            </a:extLst>
          </p:cNvPr>
          <p:cNvSpPr/>
          <p:nvPr/>
        </p:nvSpPr>
        <p:spPr>
          <a:xfrm>
            <a:off x="1895136" y="6603198"/>
            <a:ext cx="1326185" cy="1125504"/>
          </a:xfrm>
          <a:custGeom>
            <a:avLst/>
            <a:gdLst>
              <a:gd name="connsiteX0" fmla="*/ 63839 w 1326185"/>
              <a:gd name="connsiteY0" fmla="*/ 16677 h 1125504"/>
              <a:gd name="connsiteX1" fmla="*/ 216239 w 1326185"/>
              <a:gd name="connsiteY1" fmla="*/ 802 h 1125504"/>
              <a:gd name="connsiteX2" fmla="*/ 432139 w 1326185"/>
              <a:gd name="connsiteY2" fmla="*/ 29377 h 1125504"/>
              <a:gd name="connsiteX3" fmla="*/ 425789 w 1326185"/>
              <a:gd name="connsiteY3" fmla="*/ 89702 h 1125504"/>
              <a:gd name="connsiteX4" fmla="*/ 495639 w 1326185"/>
              <a:gd name="connsiteY4" fmla="*/ 210352 h 1125504"/>
              <a:gd name="connsiteX5" fmla="*/ 670264 w 1326185"/>
              <a:gd name="connsiteY5" fmla="*/ 378627 h 1125504"/>
              <a:gd name="connsiteX6" fmla="*/ 670264 w 1326185"/>
              <a:gd name="connsiteY6" fmla="*/ 388152 h 1125504"/>
              <a:gd name="connsiteX7" fmla="*/ 975064 w 1326185"/>
              <a:gd name="connsiteY7" fmla="*/ 499277 h 1125504"/>
              <a:gd name="connsiteX8" fmla="*/ 1133814 w 1326185"/>
              <a:gd name="connsiteY8" fmla="*/ 623102 h 1125504"/>
              <a:gd name="connsiteX9" fmla="*/ 975064 w 1326185"/>
              <a:gd name="connsiteY9" fmla="*/ 534202 h 1125504"/>
              <a:gd name="connsiteX10" fmla="*/ 1257639 w 1326185"/>
              <a:gd name="connsiteY10" fmla="*/ 724702 h 1125504"/>
              <a:gd name="connsiteX11" fmla="*/ 1324314 w 1326185"/>
              <a:gd name="connsiteY11" fmla="*/ 886627 h 1125504"/>
              <a:gd name="connsiteX12" fmla="*/ 1210014 w 1326185"/>
              <a:gd name="connsiteY12" fmla="*/ 1124752 h 1125504"/>
              <a:gd name="connsiteX13" fmla="*/ 1133814 w 1326185"/>
              <a:gd name="connsiteY13" fmla="*/ 950127 h 1125504"/>
              <a:gd name="connsiteX14" fmla="*/ 927439 w 1326185"/>
              <a:gd name="connsiteY14" fmla="*/ 632627 h 1125504"/>
              <a:gd name="connsiteX15" fmla="*/ 654389 w 1326185"/>
              <a:gd name="connsiteY15" fmla="*/ 407202 h 1125504"/>
              <a:gd name="connsiteX16" fmla="*/ 428964 w 1326185"/>
              <a:gd name="connsiteY16" fmla="*/ 162727 h 1125504"/>
              <a:gd name="connsiteX17" fmla="*/ 3514 w 1326185"/>
              <a:gd name="connsiteY17" fmla="*/ 102402 h 1125504"/>
              <a:gd name="connsiteX18" fmla="*/ 219414 w 1326185"/>
              <a:gd name="connsiteY18" fmla="*/ 102402 h 1125504"/>
              <a:gd name="connsiteX19" fmla="*/ 63839 w 1326185"/>
              <a:gd name="connsiteY19" fmla="*/ 16677 h 112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26185" h="1125504">
                <a:moveTo>
                  <a:pt x="63839" y="16677"/>
                </a:moveTo>
                <a:cubicBezTo>
                  <a:pt x="63310" y="-256"/>
                  <a:pt x="154856" y="-1315"/>
                  <a:pt x="216239" y="802"/>
                </a:cubicBezTo>
                <a:cubicBezTo>
                  <a:pt x="277622" y="2919"/>
                  <a:pt x="397214" y="14560"/>
                  <a:pt x="432139" y="29377"/>
                </a:cubicBezTo>
                <a:cubicBezTo>
                  <a:pt x="467064" y="44194"/>
                  <a:pt x="415206" y="59540"/>
                  <a:pt x="425789" y="89702"/>
                </a:cubicBezTo>
                <a:cubicBezTo>
                  <a:pt x="436372" y="119865"/>
                  <a:pt x="454893" y="162198"/>
                  <a:pt x="495639" y="210352"/>
                </a:cubicBezTo>
                <a:cubicBezTo>
                  <a:pt x="536385" y="258506"/>
                  <a:pt x="641160" y="348994"/>
                  <a:pt x="670264" y="378627"/>
                </a:cubicBezTo>
                <a:cubicBezTo>
                  <a:pt x="699368" y="408260"/>
                  <a:pt x="619464" y="368044"/>
                  <a:pt x="670264" y="388152"/>
                </a:cubicBezTo>
                <a:cubicBezTo>
                  <a:pt x="721064" y="408260"/>
                  <a:pt x="897806" y="460119"/>
                  <a:pt x="975064" y="499277"/>
                </a:cubicBezTo>
                <a:cubicBezTo>
                  <a:pt x="1052322" y="538435"/>
                  <a:pt x="1133814" y="617281"/>
                  <a:pt x="1133814" y="623102"/>
                </a:cubicBezTo>
                <a:cubicBezTo>
                  <a:pt x="1133814" y="628923"/>
                  <a:pt x="954427" y="517269"/>
                  <a:pt x="975064" y="534202"/>
                </a:cubicBezTo>
                <a:cubicBezTo>
                  <a:pt x="995702" y="551135"/>
                  <a:pt x="1199431" y="665964"/>
                  <a:pt x="1257639" y="724702"/>
                </a:cubicBezTo>
                <a:cubicBezTo>
                  <a:pt x="1315847" y="783440"/>
                  <a:pt x="1332251" y="819952"/>
                  <a:pt x="1324314" y="886627"/>
                </a:cubicBezTo>
                <a:cubicBezTo>
                  <a:pt x="1316377" y="953302"/>
                  <a:pt x="1241764" y="1114169"/>
                  <a:pt x="1210014" y="1124752"/>
                </a:cubicBezTo>
                <a:cubicBezTo>
                  <a:pt x="1178264" y="1135335"/>
                  <a:pt x="1180910" y="1032148"/>
                  <a:pt x="1133814" y="950127"/>
                </a:cubicBezTo>
                <a:cubicBezTo>
                  <a:pt x="1086718" y="868106"/>
                  <a:pt x="1007343" y="723115"/>
                  <a:pt x="927439" y="632627"/>
                </a:cubicBezTo>
                <a:cubicBezTo>
                  <a:pt x="847535" y="542140"/>
                  <a:pt x="737468" y="485519"/>
                  <a:pt x="654389" y="407202"/>
                </a:cubicBezTo>
                <a:cubicBezTo>
                  <a:pt x="571310" y="328885"/>
                  <a:pt x="537443" y="213527"/>
                  <a:pt x="428964" y="162727"/>
                </a:cubicBezTo>
                <a:cubicBezTo>
                  <a:pt x="320485" y="111927"/>
                  <a:pt x="38439" y="112456"/>
                  <a:pt x="3514" y="102402"/>
                </a:cubicBezTo>
                <a:cubicBezTo>
                  <a:pt x="-31411" y="92348"/>
                  <a:pt x="205126" y="116160"/>
                  <a:pt x="219414" y="102402"/>
                </a:cubicBezTo>
                <a:cubicBezTo>
                  <a:pt x="233702" y="88644"/>
                  <a:pt x="64368" y="33610"/>
                  <a:pt x="63839" y="1667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FE26BDFB-41C8-3849-69F4-37114B447305}"/>
              </a:ext>
            </a:extLst>
          </p:cNvPr>
          <p:cNvSpPr/>
          <p:nvPr/>
        </p:nvSpPr>
        <p:spPr>
          <a:xfrm>
            <a:off x="2067025" y="6513265"/>
            <a:ext cx="1141511" cy="897210"/>
          </a:xfrm>
          <a:custGeom>
            <a:avLst/>
            <a:gdLst>
              <a:gd name="connsiteX0" fmla="*/ 3075 w 1141511"/>
              <a:gd name="connsiteY0" fmla="*/ 1835 h 897210"/>
              <a:gd name="connsiteX1" fmla="*/ 307875 w 1141511"/>
              <a:gd name="connsiteY1" fmla="*/ 39935 h 897210"/>
              <a:gd name="connsiteX2" fmla="*/ 415825 w 1141511"/>
              <a:gd name="connsiteY2" fmla="*/ 147885 h 897210"/>
              <a:gd name="connsiteX3" fmla="*/ 330100 w 1141511"/>
              <a:gd name="connsiteY3" fmla="*/ 227260 h 897210"/>
              <a:gd name="connsiteX4" fmla="*/ 409475 w 1141511"/>
              <a:gd name="connsiteY4" fmla="*/ 271710 h 897210"/>
              <a:gd name="connsiteX5" fmla="*/ 603150 w 1141511"/>
              <a:gd name="connsiteY5" fmla="*/ 509835 h 897210"/>
              <a:gd name="connsiteX6" fmla="*/ 866675 w 1141511"/>
              <a:gd name="connsiteY6" fmla="*/ 449510 h 897210"/>
              <a:gd name="connsiteX7" fmla="*/ 1088925 w 1141511"/>
              <a:gd name="connsiteY7" fmla="*/ 693985 h 897210"/>
              <a:gd name="connsiteX8" fmla="*/ 1123850 w 1141511"/>
              <a:gd name="connsiteY8" fmla="*/ 897185 h 897210"/>
              <a:gd name="connsiteX9" fmla="*/ 857150 w 1141511"/>
              <a:gd name="connsiteY9" fmla="*/ 681285 h 897210"/>
              <a:gd name="connsiteX10" fmla="*/ 403125 w 1141511"/>
              <a:gd name="connsiteY10" fmla="*/ 354260 h 897210"/>
              <a:gd name="connsiteX11" fmla="*/ 269775 w 1141511"/>
              <a:gd name="connsiteY11" fmla="*/ 182810 h 897210"/>
              <a:gd name="connsiteX12" fmla="*/ 155475 w 1141511"/>
              <a:gd name="connsiteY12" fmla="*/ 90735 h 897210"/>
              <a:gd name="connsiteX13" fmla="*/ 3075 w 1141511"/>
              <a:gd name="connsiteY13" fmla="*/ 1835 h 89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1511" h="897210">
                <a:moveTo>
                  <a:pt x="3075" y="1835"/>
                </a:moveTo>
                <a:cubicBezTo>
                  <a:pt x="28475" y="-6632"/>
                  <a:pt x="239083" y="15593"/>
                  <a:pt x="307875" y="39935"/>
                </a:cubicBezTo>
                <a:cubicBezTo>
                  <a:pt x="376667" y="64277"/>
                  <a:pt x="412121" y="116664"/>
                  <a:pt x="415825" y="147885"/>
                </a:cubicBezTo>
                <a:cubicBezTo>
                  <a:pt x="419529" y="179106"/>
                  <a:pt x="331158" y="206623"/>
                  <a:pt x="330100" y="227260"/>
                </a:cubicBezTo>
                <a:cubicBezTo>
                  <a:pt x="329042" y="247897"/>
                  <a:pt x="363967" y="224614"/>
                  <a:pt x="409475" y="271710"/>
                </a:cubicBezTo>
                <a:cubicBezTo>
                  <a:pt x="454983" y="318806"/>
                  <a:pt x="526950" y="480202"/>
                  <a:pt x="603150" y="509835"/>
                </a:cubicBezTo>
                <a:cubicBezTo>
                  <a:pt x="679350" y="539468"/>
                  <a:pt x="785713" y="418818"/>
                  <a:pt x="866675" y="449510"/>
                </a:cubicBezTo>
                <a:cubicBezTo>
                  <a:pt x="947637" y="480202"/>
                  <a:pt x="1046063" y="619373"/>
                  <a:pt x="1088925" y="693985"/>
                </a:cubicBezTo>
                <a:cubicBezTo>
                  <a:pt x="1131787" y="768597"/>
                  <a:pt x="1162479" y="899302"/>
                  <a:pt x="1123850" y="897185"/>
                </a:cubicBezTo>
                <a:cubicBezTo>
                  <a:pt x="1085221" y="895068"/>
                  <a:pt x="977271" y="771772"/>
                  <a:pt x="857150" y="681285"/>
                </a:cubicBezTo>
                <a:cubicBezTo>
                  <a:pt x="737029" y="590798"/>
                  <a:pt x="501021" y="437339"/>
                  <a:pt x="403125" y="354260"/>
                </a:cubicBezTo>
                <a:cubicBezTo>
                  <a:pt x="305229" y="271181"/>
                  <a:pt x="311050" y="226731"/>
                  <a:pt x="269775" y="182810"/>
                </a:cubicBezTo>
                <a:cubicBezTo>
                  <a:pt x="228500" y="138889"/>
                  <a:pt x="194104" y="117722"/>
                  <a:pt x="155475" y="90735"/>
                </a:cubicBezTo>
                <a:cubicBezTo>
                  <a:pt x="116846" y="63748"/>
                  <a:pt x="-22325" y="10302"/>
                  <a:pt x="3075" y="183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FA76ECAD-E8B9-2681-AC25-BAD52F1AF316}"/>
              </a:ext>
            </a:extLst>
          </p:cNvPr>
          <p:cNvSpPr/>
          <p:nvPr/>
        </p:nvSpPr>
        <p:spPr>
          <a:xfrm>
            <a:off x="1622000" y="6791293"/>
            <a:ext cx="1105547" cy="1094865"/>
          </a:xfrm>
          <a:custGeom>
            <a:avLst/>
            <a:gdLst>
              <a:gd name="connsiteX0" fmla="*/ 60750 w 1105547"/>
              <a:gd name="connsiteY0" fmla="*/ 32 h 1094865"/>
              <a:gd name="connsiteX1" fmla="*/ 460800 w 1105547"/>
              <a:gd name="connsiteY1" fmla="*/ 107982 h 1094865"/>
              <a:gd name="connsiteX2" fmla="*/ 362375 w 1105547"/>
              <a:gd name="connsiteY2" fmla="*/ 342932 h 1094865"/>
              <a:gd name="connsiteX3" fmla="*/ 467150 w 1105547"/>
              <a:gd name="connsiteY3" fmla="*/ 628682 h 1094865"/>
              <a:gd name="connsiteX4" fmla="*/ 816400 w 1105547"/>
              <a:gd name="connsiteY4" fmla="*/ 850932 h 1094865"/>
              <a:gd name="connsiteX5" fmla="*/ 952925 w 1105547"/>
              <a:gd name="connsiteY5" fmla="*/ 762032 h 1094865"/>
              <a:gd name="connsiteX6" fmla="*/ 1105325 w 1105547"/>
              <a:gd name="connsiteY6" fmla="*/ 1019207 h 1094865"/>
              <a:gd name="connsiteX7" fmla="*/ 918000 w 1105547"/>
              <a:gd name="connsiteY7" fmla="*/ 1066832 h 1094865"/>
              <a:gd name="connsiteX8" fmla="*/ 422700 w 1105547"/>
              <a:gd name="connsiteY8" fmla="*/ 628682 h 1094865"/>
              <a:gd name="connsiteX9" fmla="*/ 38525 w 1105547"/>
              <a:gd name="connsiteY9" fmla="*/ 104807 h 1094865"/>
              <a:gd name="connsiteX10" fmla="*/ 60750 w 1105547"/>
              <a:gd name="connsiteY10" fmla="*/ 32 h 10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547" h="1094865">
                <a:moveTo>
                  <a:pt x="60750" y="32"/>
                </a:moveTo>
                <a:cubicBezTo>
                  <a:pt x="131129" y="561"/>
                  <a:pt x="410529" y="50832"/>
                  <a:pt x="460800" y="107982"/>
                </a:cubicBezTo>
                <a:cubicBezTo>
                  <a:pt x="511071" y="165132"/>
                  <a:pt x="361317" y="256149"/>
                  <a:pt x="362375" y="342932"/>
                </a:cubicBezTo>
                <a:cubicBezTo>
                  <a:pt x="363433" y="429715"/>
                  <a:pt x="391479" y="544015"/>
                  <a:pt x="467150" y="628682"/>
                </a:cubicBezTo>
                <a:cubicBezTo>
                  <a:pt x="542821" y="713349"/>
                  <a:pt x="735438" y="828707"/>
                  <a:pt x="816400" y="850932"/>
                </a:cubicBezTo>
                <a:cubicBezTo>
                  <a:pt x="897363" y="873157"/>
                  <a:pt x="904771" y="733986"/>
                  <a:pt x="952925" y="762032"/>
                </a:cubicBezTo>
                <a:cubicBezTo>
                  <a:pt x="1001079" y="790078"/>
                  <a:pt x="1111146" y="968407"/>
                  <a:pt x="1105325" y="1019207"/>
                </a:cubicBezTo>
                <a:cubicBezTo>
                  <a:pt x="1099504" y="1070007"/>
                  <a:pt x="1031771" y="1131920"/>
                  <a:pt x="918000" y="1066832"/>
                </a:cubicBezTo>
                <a:cubicBezTo>
                  <a:pt x="804229" y="1001745"/>
                  <a:pt x="569279" y="789019"/>
                  <a:pt x="422700" y="628682"/>
                </a:cubicBezTo>
                <a:cubicBezTo>
                  <a:pt x="276121" y="468345"/>
                  <a:pt x="98321" y="205349"/>
                  <a:pt x="38525" y="104807"/>
                </a:cubicBezTo>
                <a:cubicBezTo>
                  <a:pt x="-21271" y="4265"/>
                  <a:pt x="-9629" y="-497"/>
                  <a:pt x="60750" y="32"/>
                </a:cubicBezTo>
                <a:close/>
              </a:path>
            </a:pathLst>
          </a:custGeom>
          <a:solidFill>
            <a:schemeClr val="accent4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C5EDD3D1-324D-5BD3-2DD0-FD4F55EE75B2}"/>
              </a:ext>
            </a:extLst>
          </p:cNvPr>
          <p:cNvSpPr/>
          <p:nvPr/>
        </p:nvSpPr>
        <p:spPr>
          <a:xfrm>
            <a:off x="1910248" y="6996268"/>
            <a:ext cx="759984" cy="736438"/>
          </a:xfrm>
          <a:custGeom>
            <a:avLst/>
            <a:gdLst>
              <a:gd name="connsiteX0" fmla="*/ 20152 w 759984"/>
              <a:gd name="connsiteY0" fmla="*/ 122082 h 736438"/>
              <a:gd name="connsiteX1" fmla="*/ 105877 w 759984"/>
              <a:gd name="connsiteY1" fmla="*/ 61757 h 736438"/>
              <a:gd name="connsiteX2" fmla="*/ 226527 w 759984"/>
              <a:gd name="connsiteY2" fmla="*/ 23657 h 736438"/>
              <a:gd name="connsiteX3" fmla="*/ 686902 w 759984"/>
              <a:gd name="connsiteY3" fmla="*/ 449107 h 736438"/>
              <a:gd name="connsiteX4" fmla="*/ 734527 w 759984"/>
              <a:gd name="connsiteY4" fmla="*/ 725332 h 736438"/>
              <a:gd name="connsiteX5" fmla="*/ 439252 w 759984"/>
              <a:gd name="connsiteY5" fmla="*/ 642782 h 736438"/>
              <a:gd name="connsiteX6" fmla="*/ 42377 w 759984"/>
              <a:gd name="connsiteY6" fmla="*/ 284007 h 736438"/>
              <a:gd name="connsiteX7" fmla="*/ 20152 w 759984"/>
              <a:gd name="connsiteY7" fmla="*/ 122082 h 73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984" h="736438">
                <a:moveTo>
                  <a:pt x="20152" y="122082"/>
                </a:moveTo>
                <a:cubicBezTo>
                  <a:pt x="30735" y="85040"/>
                  <a:pt x="71481" y="78161"/>
                  <a:pt x="105877" y="61757"/>
                </a:cubicBezTo>
                <a:cubicBezTo>
                  <a:pt x="140273" y="45353"/>
                  <a:pt x="129690" y="-40901"/>
                  <a:pt x="226527" y="23657"/>
                </a:cubicBezTo>
                <a:cubicBezTo>
                  <a:pt x="323364" y="88215"/>
                  <a:pt x="602235" y="332161"/>
                  <a:pt x="686902" y="449107"/>
                </a:cubicBezTo>
                <a:cubicBezTo>
                  <a:pt x="771569" y="566053"/>
                  <a:pt x="775802" y="693053"/>
                  <a:pt x="734527" y="725332"/>
                </a:cubicBezTo>
                <a:cubicBezTo>
                  <a:pt x="693252" y="757611"/>
                  <a:pt x="554610" y="716336"/>
                  <a:pt x="439252" y="642782"/>
                </a:cubicBezTo>
                <a:cubicBezTo>
                  <a:pt x="323894" y="569228"/>
                  <a:pt x="114344" y="364969"/>
                  <a:pt x="42377" y="284007"/>
                </a:cubicBezTo>
                <a:cubicBezTo>
                  <a:pt x="-29590" y="203045"/>
                  <a:pt x="9569" y="159124"/>
                  <a:pt x="20152" y="122082"/>
                </a:cubicBezTo>
                <a:close/>
              </a:path>
            </a:pathLst>
          </a:custGeom>
          <a:solidFill>
            <a:schemeClr val="accent4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D6EEC923-7A11-267A-69E9-AB74F8D4F5D8}"/>
              </a:ext>
            </a:extLst>
          </p:cNvPr>
          <p:cNvSpPr/>
          <p:nvPr/>
        </p:nvSpPr>
        <p:spPr>
          <a:xfrm>
            <a:off x="923155" y="7296871"/>
            <a:ext cx="278568" cy="1030287"/>
          </a:xfrm>
          <a:custGeom>
            <a:avLst/>
            <a:gdLst>
              <a:gd name="connsiteX0" fmla="*/ 48395 w 278568"/>
              <a:gd name="connsiteY0" fmla="*/ 2454 h 1030287"/>
              <a:gd name="connsiteX1" fmla="*/ 273820 w 278568"/>
              <a:gd name="connsiteY1" fmla="*/ 37379 h 1030287"/>
              <a:gd name="connsiteX2" fmla="*/ 197620 w 278568"/>
              <a:gd name="connsiteY2" fmla="*/ 85004 h 1030287"/>
              <a:gd name="connsiteX3" fmla="*/ 146820 w 278568"/>
              <a:gd name="connsiteY3" fmla="*/ 408854 h 1030287"/>
              <a:gd name="connsiteX4" fmla="*/ 146820 w 278568"/>
              <a:gd name="connsiteY4" fmla="*/ 694604 h 1030287"/>
              <a:gd name="connsiteX5" fmla="*/ 105545 w 278568"/>
              <a:gd name="connsiteY5" fmla="*/ 856529 h 1030287"/>
              <a:gd name="connsiteX6" fmla="*/ 92845 w 278568"/>
              <a:gd name="connsiteY6" fmla="*/ 977179 h 1030287"/>
              <a:gd name="connsiteX7" fmla="*/ 3945 w 278568"/>
              <a:gd name="connsiteY7" fmla="*/ 1021629 h 1030287"/>
              <a:gd name="connsiteX8" fmla="*/ 19820 w 278568"/>
              <a:gd name="connsiteY8" fmla="*/ 812079 h 1030287"/>
              <a:gd name="connsiteX9" fmla="*/ 57920 w 278568"/>
              <a:gd name="connsiteY9" fmla="*/ 196129 h 1030287"/>
              <a:gd name="connsiteX10" fmla="*/ 105545 w 278568"/>
              <a:gd name="connsiteY10" fmla="*/ 107229 h 1030287"/>
              <a:gd name="connsiteX11" fmla="*/ 48395 w 278568"/>
              <a:gd name="connsiteY11" fmla="*/ 2454 h 10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568" h="1030287">
                <a:moveTo>
                  <a:pt x="48395" y="2454"/>
                </a:moveTo>
                <a:cubicBezTo>
                  <a:pt x="76441" y="-9188"/>
                  <a:pt x="248949" y="23621"/>
                  <a:pt x="273820" y="37379"/>
                </a:cubicBezTo>
                <a:cubicBezTo>
                  <a:pt x="298691" y="51137"/>
                  <a:pt x="218787" y="23091"/>
                  <a:pt x="197620" y="85004"/>
                </a:cubicBezTo>
                <a:cubicBezTo>
                  <a:pt x="176453" y="146917"/>
                  <a:pt x="155287" y="307254"/>
                  <a:pt x="146820" y="408854"/>
                </a:cubicBezTo>
                <a:cubicBezTo>
                  <a:pt x="138353" y="510454"/>
                  <a:pt x="153699" y="619992"/>
                  <a:pt x="146820" y="694604"/>
                </a:cubicBezTo>
                <a:cubicBezTo>
                  <a:pt x="139941" y="769217"/>
                  <a:pt x="114541" y="809433"/>
                  <a:pt x="105545" y="856529"/>
                </a:cubicBezTo>
                <a:cubicBezTo>
                  <a:pt x="96549" y="903625"/>
                  <a:pt x="109778" y="949662"/>
                  <a:pt x="92845" y="977179"/>
                </a:cubicBezTo>
                <a:cubicBezTo>
                  <a:pt x="75912" y="1004696"/>
                  <a:pt x="16116" y="1049146"/>
                  <a:pt x="3945" y="1021629"/>
                </a:cubicBezTo>
                <a:cubicBezTo>
                  <a:pt x="-8226" y="994112"/>
                  <a:pt x="10824" y="949662"/>
                  <a:pt x="19820" y="812079"/>
                </a:cubicBezTo>
                <a:cubicBezTo>
                  <a:pt x="28816" y="674496"/>
                  <a:pt x="43633" y="313604"/>
                  <a:pt x="57920" y="196129"/>
                </a:cubicBezTo>
                <a:cubicBezTo>
                  <a:pt x="72207" y="78654"/>
                  <a:pt x="106074" y="135804"/>
                  <a:pt x="105545" y="107229"/>
                </a:cubicBezTo>
                <a:cubicBezTo>
                  <a:pt x="105016" y="78654"/>
                  <a:pt x="20349" y="14096"/>
                  <a:pt x="48395" y="2454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5062D899-5D45-5F1E-53E6-9A85C2D07D6F}"/>
              </a:ext>
            </a:extLst>
          </p:cNvPr>
          <p:cNvSpPr/>
          <p:nvPr/>
        </p:nvSpPr>
        <p:spPr>
          <a:xfrm>
            <a:off x="1739407" y="6826101"/>
            <a:ext cx="911827" cy="903572"/>
          </a:xfrm>
          <a:custGeom>
            <a:avLst/>
            <a:gdLst>
              <a:gd name="connsiteX0" fmla="*/ 16368 w 911827"/>
              <a:gd name="connsiteY0" fmla="*/ 149 h 903572"/>
              <a:gd name="connsiteX1" fmla="*/ 403718 w 911827"/>
              <a:gd name="connsiteY1" fmla="*/ 206524 h 903572"/>
              <a:gd name="connsiteX2" fmla="*/ 664068 w 911827"/>
              <a:gd name="connsiteY2" fmla="*/ 508149 h 903572"/>
              <a:gd name="connsiteX3" fmla="*/ 648193 w 911827"/>
              <a:gd name="connsiteY3" fmla="*/ 549424 h 903572"/>
              <a:gd name="connsiteX4" fmla="*/ 911718 w 911827"/>
              <a:gd name="connsiteY4" fmla="*/ 857399 h 903572"/>
              <a:gd name="connsiteX5" fmla="*/ 613268 w 911827"/>
              <a:gd name="connsiteY5" fmla="*/ 860574 h 903572"/>
              <a:gd name="connsiteX6" fmla="*/ 171943 w 911827"/>
              <a:gd name="connsiteY6" fmla="*/ 460524 h 903572"/>
              <a:gd name="connsiteX7" fmla="*/ 67168 w 911827"/>
              <a:gd name="connsiteY7" fmla="*/ 276374 h 903572"/>
              <a:gd name="connsiteX8" fmla="*/ 70343 w 911827"/>
              <a:gd name="connsiteY8" fmla="*/ 174774 h 903572"/>
              <a:gd name="connsiteX9" fmla="*/ 16368 w 911827"/>
              <a:gd name="connsiteY9" fmla="*/ 149 h 9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827" h="903572">
                <a:moveTo>
                  <a:pt x="16368" y="149"/>
                </a:moveTo>
                <a:cubicBezTo>
                  <a:pt x="71930" y="5441"/>
                  <a:pt x="295768" y="121857"/>
                  <a:pt x="403718" y="206524"/>
                </a:cubicBezTo>
                <a:cubicBezTo>
                  <a:pt x="511668" y="291191"/>
                  <a:pt x="623322" y="450999"/>
                  <a:pt x="664068" y="508149"/>
                </a:cubicBezTo>
                <a:cubicBezTo>
                  <a:pt x="704814" y="565299"/>
                  <a:pt x="606918" y="491216"/>
                  <a:pt x="648193" y="549424"/>
                </a:cubicBezTo>
                <a:cubicBezTo>
                  <a:pt x="689468" y="607632"/>
                  <a:pt x="917539" y="805541"/>
                  <a:pt x="911718" y="857399"/>
                </a:cubicBezTo>
                <a:cubicBezTo>
                  <a:pt x="905897" y="909257"/>
                  <a:pt x="736564" y="926720"/>
                  <a:pt x="613268" y="860574"/>
                </a:cubicBezTo>
                <a:cubicBezTo>
                  <a:pt x="489972" y="794428"/>
                  <a:pt x="262960" y="557891"/>
                  <a:pt x="171943" y="460524"/>
                </a:cubicBezTo>
                <a:cubicBezTo>
                  <a:pt x="80926" y="363157"/>
                  <a:pt x="84101" y="323999"/>
                  <a:pt x="67168" y="276374"/>
                </a:cubicBezTo>
                <a:cubicBezTo>
                  <a:pt x="50235" y="228749"/>
                  <a:pt x="76693" y="218166"/>
                  <a:pt x="70343" y="174774"/>
                </a:cubicBezTo>
                <a:cubicBezTo>
                  <a:pt x="63993" y="131382"/>
                  <a:pt x="-39194" y="-5143"/>
                  <a:pt x="16368" y="14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20A648A7-ADAC-BD26-FE1A-2CE846EEAC64}"/>
              </a:ext>
            </a:extLst>
          </p:cNvPr>
          <p:cNvSpPr/>
          <p:nvPr/>
        </p:nvSpPr>
        <p:spPr>
          <a:xfrm>
            <a:off x="2023527" y="6444734"/>
            <a:ext cx="1075273" cy="597416"/>
          </a:xfrm>
          <a:custGeom>
            <a:avLst/>
            <a:gdLst>
              <a:gd name="connsiteX0" fmla="*/ 2123 w 1075273"/>
              <a:gd name="connsiteY0" fmla="*/ 67191 h 597416"/>
              <a:gd name="connsiteX1" fmla="*/ 262473 w 1075273"/>
              <a:gd name="connsiteY1" fmla="*/ 13216 h 597416"/>
              <a:gd name="connsiteX2" fmla="*/ 652998 w 1075273"/>
              <a:gd name="connsiteY2" fmla="*/ 333891 h 597416"/>
              <a:gd name="connsiteX3" fmla="*/ 1075273 w 1075273"/>
              <a:gd name="connsiteY3" fmla="*/ 597416 h 597416"/>
              <a:gd name="connsiteX4" fmla="*/ 1075273 w 1075273"/>
              <a:gd name="connsiteY4" fmla="*/ 597416 h 597416"/>
              <a:gd name="connsiteX5" fmla="*/ 916523 w 1075273"/>
              <a:gd name="connsiteY5" fmla="*/ 575191 h 597416"/>
              <a:gd name="connsiteX6" fmla="*/ 649823 w 1075273"/>
              <a:gd name="connsiteY6" fmla="*/ 543441 h 597416"/>
              <a:gd name="connsiteX7" fmla="*/ 271998 w 1075273"/>
              <a:gd name="connsiteY7" fmla="*/ 203716 h 597416"/>
              <a:gd name="connsiteX8" fmla="*/ 144998 w 1075273"/>
              <a:gd name="connsiteY8" fmla="*/ 121166 h 597416"/>
              <a:gd name="connsiteX9" fmla="*/ 2123 w 1075273"/>
              <a:gd name="connsiteY9" fmla="*/ 67191 h 5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273" h="597416">
                <a:moveTo>
                  <a:pt x="2123" y="67191"/>
                </a:moveTo>
                <a:cubicBezTo>
                  <a:pt x="21702" y="49199"/>
                  <a:pt x="153994" y="-31234"/>
                  <a:pt x="262473" y="13216"/>
                </a:cubicBezTo>
                <a:cubicBezTo>
                  <a:pt x="370952" y="57666"/>
                  <a:pt x="517531" y="236524"/>
                  <a:pt x="652998" y="333891"/>
                </a:cubicBezTo>
                <a:cubicBezTo>
                  <a:pt x="788465" y="431258"/>
                  <a:pt x="1075273" y="597416"/>
                  <a:pt x="1075273" y="597416"/>
                </a:cubicBezTo>
                <a:lnTo>
                  <a:pt x="1075273" y="597416"/>
                </a:lnTo>
                <a:lnTo>
                  <a:pt x="916523" y="575191"/>
                </a:lnTo>
                <a:cubicBezTo>
                  <a:pt x="845615" y="566195"/>
                  <a:pt x="757244" y="605353"/>
                  <a:pt x="649823" y="543441"/>
                </a:cubicBezTo>
                <a:cubicBezTo>
                  <a:pt x="542402" y="481529"/>
                  <a:pt x="356135" y="274095"/>
                  <a:pt x="271998" y="203716"/>
                </a:cubicBezTo>
                <a:cubicBezTo>
                  <a:pt x="187861" y="133337"/>
                  <a:pt x="186273" y="144449"/>
                  <a:pt x="144998" y="121166"/>
                </a:cubicBezTo>
                <a:cubicBezTo>
                  <a:pt x="103723" y="97883"/>
                  <a:pt x="-17456" y="85183"/>
                  <a:pt x="2123" y="6719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93BADDE0-70E7-05CC-54E7-847E0D97AD7A}"/>
              </a:ext>
            </a:extLst>
          </p:cNvPr>
          <p:cNvSpPr/>
          <p:nvPr/>
        </p:nvSpPr>
        <p:spPr>
          <a:xfrm>
            <a:off x="2660650" y="9356129"/>
            <a:ext cx="1052292" cy="427462"/>
          </a:xfrm>
          <a:custGeom>
            <a:avLst/>
            <a:gdLst>
              <a:gd name="connsiteX0" fmla="*/ 0 w 1052292"/>
              <a:gd name="connsiteY0" fmla="*/ 410171 h 427462"/>
              <a:gd name="connsiteX1" fmla="*/ 238125 w 1052292"/>
              <a:gd name="connsiteY1" fmla="*/ 178396 h 427462"/>
              <a:gd name="connsiteX2" fmla="*/ 225425 w 1052292"/>
              <a:gd name="connsiteY2" fmla="*/ 219671 h 427462"/>
              <a:gd name="connsiteX3" fmla="*/ 476250 w 1052292"/>
              <a:gd name="connsiteY3" fmla="*/ 29171 h 427462"/>
              <a:gd name="connsiteX4" fmla="*/ 533400 w 1052292"/>
              <a:gd name="connsiteY4" fmla="*/ 127596 h 427462"/>
              <a:gd name="connsiteX5" fmla="*/ 638175 w 1052292"/>
              <a:gd name="connsiteY5" fmla="*/ 108546 h 427462"/>
              <a:gd name="connsiteX6" fmla="*/ 758825 w 1052292"/>
              <a:gd name="connsiteY6" fmla="*/ 187921 h 427462"/>
              <a:gd name="connsiteX7" fmla="*/ 857250 w 1052292"/>
              <a:gd name="connsiteY7" fmla="*/ 99021 h 427462"/>
              <a:gd name="connsiteX8" fmla="*/ 895350 w 1052292"/>
              <a:gd name="connsiteY8" fmla="*/ 596 h 427462"/>
              <a:gd name="connsiteX9" fmla="*/ 1050925 w 1052292"/>
              <a:gd name="connsiteY9" fmla="*/ 70446 h 427462"/>
              <a:gd name="connsiteX10" fmla="*/ 965200 w 1052292"/>
              <a:gd name="connsiteY10" fmla="*/ 305396 h 427462"/>
              <a:gd name="connsiteX11" fmla="*/ 860425 w 1052292"/>
              <a:gd name="connsiteY11" fmla="*/ 381596 h 427462"/>
              <a:gd name="connsiteX12" fmla="*/ 609600 w 1052292"/>
              <a:gd name="connsiteY12" fmla="*/ 378421 h 427462"/>
              <a:gd name="connsiteX13" fmla="*/ 333375 w 1052292"/>
              <a:gd name="connsiteY13" fmla="*/ 422871 h 427462"/>
              <a:gd name="connsiteX14" fmla="*/ 161925 w 1052292"/>
              <a:gd name="connsiteY14" fmla="*/ 426046 h 427462"/>
              <a:gd name="connsiteX15" fmla="*/ 0 w 1052292"/>
              <a:gd name="connsiteY15" fmla="*/ 410171 h 4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292" h="427462">
                <a:moveTo>
                  <a:pt x="0" y="410171"/>
                </a:moveTo>
                <a:cubicBezTo>
                  <a:pt x="100277" y="310158"/>
                  <a:pt x="200554" y="210146"/>
                  <a:pt x="238125" y="178396"/>
                </a:cubicBezTo>
                <a:cubicBezTo>
                  <a:pt x="275696" y="146646"/>
                  <a:pt x="185738" y="244542"/>
                  <a:pt x="225425" y="219671"/>
                </a:cubicBezTo>
                <a:cubicBezTo>
                  <a:pt x="265112" y="194800"/>
                  <a:pt x="424921" y="44517"/>
                  <a:pt x="476250" y="29171"/>
                </a:cubicBezTo>
                <a:cubicBezTo>
                  <a:pt x="527579" y="13825"/>
                  <a:pt x="506413" y="114367"/>
                  <a:pt x="533400" y="127596"/>
                </a:cubicBezTo>
                <a:cubicBezTo>
                  <a:pt x="560388" y="140825"/>
                  <a:pt x="600604" y="98492"/>
                  <a:pt x="638175" y="108546"/>
                </a:cubicBezTo>
                <a:cubicBezTo>
                  <a:pt x="675746" y="118600"/>
                  <a:pt x="722313" y="189508"/>
                  <a:pt x="758825" y="187921"/>
                </a:cubicBezTo>
                <a:cubicBezTo>
                  <a:pt x="795337" y="186334"/>
                  <a:pt x="834496" y="130242"/>
                  <a:pt x="857250" y="99021"/>
                </a:cubicBezTo>
                <a:cubicBezTo>
                  <a:pt x="880004" y="67800"/>
                  <a:pt x="863071" y="5358"/>
                  <a:pt x="895350" y="596"/>
                </a:cubicBezTo>
                <a:cubicBezTo>
                  <a:pt x="927629" y="-4167"/>
                  <a:pt x="1039283" y="19646"/>
                  <a:pt x="1050925" y="70446"/>
                </a:cubicBezTo>
                <a:cubicBezTo>
                  <a:pt x="1062567" y="121246"/>
                  <a:pt x="996950" y="253538"/>
                  <a:pt x="965200" y="305396"/>
                </a:cubicBezTo>
                <a:cubicBezTo>
                  <a:pt x="933450" y="357254"/>
                  <a:pt x="919692" y="369425"/>
                  <a:pt x="860425" y="381596"/>
                </a:cubicBezTo>
                <a:cubicBezTo>
                  <a:pt x="801158" y="393767"/>
                  <a:pt x="697442" y="371542"/>
                  <a:pt x="609600" y="378421"/>
                </a:cubicBezTo>
                <a:cubicBezTo>
                  <a:pt x="521758" y="385300"/>
                  <a:pt x="407987" y="414934"/>
                  <a:pt x="333375" y="422871"/>
                </a:cubicBezTo>
                <a:cubicBezTo>
                  <a:pt x="258763" y="430808"/>
                  <a:pt x="161925" y="426046"/>
                  <a:pt x="161925" y="426046"/>
                </a:cubicBezTo>
                <a:lnTo>
                  <a:pt x="0" y="41017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AC58C814-EACD-392E-CAF7-7BBA5AA9FDC3}"/>
              </a:ext>
            </a:extLst>
          </p:cNvPr>
          <p:cNvSpPr/>
          <p:nvPr/>
        </p:nvSpPr>
        <p:spPr>
          <a:xfrm>
            <a:off x="2776671" y="9577969"/>
            <a:ext cx="1272627" cy="304140"/>
          </a:xfrm>
          <a:custGeom>
            <a:avLst/>
            <a:gdLst>
              <a:gd name="connsiteX0" fmla="*/ 1454 w 1272627"/>
              <a:gd name="connsiteY0" fmla="*/ 178806 h 304140"/>
              <a:gd name="connsiteX1" fmla="*/ 414204 w 1272627"/>
              <a:gd name="connsiteY1" fmla="*/ 1006 h 304140"/>
              <a:gd name="connsiteX2" fmla="*/ 449129 w 1272627"/>
              <a:gd name="connsiteY2" fmla="*/ 102606 h 304140"/>
              <a:gd name="connsiteX3" fmla="*/ 665029 w 1272627"/>
              <a:gd name="connsiteY3" fmla="*/ 16881 h 304140"/>
              <a:gd name="connsiteX4" fmla="*/ 674554 w 1272627"/>
              <a:gd name="connsiteY4" fmla="*/ 172456 h 304140"/>
              <a:gd name="connsiteX5" fmla="*/ 947604 w 1272627"/>
              <a:gd name="connsiteY5" fmla="*/ 32756 h 304140"/>
              <a:gd name="connsiteX6" fmla="*/ 823779 w 1272627"/>
              <a:gd name="connsiteY6" fmla="*/ 232781 h 304140"/>
              <a:gd name="connsiteX7" fmla="*/ 1252404 w 1272627"/>
              <a:gd name="connsiteY7" fmla="*/ 29581 h 304140"/>
              <a:gd name="connsiteX8" fmla="*/ 1207954 w 1272627"/>
              <a:gd name="connsiteY8" fmla="*/ 51806 h 304140"/>
              <a:gd name="connsiteX9" fmla="*/ 814254 w 1272627"/>
              <a:gd name="connsiteY9" fmla="*/ 274056 h 304140"/>
              <a:gd name="connsiteX10" fmla="*/ 696779 w 1272627"/>
              <a:gd name="connsiteY10" fmla="*/ 296281 h 304140"/>
              <a:gd name="connsiteX11" fmla="*/ 477704 w 1272627"/>
              <a:gd name="connsiteY11" fmla="*/ 220081 h 304140"/>
              <a:gd name="connsiteX12" fmla="*/ 284029 w 1272627"/>
              <a:gd name="connsiteY12" fmla="*/ 172456 h 304140"/>
              <a:gd name="connsiteX13" fmla="*/ 1454 w 1272627"/>
              <a:gd name="connsiteY13" fmla="*/ 178806 h 3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2627" h="304140">
                <a:moveTo>
                  <a:pt x="1454" y="178806"/>
                </a:moveTo>
                <a:cubicBezTo>
                  <a:pt x="23150" y="150231"/>
                  <a:pt x="339592" y="13706"/>
                  <a:pt x="414204" y="1006"/>
                </a:cubicBezTo>
                <a:cubicBezTo>
                  <a:pt x="488816" y="-11694"/>
                  <a:pt x="407325" y="99960"/>
                  <a:pt x="449129" y="102606"/>
                </a:cubicBezTo>
                <a:cubicBezTo>
                  <a:pt x="490933" y="105252"/>
                  <a:pt x="627458" y="5239"/>
                  <a:pt x="665029" y="16881"/>
                </a:cubicBezTo>
                <a:cubicBezTo>
                  <a:pt x="702600" y="28523"/>
                  <a:pt x="627458" y="169810"/>
                  <a:pt x="674554" y="172456"/>
                </a:cubicBezTo>
                <a:cubicBezTo>
                  <a:pt x="721650" y="175102"/>
                  <a:pt x="922733" y="22702"/>
                  <a:pt x="947604" y="32756"/>
                </a:cubicBezTo>
                <a:cubicBezTo>
                  <a:pt x="972475" y="42810"/>
                  <a:pt x="772979" y="233310"/>
                  <a:pt x="823779" y="232781"/>
                </a:cubicBezTo>
                <a:cubicBezTo>
                  <a:pt x="874579" y="232252"/>
                  <a:pt x="1188375" y="59743"/>
                  <a:pt x="1252404" y="29581"/>
                </a:cubicBezTo>
                <a:cubicBezTo>
                  <a:pt x="1316433" y="-581"/>
                  <a:pt x="1207954" y="51806"/>
                  <a:pt x="1207954" y="51806"/>
                </a:cubicBezTo>
                <a:cubicBezTo>
                  <a:pt x="1134929" y="92552"/>
                  <a:pt x="899450" y="233310"/>
                  <a:pt x="814254" y="274056"/>
                </a:cubicBezTo>
                <a:cubicBezTo>
                  <a:pt x="729058" y="314802"/>
                  <a:pt x="752871" y="305277"/>
                  <a:pt x="696779" y="296281"/>
                </a:cubicBezTo>
                <a:cubicBezTo>
                  <a:pt x="640687" y="287285"/>
                  <a:pt x="546496" y="240719"/>
                  <a:pt x="477704" y="220081"/>
                </a:cubicBezTo>
                <a:cubicBezTo>
                  <a:pt x="408912" y="199443"/>
                  <a:pt x="361287" y="179335"/>
                  <a:pt x="284029" y="172456"/>
                </a:cubicBezTo>
                <a:cubicBezTo>
                  <a:pt x="206771" y="165577"/>
                  <a:pt x="-20242" y="207381"/>
                  <a:pt x="1454" y="17880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80983055-4133-CA94-107D-C4721C35B4AE}"/>
              </a:ext>
            </a:extLst>
          </p:cNvPr>
          <p:cNvSpPr/>
          <p:nvPr/>
        </p:nvSpPr>
        <p:spPr>
          <a:xfrm>
            <a:off x="2711732" y="9442280"/>
            <a:ext cx="670474" cy="268391"/>
          </a:xfrm>
          <a:custGeom>
            <a:avLst/>
            <a:gdLst>
              <a:gd name="connsiteX0" fmla="*/ 2893 w 670474"/>
              <a:gd name="connsiteY0" fmla="*/ 257345 h 268391"/>
              <a:gd name="connsiteX1" fmla="*/ 387068 w 670474"/>
              <a:gd name="connsiteY1" fmla="*/ 3345 h 268391"/>
              <a:gd name="connsiteX2" fmla="*/ 412468 w 670474"/>
              <a:gd name="connsiteY2" fmla="*/ 108120 h 268391"/>
              <a:gd name="connsiteX3" fmla="*/ 622018 w 670474"/>
              <a:gd name="connsiteY3" fmla="*/ 50970 h 268391"/>
              <a:gd name="connsiteX4" fmla="*/ 653768 w 670474"/>
              <a:gd name="connsiteY4" fmla="*/ 136695 h 268391"/>
              <a:gd name="connsiteX5" fmla="*/ 406118 w 670474"/>
              <a:gd name="connsiteY5" fmla="*/ 181145 h 268391"/>
              <a:gd name="connsiteX6" fmla="*/ 218793 w 670474"/>
              <a:gd name="connsiteY6" fmla="*/ 219245 h 268391"/>
              <a:gd name="connsiteX7" fmla="*/ 2893 w 670474"/>
              <a:gd name="connsiteY7" fmla="*/ 257345 h 2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474" h="268391">
                <a:moveTo>
                  <a:pt x="2893" y="257345"/>
                </a:moveTo>
                <a:cubicBezTo>
                  <a:pt x="30939" y="221362"/>
                  <a:pt x="318806" y="28216"/>
                  <a:pt x="387068" y="3345"/>
                </a:cubicBezTo>
                <a:cubicBezTo>
                  <a:pt x="455331" y="-21526"/>
                  <a:pt x="373310" y="100183"/>
                  <a:pt x="412468" y="108120"/>
                </a:cubicBezTo>
                <a:cubicBezTo>
                  <a:pt x="451626" y="116057"/>
                  <a:pt x="581801" y="46207"/>
                  <a:pt x="622018" y="50970"/>
                </a:cubicBezTo>
                <a:cubicBezTo>
                  <a:pt x="662235" y="55732"/>
                  <a:pt x="689751" y="114999"/>
                  <a:pt x="653768" y="136695"/>
                </a:cubicBezTo>
                <a:cubicBezTo>
                  <a:pt x="617785" y="158391"/>
                  <a:pt x="478614" y="167387"/>
                  <a:pt x="406118" y="181145"/>
                </a:cubicBezTo>
                <a:cubicBezTo>
                  <a:pt x="333622" y="194903"/>
                  <a:pt x="279118" y="207603"/>
                  <a:pt x="218793" y="219245"/>
                </a:cubicBezTo>
                <a:cubicBezTo>
                  <a:pt x="158468" y="230887"/>
                  <a:pt x="-25153" y="293328"/>
                  <a:pt x="2893" y="2573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AC70B957-0A61-35F6-8CEF-05F2C29EC9C4}"/>
              </a:ext>
            </a:extLst>
          </p:cNvPr>
          <p:cNvSpPr/>
          <p:nvPr/>
        </p:nvSpPr>
        <p:spPr>
          <a:xfrm>
            <a:off x="3421854" y="9475792"/>
            <a:ext cx="791788" cy="361344"/>
          </a:xfrm>
          <a:custGeom>
            <a:avLst/>
            <a:gdLst>
              <a:gd name="connsiteX0" fmla="*/ 3971 w 791788"/>
              <a:gd name="connsiteY0" fmla="*/ 277808 h 361344"/>
              <a:gd name="connsiteX1" fmla="*/ 83346 w 791788"/>
              <a:gd name="connsiteY1" fmla="*/ 233358 h 361344"/>
              <a:gd name="connsiteX2" fmla="*/ 235746 w 791788"/>
              <a:gd name="connsiteY2" fmla="*/ 125408 h 361344"/>
              <a:gd name="connsiteX3" fmla="*/ 277021 w 791788"/>
              <a:gd name="connsiteY3" fmla="*/ 1583 h 361344"/>
              <a:gd name="connsiteX4" fmla="*/ 404021 w 791788"/>
              <a:gd name="connsiteY4" fmla="*/ 61908 h 361344"/>
              <a:gd name="connsiteX5" fmla="*/ 340521 w 791788"/>
              <a:gd name="connsiteY5" fmla="*/ 157158 h 361344"/>
              <a:gd name="connsiteX6" fmla="*/ 489746 w 791788"/>
              <a:gd name="connsiteY6" fmla="*/ 106358 h 361344"/>
              <a:gd name="connsiteX7" fmla="*/ 743746 w 791788"/>
              <a:gd name="connsiteY7" fmla="*/ 131758 h 361344"/>
              <a:gd name="connsiteX8" fmla="*/ 765971 w 791788"/>
              <a:gd name="connsiteY8" fmla="*/ 138108 h 361344"/>
              <a:gd name="connsiteX9" fmla="*/ 461171 w 791788"/>
              <a:gd name="connsiteY9" fmla="*/ 207958 h 361344"/>
              <a:gd name="connsiteX10" fmla="*/ 188121 w 791788"/>
              <a:gd name="connsiteY10" fmla="*/ 360358 h 361344"/>
              <a:gd name="connsiteX11" fmla="*/ 203996 w 791788"/>
              <a:gd name="connsiteY11" fmla="*/ 274633 h 361344"/>
              <a:gd name="connsiteX12" fmla="*/ 3971 w 791788"/>
              <a:gd name="connsiteY12" fmla="*/ 277808 h 36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788" h="361344">
                <a:moveTo>
                  <a:pt x="3971" y="277808"/>
                </a:moveTo>
                <a:cubicBezTo>
                  <a:pt x="-16137" y="270929"/>
                  <a:pt x="44717" y="258758"/>
                  <a:pt x="83346" y="233358"/>
                </a:cubicBezTo>
                <a:cubicBezTo>
                  <a:pt x="121975" y="207958"/>
                  <a:pt x="203467" y="164037"/>
                  <a:pt x="235746" y="125408"/>
                </a:cubicBezTo>
                <a:cubicBezTo>
                  <a:pt x="268025" y="86779"/>
                  <a:pt x="248975" y="12166"/>
                  <a:pt x="277021" y="1583"/>
                </a:cubicBezTo>
                <a:cubicBezTo>
                  <a:pt x="305067" y="-9000"/>
                  <a:pt x="393438" y="35979"/>
                  <a:pt x="404021" y="61908"/>
                </a:cubicBezTo>
                <a:cubicBezTo>
                  <a:pt x="414604" y="87837"/>
                  <a:pt x="326234" y="149750"/>
                  <a:pt x="340521" y="157158"/>
                </a:cubicBezTo>
                <a:cubicBezTo>
                  <a:pt x="354808" y="164566"/>
                  <a:pt x="422542" y="110591"/>
                  <a:pt x="489746" y="106358"/>
                </a:cubicBezTo>
                <a:cubicBezTo>
                  <a:pt x="556950" y="102125"/>
                  <a:pt x="697709" y="126466"/>
                  <a:pt x="743746" y="131758"/>
                </a:cubicBezTo>
                <a:cubicBezTo>
                  <a:pt x="789784" y="137050"/>
                  <a:pt x="813067" y="125408"/>
                  <a:pt x="765971" y="138108"/>
                </a:cubicBezTo>
                <a:cubicBezTo>
                  <a:pt x="718875" y="150808"/>
                  <a:pt x="557479" y="170916"/>
                  <a:pt x="461171" y="207958"/>
                </a:cubicBezTo>
                <a:cubicBezTo>
                  <a:pt x="364863" y="245000"/>
                  <a:pt x="230983" y="349246"/>
                  <a:pt x="188121" y="360358"/>
                </a:cubicBezTo>
                <a:cubicBezTo>
                  <a:pt x="145259" y="371470"/>
                  <a:pt x="230983" y="285216"/>
                  <a:pt x="203996" y="274633"/>
                </a:cubicBezTo>
                <a:cubicBezTo>
                  <a:pt x="177009" y="264050"/>
                  <a:pt x="24079" y="284687"/>
                  <a:pt x="3971" y="27780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A18310C-6A29-1C8F-8E93-F15006E34EA3}"/>
              </a:ext>
            </a:extLst>
          </p:cNvPr>
          <p:cNvSpPr/>
          <p:nvPr/>
        </p:nvSpPr>
        <p:spPr>
          <a:xfrm>
            <a:off x="3178092" y="9561763"/>
            <a:ext cx="1057423" cy="273011"/>
          </a:xfrm>
          <a:custGeom>
            <a:avLst/>
            <a:gdLst>
              <a:gd name="connsiteX0" fmla="*/ 3258 w 1057423"/>
              <a:gd name="connsiteY0" fmla="*/ 131512 h 273011"/>
              <a:gd name="connsiteX1" fmla="*/ 250908 w 1057423"/>
              <a:gd name="connsiteY1" fmla="*/ 93412 h 273011"/>
              <a:gd name="connsiteX2" fmla="*/ 660483 w 1057423"/>
              <a:gd name="connsiteY2" fmla="*/ 1337 h 273011"/>
              <a:gd name="connsiteX3" fmla="*/ 1057358 w 1057423"/>
              <a:gd name="connsiteY3" fmla="*/ 42612 h 273011"/>
              <a:gd name="connsiteX4" fmla="*/ 689058 w 1057423"/>
              <a:gd name="connsiteY4" fmla="*/ 96587 h 273011"/>
              <a:gd name="connsiteX5" fmla="*/ 355683 w 1057423"/>
              <a:gd name="connsiteY5" fmla="*/ 271212 h 273011"/>
              <a:gd name="connsiteX6" fmla="*/ 123908 w 1057423"/>
              <a:gd name="connsiteY6" fmla="*/ 185487 h 273011"/>
              <a:gd name="connsiteX7" fmla="*/ 3258 w 1057423"/>
              <a:gd name="connsiteY7" fmla="*/ 131512 h 2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423" h="273011">
                <a:moveTo>
                  <a:pt x="3258" y="131512"/>
                </a:moveTo>
                <a:cubicBezTo>
                  <a:pt x="24425" y="116166"/>
                  <a:pt x="141371" y="115108"/>
                  <a:pt x="250908" y="93412"/>
                </a:cubicBezTo>
                <a:cubicBezTo>
                  <a:pt x="360445" y="71716"/>
                  <a:pt x="526075" y="9804"/>
                  <a:pt x="660483" y="1337"/>
                </a:cubicBezTo>
                <a:cubicBezTo>
                  <a:pt x="794891" y="-7130"/>
                  <a:pt x="1052596" y="26737"/>
                  <a:pt x="1057358" y="42612"/>
                </a:cubicBezTo>
                <a:cubicBezTo>
                  <a:pt x="1062120" y="58487"/>
                  <a:pt x="806004" y="58487"/>
                  <a:pt x="689058" y="96587"/>
                </a:cubicBezTo>
                <a:cubicBezTo>
                  <a:pt x="572112" y="134687"/>
                  <a:pt x="449875" y="256395"/>
                  <a:pt x="355683" y="271212"/>
                </a:cubicBezTo>
                <a:cubicBezTo>
                  <a:pt x="261491" y="286029"/>
                  <a:pt x="178941" y="205066"/>
                  <a:pt x="123908" y="185487"/>
                </a:cubicBezTo>
                <a:cubicBezTo>
                  <a:pt x="68875" y="165908"/>
                  <a:pt x="-17909" y="146858"/>
                  <a:pt x="3258" y="1315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26C0962B-495C-D9E8-E6D2-D9BA7AA00819}"/>
              </a:ext>
            </a:extLst>
          </p:cNvPr>
          <p:cNvSpPr/>
          <p:nvPr/>
        </p:nvSpPr>
        <p:spPr>
          <a:xfrm>
            <a:off x="4024021" y="5812082"/>
            <a:ext cx="5576159" cy="4923879"/>
          </a:xfrm>
          <a:custGeom>
            <a:avLst/>
            <a:gdLst>
              <a:gd name="connsiteX0" fmla="*/ 653996 w 5576159"/>
              <a:gd name="connsiteY0" fmla="*/ 18875 h 4923879"/>
              <a:gd name="connsiteX1" fmla="*/ 1449127 w 5576159"/>
              <a:gd name="connsiteY1" fmla="*/ 85135 h 4923879"/>
              <a:gd name="connsiteX2" fmla="*/ 4921196 w 5576159"/>
              <a:gd name="connsiteY2" fmla="*/ 138144 h 4923879"/>
              <a:gd name="connsiteX3" fmla="*/ 3794762 w 5576159"/>
              <a:gd name="connsiteY3" fmla="*/ 376683 h 4923879"/>
              <a:gd name="connsiteX4" fmla="*/ 4629649 w 5576159"/>
              <a:gd name="connsiteY4" fmla="*/ 654979 h 4923879"/>
              <a:gd name="connsiteX5" fmla="*/ 2085231 w 5576159"/>
              <a:gd name="connsiteY5" fmla="*/ 1198318 h 4923879"/>
              <a:gd name="connsiteX6" fmla="*/ 4722414 w 5576159"/>
              <a:gd name="connsiteY6" fmla="*/ 1529622 h 4923879"/>
              <a:gd name="connsiteX7" fmla="*/ 4338101 w 5576159"/>
              <a:gd name="connsiteY7" fmla="*/ 2417518 h 4923879"/>
              <a:gd name="connsiteX8" fmla="*/ 4006796 w 5576159"/>
              <a:gd name="connsiteY8" fmla="*/ 2391014 h 4923879"/>
              <a:gd name="connsiteX9" fmla="*/ 4669405 w 5576159"/>
              <a:gd name="connsiteY9" fmla="*/ 2748822 h 4923879"/>
              <a:gd name="connsiteX10" fmla="*/ 4218831 w 5576159"/>
              <a:gd name="connsiteY10" fmla="*/ 3424683 h 4923879"/>
              <a:gd name="connsiteX11" fmla="*/ 1117822 w 5576159"/>
              <a:gd name="connsiteY11" fmla="*/ 3451188 h 4923879"/>
              <a:gd name="connsiteX12" fmla="*/ 5027214 w 5576159"/>
              <a:gd name="connsiteY12" fmla="*/ 3729483 h 4923879"/>
              <a:gd name="connsiteX13" fmla="*/ 5332014 w 5576159"/>
              <a:gd name="connsiteY13" fmla="*/ 4683640 h 4923879"/>
              <a:gd name="connsiteX14" fmla="*/ 2986379 w 5576159"/>
              <a:gd name="connsiteY14" fmla="*/ 4908927 h 4923879"/>
              <a:gd name="connsiteX15" fmla="*/ 44396 w 5576159"/>
              <a:gd name="connsiteY15" fmla="*/ 4378840 h 4923879"/>
              <a:gd name="connsiteX16" fmla="*/ 1237092 w 5576159"/>
              <a:gd name="connsiteY16" fmla="*/ 3040370 h 4923879"/>
              <a:gd name="connsiteX17" fmla="*/ 1568396 w 5576159"/>
              <a:gd name="connsiteY17" fmla="*/ 2139222 h 4923879"/>
              <a:gd name="connsiteX18" fmla="*/ 1422622 w 5576159"/>
              <a:gd name="connsiteY18" fmla="*/ 1264579 h 4923879"/>
              <a:gd name="connsiteX19" fmla="*/ 2071979 w 5576159"/>
              <a:gd name="connsiteY19" fmla="*/ 853761 h 4923879"/>
              <a:gd name="connsiteX20" fmla="*/ 1263596 w 5576159"/>
              <a:gd name="connsiteY20" fmla="*/ 456196 h 4923879"/>
              <a:gd name="connsiteX21" fmla="*/ 653996 w 5576159"/>
              <a:gd name="connsiteY21" fmla="*/ 18875 h 492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76159" h="4923879">
                <a:moveTo>
                  <a:pt x="653996" y="18875"/>
                </a:moveTo>
                <a:cubicBezTo>
                  <a:pt x="684918" y="-42968"/>
                  <a:pt x="737927" y="65257"/>
                  <a:pt x="1449127" y="85135"/>
                </a:cubicBezTo>
                <a:cubicBezTo>
                  <a:pt x="2160327" y="105013"/>
                  <a:pt x="4530257" y="89553"/>
                  <a:pt x="4921196" y="138144"/>
                </a:cubicBezTo>
                <a:cubicBezTo>
                  <a:pt x="5312135" y="186735"/>
                  <a:pt x="3843353" y="290544"/>
                  <a:pt x="3794762" y="376683"/>
                </a:cubicBezTo>
                <a:cubicBezTo>
                  <a:pt x="3746171" y="462822"/>
                  <a:pt x="4914571" y="518040"/>
                  <a:pt x="4629649" y="654979"/>
                </a:cubicBezTo>
                <a:cubicBezTo>
                  <a:pt x="4344727" y="791918"/>
                  <a:pt x="2069770" y="1052544"/>
                  <a:pt x="2085231" y="1198318"/>
                </a:cubicBezTo>
                <a:cubicBezTo>
                  <a:pt x="2100692" y="1344092"/>
                  <a:pt x="4346936" y="1326422"/>
                  <a:pt x="4722414" y="1529622"/>
                </a:cubicBezTo>
                <a:cubicBezTo>
                  <a:pt x="5097892" y="1732822"/>
                  <a:pt x="4457371" y="2273953"/>
                  <a:pt x="4338101" y="2417518"/>
                </a:cubicBezTo>
                <a:cubicBezTo>
                  <a:pt x="4218831" y="2561083"/>
                  <a:pt x="3951579" y="2335797"/>
                  <a:pt x="4006796" y="2391014"/>
                </a:cubicBezTo>
                <a:cubicBezTo>
                  <a:pt x="4062013" y="2446231"/>
                  <a:pt x="4634066" y="2576544"/>
                  <a:pt x="4669405" y="2748822"/>
                </a:cubicBezTo>
                <a:cubicBezTo>
                  <a:pt x="4704744" y="2921100"/>
                  <a:pt x="4810762" y="3307622"/>
                  <a:pt x="4218831" y="3424683"/>
                </a:cubicBezTo>
                <a:cubicBezTo>
                  <a:pt x="3626901" y="3541744"/>
                  <a:pt x="983092" y="3400388"/>
                  <a:pt x="1117822" y="3451188"/>
                </a:cubicBezTo>
                <a:cubicBezTo>
                  <a:pt x="1252553" y="3501988"/>
                  <a:pt x="4324849" y="3524074"/>
                  <a:pt x="5027214" y="3729483"/>
                </a:cubicBezTo>
                <a:cubicBezTo>
                  <a:pt x="5729579" y="3934892"/>
                  <a:pt x="5672153" y="4487066"/>
                  <a:pt x="5332014" y="4683640"/>
                </a:cubicBezTo>
                <a:cubicBezTo>
                  <a:pt x="4991875" y="4880214"/>
                  <a:pt x="3867649" y="4959727"/>
                  <a:pt x="2986379" y="4908927"/>
                </a:cubicBezTo>
                <a:cubicBezTo>
                  <a:pt x="2105109" y="4858127"/>
                  <a:pt x="335944" y="4690266"/>
                  <a:pt x="44396" y="4378840"/>
                </a:cubicBezTo>
                <a:cubicBezTo>
                  <a:pt x="-247152" y="4067414"/>
                  <a:pt x="983092" y="3413640"/>
                  <a:pt x="1237092" y="3040370"/>
                </a:cubicBezTo>
                <a:cubicBezTo>
                  <a:pt x="1491092" y="2667100"/>
                  <a:pt x="1537474" y="2435187"/>
                  <a:pt x="1568396" y="2139222"/>
                </a:cubicBezTo>
                <a:cubicBezTo>
                  <a:pt x="1599318" y="1843257"/>
                  <a:pt x="1338691" y="1478823"/>
                  <a:pt x="1422622" y="1264579"/>
                </a:cubicBezTo>
                <a:cubicBezTo>
                  <a:pt x="1506553" y="1050335"/>
                  <a:pt x="2098483" y="988491"/>
                  <a:pt x="2071979" y="853761"/>
                </a:cubicBezTo>
                <a:cubicBezTo>
                  <a:pt x="2045475" y="719031"/>
                  <a:pt x="1504344" y="601970"/>
                  <a:pt x="1263596" y="456196"/>
                </a:cubicBezTo>
                <a:cubicBezTo>
                  <a:pt x="1022848" y="310422"/>
                  <a:pt x="623074" y="80718"/>
                  <a:pt x="653996" y="188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66F7C8A7-81F5-BFBF-47ED-4BF8C360FD19}"/>
              </a:ext>
            </a:extLst>
          </p:cNvPr>
          <p:cNvSpPr/>
          <p:nvPr/>
        </p:nvSpPr>
        <p:spPr>
          <a:xfrm>
            <a:off x="4492592" y="5827502"/>
            <a:ext cx="5190077" cy="4785978"/>
          </a:xfrm>
          <a:custGeom>
            <a:avLst/>
            <a:gdLst>
              <a:gd name="connsiteX0" fmla="*/ 516730 w 5190077"/>
              <a:gd name="connsiteY0" fmla="*/ 43211 h 4785978"/>
              <a:gd name="connsiteX1" fmla="*/ 848034 w 5190077"/>
              <a:gd name="connsiteY1" fmla="*/ 82968 h 4785978"/>
              <a:gd name="connsiteX2" fmla="*/ 4863443 w 5190077"/>
              <a:gd name="connsiteY2" fmla="*/ 82968 h 4785978"/>
              <a:gd name="connsiteX3" fmla="*/ 4916451 w 5190077"/>
              <a:gd name="connsiteY3" fmla="*/ 1222655 h 4785978"/>
              <a:gd name="connsiteX4" fmla="*/ 4598399 w 5190077"/>
              <a:gd name="connsiteY4" fmla="*/ 1540707 h 4785978"/>
              <a:gd name="connsiteX5" fmla="*/ 4942956 w 5190077"/>
              <a:gd name="connsiteY5" fmla="*/ 3449020 h 4785978"/>
              <a:gd name="connsiteX6" fmla="*/ 4995965 w 5190077"/>
              <a:gd name="connsiteY6" fmla="*/ 4681472 h 4785978"/>
              <a:gd name="connsiteX7" fmla="*/ 2941878 w 5190077"/>
              <a:gd name="connsiteY7" fmla="*/ 4641715 h 4785978"/>
              <a:gd name="connsiteX8" fmla="*/ 105912 w 5190077"/>
              <a:gd name="connsiteY8" fmla="*/ 4005611 h 4785978"/>
              <a:gd name="connsiteX9" fmla="*/ 609495 w 5190077"/>
              <a:gd name="connsiteY9" fmla="*/ 2865924 h 4785978"/>
              <a:gd name="connsiteX10" fmla="*/ 662504 w 5190077"/>
              <a:gd name="connsiteY10" fmla="*/ 1845507 h 4785978"/>
              <a:gd name="connsiteX11" fmla="*/ 251686 w 5190077"/>
              <a:gd name="connsiteY11" fmla="*/ 493785 h 4785978"/>
              <a:gd name="connsiteX12" fmla="*/ 556486 w 5190077"/>
              <a:gd name="connsiteY12" fmla="*/ 427524 h 4785978"/>
              <a:gd name="connsiteX13" fmla="*/ 516730 w 5190077"/>
              <a:gd name="connsiteY13" fmla="*/ 43211 h 478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90077" h="4785978">
                <a:moveTo>
                  <a:pt x="516730" y="43211"/>
                </a:moveTo>
                <a:cubicBezTo>
                  <a:pt x="565321" y="-14215"/>
                  <a:pt x="848034" y="82968"/>
                  <a:pt x="848034" y="82968"/>
                </a:cubicBezTo>
                <a:cubicBezTo>
                  <a:pt x="1572486" y="89594"/>
                  <a:pt x="4185374" y="-106980"/>
                  <a:pt x="4863443" y="82968"/>
                </a:cubicBezTo>
                <a:cubicBezTo>
                  <a:pt x="5541512" y="272916"/>
                  <a:pt x="4960625" y="979699"/>
                  <a:pt x="4916451" y="1222655"/>
                </a:cubicBezTo>
                <a:cubicBezTo>
                  <a:pt x="4872277" y="1465611"/>
                  <a:pt x="4593982" y="1169646"/>
                  <a:pt x="4598399" y="1540707"/>
                </a:cubicBezTo>
                <a:cubicBezTo>
                  <a:pt x="4602817" y="1911768"/>
                  <a:pt x="4876695" y="2925559"/>
                  <a:pt x="4942956" y="3449020"/>
                </a:cubicBezTo>
                <a:cubicBezTo>
                  <a:pt x="5009217" y="3972481"/>
                  <a:pt x="5329478" y="4482690"/>
                  <a:pt x="4995965" y="4681472"/>
                </a:cubicBezTo>
                <a:cubicBezTo>
                  <a:pt x="4662452" y="4880254"/>
                  <a:pt x="3756887" y="4754359"/>
                  <a:pt x="2941878" y="4641715"/>
                </a:cubicBezTo>
                <a:cubicBezTo>
                  <a:pt x="2126869" y="4529071"/>
                  <a:pt x="494642" y="4301576"/>
                  <a:pt x="105912" y="4005611"/>
                </a:cubicBezTo>
                <a:cubicBezTo>
                  <a:pt x="-282819" y="3709646"/>
                  <a:pt x="516730" y="3225941"/>
                  <a:pt x="609495" y="2865924"/>
                </a:cubicBezTo>
                <a:cubicBezTo>
                  <a:pt x="702260" y="2505907"/>
                  <a:pt x="722139" y="2240863"/>
                  <a:pt x="662504" y="1845507"/>
                </a:cubicBezTo>
                <a:cubicBezTo>
                  <a:pt x="602869" y="1450151"/>
                  <a:pt x="269356" y="730115"/>
                  <a:pt x="251686" y="493785"/>
                </a:cubicBezTo>
                <a:cubicBezTo>
                  <a:pt x="234016" y="257455"/>
                  <a:pt x="516730" y="500411"/>
                  <a:pt x="556486" y="427524"/>
                </a:cubicBezTo>
                <a:cubicBezTo>
                  <a:pt x="596242" y="354637"/>
                  <a:pt x="468139" y="100637"/>
                  <a:pt x="516730" y="4321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0ACE423F-266E-2BF7-23FB-D7253C96D4E8}"/>
              </a:ext>
            </a:extLst>
          </p:cNvPr>
          <p:cNvSpPr/>
          <p:nvPr/>
        </p:nvSpPr>
        <p:spPr>
          <a:xfrm>
            <a:off x="4645438" y="5513219"/>
            <a:ext cx="673238" cy="4505424"/>
          </a:xfrm>
          <a:custGeom>
            <a:avLst/>
            <a:gdLst>
              <a:gd name="connsiteX0" fmla="*/ 218110 w 673238"/>
              <a:gd name="connsiteY0" fmla="*/ 357494 h 4505424"/>
              <a:gd name="connsiteX1" fmla="*/ 655432 w 673238"/>
              <a:gd name="connsiteY1" fmla="*/ 1536938 h 4505424"/>
              <a:gd name="connsiteX2" fmla="*/ 536162 w 673238"/>
              <a:gd name="connsiteY2" fmla="*/ 3431998 h 4505424"/>
              <a:gd name="connsiteX3" fmla="*/ 59084 w 673238"/>
              <a:gd name="connsiteY3" fmla="*/ 4505424 h 4505424"/>
              <a:gd name="connsiteX4" fmla="*/ 6075 w 673238"/>
              <a:gd name="connsiteY4" fmla="*/ 3431998 h 4505424"/>
              <a:gd name="connsiteX5" fmla="*/ 45832 w 673238"/>
              <a:gd name="connsiteY5" fmla="*/ 3630781 h 4505424"/>
              <a:gd name="connsiteX6" fmla="*/ 112092 w 673238"/>
              <a:gd name="connsiteY6" fmla="*/ 264729 h 4505424"/>
              <a:gd name="connsiteX7" fmla="*/ 218110 w 673238"/>
              <a:gd name="connsiteY7" fmla="*/ 357494 h 450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238" h="4505424">
                <a:moveTo>
                  <a:pt x="218110" y="357494"/>
                </a:moveTo>
                <a:cubicBezTo>
                  <a:pt x="308667" y="569529"/>
                  <a:pt x="602423" y="1024521"/>
                  <a:pt x="655432" y="1536938"/>
                </a:cubicBezTo>
                <a:cubicBezTo>
                  <a:pt x="708441" y="2049355"/>
                  <a:pt x="635553" y="2937250"/>
                  <a:pt x="536162" y="3431998"/>
                </a:cubicBezTo>
                <a:cubicBezTo>
                  <a:pt x="436771" y="3926746"/>
                  <a:pt x="147432" y="4505424"/>
                  <a:pt x="59084" y="4505424"/>
                </a:cubicBezTo>
                <a:cubicBezTo>
                  <a:pt x="-29264" y="4505424"/>
                  <a:pt x="8284" y="3577772"/>
                  <a:pt x="6075" y="3431998"/>
                </a:cubicBezTo>
                <a:cubicBezTo>
                  <a:pt x="3866" y="3286224"/>
                  <a:pt x="28163" y="4158659"/>
                  <a:pt x="45832" y="3630781"/>
                </a:cubicBezTo>
                <a:cubicBezTo>
                  <a:pt x="63501" y="3102903"/>
                  <a:pt x="85588" y="805860"/>
                  <a:pt x="112092" y="264729"/>
                </a:cubicBezTo>
                <a:cubicBezTo>
                  <a:pt x="138596" y="-276402"/>
                  <a:pt x="127553" y="145459"/>
                  <a:pt x="218110" y="357494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2A5B5EB7-544B-900B-4C44-3437DAE47F3A}"/>
              </a:ext>
            </a:extLst>
          </p:cNvPr>
          <p:cNvSpPr/>
          <p:nvPr/>
        </p:nvSpPr>
        <p:spPr>
          <a:xfrm>
            <a:off x="4729337" y="5552661"/>
            <a:ext cx="4876161" cy="4977771"/>
          </a:xfrm>
          <a:custGeom>
            <a:avLst/>
            <a:gdLst>
              <a:gd name="connsiteX0" fmla="*/ 213724 w 4876161"/>
              <a:gd name="connsiteY0" fmla="*/ 0 h 4977771"/>
              <a:gd name="connsiteX1" fmla="*/ 545028 w 4876161"/>
              <a:gd name="connsiteY1" fmla="*/ 53009 h 4977771"/>
              <a:gd name="connsiteX2" fmla="*/ 4162872 w 4876161"/>
              <a:gd name="connsiteY2" fmla="*/ 39756 h 4977771"/>
              <a:gd name="connsiteX3" fmla="*/ 4639950 w 4876161"/>
              <a:gd name="connsiteY3" fmla="*/ 198782 h 4977771"/>
              <a:gd name="connsiteX4" fmla="*/ 4653202 w 4876161"/>
              <a:gd name="connsiteY4" fmla="*/ 821635 h 4977771"/>
              <a:gd name="connsiteX5" fmla="*/ 4798976 w 4876161"/>
              <a:gd name="connsiteY5" fmla="*/ 2146852 h 4977771"/>
              <a:gd name="connsiteX6" fmla="*/ 4865237 w 4876161"/>
              <a:gd name="connsiteY6" fmla="*/ 4121426 h 4977771"/>
              <a:gd name="connsiteX7" fmla="*/ 4573689 w 4876161"/>
              <a:gd name="connsiteY7" fmla="*/ 4969565 h 4977771"/>
              <a:gd name="connsiteX8" fmla="*/ 4467672 w 4876161"/>
              <a:gd name="connsiteY8" fmla="*/ 3670852 h 4977771"/>
              <a:gd name="connsiteX9" fmla="*/ 4427915 w 4876161"/>
              <a:gd name="connsiteY9" fmla="*/ 503582 h 4977771"/>
              <a:gd name="connsiteX10" fmla="*/ 2784646 w 4876161"/>
              <a:gd name="connsiteY10" fmla="*/ 384313 h 4977771"/>
              <a:gd name="connsiteX11" fmla="*/ 253480 w 4876161"/>
              <a:gd name="connsiteY11" fmla="*/ 66261 h 4977771"/>
              <a:gd name="connsiteX12" fmla="*/ 213724 w 4876161"/>
              <a:gd name="connsiteY12" fmla="*/ 0 h 49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6161" h="4977771">
                <a:moveTo>
                  <a:pt x="213724" y="0"/>
                </a:moveTo>
                <a:lnTo>
                  <a:pt x="545028" y="53009"/>
                </a:lnTo>
                <a:lnTo>
                  <a:pt x="4162872" y="39756"/>
                </a:lnTo>
                <a:cubicBezTo>
                  <a:pt x="4845359" y="64052"/>
                  <a:pt x="4558228" y="68469"/>
                  <a:pt x="4639950" y="198782"/>
                </a:cubicBezTo>
                <a:cubicBezTo>
                  <a:pt x="4721672" y="329095"/>
                  <a:pt x="4626698" y="496957"/>
                  <a:pt x="4653202" y="821635"/>
                </a:cubicBezTo>
                <a:cubicBezTo>
                  <a:pt x="4679706" y="1146313"/>
                  <a:pt x="4763637" y="1596887"/>
                  <a:pt x="4798976" y="2146852"/>
                </a:cubicBezTo>
                <a:cubicBezTo>
                  <a:pt x="4834315" y="2696817"/>
                  <a:pt x="4902785" y="3650974"/>
                  <a:pt x="4865237" y="4121426"/>
                </a:cubicBezTo>
                <a:cubicBezTo>
                  <a:pt x="4827689" y="4591878"/>
                  <a:pt x="4639950" y="5044661"/>
                  <a:pt x="4573689" y="4969565"/>
                </a:cubicBezTo>
                <a:cubicBezTo>
                  <a:pt x="4507428" y="4894469"/>
                  <a:pt x="4491968" y="4415183"/>
                  <a:pt x="4467672" y="3670852"/>
                </a:cubicBezTo>
                <a:cubicBezTo>
                  <a:pt x="4443376" y="2926522"/>
                  <a:pt x="4708419" y="1051338"/>
                  <a:pt x="4427915" y="503582"/>
                </a:cubicBezTo>
                <a:cubicBezTo>
                  <a:pt x="4147411" y="-44174"/>
                  <a:pt x="3480385" y="457200"/>
                  <a:pt x="2784646" y="384313"/>
                </a:cubicBezTo>
                <a:cubicBezTo>
                  <a:pt x="2088907" y="311426"/>
                  <a:pt x="679758" y="123687"/>
                  <a:pt x="253480" y="66261"/>
                </a:cubicBezTo>
                <a:cubicBezTo>
                  <a:pt x="-172798" y="8835"/>
                  <a:pt x="27089" y="24295"/>
                  <a:pt x="213724" y="0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77755F1F-7AD3-0945-C1C7-EDB5310438AC}"/>
              </a:ext>
            </a:extLst>
          </p:cNvPr>
          <p:cNvSpPr/>
          <p:nvPr/>
        </p:nvSpPr>
        <p:spPr>
          <a:xfrm>
            <a:off x="6108444" y="4385259"/>
            <a:ext cx="2081877" cy="1817519"/>
          </a:xfrm>
          <a:custGeom>
            <a:avLst/>
            <a:gdLst>
              <a:gd name="connsiteX0" fmla="*/ 808 w 2081877"/>
              <a:gd name="connsiteY0" fmla="*/ 1631228 h 1817519"/>
              <a:gd name="connsiteX1" fmla="*/ 424878 w 2081877"/>
              <a:gd name="connsiteY1" fmla="*/ 266254 h 1817519"/>
              <a:gd name="connsiteX2" fmla="*/ 1127243 w 2081877"/>
              <a:gd name="connsiteY2" fmla="*/ 14463 h 1817519"/>
              <a:gd name="connsiteX3" fmla="*/ 1670582 w 2081877"/>
              <a:gd name="connsiteY3" fmla="*/ 491541 h 1817519"/>
              <a:gd name="connsiteX4" fmla="*/ 2081399 w 2081877"/>
              <a:gd name="connsiteY4" fmla="*/ 1684237 h 1817519"/>
              <a:gd name="connsiteX5" fmla="*/ 1591069 w 2081877"/>
              <a:gd name="connsiteY5" fmla="*/ 1644480 h 1817519"/>
              <a:gd name="connsiteX6" fmla="*/ 1392286 w 2081877"/>
              <a:gd name="connsiteY6" fmla="*/ 398776 h 1817519"/>
              <a:gd name="connsiteX7" fmla="*/ 795939 w 2081877"/>
              <a:gd name="connsiteY7" fmla="*/ 266254 h 1817519"/>
              <a:gd name="connsiteX8" fmla="*/ 332113 w 2081877"/>
              <a:gd name="connsiteY8" fmla="*/ 1246915 h 1817519"/>
              <a:gd name="connsiteX9" fmla="*/ 808 w 2081877"/>
              <a:gd name="connsiteY9" fmla="*/ 1631228 h 181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1877" h="1817519">
                <a:moveTo>
                  <a:pt x="808" y="1631228"/>
                </a:moveTo>
                <a:cubicBezTo>
                  <a:pt x="16269" y="1467785"/>
                  <a:pt x="237139" y="535715"/>
                  <a:pt x="424878" y="266254"/>
                </a:cubicBezTo>
                <a:cubicBezTo>
                  <a:pt x="612617" y="-3207"/>
                  <a:pt x="919626" y="-23085"/>
                  <a:pt x="1127243" y="14463"/>
                </a:cubicBezTo>
                <a:cubicBezTo>
                  <a:pt x="1334860" y="52011"/>
                  <a:pt x="1511556" y="213245"/>
                  <a:pt x="1670582" y="491541"/>
                </a:cubicBezTo>
                <a:cubicBezTo>
                  <a:pt x="1829608" y="769837"/>
                  <a:pt x="2094651" y="1492080"/>
                  <a:pt x="2081399" y="1684237"/>
                </a:cubicBezTo>
                <a:cubicBezTo>
                  <a:pt x="2068147" y="1876394"/>
                  <a:pt x="1705921" y="1858724"/>
                  <a:pt x="1591069" y="1644480"/>
                </a:cubicBezTo>
                <a:cubicBezTo>
                  <a:pt x="1476217" y="1430236"/>
                  <a:pt x="1524808" y="628480"/>
                  <a:pt x="1392286" y="398776"/>
                </a:cubicBezTo>
                <a:cubicBezTo>
                  <a:pt x="1259764" y="169072"/>
                  <a:pt x="972635" y="124897"/>
                  <a:pt x="795939" y="266254"/>
                </a:cubicBezTo>
                <a:cubicBezTo>
                  <a:pt x="619243" y="407611"/>
                  <a:pt x="469052" y="1017211"/>
                  <a:pt x="332113" y="1246915"/>
                </a:cubicBezTo>
                <a:cubicBezTo>
                  <a:pt x="195174" y="1476619"/>
                  <a:pt x="-14653" y="1794671"/>
                  <a:pt x="808" y="163122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F977A1D7-FAD3-7965-FFC2-A7B8F9CA1177}"/>
              </a:ext>
            </a:extLst>
          </p:cNvPr>
          <p:cNvSpPr/>
          <p:nvPr/>
        </p:nvSpPr>
        <p:spPr>
          <a:xfrm>
            <a:off x="852802" y="9401831"/>
            <a:ext cx="3563644" cy="1325645"/>
          </a:xfrm>
          <a:custGeom>
            <a:avLst/>
            <a:gdLst>
              <a:gd name="connsiteX0" fmla="*/ 1400068 w 3563644"/>
              <a:gd name="connsiteY0" fmla="*/ 7212 h 1325645"/>
              <a:gd name="connsiteX1" fmla="*/ 671198 w 3563644"/>
              <a:gd name="connsiteY1" fmla="*/ 484291 h 1325645"/>
              <a:gd name="connsiteX2" fmla="*/ 856728 w 3563644"/>
              <a:gd name="connsiteY2" fmla="*/ 669821 h 1325645"/>
              <a:gd name="connsiteX3" fmla="*/ 2195198 w 3563644"/>
              <a:gd name="connsiteY3" fmla="*/ 921612 h 1325645"/>
              <a:gd name="connsiteX4" fmla="*/ 2155441 w 3563644"/>
              <a:gd name="connsiteY4" fmla="*/ 974621 h 1325645"/>
              <a:gd name="connsiteX5" fmla="*/ 2672276 w 3563644"/>
              <a:gd name="connsiteY5" fmla="*/ 775839 h 1325645"/>
              <a:gd name="connsiteX6" fmla="*/ 2831302 w 3563644"/>
              <a:gd name="connsiteY6" fmla="*/ 537299 h 1325645"/>
              <a:gd name="connsiteX7" fmla="*/ 2804798 w 3563644"/>
              <a:gd name="connsiteY7" fmla="*/ 550552 h 1325645"/>
              <a:gd name="connsiteX8" fmla="*/ 3401146 w 3563644"/>
              <a:gd name="connsiteY8" fmla="*/ 365021 h 1325645"/>
              <a:gd name="connsiteX9" fmla="*/ 3533668 w 3563644"/>
              <a:gd name="connsiteY9" fmla="*/ 669821 h 1325645"/>
              <a:gd name="connsiteX10" fmla="*/ 2924068 w 3563644"/>
              <a:gd name="connsiteY10" fmla="*/ 1292673 h 1325645"/>
              <a:gd name="connsiteX11" fmla="*/ 1638607 w 3563644"/>
              <a:gd name="connsiteY11" fmla="*/ 1213160 h 1325645"/>
              <a:gd name="connsiteX12" fmla="*/ 61598 w 3563644"/>
              <a:gd name="connsiteY12" fmla="*/ 987873 h 1325645"/>
              <a:gd name="connsiteX13" fmla="*/ 313389 w 3563644"/>
              <a:gd name="connsiteY13" fmla="*/ 683073 h 1325645"/>
              <a:gd name="connsiteX14" fmla="*/ 247128 w 3563644"/>
              <a:gd name="connsiteY14" fmla="*/ 338517 h 1325645"/>
              <a:gd name="connsiteX15" fmla="*/ 618189 w 3563644"/>
              <a:gd name="connsiteY15" fmla="*/ 179491 h 1325645"/>
              <a:gd name="connsiteX16" fmla="*/ 339894 w 3563644"/>
              <a:gd name="connsiteY16" fmla="*/ 192743 h 1325645"/>
              <a:gd name="connsiteX17" fmla="*/ 1400068 w 3563644"/>
              <a:gd name="connsiteY17" fmla="*/ 7212 h 13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3644" h="1325645">
                <a:moveTo>
                  <a:pt x="1400068" y="7212"/>
                </a:moveTo>
                <a:cubicBezTo>
                  <a:pt x="1455285" y="55803"/>
                  <a:pt x="761755" y="373856"/>
                  <a:pt x="671198" y="484291"/>
                </a:cubicBezTo>
                <a:cubicBezTo>
                  <a:pt x="580641" y="594726"/>
                  <a:pt x="602728" y="596934"/>
                  <a:pt x="856728" y="669821"/>
                </a:cubicBezTo>
                <a:cubicBezTo>
                  <a:pt x="1110728" y="742708"/>
                  <a:pt x="1978746" y="870812"/>
                  <a:pt x="2195198" y="921612"/>
                </a:cubicBezTo>
                <a:cubicBezTo>
                  <a:pt x="2411650" y="972412"/>
                  <a:pt x="2075928" y="998916"/>
                  <a:pt x="2155441" y="974621"/>
                </a:cubicBezTo>
                <a:cubicBezTo>
                  <a:pt x="2234954" y="950326"/>
                  <a:pt x="2559633" y="848726"/>
                  <a:pt x="2672276" y="775839"/>
                </a:cubicBezTo>
                <a:cubicBezTo>
                  <a:pt x="2784920" y="702952"/>
                  <a:pt x="2809215" y="574847"/>
                  <a:pt x="2831302" y="537299"/>
                </a:cubicBezTo>
                <a:cubicBezTo>
                  <a:pt x="2853389" y="499751"/>
                  <a:pt x="2804798" y="550552"/>
                  <a:pt x="2804798" y="550552"/>
                </a:cubicBezTo>
                <a:cubicBezTo>
                  <a:pt x="2899772" y="521839"/>
                  <a:pt x="3279668" y="345143"/>
                  <a:pt x="3401146" y="365021"/>
                </a:cubicBezTo>
                <a:cubicBezTo>
                  <a:pt x="3522624" y="384899"/>
                  <a:pt x="3613181" y="515212"/>
                  <a:pt x="3533668" y="669821"/>
                </a:cubicBezTo>
                <a:cubicBezTo>
                  <a:pt x="3454155" y="824430"/>
                  <a:pt x="3239911" y="1202117"/>
                  <a:pt x="2924068" y="1292673"/>
                </a:cubicBezTo>
                <a:cubicBezTo>
                  <a:pt x="2608225" y="1383229"/>
                  <a:pt x="2115685" y="1263960"/>
                  <a:pt x="1638607" y="1213160"/>
                </a:cubicBezTo>
                <a:cubicBezTo>
                  <a:pt x="1161529" y="1162360"/>
                  <a:pt x="282468" y="1076221"/>
                  <a:pt x="61598" y="987873"/>
                </a:cubicBezTo>
                <a:cubicBezTo>
                  <a:pt x="-159272" y="899525"/>
                  <a:pt x="282467" y="791299"/>
                  <a:pt x="313389" y="683073"/>
                </a:cubicBezTo>
                <a:cubicBezTo>
                  <a:pt x="344311" y="574847"/>
                  <a:pt x="196328" y="422447"/>
                  <a:pt x="247128" y="338517"/>
                </a:cubicBezTo>
                <a:cubicBezTo>
                  <a:pt x="297928" y="254587"/>
                  <a:pt x="602728" y="203787"/>
                  <a:pt x="618189" y="179491"/>
                </a:cubicBezTo>
                <a:cubicBezTo>
                  <a:pt x="633650" y="155195"/>
                  <a:pt x="207372" y="214830"/>
                  <a:pt x="339894" y="192743"/>
                </a:cubicBezTo>
                <a:cubicBezTo>
                  <a:pt x="472416" y="170656"/>
                  <a:pt x="1344851" y="-41379"/>
                  <a:pt x="1400068" y="72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0A8A7946-C7EC-DBC5-2ABF-A89F3D493F52}"/>
              </a:ext>
            </a:extLst>
          </p:cNvPr>
          <p:cNvSpPr/>
          <p:nvPr/>
        </p:nvSpPr>
        <p:spPr>
          <a:xfrm>
            <a:off x="-364071" y="9419806"/>
            <a:ext cx="10324448" cy="2106483"/>
          </a:xfrm>
          <a:custGeom>
            <a:avLst/>
            <a:gdLst>
              <a:gd name="connsiteX0" fmla="*/ 6262 w 10324448"/>
              <a:gd name="connsiteY0" fmla="*/ 15742 h 2106483"/>
              <a:gd name="connsiteX1" fmla="*/ 112280 w 10324448"/>
              <a:gd name="connsiteY1" fmla="*/ 28994 h 2106483"/>
              <a:gd name="connsiteX2" fmla="*/ 748384 w 10324448"/>
              <a:gd name="connsiteY2" fmla="*/ 95255 h 2106483"/>
              <a:gd name="connsiteX3" fmla="*/ 1172454 w 10324448"/>
              <a:gd name="connsiteY3" fmla="*/ 784368 h 2106483"/>
              <a:gd name="connsiteX4" fmla="*/ 1556767 w 10324448"/>
              <a:gd name="connsiteY4" fmla="*/ 784368 h 2106483"/>
              <a:gd name="connsiteX5" fmla="*/ 1556767 w 10324448"/>
              <a:gd name="connsiteY5" fmla="*/ 943394 h 2106483"/>
              <a:gd name="connsiteX6" fmla="*/ 4273462 w 10324448"/>
              <a:gd name="connsiteY6" fmla="*/ 1301203 h 2106483"/>
              <a:gd name="connsiteX7" fmla="*/ 5108349 w 10324448"/>
              <a:gd name="connsiteY7" fmla="*/ 1102420 h 2106483"/>
              <a:gd name="connsiteX8" fmla="*/ 9322541 w 10324448"/>
              <a:gd name="connsiteY8" fmla="*/ 1261446 h 2106483"/>
              <a:gd name="connsiteX9" fmla="*/ 10210436 w 10324448"/>
              <a:gd name="connsiteY9" fmla="*/ 1181933 h 2106483"/>
              <a:gd name="connsiteX10" fmla="*/ 10289949 w 10324448"/>
              <a:gd name="connsiteY10" fmla="*/ 1963811 h 2106483"/>
              <a:gd name="connsiteX11" fmla="*/ 9998401 w 10324448"/>
              <a:gd name="connsiteY11" fmla="*/ 2030072 h 2106483"/>
              <a:gd name="connsiteX12" fmla="*/ 3769880 w 10324448"/>
              <a:gd name="connsiteY12" fmla="*/ 2083081 h 2106483"/>
              <a:gd name="connsiteX13" fmla="*/ 1079688 w 10324448"/>
              <a:gd name="connsiteY13" fmla="*/ 1619255 h 2106483"/>
              <a:gd name="connsiteX14" fmla="*/ 682123 w 10324448"/>
              <a:gd name="connsiteY14" fmla="*/ 1049411 h 2106483"/>
              <a:gd name="connsiteX15" fmla="*/ 337567 w 10324448"/>
              <a:gd name="connsiteY15" fmla="*/ 280785 h 2106483"/>
              <a:gd name="connsiteX16" fmla="*/ 6262 w 10324448"/>
              <a:gd name="connsiteY16" fmla="*/ 15742 h 21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4448" h="2106483">
                <a:moveTo>
                  <a:pt x="6262" y="15742"/>
                </a:moveTo>
                <a:cubicBezTo>
                  <a:pt x="-31286" y="-26223"/>
                  <a:pt x="112280" y="28994"/>
                  <a:pt x="112280" y="28994"/>
                </a:cubicBezTo>
                <a:cubicBezTo>
                  <a:pt x="235967" y="42246"/>
                  <a:pt x="571688" y="-30641"/>
                  <a:pt x="748384" y="95255"/>
                </a:cubicBezTo>
                <a:cubicBezTo>
                  <a:pt x="925080" y="221151"/>
                  <a:pt x="1037724" y="669516"/>
                  <a:pt x="1172454" y="784368"/>
                </a:cubicBezTo>
                <a:cubicBezTo>
                  <a:pt x="1307184" y="899220"/>
                  <a:pt x="1492715" y="757864"/>
                  <a:pt x="1556767" y="784368"/>
                </a:cubicBezTo>
                <a:cubicBezTo>
                  <a:pt x="1620819" y="810872"/>
                  <a:pt x="1103985" y="857255"/>
                  <a:pt x="1556767" y="943394"/>
                </a:cubicBezTo>
                <a:cubicBezTo>
                  <a:pt x="2009550" y="1029533"/>
                  <a:pt x="3681532" y="1274699"/>
                  <a:pt x="4273462" y="1301203"/>
                </a:cubicBezTo>
                <a:cubicBezTo>
                  <a:pt x="4865392" y="1327707"/>
                  <a:pt x="4266836" y="1109046"/>
                  <a:pt x="5108349" y="1102420"/>
                </a:cubicBezTo>
                <a:cubicBezTo>
                  <a:pt x="5949862" y="1095794"/>
                  <a:pt x="8472193" y="1248194"/>
                  <a:pt x="9322541" y="1261446"/>
                </a:cubicBezTo>
                <a:cubicBezTo>
                  <a:pt x="10172889" y="1274698"/>
                  <a:pt x="10049201" y="1064872"/>
                  <a:pt x="10210436" y="1181933"/>
                </a:cubicBezTo>
                <a:cubicBezTo>
                  <a:pt x="10371671" y="1298994"/>
                  <a:pt x="10325288" y="1822455"/>
                  <a:pt x="10289949" y="1963811"/>
                </a:cubicBezTo>
                <a:cubicBezTo>
                  <a:pt x="10254610" y="2105168"/>
                  <a:pt x="9998401" y="2030072"/>
                  <a:pt x="9998401" y="2030072"/>
                </a:cubicBezTo>
                <a:cubicBezTo>
                  <a:pt x="8911723" y="2049950"/>
                  <a:pt x="5256332" y="2151550"/>
                  <a:pt x="3769880" y="2083081"/>
                </a:cubicBezTo>
                <a:cubicBezTo>
                  <a:pt x="2283428" y="2014612"/>
                  <a:pt x="1594314" y="1791533"/>
                  <a:pt x="1079688" y="1619255"/>
                </a:cubicBezTo>
                <a:cubicBezTo>
                  <a:pt x="565062" y="1446977"/>
                  <a:pt x="805810" y="1272489"/>
                  <a:pt x="682123" y="1049411"/>
                </a:cubicBezTo>
                <a:cubicBezTo>
                  <a:pt x="558436" y="826333"/>
                  <a:pt x="450211" y="457481"/>
                  <a:pt x="337567" y="280785"/>
                </a:cubicBezTo>
                <a:cubicBezTo>
                  <a:pt x="224923" y="104089"/>
                  <a:pt x="43810" y="57707"/>
                  <a:pt x="6262" y="1574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7CCC137-B926-8E8C-9D18-BCC0A0D99597}"/>
              </a:ext>
            </a:extLst>
          </p:cNvPr>
          <p:cNvSpPr/>
          <p:nvPr/>
        </p:nvSpPr>
        <p:spPr>
          <a:xfrm>
            <a:off x="-636909" y="9337807"/>
            <a:ext cx="10603998" cy="3440000"/>
          </a:xfrm>
          <a:custGeom>
            <a:avLst/>
            <a:gdLst>
              <a:gd name="connsiteX0" fmla="*/ 159831 w 10603998"/>
              <a:gd name="connsiteY0" fmla="*/ 110993 h 3440000"/>
              <a:gd name="connsiteX1" fmla="*/ 451379 w 10603998"/>
              <a:gd name="connsiteY1" fmla="*/ 309776 h 3440000"/>
              <a:gd name="connsiteX2" fmla="*/ 4705326 w 10603998"/>
              <a:gd name="connsiteY2" fmla="*/ 1794019 h 3440000"/>
              <a:gd name="connsiteX3" fmla="*/ 9860422 w 10603998"/>
              <a:gd name="connsiteY3" fmla="*/ 1767515 h 3440000"/>
              <a:gd name="connsiteX4" fmla="*/ 9767657 w 10603998"/>
              <a:gd name="connsiteY4" fmla="*/ 1913289 h 3440000"/>
              <a:gd name="connsiteX5" fmla="*/ 10602544 w 10603998"/>
              <a:gd name="connsiteY5" fmla="*/ 2907202 h 3440000"/>
              <a:gd name="connsiteX6" fmla="*/ 9886926 w 10603998"/>
              <a:gd name="connsiteY6" fmla="*/ 3410784 h 3440000"/>
              <a:gd name="connsiteX7" fmla="*/ 7276248 w 10603998"/>
              <a:gd name="connsiteY7" fmla="*/ 3384280 h 3440000"/>
              <a:gd name="connsiteX8" fmla="*/ 6852179 w 10603998"/>
              <a:gd name="connsiteY8" fmla="*/ 3424036 h 3440000"/>
              <a:gd name="connsiteX9" fmla="*/ 968213 w 10603998"/>
              <a:gd name="connsiteY9" fmla="*/ 3357776 h 3440000"/>
              <a:gd name="connsiteX10" fmla="*/ 1604318 w 10603998"/>
              <a:gd name="connsiteY10" fmla="*/ 3052976 h 3440000"/>
              <a:gd name="connsiteX11" fmla="*/ 703170 w 10603998"/>
              <a:gd name="connsiteY11" fmla="*/ 1979550 h 3440000"/>
              <a:gd name="connsiteX12" fmla="*/ 769431 w 10603998"/>
              <a:gd name="connsiteY12" fmla="*/ 1661497 h 3440000"/>
              <a:gd name="connsiteX13" fmla="*/ 159831 w 10603998"/>
              <a:gd name="connsiteY13" fmla="*/ 110993 h 3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03998" h="3440000">
                <a:moveTo>
                  <a:pt x="159831" y="110993"/>
                </a:moveTo>
                <a:cubicBezTo>
                  <a:pt x="106822" y="-114294"/>
                  <a:pt x="-306204" y="29272"/>
                  <a:pt x="451379" y="309776"/>
                </a:cubicBezTo>
                <a:cubicBezTo>
                  <a:pt x="1208962" y="590280"/>
                  <a:pt x="3137152" y="1551063"/>
                  <a:pt x="4705326" y="1794019"/>
                </a:cubicBezTo>
                <a:cubicBezTo>
                  <a:pt x="6273500" y="2036976"/>
                  <a:pt x="9016700" y="1747637"/>
                  <a:pt x="9860422" y="1767515"/>
                </a:cubicBezTo>
                <a:cubicBezTo>
                  <a:pt x="10704144" y="1787393"/>
                  <a:pt x="9643970" y="1723341"/>
                  <a:pt x="9767657" y="1913289"/>
                </a:cubicBezTo>
                <a:cubicBezTo>
                  <a:pt x="9891344" y="2103237"/>
                  <a:pt x="10582666" y="2657620"/>
                  <a:pt x="10602544" y="2907202"/>
                </a:cubicBezTo>
                <a:cubicBezTo>
                  <a:pt x="10622422" y="3156784"/>
                  <a:pt x="10441309" y="3331271"/>
                  <a:pt x="9886926" y="3410784"/>
                </a:cubicBezTo>
                <a:cubicBezTo>
                  <a:pt x="9332543" y="3490297"/>
                  <a:pt x="7782039" y="3382071"/>
                  <a:pt x="7276248" y="3384280"/>
                </a:cubicBezTo>
                <a:cubicBezTo>
                  <a:pt x="6770457" y="3386489"/>
                  <a:pt x="6852179" y="3424036"/>
                  <a:pt x="6852179" y="3424036"/>
                </a:cubicBezTo>
                <a:cubicBezTo>
                  <a:pt x="5800840" y="3419619"/>
                  <a:pt x="1842856" y="3419619"/>
                  <a:pt x="968213" y="3357776"/>
                </a:cubicBezTo>
                <a:cubicBezTo>
                  <a:pt x="93570" y="3295933"/>
                  <a:pt x="1648492" y="3282680"/>
                  <a:pt x="1604318" y="3052976"/>
                </a:cubicBezTo>
                <a:cubicBezTo>
                  <a:pt x="1560144" y="2823272"/>
                  <a:pt x="842318" y="2211463"/>
                  <a:pt x="703170" y="1979550"/>
                </a:cubicBezTo>
                <a:cubicBezTo>
                  <a:pt x="564022" y="1747637"/>
                  <a:pt x="857779" y="1975132"/>
                  <a:pt x="769431" y="1661497"/>
                </a:cubicBezTo>
                <a:cubicBezTo>
                  <a:pt x="681083" y="1347862"/>
                  <a:pt x="212840" y="336280"/>
                  <a:pt x="159831" y="11099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3284B11E-246B-A31C-C4D7-ED7244324165}"/>
              </a:ext>
            </a:extLst>
          </p:cNvPr>
          <p:cNvSpPr/>
          <p:nvPr/>
        </p:nvSpPr>
        <p:spPr>
          <a:xfrm>
            <a:off x="532517" y="8625536"/>
            <a:ext cx="951732" cy="1141830"/>
          </a:xfrm>
          <a:custGeom>
            <a:avLst/>
            <a:gdLst>
              <a:gd name="connsiteX0" fmla="*/ 10822 w 951732"/>
              <a:gd name="connsiteY0" fmla="*/ 1629 h 1141830"/>
              <a:gd name="connsiteX1" fmla="*/ 752944 w 951732"/>
              <a:gd name="connsiteY1" fmla="*/ 306429 h 1141830"/>
              <a:gd name="connsiteX2" fmla="*/ 474648 w 951732"/>
              <a:gd name="connsiteY2" fmla="*/ 332934 h 1141830"/>
              <a:gd name="connsiteX3" fmla="*/ 779448 w 951732"/>
              <a:gd name="connsiteY3" fmla="*/ 584725 h 1141830"/>
              <a:gd name="connsiteX4" fmla="*/ 368631 w 951732"/>
              <a:gd name="connsiteY4" fmla="*/ 611229 h 1141830"/>
              <a:gd name="connsiteX5" fmla="*/ 951726 w 951732"/>
              <a:gd name="connsiteY5" fmla="*/ 929281 h 1141830"/>
              <a:gd name="connsiteX6" fmla="*/ 355379 w 951732"/>
              <a:gd name="connsiteY6" fmla="*/ 783507 h 1141830"/>
              <a:gd name="connsiteX7" fmla="*/ 580666 w 951732"/>
              <a:gd name="connsiteY7" fmla="*/ 1141316 h 1141830"/>
              <a:gd name="connsiteX8" fmla="*/ 527657 w 951732"/>
              <a:gd name="connsiteY8" fmla="*/ 690742 h 1141830"/>
              <a:gd name="connsiteX9" fmla="*/ 792700 w 951732"/>
              <a:gd name="connsiteY9" fmla="*/ 240168 h 1141830"/>
              <a:gd name="connsiteX10" fmla="*/ 342126 w 951732"/>
              <a:gd name="connsiteY10" fmla="*/ 187160 h 1141830"/>
              <a:gd name="connsiteX11" fmla="*/ 10822 w 951732"/>
              <a:gd name="connsiteY11" fmla="*/ 1629 h 114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732" h="1141830">
                <a:moveTo>
                  <a:pt x="10822" y="1629"/>
                </a:moveTo>
                <a:cubicBezTo>
                  <a:pt x="79292" y="21507"/>
                  <a:pt x="675640" y="251212"/>
                  <a:pt x="752944" y="306429"/>
                </a:cubicBezTo>
                <a:cubicBezTo>
                  <a:pt x="830248" y="361646"/>
                  <a:pt x="470231" y="286551"/>
                  <a:pt x="474648" y="332934"/>
                </a:cubicBezTo>
                <a:cubicBezTo>
                  <a:pt x="479065" y="379317"/>
                  <a:pt x="797117" y="538343"/>
                  <a:pt x="779448" y="584725"/>
                </a:cubicBezTo>
                <a:cubicBezTo>
                  <a:pt x="761779" y="631107"/>
                  <a:pt x="339918" y="553803"/>
                  <a:pt x="368631" y="611229"/>
                </a:cubicBezTo>
                <a:cubicBezTo>
                  <a:pt x="397344" y="668655"/>
                  <a:pt x="953935" y="900568"/>
                  <a:pt x="951726" y="929281"/>
                </a:cubicBezTo>
                <a:cubicBezTo>
                  <a:pt x="949517" y="957994"/>
                  <a:pt x="417222" y="748168"/>
                  <a:pt x="355379" y="783507"/>
                </a:cubicBezTo>
                <a:cubicBezTo>
                  <a:pt x="293536" y="818846"/>
                  <a:pt x="551953" y="1156777"/>
                  <a:pt x="580666" y="1141316"/>
                </a:cubicBezTo>
                <a:cubicBezTo>
                  <a:pt x="609379" y="1125855"/>
                  <a:pt x="492318" y="840933"/>
                  <a:pt x="527657" y="690742"/>
                </a:cubicBezTo>
                <a:cubicBezTo>
                  <a:pt x="562996" y="540551"/>
                  <a:pt x="823622" y="324098"/>
                  <a:pt x="792700" y="240168"/>
                </a:cubicBezTo>
                <a:cubicBezTo>
                  <a:pt x="761778" y="156238"/>
                  <a:pt x="468022" y="224708"/>
                  <a:pt x="342126" y="187160"/>
                </a:cubicBezTo>
                <a:cubicBezTo>
                  <a:pt x="216230" y="149612"/>
                  <a:pt x="-57648" y="-18249"/>
                  <a:pt x="10822" y="1629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EE22E32F-34D5-FB64-7F61-ECE89B148244}"/>
              </a:ext>
            </a:extLst>
          </p:cNvPr>
          <p:cNvSpPr/>
          <p:nvPr/>
        </p:nvSpPr>
        <p:spPr>
          <a:xfrm>
            <a:off x="2669776" y="9772436"/>
            <a:ext cx="870475" cy="427354"/>
          </a:xfrm>
          <a:custGeom>
            <a:avLst/>
            <a:gdLst>
              <a:gd name="connsiteX0" fmla="*/ 399 w 870475"/>
              <a:gd name="connsiteY0" fmla="*/ 66889 h 427354"/>
              <a:gd name="connsiteX1" fmla="*/ 562374 w 870475"/>
              <a:gd name="connsiteY1" fmla="*/ 85939 h 427354"/>
              <a:gd name="connsiteX2" fmla="*/ 502049 w 870475"/>
              <a:gd name="connsiteY2" fmla="*/ 143089 h 427354"/>
              <a:gd name="connsiteX3" fmla="*/ 482999 w 870475"/>
              <a:gd name="connsiteY3" fmla="*/ 336764 h 427354"/>
              <a:gd name="connsiteX4" fmla="*/ 533799 w 870475"/>
              <a:gd name="connsiteY4" fmla="*/ 298664 h 427354"/>
              <a:gd name="connsiteX5" fmla="*/ 556024 w 870475"/>
              <a:gd name="connsiteY5" fmla="*/ 425664 h 427354"/>
              <a:gd name="connsiteX6" fmla="*/ 565549 w 870475"/>
              <a:gd name="connsiteY6" fmla="*/ 362164 h 427354"/>
              <a:gd name="connsiteX7" fmla="*/ 765574 w 870475"/>
              <a:gd name="connsiteY7" fmla="*/ 228814 h 427354"/>
              <a:gd name="connsiteX8" fmla="*/ 870349 w 870475"/>
              <a:gd name="connsiteY8" fmla="*/ 133564 h 427354"/>
              <a:gd name="connsiteX9" fmla="*/ 746524 w 870475"/>
              <a:gd name="connsiteY9" fmla="*/ 95464 h 427354"/>
              <a:gd name="connsiteX10" fmla="*/ 819549 w 870475"/>
              <a:gd name="connsiteY10" fmla="*/ 168489 h 427354"/>
              <a:gd name="connsiteX11" fmla="*/ 587774 w 870475"/>
              <a:gd name="connsiteY11" fmla="*/ 289139 h 427354"/>
              <a:gd name="connsiteX12" fmla="*/ 600474 w 870475"/>
              <a:gd name="connsiteY12" fmla="*/ 158964 h 427354"/>
              <a:gd name="connsiteX13" fmla="*/ 635399 w 870475"/>
              <a:gd name="connsiteY13" fmla="*/ 254214 h 427354"/>
              <a:gd name="connsiteX14" fmla="*/ 514749 w 870475"/>
              <a:gd name="connsiteY14" fmla="*/ 266914 h 427354"/>
              <a:gd name="connsiteX15" fmla="*/ 454424 w 870475"/>
              <a:gd name="connsiteY15" fmla="*/ 212939 h 427354"/>
              <a:gd name="connsiteX16" fmla="*/ 562374 w 870475"/>
              <a:gd name="connsiteY16" fmla="*/ 92289 h 427354"/>
              <a:gd name="connsiteX17" fmla="*/ 305199 w 870475"/>
              <a:gd name="connsiteY17" fmla="*/ 214 h 427354"/>
              <a:gd name="connsiteX18" fmla="*/ 470299 w 870475"/>
              <a:gd name="connsiteY18" fmla="*/ 66889 h 427354"/>
              <a:gd name="connsiteX19" fmla="*/ 399 w 870475"/>
              <a:gd name="connsiteY19" fmla="*/ 66889 h 4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0475" h="427354">
                <a:moveTo>
                  <a:pt x="399" y="66889"/>
                </a:moveTo>
                <a:cubicBezTo>
                  <a:pt x="15745" y="70064"/>
                  <a:pt x="478766" y="73239"/>
                  <a:pt x="562374" y="85939"/>
                </a:cubicBezTo>
                <a:cubicBezTo>
                  <a:pt x="645982" y="98639"/>
                  <a:pt x="515278" y="101285"/>
                  <a:pt x="502049" y="143089"/>
                </a:cubicBezTo>
                <a:cubicBezTo>
                  <a:pt x="488820" y="184893"/>
                  <a:pt x="477707" y="310835"/>
                  <a:pt x="482999" y="336764"/>
                </a:cubicBezTo>
                <a:cubicBezTo>
                  <a:pt x="488291" y="362693"/>
                  <a:pt x="521628" y="283847"/>
                  <a:pt x="533799" y="298664"/>
                </a:cubicBezTo>
                <a:cubicBezTo>
                  <a:pt x="545970" y="313481"/>
                  <a:pt x="550732" y="415081"/>
                  <a:pt x="556024" y="425664"/>
                </a:cubicBezTo>
                <a:cubicBezTo>
                  <a:pt x="561316" y="436247"/>
                  <a:pt x="530624" y="394972"/>
                  <a:pt x="565549" y="362164"/>
                </a:cubicBezTo>
                <a:cubicBezTo>
                  <a:pt x="600474" y="329356"/>
                  <a:pt x="714774" y="266914"/>
                  <a:pt x="765574" y="228814"/>
                </a:cubicBezTo>
                <a:cubicBezTo>
                  <a:pt x="816374" y="190714"/>
                  <a:pt x="873524" y="155789"/>
                  <a:pt x="870349" y="133564"/>
                </a:cubicBezTo>
                <a:cubicBezTo>
                  <a:pt x="867174" y="111339"/>
                  <a:pt x="754991" y="89643"/>
                  <a:pt x="746524" y="95464"/>
                </a:cubicBezTo>
                <a:cubicBezTo>
                  <a:pt x="738057" y="101285"/>
                  <a:pt x="846007" y="136210"/>
                  <a:pt x="819549" y="168489"/>
                </a:cubicBezTo>
                <a:cubicBezTo>
                  <a:pt x="793091" y="200768"/>
                  <a:pt x="624286" y="290726"/>
                  <a:pt x="587774" y="289139"/>
                </a:cubicBezTo>
                <a:cubicBezTo>
                  <a:pt x="551262" y="287552"/>
                  <a:pt x="592537" y="164785"/>
                  <a:pt x="600474" y="158964"/>
                </a:cubicBezTo>
                <a:cubicBezTo>
                  <a:pt x="608411" y="153143"/>
                  <a:pt x="649687" y="236222"/>
                  <a:pt x="635399" y="254214"/>
                </a:cubicBezTo>
                <a:cubicBezTo>
                  <a:pt x="621111" y="272206"/>
                  <a:pt x="544911" y="273793"/>
                  <a:pt x="514749" y="266914"/>
                </a:cubicBezTo>
                <a:cubicBezTo>
                  <a:pt x="484587" y="260035"/>
                  <a:pt x="446487" y="242043"/>
                  <a:pt x="454424" y="212939"/>
                </a:cubicBezTo>
                <a:cubicBezTo>
                  <a:pt x="462361" y="183835"/>
                  <a:pt x="587245" y="127743"/>
                  <a:pt x="562374" y="92289"/>
                </a:cubicBezTo>
                <a:cubicBezTo>
                  <a:pt x="537503" y="56835"/>
                  <a:pt x="320545" y="4447"/>
                  <a:pt x="305199" y="214"/>
                </a:cubicBezTo>
                <a:cubicBezTo>
                  <a:pt x="289853" y="-4019"/>
                  <a:pt x="523745" y="55776"/>
                  <a:pt x="470299" y="66889"/>
                </a:cubicBezTo>
                <a:cubicBezTo>
                  <a:pt x="416853" y="78002"/>
                  <a:pt x="-14947" y="63714"/>
                  <a:pt x="399" y="66889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4461A6D0-14A0-A48D-565C-718BE4DF5B3D}"/>
              </a:ext>
            </a:extLst>
          </p:cNvPr>
          <p:cNvSpPr/>
          <p:nvPr/>
        </p:nvSpPr>
        <p:spPr>
          <a:xfrm>
            <a:off x="2370699" y="9990960"/>
            <a:ext cx="1178275" cy="257098"/>
          </a:xfrm>
          <a:custGeom>
            <a:avLst/>
            <a:gdLst>
              <a:gd name="connsiteX0" fmla="*/ 4201 w 1178275"/>
              <a:gd name="connsiteY0" fmla="*/ 96015 h 257098"/>
              <a:gd name="connsiteX1" fmla="*/ 826526 w 1178275"/>
              <a:gd name="connsiteY1" fmla="*/ 108715 h 257098"/>
              <a:gd name="connsiteX2" fmla="*/ 753501 w 1178275"/>
              <a:gd name="connsiteY2" fmla="*/ 149990 h 257098"/>
              <a:gd name="connsiteX3" fmla="*/ 880501 w 1178275"/>
              <a:gd name="connsiteY3" fmla="*/ 203965 h 257098"/>
              <a:gd name="connsiteX4" fmla="*/ 890026 w 1178275"/>
              <a:gd name="connsiteY4" fmla="*/ 254765 h 257098"/>
              <a:gd name="connsiteX5" fmla="*/ 1067826 w 1178275"/>
              <a:gd name="connsiteY5" fmla="*/ 124590 h 257098"/>
              <a:gd name="connsiteX6" fmla="*/ 1172601 w 1178275"/>
              <a:gd name="connsiteY6" fmla="*/ 765 h 257098"/>
              <a:gd name="connsiteX7" fmla="*/ 896376 w 1178275"/>
              <a:gd name="connsiteY7" fmla="*/ 184915 h 257098"/>
              <a:gd name="connsiteX8" fmla="*/ 686826 w 1178275"/>
              <a:gd name="connsiteY8" fmla="*/ 181740 h 257098"/>
              <a:gd name="connsiteX9" fmla="*/ 763026 w 1178275"/>
              <a:gd name="connsiteY9" fmla="*/ 130940 h 257098"/>
              <a:gd name="connsiteX10" fmla="*/ 223276 w 1178275"/>
              <a:gd name="connsiteY10" fmla="*/ 121415 h 257098"/>
              <a:gd name="connsiteX11" fmla="*/ 493151 w 1178275"/>
              <a:gd name="connsiteY11" fmla="*/ 70615 h 257098"/>
              <a:gd name="connsiteX12" fmla="*/ 4201 w 1178275"/>
              <a:gd name="connsiteY12" fmla="*/ 96015 h 2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8275" h="257098">
                <a:moveTo>
                  <a:pt x="4201" y="96015"/>
                </a:moveTo>
                <a:cubicBezTo>
                  <a:pt x="59763" y="102365"/>
                  <a:pt x="701643" y="99719"/>
                  <a:pt x="826526" y="108715"/>
                </a:cubicBezTo>
                <a:cubicBezTo>
                  <a:pt x="951409" y="117711"/>
                  <a:pt x="744505" y="134115"/>
                  <a:pt x="753501" y="149990"/>
                </a:cubicBezTo>
                <a:cubicBezTo>
                  <a:pt x="762497" y="165865"/>
                  <a:pt x="857747" y="186503"/>
                  <a:pt x="880501" y="203965"/>
                </a:cubicBezTo>
                <a:cubicBezTo>
                  <a:pt x="903255" y="221428"/>
                  <a:pt x="858805" y="267994"/>
                  <a:pt x="890026" y="254765"/>
                </a:cubicBezTo>
                <a:cubicBezTo>
                  <a:pt x="921247" y="241536"/>
                  <a:pt x="1020730" y="166923"/>
                  <a:pt x="1067826" y="124590"/>
                </a:cubicBezTo>
                <a:cubicBezTo>
                  <a:pt x="1114922" y="82257"/>
                  <a:pt x="1201176" y="-9289"/>
                  <a:pt x="1172601" y="765"/>
                </a:cubicBezTo>
                <a:cubicBezTo>
                  <a:pt x="1144026" y="10819"/>
                  <a:pt x="977338" y="154753"/>
                  <a:pt x="896376" y="184915"/>
                </a:cubicBezTo>
                <a:cubicBezTo>
                  <a:pt x="815414" y="215077"/>
                  <a:pt x="709051" y="190736"/>
                  <a:pt x="686826" y="181740"/>
                </a:cubicBezTo>
                <a:cubicBezTo>
                  <a:pt x="664601" y="172744"/>
                  <a:pt x="840284" y="140994"/>
                  <a:pt x="763026" y="130940"/>
                </a:cubicBezTo>
                <a:cubicBezTo>
                  <a:pt x="685768" y="120886"/>
                  <a:pt x="268255" y="131469"/>
                  <a:pt x="223276" y="121415"/>
                </a:cubicBezTo>
                <a:cubicBezTo>
                  <a:pt x="178297" y="111361"/>
                  <a:pt x="524372" y="76965"/>
                  <a:pt x="493151" y="70615"/>
                </a:cubicBezTo>
                <a:cubicBezTo>
                  <a:pt x="461930" y="64265"/>
                  <a:pt x="-51361" y="89665"/>
                  <a:pt x="4201" y="96015"/>
                </a:cubicBezTo>
                <a:close/>
              </a:path>
            </a:pathLst>
          </a:cu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CC53307-C6EA-DE59-2F27-24973870AC65}"/>
              </a:ext>
            </a:extLst>
          </p:cNvPr>
          <p:cNvSpPr/>
          <p:nvPr/>
        </p:nvSpPr>
        <p:spPr>
          <a:xfrm>
            <a:off x="1374754" y="9459225"/>
            <a:ext cx="1248900" cy="741343"/>
          </a:xfrm>
          <a:custGeom>
            <a:avLst/>
            <a:gdLst>
              <a:gd name="connsiteX0" fmla="*/ 612796 w 1248900"/>
              <a:gd name="connsiteY0" fmla="*/ 2275 h 741343"/>
              <a:gd name="connsiteX1" fmla="*/ 1231921 w 1248900"/>
              <a:gd name="connsiteY1" fmla="*/ 237225 h 741343"/>
              <a:gd name="connsiteX2" fmla="*/ 1063646 w 1248900"/>
              <a:gd name="connsiteY2" fmla="*/ 402325 h 741343"/>
              <a:gd name="connsiteX3" fmla="*/ 946171 w 1248900"/>
              <a:gd name="connsiteY3" fmla="*/ 557900 h 741343"/>
              <a:gd name="connsiteX4" fmla="*/ 1171596 w 1248900"/>
              <a:gd name="connsiteY4" fmla="*/ 732525 h 741343"/>
              <a:gd name="connsiteX5" fmla="*/ 908071 w 1248900"/>
              <a:gd name="connsiteY5" fmla="*/ 700775 h 741343"/>
              <a:gd name="connsiteX6" fmla="*/ 606446 w 1248900"/>
              <a:gd name="connsiteY6" fmla="*/ 573775 h 741343"/>
              <a:gd name="connsiteX7" fmla="*/ 381021 w 1248900"/>
              <a:gd name="connsiteY7" fmla="*/ 440425 h 741343"/>
              <a:gd name="connsiteX8" fmla="*/ 742971 w 1248900"/>
              <a:gd name="connsiteY8" fmla="*/ 672200 h 741343"/>
              <a:gd name="connsiteX9" fmla="*/ 358796 w 1248900"/>
              <a:gd name="connsiteY9" fmla="*/ 684900 h 741343"/>
              <a:gd name="connsiteX10" fmla="*/ 21 w 1248900"/>
              <a:gd name="connsiteY10" fmla="*/ 478525 h 741343"/>
              <a:gd name="connsiteX11" fmla="*/ 374671 w 1248900"/>
              <a:gd name="connsiteY11" fmla="*/ 227700 h 741343"/>
              <a:gd name="connsiteX12" fmla="*/ 285771 w 1248900"/>
              <a:gd name="connsiteY12" fmla="*/ 218175 h 741343"/>
              <a:gd name="connsiteX13" fmla="*/ 679471 w 1248900"/>
              <a:gd name="connsiteY13" fmla="*/ 122925 h 741343"/>
              <a:gd name="connsiteX14" fmla="*/ 612796 w 1248900"/>
              <a:gd name="connsiteY14" fmla="*/ 2275 h 7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8900" h="741343">
                <a:moveTo>
                  <a:pt x="612796" y="2275"/>
                </a:moveTo>
                <a:cubicBezTo>
                  <a:pt x="704871" y="21325"/>
                  <a:pt x="1156779" y="170550"/>
                  <a:pt x="1231921" y="237225"/>
                </a:cubicBezTo>
                <a:cubicBezTo>
                  <a:pt x="1307063" y="303900"/>
                  <a:pt x="1111271" y="348879"/>
                  <a:pt x="1063646" y="402325"/>
                </a:cubicBezTo>
                <a:cubicBezTo>
                  <a:pt x="1016021" y="455771"/>
                  <a:pt x="928179" y="502867"/>
                  <a:pt x="946171" y="557900"/>
                </a:cubicBezTo>
                <a:cubicBezTo>
                  <a:pt x="964163" y="612933"/>
                  <a:pt x="1177946" y="708713"/>
                  <a:pt x="1171596" y="732525"/>
                </a:cubicBezTo>
                <a:cubicBezTo>
                  <a:pt x="1165246" y="756337"/>
                  <a:pt x="1002263" y="727233"/>
                  <a:pt x="908071" y="700775"/>
                </a:cubicBezTo>
                <a:cubicBezTo>
                  <a:pt x="813879" y="674317"/>
                  <a:pt x="694288" y="617167"/>
                  <a:pt x="606446" y="573775"/>
                </a:cubicBezTo>
                <a:cubicBezTo>
                  <a:pt x="518604" y="530383"/>
                  <a:pt x="358267" y="424021"/>
                  <a:pt x="381021" y="440425"/>
                </a:cubicBezTo>
                <a:cubicBezTo>
                  <a:pt x="403775" y="456829"/>
                  <a:pt x="746675" y="631454"/>
                  <a:pt x="742971" y="672200"/>
                </a:cubicBezTo>
                <a:cubicBezTo>
                  <a:pt x="739267" y="712946"/>
                  <a:pt x="482621" y="717179"/>
                  <a:pt x="358796" y="684900"/>
                </a:cubicBezTo>
                <a:cubicBezTo>
                  <a:pt x="234971" y="652621"/>
                  <a:pt x="-2625" y="554725"/>
                  <a:pt x="21" y="478525"/>
                </a:cubicBezTo>
                <a:cubicBezTo>
                  <a:pt x="2667" y="402325"/>
                  <a:pt x="327046" y="271092"/>
                  <a:pt x="374671" y="227700"/>
                </a:cubicBezTo>
                <a:cubicBezTo>
                  <a:pt x="422296" y="184308"/>
                  <a:pt x="234971" y="235637"/>
                  <a:pt x="285771" y="218175"/>
                </a:cubicBezTo>
                <a:cubicBezTo>
                  <a:pt x="336571" y="200713"/>
                  <a:pt x="621792" y="156792"/>
                  <a:pt x="679471" y="122925"/>
                </a:cubicBezTo>
                <a:cubicBezTo>
                  <a:pt x="737150" y="89058"/>
                  <a:pt x="520721" y="-16775"/>
                  <a:pt x="612796" y="227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B943D632-EB44-4D1B-80DA-A36973BA5A0E}"/>
              </a:ext>
            </a:extLst>
          </p:cNvPr>
          <p:cNvSpPr/>
          <p:nvPr/>
        </p:nvSpPr>
        <p:spPr>
          <a:xfrm>
            <a:off x="4659256" y="5703089"/>
            <a:ext cx="847019" cy="4385418"/>
          </a:xfrm>
          <a:custGeom>
            <a:avLst/>
            <a:gdLst>
              <a:gd name="connsiteX0" fmla="*/ 220752 w 847019"/>
              <a:gd name="connsiteY0" fmla="*/ 149071 h 4385418"/>
              <a:gd name="connsiteX1" fmla="*/ 163001 w 847019"/>
              <a:gd name="connsiteY1" fmla="*/ 428204 h 4385418"/>
              <a:gd name="connsiteX2" fmla="*/ 18622 w 847019"/>
              <a:gd name="connsiteY2" fmla="*/ 3845172 h 4385418"/>
              <a:gd name="connsiteX3" fmla="*/ 18622 w 847019"/>
              <a:gd name="connsiteY3" fmla="*/ 4374562 h 4385418"/>
              <a:gd name="connsiteX4" fmla="*/ 76373 w 847019"/>
              <a:gd name="connsiteY4" fmla="*/ 3979926 h 4385418"/>
              <a:gd name="connsiteX5" fmla="*/ 827144 w 847019"/>
              <a:gd name="connsiteY5" fmla="*/ 1689113 h 4385418"/>
              <a:gd name="connsiteX6" fmla="*/ 605763 w 847019"/>
              <a:gd name="connsiteY6" fmla="*/ 2391757 h 4385418"/>
              <a:gd name="connsiteX7" fmla="*/ 345881 w 847019"/>
              <a:gd name="connsiteY7" fmla="*/ 1053846 h 4385418"/>
              <a:gd name="connsiteX8" fmla="*/ 326630 w 847019"/>
              <a:gd name="connsiteY8" fmla="*/ 1332978 h 4385418"/>
              <a:gd name="connsiteX9" fmla="*/ 220752 w 847019"/>
              <a:gd name="connsiteY9" fmla="*/ 149071 h 43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019" h="4385418">
                <a:moveTo>
                  <a:pt x="220752" y="149071"/>
                </a:moveTo>
                <a:cubicBezTo>
                  <a:pt x="193480" y="-1725"/>
                  <a:pt x="196689" y="-187813"/>
                  <a:pt x="163001" y="428204"/>
                </a:cubicBezTo>
                <a:cubicBezTo>
                  <a:pt x="129313" y="1044221"/>
                  <a:pt x="42685" y="3187446"/>
                  <a:pt x="18622" y="3845172"/>
                </a:cubicBezTo>
                <a:cubicBezTo>
                  <a:pt x="-5441" y="4502898"/>
                  <a:pt x="8997" y="4352103"/>
                  <a:pt x="18622" y="4374562"/>
                </a:cubicBezTo>
                <a:cubicBezTo>
                  <a:pt x="28247" y="4397021"/>
                  <a:pt x="-58381" y="4427501"/>
                  <a:pt x="76373" y="3979926"/>
                </a:cubicBezTo>
                <a:cubicBezTo>
                  <a:pt x="211127" y="3532351"/>
                  <a:pt x="738912" y="1953808"/>
                  <a:pt x="827144" y="1689113"/>
                </a:cubicBezTo>
                <a:cubicBezTo>
                  <a:pt x="915376" y="1424418"/>
                  <a:pt x="685973" y="2497635"/>
                  <a:pt x="605763" y="2391757"/>
                </a:cubicBezTo>
                <a:cubicBezTo>
                  <a:pt x="525553" y="2285879"/>
                  <a:pt x="392403" y="1230309"/>
                  <a:pt x="345881" y="1053846"/>
                </a:cubicBezTo>
                <a:cubicBezTo>
                  <a:pt x="299359" y="877383"/>
                  <a:pt x="345881" y="1483774"/>
                  <a:pt x="326630" y="1332978"/>
                </a:cubicBezTo>
                <a:cubicBezTo>
                  <a:pt x="307379" y="1182182"/>
                  <a:pt x="248024" y="299867"/>
                  <a:pt x="220752" y="14907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DE825235-199F-622D-3225-F7678ED61D27}"/>
              </a:ext>
            </a:extLst>
          </p:cNvPr>
          <p:cNvSpPr/>
          <p:nvPr/>
        </p:nvSpPr>
        <p:spPr>
          <a:xfrm>
            <a:off x="2184935" y="9749810"/>
            <a:ext cx="1745411" cy="505078"/>
          </a:xfrm>
          <a:custGeom>
            <a:avLst/>
            <a:gdLst>
              <a:gd name="connsiteX0" fmla="*/ 0 w 1745411"/>
              <a:gd name="connsiteY0" fmla="*/ 424093 h 505078"/>
              <a:gd name="connsiteX1" fmla="*/ 404261 w 1745411"/>
              <a:gd name="connsiteY1" fmla="*/ 87209 h 505078"/>
              <a:gd name="connsiteX2" fmla="*/ 182880 w 1745411"/>
              <a:gd name="connsiteY2" fmla="*/ 106459 h 505078"/>
              <a:gd name="connsiteX3" fmla="*/ 962526 w 1745411"/>
              <a:gd name="connsiteY3" fmla="*/ 582 h 505078"/>
              <a:gd name="connsiteX4" fmla="*/ 1655545 w 1745411"/>
              <a:gd name="connsiteY4" fmla="*/ 67958 h 505078"/>
              <a:gd name="connsiteX5" fmla="*/ 1645920 w 1745411"/>
              <a:gd name="connsiteY5" fmla="*/ 154586 h 505078"/>
              <a:gd name="connsiteX6" fmla="*/ 1732547 w 1745411"/>
              <a:gd name="connsiteY6" fmla="*/ 154586 h 505078"/>
              <a:gd name="connsiteX7" fmla="*/ 1328286 w 1745411"/>
              <a:gd name="connsiteY7" fmla="*/ 318215 h 505078"/>
              <a:gd name="connsiteX8" fmla="*/ 1270534 w 1745411"/>
              <a:gd name="connsiteY8" fmla="*/ 443344 h 505078"/>
              <a:gd name="connsiteX9" fmla="*/ 1010652 w 1745411"/>
              <a:gd name="connsiteY9" fmla="*/ 501095 h 505078"/>
              <a:gd name="connsiteX10" fmla="*/ 1241659 w 1745411"/>
              <a:gd name="connsiteY10" fmla="*/ 337466 h 505078"/>
              <a:gd name="connsiteX11" fmla="*/ 567890 w 1745411"/>
              <a:gd name="connsiteY11" fmla="*/ 202712 h 505078"/>
              <a:gd name="connsiteX12" fmla="*/ 1049153 w 1745411"/>
              <a:gd name="connsiteY12" fmla="*/ 375967 h 505078"/>
              <a:gd name="connsiteX13" fmla="*/ 770021 w 1745411"/>
              <a:gd name="connsiteY13" fmla="*/ 385592 h 505078"/>
              <a:gd name="connsiteX14" fmla="*/ 0 w 1745411"/>
              <a:gd name="connsiteY14" fmla="*/ 424093 h 50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5411" h="505078">
                <a:moveTo>
                  <a:pt x="0" y="424093"/>
                </a:moveTo>
                <a:cubicBezTo>
                  <a:pt x="186890" y="282120"/>
                  <a:pt x="373781" y="140148"/>
                  <a:pt x="404261" y="87209"/>
                </a:cubicBezTo>
                <a:cubicBezTo>
                  <a:pt x="434741" y="34270"/>
                  <a:pt x="89836" y="120897"/>
                  <a:pt x="182880" y="106459"/>
                </a:cubicBezTo>
                <a:cubicBezTo>
                  <a:pt x="275924" y="92021"/>
                  <a:pt x="717082" y="6999"/>
                  <a:pt x="962526" y="582"/>
                </a:cubicBezTo>
                <a:cubicBezTo>
                  <a:pt x="1207970" y="-5835"/>
                  <a:pt x="1541646" y="42291"/>
                  <a:pt x="1655545" y="67958"/>
                </a:cubicBezTo>
                <a:cubicBezTo>
                  <a:pt x="1769444" y="93625"/>
                  <a:pt x="1633086" y="140148"/>
                  <a:pt x="1645920" y="154586"/>
                </a:cubicBezTo>
                <a:cubicBezTo>
                  <a:pt x="1658754" y="169024"/>
                  <a:pt x="1785486" y="127315"/>
                  <a:pt x="1732547" y="154586"/>
                </a:cubicBezTo>
                <a:cubicBezTo>
                  <a:pt x="1679608" y="181857"/>
                  <a:pt x="1405288" y="270089"/>
                  <a:pt x="1328286" y="318215"/>
                </a:cubicBezTo>
                <a:cubicBezTo>
                  <a:pt x="1251284" y="366341"/>
                  <a:pt x="1323473" y="412864"/>
                  <a:pt x="1270534" y="443344"/>
                </a:cubicBezTo>
                <a:cubicBezTo>
                  <a:pt x="1217595" y="473824"/>
                  <a:pt x="1015465" y="518741"/>
                  <a:pt x="1010652" y="501095"/>
                </a:cubicBezTo>
                <a:cubicBezTo>
                  <a:pt x="1005840" y="483449"/>
                  <a:pt x="1315453" y="387196"/>
                  <a:pt x="1241659" y="337466"/>
                </a:cubicBezTo>
                <a:cubicBezTo>
                  <a:pt x="1167865" y="287735"/>
                  <a:pt x="599974" y="196295"/>
                  <a:pt x="567890" y="202712"/>
                </a:cubicBezTo>
                <a:cubicBezTo>
                  <a:pt x="535806" y="209129"/>
                  <a:pt x="1015465" y="345487"/>
                  <a:pt x="1049153" y="375967"/>
                </a:cubicBezTo>
                <a:cubicBezTo>
                  <a:pt x="1082841" y="406447"/>
                  <a:pt x="770021" y="385592"/>
                  <a:pt x="770021" y="385592"/>
                </a:cubicBezTo>
                <a:lnTo>
                  <a:pt x="0" y="424093"/>
                </a:ln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1482478-BFBA-53F9-BABF-8A65B102107D}"/>
              </a:ext>
            </a:extLst>
          </p:cNvPr>
          <p:cNvSpPr/>
          <p:nvPr/>
        </p:nvSpPr>
        <p:spPr>
          <a:xfrm>
            <a:off x="2280521" y="9911181"/>
            <a:ext cx="1572706" cy="407966"/>
          </a:xfrm>
          <a:custGeom>
            <a:avLst/>
            <a:gdLst>
              <a:gd name="connsiteX0" fmla="*/ 29542 w 1572706"/>
              <a:gd name="connsiteY0" fmla="*/ 147219 h 407966"/>
              <a:gd name="connsiteX1" fmla="*/ 857315 w 1572706"/>
              <a:gd name="connsiteY1" fmla="*/ 2840 h 407966"/>
              <a:gd name="connsiteX2" fmla="*/ 1569584 w 1572706"/>
              <a:gd name="connsiteY2" fmla="*/ 70217 h 407966"/>
              <a:gd name="connsiteX3" fmla="*/ 1117197 w 1572706"/>
              <a:gd name="connsiteY3" fmla="*/ 291598 h 407966"/>
              <a:gd name="connsiteX4" fmla="*/ 1117197 w 1572706"/>
              <a:gd name="connsiteY4" fmla="*/ 407101 h 407966"/>
              <a:gd name="connsiteX5" fmla="*/ 395302 w 1572706"/>
              <a:gd name="connsiteY5" fmla="*/ 339724 h 407966"/>
              <a:gd name="connsiteX6" fmla="*/ 666 w 1572706"/>
              <a:gd name="connsiteY6" fmla="*/ 253097 h 407966"/>
              <a:gd name="connsiteX7" fmla="*/ 481930 w 1572706"/>
              <a:gd name="connsiteY7" fmla="*/ 253097 h 407966"/>
              <a:gd name="connsiteX8" fmla="*/ 29542 w 1572706"/>
              <a:gd name="connsiteY8" fmla="*/ 147219 h 40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706" h="407966">
                <a:moveTo>
                  <a:pt x="29542" y="147219"/>
                </a:moveTo>
                <a:cubicBezTo>
                  <a:pt x="92106" y="105510"/>
                  <a:pt x="600642" y="15674"/>
                  <a:pt x="857315" y="2840"/>
                </a:cubicBezTo>
                <a:cubicBezTo>
                  <a:pt x="1113988" y="-9994"/>
                  <a:pt x="1526270" y="22091"/>
                  <a:pt x="1569584" y="70217"/>
                </a:cubicBezTo>
                <a:cubicBezTo>
                  <a:pt x="1612898" y="118343"/>
                  <a:pt x="1192595" y="235451"/>
                  <a:pt x="1117197" y="291598"/>
                </a:cubicBezTo>
                <a:cubicBezTo>
                  <a:pt x="1041799" y="347745"/>
                  <a:pt x="1237513" y="399080"/>
                  <a:pt x="1117197" y="407101"/>
                </a:cubicBezTo>
                <a:cubicBezTo>
                  <a:pt x="996881" y="415122"/>
                  <a:pt x="581390" y="365391"/>
                  <a:pt x="395302" y="339724"/>
                </a:cubicBezTo>
                <a:cubicBezTo>
                  <a:pt x="209214" y="314057"/>
                  <a:pt x="-13772" y="267535"/>
                  <a:pt x="666" y="253097"/>
                </a:cubicBezTo>
                <a:cubicBezTo>
                  <a:pt x="15104" y="238659"/>
                  <a:pt x="481930" y="270743"/>
                  <a:pt x="481930" y="253097"/>
                </a:cubicBezTo>
                <a:cubicBezTo>
                  <a:pt x="481930" y="235451"/>
                  <a:pt x="-33022" y="188928"/>
                  <a:pt x="29542" y="147219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29ACBA41-8DB4-87F6-EB73-7E50EFE6040A}"/>
              </a:ext>
            </a:extLst>
          </p:cNvPr>
          <p:cNvSpPr/>
          <p:nvPr/>
        </p:nvSpPr>
        <p:spPr>
          <a:xfrm>
            <a:off x="2045074" y="9805599"/>
            <a:ext cx="2218810" cy="508207"/>
          </a:xfrm>
          <a:custGeom>
            <a:avLst/>
            <a:gdLst>
              <a:gd name="connsiteX0" fmla="*/ 33983 w 2218810"/>
              <a:gd name="connsiteY0" fmla="*/ 358679 h 508207"/>
              <a:gd name="connsiteX1" fmla="*/ 91734 w 2218810"/>
              <a:gd name="connsiteY1" fmla="*/ 368304 h 508207"/>
              <a:gd name="connsiteX2" fmla="*/ 1602901 w 2218810"/>
              <a:gd name="connsiteY2" fmla="*/ 252801 h 508207"/>
              <a:gd name="connsiteX3" fmla="*/ 1362269 w 2218810"/>
              <a:gd name="connsiteY3" fmla="*/ 358679 h 508207"/>
              <a:gd name="connsiteX4" fmla="*/ 2209292 w 2218810"/>
              <a:gd name="connsiteY4" fmla="*/ 2544 h 508207"/>
              <a:gd name="connsiteX5" fmla="*/ 1785781 w 2218810"/>
              <a:gd name="connsiteY5" fmla="*/ 214300 h 508207"/>
              <a:gd name="connsiteX6" fmla="*/ 1285267 w 2218810"/>
              <a:gd name="connsiteY6" fmla="*/ 503058 h 508207"/>
              <a:gd name="connsiteX7" fmla="*/ 534497 w 2218810"/>
              <a:gd name="connsiteY7" fmla="*/ 406805 h 508207"/>
              <a:gd name="connsiteX8" fmla="*/ 33983 w 2218810"/>
              <a:gd name="connsiteY8" fmla="*/ 358679 h 5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810" h="508207">
                <a:moveTo>
                  <a:pt x="33983" y="358679"/>
                </a:moveTo>
                <a:cubicBezTo>
                  <a:pt x="-67885" y="372314"/>
                  <a:pt x="91734" y="368304"/>
                  <a:pt x="91734" y="368304"/>
                </a:cubicBezTo>
                <a:cubicBezTo>
                  <a:pt x="353220" y="350658"/>
                  <a:pt x="1391145" y="254405"/>
                  <a:pt x="1602901" y="252801"/>
                </a:cubicBezTo>
                <a:cubicBezTo>
                  <a:pt x="1814657" y="251197"/>
                  <a:pt x="1362269" y="358679"/>
                  <a:pt x="1362269" y="358679"/>
                </a:cubicBezTo>
                <a:lnTo>
                  <a:pt x="2209292" y="2544"/>
                </a:lnTo>
                <a:cubicBezTo>
                  <a:pt x="2279877" y="-21519"/>
                  <a:pt x="1939785" y="130881"/>
                  <a:pt x="1785781" y="214300"/>
                </a:cubicBezTo>
                <a:cubicBezTo>
                  <a:pt x="1631777" y="297719"/>
                  <a:pt x="1493814" y="470974"/>
                  <a:pt x="1285267" y="503058"/>
                </a:cubicBezTo>
                <a:cubicBezTo>
                  <a:pt x="1076720" y="535142"/>
                  <a:pt x="534497" y="406805"/>
                  <a:pt x="534497" y="406805"/>
                </a:cubicBezTo>
                <a:lnTo>
                  <a:pt x="33983" y="35867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3AD558A2-5E4C-CF83-BF42-5C552DC656F9}"/>
              </a:ext>
            </a:extLst>
          </p:cNvPr>
          <p:cNvSpPr/>
          <p:nvPr/>
        </p:nvSpPr>
        <p:spPr>
          <a:xfrm>
            <a:off x="1919537" y="6882053"/>
            <a:ext cx="669790" cy="812234"/>
          </a:xfrm>
          <a:custGeom>
            <a:avLst/>
            <a:gdLst>
              <a:gd name="connsiteX0" fmla="*/ 15141 w 669790"/>
              <a:gd name="connsiteY0" fmla="*/ 10 h 812234"/>
              <a:gd name="connsiteX1" fmla="*/ 534905 w 669790"/>
              <a:gd name="connsiteY1" fmla="*/ 279143 h 812234"/>
              <a:gd name="connsiteX2" fmla="*/ 650408 w 669790"/>
              <a:gd name="connsiteY2" fmla="*/ 596776 h 812234"/>
              <a:gd name="connsiteX3" fmla="*/ 640783 w 669790"/>
              <a:gd name="connsiteY3" fmla="*/ 808532 h 812234"/>
              <a:gd name="connsiteX4" fmla="*/ 371276 w 669790"/>
              <a:gd name="connsiteY4" fmla="*/ 712280 h 812234"/>
              <a:gd name="connsiteX5" fmla="*/ 178770 w 669790"/>
              <a:gd name="connsiteY5" fmla="*/ 471648 h 812234"/>
              <a:gd name="connsiteX6" fmla="*/ 140269 w 669790"/>
              <a:gd name="connsiteY6" fmla="*/ 288768 h 812234"/>
              <a:gd name="connsiteX7" fmla="*/ 15141 w 669790"/>
              <a:gd name="connsiteY7" fmla="*/ 10 h 8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790" h="812234">
                <a:moveTo>
                  <a:pt x="15141" y="10"/>
                </a:moveTo>
                <a:cubicBezTo>
                  <a:pt x="80914" y="-1594"/>
                  <a:pt x="429027" y="179682"/>
                  <a:pt x="534905" y="279143"/>
                </a:cubicBezTo>
                <a:cubicBezTo>
                  <a:pt x="640783" y="378604"/>
                  <a:pt x="632762" y="508544"/>
                  <a:pt x="650408" y="596776"/>
                </a:cubicBezTo>
                <a:cubicBezTo>
                  <a:pt x="668054" y="685008"/>
                  <a:pt x="687305" y="789281"/>
                  <a:pt x="640783" y="808532"/>
                </a:cubicBezTo>
                <a:cubicBezTo>
                  <a:pt x="594261" y="827783"/>
                  <a:pt x="448278" y="768427"/>
                  <a:pt x="371276" y="712280"/>
                </a:cubicBezTo>
                <a:cubicBezTo>
                  <a:pt x="294274" y="656133"/>
                  <a:pt x="217271" y="542233"/>
                  <a:pt x="178770" y="471648"/>
                </a:cubicBezTo>
                <a:cubicBezTo>
                  <a:pt x="140269" y="401063"/>
                  <a:pt x="162728" y="362562"/>
                  <a:pt x="140269" y="288768"/>
                </a:cubicBezTo>
                <a:cubicBezTo>
                  <a:pt x="117810" y="214974"/>
                  <a:pt x="-50632" y="1614"/>
                  <a:pt x="15141" y="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B3C5A68F-FA6B-ABED-8D29-455B7EE9B686}"/>
              </a:ext>
            </a:extLst>
          </p:cNvPr>
          <p:cNvSpPr/>
          <p:nvPr/>
        </p:nvSpPr>
        <p:spPr>
          <a:xfrm>
            <a:off x="1580965" y="7336683"/>
            <a:ext cx="285350" cy="477214"/>
          </a:xfrm>
          <a:custGeom>
            <a:avLst/>
            <a:gdLst>
              <a:gd name="connsiteX0" fmla="*/ 185 w 285350"/>
              <a:gd name="connsiteY0" fmla="*/ 3917 h 477214"/>
              <a:gd name="connsiteX1" fmla="*/ 76385 w 285350"/>
              <a:gd name="connsiteY1" fmla="*/ 13442 h 477214"/>
              <a:gd name="connsiteX2" fmla="*/ 247835 w 285350"/>
              <a:gd name="connsiteY2" fmla="*/ 92817 h 477214"/>
              <a:gd name="connsiteX3" fmla="*/ 282760 w 285350"/>
              <a:gd name="connsiteY3" fmla="*/ 270617 h 477214"/>
              <a:gd name="connsiteX4" fmla="*/ 279585 w 285350"/>
              <a:gd name="connsiteY4" fmla="*/ 273792 h 477214"/>
              <a:gd name="connsiteX5" fmla="*/ 254185 w 285350"/>
              <a:gd name="connsiteY5" fmla="*/ 270617 h 477214"/>
              <a:gd name="connsiteX6" fmla="*/ 270060 w 285350"/>
              <a:gd name="connsiteY6" fmla="*/ 476992 h 477214"/>
              <a:gd name="connsiteX7" fmla="*/ 158935 w 285350"/>
              <a:gd name="connsiteY7" fmla="*/ 226167 h 477214"/>
              <a:gd name="connsiteX8" fmla="*/ 95435 w 285350"/>
              <a:gd name="connsiteY8" fmla="*/ 127742 h 477214"/>
              <a:gd name="connsiteX9" fmla="*/ 95435 w 285350"/>
              <a:gd name="connsiteY9" fmla="*/ 54717 h 477214"/>
              <a:gd name="connsiteX10" fmla="*/ 185 w 285350"/>
              <a:gd name="connsiteY10" fmla="*/ 3917 h 47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350" h="477214">
                <a:moveTo>
                  <a:pt x="185" y="3917"/>
                </a:moveTo>
                <a:cubicBezTo>
                  <a:pt x="-2990" y="-2962"/>
                  <a:pt x="35110" y="-1375"/>
                  <a:pt x="76385" y="13442"/>
                </a:cubicBezTo>
                <a:cubicBezTo>
                  <a:pt x="117660" y="28259"/>
                  <a:pt x="213439" y="49955"/>
                  <a:pt x="247835" y="92817"/>
                </a:cubicBezTo>
                <a:cubicBezTo>
                  <a:pt x="282231" y="135679"/>
                  <a:pt x="277468" y="240455"/>
                  <a:pt x="282760" y="270617"/>
                </a:cubicBezTo>
                <a:cubicBezTo>
                  <a:pt x="288052" y="300779"/>
                  <a:pt x="284347" y="273792"/>
                  <a:pt x="279585" y="273792"/>
                </a:cubicBezTo>
                <a:cubicBezTo>
                  <a:pt x="274823" y="273792"/>
                  <a:pt x="255772" y="236750"/>
                  <a:pt x="254185" y="270617"/>
                </a:cubicBezTo>
                <a:cubicBezTo>
                  <a:pt x="252598" y="304484"/>
                  <a:pt x="285935" y="484400"/>
                  <a:pt x="270060" y="476992"/>
                </a:cubicBezTo>
                <a:cubicBezTo>
                  <a:pt x="254185" y="469584"/>
                  <a:pt x="188039" y="284375"/>
                  <a:pt x="158935" y="226167"/>
                </a:cubicBezTo>
                <a:cubicBezTo>
                  <a:pt x="129831" y="167959"/>
                  <a:pt x="106018" y="156317"/>
                  <a:pt x="95435" y="127742"/>
                </a:cubicBezTo>
                <a:cubicBezTo>
                  <a:pt x="84852" y="99167"/>
                  <a:pt x="106018" y="74296"/>
                  <a:pt x="95435" y="54717"/>
                </a:cubicBezTo>
                <a:cubicBezTo>
                  <a:pt x="84852" y="35138"/>
                  <a:pt x="3360" y="10796"/>
                  <a:pt x="185" y="3917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C794AB1C-0CBB-1A14-DF82-DD8A73FA8984}"/>
              </a:ext>
            </a:extLst>
          </p:cNvPr>
          <p:cNvSpPr/>
          <p:nvPr/>
        </p:nvSpPr>
        <p:spPr>
          <a:xfrm>
            <a:off x="1905273" y="7553255"/>
            <a:ext cx="175970" cy="431920"/>
          </a:xfrm>
          <a:custGeom>
            <a:avLst/>
            <a:gdLst>
              <a:gd name="connsiteX0" fmla="*/ 6077 w 175970"/>
              <a:gd name="connsiteY0" fmla="*/ 70 h 431920"/>
              <a:gd name="connsiteX1" fmla="*/ 41002 w 175970"/>
              <a:gd name="connsiteY1" fmla="*/ 187395 h 431920"/>
              <a:gd name="connsiteX2" fmla="*/ 117202 w 175970"/>
              <a:gd name="connsiteY2" fmla="*/ 282645 h 431920"/>
              <a:gd name="connsiteX3" fmla="*/ 142602 w 175970"/>
              <a:gd name="connsiteY3" fmla="*/ 279470 h 431920"/>
              <a:gd name="connsiteX4" fmla="*/ 161652 w 175970"/>
              <a:gd name="connsiteY4" fmla="*/ 431870 h 431920"/>
              <a:gd name="connsiteX5" fmla="*/ 168002 w 175970"/>
              <a:gd name="connsiteY5" fmla="*/ 295345 h 431920"/>
              <a:gd name="connsiteX6" fmla="*/ 164827 w 175970"/>
              <a:gd name="connsiteY6" fmla="*/ 209620 h 431920"/>
              <a:gd name="connsiteX7" fmla="*/ 6077 w 175970"/>
              <a:gd name="connsiteY7" fmla="*/ 70 h 4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70" h="431920">
                <a:moveTo>
                  <a:pt x="6077" y="70"/>
                </a:moveTo>
                <a:cubicBezTo>
                  <a:pt x="-14561" y="-3634"/>
                  <a:pt x="22481" y="140299"/>
                  <a:pt x="41002" y="187395"/>
                </a:cubicBezTo>
                <a:cubicBezTo>
                  <a:pt x="59523" y="234491"/>
                  <a:pt x="100269" y="267299"/>
                  <a:pt x="117202" y="282645"/>
                </a:cubicBezTo>
                <a:cubicBezTo>
                  <a:pt x="134135" y="297991"/>
                  <a:pt x="135194" y="254599"/>
                  <a:pt x="142602" y="279470"/>
                </a:cubicBezTo>
                <a:cubicBezTo>
                  <a:pt x="150010" y="304341"/>
                  <a:pt x="157419" y="429224"/>
                  <a:pt x="161652" y="431870"/>
                </a:cubicBezTo>
                <a:cubicBezTo>
                  <a:pt x="165885" y="434516"/>
                  <a:pt x="167473" y="332387"/>
                  <a:pt x="168002" y="295345"/>
                </a:cubicBezTo>
                <a:cubicBezTo>
                  <a:pt x="168531" y="258303"/>
                  <a:pt x="187581" y="254070"/>
                  <a:pt x="164827" y="209620"/>
                </a:cubicBezTo>
                <a:cubicBezTo>
                  <a:pt x="142073" y="165170"/>
                  <a:pt x="26715" y="3774"/>
                  <a:pt x="6077" y="70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7332E18A-5041-DFB6-B590-F0B53F97C0D3}"/>
              </a:ext>
            </a:extLst>
          </p:cNvPr>
          <p:cNvSpPr/>
          <p:nvPr/>
        </p:nvSpPr>
        <p:spPr>
          <a:xfrm>
            <a:off x="2078353" y="7635570"/>
            <a:ext cx="151735" cy="294215"/>
          </a:xfrm>
          <a:custGeom>
            <a:avLst/>
            <a:gdLst>
              <a:gd name="connsiteX0" fmla="*/ 26672 w 151735"/>
              <a:gd name="connsiteY0" fmla="*/ 3480 h 294215"/>
              <a:gd name="connsiteX1" fmla="*/ 58422 w 151735"/>
              <a:gd name="connsiteY1" fmla="*/ 66980 h 294215"/>
              <a:gd name="connsiteX2" fmla="*/ 140972 w 151735"/>
              <a:gd name="connsiteY2" fmla="*/ 193980 h 294215"/>
              <a:gd name="connsiteX3" fmla="*/ 147322 w 151735"/>
              <a:gd name="connsiteY3" fmla="*/ 292405 h 294215"/>
              <a:gd name="connsiteX4" fmla="*/ 109222 w 151735"/>
              <a:gd name="connsiteY4" fmla="*/ 251130 h 294215"/>
              <a:gd name="connsiteX5" fmla="*/ 4447 w 151735"/>
              <a:gd name="connsiteY5" fmla="*/ 168580 h 294215"/>
              <a:gd name="connsiteX6" fmla="*/ 26672 w 151735"/>
              <a:gd name="connsiteY6" fmla="*/ 3480 h 29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35" h="294215">
                <a:moveTo>
                  <a:pt x="26672" y="3480"/>
                </a:moveTo>
                <a:cubicBezTo>
                  <a:pt x="35668" y="-13453"/>
                  <a:pt x="39372" y="35230"/>
                  <a:pt x="58422" y="66980"/>
                </a:cubicBezTo>
                <a:cubicBezTo>
                  <a:pt x="77472" y="98730"/>
                  <a:pt x="126155" y="156409"/>
                  <a:pt x="140972" y="193980"/>
                </a:cubicBezTo>
                <a:cubicBezTo>
                  <a:pt x="155789" y="231551"/>
                  <a:pt x="152614" y="282880"/>
                  <a:pt x="147322" y="292405"/>
                </a:cubicBezTo>
                <a:cubicBezTo>
                  <a:pt x="142030" y="301930"/>
                  <a:pt x="133034" y="271767"/>
                  <a:pt x="109222" y="251130"/>
                </a:cubicBezTo>
                <a:cubicBezTo>
                  <a:pt x="85410" y="230493"/>
                  <a:pt x="19793" y="204034"/>
                  <a:pt x="4447" y="168580"/>
                </a:cubicBezTo>
                <a:cubicBezTo>
                  <a:pt x="-10899" y="133126"/>
                  <a:pt x="17676" y="20413"/>
                  <a:pt x="26672" y="3480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6F388CDF-DC7A-70EA-F6DB-D23546D9DB55}"/>
              </a:ext>
            </a:extLst>
          </p:cNvPr>
          <p:cNvSpPr/>
          <p:nvPr/>
        </p:nvSpPr>
        <p:spPr>
          <a:xfrm>
            <a:off x="1215784" y="5444965"/>
            <a:ext cx="251347" cy="565482"/>
          </a:xfrm>
          <a:custGeom>
            <a:avLst/>
            <a:gdLst>
              <a:gd name="connsiteX0" fmla="*/ 251066 w 251347"/>
              <a:gd name="connsiteY0" fmla="*/ 3335 h 565482"/>
              <a:gd name="connsiteX1" fmla="*/ 89141 w 251347"/>
              <a:gd name="connsiteY1" fmla="*/ 171610 h 565482"/>
              <a:gd name="connsiteX2" fmla="*/ 79616 w 251347"/>
              <a:gd name="connsiteY2" fmla="*/ 355760 h 565482"/>
              <a:gd name="connsiteX3" fmla="*/ 111366 w 251347"/>
              <a:gd name="connsiteY3" fmla="*/ 304960 h 565482"/>
              <a:gd name="connsiteX4" fmla="*/ 3416 w 251347"/>
              <a:gd name="connsiteY4" fmla="*/ 565310 h 565482"/>
              <a:gd name="connsiteX5" fmla="*/ 28816 w 251347"/>
              <a:gd name="connsiteY5" fmla="*/ 260510 h 565482"/>
              <a:gd name="connsiteX6" fmla="*/ 47866 w 251347"/>
              <a:gd name="connsiteY6" fmla="*/ 143035 h 565482"/>
              <a:gd name="connsiteX7" fmla="*/ 44691 w 251347"/>
              <a:gd name="connsiteY7" fmla="*/ 63660 h 565482"/>
              <a:gd name="connsiteX8" fmla="*/ 251066 w 251347"/>
              <a:gd name="connsiteY8" fmla="*/ 3335 h 56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47" h="565482">
                <a:moveTo>
                  <a:pt x="251066" y="3335"/>
                </a:moveTo>
                <a:cubicBezTo>
                  <a:pt x="258474" y="21327"/>
                  <a:pt x="117716" y="112873"/>
                  <a:pt x="89141" y="171610"/>
                </a:cubicBezTo>
                <a:cubicBezTo>
                  <a:pt x="60566" y="230347"/>
                  <a:pt x="75912" y="333535"/>
                  <a:pt x="79616" y="355760"/>
                </a:cubicBezTo>
                <a:cubicBezTo>
                  <a:pt x="83320" y="377985"/>
                  <a:pt x="124066" y="270035"/>
                  <a:pt x="111366" y="304960"/>
                </a:cubicBezTo>
                <a:cubicBezTo>
                  <a:pt x="98666" y="339885"/>
                  <a:pt x="17174" y="572718"/>
                  <a:pt x="3416" y="565310"/>
                </a:cubicBezTo>
                <a:cubicBezTo>
                  <a:pt x="-10342" y="557902"/>
                  <a:pt x="21408" y="330889"/>
                  <a:pt x="28816" y="260510"/>
                </a:cubicBezTo>
                <a:cubicBezTo>
                  <a:pt x="36224" y="190131"/>
                  <a:pt x="45220" y="175843"/>
                  <a:pt x="47866" y="143035"/>
                </a:cubicBezTo>
                <a:cubicBezTo>
                  <a:pt x="50512" y="110227"/>
                  <a:pt x="12941" y="82181"/>
                  <a:pt x="44691" y="63660"/>
                </a:cubicBezTo>
                <a:cubicBezTo>
                  <a:pt x="76441" y="45139"/>
                  <a:pt x="243658" y="-14657"/>
                  <a:pt x="251066" y="3335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D3507E08-76B2-F891-7B32-F1D85F094A71}"/>
              </a:ext>
            </a:extLst>
          </p:cNvPr>
          <p:cNvSpPr/>
          <p:nvPr/>
        </p:nvSpPr>
        <p:spPr>
          <a:xfrm>
            <a:off x="846299" y="5673574"/>
            <a:ext cx="195229" cy="241492"/>
          </a:xfrm>
          <a:custGeom>
            <a:avLst/>
            <a:gdLst>
              <a:gd name="connsiteX0" fmla="*/ 49051 w 195229"/>
              <a:gd name="connsiteY0" fmla="*/ 151 h 241492"/>
              <a:gd name="connsiteX1" fmla="*/ 14126 w 195229"/>
              <a:gd name="connsiteY1" fmla="*/ 79526 h 241492"/>
              <a:gd name="connsiteX2" fmla="*/ 10951 w 195229"/>
              <a:gd name="connsiteY2" fmla="*/ 168426 h 241492"/>
              <a:gd name="connsiteX3" fmla="*/ 153826 w 195229"/>
              <a:gd name="connsiteY3" fmla="*/ 241451 h 241492"/>
              <a:gd name="connsiteX4" fmla="*/ 195101 w 195229"/>
              <a:gd name="connsiteY4" fmla="*/ 177951 h 241492"/>
              <a:gd name="connsiteX5" fmla="*/ 163351 w 195229"/>
              <a:gd name="connsiteY5" fmla="*/ 117626 h 241492"/>
              <a:gd name="connsiteX6" fmla="*/ 74451 w 195229"/>
              <a:gd name="connsiteY6" fmla="*/ 60476 h 241492"/>
              <a:gd name="connsiteX7" fmla="*/ 49051 w 195229"/>
              <a:gd name="connsiteY7" fmla="*/ 151 h 24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29" h="241492">
                <a:moveTo>
                  <a:pt x="49051" y="151"/>
                </a:moveTo>
                <a:cubicBezTo>
                  <a:pt x="38997" y="3326"/>
                  <a:pt x="20476" y="51480"/>
                  <a:pt x="14126" y="79526"/>
                </a:cubicBezTo>
                <a:cubicBezTo>
                  <a:pt x="7776" y="107572"/>
                  <a:pt x="-12332" y="141439"/>
                  <a:pt x="10951" y="168426"/>
                </a:cubicBezTo>
                <a:cubicBezTo>
                  <a:pt x="34234" y="195414"/>
                  <a:pt x="123134" y="239864"/>
                  <a:pt x="153826" y="241451"/>
                </a:cubicBezTo>
                <a:cubicBezTo>
                  <a:pt x="184518" y="243039"/>
                  <a:pt x="193514" y="198588"/>
                  <a:pt x="195101" y="177951"/>
                </a:cubicBezTo>
                <a:cubicBezTo>
                  <a:pt x="196688" y="157314"/>
                  <a:pt x="183459" y="137205"/>
                  <a:pt x="163351" y="117626"/>
                </a:cubicBezTo>
                <a:cubicBezTo>
                  <a:pt x="143243" y="98047"/>
                  <a:pt x="94030" y="76351"/>
                  <a:pt x="74451" y="60476"/>
                </a:cubicBezTo>
                <a:cubicBezTo>
                  <a:pt x="54872" y="44601"/>
                  <a:pt x="59105" y="-3024"/>
                  <a:pt x="49051" y="151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A8C1ED6C-BE58-0EBF-0227-F12DBBA6D5FA}"/>
              </a:ext>
            </a:extLst>
          </p:cNvPr>
          <p:cNvSpPr/>
          <p:nvPr/>
        </p:nvSpPr>
        <p:spPr>
          <a:xfrm>
            <a:off x="444466" y="6000422"/>
            <a:ext cx="140239" cy="309887"/>
          </a:xfrm>
          <a:custGeom>
            <a:avLst/>
            <a:gdLst>
              <a:gd name="connsiteX0" fmla="*/ 34 w 140239"/>
              <a:gd name="connsiteY0" fmla="*/ 73353 h 309887"/>
              <a:gd name="connsiteX1" fmla="*/ 41309 w 140239"/>
              <a:gd name="connsiteY1" fmla="*/ 225753 h 309887"/>
              <a:gd name="connsiteX2" fmla="*/ 114334 w 140239"/>
              <a:gd name="connsiteY2" fmla="*/ 308303 h 309887"/>
              <a:gd name="connsiteX3" fmla="*/ 139734 w 140239"/>
              <a:gd name="connsiteY3" fmla="*/ 155903 h 309887"/>
              <a:gd name="connsiteX4" fmla="*/ 95284 w 140239"/>
              <a:gd name="connsiteY4" fmla="*/ 328 h 309887"/>
              <a:gd name="connsiteX5" fmla="*/ 47659 w 140239"/>
              <a:gd name="connsiteY5" fmla="*/ 114628 h 309887"/>
              <a:gd name="connsiteX6" fmla="*/ 34 w 140239"/>
              <a:gd name="connsiteY6" fmla="*/ 73353 h 30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39" h="309887">
                <a:moveTo>
                  <a:pt x="34" y="73353"/>
                </a:moveTo>
                <a:cubicBezTo>
                  <a:pt x="-1024" y="91874"/>
                  <a:pt x="22259" y="186595"/>
                  <a:pt x="41309" y="225753"/>
                </a:cubicBezTo>
                <a:cubicBezTo>
                  <a:pt x="60359" y="264911"/>
                  <a:pt x="97930" y="319945"/>
                  <a:pt x="114334" y="308303"/>
                </a:cubicBezTo>
                <a:cubicBezTo>
                  <a:pt x="130738" y="296661"/>
                  <a:pt x="142909" y="207232"/>
                  <a:pt x="139734" y="155903"/>
                </a:cubicBezTo>
                <a:cubicBezTo>
                  <a:pt x="136559" y="104574"/>
                  <a:pt x="110630" y="7207"/>
                  <a:pt x="95284" y="328"/>
                </a:cubicBezTo>
                <a:cubicBezTo>
                  <a:pt x="79938" y="-6551"/>
                  <a:pt x="61417" y="96636"/>
                  <a:pt x="47659" y="114628"/>
                </a:cubicBezTo>
                <a:cubicBezTo>
                  <a:pt x="33901" y="132620"/>
                  <a:pt x="1092" y="54832"/>
                  <a:pt x="34" y="73353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8939F391-3949-A26C-89AE-13283B89B9AC}"/>
              </a:ext>
            </a:extLst>
          </p:cNvPr>
          <p:cNvSpPr/>
          <p:nvPr/>
        </p:nvSpPr>
        <p:spPr>
          <a:xfrm>
            <a:off x="605169" y="6172200"/>
            <a:ext cx="186591" cy="276419"/>
          </a:xfrm>
          <a:custGeom>
            <a:avLst/>
            <a:gdLst>
              <a:gd name="connsiteX0" fmla="*/ 1256 w 186591"/>
              <a:gd name="connsiteY0" fmla="*/ 38100 h 276419"/>
              <a:gd name="connsiteX1" fmla="*/ 109206 w 186591"/>
              <a:gd name="connsiteY1" fmla="*/ 0 h 276419"/>
              <a:gd name="connsiteX2" fmla="*/ 137781 w 186591"/>
              <a:gd name="connsiteY2" fmla="*/ 38100 h 276419"/>
              <a:gd name="connsiteX3" fmla="*/ 182231 w 186591"/>
              <a:gd name="connsiteY3" fmla="*/ 187325 h 276419"/>
              <a:gd name="connsiteX4" fmla="*/ 172706 w 186591"/>
              <a:gd name="connsiteY4" fmla="*/ 276225 h 276419"/>
              <a:gd name="connsiteX5" fmla="*/ 74281 w 186591"/>
              <a:gd name="connsiteY5" fmla="*/ 209550 h 276419"/>
              <a:gd name="connsiteX6" fmla="*/ 42531 w 186591"/>
              <a:gd name="connsiteY6" fmla="*/ 155575 h 276419"/>
              <a:gd name="connsiteX7" fmla="*/ 48881 w 186591"/>
              <a:gd name="connsiteY7" fmla="*/ 88900 h 276419"/>
              <a:gd name="connsiteX8" fmla="*/ 1256 w 186591"/>
              <a:gd name="connsiteY8" fmla="*/ 38100 h 2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91" h="276419">
                <a:moveTo>
                  <a:pt x="1256" y="38100"/>
                </a:moveTo>
                <a:cubicBezTo>
                  <a:pt x="11310" y="23283"/>
                  <a:pt x="86452" y="0"/>
                  <a:pt x="109206" y="0"/>
                </a:cubicBezTo>
                <a:cubicBezTo>
                  <a:pt x="131960" y="0"/>
                  <a:pt x="125610" y="6879"/>
                  <a:pt x="137781" y="38100"/>
                </a:cubicBezTo>
                <a:cubicBezTo>
                  <a:pt x="149952" y="69321"/>
                  <a:pt x="176410" y="147638"/>
                  <a:pt x="182231" y="187325"/>
                </a:cubicBezTo>
                <a:cubicBezTo>
                  <a:pt x="188052" y="227012"/>
                  <a:pt x="190698" y="272521"/>
                  <a:pt x="172706" y="276225"/>
                </a:cubicBezTo>
                <a:cubicBezTo>
                  <a:pt x="154714" y="279929"/>
                  <a:pt x="95977" y="229658"/>
                  <a:pt x="74281" y="209550"/>
                </a:cubicBezTo>
                <a:cubicBezTo>
                  <a:pt x="52585" y="189442"/>
                  <a:pt x="46764" y="175683"/>
                  <a:pt x="42531" y="155575"/>
                </a:cubicBezTo>
                <a:cubicBezTo>
                  <a:pt x="38298" y="135467"/>
                  <a:pt x="53114" y="105304"/>
                  <a:pt x="48881" y="88900"/>
                </a:cubicBezTo>
                <a:cubicBezTo>
                  <a:pt x="44648" y="72496"/>
                  <a:pt x="-8798" y="52917"/>
                  <a:pt x="1256" y="38100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6A7C1B6E-92F9-F330-31B9-17D5F5B9661E}"/>
              </a:ext>
            </a:extLst>
          </p:cNvPr>
          <p:cNvSpPr/>
          <p:nvPr/>
        </p:nvSpPr>
        <p:spPr>
          <a:xfrm>
            <a:off x="787584" y="6122768"/>
            <a:ext cx="180798" cy="214686"/>
          </a:xfrm>
          <a:custGeom>
            <a:avLst/>
            <a:gdLst>
              <a:gd name="connsiteX0" fmla="*/ 2991 w 180798"/>
              <a:gd name="connsiteY0" fmla="*/ 1807 h 214686"/>
              <a:gd name="connsiteX1" fmla="*/ 31566 w 180798"/>
              <a:gd name="connsiteY1" fmla="*/ 97057 h 214686"/>
              <a:gd name="connsiteX2" fmla="*/ 63316 w 180798"/>
              <a:gd name="connsiteY2" fmla="*/ 195482 h 214686"/>
              <a:gd name="connsiteX3" fmla="*/ 177616 w 180798"/>
              <a:gd name="connsiteY3" fmla="*/ 201832 h 214686"/>
              <a:gd name="connsiteX4" fmla="*/ 142691 w 180798"/>
              <a:gd name="connsiteY4" fmla="*/ 55782 h 214686"/>
              <a:gd name="connsiteX5" fmla="*/ 76016 w 180798"/>
              <a:gd name="connsiteY5" fmla="*/ 4982 h 214686"/>
              <a:gd name="connsiteX6" fmla="*/ 107766 w 180798"/>
              <a:gd name="connsiteY6" fmla="*/ 30382 h 214686"/>
              <a:gd name="connsiteX7" fmla="*/ 2991 w 180798"/>
              <a:gd name="connsiteY7" fmla="*/ 1807 h 2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98" h="214686">
                <a:moveTo>
                  <a:pt x="2991" y="1807"/>
                </a:moveTo>
                <a:cubicBezTo>
                  <a:pt x="-9709" y="12919"/>
                  <a:pt x="21512" y="64778"/>
                  <a:pt x="31566" y="97057"/>
                </a:cubicBezTo>
                <a:cubicBezTo>
                  <a:pt x="41620" y="129336"/>
                  <a:pt x="38974" y="178019"/>
                  <a:pt x="63316" y="195482"/>
                </a:cubicBezTo>
                <a:cubicBezTo>
                  <a:pt x="87658" y="212945"/>
                  <a:pt x="164387" y="225115"/>
                  <a:pt x="177616" y="201832"/>
                </a:cubicBezTo>
                <a:cubicBezTo>
                  <a:pt x="190845" y="178549"/>
                  <a:pt x="159624" y="88590"/>
                  <a:pt x="142691" y="55782"/>
                </a:cubicBezTo>
                <a:cubicBezTo>
                  <a:pt x="125758" y="22974"/>
                  <a:pt x="81837" y="9215"/>
                  <a:pt x="76016" y="4982"/>
                </a:cubicBezTo>
                <a:cubicBezTo>
                  <a:pt x="70195" y="749"/>
                  <a:pt x="117291" y="26149"/>
                  <a:pt x="107766" y="30382"/>
                </a:cubicBezTo>
                <a:cubicBezTo>
                  <a:pt x="98241" y="34615"/>
                  <a:pt x="15691" y="-9305"/>
                  <a:pt x="2991" y="1807"/>
                </a:cubicBez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9F1FA432-43A9-41A9-9B7B-0ABE54C250E6}"/>
              </a:ext>
            </a:extLst>
          </p:cNvPr>
          <p:cNvSpPr/>
          <p:nvPr/>
        </p:nvSpPr>
        <p:spPr>
          <a:xfrm>
            <a:off x="1769831" y="4598060"/>
            <a:ext cx="853494" cy="249189"/>
          </a:xfrm>
          <a:custGeom>
            <a:avLst/>
            <a:gdLst>
              <a:gd name="connsiteX0" fmla="*/ 4994 w 853494"/>
              <a:gd name="connsiteY0" fmla="*/ 94590 h 249189"/>
              <a:gd name="connsiteX1" fmla="*/ 262169 w 853494"/>
              <a:gd name="connsiteY1" fmla="*/ 31090 h 249189"/>
              <a:gd name="connsiteX2" fmla="*/ 220894 w 853494"/>
              <a:gd name="connsiteY2" fmla="*/ 2515 h 249189"/>
              <a:gd name="connsiteX3" fmla="*/ 538394 w 853494"/>
              <a:gd name="connsiteY3" fmla="*/ 2515 h 249189"/>
              <a:gd name="connsiteX4" fmla="*/ 478069 w 853494"/>
              <a:gd name="connsiteY4" fmla="*/ 12040 h 249189"/>
              <a:gd name="connsiteX5" fmla="*/ 751119 w 853494"/>
              <a:gd name="connsiteY5" fmla="*/ 75540 h 249189"/>
              <a:gd name="connsiteX6" fmla="*/ 852719 w 853494"/>
              <a:gd name="connsiteY6" fmla="*/ 107290 h 249189"/>
              <a:gd name="connsiteX7" fmla="*/ 706669 w 853494"/>
              <a:gd name="connsiteY7" fmla="*/ 75540 h 249189"/>
              <a:gd name="connsiteX8" fmla="*/ 122469 w 853494"/>
              <a:gd name="connsiteY8" fmla="*/ 132690 h 249189"/>
              <a:gd name="connsiteX9" fmla="*/ 128819 w 853494"/>
              <a:gd name="connsiteY9" fmla="*/ 135865 h 249189"/>
              <a:gd name="connsiteX10" fmla="*/ 71669 w 853494"/>
              <a:gd name="connsiteY10" fmla="*/ 151740 h 249189"/>
              <a:gd name="connsiteX11" fmla="*/ 144694 w 853494"/>
              <a:gd name="connsiteY11" fmla="*/ 227940 h 249189"/>
              <a:gd name="connsiteX12" fmla="*/ 154219 w 853494"/>
              <a:gd name="connsiteY12" fmla="*/ 246990 h 249189"/>
              <a:gd name="connsiteX13" fmla="*/ 78019 w 853494"/>
              <a:gd name="connsiteY13" fmla="*/ 186665 h 249189"/>
              <a:gd name="connsiteX14" fmla="*/ 65319 w 853494"/>
              <a:gd name="connsiteY14" fmla="*/ 148565 h 249189"/>
              <a:gd name="connsiteX15" fmla="*/ 87544 w 853494"/>
              <a:gd name="connsiteY15" fmla="*/ 126340 h 249189"/>
              <a:gd name="connsiteX16" fmla="*/ 4994 w 853494"/>
              <a:gd name="connsiteY16" fmla="*/ 94590 h 24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3494" h="249189">
                <a:moveTo>
                  <a:pt x="4994" y="94590"/>
                </a:moveTo>
                <a:cubicBezTo>
                  <a:pt x="34098" y="78715"/>
                  <a:pt x="226186" y="46436"/>
                  <a:pt x="262169" y="31090"/>
                </a:cubicBezTo>
                <a:cubicBezTo>
                  <a:pt x="298152" y="15744"/>
                  <a:pt x="174857" y="7277"/>
                  <a:pt x="220894" y="2515"/>
                </a:cubicBezTo>
                <a:cubicBezTo>
                  <a:pt x="266932" y="-2248"/>
                  <a:pt x="495532" y="928"/>
                  <a:pt x="538394" y="2515"/>
                </a:cubicBezTo>
                <a:cubicBezTo>
                  <a:pt x="581256" y="4102"/>
                  <a:pt x="442615" y="-131"/>
                  <a:pt x="478069" y="12040"/>
                </a:cubicBezTo>
                <a:cubicBezTo>
                  <a:pt x="513523" y="24211"/>
                  <a:pt x="688677" y="59665"/>
                  <a:pt x="751119" y="75540"/>
                </a:cubicBezTo>
                <a:cubicBezTo>
                  <a:pt x="813561" y="91415"/>
                  <a:pt x="860127" y="107290"/>
                  <a:pt x="852719" y="107290"/>
                </a:cubicBezTo>
                <a:cubicBezTo>
                  <a:pt x="845311" y="107290"/>
                  <a:pt x="828377" y="71307"/>
                  <a:pt x="706669" y="75540"/>
                </a:cubicBezTo>
                <a:cubicBezTo>
                  <a:pt x="584961" y="79773"/>
                  <a:pt x="218777" y="122636"/>
                  <a:pt x="122469" y="132690"/>
                </a:cubicBezTo>
                <a:cubicBezTo>
                  <a:pt x="26161" y="142744"/>
                  <a:pt x="137286" y="132690"/>
                  <a:pt x="128819" y="135865"/>
                </a:cubicBezTo>
                <a:cubicBezTo>
                  <a:pt x="120352" y="139040"/>
                  <a:pt x="69023" y="136394"/>
                  <a:pt x="71669" y="151740"/>
                </a:cubicBezTo>
                <a:cubicBezTo>
                  <a:pt x="74315" y="167086"/>
                  <a:pt x="130936" y="212065"/>
                  <a:pt x="144694" y="227940"/>
                </a:cubicBezTo>
                <a:cubicBezTo>
                  <a:pt x="158452" y="243815"/>
                  <a:pt x="165331" y="253869"/>
                  <a:pt x="154219" y="246990"/>
                </a:cubicBezTo>
                <a:cubicBezTo>
                  <a:pt x="143107" y="240111"/>
                  <a:pt x="92836" y="203069"/>
                  <a:pt x="78019" y="186665"/>
                </a:cubicBezTo>
                <a:cubicBezTo>
                  <a:pt x="63202" y="170261"/>
                  <a:pt x="63732" y="158619"/>
                  <a:pt x="65319" y="148565"/>
                </a:cubicBezTo>
                <a:cubicBezTo>
                  <a:pt x="66906" y="138511"/>
                  <a:pt x="91777" y="134807"/>
                  <a:pt x="87544" y="126340"/>
                </a:cubicBezTo>
                <a:cubicBezTo>
                  <a:pt x="83311" y="117873"/>
                  <a:pt x="-24110" y="110465"/>
                  <a:pt x="4994" y="9459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8ABA0E75-CDF3-4D63-5E6D-58F23AB0A531}"/>
              </a:ext>
            </a:extLst>
          </p:cNvPr>
          <p:cNvSpPr/>
          <p:nvPr/>
        </p:nvSpPr>
        <p:spPr>
          <a:xfrm>
            <a:off x="1803256" y="4728266"/>
            <a:ext cx="835704" cy="402003"/>
          </a:xfrm>
          <a:custGeom>
            <a:avLst/>
            <a:gdLst>
              <a:gd name="connsiteX0" fmla="*/ 144 w 835704"/>
              <a:gd name="connsiteY0" fmla="*/ 27884 h 402003"/>
              <a:gd name="connsiteX1" fmla="*/ 149369 w 835704"/>
              <a:gd name="connsiteY1" fmla="*/ 291409 h 402003"/>
              <a:gd name="connsiteX2" fmla="*/ 222394 w 835704"/>
              <a:gd name="connsiteY2" fmla="*/ 389834 h 402003"/>
              <a:gd name="connsiteX3" fmla="*/ 393844 w 835704"/>
              <a:gd name="connsiteY3" fmla="*/ 383484 h 402003"/>
              <a:gd name="connsiteX4" fmla="*/ 374794 w 835704"/>
              <a:gd name="connsiteY4" fmla="*/ 389834 h 402003"/>
              <a:gd name="connsiteX5" fmla="*/ 631969 w 835704"/>
              <a:gd name="connsiteY5" fmla="*/ 199334 h 402003"/>
              <a:gd name="connsiteX6" fmla="*/ 625619 w 835704"/>
              <a:gd name="connsiteY6" fmla="*/ 240609 h 402003"/>
              <a:gd name="connsiteX7" fmla="*/ 835169 w 835704"/>
              <a:gd name="connsiteY7" fmla="*/ 2484 h 402003"/>
              <a:gd name="connsiteX8" fmla="*/ 673244 w 835704"/>
              <a:gd name="connsiteY8" fmla="*/ 126309 h 402003"/>
              <a:gd name="connsiteX9" fmla="*/ 304944 w 835704"/>
              <a:gd name="connsiteY9" fmla="*/ 288234 h 402003"/>
              <a:gd name="connsiteX10" fmla="*/ 209694 w 835704"/>
              <a:gd name="connsiteY10" fmla="*/ 237434 h 402003"/>
              <a:gd name="connsiteX11" fmla="*/ 219219 w 835704"/>
              <a:gd name="connsiteY11" fmla="*/ 256484 h 402003"/>
              <a:gd name="connsiteX12" fmla="*/ 76344 w 835704"/>
              <a:gd name="connsiteY12" fmla="*/ 81859 h 402003"/>
              <a:gd name="connsiteX13" fmla="*/ 120794 w 835704"/>
              <a:gd name="connsiteY13" fmla="*/ 145359 h 402003"/>
              <a:gd name="connsiteX14" fmla="*/ 144 w 835704"/>
              <a:gd name="connsiteY14" fmla="*/ 27884 h 40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5704" h="402003">
                <a:moveTo>
                  <a:pt x="144" y="27884"/>
                </a:moveTo>
                <a:cubicBezTo>
                  <a:pt x="4906" y="52226"/>
                  <a:pt x="112327" y="231084"/>
                  <a:pt x="149369" y="291409"/>
                </a:cubicBezTo>
                <a:cubicBezTo>
                  <a:pt x="186411" y="351734"/>
                  <a:pt x="181648" y="374488"/>
                  <a:pt x="222394" y="389834"/>
                </a:cubicBezTo>
                <a:cubicBezTo>
                  <a:pt x="263140" y="405180"/>
                  <a:pt x="368444" y="383484"/>
                  <a:pt x="393844" y="383484"/>
                </a:cubicBezTo>
                <a:cubicBezTo>
                  <a:pt x="419244" y="383484"/>
                  <a:pt x="335107" y="420526"/>
                  <a:pt x="374794" y="389834"/>
                </a:cubicBezTo>
                <a:cubicBezTo>
                  <a:pt x="414482" y="359142"/>
                  <a:pt x="590165" y="224205"/>
                  <a:pt x="631969" y="199334"/>
                </a:cubicBezTo>
                <a:cubicBezTo>
                  <a:pt x="673773" y="174463"/>
                  <a:pt x="591752" y="273417"/>
                  <a:pt x="625619" y="240609"/>
                </a:cubicBezTo>
                <a:cubicBezTo>
                  <a:pt x="659486" y="207801"/>
                  <a:pt x="827232" y="21534"/>
                  <a:pt x="835169" y="2484"/>
                </a:cubicBezTo>
                <a:cubicBezTo>
                  <a:pt x="843106" y="-16566"/>
                  <a:pt x="761615" y="78684"/>
                  <a:pt x="673244" y="126309"/>
                </a:cubicBezTo>
                <a:cubicBezTo>
                  <a:pt x="584873" y="173934"/>
                  <a:pt x="382202" y="269713"/>
                  <a:pt x="304944" y="288234"/>
                </a:cubicBezTo>
                <a:cubicBezTo>
                  <a:pt x="227686" y="306755"/>
                  <a:pt x="223981" y="242726"/>
                  <a:pt x="209694" y="237434"/>
                </a:cubicBezTo>
                <a:cubicBezTo>
                  <a:pt x="195407" y="232142"/>
                  <a:pt x="241444" y="282413"/>
                  <a:pt x="219219" y="256484"/>
                </a:cubicBezTo>
                <a:cubicBezTo>
                  <a:pt x="196994" y="230555"/>
                  <a:pt x="92748" y="100380"/>
                  <a:pt x="76344" y="81859"/>
                </a:cubicBezTo>
                <a:cubicBezTo>
                  <a:pt x="59940" y="63338"/>
                  <a:pt x="131377" y="148534"/>
                  <a:pt x="120794" y="145359"/>
                </a:cubicBezTo>
                <a:cubicBezTo>
                  <a:pt x="110211" y="142184"/>
                  <a:pt x="-4618" y="3542"/>
                  <a:pt x="144" y="2788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A9361323-61CA-9D8D-9EF2-00EF5356D40E}"/>
              </a:ext>
            </a:extLst>
          </p:cNvPr>
          <p:cNvSpPr/>
          <p:nvPr/>
        </p:nvSpPr>
        <p:spPr>
          <a:xfrm>
            <a:off x="2044228" y="3541494"/>
            <a:ext cx="488350" cy="230414"/>
          </a:xfrm>
          <a:custGeom>
            <a:avLst/>
            <a:gdLst>
              <a:gd name="connsiteX0" fmla="*/ 472 w 488350"/>
              <a:gd name="connsiteY0" fmla="*/ 131981 h 230414"/>
              <a:gd name="connsiteX1" fmla="*/ 114772 w 488350"/>
              <a:gd name="connsiteY1" fmla="*/ 189131 h 230414"/>
              <a:gd name="connsiteX2" fmla="*/ 89372 w 488350"/>
              <a:gd name="connsiteY2" fmla="*/ 230406 h 230414"/>
              <a:gd name="connsiteX3" fmla="*/ 146522 w 488350"/>
              <a:gd name="connsiteY3" fmla="*/ 192306 h 230414"/>
              <a:gd name="connsiteX4" fmla="*/ 330672 w 488350"/>
              <a:gd name="connsiteY4" fmla="*/ 151031 h 230414"/>
              <a:gd name="connsiteX5" fmla="*/ 251297 w 488350"/>
              <a:gd name="connsiteY5" fmla="*/ 147856 h 230414"/>
              <a:gd name="connsiteX6" fmla="*/ 486247 w 488350"/>
              <a:gd name="connsiteY6" fmla="*/ 4981 h 230414"/>
              <a:gd name="connsiteX7" fmla="*/ 359247 w 488350"/>
              <a:gd name="connsiteY7" fmla="*/ 33556 h 230414"/>
              <a:gd name="connsiteX8" fmla="*/ 229072 w 488350"/>
              <a:gd name="connsiteY8" fmla="*/ 43081 h 230414"/>
              <a:gd name="connsiteX9" fmla="*/ 203672 w 488350"/>
              <a:gd name="connsiteY9" fmla="*/ 87531 h 230414"/>
              <a:gd name="connsiteX10" fmla="*/ 86197 w 488350"/>
              <a:gd name="connsiteY10" fmla="*/ 74831 h 230414"/>
              <a:gd name="connsiteX11" fmla="*/ 165572 w 488350"/>
              <a:gd name="connsiteY11" fmla="*/ 173256 h 230414"/>
              <a:gd name="connsiteX12" fmla="*/ 472 w 488350"/>
              <a:gd name="connsiteY12" fmla="*/ 131981 h 23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350" h="230414">
                <a:moveTo>
                  <a:pt x="472" y="131981"/>
                </a:moveTo>
                <a:cubicBezTo>
                  <a:pt x="-7995" y="134627"/>
                  <a:pt x="99955" y="172727"/>
                  <a:pt x="114772" y="189131"/>
                </a:cubicBezTo>
                <a:cubicBezTo>
                  <a:pt x="129589" y="205535"/>
                  <a:pt x="84080" y="229877"/>
                  <a:pt x="89372" y="230406"/>
                </a:cubicBezTo>
                <a:cubicBezTo>
                  <a:pt x="94664" y="230935"/>
                  <a:pt x="106305" y="205535"/>
                  <a:pt x="146522" y="192306"/>
                </a:cubicBezTo>
                <a:cubicBezTo>
                  <a:pt x="186739" y="179077"/>
                  <a:pt x="313210" y="158439"/>
                  <a:pt x="330672" y="151031"/>
                </a:cubicBezTo>
                <a:cubicBezTo>
                  <a:pt x="348134" y="143623"/>
                  <a:pt x="225368" y="172198"/>
                  <a:pt x="251297" y="147856"/>
                </a:cubicBezTo>
                <a:cubicBezTo>
                  <a:pt x="277226" y="123514"/>
                  <a:pt x="468255" y="24031"/>
                  <a:pt x="486247" y="4981"/>
                </a:cubicBezTo>
                <a:cubicBezTo>
                  <a:pt x="504239" y="-14069"/>
                  <a:pt x="402109" y="27206"/>
                  <a:pt x="359247" y="33556"/>
                </a:cubicBezTo>
                <a:cubicBezTo>
                  <a:pt x="316385" y="39906"/>
                  <a:pt x="255001" y="34085"/>
                  <a:pt x="229072" y="43081"/>
                </a:cubicBezTo>
                <a:cubicBezTo>
                  <a:pt x="203143" y="52077"/>
                  <a:pt x="227485" y="82239"/>
                  <a:pt x="203672" y="87531"/>
                </a:cubicBezTo>
                <a:cubicBezTo>
                  <a:pt x="179859" y="92823"/>
                  <a:pt x="92547" y="60543"/>
                  <a:pt x="86197" y="74831"/>
                </a:cubicBezTo>
                <a:cubicBezTo>
                  <a:pt x="79847" y="89119"/>
                  <a:pt x="178272" y="161614"/>
                  <a:pt x="165572" y="173256"/>
                </a:cubicBezTo>
                <a:cubicBezTo>
                  <a:pt x="152872" y="184898"/>
                  <a:pt x="8939" y="129335"/>
                  <a:pt x="472" y="13198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EB128DCD-2E20-EBA7-A575-3C24F92C8D7E}"/>
              </a:ext>
            </a:extLst>
          </p:cNvPr>
          <p:cNvSpPr/>
          <p:nvPr/>
        </p:nvSpPr>
        <p:spPr>
          <a:xfrm>
            <a:off x="1419003" y="3614151"/>
            <a:ext cx="591134" cy="301764"/>
          </a:xfrm>
          <a:custGeom>
            <a:avLst/>
            <a:gdLst>
              <a:gd name="connsiteX0" fmla="*/ 222 w 591134"/>
              <a:gd name="connsiteY0" fmla="*/ 2174 h 301764"/>
              <a:gd name="connsiteX1" fmla="*/ 136747 w 591134"/>
              <a:gd name="connsiteY1" fmla="*/ 68849 h 301764"/>
              <a:gd name="connsiteX2" fmla="*/ 362172 w 591134"/>
              <a:gd name="connsiteY2" fmla="*/ 154574 h 301764"/>
              <a:gd name="connsiteX3" fmla="*/ 362172 w 591134"/>
              <a:gd name="connsiteY3" fmla="*/ 97424 h 301764"/>
              <a:gd name="connsiteX4" fmla="*/ 587597 w 591134"/>
              <a:gd name="connsiteY4" fmla="*/ 300624 h 301764"/>
              <a:gd name="connsiteX5" fmla="*/ 470122 w 591134"/>
              <a:gd name="connsiteY5" fmla="*/ 179974 h 301764"/>
              <a:gd name="connsiteX6" fmla="*/ 89122 w 591134"/>
              <a:gd name="connsiteY6" fmla="*/ 183149 h 301764"/>
              <a:gd name="connsiteX7" fmla="*/ 108172 w 591134"/>
              <a:gd name="connsiteY7" fmla="*/ 160924 h 301764"/>
              <a:gd name="connsiteX8" fmla="*/ 104997 w 591134"/>
              <a:gd name="connsiteY8" fmla="*/ 151399 h 301764"/>
              <a:gd name="connsiteX9" fmla="*/ 222 w 591134"/>
              <a:gd name="connsiteY9" fmla="*/ 2174 h 3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34" h="301764">
                <a:moveTo>
                  <a:pt x="222" y="2174"/>
                </a:moveTo>
                <a:cubicBezTo>
                  <a:pt x="5514" y="-11584"/>
                  <a:pt x="76422" y="43449"/>
                  <a:pt x="136747" y="68849"/>
                </a:cubicBezTo>
                <a:cubicBezTo>
                  <a:pt x="197072" y="94249"/>
                  <a:pt x="324601" y="149812"/>
                  <a:pt x="362172" y="154574"/>
                </a:cubicBezTo>
                <a:cubicBezTo>
                  <a:pt x="399743" y="159336"/>
                  <a:pt x="324601" y="73082"/>
                  <a:pt x="362172" y="97424"/>
                </a:cubicBezTo>
                <a:cubicBezTo>
                  <a:pt x="399743" y="121766"/>
                  <a:pt x="569605" y="286866"/>
                  <a:pt x="587597" y="300624"/>
                </a:cubicBezTo>
                <a:cubicBezTo>
                  <a:pt x="605589" y="314382"/>
                  <a:pt x="553201" y="199553"/>
                  <a:pt x="470122" y="179974"/>
                </a:cubicBezTo>
                <a:cubicBezTo>
                  <a:pt x="387043" y="160395"/>
                  <a:pt x="149447" y="186324"/>
                  <a:pt x="89122" y="183149"/>
                </a:cubicBezTo>
                <a:cubicBezTo>
                  <a:pt x="28797" y="179974"/>
                  <a:pt x="105526" y="166216"/>
                  <a:pt x="108172" y="160924"/>
                </a:cubicBezTo>
                <a:cubicBezTo>
                  <a:pt x="110818" y="155632"/>
                  <a:pt x="124576" y="173095"/>
                  <a:pt x="104997" y="151399"/>
                </a:cubicBezTo>
                <a:cubicBezTo>
                  <a:pt x="85418" y="129703"/>
                  <a:pt x="-5070" y="15932"/>
                  <a:pt x="222" y="217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02A6F7D4-2B0E-B6DF-8F47-F3F66491A207}"/>
              </a:ext>
            </a:extLst>
          </p:cNvPr>
          <p:cNvSpPr/>
          <p:nvPr/>
        </p:nvSpPr>
        <p:spPr>
          <a:xfrm>
            <a:off x="1270000" y="2549551"/>
            <a:ext cx="1448378" cy="422751"/>
          </a:xfrm>
          <a:custGeom>
            <a:avLst/>
            <a:gdLst>
              <a:gd name="connsiteX0" fmla="*/ 0 w 1448378"/>
              <a:gd name="connsiteY0" fmla="*/ 130149 h 422751"/>
              <a:gd name="connsiteX1" fmla="*/ 60325 w 1448378"/>
              <a:gd name="connsiteY1" fmla="*/ 120624 h 422751"/>
              <a:gd name="connsiteX2" fmla="*/ 806450 w 1448378"/>
              <a:gd name="connsiteY2" fmla="*/ 44424 h 422751"/>
              <a:gd name="connsiteX3" fmla="*/ 1019175 w 1448378"/>
              <a:gd name="connsiteY3" fmla="*/ 174599 h 422751"/>
              <a:gd name="connsiteX4" fmla="*/ 1060450 w 1448378"/>
              <a:gd name="connsiteY4" fmla="*/ 82524 h 422751"/>
              <a:gd name="connsiteX5" fmla="*/ 1447800 w 1448378"/>
              <a:gd name="connsiteY5" fmla="*/ 422249 h 422751"/>
              <a:gd name="connsiteX6" fmla="*/ 1139825 w 1448378"/>
              <a:gd name="connsiteY6" fmla="*/ 155549 h 422751"/>
              <a:gd name="connsiteX7" fmla="*/ 822325 w 1448378"/>
              <a:gd name="connsiteY7" fmla="*/ 22199 h 422751"/>
              <a:gd name="connsiteX8" fmla="*/ 609600 w 1448378"/>
              <a:gd name="connsiteY8" fmla="*/ 6324 h 422751"/>
              <a:gd name="connsiteX9" fmla="*/ 784225 w 1448378"/>
              <a:gd name="connsiteY9" fmla="*/ 9499 h 422751"/>
              <a:gd name="connsiteX10" fmla="*/ 0 w 1448378"/>
              <a:gd name="connsiteY10" fmla="*/ 130149 h 42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8378" h="422751">
                <a:moveTo>
                  <a:pt x="0" y="130149"/>
                </a:moveTo>
                <a:lnTo>
                  <a:pt x="60325" y="120624"/>
                </a:lnTo>
                <a:cubicBezTo>
                  <a:pt x="194733" y="106336"/>
                  <a:pt x="646642" y="35428"/>
                  <a:pt x="806450" y="44424"/>
                </a:cubicBezTo>
                <a:cubicBezTo>
                  <a:pt x="966258" y="53420"/>
                  <a:pt x="976842" y="168249"/>
                  <a:pt x="1019175" y="174599"/>
                </a:cubicBezTo>
                <a:cubicBezTo>
                  <a:pt x="1061508" y="180949"/>
                  <a:pt x="989013" y="41249"/>
                  <a:pt x="1060450" y="82524"/>
                </a:cubicBezTo>
                <a:cubicBezTo>
                  <a:pt x="1131887" y="123799"/>
                  <a:pt x="1434571" y="410078"/>
                  <a:pt x="1447800" y="422249"/>
                </a:cubicBezTo>
                <a:cubicBezTo>
                  <a:pt x="1461029" y="434420"/>
                  <a:pt x="1244071" y="222224"/>
                  <a:pt x="1139825" y="155549"/>
                </a:cubicBezTo>
                <a:cubicBezTo>
                  <a:pt x="1035579" y="88874"/>
                  <a:pt x="910696" y="47070"/>
                  <a:pt x="822325" y="22199"/>
                </a:cubicBezTo>
                <a:cubicBezTo>
                  <a:pt x="733954" y="-2672"/>
                  <a:pt x="615950" y="8441"/>
                  <a:pt x="609600" y="6324"/>
                </a:cubicBezTo>
                <a:cubicBezTo>
                  <a:pt x="603250" y="4207"/>
                  <a:pt x="883179" y="-8493"/>
                  <a:pt x="784225" y="9499"/>
                </a:cubicBezTo>
                <a:cubicBezTo>
                  <a:pt x="685271" y="27491"/>
                  <a:pt x="120650" y="111628"/>
                  <a:pt x="0" y="1301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5D8D2BA4-B4DD-492C-91B3-BE247FBF6524}"/>
              </a:ext>
            </a:extLst>
          </p:cNvPr>
          <p:cNvSpPr/>
          <p:nvPr/>
        </p:nvSpPr>
        <p:spPr>
          <a:xfrm>
            <a:off x="806370" y="2791406"/>
            <a:ext cx="1086600" cy="212184"/>
          </a:xfrm>
          <a:custGeom>
            <a:avLst/>
            <a:gdLst>
              <a:gd name="connsiteX0" fmla="*/ 1085930 w 1086600"/>
              <a:gd name="connsiteY0" fmla="*/ 66094 h 212184"/>
              <a:gd name="connsiteX1" fmla="*/ 596980 w 1086600"/>
              <a:gd name="connsiteY1" fmla="*/ 2594 h 212184"/>
              <a:gd name="connsiteX2" fmla="*/ 3255 w 1086600"/>
              <a:gd name="connsiteY2" fmla="*/ 174044 h 212184"/>
              <a:gd name="connsiteX3" fmla="*/ 387430 w 1086600"/>
              <a:gd name="connsiteY3" fmla="*/ 81969 h 212184"/>
              <a:gd name="connsiteX4" fmla="*/ 993855 w 1086600"/>
              <a:gd name="connsiteY4" fmla="*/ 212144 h 212184"/>
              <a:gd name="connsiteX5" fmla="*/ 406480 w 1086600"/>
              <a:gd name="connsiteY5" fmla="*/ 66094 h 212184"/>
              <a:gd name="connsiteX6" fmla="*/ 771605 w 1086600"/>
              <a:gd name="connsiteY6" fmla="*/ 27994 h 212184"/>
              <a:gd name="connsiteX7" fmla="*/ 704930 w 1086600"/>
              <a:gd name="connsiteY7" fmla="*/ 2594 h 212184"/>
              <a:gd name="connsiteX8" fmla="*/ 1085930 w 1086600"/>
              <a:gd name="connsiteY8" fmla="*/ 66094 h 2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600" h="212184">
                <a:moveTo>
                  <a:pt x="1085930" y="66094"/>
                </a:moveTo>
                <a:cubicBezTo>
                  <a:pt x="1067938" y="66094"/>
                  <a:pt x="777426" y="-15398"/>
                  <a:pt x="596980" y="2594"/>
                </a:cubicBezTo>
                <a:cubicBezTo>
                  <a:pt x="416534" y="20586"/>
                  <a:pt x="38180" y="160815"/>
                  <a:pt x="3255" y="174044"/>
                </a:cubicBezTo>
                <a:cubicBezTo>
                  <a:pt x="-31670" y="187273"/>
                  <a:pt x="222330" y="75619"/>
                  <a:pt x="387430" y="81969"/>
                </a:cubicBezTo>
                <a:cubicBezTo>
                  <a:pt x="552530" y="88319"/>
                  <a:pt x="990680" y="214790"/>
                  <a:pt x="993855" y="212144"/>
                </a:cubicBezTo>
                <a:cubicBezTo>
                  <a:pt x="997030" y="209498"/>
                  <a:pt x="443522" y="96786"/>
                  <a:pt x="406480" y="66094"/>
                </a:cubicBezTo>
                <a:cubicBezTo>
                  <a:pt x="369438" y="35402"/>
                  <a:pt x="721863" y="38577"/>
                  <a:pt x="771605" y="27994"/>
                </a:cubicBezTo>
                <a:cubicBezTo>
                  <a:pt x="821347" y="17411"/>
                  <a:pt x="655717" y="-3756"/>
                  <a:pt x="704930" y="2594"/>
                </a:cubicBezTo>
                <a:cubicBezTo>
                  <a:pt x="754143" y="8944"/>
                  <a:pt x="1103922" y="66094"/>
                  <a:pt x="1085930" y="660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35C48B62-0179-0C3F-9F65-81F813595468}"/>
              </a:ext>
            </a:extLst>
          </p:cNvPr>
          <p:cNvSpPr/>
          <p:nvPr/>
        </p:nvSpPr>
        <p:spPr>
          <a:xfrm>
            <a:off x="1338510" y="3069770"/>
            <a:ext cx="201597" cy="1142106"/>
          </a:xfrm>
          <a:custGeom>
            <a:avLst/>
            <a:gdLst>
              <a:gd name="connsiteX0" fmla="*/ 201365 w 201597"/>
              <a:gd name="connsiteY0" fmla="*/ 455 h 1142106"/>
              <a:gd name="connsiteX1" fmla="*/ 68015 w 201597"/>
              <a:gd name="connsiteY1" fmla="*/ 381455 h 1142106"/>
              <a:gd name="connsiteX2" fmla="*/ 118815 w 201597"/>
              <a:gd name="connsiteY2" fmla="*/ 765630 h 1142106"/>
              <a:gd name="connsiteX3" fmla="*/ 64840 w 201597"/>
              <a:gd name="connsiteY3" fmla="*/ 644980 h 1142106"/>
              <a:gd name="connsiteX4" fmla="*/ 150565 w 201597"/>
              <a:gd name="connsiteY4" fmla="*/ 1140280 h 1142106"/>
              <a:gd name="connsiteX5" fmla="*/ 87065 w 201597"/>
              <a:gd name="connsiteY5" fmla="*/ 791030 h 1142106"/>
              <a:gd name="connsiteX6" fmla="*/ 4515 w 201597"/>
              <a:gd name="connsiteY6" fmla="*/ 244930 h 1142106"/>
              <a:gd name="connsiteX7" fmla="*/ 29915 w 201597"/>
              <a:gd name="connsiteY7" fmla="*/ 302080 h 1142106"/>
              <a:gd name="connsiteX8" fmla="*/ 201365 w 201597"/>
              <a:gd name="connsiteY8" fmla="*/ 455 h 114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97" h="1142106">
                <a:moveTo>
                  <a:pt x="201365" y="455"/>
                </a:moveTo>
                <a:cubicBezTo>
                  <a:pt x="207715" y="13684"/>
                  <a:pt x="81773" y="253926"/>
                  <a:pt x="68015" y="381455"/>
                </a:cubicBezTo>
                <a:cubicBezTo>
                  <a:pt x="54257" y="508984"/>
                  <a:pt x="119344" y="721709"/>
                  <a:pt x="118815" y="765630"/>
                </a:cubicBezTo>
                <a:cubicBezTo>
                  <a:pt x="118286" y="809551"/>
                  <a:pt x="59548" y="582538"/>
                  <a:pt x="64840" y="644980"/>
                </a:cubicBezTo>
                <a:cubicBezTo>
                  <a:pt x="70132" y="707422"/>
                  <a:pt x="146861" y="1115938"/>
                  <a:pt x="150565" y="1140280"/>
                </a:cubicBezTo>
                <a:cubicBezTo>
                  <a:pt x="154269" y="1164622"/>
                  <a:pt x="111407" y="940255"/>
                  <a:pt x="87065" y="791030"/>
                </a:cubicBezTo>
                <a:cubicBezTo>
                  <a:pt x="62723" y="641805"/>
                  <a:pt x="14040" y="326422"/>
                  <a:pt x="4515" y="244930"/>
                </a:cubicBezTo>
                <a:cubicBezTo>
                  <a:pt x="-5010" y="163438"/>
                  <a:pt x="-777" y="338063"/>
                  <a:pt x="29915" y="302080"/>
                </a:cubicBezTo>
                <a:cubicBezTo>
                  <a:pt x="60607" y="266097"/>
                  <a:pt x="195015" y="-12774"/>
                  <a:pt x="201365" y="4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0F986EFC-8C24-AD80-98A9-4E735BA9BD30}"/>
              </a:ext>
            </a:extLst>
          </p:cNvPr>
          <p:cNvSpPr/>
          <p:nvPr/>
        </p:nvSpPr>
        <p:spPr>
          <a:xfrm>
            <a:off x="1062123" y="3085819"/>
            <a:ext cx="409785" cy="1060247"/>
          </a:xfrm>
          <a:custGeom>
            <a:avLst/>
            <a:gdLst>
              <a:gd name="connsiteX0" fmla="*/ 109452 w 409785"/>
              <a:gd name="connsiteY0" fmla="*/ 281 h 1060247"/>
              <a:gd name="connsiteX1" fmla="*/ 7852 w 409785"/>
              <a:gd name="connsiteY1" fmla="*/ 295556 h 1060247"/>
              <a:gd name="connsiteX2" fmla="*/ 176127 w 409785"/>
              <a:gd name="connsiteY2" fmla="*/ 625756 h 1060247"/>
              <a:gd name="connsiteX3" fmla="*/ 93577 w 409785"/>
              <a:gd name="connsiteY3" fmla="*/ 530506 h 1060247"/>
              <a:gd name="connsiteX4" fmla="*/ 407902 w 409785"/>
              <a:gd name="connsiteY4" fmla="*/ 1057556 h 1060247"/>
              <a:gd name="connsiteX5" fmla="*/ 214227 w 409785"/>
              <a:gd name="connsiteY5" fmla="*/ 714656 h 1060247"/>
              <a:gd name="connsiteX6" fmla="*/ 1502 w 409785"/>
              <a:gd name="connsiteY6" fmla="*/ 251106 h 1060247"/>
              <a:gd name="connsiteX7" fmla="*/ 109452 w 409785"/>
              <a:gd name="connsiteY7" fmla="*/ 281 h 106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785" h="1060247">
                <a:moveTo>
                  <a:pt x="109452" y="281"/>
                </a:moveTo>
                <a:cubicBezTo>
                  <a:pt x="110510" y="7689"/>
                  <a:pt x="-3260" y="191310"/>
                  <a:pt x="7852" y="295556"/>
                </a:cubicBezTo>
                <a:cubicBezTo>
                  <a:pt x="18964" y="399802"/>
                  <a:pt x="161840" y="586598"/>
                  <a:pt x="176127" y="625756"/>
                </a:cubicBezTo>
                <a:cubicBezTo>
                  <a:pt x="190414" y="664914"/>
                  <a:pt x="54948" y="458539"/>
                  <a:pt x="93577" y="530506"/>
                </a:cubicBezTo>
                <a:cubicBezTo>
                  <a:pt x="132206" y="602473"/>
                  <a:pt x="387794" y="1026864"/>
                  <a:pt x="407902" y="1057556"/>
                </a:cubicBezTo>
                <a:cubicBezTo>
                  <a:pt x="428010" y="1088248"/>
                  <a:pt x="281960" y="849064"/>
                  <a:pt x="214227" y="714656"/>
                </a:cubicBezTo>
                <a:cubicBezTo>
                  <a:pt x="146494" y="580248"/>
                  <a:pt x="17906" y="369110"/>
                  <a:pt x="1502" y="251106"/>
                </a:cubicBezTo>
                <a:cubicBezTo>
                  <a:pt x="-14902" y="133102"/>
                  <a:pt x="108394" y="-7127"/>
                  <a:pt x="109452" y="2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8B151FE6-A932-0D72-BADB-7FFC078D349F}"/>
              </a:ext>
            </a:extLst>
          </p:cNvPr>
          <p:cNvSpPr/>
          <p:nvPr/>
        </p:nvSpPr>
        <p:spPr>
          <a:xfrm>
            <a:off x="1589495" y="2065695"/>
            <a:ext cx="1841768" cy="957443"/>
          </a:xfrm>
          <a:custGeom>
            <a:avLst/>
            <a:gdLst>
              <a:gd name="connsiteX0" fmla="*/ 7530 w 1841768"/>
              <a:gd name="connsiteY0" fmla="*/ 353655 h 957443"/>
              <a:gd name="connsiteX1" fmla="*/ 598080 w 1841768"/>
              <a:gd name="connsiteY1" fmla="*/ 96480 h 957443"/>
              <a:gd name="connsiteX2" fmla="*/ 925105 w 1841768"/>
              <a:gd name="connsiteY2" fmla="*/ 252055 h 957443"/>
              <a:gd name="connsiteX3" fmla="*/ 1026705 w 1841768"/>
              <a:gd name="connsiteY3" fmla="*/ 194905 h 957443"/>
              <a:gd name="connsiteX4" fmla="*/ 1829980 w 1841768"/>
              <a:gd name="connsiteY4" fmla="*/ 947380 h 957443"/>
              <a:gd name="connsiteX5" fmla="*/ 1442630 w 1841768"/>
              <a:gd name="connsiteY5" fmla="*/ 588605 h 957443"/>
              <a:gd name="connsiteX6" fmla="*/ 591730 w 1841768"/>
              <a:gd name="connsiteY6" fmla="*/ 26630 h 957443"/>
              <a:gd name="connsiteX7" fmla="*/ 667930 w 1841768"/>
              <a:gd name="connsiteY7" fmla="*/ 96480 h 957443"/>
              <a:gd name="connsiteX8" fmla="*/ 458380 w 1841768"/>
              <a:gd name="connsiteY8" fmla="*/ 147280 h 957443"/>
              <a:gd name="connsiteX9" fmla="*/ 137705 w 1841768"/>
              <a:gd name="connsiteY9" fmla="*/ 191730 h 957443"/>
              <a:gd name="connsiteX10" fmla="*/ 255180 w 1841768"/>
              <a:gd name="connsiteY10" fmla="*/ 207605 h 957443"/>
              <a:gd name="connsiteX11" fmla="*/ 7530 w 1841768"/>
              <a:gd name="connsiteY11" fmla="*/ 353655 h 9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1768" h="957443">
                <a:moveTo>
                  <a:pt x="7530" y="353655"/>
                </a:moveTo>
                <a:cubicBezTo>
                  <a:pt x="64680" y="335134"/>
                  <a:pt x="445151" y="113413"/>
                  <a:pt x="598080" y="96480"/>
                </a:cubicBezTo>
                <a:cubicBezTo>
                  <a:pt x="751009" y="79547"/>
                  <a:pt x="853668" y="235651"/>
                  <a:pt x="925105" y="252055"/>
                </a:cubicBezTo>
                <a:cubicBezTo>
                  <a:pt x="996543" y="268459"/>
                  <a:pt x="875893" y="79018"/>
                  <a:pt x="1026705" y="194905"/>
                </a:cubicBezTo>
                <a:cubicBezTo>
                  <a:pt x="1177517" y="310792"/>
                  <a:pt x="1760659" y="881763"/>
                  <a:pt x="1829980" y="947380"/>
                </a:cubicBezTo>
                <a:cubicBezTo>
                  <a:pt x="1899301" y="1012997"/>
                  <a:pt x="1649005" y="742063"/>
                  <a:pt x="1442630" y="588605"/>
                </a:cubicBezTo>
                <a:cubicBezTo>
                  <a:pt x="1236255" y="435147"/>
                  <a:pt x="720847" y="108651"/>
                  <a:pt x="591730" y="26630"/>
                </a:cubicBezTo>
                <a:cubicBezTo>
                  <a:pt x="462613" y="-55391"/>
                  <a:pt x="690155" y="76372"/>
                  <a:pt x="667930" y="96480"/>
                </a:cubicBezTo>
                <a:cubicBezTo>
                  <a:pt x="645705" y="116588"/>
                  <a:pt x="546751" y="131405"/>
                  <a:pt x="458380" y="147280"/>
                </a:cubicBezTo>
                <a:cubicBezTo>
                  <a:pt x="370009" y="163155"/>
                  <a:pt x="171572" y="181676"/>
                  <a:pt x="137705" y="191730"/>
                </a:cubicBezTo>
                <a:cubicBezTo>
                  <a:pt x="103838" y="201784"/>
                  <a:pt x="273701" y="184322"/>
                  <a:pt x="255180" y="207605"/>
                </a:cubicBezTo>
                <a:cubicBezTo>
                  <a:pt x="236659" y="230888"/>
                  <a:pt x="-49620" y="372176"/>
                  <a:pt x="7530" y="3536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D80C69F1-2CD1-6BA1-188F-B72E51C1E3C7}"/>
              </a:ext>
            </a:extLst>
          </p:cNvPr>
          <p:cNvSpPr/>
          <p:nvPr/>
        </p:nvSpPr>
        <p:spPr>
          <a:xfrm>
            <a:off x="3281433" y="2803341"/>
            <a:ext cx="690978" cy="285940"/>
          </a:xfrm>
          <a:custGeom>
            <a:avLst/>
            <a:gdLst>
              <a:gd name="connsiteX0" fmla="*/ 1517 w 690978"/>
              <a:gd name="connsiteY0" fmla="*/ 158934 h 285940"/>
              <a:gd name="connsiteX1" fmla="*/ 77717 w 690978"/>
              <a:gd name="connsiteY1" fmla="*/ 165284 h 285940"/>
              <a:gd name="connsiteX2" fmla="*/ 296792 w 690978"/>
              <a:gd name="connsiteY2" fmla="*/ 155759 h 285940"/>
              <a:gd name="connsiteX3" fmla="*/ 157092 w 690978"/>
              <a:gd name="connsiteY3" fmla="*/ 184 h 285940"/>
              <a:gd name="connsiteX4" fmla="*/ 569842 w 690978"/>
              <a:gd name="connsiteY4" fmla="*/ 190684 h 285940"/>
              <a:gd name="connsiteX5" fmla="*/ 401567 w 690978"/>
              <a:gd name="connsiteY5" fmla="*/ 95434 h 285940"/>
              <a:gd name="connsiteX6" fmla="*/ 690492 w 690978"/>
              <a:gd name="connsiteY6" fmla="*/ 285934 h 285940"/>
              <a:gd name="connsiteX7" fmla="*/ 319017 w 690978"/>
              <a:gd name="connsiteY7" fmla="*/ 101784 h 285940"/>
              <a:gd name="connsiteX8" fmla="*/ 172967 w 690978"/>
              <a:gd name="connsiteY8" fmla="*/ 6534 h 285940"/>
              <a:gd name="connsiteX9" fmla="*/ 296792 w 690978"/>
              <a:gd name="connsiteY9" fmla="*/ 130359 h 285940"/>
              <a:gd name="connsiteX10" fmla="*/ 134867 w 690978"/>
              <a:gd name="connsiteY10" fmla="*/ 177984 h 285940"/>
              <a:gd name="connsiteX11" fmla="*/ 1517 w 690978"/>
              <a:gd name="connsiteY11" fmla="*/ 158934 h 2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978" h="285940">
                <a:moveTo>
                  <a:pt x="1517" y="158934"/>
                </a:moveTo>
                <a:cubicBezTo>
                  <a:pt x="-8008" y="156817"/>
                  <a:pt x="28505" y="165813"/>
                  <a:pt x="77717" y="165284"/>
                </a:cubicBezTo>
                <a:cubicBezTo>
                  <a:pt x="126929" y="164755"/>
                  <a:pt x="283563" y="183276"/>
                  <a:pt x="296792" y="155759"/>
                </a:cubicBezTo>
                <a:cubicBezTo>
                  <a:pt x="310021" y="128242"/>
                  <a:pt x="111584" y="-5637"/>
                  <a:pt x="157092" y="184"/>
                </a:cubicBezTo>
                <a:cubicBezTo>
                  <a:pt x="202600" y="6005"/>
                  <a:pt x="529096" y="174809"/>
                  <a:pt x="569842" y="190684"/>
                </a:cubicBezTo>
                <a:cubicBezTo>
                  <a:pt x="610588" y="206559"/>
                  <a:pt x="381459" y="79559"/>
                  <a:pt x="401567" y="95434"/>
                </a:cubicBezTo>
                <a:cubicBezTo>
                  <a:pt x="421675" y="111309"/>
                  <a:pt x="704250" y="284876"/>
                  <a:pt x="690492" y="285934"/>
                </a:cubicBezTo>
                <a:cubicBezTo>
                  <a:pt x="676734" y="286992"/>
                  <a:pt x="405271" y="148351"/>
                  <a:pt x="319017" y="101784"/>
                </a:cubicBezTo>
                <a:cubicBezTo>
                  <a:pt x="232763" y="55217"/>
                  <a:pt x="176671" y="1772"/>
                  <a:pt x="172967" y="6534"/>
                </a:cubicBezTo>
                <a:cubicBezTo>
                  <a:pt x="169263" y="11296"/>
                  <a:pt x="303142" y="101784"/>
                  <a:pt x="296792" y="130359"/>
                </a:cubicBezTo>
                <a:cubicBezTo>
                  <a:pt x="290442" y="158934"/>
                  <a:pt x="179317" y="173222"/>
                  <a:pt x="134867" y="177984"/>
                </a:cubicBezTo>
                <a:cubicBezTo>
                  <a:pt x="90417" y="182747"/>
                  <a:pt x="11042" y="161051"/>
                  <a:pt x="1517" y="1589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3D48B737-12E5-C72E-6B1E-CFCDE21F8ECA}"/>
              </a:ext>
            </a:extLst>
          </p:cNvPr>
          <p:cNvSpPr/>
          <p:nvPr/>
        </p:nvSpPr>
        <p:spPr>
          <a:xfrm>
            <a:off x="1825887" y="2758848"/>
            <a:ext cx="1119674" cy="294825"/>
          </a:xfrm>
          <a:custGeom>
            <a:avLst/>
            <a:gdLst>
              <a:gd name="connsiteX0" fmla="*/ 56888 w 1119674"/>
              <a:gd name="connsiteY0" fmla="*/ 9752 h 294825"/>
              <a:gd name="connsiteX1" fmla="*/ 155313 w 1119674"/>
              <a:gd name="connsiteY1" fmla="*/ 54202 h 294825"/>
              <a:gd name="connsiteX2" fmla="*/ 1085588 w 1119674"/>
              <a:gd name="connsiteY2" fmla="*/ 289152 h 294825"/>
              <a:gd name="connsiteX3" fmla="*/ 876038 w 1119674"/>
              <a:gd name="connsiteY3" fmla="*/ 212952 h 294825"/>
              <a:gd name="connsiteX4" fmla="*/ 475988 w 1119674"/>
              <a:gd name="connsiteY4" fmla="*/ 111352 h 294825"/>
              <a:gd name="connsiteX5" fmla="*/ 739513 w 1119674"/>
              <a:gd name="connsiteY5" fmla="*/ 197077 h 294825"/>
              <a:gd name="connsiteX6" fmla="*/ 56888 w 1119674"/>
              <a:gd name="connsiteY6" fmla="*/ 9752 h 2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674" h="294825">
                <a:moveTo>
                  <a:pt x="56888" y="9752"/>
                </a:moveTo>
                <a:cubicBezTo>
                  <a:pt x="-40479" y="-14061"/>
                  <a:pt x="-16137" y="7635"/>
                  <a:pt x="155313" y="54202"/>
                </a:cubicBezTo>
                <a:cubicBezTo>
                  <a:pt x="326763" y="100769"/>
                  <a:pt x="965467" y="262694"/>
                  <a:pt x="1085588" y="289152"/>
                </a:cubicBezTo>
                <a:cubicBezTo>
                  <a:pt x="1205709" y="315610"/>
                  <a:pt x="977638" y="242585"/>
                  <a:pt x="876038" y="212952"/>
                </a:cubicBezTo>
                <a:cubicBezTo>
                  <a:pt x="774438" y="183319"/>
                  <a:pt x="498742" y="113998"/>
                  <a:pt x="475988" y="111352"/>
                </a:cubicBezTo>
                <a:cubicBezTo>
                  <a:pt x="453234" y="108706"/>
                  <a:pt x="806188" y="212423"/>
                  <a:pt x="739513" y="197077"/>
                </a:cubicBezTo>
                <a:cubicBezTo>
                  <a:pt x="672838" y="181731"/>
                  <a:pt x="154255" y="33565"/>
                  <a:pt x="56888" y="97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1D5E60CE-6D3A-DA9E-4D87-D3D19A5B2934}"/>
              </a:ext>
            </a:extLst>
          </p:cNvPr>
          <p:cNvSpPr/>
          <p:nvPr/>
        </p:nvSpPr>
        <p:spPr>
          <a:xfrm>
            <a:off x="3574863" y="2791728"/>
            <a:ext cx="328440" cy="986875"/>
          </a:xfrm>
          <a:custGeom>
            <a:avLst/>
            <a:gdLst>
              <a:gd name="connsiteX0" fmla="*/ 187 w 328440"/>
              <a:gd name="connsiteY0" fmla="*/ 929372 h 986875"/>
              <a:gd name="connsiteX1" fmla="*/ 57337 w 328440"/>
              <a:gd name="connsiteY1" fmla="*/ 681722 h 986875"/>
              <a:gd name="connsiteX2" fmla="*/ 327212 w 328440"/>
              <a:gd name="connsiteY2" fmla="*/ 5447 h 986875"/>
              <a:gd name="connsiteX3" fmla="*/ 152587 w 328440"/>
              <a:gd name="connsiteY3" fmla="*/ 376922 h 986875"/>
              <a:gd name="connsiteX4" fmla="*/ 38287 w 328440"/>
              <a:gd name="connsiteY4" fmla="*/ 627747 h 986875"/>
              <a:gd name="connsiteX5" fmla="*/ 38287 w 328440"/>
              <a:gd name="connsiteY5" fmla="*/ 964297 h 986875"/>
              <a:gd name="connsiteX6" fmla="*/ 187 w 328440"/>
              <a:gd name="connsiteY6" fmla="*/ 929372 h 98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440" h="986875">
                <a:moveTo>
                  <a:pt x="187" y="929372"/>
                </a:moveTo>
                <a:cubicBezTo>
                  <a:pt x="3362" y="882276"/>
                  <a:pt x="2833" y="835709"/>
                  <a:pt x="57337" y="681722"/>
                </a:cubicBezTo>
                <a:cubicBezTo>
                  <a:pt x="111841" y="527735"/>
                  <a:pt x="311337" y="56247"/>
                  <a:pt x="327212" y="5447"/>
                </a:cubicBezTo>
                <a:cubicBezTo>
                  <a:pt x="343087" y="-45353"/>
                  <a:pt x="200741" y="273205"/>
                  <a:pt x="152587" y="376922"/>
                </a:cubicBezTo>
                <a:cubicBezTo>
                  <a:pt x="104433" y="480639"/>
                  <a:pt x="57337" y="529851"/>
                  <a:pt x="38287" y="627747"/>
                </a:cubicBezTo>
                <a:cubicBezTo>
                  <a:pt x="19237" y="725643"/>
                  <a:pt x="41462" y="916672"/>
                  <a:pt x="38287" y="964297"/>
                </a:cubicBezTo>
                <a:cubicBezTo>
                  <a:pt x="35112" y="1011922"/>
                  <a:pt x="-2988" y="976468"/>
                  <a:pt x="187" y="9293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CC3C8B93-B64F-B80E-40E3-E7D39F10B8A6}"/>
              </a:ext>
            </a:extLst>
          </p:cNvPr>
          <p:cNvSpPr/>
          <p:nvPr/>
        </p:nvSpPr>
        <p:spPr>
          <a:xfrm>
            <a:off x="3214210" y="3082695"/>
            <a:ext cx="233929" cy="967444"/>
          </a:xfrm>
          <a:custGeom>
            <a:avLst/>
            <a:gdLst>
              <a:gd name="connsiteX0" fmla="*/ 163990 w 233929"/>
              <a:gd name="connsiteY0" fmla="*/ 230 h 967444"/>
              <a:gd name="connsiteX1" fmla="*/ 97315 w 233929"/>
              <a:gd name="connsiteY1" fmla="*/ 209780 h 967444"/>
              <a:gd name="connsiteX2" fmla="*/ 233840 w 233929"/>
              <a:gd name="connsiteY2" fmla="*/ 406630 h 967444"/>
              <a:gd name="connsiteX3" fmla="*/ 116365 w 233929"/>
              <a:gd name="connsiteY3" fmla="*/ 609830 h 967444"/>
              <a:gd name="connsiteX4" fmla="*/ 2065 w 233929"/>
              <a:gd name="connsiteY4" fmla="*/ 965430 h 967444"/>
              <a:gd name="connsiteX5" fmla="*/ 56040 w 233929"/>
              <a:gd name="connsiteY5" fmla="*/ 740005 h 967444"/>
              <a:gd name="connsiteX6" fmla="*/ 217965 w 233929"/>
              <a:gd name="connsiteY6" fmla="*/ 435205 h 967444"/>
              <a:gd name="connsiteX7" fmla="*/ 103665 w 233929"/>
              <a:gd name="connsiteY7" fmla="*/ 251055 h 967444"/>
              <a:gd name="connsiteX8" fmla="*/ 163990 w 233929"/>
              <a:gd name="connsiteY8" fmla="*/ 230 h 9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9" h="967444">
                <a:moveTo>
                  <a:pt x="163990" y="230"/>
                </a:moveTo>
                <a:cubicBezTo>
                  <a:pt x="162932" y="-6649"/>
                  <a:pt x="85673" y="142047"/>
                  <a:pt x="97315" y="209780"/>
                </a:cubicBezTo>
                <a:cubicBezTo>
                  <a:pt x="108957" y="277513"/>
                  <a:pt x="230665" y="339955"/>
                  <a:pt x="233840" y="406630"/>
                </a:cubicBezTo>
                <a:cubicBezTo>
                  <a:pt x="237015" y="473305"/>
                  <a:pt x="154994" y="516697"/>
                  <a:pt x="116365" y="609830"/>
                </a:cubicBezTo>
                <a:cubicBezTo>
                  <a:pt x="77736" y="702963"/>
                  <a:pt x="12119" y="943734"/>
                  <a:pt x="2065" y="965430"/>
                </a:cubicBezTo>
                <a:cubicBezTo>
                  <a:pt x="-7989" y="987126"/>
                  <a:pt x="20057" y="828376"/>
                  <a:pt x="56040" y="740005"/>
                </a:cubicBezTo>
                <a:cubicBezTo>
                  <a:pt x="92023" y="651634"/>
                  <a:pt x="210028" y="516697"/>
                  <a:pt x="217965" y="435205"/>
                </a:cubicBezTo>
                <a:cubicBezTo>
                  <a:pt x="225902" y="353713"/>
                  <a:pt x="116365" y="317201"/>
                  <a:pt x="103665" y="251055"/>
                </a:cubicBezTo>
                <a:cubicBezTo>
                  <a:pt x="90965" y="184909"/>
                  <a:pt x="165048" y="7109"/>
                  <a:pt x="163990" y="2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AA596CFB-5AFC-35E0-F750-C052BF066857}"/>
              </a:ext>
            </a:extLst>
          </p:cNvPr>
          <p:cNvSpPr/>
          <p:nvPr/>
        </p:nvSpPr>
        <p:spPr>
          <a:xfrm>
            <a:off x="2787079" y="3193994"/>
            <a:ext cx="494557" cy="1258156"/>
          </a:xfrm>
          <a:custGeom>
            <a:avLst/>
            <a:gdLst>
              <a:gd name="connsiteX0" fmla="*/ 232346 w 494557"/>
              <a:gd name="connsiteY0" fmla="*/ 56 h 1258156"/>
              <a:gd name="connsiteX1" fmla="*/ 213296 w 494557"/>
              <a:gd name="connsiteY1" fmla="*/ 228656 h 1258156"/>
              <a:gd name="connsiteX2" fmla="*/ 279971 w 494557"/>
              <a:gd name="connsiteY2" fmla="*/ 320731 h 1258156"/>
              <a:gd name="connsiteX3" fmla="*/ 571 w 494557"/>
              <a:gd name="connsiteY3" fmla="*/ 266756 h 1258156"/>
              <a:gd name="connsiteX4" fmla="*/ 365696 w 494557"/>
              <a:gd name="connsiteY4" fmla="*/ 412806 h 1258156"/>
              <a:gd name="connsiteX5" fmla="*/ 346646 w 494557"/>
              <a:gd name="connsiteY5" fmla="*/ 511231 h 1258156"/>
              <a:gd name="connsiteX6" fmla="*/ 387921 w 494557"/>
              <a:gd name="connsiteY6" fmla="*/ 898581 h 1258156"/>
              <a:gd name="connsiteX7" fmla="*/ 343471 w 494557"/>
              <a:gd name="connsiteY7" fmla="*/ 787456 h 1258156"/>
              <a:gd name="connsiteX8" fmla="*/ 492696 w 494557"/>
              <a:gd name="connsiteY8" fmla="*/ 1254181 h 1258156"/>
              <a:gd name="connsiteX9" fmla="*/ 422846 w 494557"/>
              <a:gd name="connsiteY9" fmla="*/ 981131 h 1258156"/>
              <a:gd name="connsiteX10" fmla="*/ 359346 w 494557"/>
              <a:gd name="connsiteY10" fmla="*/ 447731 h 1258156"/>
              <a:gd name="connsiteX11" fmla="*/ 219646 w 494557"/>
              <a:gd name="connsiteY11" fmla="*/ 320731 h 1258156"/>
              <a:gd name="connsiteX12" fmla="*/ 140271 w 494557"/>
              <a:gd name="connsiteY12" fmla="*/ 149281 h 1258156"/>
              <a:gd name="connsiteX13" fmla="*/ 184721 w 494557"/>
              <a:gd name="connsiteY13" fmla="*/ 250881 h 1258156"/>
              <a:gd name="connsiteX14" fmla="*/ 232346 w 494557"/>
              <a:gd name="connsiteY14" fmla="*/ 56 h 125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4557" h="1258156">
                <a:moveTo>
                  <a:pt x="232346" y="56"/>
                </a:moveTo>
                <a:cubicBezTo>
                  <a:pt x="237108" y="-3648"/>
                  <a:pt x="205358" y="175210"/>
                  <a:pt x="213296" y="228656"/>
                </a:cubicBezTo>
                <a:cubicBezTo>
                  <a:pt x="221233" y="282102"/>
                  <a:pt x="315425" y="314381"/>
                  <a:pt x="279971" y="320731"/>
                </a:cubicBezTo>
                <a:cubicBezTo>
                  <a:pt x="244517" y="327081"/>
                  <a:pt x="-13717" y="251410"/>
                  <a:pt x="571" y="266756"/>
                </a:cubicBezTo>
                <a:cubicBezTo>
                  <a:pt x="14858" y="282102"/>
                  <a:pt x="308017" y="372060"/>
                  <a:pt x="365696" y="412806"/>
                </a:cubicBezTo>
                <a:cubicBezTo>
                  <a:pt x="423375" y="453552"/>
                  <a:pt x="342942" y="430269"/>
                  <a:pt x="346646" y="511231"/>
                </a:cubicBezTo>
                <a:cubicBezTo>
                  <a:pt x="350350" y="592194"/>
                  <a:pt x="388450" y="852544"/>
                  <a:pt x="387921" y="898581"/>
                </a:cubicBezTo>
                <a:cubicBezTo>
                  <a:pt x="387392" y="944618"/>
                  <a:pt x="326009" y="728189"/>
                  <a:pt x="343471" y="787456"/>
                </a:cubicBezTo>
                <a:cubicBezTo>
                  <a:pt x="360933" y="846723"/>
                  <a:pt x="479467" y="1221902"/>
                  <a:pt x="492696" y="1254181"/>
                </a:cubicBezTo>
                <a:cubicBezTo>
                  <a:pt x="505925" y="1286460"/>
                  <a:pt x="445071" y="1115539"/>
                  <a:pt x="422846" y="981131"/>
                </a:cubicBezTo>
                <a:cubicBezTo>
                  <a:pt x="400621" y="846723"/>
                  <a:pt x="393213" y="557798"/>
                  <a:pt x="359346" y="447731"/>
                </a:cubicBezTo>
                <a:cubicBezTo>
                  <a:pt x="325479" y="337664"/>
                  <a:pt x="256158" y="370472"/>
                  <a:pt x="219646" y="320731"/>
                </a:cubicBezTo>
                <a:cubicBezTo>
                  <a:pt x="183134" y="270990"/>
                  <a:pt x="146092" y="160923"/>
                  <a:pt x="140271" y="149281"/>
                </a:cubicBezTo>
                <a:cubicBezTo>
                  <a:pt x="134450" y="137639"/>
                  <a:pt x="174138" y="274164"/>
                  <a:pt x="184721" y="250881"/>
                </a:cubicBezTo>
                <a:cubicBezTo>
                  <a:pt x="195304" y="227598"/>
                  <a:pt x="227584" y="3760"/>
                  <a:pt x="232346" y="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3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夏木マリ、「Uber Eatsで、いーんじゃない？」子育て世帯にスマートな新提案 | ORICON NEWS" hidden="1">
            <a:extLst>
              <a:ext uri="{FF2B5EF4-FFF2-40B4-BE49-F238E27FC236}">
                <a16:creationId xmlns:a16="http://schemas.microsoft.com/office/drawing/2014/main" id="{6B442584-AE36-CD32-019C-7C607FB7F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8068" r="3340" b="8565"/>
          <a:stretch/>
        </p:blipFill>
        <p:spPr bwMode="auto">
          <a:xfrm>
            <a:off x="-1" y="1970965"/>
            <a:ext cx="9601201" cy="88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5" name="包装紙" hidden="1">
            <a:extLst>
              <a:ext uri="{FF2B5EF4-FFF2-40B4-BE49-F238E27FC236}">
                <a16:creationId xmlns:a16="http://schemas.microsoft.com/office/drawing/2014/main" id="{96D3128D-6C47-39DA-FD53-F0FA667746DF}"/>
              </a:ext>
            </a:extLst>
          </p:cNvPr>
          <p:cNvGrpSpPr/>
          <p:nvPr/>
        </p:nvGrpSpPr>
        <p:grpSpPr>
          <a:xfrm>
            <a:off x="1524019" y="6348589"/>
            <a:ext cx="1581210" cy="1722432"/>
            <a:chOff x="1524019" y="6348589"/>
            <a:chExt cx="1581210" cy="1722432"/>
          </a:xfrm>
        </p:grpSpPr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1AC5808E-18FE-3153-93C9-899B9B12CF6E}"/>
                </a:ext>
              </a:extLst>
            </p:cNvPr>
            <p:cNvSpPr/>
            <p:nvPr/>
          </p:nvSpPr>
          <p:spPr>
            <a:xfrm>
              <a:off x="1611710" y="6494022"/>
              <a:ext cx="307253" cy="372356"/>
            </a:xfrm>
            <a:custGeom>
              <a:avLst/>
              <a:gdLst>
                <a:gd name="connsiteX0" fmla="*/ 299640 w 307253"/>
                <a:gd name="connsiteY0" fmla="*/ 5203 h 372356"/>
                <a:gd name="connsiteX1" fmla="*/ 105965 w 307253"/>
                <a:gd name="connsiteY1" fmla="*/ 186178 h 372356"/>
                <a:gd name="connsiteX2" fmla="*/ 188515 w 307253"/>
                <a:gd name="connsiteY2" fmla="*/ 151253 h 372356"/>
                <a:gd name="connsiteX3" fmla="*/ 48815 w 307253"/>
                <a:gd name="connsiteY3" fmla="*/ 268728 h 372356"/>
                <a:gd name="connsiteX4" fmla="*/ 7540 w 307253"/>
                <a:gd name="connsiteY4" fmla="*/ 370328 h 372356"/>
                <a:gd name="connsiteX5" fmla="*/ 26590 w 307253"/>
                <a:gd name="connsiteY5" fmla="*/ 316353 h 372356"/>
                <a:gd name="connsiteX6" fmla="*/ 258365 w 307253"/>
                <a:gd name="connsiteY6" fmla="*/ 87753 h 372356"/>
                <a:gd name="connsiteX7" fmla="*/ 169465 w 307253"/>
                <a:gd name="connsiteY7" fmla="*/ 144903 h 372356"/>
                <a:gd name="connsiteX8" fmla="*/ 258365 w 307253"/>
                <a:gd name="connsiteY8" fmla="*/ 56003 h 372356"/>
                <a:gd name="connsiteX9" fmla="*/ 299640 w 307253"/>
                <a:gd name="connsiteY9" fmla="*/ 5203 h 37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53" h="372356">
                  <a:moveTo>
                    <a:pt x="299640" y="5203"/>
                  </a:moveTo>
                  <a:cubicBezTo>
                    <a:pt x="274240" y="26899"/>
                    <a:pt x="124486" y="161836"/>
                    <a:pt x="105965" y="186178"/>
                  </a:cubicBezTo>
                  <a:cubicBezTo>
                    <a:pt x="87444" y="210520"/>
                    <a:pt x="198040" y="137495"/>
                    <a:pt x="188515" y="151253"/>
                  </a:cubicBezTo>
                  <a:cubicBezTo>
                    <a:pt x="178990" y="165011"/>
                    <a:pt x="78978" y="232215"/>
                    <a:pt x="48815" y="268728"/>
                  </a:cubicBezTo>
                  <a:cubicBezTo>
                    <a:pt x="18652" y="305241"/>
                    <a:pt x="11244" y="362391"/>
                    <a:pt x="7540" y="370328"/>
                  </a:cubicBezTo>
                  <a:cubicBezTo>
                    <a:pt x="3836" y="378265"/>
                    <a:pt x="-15214" y="363449"/>
                    <a:pt x="26590" y="316353"/>
                  </a:cubicBezTo>
                  <a:cubicBezTo>
                    <a:pt x="68394" y="269257"/>
                    <a:pt x="234553" y="116328"/>
                    <a:pt x="258365" y="87753"/>
                  </a:cubicBezTo>
                  <a:cubicBezTo>
                    <a:pt x="282177" y="59178"/>
                    <a:pt x="169465" y="150195"/>
                    <a:pt x="169465" y="144903"/>
                  </a:cubicBezTo>
                  <a:cubicBezTo>
                    <a:pt x="169465" y="139611"/>
                    <a:pt x="236140" y="76640"/>
                    <a:pt x="258365" y="56003"/>
                  </a:cubicBezTo>
                  <a:cubicBezTo>
                    <a:pt x="280590" y="35366"/>
                    <a:pt x="325040" y="-16493"/>
                    <a:pt x="299640" y="5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2BB38C72-4BE3-EFDF-930A-151653C9EC17}"/>
                </a:ext>
              </a:extLst>
            </p:cNvPr>
            <p:cNvSpPr/>
            <p:nvPr/>
          </p:nvSpPr>
          <p:spPr>
            <a:xfrm>
              <a:off x="1536658" y="6495882"/>
              <a:ext cx="346122" cy="314553"/>
            </a:xfrm>
            <a:custGeom>
              <a:avLst/>
              <a:gdLst>
                <a:gd name="connsiteX0" fmla="*/ 346117 w 346122"/>
                <a:gd name="connsiteY0" fmla="*/ 168 h 314553"/>
                <a:gd name="connsiteX1" fmla="*/ 161967 w 346122"/>
                <a:gd name="connsiteY1" fmla="*/ 184318 h 314553"/>
                <a:gd name="connsiteX2" fmla="*/ 117517 w 346122"/>
                <a:gd name="connsiteY2" fmla="*/ 260518 h 314553"/>
                <a:gd name="connsiteX3" fmla="*/ 42 w 346122"/>
                <a:gd name="connsiteY3" fmla="*/ 314493 h 314553"/>
                <a:gd name="connsiteX4" fmla="*/ 104817 w 346122"/>
                <a:gd name="connsiteY4" fmla="*/ 270043 h 314553"/>
                <a:gd name="connsiteX5" fmla="*/ 174667 w 346122"/>
                <a:gd name="connsiteY5" fmla="*/ 219243 h 314553"/>
                <a:gd name="connsiteX6" fmla="*/ 155617 w 346122"/>
                <a:gd name="connsiteY6" fmla="*/ 219243 h 314553"/>
                <a:gd name="connsiteX7" fmla="*/ 346117 w 346122"/>
                <a:gd name="connsiteY7" fmla="*/ 168 h 3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122" h="314553">
                  <a:moveTo>
                    <a:pt x="346117" y="168"/>
                  </a:moveTo>
                  <a:cubicBezTo>
                    <a:pt x="347175" y="-5653"/>
                    <a:pt x="200067" y="140926"/>
                    <a:pt x="161967" y="184318"/>
                  </a:cubicBezTo>
                  <a:cubicBezTo>
                    <a:pt x="123867" y="227710"/>
                    <a:pt x="144504" y="238822"/>
                    <a:pt x="117517" y="260518"/>
                  </a:cubicBezTo>
                  <a:cubicBezTo>
                    <a:pt x="90530" y="282214"/>
                    <a:pt x="2159" y="312905"/>
                    <a:pt x="42" y="314493"/>
                  </a:cubicBezTo>
                  <a:cubicBezTo>
                    <a:pt x="-2075" y="316081"/>
                    <a:pt x="75713" y="285918"/>
                    <a:pt x="104817" y="270043"/>
                  </a:cubicBezTo>
                  <a:cubicBezTo>
                    <a:pt x="133921" y="254168"/>
                    <a:pt x="174667" y="219243"/>
                    <a:pt x="174667" y="219243"/>
                  </a:cubicBezTo>
                  <a:cubicBezTo>
                    <a:pt x="183134" y="210776"/>
                    <a:pt x="129159" y="252051"/>
                    <a:pt x="155617" y="219243"/>
                  </a:cubicBezTo>
                  <a:cubicBezTo>
                    <a:pt x="182075" y="186435"/>
                    <a:pt x="345059" y="5989"/>
                    <a:pt x="34611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E227D3BF-FBD2-FBA9-3AD6-B389A3B1C4CC}"/>
                </a:ext>
              </a:extLst>
            </p:cNvPr>
            <p:cNvSpPr/>
            <p:nvPr/>
          </p:nvSpPr>
          <p:spPr>
            <a:xfrm>
              <a:off x="1524019" y="6717202"/>
              <a:ext cx="193797" cy="642477"/>
            </a:xfrm>
            <a:custGeom>
              <a:avLst/>
              <a:gdLst>
                <a:gd name="connsiteX0" fmla="*/ 149206 w 193797"/>
                <a:gd name="connsiteY0" fmla="*/ 1098 h 642477"/>
                <a:gd name="connsiteX1" fmla="*/ 69831 w 193797"/>
                <a:gd name="connsiteY1" fmla="*/ 96348 h 642477"/>
                <a:gd name="connsiteX2" fmla="*/ 69831 w 193797"/>
                <a:gd name="connsiteY2" fmla="*/ 156673 h 642477"/>
                <a:gd name="connsiteX3" fmla="*/ 34906 w 193797"/>
                <a:gd name="connsiteY3" fmla="*/ 277323 h 642477"/>
                <a:gd name="connsiteX4" fmla="*/ 41256 w 193797"/>
                <a:gd name="connsiteY4" fmla="*/ 343998 h 642477"/>
                <a:gd name="connsiteX5" fmla="*/ 34906 w 193797"/>
                <a:gd name="connsiteY5" fmla="*/ 334473 h 642477"/>
                <a:gd name="connsiteX6" fmla="*/ 101581 w 193797"/>
                <a:gd name="connsiteY6" fmla="*/ 461473 h 642477"/>
                <a:gd name="connsiteX7" fmla="*/ 104756 w 193797"/>
                <a:gd name="connsiteY7" fmla="*/ 417023 h 642477"/>
                <a:gd name="connsiteX8" fmla="*/ 149206 w 193797"/>
                <a:gd name="connsiteY8" fmla="*/ 490048 h 642477"/>
                <a:gd name="connsiteX9" fmla="*/ 152381 w 193797"/>
                <a:gd name="connsiteY9" fmla="*/ 556723 h 642477"/>
                <a:gd name="connsiteX10" fmla="*/ 193656 w 193797"/>
                <a:gd name="connsiteY10" fmla="*/ 642448 h 642477"/>
                <a:gd name="connsiteX11" fmla="*/ 158731 w 193797"/>
                <a:gd name="connsiteY11" fmla="*/ 547198 h 642477"/>
                <a:gd name="connsiteX12" fmla="*/ 3156 w 193797"/>
                <a:gd name="connsiteY12" fmla="*/ 299548 h 642477"/>
                <a:gd name="connsiteX13" fmla="*/ 53956 w 193797"/>
                <a:gd name="connsiteY13" fmla="*/ 172548 h 642477"/>
                <a:gd name="connsiteX14" fmla="*/ 50781 w 193797"/>
                <a:gd name="connsiteY14" fmla="*/ 229698 h 642477"/>
                <a:gd name="connsiteX15" fmla="*/ 85706 w 193797"/>
                <a:gd name="connsiteY15" fmla="*/ 61423 h 642477"/>
                <a:gd name="connsiteX16" fmla="*/ 41256 w 193797"/>
                <a:gd name="connsiteY16" fmla="*/ 131273 h 642477"/>
                <a:gd name="connsiteX17" fmla="*/ 111106 w 193797"/>
                <a:gd name="connsiteY17" fmla="*/ 48723 h 642477"/>
                <a:gd name="connsiteX18" fmla="*/ 149206 w 193797"/>
                <a:gd name="connsiteY18" fmla="*/ 1098 h 64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797" h="642477">
                  <a:moveTo>
                    <a:pt x="149206" y="1098"/>
                  </a:moveTo>
                  <a:cubicBezTo>
                    <a:pt x="142327" y="9036"/>
                    <a:pt x="83060" y="70419"/>
                    <a:pt x="69831" y="96348"/>
                  </a:cubicBezTo>
                  <a:cubicBezTo>
                    <a:pt x="56602" y="122277"/>
                    <a:pt x="75652" y="126510"/>
                    <a:pt x="69831" y="156673"/>
                  </a:cubicBezTo>
                  <a:cubicBezTo>
                    <a:pt x="64010" y="186836"/>
                    <a:pt x="39668" y="246102"/>
                    <a:pt x="34906" y="277323"/>
                  </a:cubicBezTo>
                  <a:cubicBezTo>
                    <a:pt x="30144" y="308544"/>
                    <a:pt x="41256" y="343998"/>
                    <a:pt x="41256" y="343998"/>
                  </a:cubicBezTo>
                  <a:cubicBezTo>
                    <a:pt x="41256" y="353523"/>
                    <a:pt x="24852" y="314894"/>
                    <a:pt x="34906" y="334473"/>
                  </a:cubicBezTo>
                  <a:cubicBezTo>
                    <a:pt x="44960" y="354052"/>
                    <a:pt x="89939" y="447715"/>
                    <a:pt x="101581" y="461473"/>
                  </a:cubicBezTo>
                  <a:cubicBezTo>
                    <a:pt x="113223" y="475231"/>
                    <a:pt x="96818" y="412261"/>
                    <a:pt x="104756" y="417023"/>
                  </a:cubicBezTo>
                  <a:cubicBezTo>
                    <a:pt x="112693" y="421786"/>
                    <a:pt x="141268" y="466765"/>
                    <a:pt x="149206" y="490048"/>
                  </a:cubicBezTo>
                  <a:cubicBezTo>
                    <a:pt x="157144" y="513331"/>
                    <a:pt x="144973" y="531323"/>
                    <a:pt x="152381" y="556723"/>
                  </a:cubicBezTo>
                  <a:cubicBezTo>
                    <a:pt x="159789" y="582123"/>
                    <a:pt x="192598" y="644036"/>
                    <a:pt x="193656" y="642448"/>
                  </a:cubicBezTo>
                  <a:cubicBezTo>
                    <a:pt x="194714" y="640860"/>
                    <a:pt x="190481" y="604348"/>
                    <a:pt x="158731" y="547198"/>
                  </a:cubicBezTo>
                  <a:cubicBezTo>
                    <a:pt x="126981" y="490048"/>
                    <a:pt x="20618" y="361990"/>
                    <a:pt x="3156" y="299548"/>
                  </a:cubicBezTo>
                  <a:cubicBezTo>
                    <a:pt x="-14306" y="237106"/>
                    <a:pt x="46018" y="184190"/>
                    <a:pt x="53956" y="172548"/>
                  </a:cubicBezTo>
                  <a:cubicBezTo>
                    <a:pt x="61893" y="160906"/>
                    <a:pt x="45489" y="248219"/>
                    <a:pt x="50781" y="229698"/>
                  </a:cubicBezTo>
                  <a:cubicBezTo>
                    <a:pt x="56073" y="211177"/>
                    <a:pt x="87293" y="77827"/>
                    <a:pt x="85706" y="61423"/>
                  </a:cubicBezTo>
                  <a:cubicBezTo>
                    <a:pt x="84119" y="45019"/>
                    <a:pt x="37023" y="133390"/>
                    <a:pt x="41256" y="131273"/>
                  </a:cubicBezTo>
                  <a:cubicBezTo>
                    <a:pt x="45489" y="129156"/>
                    <a:pt x="95231" y="67244"/>
                    <a:pt x="111106" y="48723"/>
                  </a:cubicBezTo>
                  <a:cubicBezTo>
                    <a:pt x="126981" y="30202"/>
                    <a:pt x="156085" y="-6840"/>
                    <a:pt x="149206" y="10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A16762C5-84FF-39E8-C72B-446C06EBD324}"/>
                </a:ext>
              </a:extLst>
            </p:cNvPr>
            <p:cNvSpPr/>
            <p:nvPr/>
          </p:nvSpPr>
          <p:spPr>
            <a:xfrm>
              <a:off x="1643318" y="6864462"/>
              <a:ext cx="461904" cy="814182"/>
            </a:xfrm>
            <a:custGeom>
              <a:avLst/>
              <a:gdLst>
                <a:gd name="connsiteX0" fmla="*/ 1332 w 461904"/>
                <a:gd name="connsiteY0" fmla="*/ 3063 h 814182"/>
                <a:gd name="connsiteX1" fmla="*/ 26732 w 461904"/>
                <a:gd name="connsiteY1" fmla="*/ 180863 h 814182"/>
                <a:gd name="connsiteX2" fmla="*/ 42607 w 461904"/>
                <a:gd name="connsiteY2" fmla="*/ 152288 h 814182"/>
                <a:gd name="connsiteX3" fmla="*/ 172782 w 461904"/>
                <a:gd name="connsiteY3" fmla="*/ 450738 h 814182"/>
                <a:gd name="connsiteX4" fmla="*/ 185482 w 461904"/>
                <a:gd name="connsiteY4" fmla="*/ 447563 h 814182"/>
                <a:gd name="connsiteX5" fmla="*/ 302957 w 461904"/>
                <a:gd name="connsiteY5" fmla="*/ 596788 h 814182"/>
                <a:gd name="connsiteX6" fmla="*/ 296607 w 461904"/>
                <a:gd name="connsiteY6" fmla="*/ 584088 h 814182"/>
                <a:gd name="connsiteX7" fmla="*/ 426782 w 461904"/>
                <a:gd name="connsiteY7" fmla="*/ 774588 h 814182"/>
                <a:gd name="connsiteX8" fmla="*/ 458532 w 461904"/>
                <a:gd name="connsiteY8" fmla="*/ 806338 h 814182"/>
                <a:gd name="connsiteX9" fmla="*/ 363282 w 461904"/>
                <a:gd name="connsiteY9" fmla="*/ 669813 h 814182"/>
                <a:gd name="connsiteX10" fmla="*/ 163257 w 461904"/>
                <a:gd name="connsiteY10" fmla="*/ 409463 h 814182"/>
                <a:gd name="connsiteX11" fmla="*/ 20382 w 461904"/>
                <a:gd name="connsiteY11" fmla="*/ 196738 h 814182"/>
                <a:gd name="connsiteX12" fmla="*/ 7682 w 461904"/>
                <a:gd name="connsiteY12" fmla="*/ 79263 h 814182"/>
                <a:gd name="connsiteX13" fmla="*/ 1332 w 461904"/>
                <a:gd name="connsiteY13" fmla="*/ 3063 h 81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904" h="814182">
                  <a:moveTo>
                    <a:pt x="1332" y="3063"/>
                  </a:moveTo>
                  <a:cubicBezTo>
                    <a:pt x="4507" y="19996"/>
                    <a:pt x="19853" y="155992"/>
                    <a:pt x="26732" y="180863"/>
                  </a:cubicBezTo>
                  <a:cubicBezTo>
                    <a:pt x="33611" y="205734"/>
                    <a:pt x="18265" y="107309"/>
                    <a:pt x="42607" y="152288"/>
                  </a:cubicBezTo>
                  <a:cubicBezTo>
                    <a:pt x="66949" y="197267"/>
                    <a:pt x="172782" y="450738"/>
                    <a:pt x="172782" y="450738"/>
                  </a:cubicBezTo>
                  <a:cubicBezTo>
                    <a:pt x="196595" y="499951"/>
                    <a:pt x="163786" y="423222"/>
                    <a:pt x="185482" y="447563"/>
                  </a:cubicBezTo>
                  <a:cubicBezTo>
                    <a:pt x="207178" y="471904"/>
                    <a:pt x="302957" y="596788"/>
                    <a:pt x="302957" y="596788"/>
                  </a:cubicBezTo>
                  <a:cubicBezTo>
                    <a:pt x="321478" y="619542"/>
                    <a:pt x="275970" y="554455"/>
                    <a:pt x="296607" y="584088"/>
                  </a:cubicBezTo>
                  <a:cubicBezTo>
                    <a:pt x="317244" y="613721"/>
                    <a:pt x="399795" y="737546"/>
                    <a:pt x="426782" y="774588"/>
                  </a:cubicBezTo>
                  <a:cubicBezTo>
                    <a:pt x="453769" y="811630"/>
                    <a:pt x="469115" y="823801"/>
                    <a:pt x="458532" y="806338"/>
                  </a:cubicBezTo>
                  <a:cubicBezTo>
                    <a:pt x="447949" y="788876"/>
                    <a:pt x="412494" y="735959"/>
                    <a:pt x="363282" y="669813"/>
                  </a:cubicBezTo>
                  <a:cubicBezTo>
                    <a:pt x="314070" y="603667"/>
                    <a:pt x="220407" y="488309"/>
                    <a:pt x="163257" y="409463"/>
                  </a:cubicBezTo>
                  <a:cubicBezTo>
                    <a:pt x="106107" y="330617"/>
                    <a:pt x="46311" y="251771"/>
                    <a:pt x="20382" y="196738"/>
                  </a:cubicBezTo>
                  <a:cubicBezTo>
                    <a:pt x="-5547" y="141705"/>
                    <a:pt x="14561" y="115246"/>
                    <a:pt x="7682" y="79263"/>
                  </a:cubicBezTo>
                  <a:cubicBezTo>
                    <a:pt x="803" y="43280"/>
                    <a:pt x="-1843" y="-13870"/>
                    <a:pt x="1332" y="3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F0B2FBA5-8EDD-4BFA-3590-4E6B288ACE75}"/>
                </a:ext>
              </a:extLst>
            </p:cNvPr>
            <p:cNvSpPr/>
            <p:nvPr/>
          </p:nvSpPr>
          <p:spPr>
            <a:xfrm>
              <a:off x="1638289" y="6775440"/>
              <a:ext cx="787560" cy="1060340"/>
            </a:xfrm>
            <a:custGeom>
              <a:avLst/>
              <a:gdLst>
                <a:gd name="connsiteX0" fmla="*/ 11 w 787560"/>
                <a:gd name="connsiteY0" fmla="*/ 10 h 1060340"/>
                <a:gd name="connsiteX1" fmla="*/ 31761 w 787560"/>
                <a:gd name="connsiteY1" fmla="*/ 190510 h 1060340"/>
                <a:gd name="connsiteX2" fmla="*/ 117486 w 787560"/>
                <a:gd name="connsiteY2" fmla="*/ 349260 h 1060340"/>
                <a:gd name="connsiteX3" fmla="*/ 114311 w 787560"/>
                <a:gd name="connsiteY3" fmla="*/ 323860 h 1060340"/>
                <a:gd name="connsiteX4" fmla="*/ 288936 w 787560"/>
                <a:gd name="connsiteY4" fmla="*/ 644535 h 1060340"/>
                <a:gd name="connsiteX5" fmla="*/ 415936 w 787560"/>
                <a:gd name="connsiteY5" fmla="*/ 787410 h 1060340"/>
                <a:gd name="connsiteX6" fmla="*/ 454036 w 787560"/>
                <a:gd name="connsiteY6" fmla="*/ 873135 h 1060340"/>
                <a:gd name="connsiteX7" fmla="*/ 466736 w 787560"/>
                <a:gd name="connsiteY7" fmla="*/ 857260 h 1060340"/>
                <a:gd name="connsiteX8" fmla="*/ 536586 w 787560"/>
                <a:gd name="connsiteY8" fmla="*/ 908060 h 1060340"/>
                <a:gd name="connsiteX9" fmla="*/ 527061 w 787560"/>
                <a:gd name="connsiteY9" fmla="*/ 892185 h 1060340"/>
                <a:gd name="connsiteX10" fmla="*/ 612786 w 787560"/>
                <a:gd name="connsiteY10" fmla="*/ 955685 h 1060340"/>
                <a:gd name="connsiteX11" fmla="*/ 723911 w 787560"/>
                <a:gd name="connsiteY11" fmla="*/ 1025535 h 1060340"/>
                <a:gd name="connsiteX12" fmla="*/ 784236 w 787560"/>
                <a:gd name="connsiteY12" fmla="*/ 1057285 h 1060340"/>
                <a:gd name="connsiteX13" fmla="*/ 625486 w 787560"/>
                <a:gd name="connsiteY13" fmla="*/ 952510 h 1060340"/>
                <a:gd name="connsiteX14" fmla="*/ 514361 w 787560"/>
                <a:gd name="connsiteY14" fmla="*/ 866785 h 1060340"/>
                <a:gd name="connsiteX15" fmla="*/ 368311 w 787560"/>
                <a:gd name="connsiteY15" fmla="*/ 717560 h 1060340"/>
                <a:gd name="connsiteX16" fmla="*/ 133361 w 787560"/>
                <a:gd name="connsiteY16" fmla="*/ 393710 h 1060340"/>
                <a:gd name="connsiteX17" fmla="*/ 53986 w 787560"/>
                <a:gd name="connsiteY17" fmla="*/ 231785 h 1060340"/>
                <a:gd name="connsiteX18" fmla="*/ 60336 w 787560"/>
                <a:gd name="connsiteY18" fmla="*/ 60335 h 1060340"/>
                <a:gd name="connsiteX19" fmla="*/ 28586 w 787560"/>
                <a:gd name="connsiteY19" fmla="*/ 180985 h 1060340"/>
                <a:gd name="connsiteX20" fmla="*/ 11 w 787560"/>
                <a:gd name="connsiteY20" fmla="*/ 10 h 106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7560" h="1060340">
                  <a:moveTo>
                    <a:pt x="11" y="10"/>
                  </a:moveTo>
                  <a:cubicBezTo>
                    <a:pt x="540" y="1597"/>
                    <a:pt x="12182" y="132302"/>
                    <a:pt x="31761" y="190510"/>
                  </a:cubicBezTo>
                  <a:cubicBezTo>
                    <a:pt x="51340" y="248718"/>
                    <a:pt x="103728" y="327035"/>
                    <a:pt x="117486" y="349260"/>
                  </a:cubicBezTo>
                  <a:cubicBezTo>
                    <a:pt x="131244" y="371485"/>
                    <a:pt x="85736" y="274648"/>
                    <a:pt x="114311" y="323860"/>
                  </a:cubicBezTo>
                  <a:cubicBezTo>
                    <a:pt x="142886" y="373073"/>
                    <a:pt x="238665" y="567277"/>
                    <a:pt x="288936" y="644535"/>
                  </a:cubicBezTo>
                  <a:cubicBezTo>
                    <a:pt x="339207" y="721793"/>
                    <a:pt x="388419" y="749310"/>
                    <a:pt x="415936" y="787410"/>
                  </a:cubicBezTo>
                  <a:cubicBezTo>
                    <a:pt x="443453" y="825510"/>
                    <a:pt x="445569" y="861493"/>
                    <a:pt x="454036" y="873135"/>
                  </a:cubicBezTo>
                  <a:cubicBezTo>
                    <a:pt x="462503" y="884777"/>
                    <a:pt x="452978" y="851439"/>
                    <a:pt x="466736" y="857260"/>
                  </a:cubicBezTo>
                  <a:cubicBezTo>
                    <a:pt x="480494" y="863081"/>
                    <a:pt x="536586" y="908060"/>
                    <a:pt x="536586" y="908060"/>
                  </a:cubicBezTo>
                  <a:cubicBezTo>
                    <a:pt x="546640" y="913881"/>
                    <a:pt x="514361" y="884248"/>
                    <a:pt x="527061" y="892185"/>
                  </a:cubicBezTo>
                  <a:cubicBezTo>
                    <a:pt x="539761" y="900122"/>
                    <a:pt x="579978" y="933460"/>
                    <a:pt x="612786" y="955685"/>
                  </a:cubicBezTo>
                  <a:cubicBezTo>
                    <a:pt x="645594" y="977910"/>
                    <a:pt x="695336" y="1008602"/>
                    <a:pt x="723911" y="1025535"/>
                  </a:cubicBezTo>
                  <a:cubicBezTo>
                    <a:pt x="752486" y="1042468"/>
                    <a:pt x="800640" y="1069456"/>
                    <a:pt x="784236" y="1057285"/>
                  </a:cubicBezTo>
                  <a:cubicBezTo>
                    <a:pt x="767832" y="1045114"/>
                    <a:pt x="670465" y="984260"/>
                    <a:pt x="625486" y="952510"/>
                  </a:cubicBezTo>
                  <a:cubicBezTo>
                    <a:pt x="580507" y="920760"/>
                    <a:pt x="557224" y="905943"/>
                    <a:pt x="514361" y="866785"/>
                  </a:cubicBezTo>
                  <a:cubicBezTo>
                    <a:pt x="471499" y="827627"/>
                    <a:pt x="431811" y="796406"/>
                    <a:pt x="368311" y="717560"/>
                  </a:cubicBezTo>
                  <a:cubicBezTo>
                    <a:pt x="304811" y="638714"/>
                    <a:pt x="185749" y="474673"/>
                    <a:pt x="133361" y="393710"/>
                  </a:cubicBezTo>
                  <a:cubicBezTo>
                    <a:pt x="80974" y="312748"/>
                    <a:pt x="66157" y="287347"/>
                    <a:pt x="53986" y="231785"/>
                  </a:cubicBezTo>
                  <a:cubicBezTo>
                    <a:pt x="41815" y="176223"/>
                    <a:pt x="64569" y="68802"/>
                    <a:pt x="60336" y="60335"/>
                  </a:cubicBezTo>
                  <a:cubicBezTo>
                    <a:pt x="56103" y="51868"/>
                    <a:pt x="40228" y="189981"/>
                    <a:pt x="28586" y="180985"/>
                  </a:cubicBezTo>
                  <a:cubicBezTo>
                    <a:pt x="16944" y="171989"/>
                    <a:pt x="-518" y="-1577"/>
                    <a:pt x="1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6777CADB-8B72-E0BB-6C8F-7D93E4F50F9B}"/>
                </a:ext>
              </a:extLst>
            </p:cNvPr>
            <p:cNvSpPr/>
            <p:nvPr/>
          </p:nvSpPr>
          <p:spPr>
            <a:xfrm>
              <a:off x="2081527" y="7687718"/>
              <a:ext cx="480700" cy="278357"/>
            </a:xfrm>
            <a:custGeom>
              <a:avLst/>
              <a:gdLst>
                <a:gd name="connsiteX0" fmla="*/ 1273 w 480700"/>
                <a:gd name="connsiteY0" fmla="*/ 2132 h 278357"/>
                <a:gd name="connsiteX1" fmla="*/ 296548 w 480700"/>
                <a:gd name="connsiteY1" fmla="*/ 138657 h 278357"/>
                <a:gd name="connsiteX2" fmla="*/ 360048 w 480700"/>
                <a:gd name="connsiteY2" fmla="*/ 202157 h 278357"/>
                <a:gd name="connsiteX3" fmla="*/ 337823 w 480700"/>
                <a:gd name="connsiteY3" fmla="*/ 167232 h 278357"/>
                <a:gd name="connsiteX4" fmla="*/ 480698 w 480700"/>
                <a:gd name="connsiteY4" fmla="*/ 278357 h 278357"/>
                <a:gd name="connsiteX5" fmla="*/ 340998 w 480700"/>
                <a:gd name="connsiteY5" fmla="*/ 167232 h 278357"/>
                <a:gd name="connsiteX6" fmla="*/ 194948 w 480700"/>
                <a:gd name="connsiteY6" fmla="*/ 62457 h 278357"/>
                <a:gd name="connsiteX7" fmla="*/ 1273 w 480700"/>
                <a:gd name="connsiteY7" fmla="*/ 2132 h 2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700" h="278357">
                  <a:moveTo>
                    <a:pt x="1273" y="2132"/>
                  </a:moveTo>
                  <a:cubicBezTo>
                    <a:pt x="18206" y="14832"/>
                    <a:pt x="236752" y="105320"/>
                    <a:pt x="296548" y="138657"/>
                  </a:cubicBezTo>
                  <a:cubicBezTo>
                    <a:pt x="356344" y="171994"/>
                    <a:pt x="353169" y="197395"/>
                    <a:pt x="360048" y="202157"/>
                  </a:cubicBezTo>
                  <a:cubicBezTo>
                    <a:pt x="366927" y="206919"/>
                    <a:pt x="317715" y="154532"/>
                    <a:pt x="337823" y="167232"/>
                  </a:cubicBezTo>
                  <a:cubicBezTo>
                    <a:pt x="357931" y="179932"/>
                    <a:pt x="480169" y="278357"/>
                    <a:pt x="480698" y="278357"/>
                  </a:cubicBezTo>
                  <a:cubicBezTo>
                    <a:pt x="481227" y="278357"/>
                    <a:pt x="388623" y="203215"/>
                    <a:pt x="340998" y="167232"/>
                  </a:cubicBezTo>
                  <a:cubicBezTo>
                    <a:pt x="293373" y="131249"/>
                    <a:pt x="248923" y="88386"/>
                    <a:pt x="194948" y="62457"/>
                  </a:cubicBezTo>
                  <a:cubicBezTo>
                    <a:pt x="140973" y="36528"/>
                    <a:pt x="-15660" y="-10568"/>
                    <a:pt x="1273" y="2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61C6E835-352B-29DE-80E1-025597BA6468}"/>
                </a:ext>
              </a:extLst>
            </p:cNvPr>
            <p:cNvSpPr/>
            <p:nvPr/>
          </p:nvSpPr>
          <p:spPr>
            <a:xfrm>
              <a:off x="2837788" y="7746986"/>
              <a:ext cx="267441" cy="324035"/>
            </a:xfrm>
            <a:custGeom>
              <a:avLst/>
              <a:gdLst>
                <a:gd name="connsiteX0" fmla="*/ 267362 w 267441"/>
                <a:gd name="connsiteY0" fmla="*/ 14 h 324035"/>
                <a:gd name="connsiteX1" fmla="*/ 184812 w 267441"/>
                <a:gd name="connsiteY1" fmla="*/ 171464 h 324035"/>
                <a:gd name="connsiteX2" fmla="*/ 140362 w 267441"/>
                <a:gd name="connsiteY2" fmla="*/ 250839 h 324035"/>
                <a:gd name="connsiteX3" fmla="*/ 127662 w 267441"/>
                <a:gd name="connsiteY3" fmla="*/ 228614 h 324035"/>
                <a:gd name="connsiteX4" fmla="*/ 662 w 267441"/>
                <a:gd name="connsiteY4" fmla="*/ 323864 h 324035"/>
                <a:gd name="connsiteX5" fmla="*/ 80037 w 267441"/>
                <a:gd name="connsiteY5" fmla="*/ 250839 h 324035"/>
                <a:gd name="connsiteX6" fmla="*/ 130837 w 267441"/>
                <a:gd name="connsiteY6" fmla="*/ 206389 h 324035"/>
                <a:gd name="connsiteX7" fmla="*/ 168937 w 267441"/>
                <a:gd name="connsiteY7" fmla="*/ 161939 h 324035"/>
                <a:gd name="connsiteX8" fmla="*/ 267362 w 267441"/>
                <a:gd name="connsiteY8" fmla="*/ 14 h 3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41" h="324035">
                  <a:moveTo>
                    <a:pt x="267362" y="14"/>
                  </a:moveTo>
                  <a:cubicBezTo>
                    <a:pt x="270008" y="1602"/>
                    <a:pt x="205979" y="129660"/>
                    <a:pt x="184812" y="171464"/>
                  </a:cubicBezTo>
                  <a:cubicBezTo>
                    <a:pt x="163645" y="213268"/>
                    <a:pt x="149887" y="241314"/>
                    <a:pt x="140362" y="250839"/>
                  </a:cubicBezTo>
                  <a:cubicBezTo>
                    <a:pt x="130837" y="260364"/>
                    <a:pt x="150945" y="216443"/>
                    <a:pt x="127662" y="228614"/>
                  </a:cubicBezTo>
                  <a:cubicBezTo>
                    <a:pt x="104379" y="240785"/>
                    <a:pt x="8599" y="320160"/>
                    <a:pt x="662" y="323864"/>
                  </a:cubicBezTo>
                  <a:cubicBezTo>
                    <a:pt x="-7275" y="327568"/>
                    <a:pt x="58341" y="270418"/>
                    <a:pt x="80037" y="250839"/>
                  </a:cubicBezTo>
                  <a:cubicBezTo>
                    <a:pt x="101733" y="231260"/>
                    <a:pt x="116020" y="221206"/>
                    <a:pt x="130837" y="206389"/>
                  </a:cubicBezTo>
                  <a:cubicBezTo>
                    <a:pt x="145654" y="191572"/>
                    <a:pt x="148829" y="192102"/>
                    <a:pt x="168937" y="161939"/>
                  </a:cubicBezTo>
                  <a:cubicBezTo>
                    <a:pt x="189045" y="131776"/>
                    <a:pt x="264716" y="-1574"/>
                    <a:pt x="267362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1C37C434-FD3A-A4FF-0E33-43B4E3C4823F}"/>
                </a:ext>
              </a:extLst>
            </p:cNvPr>
            <p:cNvSpPr/>
            <p:nvPr/>
          </p:nvSpPr>
          <p:spPr>
            <a:xfrm>
              <a:off x="2374673" y="7835898"/>
              <a:ext cx="534173" cy="204266"/>
            </a:xfrm>
            <a:custGeom>
              <a:avLst/>
              <a:gdLst>
                <a:gd name="connsiteX0" fmla="*/ 227 w 534173"/>
                <a:gd name="connsiteY0" fmla="*/ 2 h 204266"/>
                <a:gd name="connsiteX1" fmla="*/ 187552 w 534173"/>
                <a:gd name="connsiteY1" fmla="*/ 114302 h 204266"/>
                <a:gd name="connsiteX2" fmla="*/ 146277 w 534173"/>
                <a:gd name="connsiteY2" fmla="*/ 114302 h 204266"/>
                <a:gd name="connsiteX3" fmla="*/ 247877 w 534173"/>
                <a:gd name="connsiteY3" fmla="*/ 127002 h 204266"/>
                <a:gd name="connsiteX4" fmla="*/ 444727 w 534173"/>
                <a:gd name="connsiteY4" fmla="*/ 180977 h 204266"/>
                <a:gd name="connsiteX5" fmla="*/ 397102 w 534173"/>
                <a:gd name="connsiteY5" fmla="*/ 177802 h 204266"/>
                <a:gd name="connsiteX6" fmla="*/ 533627 w 534173"/>
                <a:gd name="connsiteY6" fmla="*/ 203202 h 204266"/>
                <a:gd name="connsiteX7" fmla="*/ 336777 w 534173"/>
                <a:gd name="connsiteY7" fmla="*/ 136527 h 204266"/>
                <a:gd name="connsiteX8" fmla="*/ 152627 w 534173"/>
                <a:gd name="connsiteY8" fmla="*/ 111127 h 204266"/>
                <a:gd name="connsiteX9" fmla="*/ 227 w 534173"/>
                <a:gd name="connsiteY9" fmla="*/ 2 h 20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173" h="204266">
                  <a:moveTo>
                    <a:pt x="227" y="2"/>
                  </a:moveTo>
                  <a:cubicBezTo>
                    <a:pt x="6048" y="531"/>
                    <a:pt x="163210" y="95252"/>
                    <a:pt x="187552" y="114302"/>
                  </a:cubicBezTo>
                  <a:cubicBezTo>
                    <a:pt x="211894" y="133352"/>
                    <a:pt x="136223" y="112185"/>
                    <a:pt x="146277" y="114302"/>
                  </a:cubicBezTo>
                  <a:cubicBezTo>
                    <a:pt x="156331" y="116419"/>
                    <a:pt x="198135" y="115890"/>
                    <a:pt x="247877" y="127002"/>
                  </a:cubicBezTo>
                  <a:cubicBezTo>
                    <a:pt x="297619" y="138114"/>
                    <a:pt x="419856" y="172510"/>
                    <a:pt x="444727" y="180977"/>
                  </a:cubicBezTo>
                  <a:cubicBezTo>
                    <a:pt x="469598" y="189444"/>
                    <a:pt x="382285" y="174098"/>
                    <a:pt x="397102" y="177802"/>
                  </a:cubicBezTo>
                  <a:cubicBezTo>
                    <a:pt x="411919" y="181506"/>
                    <a:pt x="543681" y="210081"/>
                    <a:pt x="533627" y="203202"/>
                  </a:cubicBezTo>
                  <a:cubicBezTo>
                    <a:pt x="523573" y="196323"/>
                    <a:pt x="400277" y="151873"/>
                    <a:pt x="336777" y="136527"/>
                  </a:cubicBezTo>
                  <a:cubicBezTo>
                    <a:pt x="273277" y="121181"/>
                    <a:pt x="203427" y="130706"/>
                    <a:pt x="152627" y="111127"/>
                  </a:cubicBezTo>
                  <a:cubicBezTo>
                    <a:pt x="101827" y="91548"/>
                    <a:pt x="-5594" y="-527"/>
                    <a:pt x="22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5F26AABB-C950-4820-4219-DF24200F6CD5}"/>
                </a:ext>
              </a:extLst>
            </p:cNvPr>
            <p:cNvSpPr/>
            <p:nvPr/>
          </p:nvSpPr>
          <p:spPr>
            <a:xfrm>
              <a:off x="2355760" y="7816481"/>
              <a:ext cx="546212" cy="207528"/>
            </a:xfrm>
            <a:custGeom>
              <a:avLst/>
              <a:gdLst>
                <a:gd name="connsiteX0" fmla="*/ 90 w 546212"/>
                <a:gd name="connsiteY0" fmla="*/ 369 h 207528"/>
                <a:gd name="connsiteX1" fmla="*/ 181065 w 546212"/>
                <a:gd name="connsiteY1" fmla="*/ 92444 h 207528"/>
                <a:gd name="connsiteX2" fmla="*/ 235040 w 546212"/>
                <a:gd name="connsiteY2" fmla="*/ 127369 h 207528"/>
                <a:gd name="connsiteX3" fmla="*/ 158840 w 546212"/>
                <a:gd name="connsiteY3" fmla="*/ 127369 h 207528"/>
                <a:gd name="connsiteX4" fmla="*/ 311240 w 546212"/>
                <a:gd name="connsiteY4" fmla="*/ 130544 h 207528"/>
                <a:gd name="connsiteX5" fmla="*/ 425540 w 546212"/>
                <a:gd name="connsiteY5" fmla="*/ 171819 h 207528"/>
                <a:gd name="connsiteX6" fmla="*/ 546190 w 546212"/>
                <a:gd name="connsiteY6" fmla="*/ 206744 h 207528"/>
                <a:gd name="connsiteX7" fmla="*/ 416015 w 546212"/>
                <a:gd name="connsiteY7" fmla="*/ 136894 h 207528"/>
                <a:gd name="connsiteX8" fmla="*/ 206465 w 546212"/>
                <a:gd name="connsiteY8" fmla="*/ 130544 h 207528"/>
                <a:gd name="connsiteX9" fmla="*/ 90 w 546212"/>
                <a:gd name="connsiteY9" fmla="*/ 369 h 2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212" h="207528">
                  <a:moveTo>
                    <a:pt x="90" y="369"/>
                  </a:moveTo>
                  <a:cubicBezTo>
                    <a:pt x="-4143" y="-5981"/>
                    <a:pt x="141907" y="71277"/>
                    <a:pt x="181065" y="92444"/>
                  </a:cubicBezTo>
                  <a:cubicBezTo>
                    <a:pt x="220223" y="113611"/>
                    <a:pt x="238744" y="121548"/>
                    <a:pt x="235040" y="127369"/>
                  </a:cubicBezTo>
                  <a:cubicBezTo>
                    <a:pt x="231336" y="133190"/>
                    <a:pt x="146140" y="126840"/>
                    <a:pt x="158840" y="127369"/>
                  </a:cubicBezTo>
                  <a:cubicBezTo>
                    <a:pt x="171540" y="127898"/>
                    <a:pt x="266790" y="123136"/>
                    <a:pt x="311240" y="130544"/>
                  </a:cubicBezTo>
                  <a:cubicBezTo>
                    <a:pt x="355690" y="137952"/>
                    <a:pt x="386382" y="159119"/>
                    <a:pt x="425540" y="171819"/>
                  </a:cubicBezTo>
                  <a:cubicBezTo>
                    <a:pt x="464698" y="184519"/>
                    <a:pt x="547778" y="212565"/>
                    <a:pt x="546190" y="206744"/>
                  </a:cubicBezTo>
                  <a:cubicBezTo>
                    <a:pt x="544603" y="200923"/>
                    <a:pt x="472636" y="149594"/>
                    <a:pt x="416015" y="136894"/>
                  </a:cubicBezTo>
                  <a:cubicBezTo>
                    <a:pt x="359394" y="124194"/>
                    <a:pt x="278961" y="152240"/>
                    <a:pt x="206465" y="130544"/>
                  </a:cubicBezTo>
                  <a:cubicBezTo>
                    <a:pt x="133969" y="108848"/>
                    <a:pt x="4323" y="6719"/>
                    <a:pt x="90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1CA7F553-6D9B-807D-6DE9-C68D1174DF8A}"/>
                </a:ext>
              </a:extLst>
            </p:cNvPr>
            <p:cNvSpPr/>
            <p:nvPr/>
          </p:nvSpPr>
          <p:spPr>
            <a:xfrm>
              <a:off x="2532361" y="7936124"/>
              <a:ext cx="401071" cy="134726"/>
            </a:xfrm>
            <a:custGeom>
              <a:avLst/>
              <a:gdLst>
                <a:gd name="connsiteX0" fmla="*/ 4464 w 401071"/>
                <a:gd name="connsiteY0" fmla="*/ 1376 h 134726"/>
                <a:gd name="connsiteX1" fmla="*/ 179089 w 401071"/>
                <a:gd name="connsiteY1" fmla="*/ 96626 h 134726"/>
                <a:gd name="connsiteX2" fmla="*/ 87014 w 401071"/>
                <a:gd name="connsiteY2" fmla="*/ 93451 h 134726"/>
                <a:gd name="connsiteX3" fmla="*/ 398164 w 401071"/>
                <a:gd name="connsiteY3" fmla="*/ 134726 h 134726"/>
                <a:gd name="connsiteX4" fmla="*/ 233064 w 401071"/>
                <a:gd name="connsiteY4" fmla="*/ 93451 h 134726"/>
                <a:gd name="connsiteX5" fmla="*/ 71139 w 401071"/>
                <a:gd name="connsiteY5" fmla="*/ 83926 h 134726"/>
                <a:gd name="connsiteX6" fmla="*/ 233064 w 401071"/>
                <a:gd name="connsiteY6" fmla="*/ 68051 h 134726"/>
                <a:gd name="connsiteX7" fmla="*/ 64789 w 401071"/>
                <a:gd name="connsiteY7" fmla="*/ 42651 h 134726"/>
                <a:gd name="connsiteX8" fmla="*/ 4464 w 401071"/>
                <a:gd name="connsiteY8" fmla="*/ 1376 h 13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071" h="134726">
                  <a:moveTo>
                    <a:pt x="4464" y="1376"/>
                  </a:moveTo>
                  <a:cubicBezTo>
                    <a:pt x="23514" y="10372"/>
                    <a:pt x="165331" y="81280"/>
                    <a:pt x="179089" y="96626"/>
                  </a:cubicBezTo>
                  <a:cubicBezTo>
                    <a:pt x="192847" y="111972"/>
                    <a:pt x="50502" y="87101"/>
                    <a:pt x="87014" y="93451"/>
                  </a:cubicBezTo>
                  <a:cubicBezTo>
                    <a:pt x="123526" y="99801"/>
                    <a:pt x="373822" y="134726"/>
                    <a:pt x="398164" y="134726"/>
                  </a:cubicBezTo>
                  <a:cubicBezTo>
                    <a:pt x="422506" y="134726"/>
                    <a:pt x="287568" y="101918"/>
                    <a:pt x="233064" y="93451"/>
                  </a:cubicBezTo>
                  <a:cubicBezTo>
                    <a:pt x="178560" y="84984"/>
                    <a:pt x="71139" y="88159"/>
                    <a:pt x="71139" y="83926"/>
                  </a:cubicBezTo>
                  <a:cubicBezTo>
                    <a:pt x="71139" y="79693"/>
                    <a:pt x="234122" y="74930"/>
                    <a:pt x="233064" y="68051"/>
                  </a:cubicBezTo>
                  <a:cubicBezTo>
                    <a:pt x="232006" y="61172"/>
                    <a:pt x="98127" y="55351"/>
                    <a:pt x="64789" y="42651"/>
                  </a:cubicBezTo>
                  <a:cubicBezTo>
                    <a:pt x="31452" y="29951"/>
                    <a:pt x="-14586" y="-7620"/>
                    <a:pt x="4464" y="1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D8239641-90EA-DD9C-9785-48C0F22769F5}"/>
                </a:ext>
              </a:extLst>
            </p:cNvPr>
            <p:cNvSpPr/>
            <p:nvPr/>
          </p:nvSpPr>
          <p:spPr>
            <a:xfrm>
              <a:off x="2683063" y="7793403"/>
              <a:ext cx="339839" cy="205257"/>
            </a:xfrm>
            <a:custGeom>
              <a:avLst/>
              <a:gdLst>
                <a:gd name="connsiteX0" fmla="*/ 339537 w 339839"/>
                <a:gd name="connsiteY0" fmla="*/ 1222 h 205257"/>
                <a:gd name="connsiteX1" fmla="*/ 120462 w 339839"/>
                <a:gd name="connsiteY1" fmla="*/ 121872 h 205257"/>
                <a:gd name="connsiteX2" fmla="*/ 2987 w 339839"/>
                <a:gd name="connsiteY2" fmla="*/ 169497 h 205257"/>
                <a:gd name="connsiteX3" fmla="*/ 237937 w 339839"/>
                <a:gd name="connsiteY3" fmla="*/ 96472 h 205257"/>
                <a:gd name="connsiteX4" fmla="*/ 69662 w 339839"/>
                <a:gd name="connsiteY4" fmla="*/ 204422 h 205257"/>
                <a:gd name="connsiteX5" fmla="*/ 339537 w 339839"/>
                <a:gd name="connsiteY5" fmla="*/ 1222 h 20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839" h="205257">
                  <a:moveTo>
                    <a:pt x="339537" y="1222"/>
                  </a:moveTo>
                  <a:cubicBezTo>
                    <a:pt x="348004" y="-12536"/>
                    <a:pt x="176553" y="93826"/>
                    <a:pt x="120462" y="121872"/>
                  </a:cubicBezTo>
                  <a:cubicBezTo>
                    <a:pt x="64371" y="149918"/>
                    <a:pt x="-16592" y="173730"/>
                    <a:pt x="2987" y="169497"/>
                  </a:cubicBezTo>
                  <a:cubicBezTo>
                    <a:pt x="22566" y="165264"/>
                    <a:pt x="226825" y="90651"/>
                    <a:pt x="237937" y="96472"/>
                  </a:cubicBezTo>
                  <a:cubicBezTo>
                    <a:pt x="249049" y="102293"/>
                    <a:pt x="55375" y="216064"/>
                    <a:pt x="69662" y="204422"/>
                  </a:cubicBezTo>
                  <a:cubicBezTo>
                    <a:pt x="83949" y="192780"/>
                    <a:pt x="331070" y="14980"/>
                    <a:pt x="339537" y="1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F2359143-E990-CA74-D9B6-BFDB991E9174}"/>
                </a:ext>
              </a:extLst>
            </p:cNvPr>
            <p:cNvSpPr/>
            <p:nvPr/>
          </p:nvSpPr>
          <p:spPr>
            <a:xfrm>
              <a:off x="1603375" y="6523525"/>
              <a:ext cx="294315" cy="391821"/>
            </a:xfrm>
            <a:custGeom>
              <a:avLst/>
              <a:gdLst>
                <a:gd name="connsiteX0" fmla="*/ 0 w 294315"/>
                <a:gd name="connsiteY0" fmla="*/ 369400 h 391821"/>
                <a:gd name="connsiteX1" fmla="*/ 161925 w 294315"/>
                <a:gd name="connsiteY1" fmla="*/ 188425 h 391821"/>
                <a:gd name="connsiteX2" fmla="*/ 260350 w 294315"/>
                <a:gd name="connsiteY2" fmla="*/ 45550 h 391821"/>
                <a:gd name="connsiteX3" fmla="*/ 193675 w 294315"/>
                <a:gd name="connsiteY3" fmla="*/ 182075 h 391821"/>
                <a:gd name="connsiteX4" fmla="*/ 133350 w 294315"/>
                <a:gd name="connsiteY4" fmla="*/ 270975 h 391821"/>
                <a:gd name="connsiteX5" fmla="*/ 47625 w 294315"/>
                <a:gd name="connsiteY5" fmla="*/ 391625 h 391821"/>
                <a:gd name="connsiteX6" fmla="*/ 133350 w 294315"/>
                <a:gd name="connsiteY6" fmla="*/ 299550 h 391821"/>
                <a:gd name="connsiteX7" fmla="*/ 177800 w 294315"/>
                <a:gd name="connsiteY7" fmla="*/ 309075 h 391821"/>
                <a:gd name="connsiteX8" fmla="*/ 177800 w 294315"/>
                <a:gd name="connsiteY8" fmla="*/ 258275 h 391821"/>
                <a:gd name="connsiteX9" fmla="*/ 250825 w 294315"/>
                <a:gd name="connsiteY9" fmla="*/ 77300 h 391821"/>
                <a:gd name="connsiteX10" fmla="*/ 292100 w 294315"/>
                <a:gd name="connsiteY10" fmla="*/ 1100 h 391821"/>
                <a:gd name="connsiteX11" fmla="*/ 184150 w 294315"/>
                <a:gd name="connsiteY11" fmla="*/ 128100 h 391821"/>
                <a:gd name="connsiteX12" fmla="*/ 209550 w 294315"/>
                <a:gd name="connsiteY12" fmla="*/ 96350 h 391821"/>
                <a:gd name="connsiteX13" fmla="*/ 0 w 294315"/>
                <a:gd name="connsiteY13" fmla="*/ 369400 h 3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315" h="391821">
                  <a:moveTo>
                    <a:pt x="0" y="369400"/>
                  </a:moveTo>
                  <a:cubicBezTo>
                    <a:pt x="59266" y="305900"/>
                    <a:pt x="118533" y="242400"/>
                    <a:pt x="161925" y="188425"/>
                  </a:cubicBezTo>
                  <a:cubicBezTo>
                    <a:pt x="205317" y="134450"/>
                    <a:pt x="255059" y="46608"/>
                    <a:pt x="260350" y="45550"/>
                  </a:cubicBezTo>
                  <a:cubicBezTo>
                    <a:pt x="265641" y="44492"/>
                    <a:pt x="214842" y="144504"/>
                    <a:pt x="193675" y="182075"/>
                  </a:cubicBezTo>
                  <a:cubicBezTo>
                    <a:pt x="172508" y="219646"/>
                    <a:pt x="157692" y="236050"/>
                    <a:pt x="133350" y="270975"/>
                  </a:cubicBezTo>
                  <a:cubicBezTo>
                    <a:pt x="109008" y="305900"/>
                    <a:pt x="47625" y="386863"/>
                    <a:pt x="47625" y="391625"/>
                  </a:cubicBezTo>
                  <a:cubicBezTo>
                    <a:pt x="47625" y="396387"/>
                    <a:pt x="111654" y="313308"/>
                    <a:pt x="133350" y="299550"/>
                  </a:cubicBezTo>
                  <a:cubicBezTo>
                    <a:pt x="155046" y="285792"/>
                    <a:pt x="170392" y="315954"/>
                    <a:pt x="177800" y="309075"/>
                  </a:cubicBezTo>
                  <a:cubicBezTo>
                    <a:pt x="185208" y="302196"/>
                    <a:pt x="165629" y="296904"/>
                    <a:pt x="177800" y="258275"/>
                  </a:cubicBezTo>
                  <a:cubicBezTo>
                    <a:pt x="189971" y="219646"/>
                    <a:pt x="231775" y="120162"/>
                    <a:pt x="250825" y="77300"/>
                  </a:cubicBezTo>
                  <a:cubicBezTo>
                    <a:pt x="269875" y="34437"/>
                    <a:pt x="303212" y="-7367"/>
                    <a:pt x="292100" y="1100"/>
                  </a:cubicBezTo>
                  <a:cubicBezTo>
                    <a:pt x="280988" y="9567"/>
                    <a:pt x="197908" y="112225"/>
                    <a:pt x="184150" y="128100"/>
                  </a:cubicBezTo>
                  <a:cubicBezTo>
                    <a:pt x="170392" y="143975"/>
                    <a:pt x="209550" y="96350"/>
                    <a:pt x="209550" y="96350"/>
                  </a:cubicBezTo>
                  <a:lnTo>
                    <a:pt x="0" y="3694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13AA6879-00AE-1552-0A91-11695190EB06}"/>
                </a:ext>
              </a:extLst>
            </p:cNvPr>
            <p:cNvSpPr/>
            <p:nvPr/>
          </p:nvSpPr>
          <p:spPr>
            <a:xfrm>
              <a:off x="1790607" y="6451433"/>
              <a:ext cx="137139" cy="374931"/>
            </a:xfrm>
            <a:custGeom>
              <a:avLst/>
              <a:gdLst>
                <a:gd name="connsiteX0" fmla="*/ 93 w 137139"/>
                <a:gd name="connsiteY0" fmla="*/ 374817 h 374931"/>
                <a:gd name="connsiteX1" fmla="*/ 88993 w 137139"/>
                <a:gd name="connsiteY1" fmla="*/ 136692 h 374931"/>
                <a:gd name="connsiteX2" fmla="*/ 95343 w 137139"/>
                <a:gd name="connsiteY2" fmla="*/ 181142 h 374931"/>
                <a:gd name="connsiteX3" fmla="*/ 111218 w 137139"/>
                <a:gd name="connsiteY3" fmla="*/ 162092 h 374931"/>
                <a:gd name="connsiteX4" fmla="*/ 117568 w 137139"/>
                <a:gd name="connsiteY4" fmla="*/ 184317 h 374931"/>
                <a:gd name="connsiteX5" fmla="*/ 127093 w 137139"/>
                <a:gd name="connsiteY5" fmla="*/ 146217 h 374931"/>
                <a:gd name="connsiteX6" fmla="*/ 98518 w 137139"/>
                <a:gd name="connsiteY6" fmla="*/ 167 h 374931"/>
                <a:gd name="connsiteX7" fmla="*/ 127093 w 137139"/>
                <a:gd name="connsiteY7" fmla="*/ 117642 h 374931"/>
                <a:gd name="connsiteX8" fmla="*/ 133443 w 137139"/>
                <a:gd name="connsiteY8" fmla="*/ 146217 h 374931"/>
                <a:gd name="connsiteX9" fmla="*/ 73118 w 137139"/>
                <a:gd name="connsiteY9" fmla="*/ 168442 h 374931"/>
                <a:gd name="connsiteX10" fmla="*/ 93 w 137139"/>
                <a:gd name="connsiteY10" fmla="*/ 374817 h 37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39" h="374931">
                  <a:moveTo>
                    <a:pt x="93" y="374817"/>
                  </a:moveTo>
                  <a:cubicBezTo>
                    <a:pt x="2739" y="369525"/>
                    <a:pt x="73118" y="168971"/>
                    <a:pt x="88993" y="136692"/>
                  </a:cubicBezTo>
                  <a:cubicBezTo>
                    <a:pt x="104868" y="104413"/>
                    <a:pt x="91639" y="176909"/>
                    <a:pt x="95343" y="181142"/>
                  </a:cubicBezTo>
                  <a:cubicBezTo>
                    <a:pt x="99047" y="185375"/>
                    <a:pt x="107514" y="161563"/>
                    <a:pt x="111218" y="162092"/>
                  </a:cubicBezTo>
                  <a:cubicBezTo>
                    <a:pt x="114922" y="162621"/>
                    <a:pt x="114922" y="186963"/>
                    <a:pt x="117568" y="184317"/>
                  </a:cubicBezTo>
                  <a:cubicBezTo>
                    <a:pt x="120214" y="181671"/>
                    <a:pt x="130268" y="176909"/>
                    <a:pt x="127093" y="146217"/>
                  </a:cubicBezTo>
                  <a:cubicBezTo>
                    <a:pt x="123918" y="115525"/>
                    <a:pt x="98518" y="4929"/>
                    <a:pt x="98518" y="167"/>
                  </a:cubicBezTo>
                  <a:cubicBezTo>
                    <a:pt x="98518" y="-4595"/>
                    <a:pt x="121272" y="93300"/>
                    <a:pt x="127093" y="117642"/>
                  </a:cubicBezTo>
                  <a:cubicBezTo>
                    <a:pt x="132914" y="141984"/>
                    <a:pt x="142439" y="137750"/>
                    <a:pt x="133443" y="146217"/>
                  </a:cubicBezTo>
                  <a:cubicBezTo>
                    <a:pt x="124447" y="154684"/>
                    <a:pt x="94814" y="136163"/>
                    <a:pt x="73118" y="168442"/>
                  </a:cubicBezTo>
                  <a:cubicBezTo>
                    <a:pt x="51422" y="200721"/>
                    <a:pt x="-2553" y="380109"/>
                    <a:pt x="93" y="374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7F12F01F-B99E-86BE-AB0D-84A290C2D985}"/>
                </a:ext>
              </a:extLst>
            </p:cNvPr>
            <p:cNvSpPr/>
            <p:nvPr/>
          </p:nvSpPr>
          <p:spPr>
            <a:xfrm>
              <a:off x="1803390" y="6397378"/>
              <a:ext cx="187967" cy="400456"/>
            </a:xfrm>
            <a:custGeom>
              <a:avLst/>
              <a:gdLst>
                <a:gd name="connsiteX0" fmla="*/ 120660 w 187967"/>
                <a:gd name="connsiteY0" fmla="*/ 247 h 400456"/>
                <a:gd name="connsiteX1" fmla="*/ 142885 w 187967"/>
                <a:gd name="connsiteY1" fmla="*/ 155822 h 400456"/>
                <a:gd name="connsiteX2" fmla="*/ 133360 w 187967"/>
                <a:gd name="connsiteY2" fmla="*/ 219322 h 400456"/>
                <a:gd name="connsiteX3" fmla="*/ 111135 w 187967"/>
                <a:gd name="connsiteY3" fmla="*/ 270122 h 400456"/>
                <a:gd name="connsiteX4" fmla="*/ 69860 w 187967"/>
                <a:gd name="connsiteY4" fmla="*/ 333622 h 400456"/>
                <a:gd name="connsiteX5" fmla="*/ 101610 w 187967"/>
                <a:gd name="connsiteY5" fmla="*/ 330447 h 400456"/>
                <a:gd name="connsiteX6" fmla="*/ 98435 w 187967"/>
                <a:gd name="connsiteY6" fmla="*/ 362197 h 400456"/>
                <a:gd name="connsiteX7" fmla="*/ 10 w 187967"/>
                <a:gd name="connsiteY7" fmla="*/ 397122 h 400456"/>
                <a:gd name="connsiteX8" fmla="*/ 104785 w 187967"/>
                <a:gd name="connsiteY8" fmla="*/ 390772 h 400456"/>
                <a:gd name="connsiteX9" fmla="*/ 130185 w 187967"/>
                <a:gd name="connsiteY9" fmla="*/ 324097 h 400456"/>
                <a:gd name="connsiteX10" fmla="*/ 184160 w 187967"/>
                <a:gd name="connsiteY10" fmla="*/ 285997 h 400456"/>
                <a:gd name="connsiteX11" fmla="*/ 107960 w 187967"/>
                <a:gd name="connsiteY11" fmla="*/ 327272 h 400456"/>
                <a:gd name="connsiteX12" fmla="*/ 111135 w 187967"/>
                <a:gd name="connsiteY12" fmla="*/ 263772 h 400456"/>
                <a:gd name="connsiteX13" fmla="*/ 187335 w 187967"/>
                <a:gd name="connsiteY13" fmla="*/ 114547 h 400456"/>
                <a:gd name="connsiteX14" fmla="*/ 146060 w 187967"/>
                <a:gd name="connsiteY14" fmla="*/ 171697 h 400456"/>
                <a:gd name="connsiteX15" fmla="*/ 120660 w 187967"/>
                <a:gd name="connsiteY15" fmla="*/ 136772 h 400456"/>
                <a:gd name="connsiteX16" fmla="*/ 142885 w 187967"/>
                <a:gd name="connsiteY16" fmla="*/ 120897 h 400456"/>
                <a:gd name="connsiteX17" fmla="*/ 120660 w 187967"/>
                <a:gd name="connsiteY17" fmla="*/ 247 h 4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967" h="400456">
                  <a:moveTo>
                    <a:pt x="120660" y="247"/>
                  </a:moveTo>
                  <a:cubicBezTo>
                    <a:pt x="120660" y="6068"/>
                    <a:pt x="140768" y="119310"/>
                    <a:pt x="142885" y="155822"/>
                  </a:cubicBezTo>
                  <a:cubicBezTo>
                    <a:pt x="145002" y="192334"/>
                    <a:pt x="138652" y="200272"/>
                    <a:pt x="133360" y="219322"/>
                  </a:cubicBezTo>
                  <a:cubicBezTo>
                    <a:pt x="128068" y="238372"/>
                    <a:pt x="121718" y="251072"/>
                    <a:pt x="111135" y="270122"/>
                  </a:cubicBezTo>
                  <a:cubicBezTo>
                    <a:pt x="100552" y="289172"/>
                    <a:pt x="71447" y="323568"/>
                    <a:pt x="69860" y="333622"/>
                  </a:cubicBezTo>
                  <a:cubicBezTo>
                    <a:pt x="68273" y="343676"/>
                    <a:pt x="96848" y="325685"/>
                    <a:pt x="101610" y="330447"/>
                  </a:cubicBezTo>
                  <a:cubicBezTo>
                    <a:pt x="106372" y="335209"/>
                    <a:pt x="115368" y="351085"/>
                    <a:pt x="98435" y="362197"/>
                  </a:cubicBezTo>
                  <a:cubicBezTo>
                    <a:pt x="81502" y="373309"/>
                    <a:pt x="-1048" y="392360"/>
                    <a:pt x="10" y="397122"/>
                  </a:cubicBezTo>
                  <a:cubicBezTo>
                    <a:pt x="1068" y="401884"/>
                    <a:pt x="83089" y="402943"/>
                    <a:pt x="104785" y="390772"/>
                  </a:cubicBezTo>
                  <a:cubicBezTo>
                    <a:pt x="126481" y="378601"/>
                    <a:pt x="116956" y="341560"/>
                    <a:pt x="130185" y="324097"/>
                  </a:cubicBezTo>
                  <a:cubicBezTo>
                    <a:pt x="143414" y="306635"/>
                    <a:pt x="187864" y="285468"/>
                    <a:pt x="184160" y="285997"/>
                  </a:cubicBezTo>
                  <a:cubicBezTo>
                    <a:pt x="180456" y="286526"/>
                    <a:pt x="120131" y="330976"/>
                    <a:pt x="107960" y="327272"/>
                  </a:cubicBezTo>
                  <a:cubicBezTo>
                    <a:pt x="95789" y="323568"/>
                    <a:pt x="97906" y="299226"/>
                    <a:pt x="111135" y="263772"/>
                  </a:cubicBezTo>
                  <a:cubicBezTo>
                    <a:pt x="124364" y="228318"/>
                    <a:pt x="181514" y="129893"/>
                    <a:pt x="187335" y="114547"/>
                  </a:cubicBezTo>
                  <a:cubicBezTo>
                    <a:pt x="193156" y="99201"/>
                    <a:pt x="157172" y="167993"/>
                    <a:pt x="146060" y="171697"/>
                  </a:cubicBezTo>
                  <a:cubicBezTo>
                    <a:pt x="134948" y="175401"/>
                    <a:pt x="121189" y="145239"/>
                    <a:pt x="120660" y="136772"/>
                  </a:cubicBezTo>
                  <a:cubicBezTo>
                    <a:pt x="120131" y="128305"/>
                    <a:pt x="138123" y="148943"/>
                    <a:pt x="142885" y="120897"/>
                  </a:cubicBezTo>
                  <a:cubicBezTo>
                    <a:pt x="147647" y="92851"/>
                    <a:pt x="120660" y="-5574"/>
                    <a:pt x="120660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D72B0A9C-B99C-79AF-B42E-3BD6EE4EE4BB}"/>
                </a:ext>
              </a:extLst>
            </p:cNvPr>
            <p:cNvSpPr/>
            <p:nvPr/>
          </p:nvSpPr>
          <p:spPr>
            <a:xfrm>
              <a:off x="1831975" y="6348589"/>
              <a:ext cx="298614" cy="155056"/>
            </a:xfrm>
            <a:custGeom>
              <a:avLst/>
              <a:gdLst>
                <a:gd name="connsiteX0" fmla="*/ 57150 w 298614"/>
                <a:gd name="connsiteY0" fmla="*/ 134761 h 155056"/>
                <a:gd name="connsiteX1" fmla="*/ 228600 w 298614"/>
                <a:gd name="connsiteY1" fmla="*/ 77611 h 155056"/>
                <a:gd name="connsiteX2" fmla="*/ 260350 w 298614"/>
                <a:gd name="connsiteY2" fmla="*/ 128411 h 155056"/>
                <a:gd name="connsiteX3" fmla="*/ 295275 w 298614"/>
                <a:gd name="connsiteY3" fmla="*/ 147461 h 155056"/>
                <a:gd name="connsiteX4" fmla="*/ 171450 w 298614"/>
                <a:gd name="connsiteY4" fmla="*/ 1411 h 155056"/>
                <a:gd name="connsiteX5" fmla="*/ 190500 w 298614"/>
                <a:gd name="connsiteY5" fmla="*/ 77611 h 155056"/>
                <a:gd name="connsiteX6" fmla="*/ 196850 w 298614"/>
                <a:gd name="connsiteY6" fmla="*/ 147461 h 155056"/>
                <a:gd name="connsiteX7" fmla="*/ 158750 w 298614"/>
                <a:gd name="connsiteY7" fmla="*/ 90311 h 155056"/>
                <a:gd name="connsiteX8" fmla="*/ 0 w 298614"/>
                <a:gd name="connsiteY8" fmla="*/ 144286 h 155056"/>
                <a:gd name="connsiteX9" fmla="*/ 57150 w 298614"/>
                <a:gd name="connsiteY9" fmla="*/ 134761 h 15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614" h="155056">
                  <a:moveTo>
                    <a:pt x="57150" y="134761"/>
                  </a:moveTo>
                  <a:cubicBezTo>
                    <a:pt x="125941" y="106715"/>
                    <a:pt x="194733" y="78669"/>
                    <a:pt x="228600" y="77611"/>
                  </a:cubicBezTo>
                  <a:cubicBezTo>
                    <a:pt x="262467" y="76553"/>
                    <a:pt x="249238" y="116769"/>
                    <a:pt x="260350" y="128411"/>
                  </a:cubicBezTo>
                  <a:cubicBezTo>
                    <a:pt x="271463" y="140053"/>
                    <a:pt x="310092" y="168628"/>
                    <a:pt x="295275" y="147461"/>
                  </a:cubicBezTo>
                  <a:cubicBezTo>
                    <a:pt x="280458" y="126294"/>
                    <a:pt x="188912" y="13053"/>
                    <a:pt x="171450" y="1411"/>
                  </a:cubicBezTo>
                  <a:cubicBezTo>
                    <a:pt x="153988" y="-10231"/>
                    <a:pt x="186267" y="53269"/>
                    <a:pt x="190500" y="77611"/>
                  </a:cubicBezTo>
                  <a:cubicBezTo>
                    <a:pt x="194733" y="101953"/>
                    <a:pt x="202142" y="145344"/>
                    <a:pt x="196850" y="147461"/>
                  </a:cubicBezTo>
                  <a:cubicBezTo>
                    <a:pt x="191558" y="149578"/>
                    <a:pt x="191558" y="90840"/>
                    <a:pt x="158750" y="90311"/>
                  </a:cubicBezTo>
                  <a:cubicBezTo>
                    <a:pt x="125942" y="89782"/>
                    <a:pt x="0" y="144286"/>
                    <a:pt x="0" y="144286"/>
                  </a:cubicBezTo>
                  <a:lnTo>
                    <a:pt x="57150" y="13476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07570A4F-8C64-9BE0-7A0C-90BE73331498}"/>
                </a:ext>
              </a:extLst>
            </p:cNvPr>
            <p:cNvSpPr/>
            <p:nvPr/>
          </p:nvSpPr>
          <p:spPr>
            <a:xfrm>
              <a:off x="2047704" y="6355484"/>
              <a:ext cx="257834" cy="86620"/>
            </a:xfrm>
            <a:custGeom>
              <a:avLst/>
              <a:gdLst>
                <a:gd name="connsiteX0" fmla="*/ 171 w 257834"/>
                <a:gd name="connsiteY0" fmla="*/ 86591 h 86620"/>
                <a:gd name="connsiteX1" fmla="*/ 143046 w 257834"/>
                <a:gd name="connsiteY1" fmla="*/ 38966 h 86620"/>
                <a:gd name="connsiteX2" fmla="*/ 177971 w 257834"/>
                <a:gd name="connsiteY2" fmla="*/ 866 h 86620"/>
                <a:gd name="connsiteX3" fmla="*/ 257346 w 257834"/>
                <a:gd name="connsiteY3" fmla="*/ 77066 h 86620"/>
                <a:gd name="connsiteX4" fmla="*/ 209721 w 257834"/>
                <a:gd name="connsiteY4" fmla="*/ 4041 h 86620"/>
                <a:gd name="connsiteX5" fmla="*/ 174796 w 257834"/>
                <a:gd name="connsiteY5" fmla="*/ 45316 h 86620"/>
                <a:gd name="connsiteX6" fmla="*/ 171 w 257834"/>
                <a:gd name="connsiteY6" fmla="*/ 86591 h 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834" h="86620">
                  <a:moveTo>
                    <a:pt x="171" y="86591"/>
                  </a:moveTo>
                  <a:cubicBezTo>
                    <a:pt x="-5120" y="85533"/>
                    <a:pt x="113413" y="53254"/>
                    <a:pt x="143046" y="38966"/>
                  </a:cubicBezTo>
                  <a:cubicBezTo>
                    <a:pt x="172679" y="24678"/>
                    <a:pt x="158921" y="-5484"/>
                    <a:pt x="177971" y="866"/>
                  </a:cubicBezTo>
                  <a:cubicBezTo>
                    <a:pt x="197021" y="7216"/>
                    <a:pt x="252054" y="76537"/>
                    <a:pt x="257346" y="77066"/>
                  </a:cubicBezTo>
                  <a:cubicBezTo>
                    <a:pt x="262638" y="77595"/>
                    <a:pt x="223479" y="9333"/>
                    <a:pt x="209721" y="4041"/>
                  </a:cubicBezTo>
                  <a:cubicBezTo>
                    <a:pt x="195963" y="-1251"/>
                    <a:pt x="203900" y="31029"/>
                    <a:pt x="174796" y="45316"/>
                  </a:cubicBezTo>
                  <a:cubicBezTo>
                    <a:pt x="145692" y="59603"/>
                    <a:pt x="5462" y="87649"/>
                    <a:pt x="171" y="86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D550EB1C-E17E-7030-C6F0-876FBA095C16}"/>
                </a:ext>
              </a:extLst>
            </p:cNvPr>
            <p:cNvSpPr/>
            <p:nvPr/>
          </p:nvSpPr>
          <p:spPr>
            <a:xfrm>
              <a:off x="1924050" y="6432411"/>
              <a:ext cx="581900" cy="289064"/>
            </a:xfrm>
            <a:custGeom>
              <a:avLst/>
              <a:gdLst>
                <a:gd name="connsiteX0" fmla="*/ 0 w 581900"/>
                <a:gd name="connsiteY0" fmla="*/ 289064 h 289064"/>
                <a:gd name="connsiteX1" fmla="*/ 101600 w 581900"/>
                <a:gd name="connsiteY1" fmla="*/ 149364 h 289064"/>
                <a:gd name="connsiteX2" fmla="*/ 342900 w 581900"/>
                <a:gd name="connsiteY2" fmla="*/ 3314 h 289064"/>
                <a:gd name="connsiteX3" fmla="*/ 285750 w 581900"/>
                <a:gd name="connsiteY3" fmla="*/ 44589 h 289064"/>
                <a:gd name="connsiteX4" fmla="*/ 365125 w 581900"/>
                <a:gd name="connsiteY4" fmla="*/ 12839 h 289064"/>
                <a:gd name="connsiteX5" fmla="*/ 450850 w 581900"/>
                <a:gd name="connsiteY5" fmla="*/ 82689 h 289064"/>
                <a:gd name="connsiteX6" fmla="*/ 431800 w 581900"/>
                <a:gd name="connsiteY6" fmla="*/ 41414 h 289064"/>
                <a:gd name="connsiteX7" fmla="*/ 581025 w 581900"/>
                <a:gd name="connsiteY7" fmla="*/ 231914 h 289064"/>
                <a:gd name="connsiteX8" fmla="*/ 352425 w 581900"/>
                <a:gd name="connsiteY8" fmla="*/ 25539 h 289064"/>
                <a:gd name="connsiteX9" fmla="*/ 282575 w 581900"/>
                <a:gd name="connsiteY9" fmla="*/ 25539 h 289064"/>
                <a:gd name="connsiteX10" fmla="*/ 187325 w 581900"/>
                <a:gd name="connsiteY10" fmla="*/ 76339 h 289064"/>
                <a:gd name="connsiteX11" fmla="*/ 82550 w 581900"/>
                <a:gd name="connsiteY11" fmla="*/ 174764 h 289064"/>
                <a:gd name="connsiteX12" fmla="*/ 0 w 581900"/>
                <a:gd name="connsiteY12" fmla="*/ 289064 h 28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900" h="289064">
                  <a:moveTo>
                    <a:pt x="0" y="289064"/>
                  </a:moveTo>
                  <a:cubicBezTo>
                    <a:pt x="22225" y="243026"/>
                    <a:pt x="44450" y="196989"/>
                    <a:pt x="101600" y="149364"/>
                  </a:cubicBezTo>
                  <a:cubicBezTo>
                    <a:pt x="158750" y="101739"/>
                    <a:pt x="312208" y="20776"/>
                    <a:pt x="342900" y="3314"/>
                  </a:cubicBezTo>
                  <a:cubicBezTo>
                    <a:pt x="373592" y="-14149"/>
                    <a:pt x="282046" y="43002"/>
                    <a:pt x="285750" y="44589"/>
                  </a:cubicBezTo>
                  <a:cubicBezTo>
                    <a:pt x="289454" y="46176"/>
                    <a:pt x="337608" y="6489"/>
                    <a:pt x="365125" y="12839"/>
                  </a:cubicBezTo>
                  <a:cubicBezTo>
                    <a:pt x="392642" y="19189"/>
                    <a:pt x="439738" y="77927"/>
                    <a:pt x="450850" y="82689"/>
                  </a:cubicBezTo>
                  <a:cubicBezTo>
                    <a:pt x="461962" y="87451"/>
                    <a:pt x="410104" y="16543"/>
                    <a:pt x="431800" y="41414"/>
                  </a:cubicBezTo>
                  <a:cubicBezTo>
                    <a:pt x="453496" y="66285"/>
                    <a:pt x="594254" y="234560"/>
                    <a:pt x="581025" y="231914"/>
                  </a:cubicBezTo>
                  <a:cubicBezTo>
                    <a:pt x="567796" y="229268"/>
                    <a:pt x="402167" y="59935"/>
                    <a:pt x="352425" y="25539"/>
                  </a:cubicBezTo>
                  <a:cubicBezTo>
                    <a:pt x="302683" y="-8857"/>
                    <a:pt x="310092" y="17072"/>
                    <a:pt x="282575" y="25539"/>
                  </a:cubicBezTo>
                  <a:cubicBezTo>
                    <a:pt x="255058" y="34006"/>
                    <a:pt x="220662" y="51468"/>
                    <a:pt x="187325" y="76339"/>
                  </a:cubicBezTo>
                  <a:cubicBezTo>
                    <a:pt x="153988" y="101210"/>
                    <a:pt x="82550" y="174764"/>
                    <a:pt x="82550" y="174764"/>
                  </a:cubicBezTo>
                  <a:lnTo>
                    <a:pt x="0" y="2890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FC0B83AF-A24B-3A77-224D-C0C3AFB6AE83}"/>
                </a:ext>
              </a:extLst>
            </p:cNvPr>
            <p:cNvSpPr/>
            <p:nvPr/>
          </p:nvSpPr>
          <p:spPr>
            <a:xfrm>
              <a:off x="2293559" y="6410116"/>
              <a:ext cx="345384" cy="426430"/>
            </a:xfrm>
            <a:custGeom>
              <a:avLst/>
              <a:gdLst>
                <a:gd name="connsiteX0" fmla="*/ 1966 w 345384"/>
                <a:gd name="connsiteY0" fmla="*/ 3384 h 426430"/>
                <a:gd name="connsiteX1" fmla="*/ 287716 w 345384"/>
                <a:gd name="connsiteY1" fmla="*/ 301834 h 426430"/>
                <a:gd name="connsiteX2" fmla="*/ 271841 w 345384"/>
                <a:gd name="connsiteY2" fmla="*/ 251034 h 426430"/>
                <a:gd name="connsiteX3" fmla="*/ 344866 w 345384"/>
                <a:gd name="connsiteY3" fmla="*/ 425659 h 426430"/>
                <a:gd name="connsiteX4" fmla="*/ 297241 w 345384"/>
                <a:gd name="connsiteY4" fmla="*/ 308184 h 426430"/>
                <a:gd name="connsiteX5" fmla="*/ 167066 w 345384"/>
                <a:gd name="connsiteY5" fmla="*/ 149434 h 426430"/>
                <a:gd name="connsiteX6" fmla="*/ 1966 w 345384"/>
                <a:gd name="connsiteY6" fmla="*/ 3384 h 42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84" h="426430">
                  <a:moveTo>
                    <a:pt x="1966" y="3384"/>
                  </a:moveTo>
                  <a:cubicBezTo>
                    <a:pt x="22074" y="28784"/>
                    <a:pt x="242737" y="260559"/>
                    <a:pt x="287716" y="301834"/>
                  </a:cubicBezTo>
                  <a:cubicBezTo>
                    <a:pt x="332695" y="343109"/>
                    <a:pt x="262316" y="230397"/>
                    <a:pt x="271841" y="251034"/>
                  </a:cubicBezTo>
                  <a:cubicBezTo>
                    <a:pt x="281366" y="271671"/>
                    <a:pt x="340633" y="416134"/>
                    <a:pt x="344866" y="425659"/>
                  </a:cubicBezTo>
                  <a:cubicBezTo>
                    <a:pt x="349099" y="435184"/>
                    <a:pt x="326874" y="354221"/>
                    <a:pt x="297241" y="308184"/>
                  </a:cubicBezTo>
                  <a:cubicBezTo>
                    <a:pt x="267608" y="262147"/>
                    <a:pt x="212574" y="196530"/>
                    <a:pt x="167066" y="149434"/>
                  </a:cubicBezTo>
                  <a:cubicBezTo>
                    <a:pt x="121558" y="102338"/>
                    <a:pt x="-18142" y="-22016"/>
                    <a:pt x="1966" y="3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87" name="ハンバーが" hidden="1">
            <a:extLst>
              <a:ext uri="{FF2B5EF4-FFF2-40B4-BE49-F238E27FC236}">
                <a16:creationId xmlns:a16="http://schemas.microsoft.com/office/drawing/2014/main" id="{32F001AB-038D-3F97-CB70-FBF4B5998678}"/>
              </a:ext>
            </a:extLst>
          </p:cNvPr>
          <p:cNvGrpSpPr/>
          <p:nvPr/>
        </p:nvGrpSpPr>
        <p:grpSpPr>
          <a:xfrm>
            <a:off x="1660020" y="6527791"/>
            <a:ext cx="1529154" cy="1451100"/>
            <a:chOff x="1660020" y="6527791"/>
            <a:chExt cx="1529154" cy="1451100"/>
          </a:xfrm>
        </p:grpSpPr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A7EA9564-9E24-0373-9D84-BD408C83D652}"/>
                </a:ext>
              </a:extLst>
            </p:cNvPr>
            <p:cNvSpPr/>
            <p:nvPr/>
          </p:nvSpPr>
          <p:spPr>
            <a:xfrm>
              <a:off x="2088979" y="6527791"/>
              <a:ext cx="331211" cy="95410"/>
            </a:xfrm>
            <a:custGeom>
              <a:avLst/>
              <a:gdLst>
                <a:gd name="connsiteX0" fmla="*/ 171 w 331211"/>
                <a:gd name="connsiteY0" fmla="*/ 95259 h 95410"/>
                <a:gd name="connsiteX1" fmla="*/ 174796 w 331211"/>
                <a:gd name="connsiteY1" fmla="*/ 12709 h 95410"/>
                <a:gd name="connsiteX2" fmla="*/ 146221 w 331211"/>
                <a:gd name="connsiteY2" fmla="*/ 41284 h 95410"/>
                <a:gd name="connsiteX3" fmla="*/ 216071 w 331211"/>
                <a:gd name="connsiteY3" fmla="*/ 22234 h 95410"/>
                <a:gd name="connsiteX4" fmla="*/ 330371 w 331211"/>
                <a:gd name="connsiteY4" fmla="*/ 50809 h 95410"/>
                <a:gd name="connsiteX5" fmla="*/ 263696 w 331211"/>
                <a:gd name="connsiteY5" fmla="*/ 28584 h 95410"/>
                <a:gd name="connsiteX6" fmla="*/ 184321 w 331211"/>
                <a:gd name="connsiteY6" fmla="*/ 9 h 95410"/>
                <a:gd name="connsiteX7" fmla="*/ 143046 w 331211"/>
                <a:gd name="connsiteY7" fmla="*/ 31759 h 95410"/>
                <a:gd name="connsiteX8" fmla="*/ 171 w 331211"/>
                <a:gd name="connsiteY8" fmla="*/ 95259 h 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211" h="95410">
                  <a:moveTo>
                    <a:pt x="171" y="95259"/>
                  </a:moveTo>
                  <a:cubicBezTo>
                    <a:pt x="5463" y="92084"/>
                    <a:pt x="150454" y="21705"/>
                    <a:pt x="174796" y="12709"/>
                  </a:cubicBezTo>
                  <a:cubicBezTo>
                    <a:pt x="199138" y="3713"/>
                    <a:pt x="139342" y="39697"/>
                    <a:pt x="146221" y="41284"/>
                  </a:cubicBezTo>
                  <a:cubicBezTo>
                    <a:pt x="153100" y="42871"/>
                    <a:pt x="185379" y="20646"/>
                    <a:pt x="216071" y="22234"/>
                  </a:cubicBezTo>
                  <a:cubicBezTo>
                    <a:pt x="246763" y="23821"/>
                    <a:pt x="322434" y="49751"/>
                    <a:pt x="330371" y="50809"/>
                  </a:cubicBezTo>
                  <a:cubicBezTo>
                    <a:pt x="338308" y="51867"/>
                    <a:pt x="288038" y="37051"/>
                    <a:pt x="263696" y="28584"/>
                  </a:cubicBezTo>
                  <a:cubicBezTo>
                    <a:pt x="239354" y="20117"/>
                    <a:pt x="204429" y="-520"/>
                    <a:pt x="184321" y="9"/>
                  </a:cubicBezTo>
                  <a:cubicBezTo>
                    <a:pt x="164213" y="538"/>
                    <a:pt x="172150" y="12709"/>
                    <a:pt x="143046" y="31759"/>
                  </a:cubicBezTo>
                  <a:cubicBezTo>
                    <a:pt x="113942" y="50809"/>
                    <a:pt x="-5121" y="98434"/>
                    <a:pt x="171" y="95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A8037024-29C0-9908-F494-345C1E5C5A8C}"/>
                </a:ext>
              </a:extLst>
            </p:cNvPr>
            <p:cNvSpPr/>
            <p:nvPr/>
          </p:nvSpPr>
          <p:spPr>
            <a:xfrm>
              <a:off x="2132179" y="6578540"/>
              <a:ext cx="292681" cy="146617"/>
            </a:xfrm>
            <a:custGeom>
              <a:avLst/>
              <a:gdLst>
                <a:gd name="connsiteX0" fmla="*/ 1421 w 292681"/>
                <a:gd name="connsiteY0" fmla="*/ 31810 h 146617"/>
                <a:gd name="connsiteX1" fmla="*/ 255421 w 292681"/>
                <a:gd name="connsiteY1" fmla="*/ 60 h 146617"/>
                <a:gd name="connsiteX2" fmla="*/ 204621 w 292681"/>
                <a:gd name="connsiteY2" fmla="*/ 41335 h 146617"/>
                <a:gd name="connsiteX3" fmla="*/ 182396 w 292681"/>
                <a:gd name="connsiteY3" fmla="*/ 146110 h 146617"/>
                <a:gd name="connsiteX4" fmla="*/ 191921 w 292681"/>
                <a:gd name="connsiteY4" fmla="*/ 79435 h 146617"/>
                <a:gd name="connsiteX5" fmla="*/ 277646 w 292681"/>
                <a:gd name="connsiteY5" fmla="*/ 38160 h 146617"/>
                <a:gd name="connsiteX6" fmla="*/ 280821 w 292681"/>
                <a:gd name="connsiteY6" fmla="*/ 9585 h 146617"/>
                <a:gd name="connsiteX7" fmla="*/ 156996 w 292681"/>
                <a:gd name="connsiteY7" fmla="*/ 19110 h 146617"/>
                <a:gd name="connsiteX8" fmla="*/ 1421 w 292681"/>
                <a:gd name="connsiteY8" fmla="*/ 31810 h 1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81" h="146617">
                  <a:moveTo>
                    <a:pt x="1421" y="31810"/>
                  </a:moveTo>
                  <a:cubicBezTo>
                    <a:pt x="17825" y="28635"/>
                    <a:pt x="221554" y="-1527"/>
                    <a:pt x="255421" y="60"/>
                  </a:cubicBezTo>
                  <a:cubicBezTo>
                    <a:pt x="289288" y="1647"/>
                    <a:pt x="216792" y="16993"/>
                    <a:pt x="204621" y="41335"/>
                  </a:cubicBezTo>
                  <a:cubicBezTo>
                    <a:pt x="192450" y="65677"/>
                    <a:pt x="184513" y="139760"/>
                    <a:pt x="182396" y="146110"/>
                  </a:cubicBezTo>
                  <a:cubicBezTo>
                    <a:pt x="180279" y="152460"/>
                    <a:pt x="176046" y="97427"/>
                    <a:pt x="191921" y="79435"/>
                  </a:cubicBezTo>
                  <a:cubicBezTo>
                    <a:pt x="207796" y="61443"/>
                    <a:pt x="262830" y="49802"/>
                    <a:pt x="277646" y="38160"/>
                  </a:cubicBezTo>
                  <a:cubicBezTo>
                    <a:pt x="292462" y="26518"/>
                    <a:pt x="300929" y="12760"/>
                    <a:pt x="280821" y="9585"/>
                  </a:cubicBezTo>
                  <a:cubicBezTo>
                    <a:pt x="260713" y="6410"/>
                    <a:pt x="198800" y="15406"/>
                    <a:pt x="156996" y="19110"/>
                  </a:cubicBezTo>
                  <a:cubicBezTo>
                    <a:pt x="115192" y="22814"/>
                    <a:pt x="-14983" y="34985"/>
                    <a:pt x="1421" y="31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DCBBBB34-829A-D0F4-6005-C4E48A786692}"/>
                </a:ext>
              </a:extLst>
            </p:cNvPr>
            <p:cNvSpPr/>
            <p:nvPr/>
          </p:nvSpPr>
          <p:spPr>
            <a:xfrm>
              <a:off x="2488690" y="6653121"/>
              <a:ext cx="495862" cy="309933"/>
            </a:xfrm>
            <a:custGeom>
              <a:avLst/>
              <a:gdLst>
                <a:gd name="connsiteX0" fmla="*/ 510 w 495862"/>
                <a:gd name="connsiteY0" fmla="*/ 1679 h 309933"/>
                <a:gd name="connsiteX1" fmla="*/ 152910 w 495862"/>
                <a:gd name="connsiteY1" fmla="*/ 195354 h 309933"/>
                <a:gd name="connsiteX2" fmla="*/ 165610 w 495862"/>
                <a:gd name="connsiteY2" fmla="*/ 214404 h 309933"/>
                <a:gd name="connsiteX3" fmla="*/ 251335 w 495862"/>
                <a:gd name="connsiteY3" fmla="*/ 223929 h 309933"/>
                <a:gd name="connsiteX4" fmla="*/ 235460 w 495862"/>
                <a:gd name="connsiteY4" fmla="*/ 255679 h 309933"/>
                <a:gd name="connsiteX5" fmla="*/ 349760 w 495862"/>
                <a:gd name="connsiteY5" fmla="*/ 274729 h 309933"/>
                <a:gd name="connsiteX6" fmla="*/ 327535 w 495862"/>
                <a:gd name="connsiteY6" fmla="*/ 306479 h 309933"/>
                <a:gd name="connsiteX7" fmla="*/ 467235 w 495862"/>
                <a:gd name="connsiteY7" fmla="*/ 306479 h 309933"/>
                <a:gd name="connsiteX8" fmla="*/ 324360 w 495862"/>
                <a:gd name="connsiteY8" fmla="*/ 287429 h 309933"/>
                <a:gd name="connsiteX9" fmla="*/ 495810 w 495862"/>
                <a:gd name="connsiteY9" fmla="*/ 309654 h 309933"/>
                <a:gd name="connsiteX10" fmla="*/ 340235 w 495862"/>
                <a:gd name="connsiteY10" fmla="*/ 268379 h 309933"/>
                <a:gd name="connsiteX11" fmla="*/ 130685 w 495862"/>
                <a:gd name="connsiteY11" fmla="*/ 131854 h 309933"/>
                <a:gd name="connsiteX12" fmla="*/ 70360 w 495862"/>
                <a:gd name="connsiteY12" fmla="*/ 49304 h 309933"/>
                <a:gd name="connsiteX13" fmla="*/ 102110 w 495862"/>
                <a:gd name="connsiteY13" fmla="*/ 100104 h 309933"/>
                <a:gd name="connsiteX14" fmla="*/ 510 w 495862"/>
                <a:gd name="connsiteY14" fmla="*/ 1679 h 30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862" h="309933">
                  <a:moveTo>
                    <a:pt x="510" y="1679"/>
                  </a:moveTo>
                  <a:cubicBezTo>
                    <a:pt x="8977" y="17554"/>
                    <a:pt x="152910" y="195354"/>
                    <a:pt x="152910" y="195354"/>
                  </a:cubicBezTo>
                  <a:cubicBezTo>
                    <a:pt x="180427" y="230808"/>
                    <a:pt x="149206" y="209641"/>
                    <a:pt x="165610" y="214404"/>
                  </a:cubicBezTo>
                  <a:cubicBezTo>
                    <a:pt x="182014" y="219167"/>
                    <a:pt x="239693" y="217050"/>
                    <a:pt x="251335" y="223929"/>
                  </a:cubicBezTo>
                  <a:cubicBezTo>
                    <a:pt x="262977" y="230808"/>
                    <a:pt x="219056" y="247212"/>
                    <a:pt x="235460" y="255679"/>
                  </a:cubicBezTo>
                  <a:cubicBezTo>
                    <a:pt x="251864" y="264146"/>
                    <a:pt x="334414" y="266262"/>
                    <a:pt x="349760" y="274729"/>
                  </a:cubicBezTo>
                  <a:cubicBezTo>
                    <a:pt x="365106" y="283196"/>
                    <a:pt x="307956" y="301187"/>
                    <a:pt x="327535" y="306479"/>
                  </a:cubicBezTo>
                  <a:cubicBezTo>
                    <a:pt x="347114" y="311771"/>
                    <a:pt x="467764" y="309654"/>
                    <a:pt x="467235" y="306479"/>
                  </a:cubicBezTo>
                  <a:cubicBezTo>
                    <a:pt x="466706" y="303304"/>
                    <a:pt x="319598" y="286900"/>
                    <a:pt x="324360" y="287429"/>
                  </a:cubicBezTo>
                  <a:cubicBezTo>
                    <a:pt x="329123" y="287958"/>
                    <a:pt x="493164" y="312829"/>
                    <a:pt x="495810" y="309654"/>
                  </a:cubicBezTo>
                  <a:cubicBezTo>
                    <a:pt x="498456" y="306479"/>
                    <a:pt x="401089" y="298012"/>
                    <a:pt x="340235" y="268379"/>
                  </a:cubicBezTo>
                  <a:cubicBezTo>
                    <a:pt x="279381" y="238746"/>
                    <a:pt x="175664" y="168367"/>
                    <a:pt x="130685" y="131854"/>
                  </a:cubicBezTo>
                  <a:cubicBezTo>
                    <a:pt x="85706" y="95342"/>
                    <a:pt x="75123" y="54596"/>
                    <a:pt x="70360" y="49304"/>
                  </a:cubicBezTo>
                  <a:cubicBezTo>
                    <a:pt x="65598" y="44012"/>
                    <a:pt x="112693" y="112804"/>
                    <a:pt x="102110" y="100104"/>
                  </a:cubicBezTo>
                  <a:cubicBezTo>
                    <a:pt x="91527" y="87404"/>
                    <a:pt x="-7957" y="-14196"/>
                    <a:pt x="510" y="1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C5BB1A3B-BC53-FA40-AD38-915EADBA21A2}"/>
                </a:ext>
              </a:extLst>
            </p:cNvPr>
            <p:cNvSpPr/>
            <p:nvPr/>
          </p:nvSpPr>
          <p:spPr>
            <a:xfrm>
              <a:off x="2278252" y="6673838"/>
              <a:ext cx="713010" cy="403110"/>
            </a:xfrm>
            <a:custGeom>
              <a:avLst/>
              <a:gdLst>
                <a:gd name="connsiteX0" fmla="*/ 80773 w 713010"/>
                <a:gd name="connsiteY0" fmla="*/ 12 h 403110"/>
                <a:gd name="connsiteX1" fmla="*/ 77598 w 713010"/>
                <a:gd name="connsiteY1" fmla="*/ 88912 h 403110"/>
                <a:gd name="connsiteX2" fmla="*/ 150623 w 713010"/>
                <a:gd name="connsiteY2" fmla="*/ 155587 h 403110"/>
                <a:gd name="connsiteX3" fmla="*/ 109348 w 713010"/>
                <a:gd name="connsiteY3" fmla="*/ 212737 h 403110"/>
                <a:gd name="connsiteX4" fmla="*/ 201423 w 713010"/>
                <a:gd name="connsiteY4" fmla="*/ 254012 h 403110"/>
                <a:gd name="connsiteX5" fmla="*/ 379223 w 713010"/>
                <a:gd name="connsiteY5" fmla="*/ 323862 h 403110"/>
                <a:gd name="connsiteX6" fmla="*/ 306198 w 713010"/>
                <a:gd name="connsiteY6" fmla="*/ 269887 h 403110"/>
                <a:gd name="connsiteX7" fmla="*/ 550673 w 713010"/>
                <a:gd name="connsiteY7" fmla="*/ 358787 h 403110"/>
                <a:gd name="connsiteX8" fmla="*/ 506223 w 713010"/>
                <a:gd name="connsiteY8" fmla="*/ 400062 h 403110"/>
                <a:gd name="connsiteX9" fmla="*/ 712598 w 713010"/>
                <a:gd name="connsiteY9" fmla="*/ 279412 h 403110"/>
                <a:gd name="connsiteX10" fmla="*/ 553848 w 713010"/>
                <a:gd name="connsiteY10" fmla="*/ 352437 h 403110"/>
                <a:gd name="connsiteX11" fmla="*/ 363348 w 713010"/>
                <a:gd name="connsiteY11" fmla="*/ 320687 h 403110"/>
                <a:gd name="connsiteX12" fmla="*/ 299848 w 713010"/>
                <a:gd name="connsiteY12" fmla="*/ 314337 h 403110"/>
                <a:gd name="connsiteX13" fmla="*/ 376048 w 713010"/>
                <a:gd name="connsiteY13" fmla="*/ 307987 h 403110"/>
                <a:gd name="connsiteX14" fmla="*/ 125223 w 713010"/>
                <a:gd name="connsiteY14" fmla="*/ 266712 h 403110"/>
                <a:gd name="connsiteX15" fmla="*/ 214123 w 713010"/>
                <a:gd name="connsiteY15" fmla="*/ 219087 h 403110"/>
                <a:gd name="connsiteX16" fmla="*/ 144273 w 713010"/>
                <a:gd name="connsiteY16" fmla="*/ 209562 h 403110"/>
                <a:gd name="connsiteX17" fmla="*/ 125223 w 713010"/>
                <a:gd name="connsiteY17" fmla="*/ 152412 h 403110"/>
                <a:gd name="connsiteX18" fmla="*/ 4573 w 713010"/>
                <a:gd name="connsiteY18" fmla="*/ 85737 h 403110"/>
                <a:gd name="connsiteX19" fmla="*/ 29973 w 713010"/>
                <a:gd name="connsiteY19" fmla="*/ 95262 h 403110"/>
                <a:gd name="connsiteX20" fmla="*/ 80773 w 713010"/>
                <a:gd name="connsiteY20" fmla="*/ 12 h 4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010" h="403110">
                  <a:moveTo>
                    <a:pt x="80773" y="12"/>
                  </a:moveTo>
                  <a:cubicBezTo>
                    <a:pt x="88710" y="-1046"/>
                    <a:pt x="65956" y="62983"/>
                    <a:pt x="77598" y="88912"/>
                  </a:cubicBezTo>
                  <a:cubicBezTo>
                    <a:pt x="89240" y="114841"/>
                    <a:pt x="145331" y="134950"/>
                    <a:pt x="150623" y="155587"/>
                  </a:cubicBezTo>
                  <a:cubicBezTo>
                    <a:pt x="155915" y="176224"/>
                    <a:pt x="100881" y="196333"/>
                    <a:pt x="109348" y="212737"/>
                  </a:cubicBezTo>
                  <a:cubicBezTo>
                    <a:pt x="117815" y="229141"/>
                    <a:pt x="156444" y="235491"/>
                    <a:pt x="201423" y="254012"/>
                  </a:cubicBezTo>
                  <a:cubicBezTo>
                    <a:pt x="246402" y="272533"/>
                    <a:pt x="361760" y="321216"/>
                    <a:pt x="379223" y="323862"/>
                  </a:cubicBezTo>
                  <a:cubicBezTo>
                    <a:pt x="396686" y="326508"/>
                    <a:pt x="277623" y="264066"/>
                    <a:pt x="306198" y="269887"/>
                  </a:cubicBezTo>
                  <a:cubicBezTo>
                    <a:pt x="334773" y="275708"/>
                    <a:pt x="517336" y="337091"/>
                    <a:pt x="550673" y="358787"/>
                  </a:cubicBezTo>
                  <a:cubicBezTo>
                    <a:pt x="584011" y="380483"/>
                    <a:pt x="479236" y="413291"/>
                    <a:pt x="506223" y="400062"/>
                  </a:cubicBezTo>
                  <a:cubicBezTo>
                    <a:pt x="533211" y="386833"/>
                    <a:pt x="704661" y="287349"/>
                    <a:pt x="712598" y="279412"/>
                  </a:cubicBezTo>
                  <a:cubicBezTo>
                    <a:pt x="720535" y="271475"/>
                    <a:pt x="612056" y="345558"/>
                    <a:pt x="553848" y="352437"/>
                  </a:cubicBezTo>
                  <a:cubicBezTo>
                    <a:pt x="495640" y="359316"/>
                    <a:pt x="405681" y="327037"/>
                    <a:pt x="363348" y="320687"/>
                  </a:cubicBezTo>
                  <a:cubicBezTo>
                    <a:pt x="321015" y="314337"/>
                    <a:pt x="297731" y="316454"/>
                    <a:pt x="299848" y="314337"/>
                  </a:cubicBezTo>
                  <a:cubicBezTo>
                    <a:pt x="301965" y="312220"/>
                    <a:pt x="405152" y="315924"/>
                    <a:pt x="376048" y="307987"/>
                  </a:cubicBezTo>
                  <a:cubicBezTo>
                    <a:pt x="346944" y="300050"/>
                    <a:pt x="152211" y="281529"/>
                    <a:pt x="125223" y="266712"/>
                  </a:cubicBezTo>
                  <a:cubicBezTo>
                    <a:pt x="98235" y="251895"/>
                    <a:pt x="210948" y="228612"/>
                    <a:pt x="214123" y="219087"/>
                  </a:cubicBezTo>
                  <a:cubicBezTo>
                    <a:pt x="217298" y="209562"/>
                    <a:pt x="159089" y="220674"/>
                    <a:pt x="144273" y="209562"/>
                  </a:cubicBezTo>
                  <a:cubicBezTo>
                    <a:pt x="129457" y="198450"/>
                    <a:pt x="148506" y="173049"/>
                    <a:pt x="125223" y="152412"/>
                  </a:cubicBezTo>
                  <a:cubicBezTo>
                    <a:pt x="101940" y="131775"/>
                    <a:pt x="20448" y="95262"/>
                    <a:pt x="4573" y="85737"/>
                  </a:cubicBezTo>
                  <a:cubicBezTo>
                    <a:pt x="-11302" y="76212"/>
                    <a:pt x="18331" y="103729"/>
                    <a:pt x="29973" y="95262"/>
                  </a:cubicBezTo>
                  <a:cubicBezTo>
                    <a:pt x="41615" y="86795"/>
                    <a:pt x="72836" y="1070"/>
                    <a:pt x="8077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8860280D-D9B6-3A0F-F305-7B0C15CD7168}"/>
                </a:ext>
              </a:extLst>
            </p:cNvPr>
            <p:cNvSpPr/>
            <p:nvPr/>
          </p:nvSpPr>
          <p:spPr>
            <a:xfrm>
              <a:off x="2777917" y="6952912"/>
              <a:ext cx="372645" cy="419498"/>
            </a:xfrm>
            <a:custGeom>
              <a:avLst/>
              <a:gdLst>
                <a:gd name="connsiteX0" fmla="*/ 208 w 372645"/>
                <a:gd name="connsiteY0" fmla="*/ 165438 h 419498"/>
                <a:gd name="connsiteX1" fmla="*/ 219283 w 372645"/>
                <a:gd name="connsiteY1" fmla="*/ 41613 h 419498"/>
                <a:gd name="connsiteX2" fmla="*/ 200233 w 372645"/>
                <a:gd name="connsiteY2" fmla="*/ 3513 h 419498"/>
                <a:gd name="connsiteX3" fmla="*/ 279608 w 372645"/>
                <a:gd name="connsiteY3" fmla="*/ 117813 h 419498"/>
                <a:gd name="connsiteX4" fmla="*/ 352633 w 372645"/>
                <a:gd name="connsiteY4" fmla="*/ 247988 h 419498"/>
                <a:gd name="connsiteX5" fmla="*/ 330408 w 372645"/>
                <a:gd name="connsiteY5" fmla="*/ 203538 h 419498"/>
                <a:gd name="connsiteX6" fmla="*/ 371683 w 372645"/>
                <a:gd name="connsiteY6" fmla="*/ 301963 h 419498"/>
                <a:gd name="connsiteX7" fmla="*/ 358983 w 372645"/>
                <a:gd name="connsiteY7" fmla="*/ 419438 h 419498"/>
                <a:gd name="connsiteX8" fmla="*/ 352633 w 372645"/>
                <a:gd name="connsiteY8" fmla="*/ 286088 h 419498"/>
                <a:gd name="connsiteX9" fmla="*/ 212933 w 372645"/>
                <a:gd name="connsiteY9" fmla="*/ 44788 h 419498"/>
                <a:gd name="connsiteX10" fmla="*/ 114508 w 372645"/>
                <a:gd name="connsiteY10" fmla="*/ 92413 h 419498"/>
                <a:gd name="connsiteX11" fmla="*/ 178008 w 372645"/>
                <a:gd name="connsiteY11" fmla="*/ 25738 h 419498"/>
                <a:gd name="connsiteX12" fmla="*/ 208 w 372645"/>
                <a:gd name="connsiteY12" fmla="*/ 165438 h 41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645" h="419498">
                  <a:moveTo>
                    <a:pt x="208" y="165438"/>
                  </a:moveTo>
                  <a:cubicBezTo>
                    <a:pt x="7087" y="168084"/>
                    <a:pt x="185946" y="68600"/>
                    <a:pt x="219283" y="41613"/>
                  </a:cubicBezTo>
                  <a:cubicBezTo>
                    <a:pt x="252621" y="14625"/>
                    <a:pt x="190179" y="-9187"/>
                    <a:pt x="200233" y="3513"/>
                  </a:cubicBezTo>
                  <a:cubicBezTo>
                    <a:pt x="210287" y="16213"/>
                    <a:pt x="254208" y="77067"/>
                    <a:pt x="279608" y="117813"/>
                  </a:cubicBezTo>
                  <a:cubicBezTo>
                    <a:pt x="305008" y="158559"/>
                    <a:pt x="344166" y="233700"/>
                    <a:pt x="352633" y="247988"/>
                  </a:cubicBezTo>
                  <a:cubicBezTo>
                    <a:pt x="361100" y="262276"/>
                    <a:pt x="327233" y="194542"/>
                    <a:pt x="330408" y="203538"/>
                  </a:cubicBezTo>
                  <a:cubicBezTo>
                    <a:pt x="333583" y="212534"/>
                    <a:pt x="366921" y="265980"/>
                    <a:pt x="371683" y="301963"/>
                  </a:cubicBezTo>
                  <a:cubicBezTo>
                    <a:pt x="376445" y="337946"/>
                    <a:pt x="362158" y="422084"/>
                    <a:pt x="358983" y="419438"/>
                  </a:cubicBezTo>
                  <a:cubicBezTo>
                    <a:pt x="355808" y="416792"/>
                    <a:pt x="376975" y="348530"/>
                    <a:pt x="352633" y="286088"/>
                  </a:cubicBezTo>
                  <a:cubicBezTo>
                    <a:pt x="328291" y="223646"/>
                    <a:pt x="252620" y="77067"/>
                    <a:pt x="212933" y="44788"/>
                  </a:cubicBezTo>
                  <a:cubicBezTo>
                    <a:pt x="173246" y="12509"/>
                    <a:pt x="120329" y="95588"/>
                    <a:pt x="114508" y="92413"/>
                  </a:cubicBezTo>
                  <a:cubicBezTo>
                    <a:pt x="108687" y="89238"/>
                    <a:pt x="197058" y="12509"/>
                    <a:pt x="178008" y="25738"/>
                  </a:cubicBezTo>
                  <a:cubicBezTo>
                    <a:pt x="158958" y="38967"/>
                    <a:pt x="-6671" y="162792"/>
                    <a:pt x="208" y="165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1685D16A-8C70-2F2D-3E5A-38B94C13E352}"/>
                </a:ext>
              </a:extLst>
            </p:cNvPr>
            <p:cNvSpPr/>
            <p:nvPr/>
          </p:nvSpPr>
          <p:spPr>
            <a:xfrm>
              <a:off x="1958973" y="6539799"/>
              <a:ext cx="388764" cy="223398"/>
            </a:xfrm>
            <a:custGeom>
              <a:avLst/>
              <a:gdLst>
                <a:gd name="connsiteX0" fmla="*/ 215902 w 388764"/>
                <a:gd name="connsiteY0" fmla="*/ 41976 h 223398"/>
                <a:gd name="connsiteX1" fmla="*/ 161927 w 388764"/>
                <a:gd name="connsiteY1" fmla="*/ 701 h 223398"/>
                <a:gd name="connsiteX2" fmla="*/ 85727 w 388764"/>
                <a:gd name="connsiteY2" fmla="*/ 19751 h 223398"/>
                <a:gd name="connsiteX3" fmla="*/ 104777 w 388764"/>
                <a:gd name="connsiteY3" fmla="*/ 67376 h 223398"/>
                <a:gd name="connsiteX4" fmla="*/ 66677 w 388764"/>
                <a:gd name="connsiteY4" fmla="*/ 80076 h 223398"/>
                <a:gd name="connsiteX5" fmla="*/ 79377 w 388764"/>
                <a:gd name="connsiteY5" fmla="*/ 99126 h 223398"/>
                <a:gd name="connsiteX6" fmla="*/ 2 w 388764"/>
                <a:gd name="connsiteY6" fmla="*/ 99126 h 223398"/>
                <a:gd name="connsiteX7" fmla="*/ 76202 w 388764"/>
                <a:gd name="connsiteY7" fmla="*/ 172151 h 223398"/>
                <a:gd name="connsiteX8" fmla="*/ 31752 w 388764"/>
                <a:gd name="connsiteY8" fmla="*/ 207076 h 223398"/>
                <a:gd name="connsiteX9" fmla="*/ 384177 w 388764"/>
                <a:gd name="connsiteY9" fmla="*/ 222951 h 223398"/>
                <a:gd name="connsiteX10" fmla="*/ 225427 w 388764"/>
                <a:gd name="connsiteY10" fmla="*/ 213426 h 223398"/>
                <a:gd name="connsiteX11" fmla="*/ 120652 w 388764"/>
                <a:gd name="connsiteY11" fmla="*/ 159451 h 223398"/>
                <a:gd name="connsiteX12" fmla="*/ 231777 w 388764"/>
                <a:gd name="connsiteY12" fmla="*/ 108651 h 223398"/>
                <a:gd name="connsiteX13" fmla="*/ 381002 w 388764"/>
                <a:gd name="connsiteY13" fmla="*/ 115001 h 223398"/>
                <a:gd name="connsiteX14" fmla="*/ 317502 w 388764"/>
                <a:gd name="connsiteY14" fmla="*/ 105476 h 223398"/>
                <a:gd name="connsiteX15" fmla="*/ 180977 w 388764"/>
                <a:gd name="connsiteY15" fmla="*/ 115001 h 223398"/>
                <a:gd name="connsiteX16" fmla="*/ 88902 w 388764"/>
                <a:gd name="connsiteY16" fmla="*/ 140401 h 223398"/>
                <a:gd name="connsiteX17" fmla="*/ 101602 w 388764"/>
                <a:gd name="connsiteY17" fmla="*/ 7051 h 223398"/>
                <a:gd name="connsiteX18" fmla="*/ 107952 w 388764"/>
                <a:gd name="connsiteY18" fmla="*/ 61026 h 223398"/>
                <a:gd name="connsiteX19" fmla="*/ 161927 w 388764"/>
                <a:gd name="connsiteY19" fmla="*/ 29276 h 223398"/>
                <a:gd name="connsiteX20" fmla="*/ 215902 w 388764"/>
                <a:gd name="connsiteY20" fmla="*/ 41976 h 2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8764" h="223398">
                  <a:moveTo>
                    <a:pt x="215902" y="41976"/>
                  </a:moveTo>
                  <a:cubicBezTo>
                    <a:pt x="215902" y="37214"/>
                    <a:pt x="183623" y="4405"/>
                    <a:pt x="161927" y="701"/>
                  </a:cubicBezTo>
                  <a:cubicBezTo>
                    <a:pt x="140231" y="-3003"/>
                    <a:pt x="95252" y="8638"/>
                    <a:pt x="85727" y="19751"/>
                  </a:cubicBezTo>
                  <a:cubicBezTo>
                    <a:pt x="76202" y="30863"/>
                    <a:pt x="107952" y="57322"/>
                    <a:pt x="104777" y="67376"/>
                  </a:cubicBezTo>
                  <a:cubicBezTo>
                    <a:pt x="101602" y="77430"/>
                    <a:pt x="70910" y="74784"/>
                    <a:pt x="66677" y="80076"/>
                  </a:cubicBezTo>
                  <a:cubicBezTo>
                    <a:pt x="62444" y="85368"/>
                    <a:pt x="90490" y="95951"/>
                    <a:pt x="79377" y="99126"/>
                  </a:cubicBezTo>
                  <a:cubicBezTo>
                    <a:pt x="68264" y="102301"/>
                    <a:pt x="531" y="86955"/>
                    <a:pt x="2" y="99126"/>
                  </a:cubicBezTo>
                  <a:cubicBezTo>
                    <a:pt x="-527" y="111297"/>
                    <a:pt x="70910" y="154159"/>
                    <a:pt x="76202" y="172151"/>
                  </a:cubicBezTo>
                  <a:cubicBezTo>
                    <a:pt x="81494" y="190143"/>
                    <a:pt x="-19577" y="198609"/>
                    <a:pt x="31752" y="207076"/>
                  </a:cubicBezTo>
                  <a:cubicBezTo>
                    <a:pt x="83081" y="215543"/>
                    <a:pt x="351898" y="221893"/>
                    <a:pt x="384177" y="222951"/>
                  </a:cubicBezTo>
                  <a:cubicBezTo>
                    <a:pt x="416456" y="224009"/>
                    <a:pt x="269348" y="224009"/>
                    <a:pt x="225427" y="213426"/>
                  </a:cubicBezTo>
                  <a:cubicBezTo>
                    <a:pt x="181506" y="202843"/>
                    <a:pt x="119594" y="176913"/>
                    <a:pt x="120652" y="159451"/>
                  </a:cubicBezTo>
                  <a:cubicBezTo>
                    <a:pt x="121710" y="141989"/>
                    <a:pt x="188385" y="116059"/>
                    <a:pt x="231777" y="108651"/>
                  </a:cubicBezTo>
                  <a:cubicBezTo>
                    <a:pt x="275169" y="101243"/>
                    <a:pt x="366715" y="115530"/>
                    <a:pt x="381002" y="115001"/>
                  </a:cubicBezTo>
                  <a:cubicBezTo>
                    <a:pt x="395290" y="114472"/>
                    <a:pt x="350839" y="105476"/>
                    <a:pt x="317502" y="105476"/>
                  </a:cubicBezTo>
                  <a:cubicBezTo>
                    <a:pt x="284165" y="105476"/>
                    <a:pt x="219077" y="109180"/>
                    <a:pt x="180977" y="115001"/>
                  </a:cubicBezTo>
                  <a:cubicBezTo>
                    <a:pt x="142877" y="120822"/>
                    <a:pt x="102131" y="158393"/>
                    <a:pt x="88902" y="140401"/>
                  </a:cubicBezTo>
                  <a:cubicBezTo>
                    <a:pt x="75673" y="122409"/>
                    <a:pt x="98427" y="20280"/>
                    <a:pt x="101602" y="7051"/>
                  </a:cubicBezTo>
                  <a:cubicBezTo>
                    <a:pt x="104777" y="-6178"/>
                    <a:pt x="97898" y="57322"/>
                    <a:pt x="107952" y="61026"/>
                  </a:cubicBezTo>
                  <a:cubicBezTo>
                    <a:pt x="118006" y="64730"/>
                    <a:pt x="146052" y="34568"/>
                    <a:pt x="161927" y="29276"/>
                  </a:cubicBezTo>
                  <a:cubicBezTo>
                    <a:pt x="177802" y="23984"/>
                    <a:pt x="215902" y="46738"/>
                    <a:pt x="215902" y="41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5041D57F-EEC7-C0A8-CF33-8192BD3B3EF0}"/>
                </a:ext>
              </a:extLst>
            </p:cNvPr>
            <p:cNvSpPr/>
            <p:nvPr/>
          </p:nvSpPr>
          <p:spPr>
            <a:xfrm>
              <a:off x="2454063" y="6971243"/>
              <a:ext cx="735111" cy="843493"/>
            </a:xfrm>
            <a:custGeom>
              <a:avLst/>
              <a:gdLst>
                <a:gd name="connsiteX0" fmla="*/ 212 w 735111"/>
                <a:gd name="connsiteY0" fmla="*/ 1057 h 843493"/>
                <a:gd name="connsiteX1" fmla="*/ 228812 w 735111"/>
                <a:gd name="connsiteY1" fmla="*/ 169332 h 843493"/>
                <a:gd name="connsiteX2" fmla="*/ 139912 w 735111"/>
                <a:gd name="connsiteY2" fmla="*/ 156632 h 843493"/>
                <a:gd name="connsiteX3" fmla="*/ 320887 w 735111"/>
                <a:gd name="connsiteY3" fmla="*/ 251882 h 843493"/>
                <a:gd name="connsiteX4" fmla="*/ 311362 w 735111"/>
                <a:gd name="connsiteY4" fmla="*/ 229657 h 843493"/>
                <a:gd name="connsiteX5" fmla="*/ 473287 w 735111"/>
                <a:gd name="connsiteY5" fmla="*/ 261407 h 843493"/>
                <a:gd name="connsiteX6" fmla="*/ 371687 w 735111"/>
                <a:gd name="connsiteY6" fmla="*/ 277282 h 843493"/>
                <a:gd name="connsiteX7" fmla="*/ 485987 w 735111"/>
                <a:gd name="connsiteY7" fmla="*/ 372532 h 843493"/>
                <a:gd name="connsiteX8" fmla="*/ 543137 w 735111"/>
                <a:gd name="connsiteY8" fmla="*/ 464607 h 843493"/>
                <a:gd name="connsiteX9" fmla="*/ 441537 w 735111"/>
                <a:gd name="connsiteY9" fmla="*/ 366182 h 843493"/>
                <a:gd name="connsiteX10" fmla="*/ 565362 w 735111"/>
                <a:gd name="connsiteY10" fmla="*/ 547157 h 843493"/>
                <a:gd name="connsiteX11" fmla="*/ 562187 w 735111"/>
                <a:gd name="connsiteY11" fmla="*/ 575732 h 843493"/>
                <a:gd name="connsiteX12" fmla="*/ 635212 w 735111"/>
                <a:gd name="connsiteY12" fmla="*/ 604307 h 843493"/>
                <a:gd name="connsiteX13" fmla="*/ 606637 w 735111"/>
                <a:gd name="connsiteY13" fmla="*/ 645582 h 843493"/>
                <a:gd name="connsiteX14" fmla="*/ 527262 w 735111"/>
                <a:gd name="connsiteY14" fmla="*/ 794807 h 843493"/>
                <a:gd name="connsiteX15" fmla="*/ 565362 w 735111"/>
                <a:gd name="connsiteY15" fmla="*/ 750357 h 843493"/>
                <a:gd name="connsiteX16" fmla="*/ 524087 w 735111"/>
                <a:gd name="connsiteY16" fmla="*/ 842432 h 843493"/>
                <a:gd name="connsiteX17" fmla="*/ 660612 w 735111"/>
                <a:gd name="connsiteY17" fmla="*/ 677332 h 843493"/>
                <a:gd name="connsiteX18" fmla="*/ 733637 w 735111"/>
                <a:gd name="connsiteY18" fmla="*/ 604307 h 843493"/>
                <a:gd name="connsiteX19" fmla="*/ 705062 w 735111"/>
                <a:gd name="connsiteY19" fmla="*/ 490007 h 843493"/>
                <a:gd name="connsiteX20" fmla="*/ 651087 w 735111"/>
                <a:gd name="connsiteY20" fmla="*/ 642407 h 843493"/>
                <a:gd name="connsiteX21" fmla="*/ 574887 w 735111"/>
                <a:gd name="connsiteY21" fmla="*/ 521757 h 843493"/>
                <a:gd name="connsiteX22" fmla="*/ 536787 w 735111"/>
                <a:gd name="connsiteY22" fmla="*/ 270932 h 843493"/>
                <a:gd name="connsiteX23" fmla="*/ 482812 w 735111"/>
                <a:gd name="connsiteY23" fmla="*/ 340782 h 843493"/>
                <a:gd name="connsiteX24" fmla="*/ 432012 w 735111"/>
                <a:gd name="connsiteY24" fmla="*/ 255057 h 843493"/>
                <a:gd name="connsiteX25" fmla="*/ 444712 w 735111"/>
                <a:gd name="connsiteY25" fmla="*/ 70907 h 843493"/>
                <a:gd name="connsiteX26" fmla="*/ 251037 w 735111"/>
                <a:gd name="connsiteY26" fmla="*/ 185207 h 843493"/>
                <a:gd name="connsiteX27" fmla="*/ 276437 w 735111"/>
                <a:gd name="connsiteY27" fmla="*/ 109007 h 843493"/>
                <a:gd name="connsiteX28" fmla="*/ 216112 w 735111"/>
                <a:gd name="connsiteY28" fmla="*/ 150282 h 843493"/>
                <a:gd name="connsiteX29" fmla="*/ 187537 w 735111"/>
                <a:gd name="connsiteY29" fmla="*/ 99482 h 843493"/>
                <a:gd name="connsiteX30" fmla="*/ 212 w 735111"/>
                <a:gd name="connsiteY30" fmla="*/ 1057 h 8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5111" h="843493">
                  <a:moveTo>
                    <a:pt x="212" y="1057"/>
                  </a:moveTo>
                  <a:cubicBezTo>
                    <a:pt x="7091" y="12699"/>
                    <a:pt x="205529" y="143403"/>
                    <a:pt x="228812" y="169332"/>
                  </a:cubicBezTo>
                  <a:cubicBezTo>
                    <a:pt x="252095" y="195261"/>
                    <a:pt x="124566" y="142874"/>
                    <a:pt x="139912" y="156632"/>
                  </a:cubicBezTo>
                  <a:cubicBezTo>
                    <a:pt x="155258" y="170390"/>
                    <a:pt x="292312" y="239711"/>
                    <a:pt x="320887" y="251882"/>
                  </a:cubicBezTo>
                  <a:cubicBezTo>
                    <a:pt x="349462" y="264053"/>
                    <a:pt x="285962" y="228070"/>
                    <a:pt x="311362" y="229657"/>
                  </a:cubicBezTo>
                  <a:cubicBezTo>
                    <a:pt x="336762" y="231245"/>
                    <a:pt x="463233" y="253470"/>
                    <a:pt x="473287" y="261407"/>
                  </a:cubicBezTo>
                  <a:cubicBezTo>
                    <a:pt x="483341" y="269344"/>
                    <a:pt x="369570" y="258761"/>
                    <a:pt x="371687" y="277282"/>
                  </a:cubicBezTo>
                  <a:cubicBezTo>
                    <a:pt x="373804" y="295803"/>
                    <a:pt x="457412" y="341311"/>
                    <a:pt x="485987" y="372532"/>
                  </a:cubicBezTo>
                  <a:cubicBezTo>
                    <a:pt x="514562" y="403753"/>
                    <a:pt x="550545" y="465665"/>
                    <a:pt x="543137" y="464607"/>
                  </a:cubicBezTo>
                  <a:cubicBezTo>
                    <a:pt x="535729" y="463549"/>
                    <a:pt x="437833" y="352424"/>
                    <a:pt x="441537" y="366182"/>
                  </a:cubicBezTo>
                  <a:cubicBezTo>
                    <a:pt x="445241" y="379940"/>
                    <a:pt x="545254" y="512232"/>
                    <a:pt x="565362" y="547157"/>
                  </a:cubicBezTo>
                  <a:cubicBezTo>
                    <a:pt x="585470" y="582082"/>
                    <a:pt x="550545" y="566207"/>
                    <a:pt x="562187" y="575732"/>
                  </a:cubicBezTo>
                  <a:cubicBezTo>
                    <a:pt x="573829" y="585257"/>
                    <a:pt x="627804" y="592665"/>
                    <a:pt x="635212" y="604307"/>
                  </a:cubicBezTo>
                  <a:cubicBezTo>
                    <a:pt x="642620" y="615949"/>
                    <a:pt x="624629" y="613832"/>
                    <a:pt x="606637" y="645582"/>
                  </a:cubicBezTo>
                  <a:cubicBezTo>
                    <a:pt x="588645" y="677332"/>
                    <a:pt x="534141" y="777345"/>
                    <a:pt x="527262" y="794807"/>
                  </a:cubicBezTo>
                  <a:cubicBezTo>
                    <a:pt x="520383" y="812269"/>
                    <a:pt x="565891" y="742420"/>
                    <a:pt x="565362" y="750357"/>
                  </a:cubicBezTo>
                  <a:cubicBezTo>
                    <a:pt x="564833" y="758295"/>
                    <a:pt x="508212" y="854603"/>
                    <a:pt x="524087" y="842432"/>
                  </a:cubicBezTo>
                  <a:cubicBezTo>
                    <a:pt x="539962" y="830261"/>
                    <a:pt x="625687" y="717019"/>
                    <a:pt x="660612" y="677332"/>
                  </a:cubicBezTo>
                  <a:cubicBezTo>
                    <a:pt x="695537" y="637645"/>
                    <a:pt x="726229" y="635528"/>
                    <a:pt x="733637" y="604307"/>
                  </a:cubicBezTo>
                  <a:cubicBezTo>
                    <a:pt x="741045" y="573086"/>
                    <a:pt x="718820" y="483657"/>
                    <a:pt x="705062" y="490007"/>
                  </a:cubicBezTo>
                  <a:cubicBezTo>
                    <a:pt x="691304" y="496357"/>
                    <a:pt x="672783" y="637115"/>
                    <a:pt x="651087" y="642407"/>
                  </a:cubicBezTo>
                  <a:cubicBezTo>
                    <a:pt x="629391" y="647699"/>
                    <a:pt x="593937" y="583670"/>
                    <a:pt x="574887" y="521757"/>
                  </a:cubicBezTo>
                  <a:cubicBezTo>
                    <a:pt x="555837" y="459844"/>
                    <a:pt x="552133" y="301095"/>
                    <a:pt x="536787" y="270932"/>
                  </a:cubicBezTo>
                  <a:cubicBezTo>
                    <a:pt x="521441" y="240770"/>
                    <a:pt x="500275" y="343428"/>
                    <a:pt x="482812" y="340782"/>
                  </a:cubicBezTo>
                  <a:cubicBezTo>
                    <a:pt x="465349" y="338136"/>
                    <a:pt x="438362" y="300036"/>
                    <a:pt x="432012" y="255057"/>
                  </a:cubicBezTo>
                  <a:cubicBezTo>
                    <a:pt x="425662" y="210078"/>
                    <a:pt x="474874" y="82549"/>
                    <a:pt x="444712" y="70907"/>
                  </a:cubicBezTo>
                  <a:cubicBezTo>
                    <a:pt x="414550" y="59265"/>
                    <a:pt x="279083" y="178857"/>
                    <a:pt x="251037" y="185207"/>
                  </a:cubicBezTo>
                  <a:cubicBezTo>
                    <a:pt x="222991" y="191557"/>
                    <a:pt x="282258" y="114828"/>
                    <a:pt x="276437" y="109007"/>
                  </a:cubicBezTo>
                  <a:cubicBezTo>
                    <a:pt x="270616" y="103186"/>
                    <a:pt x="230929" y="151869"/>
                    <a:pt x="216112" y="150282"/>
                  </a:cubicBezTo>
                  <a:cubicBezTo>
                    <a:pt x="201295" y="148695"/>
                    <a:pt x="219816" y="121707"/>
                    <a:pt x="187537" y="99482"/>
                  </a:cubicBezTo>
                  <a:cubicBezTo>
                    <a:pt x="155258" y="77257"/>
                    <a:pt x="-6667" y="-10585"/>
                    <a:pt x="212" y="10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D6ECCEDB-B42C-A8A8-DE12-E2C76CDDBBFA}"/>
                </a:ext>
              </a:extLst>
            </p:cNvPr>
            <p:cNvSpPr/>
            <p:nvPr/>
          </p:nvSpPr>
          <p:spPr>
            <a:xfrm>
              <a:off x="2586584" y="7016741"/>
              <a:ext cx="579157" cy="641719"/>
            </a:xfrm>
            <a:custGeom>
              <a:avLst/>
              <a:gdLst>
                <a:gd name="connsiteX0" fmla="*/ 7391 w 579157"/>
                <a:gd name="connsiteY0" fmla="*/ 6359 h 641719"/>
                <a:gd name="connsiteX1" fmla="*/ 366166 w 579157"/>
                <a:gd name="connsiteY1" fmla="*/ 203209 h 641719"/>
                <a:gd name="connsiteX2" fmla="*/ 347116 w 579157"/>
                <a:gd name="connsiteY2" fmla="*/ 146059 h 641719"/>
                <a:gd name="connsiteX3" fmla="*/ 448716 w 579157"/>
                <a:gd name="connsiteY3" fmla="*/ 282584 h 641719"/>
                <a:gd name="connsiteX4" fmla="*/ 461416 w 579157"/>
                <a:gd name="connsiteY4" fmla="*/ 206384 h 641719"/>
                <a:gd name="connsiteX5" fmla="*/ 486816 w 579157"/>
                <a:gd name="connsiteY5" fmla="*/ 323859 h 641719"/>
                <a:gd name="connsiteX6" fmla="*/ 553491 w 579157"/>
                <a:gd name="connsiteY6" fmla="*/ 381009 h 641719"/>
                <a:gd name="connsiteX7" fmla="*/ 518566 w 579157"/>
                <a:gd name="connsiteY7" fmla="*/ 371484 h 641719"/>
                <a:gd name="connsiteX8" fmla="*/ 578891 w 579157"/>
                <a:gd name="connsiteY8" fmla="*/ 431809 h 641719"/>
                <a:gd name="connsiteX9" fmla="*/ 540791 w 579157"/>
                <a:gd name="connsiteY9" fmla="*/ 600084 h 641719"/>
                <a:gd name="connsiteX10" fmla="*/ 543966 w 579157"/>
                <a:gd name="connsiteY10" fmla="*/ 622309 h 641719"/>
                <a:gd name="connsiteX11" fmla="*/ 553491 w 579157"/>
                <a:gd name="connsiteY11" fmla="*/ 355609 h 641719"/>
                <a:gd name="connsiteX12" fmla="*/ 464591 w 579157"/>
                <a:gd name="connsiteY12" fmla="*/ 247659 h 641719"/>
                <a:gd name="connsiteX13" fmla="*/ 378866 w 579157"/>
                <a:gd name="connsiteY13" fmla="*/ 152409 h 641719"/>
                <a:gd name="connsiteX14" fmla="*/ 359816 w 579157"/>
                <a:gd name="connsiteY14" fmla="*/ 161934 h 641719"/>
                <a:gd name="connsiteX15" fmla="*/ 264566 w 579157"/>
                <a:gd name="connsiteY15" fmla="*/ 47634 h 641719"/>
                <a:gd name="connsiteX16" fmla="*/ 286791 w 579157"/>
                <a:gd name="connsiteY16" fmla="*/ 9 h 641719"/>
                <a:gd name="connsiteX17" fmla="*/ 134391 w 579157"/>
                <a:gd name="connsiteY17" fmla="*/ 50809 h 641719"/>
                <a:gd name="connsiteX18" fmla="*/ 7391 w 579157"/>
                <a:gd name="connsiteY18" fmla="*/ 6359 h 64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9157" h="641719">
                  <a:moveTo>
                    <a:pt x="7391" y="6359"/>
                  </a:moveTo>
                  <a:cubicBezTo>
                    <a:pt x="46020" y="31759"/>
                    <a:pt x="309545" y="179926"/>
                    <a:pt x="366166" y="203209"/>
                  </a:cubicBezTo>
                  <a:cubicBezTo>
                    <a:pt x="422787" y="226492"/>
                    <a:pt x="333358" y="132830"/>
                    <a:pt x="347116" y="146059"/>
                  </a:cubicBezTo>
                  <a:cubicBezTo>
                    <a:pt x="360874" y="159288"/>
                    <a:pt x="429666" y="272530"/>
                    <a:pt x="448716" y="282584"/>
                  </a:cubicBezTo>
                  <a:cubicBezTo>
                    <a:pt x="467766" y="292638"/>
                    <a:pt x="455066" y="199505"/>
                    <a:pt x="461416" y="206384"/>
                  </a:cubicBezTo>
                  <a:cubicBezTo>
                    <a:pt x="467766" y="213263"/>
                    <a:pt x="471470" y="294755"/>
                    <a:pt x="486816" y="323859"/>
                  </a:cubicBezTo>
                  <a:cubicBezTo>
                    <a:pt x="502162" y="352963"/>
                    <a:pt x="548199" y="373072"/>
                    <a:pt x="553491" y="381009"/>
                  </a:cubicBezTo>
                  <a:cubicBezTo>
                    <a:pt x="558783" y="388946"/>
                    <a:pt x="514333" y="363017"/>
                    <a:pt x="518566" y="371484"/>
                  </a:cubicBezTo>
                  <a:cubicBezTo>
                    <a:pt x="522799" y="379951"/>
                    <a:pt x="575187" y="393709"/>
                    <a:pt x="578891" y="431809"/>
                  </a:cubicBezTo>
                  <a:cubicBezTo>
                    <a:pt x="582595" y="469909"/>
                    <a:pt x="546612" y="568334"/>
                    <a:pt x="540791" y="600084"/>
                  </a:cubicBezTo>
                  <a:cubicBezTo>
                    <a:pt x="534970" y="631834"/>
                    <a:pt x="541849" y="663055"/>
                    <a:pt x="543966" y="622309"/>
                  </a:cubicBezTo>
                  <a:cubicBezTo>
                    <a:pt x="546083" y="581563"/>
                    <a:pt x="566720" y="418051"/>
                    <a:pt x="553491" y="355609"/>
                  </a:cubicBezTo>
                  <a:cubicBezTo>
                    <a:pt x="540262" y="293167"/>
                    <a:pt x="493695" y="281526"/>
                    <a:pt x="464591" y="247659"/>
                  </a:cubicBezTo>
                  <a:cubicBezTo>
                    <a:pt x="435487" y="213792"/>
                    <a:pt x="396328" y="166696"/>
                    <a:pt x="378866" y="152409"/>
                  </a:cubicBezTo>
                  <a:cubicBezTo>
                    <a:pt x="361404" y="138122"/>
                    <a:pt x="378866" y="179396"/>
                    <a:pt x="359816" y="161934"/>
                  </a:cubicBezTo>
                  <a:cubicBezTo>
                    <a:pt x="340766" y="144472"/>
                    <a:pt x="276737" y="74622"/>
                    <a:pt x="264566" y="47634"/>
                  </a:cubicBezTo>
                  <a:cubicBezTo>
                    <a:pt x="252395" y="20647"/>
                    <a:pt x="308487" y="-520"/>
                    <a:pt x="286791" y="9"/>
                  </a:cubicBezTo>
                  <a:cubicBezTo>
                    <a:pt x="265095" y="538"/>
                    <a:pt x="176724" y="46576"/>
                    <a:pt x="134391" y="50809"/>
                  </a:cubicBezTo>
                  <a:cubicBezTo>
                    <a:pt x="92058" y="55042"/>
                    <a:pt x="-31238" y="-19041"/>
                    <a:pt x="7391" y="6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908B76F2-5D23-1508-6364-6616FE166CEA}"/>
                </a:ext>
              </a:extLst>
            </p:cNvPr>
            <p:cNvSpPr/>
            <p:nvPr/>
          </p:nvSpPr>
          <p:spPr>
            <a:xfrm>
              <a:off x="1850988" y="6660653"/>
              <a:ext cx="1201611" cy="1318238"/>
            </a:xfrm>
            <a:custGeom>
              <a:avLst/>
              <a:gdLst>
                <a:gd name="connsiteX0" fmla="*/ 37 w 1201611"/>
                <a:gd name="connsiteY0" fmla="*/ 146547 h 1318238"/>
                <a:gd name="connsiteX1" fmla="*/ 200062 w 1201611"/>
                <a:gd name="connsiteY1" fmla="*/ 25897 h 1318238"/>
                <a:gd name="connsiteX2" fmla="*/ 393737 w 1201611"/>
                <a:gd name="connsiteY2" fmla="*/ 121147 h 1318238"/>
                <a:gd name="connsiteX3" fmla="*/ 415962 w 1201611"/>
                <a:gd name="connsiteY3" fmla="*/ 98922 h 1318238"/>
                <a:gd name="connsiteX4" fmla="*/ 606462 w 1201611"/>
                <a:gd name="connsiteY4" fmla="*/ 200522 h 1318238"/>
                <a:gd name="connsiteX5" fmla="*/ 625512 w 1201611"/>
                <a:gd name="connsiteY5" fmla="*/ 286247 h 1318238"/>
                <a:gd name="connsiteX6" fmla="*/ 762037 w 1201611"/>
                <a:gd name="connsiteY6" fmla="*/ 387847 h 1318238"/>
                <a:gd name="connsiteX7" fmla="*/ 720762 w 1201611"/>
                <a:gd name="connsiteY7" fmla="*/ 432297 h 1318238"/>
                <a:gd name="connsiteX8" fmla="*/ 860462 w 1201611"/>
                <a:gd name="connsiteY8" fmla="*/ 486272 h 1318238"/>
                <a:gd name="connsiteX9" fmla="*/ 974762 w 1201611"/>
                <a:gd name="connsiteY9" fmla="*/ 549772 h 1318238"/>
                <a:gd name="connsiteX10" fmla="*/ 990637 w 1201611"/>
                <a:gd name="connsiteY10" fmla="*/ 603747 h 1318238"/>
                <a:gd name="connsiteX11" fmla="*/ 1079537 w 1201611"/>
                <a:gd name="connsiteY11" fmla="*/ 714872 h 1318238"/>
                <a:gd name="connsiteX12" fmla="*/ 1060487 w 1201611"/>
                <a:gd name="connsiteY12" fmla="*/ 679947 h 1318238"/>
                <a:gd name="connsiteX13" fmla="*/ 1190662 w 1201611"/>
                <a:gd name="connsiteY13" fmla="*/ 908547 h 1318238"/>
                <a:gd name="connsiteX14" fmla="*/ 1187487 w 1201611"/>
                <a:gd name="connsiteY14" fmla="*/ 1029197 h 1318238"/>
                <a:gd name="connsiteX15" fmla="*/ 1130337 w 1201611"/>
                <a:gd name="connsiteY15" fmla="*/ 1118097 h 1318238"/>
                <a:gd name="connsiteX16" fmla="*/ 1146212 w 1201611"/>
                <a:gd name="connsiteY16" fmla="*/ 1121272 h 1318238"/>
                <a:gd name="connsiteX17" fmla="*/ 1012862 w 1201611"/>
                <a:gd name="connsiteY17" fmla="*/ 1226047 h 1318238"/>
                <a:gd name="connsiteX18" fmla="*/ 819187 w 1201611"/>
                <a:gd name="connsiteY18" fmla="*/ 1318122 h 1318238"/>
                <a:gd name="connsiteX19" fmla="*/ 1038262 w 1201611"/>
                <a:gd name="connsiteY19" fmla="*/ 1206997 h 1318238"/>
                <a:gd name="connsiteX20" fmla="*/ 1136687 w 1201611"/>
                <a:gd name="connsiteY20" fmla="*/ 1086347 h 1318238"/>
                <a:gd name="connsiteX21" fmla="*/ 1136687 w 1201611"/>
                <a:gd name="connsiteY21" fmla="*/ 806947 h 1318238"/>
                <a:gd name="connsiteX22" fmla="*/ 965237 w 1201611"/>
                <a:gd name="connsiteY22" fmla="*/ 502147 h 1318238"/>
                <a:gd name="connsiteX23" fmla="*/ 581062 w 1201611"/>
                <a:gd name="connsiteY23" fmla="*/ 260847 h 1318238"/>
                <a:gd name="connsiteX24" fmla="*/ 460412 w 1201611"/>
                <a:gd name="connsiteY24" fmla="*/ 108447 h 1318238"/>
                <a:gd name="connsiteX25" fmla="*/ 393737 w 1201611"/>
                <a:gd name="connsiteY25" fmla="*/ 92572 h 1318238"/>
                <a:gd name="connsiteX26" fmla="*/ 266737 w 1201611"/>
                <a:gd name="connsiteY26" fmla="*/ 497 h 1318238"/>
                <a:gd name="connsiteX27" fmla="*/ 184187 w 1201611"/>
                <a:gd name="connsiteY27" fmla="*/ 60822 h 1318238"/>
                <a:gd name="connsiteX28" fmla="*/ 37 w 1201611"/>
                <a:gd name="connsiteY28" fmla="*/ 146547 h 131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611" h="1318238">
                  <a:moveTo>
                    <a:pt x="37" y="146547"/>
                  </a:moveTo>
                  <a:cubicBezTo>
                    <a:pt x="2683" y="140726"/>
                    <a:pt x="134445" y="30130"/>
                    <a:pt x="200062" y="25897"/>
                  </a:cubicBezTo>
                  <a:cubicBezTo>
                    <a:pt x="265679" y="21664"/>
                    <a:pt x="357754" y="108976"/>
                    <a:pt x="393737" y="121147"/>
                  </a:cubicBezTo>
                  <a:cubicBezTo>
                    <a:pt x="429720" y="133318"/>
                    <a:pt x="380508" y="85693"/>
                    <a:pt x="415962" y="98922"/>
                  </a:cubicBezTo>
                  <a:cubicBezTo>
                    <a:pt x="451416" y="112151"/>
                    <a:pt x="571537" y="169301"/>
                    <a:pt x="606462" y="200522"/>
                  </a:cubicBezTo>
                  <a:cubicBezTo>
                    <a:pt x="641387" y="231743"/>
                    <a:pt x="599583" y="255026"/>
                    <a:pt x="625512" y="286247"/>
                  </a:cubicBezTo>
                  <a:cubicBezTo>
                    <a:pt x="651441" y="317468"/>
                    <a:pt x="746162" y="363505"/>
                    <a:pt x="762037" y="387847"/>
                  </a:cubicBezTo>
                  <a:cubicBezTo>
                    <a:pt x="777912" y="412189"/>
                    <a:pt x="704358" y="415893"/>
                    <a:pt x="720762" y="432297"/>
                  </a:cubicBezTo>
                  <a:cubicBezTo>
                    <a:pt x="737166" y="448701"/>
                    <a:pt x="818129" y="466693"/>
                    <a:pt x="860462" y="486272"/>
                  </a:cubicBezTo>
                  <a:cubicBezTo>
                    <a:pt x="902795" y="505851"/>
                    <a:pt x="953066" y="530193"/>
                    <a:pt x="974762" y="549772"/>
                  </a:cubicBezTo>
                  <a:cubicBezTo>
                    <a:pt x="996458" y="569351"/>
                    <a:pt x="973175" y="576230"/>
                    <a:pt x="990637" y="603747"/>
                  </a:cubicBezTo>
                  <a:cubicBezTo>
                    <a:pt x="1008100" y="631264"/>
                    <a:pt x="1067895" y="702172"/>
                    <a:pt x="1079537" y="714872"/>
                  </a:cubicBezTo>
                  <a:cubicBezTo>
                    <a:pt x="1091179" y="727572"/>
                    <a:pt x="1041966" y="647668"/>
                    <a:pt x="1060487" y="679947"/>
                  </a:cubicBezTo>
                  <a:cubicBezTo>
                    <a:pt x="1079008" y="712226"/>
                    <a:pt x="1169495" y="850339"/>
                    <a:pt x="1190662" y="908547"/>
                  </a:cubicBezTo>
                  <a:cubicBezTo>
                    <a:pt x="1211829" y="966755"/>
                    <a:pt x="1197541" y="994272"/>
                    <a:pt x="1187487" y="1029197"/>
                  </a:cubicBezTo>
                  <a:cubicBezTo>
                    <a:pt x="1177433" y="1064122"/>
                    <a:pt x="1137216" y="1102751"/>
                    <a:pt x="1130337" y="1118097"/>
                  </a:cubicBezTo>
                  <a:cubicBezTo>
                    <a:pt x="1123458" y="1133443"/>
                    <a:pt x="1165791" y="1103280"/>
                    <a:pt x="1146212" y="1121272"/>
                  </a:cubicBezTo>
                  <a:cubicBezTo>
                    <a:pt x="1126633" y="1139264"/>
                    <a:pt x="1067366" y="1193239"/>
                    <a:pt x="1012862" y="1226047"/>
                  </a:cubicBezTo>
                  <a:cubicBezTo>
                    <a:pt x="958358" y="1258855"/>
                    <a:pt x="814954" y="1321297"/>
                    <a:pt x="819187" y="1318122"/>
                  </a:cubicBezTo>
                  <a:cubicBezTo>
                    <a:pt x="823420" y="1314947"/>
                    <a:pt x="985345" y="1245626"/>
                    <a:pt x="1038262" y="1206997"/>
                  </a:cubicBezTo>
                  <a:cubicBezTo>
                    <a:pt x="1091179" y="1168368"/>
                    <a:pt x="1120283" y="1153022"/>
                    <a:pt x="1136687" y="1086347"/>
                  </a:cubicBezTo>
                  <a:cubicBezTo>
                    <a:pt x="1153091" y="1019672"/>
                    <a:pt x="1165262" y="904314"/>
                    <a:pt x="1136687" y="806947"/>
                  </a:cubicBezTo>
                  <a:cubicBezTo>
                    <a:pt x="1108112" y="709580"/>
                    <a:pt x="1057841" y="593164"/>
                    <a:pt x="965237" y="502147"/>
                  </a:cubicBezTo>
                  <a:cubicBezTo>
                    <a:pt x="872633" y="411130"/>
                    <a:pt x="665199" y="326464"/>
                    <a:pt x="581062" y="260847"/>
                  </a:cubicBezTo>
                  <a:cubicBezTo>
                    <a:pt x="496925" y="195230"/>
                    <a:pt x="491633" y="136493"/>
                    <a:pt x="460412" y="108447"/>
                  </a:cubicBezTo>
                  <a:cubicBezTo>
                    <a:pt x="429191" y="80401"/>
                    <a:pt x="426016" y="110564"/>
                    <a:pt x="393737" y="92572"/>
                  </a:cubicBezTo>
                  <a:cubicBezTo>
                    <a:pt x="361458" y="74580"/>
                    <a:pt x="301662" y="5789"/>
                    <a:pt x="266737" y="497"/>
                  </a:cubicBezTo>
                  <a:cubicBezTo>
                    <a:pt x="231812" y="-4795"/>
                    <a:pt x="231812" y="33305"/>
                    <a:pt x="184187" y="60822"/>
                  </a:cubicBezTo>
                  <a:cubicBezTo>
                    <a:pt x="136562" y="88339"/>
                    <a:pt x="-2609" y="152368"/>
                    <a:pt x="37" y="146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14A020E4-193C-9BDF-3A75-9B71B8F0FDD8}"/>
                </a:ext>
              </a:extLst>
            </p:cNvPr>
            <p:cNvSpPr/>
            <p:nvPr/>
          </p:nvSpPr>
          <p:spPr>
            <a:xfrm>
              <a:off x="1891834" y="6692966"/>
              <a:ext cx="1107905" cy="1285165"/>
            </a:xfrm>
            <a:custGeom>
              <a:avLst/>
              <a:gdLst>
                <a:gd name="connsiteX0" fmla="*/ 92541 w 1107905"/>
                <a:gd name="connsiteY0" fmla="*/ 3109 h 1285165"/>
                <a:gd name="connsiteX1" fmla="*/ 32216 w 1107905"/>
                <a:gd name="connsiteY1" fmla="*/ 114234 h 1285165"/>
                <a:gd name="connsiteX2" fmla="*/ 254466 w 1107905"/>
                <a:gd name="connsiteY2" fmla="*/ 209484 h 1285165"/>
                <a:gd name="connsiteX3" fmla="*/ 317966 w 1107905"/>
                <a:gd name="connsiteY3" fmla="*/ 199959 h 1285165"/>
                <a:gd name="connsiteX4" fmla="*/ 333841 w 1107905"/>
                <a:gd name="connsiteY4" fmla="*/ 301559 h 1285165"/>
                <a:gd name="connsiteX5" fmla="*/ 387816 w 1107905"/>
                <a:gd name="connsiteY5" fmla="*/ 374584 h 1285165"/>
                <a:gd name="connsiteX6" fmla="*/ 470366 w 1107905"/>
                <a:gd name="connsiteY6" fmla="*/ 365059 h 1285165"/>
                <a:gd name="connsiteX7" fmla="*/ 451316 w 1107905"/>
                <a:gd name="connsiteY7" fmla="*/ 457134 h 1285165"/>
                <a:gd name="connsiteX8" fmla="*/ 594191 w 1107905"/>
                <a:gd name="connsiteY8" fmla="*/ 526984 h 1285165"/>
                <a:gd name="connsiteX9" fmla="*/ 581491 w 1107905"/>
                <a:gd name="connsiteY9" fmla="*/ 482534 h 1285165"/>
                <a:gd name="connsiteX10" fmla="*/ 638641 w 1107905"/>
                <a:gd name="connsiteY10" fmla="*/ 612709 h 1285165"/>
                <a:gd name="connsiteX11" fmla="*/ 797391 w 1107905"/>
                <a:gd name="connsiteY11" fmla="*/ 660334 h 1285165"/>
                <a:gd name="connsiteX12" fmla="*/ 816441 w 1107905"/>
                <a:gd name="connsiteY12" fmla="*/ 641284 h 1285165"/>
                <a:gd name="connsiteX13" fmla="*/ 908516 w 1107905"/>
                <a:gd name="connsiteY13" fmla="*/ 787334 h 1285165"/>
                <a:gd name="connsiteX14" fmla="*/ 927566 w 1107905"/>
                <a:gd name="connsiteY14" fmla="*/ 806384 h 1285165"/>
                <a:gd name="connsiteX15" fmla="*/ 991066 w 1107905"/>
                <a:gd name="connsiteY15" fmla="*/ 993709 h 1285165"/>
                <a:gd name="connsiteX16" fmla="*/ 994241 w 1107905"/>
                <a:gd name="connsiteY16" fmla="*/ 1069909 h 1285165"/>
                <a:gd name="connsiteX17" fmla="*/ 924391 w 1107905"/>
                <a:gd name="connsiteY17" fmla="*/ 1108009 h 1285165"/>
                <a:gd name="connsiteX18" fmla="*/ 806916 w 1107905"/>
                <a:gd name="connsiteY18" fmla="*/ 1282634 h 1285165"/>
                <a:gd name="connsiteX19" fmla="*/ 892641 w 1107905"/>
                <a:gd name="connsiteY19" fmla="*/ 1206434 h 1285165"/>
                <a:gd name="connsiteX20" fmla="*/ 1067266 w 1107905"/>
                <a:gd name="connsiteY20" fmla="*/ 1133409 h 1285165"/>
                <a:gd name="connsiteX21" fmla="*/ 1102191 w 1107905"/>
                <a:gd name="connsiteY21" fmla="*/ 1082609 h 1285165"/>
                <a:gd name="connsiteX22" fmla="*/ 978366 w 1107905"/>
                <a:gd name="connsiteY22" fmla="*/ 1139759 h 1285165"/>
                <a:gd name="connsiteX23" fmla="*/ 940266 w 1107905"/>
                <a:gd name="connsiteY23" fmla="*/ 892109 h 1285165"/>
                <a:gd name="connsiteX24" fmla="*/ 813266 w 1107905"/>
                <a:gd name="connsiteY24" fmla="*/ 669859 h 1285165"/>
                <a:gd name="connsiteX25" fmla="*/ 632291 w 1107905"/>
                <a:gd name="connsiteY25" fmla="*/ 596834 h 1285165"/>
                <a:gd name="connsiteX26" fmla="*/ 514816 w 1107905"/>
                <a:gd name="connsiteY26" fmla="*/ 561909 h 1285165"/>
                <a:gd name="connsiteX27" fmla="*/ 464016 w 1107905"/>
                <a:gd name="connsiteY27" fmla="*/ 542859 h 1285165"/>
                <a:gd name="connsiteX28" fmla="*/ 362416 w 1107905"/>
                <a:gd name="connsiteY28" fmla="*/ 425384 h 1285165"/>
                <a:gd name="connsiteX29" fmla="*/ 406866 w 1107905"/>
                <a:gd name="connsiteY29" fmla="*/ 419034 h 1285165"/>
                <a:gd name="connsiteX30" fmla="*/ 238591 w 1107905"/>
                <a:gd name="connsiteY30" fmla="*/ 263459 h 1285165"/>
                <a:gd name="connsiteX31" fmla="*/ 330666 w 1107905"/>
                <a:gd name="connsiteY31" fmla="*/ 282509 h 1285165"/>
                <a:gd name="connsiteX32" fmla="*/ 206841 w 1107905"/>
                <a:gd name="connsiteY32" fmla="*/ 203134 h 1285165"/>
                <a:gd name="connsiteX33" fmla="*/ 124291 w 1107905"/>
                <a:gd name="connsiteY33" fmla="*/ 193609 h 1285165"/>
                <a:gd name="connsiteX34" fmla="*/ 3641 w 1107905"/>
                <a:gd name="connsiteY34" fmla="*/ 130109 h 1285165"/>
                <a:gd name="connsiteX35" fmla="*/ 35391 w 1107905"/>
                <a:gd name="connsiteY35" fmla="*/ 38034 h 1285165"/>
                <a:gd name="connsiteX36" fmla="*/ 92541 w 1107905"/>
                <a:gd name="connsiteY36" fmla="*/ 3109 h 12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07905" h="1285165">
                  <a:moveTo>
                    <a:pt x="92541" y="3109"/>
                  </a:moveTo>
                  <a:cubicBezTo>
                    <a:pt x="92012" y="15809"/>
                    <a:pt x="5229" y="79838"/>
                    <a:pt x="32216" y="114234"/>
                  </a:cubicBezTo>
                  <a:cubicBezTo>
                    <a:pt x="59203" y="148630"/>
                    <a:pt x="206841" y="195197"/>
                    <a:pt x="254466" y="209484"/>
                  </a:cubicBezTo>
                  <a:cubicBezTo>
                    <a:pt x="302091" y="223771"/>
                    <a:pt x="304737" y="184613"/>
                    <a:pt x="317966" y="199959"/>
                  </a:cubicBezTo>
                  <a:cubicBezTo>
                    <a:pt x="331195" y="215305"/>
                    <a:pt x="322199" y="272455"/>
                    <a:pt x="333841" y="301559"/>
                  </a:cubicBezTo>
                  <a:cubicBezTo>
                    <a:pt x="345483" y="330663"/>
                    <a:pt x="365062" y="364001"/>
                    <a:pt x="387816" y="374584"/>
                  </a:cubicBezTo>
                  <a:cubicBezTo>
                    <a:pt x="410570" y="385167"/>
                    <a:pt x="459783" y="351301"/>
                    <a:pt x="470366" y="365059"/>
                  </a:cubicBezTo>
                  <a:cubicBezTo>
                    <a:pt x="480949" y="378817"/>
                    <a:pt x="430678" y="430146"/>
                    <a:pt x="451316" y="457134"/>
                  </a:cubicBezTo>
                  <a:cubicBezTo>
                    <a:pt x="471954" y="484122"/>
                    <a:pt x="572495" y="522751"/>
                    <a:pt x="594191" y="526984"/>
                  </a:cubicBezTo>
                  <a:cubicBezTo>
                    <a:pt x="615887" y="531217"/>
                    <a:pt x="574083" y="468247"/>
                    <a:pt x="581491" y="482534"/>
                  </a:cubicBezTo>
                  <a:cubicBezTo>
                    <a:pt x="588899" y="496821"/>
                    <a:pt x="602658" y="583076"/>
                    <a:pt x="638641" y="612709"/>
                  </a:cubicBezTo>
                  <a:cubicBezTo>
                    <a:pt x="674624" y="642342"/>
                    <a:pt x="767758" y="655572"/>
                    <a:pt x="797391" y="660334"/>
                  </a:cubicBezTo>
                  <a:cubicBezTo>
                    <a:pt x="827024" y="665096"/>
                    <a:pt x="797920" y="620117"/>
                    <a:pt x="816441" y="641284"/>
                  </a:cubicBezTo>
                  <a:cubicBezTo>
                    <a:pt x="834962" y="662451"/>
                    <a:pt x="889995" y="759817"/>
                    <a:pt x="908516" y="787334"/>
                  </a:cubicBezTo>
                  <a:cubicBezTo>
                    <a:pt x="927037" y="814851"/>
                    <a:pt x="913808" y="771988"/>
                    <a:pt x="927566" y="806384"/>
                  </a:cubicBezTo>
                  <a:cubicBezTo>
                    <a:pt x="941324" y="840780"/>
                    <a:pt x="979954" y="949788"/>
                    <a:pt x="991066" y="993709"/>
                  </a:cubicBezTo>
                  <a:cubicBezTo>
                    <a:pt x="1002178" y="1037630"/>
                    <a:pt x="1005353" y="1050859"/>
                    <a:pt x="994241" y="1069909"/>
                  </a:cubicBezTo>
                  <a:cubicBezTo>
                    <a:pt x="983129" y="1088959"/>
                    <a:pt x="955612" y="1072555"/>
                    <a:pt x="924391" y="1108009"/>
                  </a:cubicBezTo>
                  <a:cubicBezTo>
                    <a:pt x="893170" y="1143463"/>
                    <a:pt x="812208" y="1266230"/>
                    <a:pt x="806916" y="1282634"/>
                  </a:cubicBezTo>
                  <a:cubicBezTo>
                    <a:pt x="801624" y="1299038"/>
                    <a:pt x="849249" y="1231305"/>
                    <a:pt x="892641" y="1206434"/>
                  </a:cubicBezTo>
                  <a:cubicBezTo>
                    <a:pt x="936033" y="1181563"/>
                    <a:pt x="1032341" y="1154047"/>
                    <a:pt x="1067266" y="1133409"/>
                  </a:cubicBezTo>
                  <a:cubicBezTo>
                    <a:pt x="1102191" y="1112771"/>
                    <a:pt x="1117008" y="1081551"/>
                    <a:pt x="1102191" y="1082609"/>
                  </a:cubicBezTo>
                  <a:cubicBezTo>
                    <a:pt x="1087374" y="1083667"/>
                    <a:pt x="1005353" y="1171509"/>
                    <a:pt x="978366" y="1139759"/>
                  </a:cubicBezTo>
                  <a:cubicBezTo>
                    <a:pt x="951379" y="1108009"/>
                    <a:pt x="967783" y="970426"/>
                    <a:pt x="940266" y="892109"/>
                  </a:cubicBezTo>
                  <a:cubicBezTo>
                    <a:pt x="912749" y="813792"/>
                    <a:pt x="864595" y="719071"/>
                    <a:pt x="813266" y="669859"/>
                  </a:cubicBezTo>
                  <a:cubicBezTo>
                    <a:pt x="761937" y="620647"/>
                    <a:pt x="682033" y="614826"/>
                    <a:pt x="632291" y="596834"/>
                  </a:cubicBezTo>
                  <a:cubicBezTo>
                    <a:pt x="582549" y="578842"/>
                    <a:pt x="542862" y="570905"/>
                    <a:pt x="514816" y="561909"/>
                  </a:cubicBezTo>
                  <a:cubicBezTo>
                    <a:pt x="486770" y="552913"/>
                    <a:pt x="489416" y="565613"/>
                    <a:pt x="464016" y="542859"/>
                  </a:cubicBezTo>
                  <a:cubicBezTo>
                    <a:pt x="438616" y="520105"/>
                    <a:pt x="371941" y="446021"/>
                    <a:pt x="362416" y="425384"/>
                  </a:cubicBezTo>
                  <a:cubicBezTo>
                    <a:pt x="352891" y="404747"/>
                    <a:pt x="427504" y="446022"/>
                    <a:pt x="406866" y="419034"/>
                  </a:cubicBezTo>
                  <a:cubicBezTo>
                    <a:pt x="386228" y="392046"/>
                    <a:pt x="251291" y="286213"/>
                    <a:pt x="238591" y="263459"/>
                  </a:cubicBezTo>
                  <a:cubicBezTo>
                    <a:pt x="225891" y="240705"/>
                    <a:pt x="335958" y="292563"/>
                    <a:pt x="330666" y="282509"/>
                  </a:cubicBezTo>
                  <a:cubicBezTo>
                    <a:pt x="325374" y="272455"/>
                    <a:pt x="241237" y="217951"/>
                    <a:pt x="206841" y="203134"/>
                  </a:cubicBezTo>
                  <a:cubicBezTo>
                    <a:pt x="172445" y="188317"/>
                    <a:pt x="158158" y="205780"/>
                    <a:pt x="124291" y="193609"/>
                  </a:cubicBezTo>
                  <a:cubicBezTo>
                    <a:pt x="90424" y="181438"/>
                    <a:pt x="18458" y="156038"/>
                    <a:pt x="3641" y="130109"/>
                  </a:cubicBezTo>
                  <a:cubicBezTo>
                    <a:pt x="-11176" y="104180"/>
                    <a:pt x="23220" y="56555"/>
                    <a:pt x="35391" y="38034"/>
                  </a:cubicBezTo>
                  <a:cubicBezTo>
                    <a:pt x="47562" y="19513"/>
                    <a:pt x="93070" y="-9591"/>
                    <a:pt x="92541" y="3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2914C166-EBBF-22BB-DB99-A5EC45CC79A1}"/>
                </a:ext>
              </a:extLst>
            </p:cNvPr>
            <p:cNvSpPr/>
            <p:nvPr/>
          </p:nvSpPr>
          <p:spPr>
            <a:xfrm>
              <a:off x="2032000" y="6814138"/>
              <a:ext cx="295035" cy="179151"/>
            </a:xfrm>
            <a:custGeom>
              <a:avLst/>
              <a:gdLst>
                <a:gd name="connsiteX0" fmla="*/ 0 w 295035"/>
                <a:gd name="connsiteY0" fmla="*/ 2587 h 179151"/>
                <a:gd name="connsiteX1" fmla="*/ 234950 w 295035"/>
                <a:gd name="connsiteY1" fmla="*/ 2587 h 179151"/>
                <a:gd name="connsiteX2" fmla="*/ 273050 w 295035"/>
                <a:gd name="connsiteY2" fmla="*/ 37512 h 179151"/>
                <a:gd name="connsiteX3" fmla="*/ 266700 w 295035"/>
                <a:gd name="connsiteY3" fmla="*/ 170862 h 179151"/>
                <a:gd name="connsiteX4" fmla="*/ 273050 w 295035"/>
                <a:gd name="connsiteY4" fmla="*/ 151812 h 179151"/>
                <a:gd name="connsiteX5" fmla="*/ 292100 w 295035"/>
                <a:gd name="connsiteY5" fmla="*/ 43862 h 179151"/>
                <a:gd name="connsiteX6" fmla="*/ 203200 w 295035"/>
                <a:gd name="connsiteY6" fmla="*/ 24812 h 179151"/>
                <a:gd name="connsiteX7" fmla="*/ 158750 w 295035"/>
                <a:gd name="connsiteY7" fmla="*/ 43862 h 179151"/>
                <a:gd name="connsiteX8" fmla="*/ 168275 w 295035"/>
                <a:gd name="connsiteY8" fmla="*/ 8937 h 179151"/>
                <a:gd name="connsiteX9" fmla="*/ 50800 w 295035"/>
                <a:gd name="connsiteY9" fmla="*/ 2587 h 179151"/>
                <a:gd name="connsiteX10" fmla="*/ 0 w 295035"/>
                <a:gd name="connsiteY10" fmla="*/ 2587 h 17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035" h="179151">
                  <a:moveTo>
                    <a:pt x="0" y="2587"/>
                  </a:moveTo>
                  <a:cubicBezTo>
                    <a:pt x="30692" y="2587"/>
                    <a:pt x="189442" y="-3234"/>
                    <a:pt x="234950" y="2587"/>
                  </a:cubicBezTo>
                  <a:cubicBezTo>
                    <a:pt x="280458" y="8408"/>
                    <a:pt x="267758" y="9466"/>
                    <a:pt x="273050" y="37512"/>
                  </a:cubicBezTo>
                  <a:cubicBezTo>
                    <a:pt x="278342" y="65558"/>
                    <a:pt x="266700" y="151812"/>
                    <a:pt x="266700" y="170862"/>
                  </a:cubicBezTo>
                  <a:cubicBezTo>
                    <a:pt x="266700" y="189912"/>
                    <a:pt x="268817" y="172979"/>
                    <a:pt x="273050" y="151812"/>
                  </a:cubicBezTo>
                  <a:cubicBezTo>
                    <a:pt x="277283" y="130645"/>
                    <a:pt x="303742" y="65029"/>
                    <a:pt x="292100" y="43862"/>
                  </a:cubicBezTo>
                  <a:cubicBezTo>
                    <a:pt x="280458" y="22695"/>
                    <a:pt x="225425" y="24812"/>
                    <a:pt x="203200" y="24812"/>
                  </a:cubicBezTo>
                  <a:cubicBezTo>
                    <a:pt x="180975" y="24812"/>
                    <a:pt x="164571" y="46508"/>
                    <a:pt x="158750" y="43862"/>
                  </a:cubicBezTo>
                  <a:cubicBezTo>
                    <a:pt x="152929" y="41216"/>
                    <a:pt x="186267" y="15816"/>
                    <a:pt x="168275" y="8937"/>
                  </a:cubicBezTo>
                  <a:cubicBezTo>
                    <a:pt x="150283" y="2058"/>
                    <a:pt x="76729" y="2587"/>
                    <a:pt x="50800" y="2587"/>
                  </a:cubicBezTo>
                  <a:lnTo>
                    <a:pt x="0" y="25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4685FEE3-DF74-31E7-6ACC-73897FDBE626}"/>
                </a:ext>
              </a:extLst>
            </p:cNvPr>
            <p:cNvSpPr/>
            <p:nvPr/>
          </p:nvSpPr>
          <p:spPr>
            <a:xfrm>
              <a:off x="2419320" y="7051600"/>
              <a:ext cx="425567" cy="462839"/>
            </a:xfrm>
            <a:custGeom>
              <a:avLst/>
              <a:gdLst>
                <a:gd name="connsiteX0" fmla="*/ 31780 w 425567"/>
                <a:gd name="connsiteY0" fmla="*/ 75 h 462839"/>
                <a:gd name="connsiteX1" fmla="*/ 38130 w 425567"/>
                <a:gd name="connsiteY1" fmla="*/ 88975 h 462839"/>
                <a:gd name="connsiteX2" fmla="*/ 165130 w 425567"/>
                <a:gd name="connsiteY2" fmla="*/ 146125 h 462839"/>
                <a:gd name="connsiteX3" fmla="*/ 311180 w 425567"/>
                <a:gd name="connsiteY3" fmla="*/ 193750 h 462839"/>
                <a:gd name="connsiteX4" fmla="*/ 355630 w 425567"/>
                <a:gd name="connsiteY4" fmla="*/ 209625 h 462839"/>
                <a:gd name="connsiteX5" fmla="*/ 412780 w 425567"/>
                <a:gd name="connsiteY5" fmla="*/ 301700 h 462839"/>
                <a:gd name="connsiteX6" fmla="*/ 425480 w 425567"/>
                <a:gd name="connsiteY6" fmla="*/ 377900 h 462839"/>
                <a:gd name="connsiteX7" fmla="*/ 409605 w 425567"/>
                <a:gd name="connsiteY7" fmla="*/ 460450 h 462839"/>
                <a:gd name="connsiteX8" fmla="*/ 381030 w 425567"/>
                <a:gd name="connsiteY8" fmla="*/ 279475 h 462839"/>
                <a:gd name="connsiteX9" fmla="*/ 377855 w 425567"/>
                <a:gd name="connsiteY9" fmla="*/ 177875 h 462839"/>
                <a:gd name="connsiteX10" fmla="*/ 241330 w 425567"/>
                <a:gd name="connsiteY10" fmla="*/ 168350 h 462839"/>
                <a:gd name="connsiteX11" fmla="*/ 127030 w 425567"/>
                <a:gd name="connsiteY11" fmla="*/ 82625 h 462839"/>
                <a:gd name="connsiteX12" fmla="*/ 34955 w 425567"/>
                <a:gd name="connsiteY12" fmla="*/ 104850 h 462839"/>
                <a:gd name="connsiteX13" fmla="*/ 50830 w 425567"/>
                <a:gd name="connsiteY13" fmla="*/ 95325 h 462839"/>
                <a:gd name="connsiteX14" fmla="*/ 41305 w 425567"/>
                <a:gd name="connsiteY14" fmla="*/ 101675 h 462839"/>
                <a:gd name="connsiteX15" fmla="*/ 30 w 425567"/>
                <a:gd name="connsiteY15" fmla="*/ 104850 h 462839"/>
                <a:gd name="connsiteX16" fmla="*/ 31780 w 425567"/>
                <a:gd name="connsiteY16" fmla="*/ 75 h 4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5567" h="462839">
                  <a:moveTo>
                    <a:pt x="31780" y="75"/>
                  </a:moveTo>
                  <a:cubicBezTo>
                    <a:pt x="38130" y="-2571"/>
                    <a:pt x="15905" y="64633"/>
                    <a:pt x="38130" y="88975"/>
                  </a:cubicBezTo>
                  <a:cubicBezTo>
                    <a:pt x="60355" y="113317"/>
                    <a:pt x="119622" y="128663"/>
                    <a:pt x="165130" y="146125"/>
                  </a:cubicBezTo>
                  <a:cubicBezTo>
                    <a:pt x="210638" y="163587"/>
                    <a:pt x="279430" y="183167"/>
                    <a:pt x="311180" y="193750"/>
                  </a:cubicBezTo>
                  <a:cubicBezTo>
                    <a:pt x="342930" y="204333"/>
                    <a:pt x="338697" y="191633"/>
                    <a:pt x="355630" y="209625"/>
                  </a:cubicBezTo>
                  <a:cubicBezTo>
                    <a:pt x="372563" y="227617"/>
                    <a:pt x="401138" y="273654"/>
                    <a:pt x="412780" y="301700"/>
                  </a:cubicBezTo>
                  <a:cubicBezTo>
                    <a:pt x="424422" y="329746"/>
                    <a:pt x="426009" y="351442"/>
                    <a:pt x="425480" y="377900"/>
                  </a:cubicBezTo>
                  <a:cubicBezTo>
                    <a:pt x="424951" y="404358"/>
                    <a:pt x="417013" y="476854"/>
                    <a:pt x="409605" y="460450"/>
                  </a:cubicBezTo>
                  <a:cubicBezTo>
                    <a:pt x="402197" y="444046"/>
                    <a:pt x="386322" y="326571"/>
                    <a:pt x="381030" y="279475"/>
                  </a:cubicBezTo>
                  <a:cubicBezTo>
                    <a:pt x="375738" y="232379"/>
                    <a:pt x="401138" y="196396"/>
                    <a:pt x="377855" y="177875"/>
                  </a:cubicBezTo>
                  <a:cubicBezTo>
                    <a:pt x="354572" y="159354"/>
                    <a:pt x="283134" y="184225"/>
                    <a:pt x="241330" y="168350"/>
                  </a:cubicBezTo>
                  <a:cubicBezTo>
                    <a:pt x="199526" y="152475"/>
                    <a:pt x="161426" y="93208"/>
                    <a:pt x="127030" y="82625"/>
                  </a:cubicBezTo>
                  <a:cubicBezTo>
                    <a:pt x="92634" y="72042"/>
                    <a:pt x="47655" y="102733"/>
                    <a:pt x="34955" y="104850"/>
                  </a:cubicBezTo>
                  <a:cubicBezTo>
                    <a:pt x="22255" y="106967"/>
                    <a:pt x="49772" y="95854"/>
                    <a:pt x="50830" y="95325"/>
                  </a:cubicBezTo>
                  <a:cubicBezTo>
                    <a:pt x="51888" y="94796"/>
                    <a:pt x="49772" y="100088"/>
                    <a:pt x="41305" y="101675"/>
                  </a:cubicBezTo>
                  <a:cubicBezTo>
                    <a:pt x="32838" y="103262"/>
                    <a:pt x="1088" y="123371"/>
                    <a:pt x="30" y="104850"/>
                  </a:cubicBezTo>
                  <a:cubicBezTo>
                    <a:pt x="-1028" y="86329"/>
                    <a:pt x="25430" y="2721"/>
                    <a:pt x="31780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632B2291-0CD1-1AD1-3570-172CDC29F6E5}"/>
                </a:ext>
              </a:extLst>
            </p:cNvPr>
            <p:cNvSpPr/>
            <p:nvPr/>
          </p:nvSpPr>
          <p:spPr>
            <a:xfrm>
              <a:off x="2857420" y="7311521"/>
              <a:ext cx="126400" cy="514739"/>
            </a:xfrm>
            <a:custGeom>
              <a:avLst/>
              <a:gdLst>
                <a:gd name="connsiteX0" fmla="*/ 3255 w 126400"/>
                <a:gd name="connsiteY0" fmla="*/ 3679 h 514739"/>
                <a:gd name="connsiteX1" fmla="*/ 44530 w 126400"/>
                <a:gd name="connsiteY1" fmla="*/ 146554 h 514739"/>
                <a:gd name="connsiteX2" fmla="*/ 80 w 126400"/>
                <a:gd name="connsiteY2" fmla="*/ 229104 h 514739"/>
                <a:gd name="connsiteX3" fmla="*/ 35005 w 126400"/>
                <a:gd name="connsiteY3" fmla="*/ 184654 h 514739"/>
                <a:gd name="connsiteX4" fmla="*/ 85805 w 126400"/>
                <a:gd name="connsiteY4" fmla="*/ 311654 h 514739"/>
                <a:gd name="connsiteX5" fmla="*/ 98505 w 126400"/>
                <a:gd name="connsiteY5" fmla="*/ 311654 h 514739"/>
                <a:gd name="connsiteX6" fmla="*/ 82630 w 126400"/>
                <a:gd name="connsiteY6" fmla="*/ 410079 h 514739"/>
                <a:gd name="connsiteX7" fmla="*/ 50880 w 126400"/>
                <a:gd name="connsiteY7" fmla="*/ 492629 h 514739"/>
                <a:gd name="connsiteX8" fmla="*/ 38180 w 126400"/>
                <a:gd name="connsiteY8" fmla="*/ 505329 h 514739"/>
                <a:gd name="connsiteX9" fmla="*/ 88980 w 126400"/>
                <a:gd name="connsiteY9" fmla="*/ 368804 h 514739"/>
                <a:gd name="connsiteX10" fmla="*/ 123905 w 126400"/>
                <a:gd name="connsiteY10" fmla="*/ 346579 h 514739"/>
                <a:gd name="connsiteX11" fmla="*/ 111205 w 126400"/>
                <a:gd name="connsiteY11" fmla="*/ 168779 h 514739"/>
                <a:gd name="connsiteX12" fmla="*/ 12780 w 126400"/>
                <a:gd name="connsiteY12" fmla="*/ 203704 h 514739"/>
                <a:gd name="connsiteX13" fmla="*/ 31830 w 126400"/>
                <a:gd name="connsiteY13" fmla="*/ 130679 h 514739"/>
                <a:gd name="connsiteX14" fmla="*/ 31830 w 126400"/>
                <a:gd name="connsiteY14" fmla="*/ 51304 h 514739"/>
                <a:gd name="connsiteX15" fmla="*/ 3255 w 126400"/>
                <a:gd name="connsiteY15" fmla="*/ 3679 h 5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00" h="514739">
                  <a:moveTo>
                    <a:pt x="3255" y="3679"/>
                  </a:moveTo>
                  <a:cubicBezTo>
                    <a:pt x="5372" y="19554"/>
                    <a:pt x="45059" y="108983"/>
                    <a:pt x="44530" y="146554"/>
                  </a:cubicBezTo>
                  <a:cubicBezTo>
                    <a:pt x="44001" y="184125"/>
                    <a:pt x="1667" y="222754"/>
                    <a:pt x="80" y="229104"/>
                  </a:cubicBezTo>
                  <a:cubicBezTo>
                    <a:pt x="-1508" y="235454"/>
                    <a:pt x="20717" y="170896"/>
                    <a:pt x="35005" y="184654"/>
                  </a:cubicBezTo>
                  <a:cubicBezTo>
                    <a:pt x="49293" y="198412"/>
                    <a:pt x="75222" y="290487"/>
                    <a:pt x="85805" y="311654"/>
                  </a:cubicBezTo>
                  <a:cubicBezTo>
                    <a:pt x="96388" y="332821"/>
                    <a:pt x="99034" y="295250"/>
                    <a:pt x="98505" y="311654"/>
                  </a:cubicBezTo>
                  <a:cubicBezTo>
                    <a:pt x="97976" y="328058"/>
                    <a:pt x="90568" y="379916"/>
                    <a:pt x="82630" y="410079"/>
                  </a:cubicBezTo>
                  <a:cubicBezTo>
                    <a:pt x="74692" y="440242"/>
                    <a:pt x="58288" y="476754"/>
                    <a:pt x="50880" y="492629"/>
                  </a:cubicBezTo>
                  <a:cubicBezTo>
                    <a:pt x="43472" y="508504"/>
                    <a:pt x="31830" y="525966"/>
                    <a:pt x="38180" y="505329"/>
                  </a:cubicBezTo>
                  <a:cubicBezTo>
                    <a:pt x="44530" y="484692"/>
                    <a:pt x="74693" y="395262"/>
                    <a:pt x="88980" y="368804"/>
                  </a:cubicBezTo>
                  <a:cubicBezTo>
                    <a:pt x="103267" y="342346"/>
                    <a:pt x="120201" y="379917"/>
                    <a:pt x="123905" y="346579"/>
                  </a:cubicBezTo>
                  <a:cubicBezTo>
                    <a:pt x="127609" y="313241"/>
                    <a:pt x="129726" y="192591"/>
                    <a:pt x="111205" y="168779"/>
                  </a:cubicBezTo>
                  <a:cubicBezTo>
                    <a:pt x="92684" y="144967"/>
                    <a:pt x="26009" y="210054"/>
                    <a:pt x="12780" y="203704"/>
                  </a:cubicBezTo>
                  <a:cubicBezTo>
                    <a:pt x="-449" y="197354"/>
                    <a:pt x="28655" y="156079"/>
                    <a:pt x="31830" y="130679"/>
                  </a:cubicBezTo>
                  <a:cubicBezTo>
                    <a:pt x="35005" y="105279"/>
                    <a:pt x="35005" y="75646"/>
                    <a:pt x="31830" y="51304"/>
                  </a:cubicBezTo>
                  <a:cubicBezTo>
                    <a:pt x="28655" y="26962"/>
                    <a:pt x="1138" y="-12196"/>
                    <a:pt x="3255" y="3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1EF5F04C-444A-3832-2C64-8D5367BCF86D}"/>
                </a:ext>
              </a:extLst>
            </p:cNvPr>
            <p:cNvSpPr/>
            <p:nvPr/>
          </p:nvSpPr>
          <p:spPr>
            <a:xfrm>
              <a:off x="2132313" y="7024227"/>
              <a:ext cx="725189" cy="720778"/>
            </a:xfrm>
            <a:custGeom>
              <a:avLst/>
              <a:gdLst>
                <a:gd name="connsiteX0" fmla="*/ 7637 w 725189"/>
                <a:gd name="connsiteY0" fmla="*/ 8398 h 720778"/>
                <a:gd name="connsiteX1" fmla="*/ 360062 w 725189"/>
                <a:gd name="connsiteY1" fmla="*/ 341773 h 720778"/>
                <a:gd name="connsiteX2" fmla="*/ 366412 w 725189"/>
                <a:gd name="connsiteY2" fmla="*/ 367173 h 720778"/>
                <a:gd name="connsiteX3" fmla="*/ 452137 w 725189"/>
                <a:gd name="connsiteY3" fmla="*/ 411623 h 720778"/>
                <a:gd name="connsiteX4" fmla="*/ 496587 w 725189"/>
                <a:gd name="connsiteY4" fmla="*/ 497348 h 720778"/>
                <a:gd name="connsiteX5" fmla="*/ 575962 w 725189"/>
                <a:gd name="connsiteY5" fmla="*/ 608473 h 720778"/>
                <a:gd name="connsiteX6" fmla="*/ 648987 w 725189"/>
                <a:gd name="connsiteY6" fmla="*/ 713248 h 720778"/>
                <a:gd name="connsiteX7" fmla="*/ 623587 w 725189"/>
                <a:gd name="connsiteY7" fmla="*/ 700548 h 720778"/>
                <a:gd name="connsiteX8" fmla="*/ 725187 w 725189"/>
                <a:gd name="connsiteY8" fmla="*/ 605298 h 720778"/>
                <a:gd name="connsiteX9" fmla="*/ 626762 w 725189"/>
                <a:gd name="connsiteY9" fmla="*/ 373523 h 720778"/>
                <a:gd name="connsiteX10" fmla="*/ 722012 w 725189"/>
                <a:gd name="connsiteY10" fmla="*/ 675148 h 720778"/>
                <a:gd name="connsiteX11" fmla="*/ 642637 w 725189"/>
                <a:gd name="connsiteY11" fmla="*/ 662448 h 720778"/>
                <a:gd name="connsiteX12" fmla="*/ 490237 w 725189"/>
                <a:gd name="connsiteY12" fmla="*/ 471948 h 720778"/>
                <a:gd name="connsiteX13" fmla="*/ 509287 w 725189"/>
                <a:gd name="connsiteY13" fmla="*/ 490998 h 720778"/>
                <a:gd name="connsiteX14" fmla="*/ 515637 w 725189"/>
                <a:gd name="connsiteY14" fmla="*/ 411623 h 720778"/>
                <a:gd name="connsiteX15" fmla="*/ 547387 w 725189"/>
                <a:gd name="connsiteY15" fmla="*/ 398923 h 720778"/>
                <a:gd name="connsiteX16" fmla="*/ 461662 w 725189"/>
                <a:gd name="connsiteY16" fmla="*/ 392573 h 720778"/>
                <a:gd name="connsiteX17" fmla="*/ 360062 w 725189"/>
                <a:gd name="connsiteY17" fmla="*/ 329073 h 720778"/>
                <a:gd name="connsiteX18" fmla="*/ 252112 w 725189"/>
                <a:gd name="connsiteY18" fmla="*/ 227473 h 720778"/>
                <a:gd name="connsiteX19" fmla="*/ 150512 w 725189"/>
                <a:gd name="connsiteY19" fmla="*/ 90948 h 720778"/>
                <a:gd name="connsiteX20" fmla="*/ 140987 w 725189"/>
                <a:gd name="connsiteY20" fmla="*/ 100473 h 720778"/>
                <a:gd name="connsiteX21" fmla="*/ 118762 w 725189"/>
                <a:gd name="connsiteY21" fmla="*/ 100473 h 720778"/>
                <a:gd name="connsiteX22" fmla="*/ 7637 w 725189"/>
                <a:gd name="connsiteY22" fmla="*/ 8398 h 7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5189" h="720778">
                  <a:moveTo>
                    <a:pt x="7637" y="8398"/>
                  </a:moveTo>
                  <a:cubicBezTo>
                    <a:pt x="47854" y="48615"/>
                    <a:pt x="300266" y="281977"/>
                    <a:pt x="360062" y="341773"/>
                  </a:cubicBezTo>
                  <a:cubicBezTo>
                    <a:pt x="419858" y="401569"/>
                    <a:pt x="351066" y="355531"/>
                    <a:pt x="366412" y="367173"/>
                  </a:cubicBezTo>
                  <a:cubicBezTo>
                    <a:pt x="381758" y="378815"/>
                    <a:pt x="430441" y="389927"/>
                    <a:pt x="452137" y="411623"/>
                  </a:cubicBezTo>
                  <a:cubicBezTo>
                    <a:pt x="473833" y="433319"/>
                    <a:pt x="475950" y="464540"/>
                    <a:pt x="496587" y="497348"/>
                  </a:cubicBezTo>
                  <a:cubicBezTo>
                    <a:pt x="517224" y="530156"/>
                    <a:pt x="550562" y="572490"/>
                    <a:pt x="575962" y="608473"/>
                  </a:cubicBezTo>
                  <a:cubicBezTo>
                    <a:pt x="601362" y="644456"/>
                    <a:pt x="641050" y="697902"/>
                    <a:pt x="648987" y="713248"/>
                  </a:cubicBezTo>
                  <a:cubicBezTo>
                    <a:pt x="656924" y="728594"/>
                    <a:pt x="610887" y="718540"/>
                    <a:pt x="623587" y="700548"/>
                  </a:cubicBezTo>
                  <a:cubicBezTo>
                    <a:pt x="636287" y="682556"/>
                    <a:pt x="724658" y="659802"/>
                    <a:pt x="725187" y="605298"/>
                  </a:cubicBezTo>
                  <a:cubicBezTo>
                    <a:pt x="725716" y="550794"/>
                    <a:pt x="627291" y="361881"/>
                    <a:pt x="626762" y="373523"/>
                  </a:cubicBezTo>
                  <a:cubicBezTo>
                    <a:pt x="626233" y="385165"/>
                    <a:pt x="719366" y="626994"/>
                    <a:pt x="722012" y="675148"/>
                  </a:cubicBezTo>
                  <a:cubicBezTo>
                    <a:pt x="724658" y="723302"/>
                    <a:pt x="681266" y="696315"/>
                    <a:pt x="642637" y="662448"/>
                  </a:cubicBezTo>
                  <a:cubicBezTo>
                    <a:pt x="604008" y="628581"/>
                    <a:pt x="512462" y="500523"/>
                    <a:pt x="490237" y="471948"/>
                  </a:cubicBezTo>
                  <a:cubicBezTo>
                    <a:pt x="468012" y="443373"/>
                    <a:pt x="505054" y="501052"/>
                    <a:pt x="509287" y="490998"/>
                  </a:cubicBezTo>
                  <a:cubicBezTo>
                    <a:pt x="513520" y="480944"/>
                    <a:pt x="509287" y="426969"/>
                    <a:pt x="515637" y="411623"/>
                  </a:cubicBezTo>
                  <a:cubicBezTo>
                    <a:pt x="521987" y="396277"/>
                    <a:pt x="556383" y="402098"/>
                    <a:pt x="547387" y="398923"/>
                  </a:cubicBezTo>
                  <a:cubicBezTo>
                    <a:pt x="538391" y="395748"/>
                    <a:pt x="492883" y="404215"/>
                    <a:pt x="461662" y="392573"/>
                  </a:cubicBezTo>
                  <a:cubicBezTo>
                    <a:pt x="430441" y="380931"/>
                    <a:pt x="394987" y="356590"/>
                    <a:pt x="360062" y="329073"/>
                  </a:cubicBezTo>
                  <a:cubicBezTo>
                    <a:pt x="325137" y="301556"/>
                    <a:pt x="287037" y="267160"/>
                    <a:pt x="252112" y="227473"/>
                  </a:cubicBezTo>
                  <a:cubicBezTo>
                    <a:pt x="217187" y="187786"/>
                    <a:pt x="169033" y="112115"/>
                    <a:pt x="150512" y="90948"/>
                  </a:cubicBezTo>
                  <a:cubicBezTo>
                    <a:pt x="131991" y="69781"/>
                    <a:pt x="146279" y="98886"/>
                    <a:pt x="140987" y="100473"/>
                  </a:cubicBezTo>
                  <a:cubicBezTo>
                    <a:pt x="135695" y="102060"/>
                    <a:pt x="139400" y="116348"/>
                    <a:pt x="118762" y="100473"/>
                  </a:cubicBezTo>
                  <a:cubicBezTo>
                    <a:pt x="98125" y="84598"/>
                    <a:pt x="-32580" y="-31819"/>
                    <a:pt x="7637" y="8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1F74A4F8-CA95-3B16-1B3A-572C2D412030}"/>
                </a:ext>
              </a:extLst>
            </p:cNvPr>
            <p:cNvSpPr/>
            <p:nvPr/>
          </p:nvSpPr>
          <p:spPr>
            <a:xfrm>
              <a:off x="2515145" y="7371858"/>
              <a:ext cx="346283" cy="303014"/>
            </a:xfrm>
            <a:custGeom>
              <a:avLst/>
              <a:gdLst>
                <a:gd name="connsiteX0" fmla="*/ 2630 w 346283"/>
                <a:gd name="connsiteY0" fmla="*/ 492 h 303014"/>
                <a:gd name="connsiteX1" fmla="*/ 183605 w 346283"/>
                <a:gd name="connsiteY1" fmla="*/ 60817 h 303014"/>
                <a:gd name="connsiteX2" fmla="*/ 256630 w 346283"/>
                <a:gd name="connsiteY2" fmla="*/ 168767 h 303014"/>
                <a:gd name="connsiteX3" fmla="*/ 256630 w 346283"/>
                <a:gd name="connsiteY3" fmla="*/ 156067 h 303014"/>
                <a:gd name="connsiteX4" fmla="*/ 345530 w 346283"/>
                <a:gd name="connsiteY4" fmla="*/ 302117 h 303014"/>
                <a:gd name="connsiteX5" fmla="*/ 199480 w 346283"/>
                <a:gd name="connsiteY5" fmla="*/ 76692 h 303014"/>
                <a:gd name="connsiteX6" fmla="*/ 170905 w 346283"/>
                <a:gd name="connsiteY6" fmla="*/ 25892 h 303014"/>
                <a:gd name="connsiteX7" fmla="*/ 82005 w 346283"/>
                <a:gd name="connsiteY7" fmla="*/ 32242 h 303014"/>
                <a:gd name="connsiteX8" fmla="*/ 2630 w 346283"/>
                <a:gd name="connsiteY8" fmla="*/ 492 h 30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283" h="303014">
                  <a:moveTo>
                    <a:pt x="2630" y="492"/>
                  </a:moveTo>
                  <a:cubicBezTo>
                    <a:pt x="19563" y="5254"/>
                    <a:pt x="141272" y="32771"/>
                    <a:pt x="183605" y="60817"/>
                  </a:cubicBezTo>
                  <a:cubicBezTo>
                    <a:pt x="225938" y="88863"/>
                    <a:pt x="244459" y="152892"/>
                    <a:pt x="256630" y="168767"/>
                  </a:cubicBezTo>
                  <a:cubicBezTo>
                    <a:pt x="268801" y="184642"/>
                    <a:pt x="241813" y="133842"/>
                    <a:pt x="256630" y="156067"/>
                  </a:cubicBezTo>
                  <a:cubicBezTo>
                    <a:pt x="271447" y="178292"/>
                    <a:pt x="355055" y="315346"/>
                    <a:pt x="345530" y="302117"/>
                  </a:cubicBezTo>
                  <a:cubicBezTo>
                    <a:pt x="336005" y="288888"/>
                    <a:pt x="228584" y="122730"/>
                    <a:pt x="199480" y="76692"/>
                  </a:cubicBezTo>
                  <a:cubicBezTo>
                    <a:pt x="170376" y="30654"/>
                    <a:pt x="190484" y="33300"/>
                    <a:pt x="170905" y="25892"/>
                  </a:cubicBezTo>
                  <a:cubicBezTo>
                    <a:pt x="151326" y="18484"/>
                    <a:pt x="108993" y="37534"/>
                    <a:pt x="82005" y="32242"/>
                  </a:cubicBezTo>
                  <a:cubicBezTo>
                    <a:pt x="55018" y="26950"/>
                    <a:pt x="-14303" y="-4270"/>
                    <a:pt x="2630" y="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1EB4FC28-8E94-184E-0986-7328ADEC7E18}"/>
                </a:ext>
              </a:extLst>
            </p:cNvPr>
            <p:cNvSpPr/>
            <p:nvPr/>
          </p:nvSpPr>
          <p:spPr>
            <a:xfrm>
              <a:off x="1660020" y="6796425"/>
              <a:ext cx="307238" cy="570142"/>
            </a:xfrm>
            <a:custGeom>
              <a:avLst/>
              <a:gdLst>
                <a:gd name="connsiteX0" fmla="*/ 305305 w 307238"/>
                <a:gd name="connsiteY0" fmla="*/ 39350 h 570142"/>
                <a:gd name="connsiteX1" fmla="*/ 111630 w 307238"/>
                <a:gd name="connsiteY1" fmla="*/ 1250 h 570142"/>
                <a:gd name="connsiteX2" fmla="*/ 29080 w 307238"/>
                <a:gd name="connsiteY2" fmla="*/ 93325 h 570142"/>
                <a:gd name="connsiteX3" fmla="*/ 70355 w 307238"/>
                <a:gd name="connsiteY3" fmla="*/ 182225 h 570142"/>
                <a:gd name="connsiteX4" fmla="*/ 38605 w 307238"/>
                <a:gd name="connsiteY4" fmla="*/ 163175 h 570142"/>
                <a:gd name="connsiteX5" fmla="*/ 260855 w 307238"/>
                <a:gd name="connsiteY5" fmla="*/ 566400 h 570142"/>
                <a:gd name="connsiteX6" fmla="*/ 102105 w 307238"/>
                <a:gd name="connsiteY6" fmla="*/ 353675 h 570142"/>
                <a:gd name="connsiteX7" fmla="*/ 10030 w 307238"/>
                <a:gd name="connsiteY7" fmla="*/ 172700 h 570142"/>
                <a:gd name="connsiteX8" fmla="*/ 16380 w 307238"/>
                <a:gd name="connsiteY8" fmla="*/ 36175 h 570142"/>
                <a:gd name="connsiteX9" fmla="*/ 133855 w 307238"/>
                <a:gd name="connsiteY9" fmla="*/ 52050 h 570142"/>
                <a:gd name="connsiteX10" fmla="*/ 206880 w 307238"/>
                <a:gd name="connsiteY10" fmla="*/ 29825 h 570142"/>
                <a:gd name="connsiteX11" fmla="*/ 305305 w 307238"/>
                <a:gd name="connsiteY11" fmla="*/ 39350 h 57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238" h="570142">
                  <a:moveTo>
                    <a:pt x="305305" y="39350"/>
                  </a:moveTo>
                  <a:cubicBezTo>
                    <a:pt x="289430" y="34588"/>
                    <a:pt x="157667" y="-7746"/>
                    <a:pt x="111630" y="1250"/>
                  </a:cubicBezTo>
                  <a:cubicBezTo>
                    <a:pt x="65593" y="10246"/>
                    <a:pt x="35959" y="63163"/>
                    <a:pt x="29080" y="93325"/>
                  </a:cubicBezTo>
                  <a:cubicBezTo>
                    <a:pt x="22201" y="123487"/>
                    <a:pt x="68768" y="170583"/>
                    <a:pt x="70355" y="182225"/>
                  </a:cubicBezTo>
                  <a:cubicBezTo>
                    <a:pt x="71942" y="193867"/>
                    <a:pt x="6855" y="99146"/>
                    <a:pt x="38605" y="163175"/>
                  </a:cubicBezTo>
                  <a:cubicBezTo>
                    <a:pt x="70355" y="227204"/>
                    <a:pt x="250272" y="534650"/>
                    <a:pt x="260855" y="566400"/>
                  </a:cubicBezTo>
                  <a:cubicBezTo>
                    <a:pt x="271438" y="598150"/>
                    <a:pt x="143909" y="419292"/>
                    <a:pt x="102105" y="353675"/>
                  </a:cubicBezTo>
                  <a:cubicBezTo>
                    <a:pt x="60301" y="288058"/>
                    <a:pt x="24317" y="225617"/>
                    <a:pt x="10030" y="172700"/>
                  </a:cubicBezTo>
                  <a:cubicBezTo>
                    <a:pt x="-4258" y="119783"/>
                    <a:pt x="-4257" y="56283"/>
                    <a:pt x="16380" y="36175"/>
                  </a:cubicBezTo>
                  <a:cubicBezTo>
                    <a:pt x="37017" y="16067"/>
                    <a:pt x="102105" y="53108"/>
                    <a:pt x="133855" y="52050"/>
                  </a:cubicBezTo>
                  <a:cubicBezTo>
                    <a:pt x="165605" y="50992"/>
                    <a:pt x="178834" y="27179"/>
                    <a:pt x="206880" y="29825"/>
                  </a:cubicBezTo>
                  <a:cubicBezTo>
                    <a:pt x="234926" y="32471"/>
                    <a:pt x="321180" y="44112"/>
                    <a:pt x="305305" y="39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A538CAE9-ED7B-D6D8-B001-D1F9C8896888}"/>
                </a:ext>
              </a:extLst>
            </p:cNvPr>
            <p:cNvSpPr/>
            <p:nvPr/>
          </p:nvSpPr>
          <p:spPr>
            <a:xfrm>
              <a:off x="1978818" y="6902391"/>
              <a:ext cx="620297" cy="737422"/>
            </a:xfrm>
            <a:custGeom>
              <a:avLst/>
              <a:gdLst>
                <a:gd name="connsiteX0" fmla="*/ 227807 w 620297"/>
                <a:gd name="connsiteY0" fmla="*/ 59 h 737422"/>
                <a:gd name="connsiteX1" fmla="*/ 37307 w 620297"/>
                <a:gd name="connsiteY1" fmla="*/ 82609 h 737422"/>
                <a:gd name="connsiteX2" fmla="*/ 78582 w 620297"/>
                <a:gd name="connsiteY2" fmla="*/ 177859 h 737422"/>
                <a:gd name="connsiteX3" fmla="*/ 30957 w 620297"/>
                <a:gd name="connsiteY3" fmla="*/ 215959 h 737422"/>
                <a:gd name="connsiteX4" fmla="*/ 46832 w 620297"/>
                <a:gd name="connsiteY4" fmla="*/ 295334 h 737422"/>
                <a:gd name="connsiteX5" fmla="*/ 34132 w 620297"/>
                <a:gd name="connsiteY5" fmla="*/ 330259 h 737422"/>
                <a:gd name="connsiteX6" fmla="*/ 103982 w 620297"/>
                <a:gd name="connsiteY6" fmla="*/ 406459 h 737422"/>
                <a:gd name="connsiteX7" fmla="*/ 97632 w 620297"/>
                <a:gd name="connsiteY7" fmla="*/ 454084 h 737422"/>
                <a:gd name="connsiteX8" fmla="*/ 142082 w 620297"/>
                <a:gd name="connsiteY8" fmla="*/ 501709 h 737422"/>
                <a:gd name="connsiteX9" fmla="*/ 113507 w 620297"/>
                <a:gd name="connsiteY9" fmla="*/ 508059 h 737422"/>
                <a:gd name="connsiteX10" fmla="*/ 227807 w 620297"/>
                <a:gd name="connsiteY10" fmla="*/ 600134 h 737422"/>
                <a:gd name="connsiteX11" fmla="*/ 310357 w 620297"/>
                <a:gd name="connsiteY11" fmla="*/ 676334 h 737422"/>
                <a:gd name="connsiteX12" fmla="*/ 475457 w 620297"/>
                <a:gd name="connsiteY12" fmla="*/ 685859 h 737422"/>
                <a:gd name="connsiteX13" fmla="*/ 411957 w 620297"/>
                <a:gd name="connsiteY13" fmla="*/ 704909 h 737422"/>
                <a:gd name="connsiteX14" fmla="*/ 494507 w 620297"/>
                <a:gd name="connsiteY14" fmla="*/ 736659 h 737422"/>
                <a:gd name="connsiteX15" fmla="*/ 535782 w 620297"/>
                <a:gd name="connsiteY15" fmla="*/ 669984 h 737422"/>
                <a:gd name="connsiteX16" fmla="*/ 605632 w 620297"/>
                <a:gd name="connsiteY16" fmla="*/ 635059 h 737422"/>
                <a:gd name="connsiteX17" fmla="*/ 611982 w 620297"/>
                <a:gd name="connsiteY17" fmla="*/ 568384 h 737422"/>
                <a:gd name="connsiteX18" fmla="*/ 510382 w 620297"/>
                <a:gd name="connsiteY18" fmla="*/ 711259 h 737422"/>
                <a:gd name="connsiteX19" fmla="*/ 348457 w 620297"/>
                <a:gd name="connsiteY19" fmla="*/ 660459 h 737422"/>
                <a:gd name="connsiteX20" fmla="*/ 30957 w 620297"/>
                <a:gd name="connsiteY20" fmla="*/ 447734 h 737422"/>
                <a:gd name="connsiteX21" fmla="*/ 56357 w 620297"/>
                <a:gd name="connsiteY21" fmla="*/ 466784 h 737422"/>
                <a:gd name="connsiteX22" fmla="*/ 53182 w 620297"/>
                <a:gd name="connsiteY22" fmla="*/ 368359 h 737422"/>
                <a:gd name="connsiteX23" fmla="*/ 2382 w 620297"/>
                <a:gd name="connsiteY23" fmla="*/ 320734 h 737422"/>
                <a:gd name="connsiteX24" fmla="*/ 11907 w 620297"/>
                <a:gd name="connsiteY24" fmla="*/ 139759 h 737422"/>
                <a:gd name="connsiteX25" fmla="*/ 43657 w 620297"/>
                <a:gd name="connsiteY25" fmla="*/ 95309 h 737422"/>
                <a:gd name="connsiteX26" fmla="*/ 227807 w 620297"/>
                <a:gd name="connsiteY26" fmla="*/ 59 h 73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0297" h="737422">
                  <a:moveTo>
                    <a:pt x="227807" y="59"/>
                  </a:moveTo>
                  <a:cubicBezTo>
                    <a:pt x="226749" y="-2058"/>
                    <a:pt x="62178" y="52976"/>
                    <a:pt x="37307" y="82609"/>
                  </a:cubicBezTo>
                  <a:cubicBezTo>
                    <a:pt x="12436" y="112242"/>
                    <a:pt x="79640" y="155634"/>
                    <a:pt x="78582" y="177859"/>
                  </a:cubicBezTo>
                  <a:cubicBezTo>
                    <a:pt x="77524" y="200084"/>
                    <a:pt x="36249" y="196380"/>
                    <a:pt x="30957" y="215959"/>
                  </a:cubicBezTo>
                  <a:cubicBezTo>
                    <a:pt x="25665" y="235538"/>
                    <a:pt x="46303" y="276284"/>
                    <a:pt x="46832" y="295334"/>
                  </a:cubicBezTo>
                  <a:cubicBezTo>
                    <a:pt x="47361" y="314384"/>
                    <a:pt x="24607" y="311738"/>
                    <a:pt x="34132" y="330259"/>
                  </a:cubicBezTo>
                  <a:cubicBezTo>
                    <a:pt x="43657" y="348780"/>
                    <a:pt x="93399" y="385822"/>
                    <a:pt x="103982" y="406459"/>
                  </a:cubicBezTo>
                  <a:cubicBezTo>
                    <a:pt x="114565" y="427097"/>
                    <a:pt x="91282" y="438209"/>
                    <a:pt x="97632" y="454084"/>
                  </a:cubicBezTo>
                  <a:cubicBezTo>
                    <a:pt x="103982" y="469959"/>
                    <a:pt x="139436" y="492713"/>
                    <a:pt x="142082" y="501709"/>
                  </a:cubicBezTo>
                  <a:cubicBezTo>
                    <a:pt x="144728" y="510705"/>
                    <a:pt x="99219" y="491655"/>
                    <a:pt x="113507" y="508059"/>
                  </a:cubicBezTo>
                  <a:cubicBezTo>
                    <a:pt x="127795" y="524463"/>
                    <a:pt x="194999" y="572088"/>
                    <a:pt x="227807" y="600134"/>
                  </a:cubicBezTo>
                  <a:cubicBezTo>
                    <a:pt x="260615" y="628180"/>
                    <a:pt x="269082" y="662047"/>
                    <a:pt x="310357" y="676334"/>
                  </a:cubicBezTo>
                  <a:cubicBezTo>
                    <a:pt x="351632" y="690622"/>
                    <a:pt x="458524" y="681097"/>
                    <a:pt x="475457" y="685859"/>
                  </a:cubicBezTo>
                  <a:cubicBezTo>
                    <a:pt x="492390" y="690621"/>
                    <a:pt x="408782" y="696442"/>
                    <a:pt x="411957" y="704909"/>
                  </a:cubicBezTo>
                  <a:cubicBezTo>
                    <a:pt x="415132" y="713376"/>
                    <a:pt x="473870" y="742480"/>
                    <a:pt x="494507" y="736659"/>
                  </a:cubicBezTo>
                  <a:cubicBezTo>
                    <a:pt x="515144" y="730838"/>
                    <a:pt x="517261" y="686917"/>
                    <a:pt x="535782" y="669984"/>
                  </a:cubicBezTo>
                  <a:cubicBezTo>
                    <a:pt x="554303" y="653051"/>
                    <a:pt x="592932" y="651992"/>
                    <a:pt x="605632" y="635059"/>
                  </a:cubicBezTo>
                  <a:cubicBezTo>
                    <a:pt x="618332" y="618126"/>
                    <a:pt x="627857" y="555684"/>
                    <a:pt x="611982" y="568384"/>
                  </a:cubicBezTo>
                  <a:cubicBezTo>
                    <a:pt x="596107" y="581084"/>
                    <a:pt x="554303" y="695913"/>
                    <a:pt x="510382" y="711259"/>
                  </a:cubicBezTo>
                  <a:cubicBezTo>
                    <a:pt x="466461" y="726605"/>
                    <a:pt x="428361" y="704380"/>
                    <a:pt x="348457" y="660459"/>
                  </a:cubicBezTo>
                  <a:cubicBezTo>
                    <a:pt x="268553" y="616538"/>
                    <a:pt x="79640" y="480013"/>
                    <a:pt x="30957" y="447734"/>
                  </a:cubicBezTo>
                  <a:cubicBezTo>
                    <a:pt x="-17726" y="415455"/>
                    <a:pt x="52653" y="480013"/>
                    <a:pt x="56357" y="466784"/>
                  </a:cubicBezTo>
                  <a:cubicBezTo>
                    <a:pt x="60061" y="453555"/>
                    <a:pt x="62178" y="392701"/>
                    <a:pt x="53182" y="368359"/>
                  </a:cubicBezTo>
                  <a:cubicBezTo>
                    <a:pt x="44186" y="344017"/>
                    <a:pt x="9261" y="358834"/>
                    <a:pt x="2382" y="320734"/>
                  </a:cubicBezTo>
                  <a:cubicBezTo>
                    <a:pt x="-4497" y="282634"/>
                    <a:pt x="5028" y="177330"/>
                    <a:pt x="11907" y="139759"/>
                  </a:cubicBezTo>
                  <a:cubicBezTo>
                    <a:pt x="18786" y="102188"/>
                    <a:pt x="10320" y="113301"/>
                    <a:pt x="43657" y="95309"/>
                  </a:cubicBezTo>
                  <a:cubicBezTo>
                    <a:pt x="76994" y="77317"/>
                    <a:pt x="228865" y="2176"/>
                    <a:pt x="22780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CD7B1DB5-CE07-4D75-B261-DEEB9A6DA5C2}"/>
                </a:ext>
              </a:extLst>
            </p:cNvPr>
            <p:cNvSpPr/>
            <p:nvPr/>
          </p:nvSpPr>
          <p:spPr>
            <a:xfrm>
              <a:off x="2165291" y="7105327"/>
              <a:ext cx="473161" cy="359388"/>
            </a:xfrm>
            <a:custGeom>
              <a:avLst/>
              <a:gdLst>
                <a:gd name="connsiteX0" fmla="*/ 59 w 473161"/>
                <a:gd name="connsiteY0" fmla="*/ 323 h 359388"/>
                <a:gd name="connsiteX1" fmla="*/ 209609 w 473161"/>
                <a:gd name="connsiteY1" fmla="*/ 209873 h 359388"/>
                <a:gd name="connsiteX2" fmla="*/ 206434 w 473161"/>
                <a:gd name="connsiteY2" fmla="*/ 193998 h 359388"/>
                <a:gd name="connsiteX3" fmla="*/ 155634 w 473161"/>
                <a:gd name="connsiteY3" fmla="*/ 270198 h 359388"/>
                <a:gd name="connsiteX4" fmla="*/ 247709 w 473161"/>
                <a:gd name="connsiteY4" fmla="*/ 330523 h 359388"/>
                <a:gd name="connsiteX5" fmla="*/ 250884 w 473161"/>
                <a:gd name="connsiteY5" fmla="*/ 276548 h 359388"/>
                <a:gd name="connsiteX6" fmla="*/ 473134 w 473161"/>
                <a:gd name="connsiteY6" fmla="*/ 359098 h 359388"/>
                <a:gd name="connsiteX7" fmla="*/ 235009 w 473161"/>
                <a:gd name="connsiteY7" fmla="*/ 241623 h 359388"/>
                <a:gd name="connsiteX8" fmla="*/ 149284 w 473161"/>
                <a:gd name="connsiteY8" fmla="*/ 270198 h 359388"/>
                <a:gd name="connsiteX9" fmla="*/ 187384 w 473161"/>
                <a:gd name="connsiteY9" fmla="*/ 165423 h 359388"/>
                <a:gd name="connsiteX10" fmla="*/ 59 w 473161"/>
                <a:gd name="connsiteY10" fmla="*/ 323 h 35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161" h="359388">
                  <a:moveTo>
                    <a:pt x="59" y="323"/>
                  </a:moveTo>
                  <a:cubicBezTo>
                    <a:pt x="3763" y="7731"/>
                    <a:pt x="175213" y="177594"/>
                    <a:pt x="209609" y="209873"/>
                  </a:cubicBezTo>
                  <a:cubicBezTo>
                    <a:pt x="244005" y="242152"/>
                    <a:pt x="215430" y="183944"/>
                    <a:pt x="206434" y="193998"/>
                  </a:cubicBezTo>
                  <a:cubicBezTo>
                    <a:pt x="197438" y="204052"/>
                    <a:pt x="148755" y="247444"/>
                    <a:pt x="155634" y="270198"/>
                  </a:cubicBezTo>
                  <a:cubicBezTo>
                    <a:pt x="162513" y="292952"/>
                    <a:pt x="231834" y="329465"/>
                    <a:pt x="247709" y="330523"/>
                  </a:cubicBezTo>
                  <a:cubicBezTo>
                    <a:pt x="263584" y="331581"/>
                    <a:pt x="213313" y="271786"/>
                    <a:pt x="250884" y="276548"/>
                  </a:cubicBezTo>
                  <a:cubicBezTo>
                    <a:pt x="288455" y="281310"/>
                    <a:pt x="475780" y="364919"/>
                    <a:pt x="473134" y="359098"/>
                  </a:cubicBezTo>
                  <a:cubicBezTo>
                    <a:pt x="470488" y="353277"/>
                    <a:pt x="288984" y="256440"/>
                    <a:pt x="235009" y="241623"/>
                  </a:cubicBezTo>
                  <a:cubicBezTo>
                    <a:pt x="181034" y="226806"/>
                    <a:pt x="157221" y="282898"/>
                    <a:pt x="149284" y="270198"/>
                  </a:cubicBezTo>
                  <a:cubicBezTo>
                    <a:pt x="141347" y="257498"/>
                    <a:pt x="206963" y="216223"/>
                    <a:pt x="187384" y="165423"/>
                  </a:cubicBezTo>
                  <a:cubicBezTo>
                    <a:pt x="167805" y="114623"/>
                    <a:pt x="-3645" y="-7085"/>
                    <a:pt x="59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21FB5B69-4E4A-6F66-0CBC-1CE0A27482B7}"/>
                </a:ext>
              </a:extLst>
            </p:cNvPr>
            <p:cNvSpPr/>
            <p:nvPr/>
          </p:nvSpPr>
          <p:spPr>
            <a:xfrm>
              <a:off x="1955923" y="7372869"/>
              <a:ext cx="849638" cy="591257"/>
            </a:xfrm>
            <a:custGeom>
              <a:avLst/>
              <a:gdLst>
                <a:gd name="connsiteX0" fmla="*/ 3052 w 849638"/>
                <a:gd name="connsiteY0" fmla="*/ 5831 h 591257"/>
                <a:gd name="connsiteX1" fmla="*/ 60202 w 849638"/>
                <a:gd name="connsiteY1" fmla="*/ 75681 h 591257"/>
                <a:gd name="connsiteX2" fmla="*/ 234827 w 849638"/>
                <a:gd name="connsiteY2" fmla="*/ 272531 h 591257"/>
                <a:gd name="connsiteX3" fmla="*/ 380877 w 849638"/>
                <a:gd name="connsiteY3" fmla="*/ 396356 h 591257"/>
                <a:gd name="connsiteX4" fmla="*/ 368177 w 849638"/>
                <a:gd name="connsiteY4" fmla="*/ 358256 h 591257"/>
                <a:gd name="connsiteX5" fmla="*/ 631702 w 849638"/>
                <a:gd name="connsiteY5" fmla="*/ 539231 h 591257"/>
                <a:gd name="connsiteX6" fmla="*/ 768227 w 849638"/>
                <a:gd name="connsiteY6" fmla="*/ 590031 h 591257"/>
                <a:gd name="connsiteX7" fmla="*/ 796802 w 849638"/>
                <a:gd name="connsiteY7" fmla="*/ 501131 h 591257"/>
                <a:gd name="connsiteX8" fmla="*/ 803152 w 849638"/>
                <a:gd name="connsiteY8" fmla="*/ 358256 h 591257"/>
                <a:gd name="connsiteX9" fmla="*/ 844427 w 849638"/>
                <a:gd name="connsiteY9" fmla="*/ 466206 h 591257"/>
                <a:gd name="connsiteX10" fmla="*/ 669802 w 849638"/>
                <a:gd name="connsiteY10" fmla="*/ 561456 h 591257"/>
                <a:gd name="connsiteX11" fmla="*/ 438027 w 849638"/>
                <a:gd name="connsiteY11" fmla="*/ 386831 h 591257"/>
                <a:gd name="connsiteX12" fmla="*/ 139577 w 849638"/>
                <a:gd name="connsiteY12" fmla="*/ 263006 h 591257"/>
                <a:gd name="connsiteX13" fmla="*/ 85602 w 849638"/>
                <a:gd name="connsiteY13" fmla="*/ 186806 h 591257"/>
                <a:gd name="connsiteX14" fmla="*/ 139577 w 849638"/>
                <a:gd name="connsiteY14" fmla="*/ 212206 h 591257"/>
                <a:gd name="connsiteX15" fmla="*/ 3052 w 849638"/>
                <a:gd name="connsiteY15" fmla="*/ 5831 h 59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9638" h="591257">
                  <a:moveTo>
                    <a:pt x="3052" y="5831"/>
                  </a:moveTo>
                  <a:cubicBezTo>
                    <a:pt x="-10177" y="-16923"/>
                    <a:pt x="21573" y="31231"/>
                    <a:pt x="60202" y="75681"/>
                  </a:cubicBezTo>
                  <a:cubicBezTo>
                    <a:pt x="98831" y="120131"/>
                    <a:pt x="181381" y="219085"/>
                    <a:pt x="234827" y="272531"/>
                  </a:cubicBezTo>
                  <a:cubicBezTo>
                    <a:pt x="288273" y="325977"/>
                    <a:pt x="358652" y="382068"/>
                    <a:pt x="380877" y="396356"/>
                  </a:cubicBezTo>
                  <a:cubicBezTo>
                    <a:pt x="403102" y="410644"/>
                    <a:pt x="326373" y="334444"/>
                    <a:pt x="368177" y="358256"/>
                  </a:cubicBezTo>
                  <a:cubicBezTo>
                    <a:pt x="409981" y="382069"/>
                    <a:pt x="565027" y="500602"/>
                    <a:pt x="631702" y="539231"/>
                  </a:cubicBezTo>
                  <a:cubicBezTo>
                    <a:pt x="698377" y="577860"/>
                    <a:pt x="740710" y="596381"/>
                    <a:pt x="768227" y="590031"/>
                  </a:cubicBezTo>
                  <a:cubicBezTo>
                    <a:pt x="795744" y="583681"/>
                    <a:pt x="790981" y="539760"/>
                    <a:pt x="796802" y="501131"/>
                  </a:cubicBezTo>
                  <a:cubicBezTo>
                    <a:pt x="802623" y="462502"/>
                    <a:pt x="795215" y="364077"/>
                    <a:pt x="803152" y="358256"/>
                  </a:cubicBezTo>
                  <a:cubicBezTo>
                    <a:pt x="811089" y="352435"/>
                    <a:pt x="866652" y="432339"/>
                    <a:pt x="844427" y="466206"/>
                  </a:cubicBezTo>
                  <a:cubicBezTo>
                    <a:pt x="822202" y="500073"/>
                    <a:pt x="737535" y="574685"/>
                    <a:pt x="669802" y="561456"/>
                  </a:cubicBezTo>
                  <a:cubicBezTo>
                    <a:pt x="602069" y="548227"/>
                    <a:pt x="526398" y="436573"/>
                    <a:pt x="438027" y="386831"/>
                  </a:cubicBezTo>
                  <a:cubicBezTo>
                    <a:pt x="349656" y="337089"/>
                    <a:pt x="198314" y="296343"/>
                    <a:pt x="139577" y="263006"/>
                  </a:cubicBezTo>
                  <a:cubicBezTo>
                    <a:pt x="80840" y="229669"/>
                    <a:pt x="85602" y="195273"/>
                    <a:pt x="85602" y="186806"/>
                  </a:cubicBezTo>
                  <a:cubicBezTo>
                    <a:pt x="85602" y="178339"/>
                    <a:pt x="148573" y="236548"/>
                    <a:pt x="139577" y="212206"/>
                  </a:cubicBezTo>
                  <a:cubicBezTo>
                    <a:pt x="130581" y="187864"/>
                    <a:pt x="16281" y="28585"/>
                    <a:pt x="3052" y="5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06" name="シェイク" hidden="1">
            <a:extLst>
              <a:ext uri="{FF2B5EF4-FFF2-40B4-BE49-F238E27FC236}">
                <a16:creationId xmlns:a16="http://schemas.microsoft.com/office/drawing/2014/main" id="{3A8C5A42-4625-D736-702B-1D54324583CE}"/>
              </a:ext>
            </a:extLst>
          </p:cNvPr>
          <p:cNvGrpSpPr/>
          <p:nvPr/>
        </p:nvGrpSpPr>
        <p:grpSpPr>
          <a:xfrm>
            <a:off x="331603" y="7319926"/>
            <a:ext cx="1300072" cy="2825275"/>
            <a:chOff x="331603" y="7319926"/>
            <a:chExt cx="1300072" cy="2825275"/>
          </a:xfrm>
        </p:grpSpPr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03105896-E8B0-E1A6-8A28-CFAD096106D8}"/>
                </a:ext>
              </a:extLst>
            </p:cNvPr>
            <p:cNvSpPr/>
            <p:nvPr/>
          </p:nvSpPr>
          <p:spPr>
            <a:xfrm>
              <a:off x="406604" y="8184706"/>
              <a:ext cx="498304" cy="115266"/>
            </a:xfrm>
            <a:custGeom>
              <a:avLst/>
              <a:gdLst>
                <a:gd name="connsiteX0" fmla="*/ 498271 w 498304"/>
                <a:gd name="connsiteY0" fmla="*/ 444 h 115266"/>
                <a:gd name="connsiteX1" fmla="*/ 250621 w 498304"/>
                <a:gd name="connsiteY1" fmla="*/ 32194 h 115266"/>
                <a:gd name="connsiteX2" fmla="*/ 66471 w 498304"/>
                <a:gd name="connsiteY2" fmla="*/ 86169 h 115266"/>
                <a:gd name="connsiteX3" fmla="*/ 190296 w 498304"/>
                <a:gd name="connsiteY3" fmla="*/ 73469 h 115266"/>
                <a:gd name="connsiteX4" fmla="*/ 231571 w 498304"/>
                <a:gd name="connsiteY4" fmla="*/ 108394 h 115266"/>
                <a:gd name="connsiteX5" fmla="*/ 164896 w 498304"/>
                <a:gd name="connsiteY5" fmla="*/ 54419 h 115266"/>
                <a:gd name="connsiteX6" fmla="*/ 88696 w 498304"/>
                <a:gd name="connsiteY6" fmla="*/ 57594 h 115266"/>
                <a:gd name="connsiteX7" fmla="*/ 6146 w 498304"/>
                <a:gd name="connsiteY7" fmla="*/ 114744 h 115266"/>
                <a:gd name="connsiteX8" fmla="*/ 266496 w 498304"/>
                <a:gd name="connsiteY8" fmla="*/ 19494 h 115266"/>
                <a:gd name="connsiteX9" fmla="*/ 498271 w 498304"/>
                <a:gd name="connsiteY9" fmla="*/ 444 h 1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304" h="115266">
                  <a:moveTo>
                    <a:pt x="498271" y="444"/>
                  </a:moveTo>
                  <a:cubicBezTo>
                    <a:pt x="495625" y="2561"/>
                    <a:pt x="322588" y="17907"/>
                    <a:pt x="250621" y="32194"/>
                  </a:cubicBezTo>
                  <a:cubicBezTo>
                    <a:pt x="178654" y="46481"/>
                    <a:pt x="76525" y="79290"/>
                    <a:pt x="66471" y="86169"/>
                  </a:cubicBezTo>
                  <a:cubicBezTo>
                    <a:pt x="56417" y="93048"/>
                    <a:pt x="162779" y="69765"/>
                    <a:pt x="190296" y="73469"/>
                  </a:cubicBezTo>
                  <a:cubicBezTo>
                    <a:pt x="217813" y="77173"/>
                    <a:pt x="235804" y="111569"/>
                    <a:pt x="231571" y="108394"/>
                  </a:cubicBezTo>
                  <a:cubicBezTo>
                    <a:pt x="227338" y="105219"/>
                    <a:pt x="188708" y="62886"/>
                    <a:pt x="164896" y="54419"/>
                  </a:cubicBezTo>
                  <a:cubicBezTo>
                    <a:pt x="141084" y="45952"/>
                    <a:pt x="115154" y="47540"/>
                    <a:pt x="88696" y="57594"/>
                  </a:cubicBezTo>
                  <a:cubicBezTo>
                    <a:pt x="62238" y="67648"/>
                    <a:pt x="-23487" y="121094"/>
                    <a:pt x="6146" y="114744"/>
                  </a:cubicBezTo>
                  <a:cubicBezTo>
                    <a:pt x="35779" y="108394"/>
                    <a:pt x="187650" y="35369"/>
                    <a:pt x="266496" y="19494"/>
                  </a:cubicBezTo>
                  <a:cubicBezTo>
                    <a:pt x="345342" y="3619"/>
                    <a:pt x="500917" y="-1673"/>
                    <a:pt x="498271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BFBF36F7-1FD1-5249-AA88-632E6C3DEEAC}"/>
                </a:ext>
              </a:extLst>
            </p:cNvPr>
            <p:cNvSpPr/>
            <p:nvPr/>
          </p:nvSpPr>
          <p:spPr>
            <a:xfrm>
              <a:off x="368199" y="8166100"/>
              <a:ext cx="521364" cy="124785"/>
            </a:xfrm>
            <a:custGeom>
              <a:avLst/>
              <a:gdLst>
                <a:gd name="connsiteX0" fmla="*/ 520801 w 521364"/>
                <a:gd name="connsiteY0" fmla="*/ 0 h 124785"/>
                <a:gd name="connsiteX1" fmla="*/ 187426 w 521364"/>
                <a:gd name="connsiteY1" fmla="*/ 25400 h 124785"/>
                <a:gd name="connsiteX2" fmla="*/ 3276 w 521364"/>
                <a:gd name="connsiteY2" fmla="*/ 123825 h 124785"/>
                <a:gd name="connsiteX3" fmla="*/ 82651 w 521364"/>
                <a:gd name="connsiteY3" fmla="*/ 73025 h 124785"/>
                <a:gd name="connsiteX4" fmla="*/ 247751 w 521364"/>
                <a:gd name="connsiteY4" fmla="*/ 31750 h 124785"/>
                <a:gd name="connsiteX5" fmla="*/ 222351 w 521364"/>
                <a:gd name="connsiteY5" fmla="*/ 47625 h 124785"/>
                <a:gd name="connsiteX6" fmla="*/ 266801 w 521364"/>
                <a:gd name="connsiteY6" fmla="*/ 25400 h 124785"/>
                <a:gd name="connsiteX7" fmla="*/ 520801 w 521364"/>
                <a:gd name="connsiteY7" fmla="*/ 0 h 1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364" h="124785">
                  <a:moveTo>
                    <a:pt x="520801" y="0"/>
                  </a:moveTo>
                  <a:cubicBezTo>
                    <a:pt x="507572" y="0"/>
                    <a:pt x="273680" y="4763"/>
                    <a:pt x="187426" y="25400"/>
                  </a:cubicBezTo>
                  <a:cubicBezTo>
                    <a:pt x="101172" y="46037"/>
                    <a:pt x="20738" y="115888"/>
                    <a:pt x="3276" y="123825"/>
                  </a:cubicBezTo>
                  <a:cubicBezTo>
                    <a:pt x="-14186" y="131762"/>
                    <a:pt x="41905" y="88371"/>
                    <a:pt x="82651" y="73025"/>
                  </a:cubicBezTo>
                  <a:cubicBezTo>
                    <a:pt x="123397" y="57679"/>
                    <a:pt x="224468" y="35983"/>
                    <a:pt x="247751" y="31750"/>
                  </a:cubicBezTo>
                  <a:cubicBezTo>
                    <a:pt x="271034" y="27517"/>
                    <a:pt x="219176" y="48683"/>
                    <a:pt x="222351" y="47625"/>
                  </a:cubicBezTo>
                  <a:cubicBezTo>
                    <a:pt x="225526" y="46567"/>
                    <a:pt x="223409" y="32808"/>
                    <a:pt x="266801" y="25400"/>
                  </a:cubicBezTo>
                  <a:cubicBezTo>
                    <a:pt x="310193" y="17992"/>
                    <a:pt x="534030" y="0"/>
                    <a:pt x="52080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06054B6C-4315-B2A6-C012-DCD61CD6E98C}"/>
                </a:ext>
              </a:extLst>
            </p:cNvPr>
            <p:cNvSpPr/>
            <p:nvPr/>
          </p:nvSpPr>
          <p:spPr>
            <a:xfrm>
              <a:off x="390434" y="8315307"/>
              <a:ext cx="830174" cy="140776"/>
            </a:xfrm>
            <a:custGeom>
              <a:avLst/>
              <a:gdLst>
                <a:gd name="connsiteX0" fmla="*/ 91 w 830174"/>
                <a:gd name="connsiteY0" fmla="*/ 18 h 140776"/>
                <a:gd name="connsiteX1" fmla="*/ 139791 w 830174"/>
                <a:gd name="connsiteY1" fmla="*/ 60343 h 140776"/>
                <a:gd name="connsiteX2" fmla="*/ 377916 w 830174"/>
                <a:gd name="connsiteY2" fmla="*/ 104793 h 140776"/>
                <a:gd name="connsiteX3" fmla="*/ 330291 w 830174"/>
                <a:gd name="connsiteY3" fmla="*/ 114318 h 140776"/>
                <a:gd name="connsiteX4" fmla="*/ 828766 w 830174"/>
                <a:gd name="connsiteY4" fmla="*/ 136543 h 140776"/>
                <a:gd name="connsiteX5" fmla="*/ 473166 w 830174"/>
                <a:gd name="connsiteY5" fmla="*/ 139718 h 140776"/>
                <a:gd name="connsiteX6" fmla="*/ 260441 w 830174"/>
                <a:gd name="connsiteY6" fmla="*/ 123843 h 140776"/>
                <a:gd name="connsiteX7" fmla="*/ 301716 w 830174"/>
                <a:gd name="connsiteY7" fmla="*/ 104793 h 140776"/>
                <a:gd name="connsiteX8" fmla="*/ 244566 w 830174"/>
                <a:gd name="connsiteY8" fmla="*/ 82568 h 140776"/>
                <a:gd name="connsiteX9" fmla="*/ 158841 w 830174"/>
                <a:gd name="connsiteY9" fmla="*/ 53993 h 140776"/>
                <a:gd name="connsiteX10" fmla="*/ 91 w 830174"/>
                <a:gd name="connsiteY10" fmla="*/ 18 h 14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174" h="140776">
                  <a:moveTo>
                    <a:pt x="91" y="18"/>
                  </a:moveTo>
                  <a:cubicBezTo>
                    <a:pt x="-3084" y="1076"/>
                    <a:pt x="76820" y="42881"/>
                    <a:pt x="139791" y="60343"/>
                  </a:cubicBezTo>
                  <a:cubicBezTo>
                    <a:pt x="202762" y="77806"/>
                    <a:pt x="346166" y="95797"/>
                    <a:pt x="377916" y="104793"/>
                  </a:cubicBezTo>
                  <a:cubicBezTo>
                    <a:pt x="409666" y="113789"/>
                    <a:pt x="255149" y="109026"/>
                    <a:pt x="330291" y="114318"/>
                  </a:cubicBezTo>
                  <a:cubicBezTo>
                    <a:pt x="405433" y="119610"/>
                    <a:pt x="804954" y="132310"/>
                    <a:pt x="828766" y="136543"/>
                  </a:cubicBezTo>
                  <a:cubicBezTo>
                    <a:pt x="852578" y="140776"/>
                    <a:pt x="567887" y="141835"/>
                    <a:pt x="473166" y="139718"/>
                  </a:cubicBezTo>
                  <a:cubicBezTo>
                    <a:pt x="378445" y="137601"/>
                    <a:pt x="289016" y="129664"/>
                    <a:pt x="260441" y="123843"/>
                  </a:cubicBezTo>
                  <a:cubicBezTo>
                    <a:pt x="231866" y="118022"/>
                    <a:pt x="304362" y="111672"/>
                    <a:pt x="301716" y="104793"/>
                  </a:cubicBezTo>
                  <a:cubicBezTo>
                    <a:pt x="299070" y="97914"/>
                    <a:pt x="268378" y="91035"/>
                    <a:pt x="244566" y="82568"/>
                  </a:cubicBezTo>
                  <a:cubicBezTo>
                    <a:pt x="220754" y="74101"/>
                    <a:pt x="194824" y="64047"/>
                    <a:pt x="158841" y="53993"/>
                  </a:cubicBezTo>
                  <a:cubicBezTo>
                    <a:pt x="122858" y="43939"/>
                    <a:pt x="3266" y="-1040"/>
                    <a:pt x="91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03EC9386-F0C7-9F40-A4A4-06D4B23B6BEE}"/>
                </a:ext>
              </a:extLst>
            </p:cNvPr>
            <p:cNvSpPr/>
            <p:nvPr/>
          </p:nvSpPr>
          <p:spPr>
            <a:xfrm>
              <a:off x="672242" y="8219919"/>
              <a:ext cx="763411" cy="105455"/>
            </a:xfrm>
            <a:custGeom>
              <a:avLst/>
              <a:gdLst>
                <a:gd name="connsiteX0" fmla="*/ 92933 w 763411"/>
                <a:gd name="connsiteY0" fmla="*/ 54131 h 105455"/>
                <a:gd name="connsiteX1" fmla="*/ 286608 w 763411"/>
                <a:gd name="connsiteY1" fmla="*/ 79531 h 105455"/>
                <a:gd name="connsiteX2" fmla="*/ 489808 w 763411"/>
                <a:gd name="connsiteY2" fmla="*/ 44606 h 105455"/>
                <a:gd name="connsiteX3" fmla="*/ 394558 w 763411"/>
                <a:gd name="connsiteY3" fmla="*/ 104931 h 105455"/>
                <a:gd name="connsiteX4" fmla="*/ 762858 w 763411"/>
                <a:gd name="connsiteY4" fmla="*/ 3331 h 105455"/>
                <a:gd name="connsiteX5" fmla="*/ 480283 w 763411"/>
                <a:gd name="connsiteY5" fmla="*/ 76356 h 105455"/>
                <a:gd name="connsiteX6" fmla="*/ 581883 w 763411"/>
                <a:gd name="connsiteY6" fmla="*/ 156 h 105455"/>
                <a:gd name="connsiteX7" fmla="*/ 432658 w 763411"/>
                <a:gd name="connsiteY7" fmla="*/ 57306 h 105455"/>
                <a:gd name="connsiteX8" fmla="*/ 226283 w 763411"/>
                <a:gd name="connsiteY8" fmla="*/ 85881 h 105455"/>
                <a:gd name="connsiteX9" fmla="*/ 858 w 763411"/>
                <a:gd name="connsiteY9" fmla="*/ 73181 h 105455"/>
                <a:gd name="connsiteX10" fmla="*/ 312008 w 763411"/>
                <a:gd name="connsiteY10" fmla="*/ 98581 h 105455"/>
                <a:gd name="connsiteX11" fmla="*/ 92933 w 763411"/>
                <a:gd name="connsiteY11" fmla="*/ 54131 h 1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3411" h="105455">
                  <a:moveTo>
                    <a:pt x="92933" y="54131"/>
                  </a:moveTo>
                  <a:cubicBezTo>
                    <a:pt x="88700" y="50956"/>
                    <a:pt x="220462" y="81118"/>
                    <a:pt x="286608" y="79531"/>
                  </a:cubicBezTo>
                  <a:cubicBezTo>
                    <a:pt x="352754" y="77944"/>
                    <a:pt x="471816" y="40373"/>
                    <a:pt x="489808" y="44606"/>
                  </a:cubicBezTo>
                  <a:cubicBezTo>
                    <a:pt x="507800" y="48839"/>
                    <a:pt x="349050" y="111810"/>
                    <a:pt x="394558" y="104931"/>
                  </a:cubicBezTo>
                  <a:cubicBezTo>
                    <a:pt x="440066" y="98052"/>
                    <a:pt x="748570" y="8094"/>
                    <a:pt x="762858" y="3331"/>
                  </a:cubicBezTo>
                  <a:cubicBezTo>
                    <a:pt x="777146" y="-1432"/>
                    <a:pt x="510446" y="76885"/>
                    <a:pt x="480283" y="76356"/>
                  </a:cubicBezTo>
                  <a:cubicBezTo>
                    <a:pt x="450121" y="75827"/>
                    <a:pt x="589821" y="3331"/>
                    <a:pt x="581883" y="156"/>
                  </a:cubicBezTo>
                  <a:cubicBezTo>
                    <a:pt x="573945" y="-3019"/>
                    <a:pt x="491925" y="43019"/>
                    <a:pt x="432658" y="57306"/>
                  </a:cubicBezTo>
                  <a:cubicBezTo>
                    <a:pt x="373391" y="71593"/>
                    <a:pt x="298250" y="83235"/>
                    <a:pt x="226283" y="85881"/>
                  </a:cubicBezTo>
                  <a:cubicBezTo>
                    <a:pt x="154316" y="88527"/>
                    <a:pt x="-13430" y="71064"/>
                    <a:pt x="858" y="73181"/>
                  </a:cubicBezTo>
                  <a:cubicBezTo>
                    <a:pt x="15145" y="75298"/>
                    <a:pt x="296133" y="102814"/>
                    <a:pt x="312008" y="98581"/>
                  </a:cubicBezTo>
                  <a:cubicBezTo>
                    <a:pt x="327883" y="94348"/>
                    <a:pt x="97166" y="57306"/>
                    <a:pt x="92933" y="54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07B9F67D-2DC8-DE98-D6EF-E785D4C48D37}"/>
                </a:ext>
              </a:extLst>
            </p:cNvPr>
            <p:cNvSpPr/>
            <p:nvPr/>
          </p:nvSpPr>
          <p:spPr>
            <a:xfrm>
              <a:off x="1050631" y="8205786"/>
              <a:ext cx="530170" cy="171484"/>
            </a:xfrm>
            <a:custGeom>
              <a:avLst/>
              <a:gdLst>
                <a:gd name="connsiteX0" fmla="*/ 294 w 530170"/>
                <a:gd name="connsiteY0" fmla="*/ 4764 h 171484"/>
                <a:gd name="connsiteX1" fmla="*/ 238419 w 530170"/>
                <a:gd name="connsiteY1" fmla="*/ 4764 h 171484"/>
                <a:gd name="connsiteX2" fmla="*/ 371769 w 530170"/>
                <a:gd name="connsiteY2" fmla="*/ 55564 h 171484"/>
                <a:gd name="connsiteX3" fmla="*/ 355894 w 530170"/>
                <a:gd name="connsiteY3" fmla="*/ 26989 h 171484"/>
                <a:gd name="connsiteX4" fmla="*/ 473369 w 530170"/>
                <a:gd name="connsiteY4" fmla="*/ 77789 h 171484"/>
                <a:gd name="connsiteX5" fmla="*/ 463844 w 530170"/>
                <a:gd name="connsiteY5" fmla="*/ 109539 h 171484"/>
                <a:gd name="connsiteX6" fmla="*/ 349544 w 530170"/>
                <a:gd name="connsiteY6" fmla="*/ 144464 h 171484"/>
                <a:gd name="connsiteX7" fmla="*/ 209844 w 530170"/>
                <a:gd name="connsiteY7" fmla="*/ 169864 h 171484"/>
                <a:gd name="connsiteX8" fmla="*/ 508294 w 530170"/>
                <a:gd name="connsiteY8" fmla="*/ 96839 h 171484"/>
                <a:gd name="connsiteX9" fmla="*/ 492419 w 530170"/>
                <a:gd name="connsiteY9" fmla="*/ 68264 h 171484"/>
                <a:gd name="connsiteX10" fmla="*/ 371769 w 530170"/>
                <a:gd name="connsiteY10" fmla="*/ 30164 h 171484"/>
                <a:gd name="connsiteX11" fmla="*/ 327319 w 530170"/>
                <a:gd name="connsiteY11" fmla="*/ 33339 h 171484"/>
                <a:gd name="connsiteX12" fmla="*/ 251119 w 530170"/>
                <a:gd name="connsiteY12" fmla="*/ 1589 h 171484"/>
                <a:gd name="connsiteX13" fmla="*/ 190794 w 530170"/>
                <a:gd name="connsiteY13" fmla="*/ 4764 h 171484"/>
                <a:gd name="connsiteX14" fmla="*/ 294 w 530170"/>
                <a:gd name="connsiteY14" fmla="*/ 4764 h 1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170" h="171484">
                  <a:moveTo>
                    <a:pt x="294" y="4764"/>
                  </a:moveTo>
                  <a:cubicBezTo>
                    <a:pt x="8231" y="4764"/>
                    <a:pt x="176507" y="-3703"/>
                    <a:pt x="238419" y="4764"/>
                  </a:cubicBezTo>
                  <a:cubicBezTo>
                    <a:pt x="300331" y="13231"/>
                    <a:pt x="352190" y="51860"/>
                    <a:pt x="371769" y="55564"/>
                  </a:cubicBezTo>
                  <a:cubicBezTo>
                    <a:pt x="391348" y="59268"/>
                    <a:pt x="338961" y="23285"/>
                    <a:pt x="355894" y="26989"/>
                  </a:cubicBezTo>
                  <a:cubicBezTo>
                    <a:pt x="372827" y="30693"/>
                    <a:pt x="455377" y="64031"/>
                    <a:pt x="473369" y="77789"/>
                  </a:cubicBezTo>
                  <a:cubicBezTo>
                    <a:pt x="491361" y="91547"/>
                    <a:pt x="484481" y="98427"/>
                    <a:pt x="463844" y="109539"/>
                  </a:cubicBezTo>
                  <a:cubicBezTo>
                    <a:pt x="443207" y="120651"/>
                    <a:pt x="391877" y="134410"/>
                    <a:pt x="349544" y="144464"/>
                  </a:cubicBezTo>
                  <a:cubicBezTo>
                    <a:pt x="307211" y="154518"/>
                    <a:pt x="183386" y="177802"/>
                    <a:pt x="209844" y="169864"/>
                  </a:cubicBezTo>
                  <a:cubicBezTo>
                    <a:pt x="236302" y="161926"/>
                    <a:pt x="461198" y="113772"/>
                    <a:pt x="508294" y="96839"/>
                  </a:cubicBezTo>
                  <a:cubicBezTo>
                    <a:pt x="555390" y="79906"/>
                    <a:pt x="515173" y="79376"/>
                    <a:pt x="492419" y="68264"/>
                  </a:cubicBezTo>
                  <a:cubicBezTo>
                    <a:pt x="469665" y="57152"/>
                    <a:pt x="399286" y="35985"/>
                    <a:pt x="371769" y="30164"/>
                  </a:cubicBezTo>
                  <a:cubicBezTo>
                    <a:pt x="344252" y="24343"/>
                    <a:pt x="347427" y="38101"/>
                    <a:pt x="327319" y="33339"/>
                  </a:cubicBezTo>
                  <a:cubicBezTo>
                    <a:pt x="307211" y="28577"/>
                    <a:pt x="273873" y="6352"/>
                    <a:pt x="251119" y="1589"/>
                  </a:cubicBezTo>
                  <a:cubicBezTo>
                    <a:pt x="228365" y="-3174"/>
                    <a:pt x="234715" y="4235"/>
                    <a:pt x="190794" y="4764"/>
                  </a:cubicBezTo>
                  <a:cubicBezTo>
                    <a:pt x="146873" y="5293"/>
                    <a:pt x="-7643" y="4764"/>
                    <a:pt x="294" y="4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18ED3A54-E6BA-2799-55B7-3DC7518A6328}"/>
                </a:ext>
              </a:extLst>
            </p:cNvPr>
            <p:cNvSpPr/>
            <p:nvPr/>
          </p:nvSpPr>
          <p:spPr>
            <a:xfrm>
              <a:off x="1053807" y="8165338"/>
              <a:ext cx="554581" cy="223046"/>
            </a:xfrm>
            <a:custGeom>
              <a:avLst/>
              <a:gdLst>
                <a:gd name="connsiteX0" fmla="*/ 293 w 554581"/>
                <a:gd name="connsiteY0" fmla="*/ 7112 h 223046"/>
                <a:gd name="connsiteX1" fmla="*/ 203493 w 554581"/>
                <a:gd name="connsiteY1" fmla="*/ 26162 h 223046"/>
                <a:gd name="connsiteX2" fmla="*/ 336843 w 554581"/>
                <a:gd name="connsiteY2" fmla="*/ 54737 h 223046"/>
                <a:gd name="connsiteX3" fmla="*/ 333668 w 554581"/>
                <a:gd name="connsiteY3" fmla="*/ 38862 h 223046"/>
                <a:gd name="connsiteX4" fmla="*/ 470193 w 554581"/>
                <a:gd name="connsiteY4" fmla="*/ 86487 h 223046"/>
                <a:gd name="connsiteX5" fmla="*/ 460668 w 554581"/>
                <a:gd name="connsiteY5" fmla="*/ 73787 h 223046"/>
                <a:gd name="connsiteX6" fmla="*/ 527343 w 554581"/>
                <a:gd name="connsiteY6" fmla="*/ 137287 h 223046"/>
                <a:gd name="connsiteX7" fmla="*/ 498768 w 554581"/>
                <a:gd name="connsiteY7" fmla="*/ 156337 h 223046"/>
                <a:gd name="connsiteX8" fmla="*/ 260643 w 554581"/>
                <a:gd name="connsiteY8" fmla="*/ 223012 h 223046"/>
                <a:gd name="connsiteX9" fmla="*/ 540043 w 554581"/>
                <a:gd name="connsiteY9" fmla="*/ 146812 h 223046"/>
                <a:gd name="connsiteX10" fmla="*/ 508293 w 554581"/>
                <a:gd name="connsiteY10" fmla="*/ 105537 h 223046"/>
                <a:gd name="connsiteX11" fmla="*/ 451143 w 554581"/>
                <a:gd name="connsiteY11" fmla="*/ 73787 h 223046"/>
                <a:gd name="connsiteX12" fmla="*/ 270168 w 554581"/>
                <a:gd name="connsiteY12" fmla="*/ 32512 h 223046"/>
                <a:gd name="connsiteX13" fmla="*/ 308268 w 554581"/>
                <a:gd name="connsiteY13" fmla="*/ 29337 h 223046"/>
                <a:gd name="connsiteX14" fmla="*/ 219368 w 554581"/>
                <a:gd name="connsiteY14" fmla="*/ 22987 h 223046"/>
                <a:gd name="connsiteX15" fmla="*/ 251118 w 554581"/>
                <a:gd name="connsiteY15" fmla="*/ 762 h 223046"/>
                <a:gd name="connsiteX16" fmla="*/ 293 w 554581"/>
                <a:gd name="connsiteY16" fmla="*/ 7112 h 22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581" h="223046">
                  <a:moveTo>
                    <a:pt x="293" y="7112"/>
                  </a:moveTo>
                  <a:cubicBezTo>
                    <a:pt x="-7644" y="11345"/>
                    <a:pt x="147401" y="18225"/>
                    <a:pt x="203493" y="26162"/>
                  </a:cubicBezTo>
                  <a:cubicBezTo>
                    <a:pt x="259585" y="34099"/>
                    <a:pt x="336843" y="54737"/>
                    <a:pt x="336843" y="54737"/>
                  </a:cubicBezTo>
                  <a:cubicBezTo>
                    <a:pt x="358539" y="56854"/>
                    <a:pt x="311443" y="33570"/>
                    <a:pt x="333668" y="38862"/>
                  </a:cubicBezTo>
                  <a:cubicBezTo>
                    <a:pt x="355893" y="44154"/>
                    <a:pt x="470193" y="86487"/>
                    <a:pt x="470193" y="86487"/>
                  </a:cubicBezTo>
                  <a:cubicBezTo>
                    <a:pt x="491360" y="92308"/>
                    <a:pt x="451143" y="65320"/>
                    <a:pt x="460668" y="73787"/>
                  </a:cubicBezTo>
                  <a:cubicBezTo>
                    <a:pt x="470193" y="82254"/>
                    <a:pt x="527343" y="137287"/>
                    <a:pt x="527343" y="137287"/>
                  </a:cubicBezTo>
                  <a:cubicBezTo>
                    <a:pt x="533693" y="151045"/>
                    <a:pt x="543218" y="142050"/>
                    <a:pt x="498768" y="156337"/>
                  </a:cubicBezTo>
                  <a:cubicBezTo>
                    <a:pt x="454318" y="170624"/>
                    <a:pt x="253764" y="224599"/>
                    <a:pt x="260643" y="223012"/>
                  </a:cubicBezTo>
                  <a:cubicBezTo>
                    <a:pt x="267522" y="221425"/>
                    <a:pt x="498768" y="166391"/>
                    <a:pt x="540043" y="146812"/>
                  </a:cubicBezTo>
                  <a:cubicBezTo>
                    <a:pt x="581318" y="127233"/>
                    <a:pt x="523110" y="117708"/>
                    <a:pt x="508293" y="105537"/>
                  </a:cubicBezTo>
                  <a:cubicBezTo>
                    <a:pt x="493476" y="93366"/>
                    <a:pt x="490830" y="85958"/>
                    <a:pt x="451143" y="73787"/>
                  </a:cubicBezTo>
                  <a:cubicBezTo>
                    <a:pt x="411456" y="61616"/>
                    <a:pt x="293981" y="39920"/>
                    <a:pt x="270168" y="32512"/>
                  </a:cubicBezTo>
                  <a:cubicBezTo>
                    <a:pt x="246356" y="25104"/>
                    <a:pt x="316735" y="30924"/>
                    <a:pt x="308268" y="29337"/>
                  </a:cubicBezTo>
                  <a:cubicBezTo>
                    <a:pt x="299801" y="27750"/>
                    <a:pt x="228893" y="27750"/>
                    <a:pt x="219368" y="22987"/>
                  </a:cubicBezTo>
                  <a:cubicBezTo>
                    <a:pt x="209843" y="18224"/>
                    <a:pt x="289218" y="3408"/>
                    <a:pt x="251118" y="762"/>
                  </a:cubicBezTo>
                  <a:cubicBezTo>
                    <a:pt x="213018" y="-1884"/>
                    <a:pt x="8230" y="2879"/>
                    <a:pt x="293" y="7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CE0F092E-97B8-56BE-C10B-43E389ADA359}"/>
                </a:ext>
              </a:extLst>
            </p:cNvPr>
            <p:cNvSpPr/>
            <p:nvPr/>
          </p:nvSpPr>
          <p:spPr>
            <a:xfrm>
              <a:off x="1311083" y="8267456"/>
              <a:ext cx="316925" cy="194646"/>
            </a:xfrm>
            <a:custGeom>
              <a:avLst/>
              <a:gdLst>
                <a:gd name="connsiteX0" fmla="*/ 257367 w 316925"/>
                <a:gd name="connsiteY0" fmla="*/ 244 h 194646"/>
                <a:gd name="connsiteX1" fmla="*/ 292292 w 316925"/>
                <a:gd name="connsiteY1" fmla="*/ 82794 h 194646"/>
                <a:gd name="connsiteX2" fmla="*/ 260542 w 316925"/>
                <a:gd name="connsiteY2" fmla="*/ 127244 h 194646"/>
                <a:gd name="connsiteX3" fmla="*/ 282767 w 316925"/>
                <a:gd name="connsiteY3" fmla="*/ 114544 h 194646"/>
                <a:gd name="connsiteX4" fmla="*/ 3367 w 316925"/>
                <a:gd name="connsiteY4" fmla="*/ 193919 h 194646"/>
                <a:gd name="connsiteX5" fmla="*/ 139892 w 316925"/>
                <a:gd name="connsiteY5" fmla="*/ 152644 h 194646"/>
                <a:gd name="connsiteX6" fmla="*/ 314517 w 316925"/>
                <a:gd name="connsiteY6" fmla="*/ 130419 h 194646"/>
                <a:gd name="connsiteX7" fmla="*/ 244667 w 316925"/>
                <a:gd name="connsiteY7" fmla="*/ 146294 h 194646"/>
                <a:gd name="connsiteX8" fmla="*/ 289117 w 316925"/>
                <a:gd name="connsiteY8" fmla="*/ 111369 h 194646"/>
                <a:gd name="connsiteX9" fmla="*/ 257367 w 316925"/>
                <a:gd name="connsiteY9" fmla="*/ 244 h 19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925" h="194646">
                  <a:moveTo>
                    <a:pt x="257367" y="244"/>
                  </a:moveTo>
                  <a:cubicBezTo>
                    <a:pt x="257896" y="-4519"/>
                    <a:pt x="291763" y="61627"/>
                    <a:pt x="292292" y="82794"/>
                  </a:cubicBezTo>
                  <a:cubicBezTo>
                    <a:pt x="292821" y="103961"/>
                    <a:pt x="260542" y="127244"/>
                    <a:pt x="260542" y="127244"/>
                  </a:cubicBezTo>
                  <a:cubicBezTo>
                    <a:pt x="258955" y="132536"/>
                    <a:pt x="325629" y="103432"/>
                    <a:pt x="282767" y="114544"/>
                  </a:cubicBezTo>
                  <a:cubicBezTo>
                    <a:pt x="239905" y="125656"/>
                    <a:pt x="27179" y="187569"/>
                    <a:pt x="3367" y="193919"/>
                  </a:cubicBezTo>
                  <a:cubicBezTo>
                    <a:pt x="-20445" y="200269"/>
                    <a:pt x="88034" y="163227"/>
                    <a:pt x="139892" y="152644"/>
                  </a:cubicBezTo>
                  <a:cubicBezTo>
                    <a:pt x="191750" y="142061"/>
                    <a:pt x="297055" y="131477"/>
                    <a:pt x="314517" y="130419"/>
                  </a:cubicBezTo>
                  <a:cubicBezTo>
                    <a:pt x="331979" y="129361"/>
                    <a:pt x="248900" y="149469"/>
                    <a:pt x="244667" y="146294"/>
                  </a:cubicBezTo>
                  <a:cubicBezTo>
                    <a:pt x="240434" y="143119"/>
                    <a:pt x="287000" y="129890"/>
                    <a:pt x="289117" y="111369"/>
                  </a:cubicBezTo>
                  <a:cubicBezTo>
                    <a:pt x="291234" y="92848"/>
                    <a:pt x="256838" y="5007"/>
                    <a:pt x="257367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67F776DF-A8A8-2CF8-64A9-4D0A024CB36C}"/>
                </a:ext>
              </a:extLst>
            </p:cNvPr>
            <p:cNvSpPr/>
            <p:nvPr/>
          </p:nvSpPr>
          <p:spPr>
            <a:xfrm>
              <a:off x="331603" y="8293100"/>
              <a:ext cx="345279" cy="223504"/>
            </a:xfrm>
            <a:custGeom>
              <a:avLst/>
              <a:gdLst>
                <a:gd name="connsiteX0" fmla="*/ 27172 w 345279"/>
                <a:gd name="connsiteY0" fmla="*/ 0 h 223504"/>
                <a:gd name="connsiteX1" fmla="*/ 39872 w 345279"/>
                <a:gd name="connsiteY1" fmla="*/ 76200 h 223504"/>
                <a:gd name="connsiteX2" fmla="*/ 1772 w 345279"/>
                <a:gd name="connsiteY2" fmla="*/ 127000 h 223504"/>
                <a:gd name="connsiteX3" fmla="*/ 68447 w 345279"/>
                <a:gd name="connsiteY3" fmla="*/ 136525 h 223504"/>
                <a:gd name="connsiteX4" fmla="*/ 341497 w 345279"/>
                <a:gd name="connsiteY4" fmla="*/ 222250 h 223504"/>
                <a:gd name="connsiteX5" fmla="*/ 217672 w 345279"/>
                <a:gd name="connsiteY5" fmla="*/ 184150 h 223504"/>
                <a:gd name="connsiteX6" fmla="*/ 74797 w 345279"/>
                <a:gd name="connsiteY6" fmla="*/ 136525 h 223504"/>
                <a:gd name="connsiteX7" fmla="*/ 154172 w 345279"/>
                <a:gd name="connsiteY7" fmla="*/ 133350 h 223504"/>
                <a:gd name="connsiteX8" fmla="*/ 8122 w 345279"/>
                <a:gd name="connsiteY8" fmla="*/ 123825 h 223504"/>
                <a:gd name="connsiteX9" fmla="*/ 17647 w 345279"/>
                <a:gd name="connsiteY9" fmla="*/ 76200 h 223504"/>
                <a:gd name="connsiteX10" fmla="*/ 27172 w 345279"/>
                <a:gd name="connsiteY10" fmla="*/ 0 h 22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279" h="223504">
                  <a:moveTo>
                    <a:pt x="27172" y="0"/>
                  </a:moveTo>
                  <a:cubicBezTo>
                    <a:pt x="35638" y="27516"/>
                    <a:pt x="44105" y="55033"/>
                    <a:pt x="39872" y="76200"/>
                  </a:cubicBezTo>
                  <a:cubicBezTo>
                    <a:pt x="35639" y="97367"/>
                    <a:pt x="-2991" y="116946"/>
                    <a:pt x="1772" y="127000"/>
                  </a:cubicBezTo>
                  <a:cubicBezTo>
                    <a:pt x="6534" y="137054"/>
                    <a:pt x="11826" y="120650"/>
                    <a:pt x="68447" y="136525"/>
                  </a:cubicBezTo>
                  <a:cubicBezTo>
                    <a:pt x="125068" y="152400"/>
                    <a:pt x="316626" y="214313"/>
                    <a:pt x="341497" y="222250"/>
                  </a:cubicBezTo>
                  <a:cubicBezTo>
                    <a:pt x="366368" y="230187"/>
                    <a:pt x="262122" y="198437"/>
                    <a:pt x="217672" y="184150"/>
                  </a:cubicBezTo>
                  <a:cubicBezTo>
                    <a:pt x="173222" y="169863"/>
                    <a:pt x="85380" y="144992"/>
                    <a:pt x="74797" y="136525"/>
                  </a:cubicBezTo>
                  <a:cubicBezTo>
                    <a:pt x="64214" y="128058"/>
                    <a:pt x="165284" y="135467"/>
                    <a:pt x="154172" y="133350"/>
                  </a:cubicBezTo>
                  <a:cubicBezTo>
                    <a:pt x="143060" y="131233"/>
                    <a:pt x="30876" y="133350"/>
                    <a:pt x="8122" y="123825"/>
                  </a:cubicBezTo>
                  <a:cubicBezTo>
                    <a:pt x="-14632" y="114300"/>
                    <a:pt x="17647" y="76200"/>
                    <a:pt x="17647" y="76200"/>
                  </a:cubicBezTo>
                  <a:lnTo>
                    <a:pt x="271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FA9F3633-495B-1CFC-2146-53220FD79DDD}"/>
                </a:ext>
              </a:extLst>
            </p:cNvPr>
            <p:cNvSpPr/>
            <p:nvPr/>
          </p:nvSpPr>
          <p:spPr>
            <a:xfrm>
              <a:off x="1218050" y="8343894"/>
              <a:ext cx="413625" cy="152406"/>
            </a:xfrm>
            <a:custGeom>
              <a:avLst/>
              <a:gdLst>
                <a:gd name="connsiteX0" fmla="*/ 1150 w 413625"/>
                <a:gd name="connsiteY0" fmla="*/ 152406 h 152406"/>
                <a:gd name="connsiteX1" fmla="*/ 359925 w 413625"/>
                <a:gd name="connsiteY1" fmla="*/ 92081 h 152406"/>
                <a:gd name="connsiteX2" fmla="*/ 401200 w 413625"/>
                <a:gd name="connsiteY2" fmla="*/ 47631 h 152406"/>
                <a:gd name="connsiteX3" fmla="*/ 388500 w 413625"/>
                <a:gd name="connsiteY3" fmla="*/ 6 h 152406"/>
                <a:gd name="connsiteX4" fmla="*/ 410725 w 413625"/>
                <a:gd name="connsiteY4" fmla="*/ 44456 h 152406"/>
                <a:gd name="connsiteX5" fmla="*/ 391675 w 413625"/>
                <a:gd name="connsiteY5" fmla="*/ 73031 h 152406"/>
                <a:gd name="connsiteX6" fmla="*/ 217050 w 413625"/>
                <a:gd name="connsiteY6" fmla="*/ 95256 h 152406"/>
                <a:gd name="connsiteX7" fmla="*/ 245625 w 413625"/>
                <a:gd name="connsiteY7" fmla="*/ 92081 h 152406"/>
                <a:gd name="connsiteX8" fmla="*/ 1150 w 413625"/>
                <a:gd name="connsiteY8" fmla="*/ 152406 h 1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625" h="152406">
                  <a:moveTo>
                    <a:pt x="1150" y="152406"/>
                  </a:moveTo>
                  <a:cubicBezTo>
                    <a:pt x="20200" y="152406"/>
                    <a:pt x="293250" y="109543"/>
                    <a:pt x="359925" y="92081"/>
                  </a:cubicBezTo>
                  <a:cubicBezTo>
                    <a:pt x="426600" y="74619"/>
                    <a:pt x="396437" y="62977"/>
                    <a:pt x="401200" y="47631"/>
                  </a:cubicBezTo>
                  <a:cubicBezTo>
                    <a:pt x="405963" y="32285"/>
                    <a:pt x="386913" y="535"/>
                    <a:pt x="388500" y="6"/>
                  </a:cubicBezTo>
                  <a:cubicBezTo>
                    <a:pt x="390087" y="-523"/>
                    <a:pt x="410196" y="32285"/>
                    <a:pt x="410725" y="44456"/>
                  </a:cubicBezTo>
                  <a:cubicBezTo>
                    <a:pt x="411254" y="56627"/>
                    <a:pt x="423954" y="64564"/>
                    <a:pt x="391675" y="73031"/>
                  </a:cubicBezTo>
                  <a:cubicBezTo>
                    <a:pt x="359396" y="81498"/>
                    <a:pt x="241392" y="92081"/>
                    <a:pt x="217050" y="95256"/>
                  </a:cubicBezTo>
                  <a:cubicBezTo>
                    <a:pt x="192708" y="98431"/>
                    <a:pt x="285842" y="83085"/>
                    <a:pt x="245625" y="92081"/>
                  </a:cubicBezTo>
                  <a:cubicBezTo>
                    <a:pt x="205408" y="101077"/>
                    <a:pt x="-17900" y="152406"/>
                    <a:pt x="1150" y="152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A27BAF63-CBE6-2CBF-C3A1-46B8706BCC95}"/>
                </a:ext>
              </a:extLst>
            </p:cNvPr>
            <p:cNvSpPr/>
            <p:nvPr/>
          </p:nvSpPr>
          <p:spPr>
            <a:xfrm>
              <a:off x="486120" y="8451796"/>
              <a:ext cx="889079" cy="67165"/>
            </a:xfrm>
            <a:custGeom>
              <a:avLst/>
              <a:gdLst>
                <a:gd name="connsiteX0" fmla="*/ 2830 w 889079"/>
                <a:gd name="connsiteY0" fmla="*/ 54 h 67165"/>
                <a:gd name="connsiteX1" fmla="*/ 466380 w 889079"/>
                <a:gd name="connsiteY1" fmla="*/ 34979 h 67165"/>
                <a:gd name="connsiteX2" fmla="*/ 885480 w 889079"/>
                <a:gd name="connsiteY2" fmla="*/ 15929 h 67165"/>
                <a:gd name="connsiteX3" fmla="*/ 650530 w 889079"/>
                <a:gd name="connsiteY3" fmla="*/ 50854 h 67165"/>
                <a:gd name="connsiteX4" fmla="*/ 329855 w 889079"/>
                <a:gd name="connsiteY4" fmla="*/ 57204 h 67165"/>
                <a:gd name="connsiteX5" fmla="*/ 698155 w 889079"/>
                <a:gd name="connsiteY5" fmla="*/ 28629 h 67165"/>
                <a:gd name="connsiteX6" fmla="*/ 431455 w 889079"/>
                <a:gd name="connsiteY6" fmla="*/ 25454 h 67165"/>
                <a:gd name="connsiteX7" fmla="*/ 247305 w 889079"/>
                <a:gd name="connsiteY7" fmla="*/ 66729 h 67165"/>
                <a:gd name="connsiteX8" fmla="*/ 269530 w 889079"/>
                <a:gd name="connsiteY8" fmla="*/ 44504 h 67165"/>
                <a:gd name="connsiteX9" fmla="*/ 2830 w 889079"/>
                <a:gd name="connsiteY9" fmla="*/ 54 h 6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079" h="67165">
                  <a:moveTo>
                    <a:pt x="2830" y="54"/>
                  </a:moveTo>
                  <a:cubicBezTo>
                    <a:pt x="35638" y="-1534"/>
                    <a:pt x="319272" y="32333"/>
                    <a:pt x="466380" y="34979"/>
                  </a:cubicBezTo>
                  <a:cubicBezTo>
                    <a:pt x="613488" y="37625"/>
                    <a:pt x="854788" y="13283"/>
                    <a:pt x="885480" y="15929"/>
                  </a:cubicBezTo>
                  <a:cubicBezTo>
                    <a:pt x="916172" y="18575"/>
                    <a:pt x="743134" y="43975"/>
                    <a:pt x="650530" y="50854"/>
                  </a:cubicBezTo>
                  <a:cubicBezTo>
                    <a:pt x="557926" y="57733"/>
                    <a:pt x="321918" y="60908"/>
                    <a:pt x="329855" y="57204"/>
                  </a:cubicBezTo>
                  <a:cubicBezTo>
                    <a:pt x="337792" y="53500"/>
                    <a:pt x="681222" y="33921"/>
                    <a:pt x="698155" y="28629"/>
                  </a:cubicBezTo>
                  <a:cubicBezTo>
                    <a:pt x="715088" y="23337"/>
                    <a:pt x="506597" y="19104"/>
                    <a:pt x="431455" y="25454"/>
                  </a:cubicBezTo>
                  <a:cubicBezTo>
                    <a:pt x="356313" y="31804"/>
                    <a:pt x="274293" y="63554"/>
                    <a:pt x="247305" y="66729"/>
                  </a:cubicBezTo>
                  <a:cubicBezTo>
                    <a:pt x="220317" y="69904"/>
                    <a:pt x="306572" y="55087"/>
                    <a:pt x="269530" y="44504"/>
                  </a:cubicBezTo>
                  <a:cubicBezTo>
                    <a:pt x="232488" y="33921"/>
                    <a:pt x="-29978" y="1642"/>
                    <a:pt x="2830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6A7323F3-0354-3084-35CC-F19B3BF659B0}"/>
                </a:ext>
              </a:extLst>
            </p:cNvPr>
            <p:cNvSpPr/>
            <p:nvPr/>
          </p:nvSpPr>
          <p:spPr>
            <a:xfrm>
              <a:off x="571489" y="8185150"/>
              <a:ext cx="317511" cy="114649"/>
            </a:xfrm>
            <a:custGeom>
              <a:avLst/>
              <a:gdLst>
                <a:gd name="connsiteX0" fmla="*/ 317511 w 317511"/>
                <a:gd name="connsiteY0" fmla="*/ 0 h 114649"/>
                <a:gd name="connsiteX1" fmla="*/ 127011 w 317511"/>
                <a:gd name="connsiteY1" fmla="*/ 50800 h 114649"/>
                <a:gd name="connsiteX2" fmla="*/ 11 w 317511"/>
                <a:gd name="connsiteY2" fmla="*/ 66675 h 114649"/>
                <a:gd name="connsiteX3" fmla="*/ 133361 w 317511"/>
                <a:gd name="connsiteY3" fmla="*/ 50800 h 114649"/>
                <a:gd name="connsiteX4" fmla="*/ 282586 w 317511"/>
                <a:gd name="connsiteY4" fmla="*/ 114300 h 114649"/>
                <a:gd name="connsiteX5" fmla="*/ 206386 w 317511"/>
                <a:gd name="connsiteY5" fmla="*/ 76200 h 114649"/>
                <a:gd name="connsiteX6" fmla="*/ 79386 w 317511"/>
                <a:gd name="connsiteY6" fmla="*/ 73025 h 114649"/>
                <a:gd name="connsiteX7" fmla="*/ 136536 w 317511"/>
                <a:gd name="connsiteY7" fmla="*/ 34925 h 114649"/>
                <a:gd name="connsiteX8" fmla="*/ 63511 w 317511"/>
                <a:gd name="connsiteY8" fmla="*/ 47625 h 114649"/>
                <a:gd name="connsiteX9" fmla="*/ 317511 w 317511"/>
                <a:gd name="connsiteY9" fmla="*/ 0 h 11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511" h="114649">
                  <a:moveTo>
                    <a:pt x="317511" y="0"/>
                  </a:moveTo>
                  <a:cubicBezTo>
                    <a:pt x="248719" y="19844"/>
                    <a:pt x="179928" y="39688"/>
                    <a:pt x="127011" y="50800"/>
                  </a:cubicBezTo>
                  <a:cubicBezTo>
                    <a:pt x="74094" y="61913"/>
                    <a:pt x="-1047" y="66675"/>
                    <a:pt x="11" y="66675"/>
                  </a:cubicBezTo>
                  <a:cubicBezTo>
                    <a:pt x="1069" y="66675"/>
                    <a:pt x="86265" y="42863"/>
                    <a:pt x="133361" y="50800"/>
                  </a:cubicBezTo>
                  <a:cubicBezTo>
                    <a:pt x="180457" y="58737"/>
                    <a:pt x="270415" y="110067"/>
                    <a:pt x="282586" y="114300"/>
                  </a:cubicBezTo>
                  <a:cubicBezTo>
                    <a:pt x="294757" y="118533"/>
                    <a:pt x="240253" y="83079"/>
                    <a:pt x="206386" y="76200"/>
                  </a:cubicBezTo>
                  <a:cubicBezTo>
                    <a:pt x="172519" y="69321"/>
                    <a:pt x="91028" y="79904"/>
                    <a:pt x="79386" y="73025"/>
                  </a:cubicBezTo>
                  <a:cubicBezTo>
                    <a:pt x="67744" y="66146"/>
                    <a:pt x="139182" y="39158"/>
                    <a:pt x="136536" y="34925"/>
                  </a:cubicBezTo>
                  <a:cubicBezTo>
                    <a:pt x="133890" y="30692"/>
                    <a:pt x="63511" y="47625"/>
                    <a:pt x="63511" y="47625"/>
                  </a:cubicBezTo>
                  <a:lnTo>
                    <a:pt x="3175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297794C9-6F87-D5FC-CFD6-D9E0DFD135AF}"/>
                </a:ext>
              </a:extLst>
            </p:cNvPr>
            <p:cNvSpPr/>
            <p:nvPr/>
          </p:nvSpPr>
          <p:spPr>
            <a:xfrm>
              <a:off x="398906" y="8440182"/>
              <a:ext cx="202087" cy="1652452"/>
            </a:xfrm>
            <a:custGeom>
              <a:avLst/>
              <a:gdLst>
                <a:gd name="connsiteX0" fmla="*/ 1144 w 202087"/>
                <a:gd name="connsiteY0" fmla="*/ 18018 h 1652452"/>
                <a:gd name="connsiteX1" fmla="*/ 105919 w 202087"/>
                <a:gd name="connsiteY1" fmla="*/ 1157843 h 1652452"/>
                <a:gd name="connsiteX2" fmla="*/ 109094 w 202087"/>
                <a:gd name="connsiteY2" fmla="*/ 910193 h 1652452"/>
                <a:gd name="connsiteX3" fmla="*/ 197994 w 202087"/>
                <a:gd name="connsiteY3" fmla="*/ 1608693 h 1652452"/>
                <a:gd name="connsiteX4" fmla="*/ 178944 w 202087"/>
                <a:gd name="connsiteY4" fmla="*/ 1507093 h 1652452"/>
                <a:gd name="connsiteX5" fmla="*/ 105919 w 202087"/>
                <a:gd name="connsiteY5" fmla="*/ 916543 h 1652452"/>
                <a:gd name="connsiteX6" fmla="*/ 45594 w 202087"/>
                <a:gd name="connsiteY6" fmla="*/ 227568 h 1652452"/>
                <a:gd name="connsiteX7" fmla="*/ 48769 w 202087"/>
                <a:gd name="connsiteY7" fmla="*/ 440293 h 1652452"/>
                <a:gd name="connsiteX8" fmla="*/ 1144 w 202087"/>
                <a:gd name="connsiteY8" fmla="*/ 18018 h 16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7" h="1652452">
                  <a:moveTo>
                    <a:pt x="1144" y="18018"/>
                  </a:moveTo>
                  <a:cubicBezTo>
                    <a:pt x="10669" y="137610"/>
                    <a:pt x="87927" y="1009147"/>
                    <a:pt x="105919" y="1157843"/>
                  </a:cubicBezTo>
                  <a:cubicBezTo>
                    <a:pt x="123911" y="1306539"/>
                    <a:pt x="93748" y="835051"/>
                    <a:pt x="109094" y="910193"/>
                  </a:cubicBezTo>
                  <a:cubicBezTo>
                    <a:pt x="124440" y="985335"/>
                    <a:pt x="186352" y="1509210"/>
                    <a:pt x="197994" y="1608693"/>
                  </a:cubicBezTo>
                  <a:cubicBezTo>
                    <a:pt x="209636" y="1708176"/>
                    <a:pt x="194290" y="1622451"/>
                    <a:pt x="178944" y="1507093"/>
                  </a:cubicBezTo>
                  <a:cubicBezTo>
                    <a:pt x="163598" y="1391735"/>
                    <a:pt x="128144" y="1129797"/>
                    <a:pt x="105919" y="916543"/>
                  </a:cubicBezTo>
                  <a:cubicBezTo>
                    <a:pt x="83694" y="703289"/>
                    <a:pt x="55119" y="306943"/>
                    <a:pt x="45594" y="227568"/>
                  </a:cubicBezTo>
                  <a:cubicBezTo>
                    <a:pt x="36069" y="148193"/>
                    <a:pt x="53002" y="468339"/>
                    <a:pt x="48769" y="440293"/>
                  </a:cubicBezTo>
                  <a:cubicBezTo>
                    <a:pt x="44536" y="412247"/>
                    <a:pt x="-8381" y="-101574"/>
                    <a:pt x="1144" y="18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49EA90E9-5D3F-EE60-99DA-03E804EFA358}"/>
                </a:ext>
              </a:extLst>
            </p:cNvPr>
            <p:cNvSpPr/>
            <p:nvPr/>
          </p:nvSpPr>
          <p:spPr>
            <a:xfrm>
              <a:off x="879183" y="8470845"/>
              <a:ext cx="641642" cy="98480"/>
            </a:xfrm>
            <a:custGeom>
              <a:avLst/>
              <a:gdLst>
                <a:gd name="connsiteX0" fmla="*/ 292 w 641642"/>
                <a:gd name="connsiteY0" fmla="*/ 73080 h 98480"/>
                <a:gd name="connsiteX1" fmla="*/ 413042 w 641642"/>
                <a:gd name="connsiteY1" fmla="*/ 47680 h 98480"/>
                <a:gd name="connsiteX2" fmla="*/ 308267 w 641642"/>
                <a:gd name="connsiteY2" fmla="*/ 98480 h 98480"/>
                <a:gd name="connsiteX3" fmla="*/ 470192 w 641642"/>
                <a:gd name="connsiteY3" fmla="*/ 47680 h 98480"/>
                <a:gd name="connsiteX4" fmla="*/ 641642 w 641642"/>
                <a:gd name="connsiteY4" fmla="*/ 55 h 98480"/>
                <a:gd name="connsiteX5" fmla="*/ 470192 w 641642"/>
                <a:gd name="connsiteY5" fmla="*/ 38155 h 98480"/>
                <a:gd name="connsiteX6" fmla="*/ 349542 w 641642"/>
                <a:gd name="connsiteY6" fmla="*/ 41330 h 98480"/>
                <a:gd name="connsiteX7" fmla="*/ 292 w 641642"/>
                <a:gd name="connsiteY7" fmla="*/ 73080 h 9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642" h="98480">
                  <a:moveTo>
                    <a:pt x="292" y="73080"/>
                  </a:moveTo>
                  <a:cubicBezTo>
                    <a:pt x="10875" y="74138"/>
                    <a:pt x="361713" y="43447"/>
                    <a:pt x="413042" y="47680"/>
                  </a:cubicBezTo>
                  <a:cubicBezTo>
                    <a:pt x="464371" y="51913"/>
                    <a:pt x="298742" y="98480"/>
                    <a:pt x="308267" y="98480"/>
                  </a:cubicBezTo>
                  <a:cubicBezTo>
                    <a:pt x="317792" y="98480"/>
                    <a:pt x="414630" y="64084"/>
                    <a:pt x="470192" y="47680"/>
                  </a:cubicBezTo>
                  <a:cubicBezTo>
                    <a:pt x="525754" y="31276"/>
                    <a:pt x="641642" y="1642"/>
                    <a:pt x="641642" y="55"/>
                  </a:cubicBezTo>
                  <a:cubicBezTo>
                    <a:pt x="641642" y="-1532"/>
                    <a:pt x="518875" y="31276"/>
                    <a:pt x="470192" y="38155"/>
                  </a:cubicBezTo>
                  <a:cubicBezTo>
                    <a:pt x="421509" y="45034"/>
                    <a:pt x="429975" y="32863"/>
                    <a:pt x="349542" y="41330"/>
                  </a:cubicBezTo>
                  <a:cubicBezTo>
                    <a:pt x="269109" y="49797"/>
                    <a:pt x="-10291" y="72022"/>
                    <a:pt x="292" y="730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7C37251F-2106-4F1A-F78E-19547B431432}"/>
                </a:ext>
              </a:extLst>
            </p:cNvPr>
            <p:cNvSpPr/>
            <p:nvPr/>
          </p:nvSpPr>
          <p:spPr>
            <a:xfrm>
              <a:off x="1390506" y="8458934"/>
              <a:ext cx="155899" cy="1182746"/>
            </a:xfrm>
            <a:custGeom>
              <a:avLst/>
              <a:gdLst>
                <a:gd name="connsiteX0" fmla="*/ 155719 w 155899"/>
                <a:gd name="connsiteY0" fmla="*/ 5616 h 1182746"/>
                <a:gd name="connsiteX1" fmla="*/ 73169 w 155899"/>
                <a:gd name="connsiteY1" fmla="*/ 640616 h 1182746"/>
                <a:gd name="connsiteX2" fmla="*/ 104919 w 155899"/>
                <a:gd name="connsiteY2" fmla="*/ 275491 h 1182746"/>
                <a:gd name="connsiteX3" fmla="*/ 9669 w 155899"/>
                <a:gd name="connsiteY3" fmla="*/ 1132741 h 1182746"/>
                <a:gd name="connsiteX4" fmla="*/ 9669 w 155899"/>
                <a:gd name="connsiteY4" fmla="*/ 1018441 h 1182746"/>
                <a:gd name="connsiteX5" fmla="*/ 66819 w 155899"/>
                <a:gd name="connsiteY5" fmla="*/ 497741 h 1182746"/>
                <a:gd name="connsiteX6" fmla="*/ 35069 w 155899"/>
                <a:gd name="connsiteY6" fmla="*/ 602516 h 1182746"/>
                <a:gd name="connsiteX7" fmla="*/ 101744 w 155899"/>
                <a:gd name="connsiteY7" fmla="*/ 218341 h 1182746"/>
                <a:gd name="connsiteX8" fmla="*/ 95394 w 155899"/>
                <a:gd name="connsiteY8" fmla="*/ 323116 h 1182746"/>
                <a:gd name="connsiteX9" fmla="*/ 155719 w 155899"/>
                <a:gd name="connsiteY9" fmla="*/ 5616 h 118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899" h="1182746">
                  <a:moveTo>
                    <a:pt x="155719" y="5616"/>
                  </a:moveTo>
                  <a:cubicBezTo>
                    <a:pt x="152015" y="58533"/>
                    <a:pt x="81636" y="595637"/>
                    <a:pt x="73169" y="640616"/>
                  </a:cubicBezTo>
                  <a:cubicBezTo>
                    <a:pt x="64702" y="685595"/>
                    <a:pt x="115502" y="193470"/>
                    <a:pt x="104919" y="275491"/>
                  </a:cubicBezTo>
                  <a:cubicBezTo>
                    <a:pt x="94336" y="357512"/>
                    <a:pt x="25544" y="1008916"/>
                    <a:pt x="9669" y="1132741"/>
                  </a:cubicBezTo>
                  <a:cubicBezTo>
                    <a:pt x="-6206" y="1256566"/>
                    <a:pt x="144" y="1124274"/>
                    <a:pt x="9669" y="1018441"/>
                  </a:cubicBezTo>
                  <a:cubicBezTo>
                    <a:pt x="19194" y="912608"/>
                    <a:pt x="62586" y="567062"/>
                    <a:pt x="66819" y="497741"/>
                  </a:cubicBezTo>
                  <a:cubicBezTo>
                    <a:pt x="71052" y="428420"/>
                    <a:pt x="29248" y="649083"/>
                    <a:pt x="35069" y="602516"/>
                  </a:cubicBezTo>
                  <a:cubicBezTo>
                    <a:pt x="40890" y="555949"/>
                    <a:pt x="91690" y="264908"/>
                    <a:pt x="101744" y="218341"/>
                  </a:cubicBezTo>
                  <a:cubicBezTo>
                    <a:pt x="111798" y="171774"/>
                    <a:pt x="85869" y="355924"/>
                    <a:pt x="95394" y="323116"/>
                  </a:cubicBezTo>
                  <a:cubicBezTo>
                    <a:pt x="104919" y="290308"/>
                    <a:pt x="159423" y="-47301"/>
                    <a:pt x="155719" y="5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3860E8E2-F271-71EA-7D98-ABDD084673B9}"/>
                </a:ext>
              </a:extLst>
            </p:cNvPr>
            <p:cNvSpPr/>
            <p:nvPr/>
          </p:nvSpPr>
          <p:spPr>
            <a:xfrm>
              <a:off x="615573" y="9747039"/>
              <a:ext cx="450319" cy="365844"/>
            </a:xfrm>
            <a:custGeom>
              <a:avLst/>
              <a:gdLst>
                <a:gd name="connsiteX0" fmla="*/ 377 w 450319"/>
                <a:gd name="connsiteY0" fmla="*/ 211 h 365844"/>
                <a:gd name="connsiteX1" fmla="*/ 28952 w 450319"/>
                <a:gd name="connsiteY1" fmla="*/ 289136 h 365844"/>
                <a:gd name="connsiteX2" fmla="*/ 32127 w 450319"/>
                <a:gd name="connsiteY2" fmla="*/ 308186 h 365844"/>
                <a:gd name="connsiteX3" fmla="*/ 121027 w 450319"/>
                <a:gd name="connsiteY3" fmla="*/ 358986 h 365844"/>
                <a:gd name="connsiteX4" fmla="*/ 279777 w 450319"/>
                <a:gd name="connsiteY4" fmla="*/ 365336 h 365844"/>
                <a:gd name="connsiteX5" fmla="*/ 448052 w 450319"/>
                <a:gd name="connsiteY5" fmla="*/ 358986 h 365844"/>
                <a:gd name="connsiteX6" fmla="*/ 371852 w 450319"/>
                <a:gd name="connsiteY6" fmla="*/ 346286 h 365844"/>
                <a:gd name="connsiteX7" fmla="*/ 298827 w 450319"/>
                <a:gd name="connsiteY7" fmla="*/ 352636 h 365844"/>
                <a:gd name="connsiteX8" fmla="*/ 98802 w 450319"/>
                <a:gd name="connsiteY8" fmla="*/ 343111 h 365844"/>
                <a:gd name="connsiteX9" fmla="*/ 6727 w 450319"/>
                <a:gd name="connsiteY9" fmla="*/ 305011 h 365844"/>
                <a:gd name="connsiteX10" fmla="*/ 16252 w 450319"/>
                <a:gd name="connsiteY10" fmla="*/ 305011 h 365844"/>
                <a:gd name="connsiteX11" fmla="*/ 19427 w 450319"/>
                <a:gd name="connsiteY11" fmla="*/ 197061 h 365844"/>
                <a:gd name="connsiteX12" fmla="*/ 54352 w 450319"/>
                <a:gd name="connsiteY12" fmla="*/ 241511 h 365844"/>
                <a:gd name="connsiteX13" fmla="*/ 377 w 450319"/>
                <a:gd name="connsiteY13" fmla="*/ 211 h 36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319" h="365844">
                  <a:moveTo>
                    <a:pt x="377" y="211"/>
                  </a:moveTo>
                  <a:cubicBezTo>
                    <a:pt x="-3856" y="8148"/>
                    <a:pt x="28952" y="289136"/>
                    <a:pt x="28952" y="289136"/>
                  </a:cubicBezTo>
                  <a:cubicBezTo>
                    <a:pt x="34244" y="340465"/>
                    <a:pt x="16781" y="296544"/>
                    <a:pt x="32127" y="308186"/>
                  </a:cubicBezTo>
                  <a:cubicBezTo>
                    <a:pt x="47473" y="319828"/>
                    <a:pt x="79752" y="349461"/>
                    <a:pt x="121027" y="358986"/>
                  </a:cubicBezTo>
                  <a:cubicBezTo>
                    <a:pt x="162302" y="368511"/>
                    <a:pt x="225273" y="365336"/>
                    <a:pt x="279777" y="365336"/>
                  </a:cubicBezTo>
                  <a:cubicBezTo>
                    <a:pt x="334281" y="365336"/>
                    <a:pt x="432706" y="362161"/>
                    <a:pt x="448052" y="358986"/>
                  </a:cubicBezTo>
                  <a:cubicBezTo>
                    <a:pt x="463398" y="355811"/>
                    <a:pt x="396723" y="347344"/>
                    <a:pt x="371852" y="346286"/>
                  </a:cubicBezTo>
                  <a:cubicBezTo>
                    <a:pt x="346981" y="345228"/>
                    <a:pt x="344335" y="353165"/>
                    <a:pt x="298827" y="352636"/>
                  </a:cubicBezTo>
                  <a:cubicBezTo>
                    <a:pt x="253319" y="352107"/>
                    <a:pt x="147485" y="351048"/>
                    <a:pt x="98802" y="343111"/>
                  </a:cubicBezTo>
                  <a:cubicBezTo>
                    <a:pt x="50119" y="335174"/>
                    <a:pt x="6727" y="305011"/>
                    <a:pt x="6727" y="305011"/>
                  </a:cubicBezTo>
                  <a:cubicBezTo>
                    <a:pt x="-7031" y="298661"/>
                    <a:pt x="14135" y="323003"/>
                    <a:pt x="16252" y="305011"/>
                  </a:cubicBezTo>
                  <a:cubicBezTo>
                    <a:pt x="18369" y="287019"/>
                    <a:pt x="13077" y="207644"/>
                    <a:pt x="19427" y="197061"/>
                  </a:cubicBezTo>
                  <a:cubicBezTo>
                    <a:pt x="25777" y="186478"/>
                    <a:pt x="57527" y="273261"/>
                    <a:pt x="54352" y="241511"/>
                  </a:cubicBezTo>
                  <a:cubicBezTo>
                    <a:pt x="51177" y="209761"/>
                    <a:pt x="4610" y="-7726"/>
                    <a:pt x="377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3CA6C702-C91F-3BDF-09CA-6CA328380F40}"/>
                </a:ext>
              </a:extLst>
            </p:cNvPr>
            <p:cNvSpPr/>
            <p:nvPr/>
          </p:nvSpPr>
          <p:spPr>
            <a:xfrm>
              <a:off x="557561" y="10074271"/>
              <a:ext cx="651036" cy="70930"/>
            </a:xfrm>
            <a:custGeom>
              <a:avLst/>
              <a:gdLst>
                <a:gd name="connsiteX0" fmla="*/ 1239 w 651036"/>
                <a:gd name="connsiteY0" fmla="*/ 4 h 70930"/>
                <a:gd name="connsiteX1" fmla="*/ 312389 w 651036"/>
                <a:gd name="connsiteY1" fmla="*/ 60329 h 70930"/>
                <a:gd name="connsiteX2" fmla="*/ 239364 w 651036"/>
                <a:gd name="connsiteY2" fmla="*/ 69854 h 70930"/>
                <a:gd name="connsiteX3" fmla="*/ 639414 w 651036"/>
                <a:gd name="connsiteY3" fmla="*/ 47629 h 70930"/>
                <a:gd name="connsiteX4" fmla="*/ 537814 w 651036"/>
                <a:gd name="connsiteY4" fmla="*/ 44454 h 70930"/>
                <a:gd name="connsiteX5" fmla="*/ 477489 w 651036"/>
                <a:gd name="connsiteY5" fmla="*/ 41279 h 70930"/>
                <a:gd name="connsiteX6" fmla="*/ 169514 w 651036"/>
                <a:gd name="connsiteY6" fmla="*/ 60329 h 70930"/>
                <a:gd name="connsiteX7" fmla="*/ 201264 w 651036"/>
                <a:gd name="connsiteY7" fmla="*/ 57154 h 70930"/>
                <a:gd name="connsiteX8" fmla="*/ 1239 w 651036"/>
                <a:gd name="connsiteY8" fmla="*/ 4 h 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036" h="70930">
                  <a:moveTo>
                    <a:pt x="1239" y="4"/>
                  </a:moveTo>
                  <a:cubicBezTo>
                    <a:pt x="19760" y="533"/>
                    <a:pt x="272702" y="48687"/>
                    <a:pt x="312389" y="60329"/>
                  </a:cubicBezTo>
                  <a:cubicBezTo>
                    <a:pt x="352077" y="71971"/>
                    <a:pt x="184860" y="71971"/>
                    <a:pt x="239364" y="69854"/>
                  </a:cubicBezTo>
                  <a:cubicBezTo>
                    <a:pt x="293868" y="67737"/>
                    <a:pt x="589672" y="51862"/>
                    <a:pt x="639414" y="47629"/>
                  </a:cubicBezTo>
                  <a:cubicBezTo>
                    <a:pt x="689156" y="43396"/>
                    <a:pt x="564801" y="45512"/>
                    <a:pt x="537814" y="44454"/>
                  </a:cubicBezTo>
                  <a:cubicBezTo>
                    <a:pt x="510827" y="43396"/>
                    <a:pt x="538872" y="38633"/>
                    <a:pt x="477489" y="41279"/>
                  </a:cubicBezTo>
                  <a:cubicBezTo>
                    <a:pt x="416106" y="43925"/>
                    <a:pt x="215551" y="57683"/>
                    <a:pt x="169514" y="60329"/>
                  </a:cubicBezTo>
                  <a:cubicBezTo>
                    <a:pt x="123477" y="62975"/>
                    <a:pt x="225076" y="63504"/>
                    <a:pt x="201264" y="57154"/>
                  </a:cubicBezTo>
                  <a:cubicBezTo>
                    <a:pt x="177452" y="50804"/>
                    <a:pt x="-17282" y="-525"/>
                    <a:pt x="123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517EA8D8-BAFD-9312-5E35-6124405F08BC}"/>
                </a:ext>
              </a:extLst>
            </p:cNvPr>
            <p:cNvSpPr/>
            <p:nvPr/>
          </p:nvSpPr>
          <p:spPr>
            <a:xfrm>
              <a:off x="929715" y="7331130"/>
              <a:ext cx="115744" cy="944096"/>
            </a:xfrm>
            <a:custGeom>
              <a:avLst/>
              <a:gdLst>
                <a:gd name="connsiteX0" fmla="*/ 114860 w 115744"/>
                <a:gd name="connsiteY0" fmla="*/ 15820 h 944096"/>
                <a:gd name="connsiteX1" fmla="*/ 560 w 115744"/>
                <a:gd name="connsiteY1" fmla="*/ 942920 h 944096"/>
                <a:gd name="connsiteX2" fmla="*/ 70410 w 115744"/>
                <a:gd name="connsiteY2" fmla="*/ 212670 h 944096"/>
                <a:gd name="connsiteX3" fmla="*/ 54535 w 115744"/>
                <a:gd name="connsiteY3" fmla="*/ 346020 h 944096"/>
                <a:gd name="connsiteX4" fmla="*/ 114860 w 115744"/>
                <a:gd name="connsiteY4" fmla="*/ 15820 h 94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44" h="944096">
                  <a:moveTo>
                    <a:pt x="114860" y="15820"/>
                  </a:moveTo>
                  <a:cubicBezTo>
                    <a:pt x="105864" y="115303"/>
                    <a:pt x="7968" y="910112"/>
                    <a:pt x="560" y="942920"/>
                  </a:cubicBezTo>
                  <a:cubicBezTo>
                    <a:pt x="-6848" y="975728"/>
                    <a:pt x="61414" y="312153"/>
                    <a:pt x="70410" y="212670"/>
                  </a:cubicBezTo>
                  <a:cubicBezTo>
                    <a:pt x="79406" y="113187"/>
                    <a:pt x="47656" y="374595"/>
                    <a:pt x="54535" y="346020"/>
                  </a:cubicBezTo>
                  <a:cubicBezTo>
                    <a:pt x="61414" y="317445"/>
                    <a:pt x="123856" y="-83663"/>
                    <a:pt x="114860" y="158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D413F650-B98A-746B-65DB-D68BAA47E188}"/>
                </a:ext>
              </a:extLst>
            </p:cNvPr>
            <p:cNvSpPr/>
            <p:nvPr/>
          </p:nvSpPr>
          <p:spPr>
            <a:xfrm>
              <a:off x="911203" y="7319926"/>
              <a:ext cx="214458" cy="989842"/>
            </a:xfrm>
            <a:custGeom>
              <a:avLst/>
              <a:gdLst>
                <a:gd name="connsiteX0" fmla="*/ 212747 w 214458"/>
                <a:gd name="connsiteY0" fmla="*/ 42899 h 989842"/>
                <a:gd name="connsiteX1" fmla="*/ 114322 w 214458"/>
                <a:gd name="connsiteY1" fmla="*/ 919199 h 989842"/>
                <a:gd name="connsiteX2" fmla="*/ 107972 w 214458"/>
                <a:gd name="connsiteY2" fmla="*/ 941424 h 989842"/>
                <a:gd name="connsiteX3" fmla="*/ 22 w 214458"/>
                <a:gd name="connsiteY3" fmla="*/ 982699 h 989842"/>
                <a:gd name="connsiteX4" fmla="*/ 98447 w 214458"/>
                <a:gd name="connsiteY4" fmla="*/ 966824 h 989842"/>
                <a:gd name="connsiteX5" fmla="*/ 92097 w 214458"/>
                <a:gd name="connsiteY5" fmla="*/ 766799 h 989842"/>
                <a:gd name="connsiteX6" fmla="*/ 193697 w 214458"/>
                <a:gd name="connsiteY6" fmla="*/ 338174 h 989842"/>
                <a:gd name="connsiteX7" fmla="*/ 180997 w 214458"/>
                <a:gd name="connsiteY7" fmla="*/ 385799 h 989842"/>
                <a:gd name="connsiteX8" fmla="*/ 177822 w 214458"/>
                <a:gd name="connsiteY8" fmla="*/ 157199 h 989842"/>
                <a:gd name="connsiteX9" fmla="*/ 212747 w 214458"/>
                <a:gd name="connsiteY9" fmla="*/ 42899 h 98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458" h="989842">
                  <a:moveTo>
                    <a:pt x="212747" y="42899"/>
                  </a:moveTo>
                  <a:cubicBezTo>
                    <a:pt x="202164" y="169899"/>
                    <a:pt x="114322" y="919199"/>
                    <a:pt x="114322" y="919199"/>
                  </a:cubicBezTo>
                  <a:cubicBezTo>
                    <a:pt x="96860" y="1068953"/>
                    <a:pt x="127022" y="930841"/>
                    <a:pt x="107972" y="941424"/>
                  </a:cubicBezTo>
                  <a:cubicBezTo>
                    <a:pt x="88922" y="952007"/>
                    <a:pt x="1609" y="978466"/>
                    <a:pt x="22" y="982699"/>
                  </a:cubicBezTo>
                  <a:cubicBezTo>
                    <a:pt x="-1565" y="986932"/>
                    <a:pt x="83101" y="1002807"/>
                    <a:pt x="98447" y="966824"/>
                  </a:cubicBezTo>
                  <a:cubicBezTo>
                    <a:pt x="113793" y="930841"/>
                    <a:pt x="76222" y="871574"/>
                    <a:pt x="92097" y="766799"/>
                  </a:cubicBezTo>
                  <a:cubicBezTo>
                    <a:pt x="107972" y="662024"/>
                    <a:pt x="178880" y="401674"/>
                    <a:pt x="193697" y="338174"/>
                  </a:cubicBezTo>
                  <a:cubicBezTo>
                    <a:pt x="208514" y="274674"/>
                    <a:pt x="183643" y="415961"/>
                    <a:pt x="180997" y="385799"/>
                  </a:cubicBezTo>
                  <a:cubicBezTo>
                    <a:pt x="178351" y="355637"/>
                    <a:pt x="174118" y="207999"/>
                    <a:pt x="177822" y="157199"/>
                  </a:cubicBezTo>
                  <a:cubicBezTo>
                    <a:pt x="181526" y="106399"/>
                    <a:pt x="223330" y="-84101"/>
                    <a:pt x="212747" y="42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5363761C-651E-5D02-610A-9F0844B68264}"/>
                </a:ext>
              </a:extLst>
            </p:cNvPr>
            <p:cNvSpPr/>
            <p:nvPr/>
          </p:nvSpPr>
          <p:spPr>
            <a:xfrm>
              <a:off x="1022142" y="7324725"/>
              <a:ext cx="134286" cy="19115"/>
            </a:xfrm>
            <a:custGeom>
              <a:avLst/>
              <a:gdLst>
                <a:gd name="connsiteX0" fmla="*/ 208 w 134286"/>
                <a:gd name="connsiteY0" fmla="*/ 19050 h 19115"/>
                <a:gd name="connsiteX1" fmla="*/ 79583 w 134286"/>
                <a:gd name="connsiteY1" fmla="*/ 6350 h 19115"/>
                <a:gd name="connsiteX2" fmla="*/ 133558 w 134286"/>
                <a:gd name="connsiteY2" fmla="*/ 9525 h 19115"/>
                <a:gd name="connsiteX3" fmla="*/ 104983 w 134286"/>
                <a:gd name="connsiteY3" fmla="*/ 0 h 19115"/>
                <a:gd name="connsiteX4" fmla="*/ 208 w 134286"/>
                <a:gd name="connsiteY4" fmla="*/ 19050 h 1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86" h="19115">
                  <a:moveTo>
                    <a:pt x="208" y="19050"/>
                  </a:moveTo>
                  <a:cubicBezTo>
                    <a:pt x="-4025" y="20108"/>
                    <a:pt x="57358" y="7937"/>
                    <a:pt x="79583" y="6350"/>
                  </a:cubicBezTo>
                  <a:cubicBezTo>
                    <a:pt x="101808" y="4763"/>
                    <a:pt x="129325" y="10583"/>
                    <a:pt x="133558" y="9525"/>
                  </a:cubicBezTo>
                  <a:cubicBezTo>
                    <a:pt x="137791" y="8467"/>
                    <a:pt x="122975" y="0"/>
                    <a:pt x="104983" y="0"/>
                  </a:cubicBezTo>
                  <a:cubicBezTo>
                    <a:pt x="86991" y="0"/>
                    <a:pt x="4441" y="17992"/>
                    <a:pt x="208" y="19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8C6AB2DE-E8E1-FF88-6EAD-45F36F00B2C5}"/>
                </a:ext>
              </a:extLst>
            </p:cNvPr>
            <p:cNvSpPr/>
            <p:nvPr/>
          </p:nvSpPr>
          <p:spPr>
            <a:xfrm>
              <a:off x="1015914" y="7342926"/>
              <a:ext cx="123844" cy="19912"/>
            </a:xfrm>
            <a:custGeom>
              <a:avLst/>
              <a:gdLst>
                <a:gd name="connsiteX0" fmla="*/ 86 w 123844"/>
                <a:gd name="connsiteY0" fmla="*/ 849 h 19912"/>
                <a:gd name="connsiteX1" fmla="*/ 117561 w 123844"/>
                <a:gd name="connsiteY1" fmla="*/ 19899 h 19912"/>
                <a:gd name="connsiteX2" fmla="*/ 98511 w 123844"/>
                <a:gd name="connsiteY2" fmla="*/ 4024 h 19912"/>
                <a:gd name="connsiteX3" fmla="*/ 86 w 123844"/>
                <a:gd name="connsiteY3" fmla="*/ 849 h 1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44" h="19912">
                  <a:moveTo>
                    <a:pt x="86" y="849"/>
                  </a:moveTo>
                  <a:cubicBezTo>
                    <a:pt x="3261" y="3495"/>
                    <a:pt x="117561" y="19899"/>
                    <a:pt x="117561" y="19899"/>
                  </a:cubicBezTo>
                  <a:cubicBezTo>
                    <a:pt x="133965" y="20428"/>
                    <a:pt x="114915" y="5611"/>
                    <a:pt x="98511" y="4024"/>
                  </a:cubicBezTo>
                  <a:cubicBezTo>
                    <a:pt x="82107" y="2437"/>
                    <a:pt x="-3089" y="-1797"/>
                    <a:pt x="86" y="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56" name="ポテト" hidden="1">
            <a:extLst>
              <a:ext uri="{FF2B5EF4-FFF2-40B4-BE49-F238E27FC236}">
                <a16:creationId xmlns:a16="http://schemas.microsoft.com/office/drawing/2014/main" id="{8A1020B9-07B8-7C43-9915-8B7F9DAD0024}"/>
              </a:ext>
            </a:extLst>
          </p:cNvPr>
          <p:cNvGrpSpPr/>
          <p:nvPr/>
        </p:nvGrpSpPr>
        <p:grpSpPr>
          <a:xfrm>
            <a:off x="1031828" y="9330753"/>
            <a:ext cx="3340947" cy="1454722"/>
            <a:chOff x="1031828" y="9330753"/>
            <a:chExt cx="3340947" cy="1454722"/>
          </a:xfrm>
        </p:grpSpPr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6265F0F3-B725-9D3D-9E0A-6953749671B7}"/>
                </a:ext>
              </a:extLst>
            </p:cNvPr>
            <p:cNvSpPr/>
            <p:nvPr/>
          </p:nvSpPr>
          <p:spPr>
            <a:xfrm>
              <a:off x="1065613" y="9467850"/>
              <a:ext cx="880662" cy="307715"/>
            </a:xfrm>
            <a:custGeom>
              <a:avLst/>
              <a:gdLst>
                <a:gd name="connsiteX0" fmla="*/ 880662 w 880662"/>
                <a:gd name="connsiteY0" fmla="*/ 0 h 307715"/>
                <a:gd name="connsiteX1" fmla="*/ 521887 w 880662"/>
                <a:gd name="connsiteY1" fmla="*/ 127000 h 307715"/>
                <a:gd name="connsiteX2" fmla="*/ 172637 w 880662"/>
                <a:gd name="connsiteY2" fmla="*/ 254000 h 307715"/>
                <a:gd name="connsiteX3" fmla="*/ 10712 w 880662"/>
                <a:gd name="connsiteY3" fmla="*/ 304800 h 307715"/>
                <a:gd name="connsiteX4" fmla="*/ 461562 w 880662"/>
                <a:gd name="connsiteY4" fmla="*/ 174625 h 307715"/>
                <a:gd name="connsiteX5" fmla="*/ 363137 w 880662"/>
                <a:gd name="connsiteY5" fmla="*/ 212725 h 307715"/>
                <a:gd name="connsiteX6" fmla="*/ 594912 w 880662"/>
                <a:gd name="connsiteY6" fmla="*/ 98425 h 307715"/>
                <a:gd name="connsiteX7" fmla="*/ 461562 w 880662"/>
                <a:gd name="connsiteY7" fmla="*/ 152400 h 307715"/>
                <a:gd name="connsiteX8" fmla="*/ 686987 w 880662"/>
                <a:gd name="connsiteY8" fmla="*/ 53975 h 307715"/>
                <a:gd name="connsiteX9" fmla="*/ 880662 w 880662"/>
                <a:gd name="connsiteY9" fmla="*/ 0 h 30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0662" h="307715">
                  <a:moveTo>
                    <a:pt x="880662" y="0"/>
                  </a:moveTo>
                  <a:lnTo>
                    <a:pt x="521887" y="127000"/>
                  </a:lnTo>
                  <a:lnTo>
                    <a:pt x="172637" y="254000"/>
                  </a:lnTo>
                  <a:cubicBezTo>
                    <a:pt x="87441" y="283633"/>
                    <a:pt x="-37442" y="318029"/>
                    <a:pt x="10712" y="304800"/>
                  </a:cubicBezTo>
                  <a:cubicBezTo>
                    <a:pt x="58866" y="291571"/>
                    <a:pt x="402824" y="189971"/>
                    <a:pt x="461562" y="174625"/>
                  </a:cubicBezTo>
                  <a:cubicBezTo>
                    <a:pt x="520299" y="159279"/>
                    <a:pt x="340912" y="225425"/>
                    <a:pt x="363137" y="212725"/>
                  </a:cubicBezTo>
                  <a:cubicBezTo>
                    <a:pt x="385362" y="200025"/>
                    <a:pt x="578508" y="108479"/>
                    <a:pt x="594912" y="98425"/>
                  </a:cubicBezTo>
                  <a:cubicBezTo>
                    <a:pt x="611316" y="88371"/>
                    <a:pt x="446216" y="159808"/>
                    <a:pt x="461562" y="152400"/>
                  </a:cubicBezTo>
                  <a:cubicBezTo>
                    <a:pt x="476908" y="144992"/>
                    <a:pt x="619254" y="76729"/>
                    <a:pt x="686987" y="53975"/>
                  </a:cubicBezTo>
                  <a:cubicBezTo>
                    <a:pt x="754720" y="31221"/>
                    <a:pt x="811341" y="23548"/>
                    <a:pt x="8806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FA69D5DD-B511-F759-5B0D-C5F2C5D1E1F7}"/>
                </a:ext>
              </a:extLst>
            </p:cNvPr>
            <p:cNvSpPr/>
            <p:nvPr/>
          </p:nvSpPr>
          <p:spPr>
            <a:xfrm>
              <a:off x="1044575" y="9356356"/>
              <a:ext cx="904878" cy="397244"/>
            </a:xfrm>
            <a:custGeom>
              <a:avLst/>
              <a:gdLst>
                <a:gd name="connsiteX0" fmla="*/ 904875 w 904878"/>
                <a:gd name="connsiteY0" fmla="*/ 369 h 397244"/>
                <a:gd name="connsiteX1" fmla="*/ 825500 w 904878"/>
                <a:gd name="connsiteY1" fmla="*/ 92444 h 397244"/>
                <a:gd name="connsiteX2" fmla="*/ 806450 w 904878"/>
                <a:gd name="connsiteY2" fmla="*/ 127369 h 397244"/>
                <a:gd name="connsiteX3" fmla="*/ 844550 w 904878"/>
                <a:gd name="connsiteY3" fmla="*/ 114669 h 397244"/>
                <a:gd name="connsiteX4" fmla="*/ 581025 w 904878"/>
                <a:gd name="connsiteY4" fmla="*/ 213094 h 397244"/>
                <a:gd name="connsiteX5" fmla="*/ 225425 w 904878"/>
                <a:gd name="connsiteY5" fmla="*/ 314694 h 397244"/>
                <a:gd name="connsiteX6" fmla="*/ 511175 w 904878"/>
                <a:gd name="connsiteY6" fmla="*/ 203569 h 397244"/>
                <a:gd name="connsiteX7" fmla="*/ 333375 w 904878"/>
                <a:gd name="connsiteY7" fmla="*/ 295644 h 397244"/>
                <a:gd name="connsiteX8" fmla="*/ 133350 w 904878"/>
                <a:gd name="connsiteY8" fmla="*/ 352794 h 397244"/>
                <a:gd name="connsiteX9" fmla="*/ 0 w 904878"/>
                <a:gd name="connsiteY9" fmla="*/ 397244 h 397244"/>
                <a:gd name="connsiteX10" fmla="*/ 469900 w 904878"/>
                <a:gd name="connsiteY10" fmla="*/ 244844 h 397244"/>
                <a:gd name="connsiteX11" fmla="*/ 692150 w 904878"/>
                <a:gd name="connsiteY11" fmla="*/ 162294 h 397244"/>
                <a:gd name="connsiteX12" fmla="*/ 822325 w 904878"/>
                <a:gd name="connsiteY12" fmla="*/ 130544 h 397244"/>
                <a:gd name="connsiteX13" fmla="*/ 904875 w 904878"/>
                <a:gd name="connsiteY13" fmla="*/ 369 h 39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878" h="397244">
                  <a:moveTo>
                    <a:pt x="904875" y="369"/>
                  </a:moveTo>
                  <a:cubicBezTo>
                    <a:pt x="905404" y="-5981"/>
                    <a:pt x="841904" y="71277"/>
                    <a:pt x="825500" y="92444"/>
                  </a:cubicBezTo>
                  <a:cubicBezTo>
                    <a:pt x="809096" y="113611"/>
                    <a:pt x="803275" y="123665"/>
                    <a:pt x="806450" y="127369"/>
                  </a:cubicBezTo>
                  <a:cubicBezTo>
                    <a:pt x="809625" y="131073"/>
                    <a:pt x="844550" y="114669"/>
                    <a:pt x="844550" y="114669"/>
                  </a:cubicBezTo>
                  <a:cubicBezTo>
                    <a:pt x="806979" y="128957"/>
                    <a:pt x="684212" y="179757"/>
                    <a:pt x="581025" y="213094"/>
                  </a:cubicBezTo>
                  <a:cubicBezTo>
                    <a:pt x="477837" y="246432"/>
                    <a:pt x="237067" y="316281"/>
                    <a:pt x="225425" y="314694"/>
                  </a:cubicBezTo>
                  <a:cubicBezTo>
                    <a:pt x="213783" y="313107"/>
                    <a:pt x="493183" y="206744"/>
                    <a:pt x="511175" y="203569"/>
                  </a:cubicBezTo>
                  <a:cubicBezTo>
                    <a:pt x="529167" y="200394"/>
                    <a:pt x="396346" y="270773"/>
                    <a:pt x="333375" y="295644"/>
                  </a:cubicBezTo>
                  <a:cubicBezTo>
                    <a:pt x="270404" y="320515"/>
                    <a:pt x="188912" y="335861"/>
                    <a:pt x="133350" y="352794"/>
                  </a:cubicBezTo>
                  <a:cubicBezTo>
                    <a:pt x="77787" y="369727"/>
                    <a:pt x="0" y="397244"/>
                    <a:pt x="0" y="397244"/>
                  </a:cubicBezTo>
                  <a:lnTo>
                    <a:pt x="469900" y="244844"/>
                  </a:lnTo>
                  <a:cubicBezTo>
                    <a:pt x="585258" y="205686"/>
                    <a:pt x="633413" y="181344"/>
                    <a:pt x="692150" y="162294"/>
                  </a:cubicBezTo>
                  <a:cubicBezTo>
                    <a:pt x="750887" y="143244"/>
                    <a:pt x="784225" y="152240"/>
                    <a:pt x="822325" y="130544"/>
                  </a:cubicBezTo>
                  <a:cubicBezTo>
                    <a:pt x="860425" y="108848"/>
                    <a:pt x="904346" y="6719"/>
                    <a:pt x="904875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F8738688-8138-563A-AF28-C56757B3A0BA}"/>
                </a:ext>
              </a:extLst>
            </p:cNvPr>
            <p:cNvSpPr/>
            <p:nvPr/>
          </p:nvSpPr>
          <p:spPr>
            <a:xfrm>
              <a:off x="1031828" y="9718276"/>
              <a:ext cx="22625" cy="270283"/>
            </a:xfrm>
            <a:custGeom>
              <a:avLst/>
              <a:gdLst>
                <a:gd name="connsiteX0" fmla="*/ 15922 w 22625"/>
                <a:gd name="connsiteY0" fmla="*/ 399 h 270283"/>
                <a:gd name="connsiteX1" fmla="*/ 47 w 22625"/>
                <a:gd name="connsiteY1" fmla="*/ 165499 h 270283"/>
                <a:gd name="connsiteX2" fmla="*/ 22272 w 22625"/>
                <a:gd name="connsiteY2" fmla="*/ 270274 h 270283"/>
                <a:gd name="connsiteX3" fmla="*/ 12747 w 22625"/>
                <a:gd name="connsiteY3" fmla="*/ 171849 h 270283"/>
                <a:gd name="connsiteX4" fmla="*/ 47 w 22625"/>
                <a:gd name="connsiteY4" fmla="*/ 216299 h 270283"/>
                <a:gd name="connsiteX5" fmla="*/ 15922 w 22625"/>
                <a:gd name="connsiteY5" fmla="*/ 399 h 2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5" h="270283">
                  <a:moveTo>
                    <a:pt x="15922" y="399"/>
                  </a:moveTo>
                  <a:cubicBezTo>
                    <a:pt x="15922" y="-8068"/>
                    <a:pt x="-1011" y="120520"/>
                    <a:pt x="47" y="165499"/>
                  </a:cubicBezTo>
                  <a:cubicBezTo>
                    <a:pt x="1105" y="210478"/>
                    <a:pt x="20155" y="269216"/>
                    <a:pt x="22272" y="270274"/>
                  </a:cubicBezTo>
                  <a:cubicBezTo>
                    <a:pt x="24389" y="271332"/>
                    <a:pt x="16451" y="180845"/>
                    <a:pt x="12747" y="171849"/>
                  </a:cubicBezTo>
                  <a:cubicBezTo>
                    <a:pt x="9043" y="162853"/>
                    <a:pt x="576" y="241170"/>
                    <a:pt x="47" y="216299"/>
                  </a:cubicBezTo>
                  <a:cubicBezTo>
                    <a:pt x="-482" y="191428"/>
                    <a:pt x="15922" y="8866"/>
                    <a:pt x="15922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AAEC8A10-6448-6983-5BAA-07417A65D9A2}"/>
                </a:ext>
              </a:extLst>
            </p:cNvPr>
            <p:cNvSpPr/>
            <p:nvPr/>
          </p:nvSpPr>
          <p:spPr>
            <a:xfrm>
              <a:off x="1046409" y="9711501"/>
              <a:ext cx="351247" cy="329795"/>
            </a:xfrm>
            <a:custGeom>
              <a:avLst/>
              <a:gdLst>
                <a:gd name="connsiteX0" fmla="*/ 255341 w 351247"/>
                <a:gd name="connsiteY0" fmla="*/ 824 h 329795"/>
                <a:gd name="connsiteX1" fmla="*/ 20391 w 351247"/>
                <a:gd name="connsiteY1" fmla="*/ 54799 h 329795"/>
                <a:gd name="connsiteX2" fmla="*/ 14041 w 351247"/>
                <a:gd name="connsiteY2" fmla="*/ 153224 h 329795"/>
                <a:gd name="connsiteX3" fmla="*/ 36266 w 351247"/>
                <a:gd name="connsiteY3" fmla="*/ 245299 h 329795"/>
                <a:gd name="connsiteX4" fmla="*/ 125166 w 351247"/>
                <a:gd name="connsiteY4" fmla="*/ 264349 h 329795"/>
                <a:gd name="connsiteX5" fmla="*/ 341066 w 351247"/>
                <a:gd name="connsiteY5" fmla="*/ 327849 h 329795"/>
                <a:gd name="connsiteX6" fmla="*/ 287091 w 351247"/>
                <a:gd name="connsiteY6" fmla="*/ 308799 h 329795"/>
                <a:gd name="connsiteX7" fmla="*/ 33091 w 351247"/>
                <a:gd name="connsiteY7" fmla="*/ 261174 h 329795"/>
                <a:gd name="connsiteX8" fmla="*/ 29916 w 351247"/>
                <a:gd name="connsiteY8" fmla="*/ 124649 h 329795"/>
                <a:gd name="connsiteX9" fmla="*/ 23566 w 351247"/>
                <a:gd name="connsiteY9" fmla="*/ 42099 h 329795"/>
                <a:gd name="connsiteX10" fmla="*/ 87066 w 351247"/>
                <a:gd name="connsiteY10" fmla="*/ 23049 h 329795"/>
                <a:gd name="connsiteX11" fmla="*/ 255341 w 351247"/>
                <a:gd name="connsiteY11" fmla="*/ 824 h 3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247" h="329795">
                  <a:moveTo>
                    <a:pt x="255341" y="824"/>
                  </a:moveTo>
                  <a:cubicBezTo>
                    <a:pt x="244228" y="6116"/>
                    <a:pt x="60608" y="29399"/>
                    <a:pt x="20391" y="54799"/>
                  </a:cubicBezTo>
                  <a:cubicBezTo>
                    <a:pt x="-19826" y="80199"/>
                    <a:pt x="11395" y="121474"/>
                    <a:pt x="14041" y="153224"/>
                  </a:cubicBezTo>
                  <a:cubicBezTo>
                    <a:pt x="16687" y="184974"/>
                    <a:pt x="17745" y="226778"/>
                    <a:pt x="36266" y="245299"/>
                  </a:cubicBezTo>
                  <a:cubicBezTo>
                    <a:pt x="54787" y="263820"/>
                    <a:pt x="74366" y="250591"/>
                    <a:pt x="125166" y="264349"/>
                  </a:cubicBezTo>
                  <a:cubicBezTo>
                    <a:pt x="175966" y="278107"/>
                    <a:pt x="314079" y="320441"/>
                    <a:pt x="341066" y="327849"/>
                  </a:cubicBezTo>
                  <a:cubicBezTo>
                    <a:pt x="368053" y="335257"/>
                    <a:pt x="338420" y="319911"/>
                    <a:pt x="287091" y="308799"/>
                  </a:cubicBezTo>
                  <a:cubicBezTo>
                    <a:pt x="235762" y="297687"/>
                    <a:pt x="75953" y="291866"/>
                    <a:pt x="33091" y="261174"/>
                  </a:cubicBezTo>
                  <a:cubicBezTo>
                    <a:pt x="-9771" y="230482"/>
                    <a:pt x="31503" y="161161"/>
                    <a:pt x="29916" y="124649"/>
                  </a:cubicBezTo>
                  <a:cubicBezTo>
                    <a:pt x="28329" y="88137"/>
                    <a:pt x="14041" y="59032"/>
                    <a:pt x="23566" y="42099"/>
                  </a:cubicBezTo>
                  <a:cubicBezTo>
                    <a:pt x="33091" y="25166"/>
                    <a:pt x="47908" y="28870"/>
                    <a:pt x="87066" y="23049"/>
                  </a:cubicBezTo>
                  <a:cubicBezTo>
                    <a:pt x="126224" y="17228"/>
                    <a:pt x="266454" y="-4468"/>
                    <a:pt x="255341" y="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3035BF35-E6E7-4597-3C43-D74437A2057F}"/>
                </a:ext>
              </a:extLst>
            </p:cNvPr>
            <p:cNvSpPr/>
            <p:nvPr/>
          </p:nvSpPr>
          <p:spPr>
            <a:xfrm>
              <a:off x="1140477" y="10032251"/>
              <a:ext cx="1996017" cy="302605"/>
            </a:xfrm>
            <a:custGeom>
              <a:avLst/>
              <a:gdLst>
                <a:gd name="connsiteX0" fmla="*/ 18398 w 1996017"/>
                <a:gd name="connsiteY0" fmla="*/ 3924 h 302605"/>
                <a:gd name="connsiteX1" fmla="*/ 1151873 w 1996017"/>
                <a:gd name="connsiteY1" fmla="*/ 172199 h 302605"/>
                <a:gd name="connsiteX2" fmla="*/ 1085198 w 1996017"/>
                <a:gd name="connsiteY2" fmla="*/ 172199 h 302605"/>
                <a:gd name="connsiteX3" fmla="*/ 1443973 w 1996017"/>
                <a:gd name="connsiteY3" fmla="*/ 194424 h 302605"/>
                <a:gd name="connsiteX4" fmla="*/ 1990073 w 1996017"/>
                <a:gd name="connsiteY4" fmla="*/ 299199 h 302605"/>
                <a:gd name="connsiteX5" fmla="*/ 1710673 w 1996017"/>
                <a:gd name="connsiteY5" fmla="*/ 267449 h 302605"/>
                <a:gd name="connsiteX6" fmla="*/ 1342373 w 1996017"/>
                <a:gd name="connsiteY6" fmla="*/ 172199 h 302605"/>
                <a:gd name="connsiteX7" fmla="*/ 948673 w 1996017"/>
                <a:gd name="connsiteY7" fmla="*/ 115049 h 302605"/>
                <a:gd name="connsiteX8" fmla="*/ 780398 w 1996017"/>
                <a:gd name="connsiteY8" fmla="*/ 111874 h 302605"/>
                <a:gd name="connsiteX9" fmla="*/ 472423 w 1996017"/>
                <a:gd name="connsiteY9" fmla="*/ 35674 h 302605"/>
                <a:gd name="connsiteX10" fmla="*/ 332723 w 1996017"/>
                <a:gd name="connsiteY10" fmla="*/ 32499 h 302605"/>
                <a:gd name="connsiteX11" fmla="*/ 440673 w 1996017"/>
                <a:gd name="connsiteY11" fmla="*/ 51549 h 302605"/>
                <a:gd name="connsiteX12" fmla="*/ 18398 w 1996017"/>
                <a:gd name="connsiteY12" fmla="*/ 3924 h 3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6017" h="302605">
                  <a:moveTo>
                    <a:pt x="18398" y="3924"/>
                  </a:moveTo>
                  <a:cubicBezTo>
                    <a:pt x="136931" y="24032"/>
                    <a:pt x="974073" y="144153"/>
                    <a:pt x="1151873" y="172199"/>
                  </a:cubicBezTo>
                  <a:cubicBezTo>
                    <a:pt x="1329673" y="200245"/>
                    <a:pt x="1036515" y="168495"/>
                    <a:pt x="1085198" y="172199"/>
                  </a:cubicBezTo>
                  <a:cubicBezTo>
                    <a:pt x="1133881" y="175903"/>
                    <a:pt x="1293161" y="173257"/>
                    <a:pt x="1443973" y="194424"/>
                  </a:cubicBezTo>
                  <a:cubicBezTo>
                    <a:pt x="1594785" y="215591"/>
                    <a:pt x="1945623" y="287028"/>
                    <a:pt x="1990073" y="299199"/>
                  </a:cubicBezTo>
                  <a:cubicBezTo>
                    <a:pt x="2034523" y="311370"/>
                    <a:pt x="1818623" y="288616"/>
                    <a:pt x="1710673" y="267449"/>
                  </a:cubicBezTo>
                  <a:cubicBezTo>
                    <a:pt x="1602723" y="246282"/>
                    <a:pt x="1469373" y="197599"/>
                    <a:pt x="1342373" y="172199"/>
                  </a:cubicBezTo>
                  <a:cubicBezTo>
                    <a:pt x="1215373" y="146799"/>
                    <a:pt x="1042336" y="125103"/>
                    <a:pt x="948673" y="115049"/>
                  </a:cubicBezTo>
                  <a:cubicBezTo>
                    <a:pt x="855011" y="104995"/>
                    <a:pt x="859773" y="125103"/>
                    <a:pt x="780398" y="111874"/>
                  </a:cubicBezTo>
                  <a:cubicBezTo>
                    <a:pt x="701023" y="98645"/>
                    <a:pt x="547036" y="48903"/>
                    <a:pt x="472423" y="35674"/>
                  </a:cubicBezTo>
                  <a:cubicBezTo>
                    <a:pt x="397811" y="22445"/>
                    <a:pt x="338015" y="29853"/>
                    <a:pt x="332723" y="32499"/>
                  </a:cubicBezTo>
                  <a:cubicBezTo>
                    <a:pt x="327431" y="35145"/>
                    <a:pt x="490415" y="55782"/>
                    <a:pt x="440673" y="51549"/>
                  </a:cubicBezTo>
                  <a:cubicBezTo>
                    <a:pt x="390931" y="47316"/>
                    <a:pt x="-100135" y="-16184"/>
                    <a:pt x="18398" y="3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401A985F-EB87-F0B5-51EC-1195EAF4061A}"/>
                </a:ext>
              </a:extLst>
            </p:cNvPr>
            <p:cNvSpPr/>
            <p:nvPr/>
          </p:nvSpPr>
          <p:spPr>
            <a:xfrm>
              <a:off x="1311275" y="10023475"/>
              <a:ext cx="1884378" cy="265714"/>
            </a:xfrm>
            <a:custGeom>
              <a:avLst/>
              <a:gdLst>
                <a:gd name="connsiteX0" fmla="*/ 50800 w 1884378"/>
                <a:gd name="connsiteY0" fmla="*/ 3175 h 265714"/>
                <a:gd name="connsiteX1" fmla="*/ 854075 w 1884378"/>
                <a:gd name="connsiteY1" fmla="*/ 120650 h 265714"/>
                <a:gd name="connsiteX2" fmla="*/ 1679575 w 1884378"/>
                <a:gd name="connsiteY2" fmla="*/ 247650 h 265714"/>
                <a:gd name="connsiteX3" fmla="*/ 1882775 w 1884378"/>
                <a:gd name="connsiteY3" fmla="*/ 263525 h 265714"/>
                <a:gd name="connsiteX4" fmla="*/ 1739900 w 1884378"/>
                <a:gd name="connsiteY4" fmla="*/ 234950 h 265714"/>
                <a:gd name="connsiteX5" fmla="*/ 1181100 w 1884378"/>
                <a:gd name="connsiteY5" fmla="*/ 168275 h 265714"/>
                <a:gd name="connsiteX6" fmla="*/ 581025 w 1884378"/>
                <a:gd name="connsiteY6" fmla="*/ 69850 h 265714"/>
                <a:gd name="connsiteX7" fmla="*/ 457200 w 1884378"/>
                <a:gd name="connsiteY7" fmla="*/ 79375 h 265714"/>
                <a:gd name="connsiteX8" fmla="*/ 152400 w 1884378"/>
                <a:gd name="connsiteY8" fmla="*/ 34925 h 265714"/>
                <a:gd name="connsiteX9" fmla="*/ 0 w 1884378"/>
                <a:gd name="connsiteY9" fmla="*/ 0 h 265714"/>
                <a:gd name="connsiteX10" fmla="*/ 50800 w 1884378"/>
                <a:gd name="connsiteY10" fmla="*/ 3175 h 2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4378" h="265714">
                  <a:moveTo>
                    <a:pt x="50800" y="3175"/>
                  </a:moveTo>
                  <a:lnTo>
                    <a:pt x="854075" y="120650"/>
                  </a:lnTo>
                  <a:lnTo>
                    <a:pt x="1679575" y="247650"/>
                  </a:lnTo>
                  <a:cubicBezTo>
                    <a:pt x="1851025" y="271462"/>
                    <a:pt x="1872721" y="265642"/>
                    <a:pt x="1882775" y="263525"/>
                  </a:cubicBezTo>
                  <a:cubicBezTo>
                    <a:pt x="1892829" y="261408"/>
                    <a:pt x="1856846" y="250825"/>
                    <a:pt x="1739900" y="234950"/>
                  </a:cubicBezTo>
                  <a:cubicBezTo>
                    <a:pt x="1622954" y="219075"/>
                    <a:pt x="1374246" y="195792"/>
                    <a:pt x="1181100" y="168275"/>
                  </a:cubicBezTo>
                  <a:cubicBezTo>
                    <a:pt x="987954" y="140758"/>
                    <a:pt x="701675" y="84667"/>
                    <a:pt x="581025" y="69850"/>
                  </a:cubicBezTo>
                  <a:cubicBezTo>
                    <a:pt x="460375" y="55033"/>
                    <a:pt x="528638" y="85196"/>
                    <a:pt x="457200" y="79375"/>
                  </a:cubicBezTo>
                  <a:cubicBezTo>
                    <a:pt x="385763" y="73554"/>
                    <a:pt x="228600" y="48154"/>
                    <a:pt x="152400" y="34925"/>
                  </a:cubicBezTo>
                  <a:cubicBezTo>
                    <a:pt x="76200" y="21696"/>
                    <a:pt x="0" y="0"/>
                    <a:pt x="0" y="0"/>
                  </a:cubicBezTo>
                  <a:lnTo>
                    <a:pt x="50800" y="31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A0BF3478-88EB-9ECA-14D7-81EBA720B713}"/>
                </a:ext>
              </a:extLst>
            </p:cNvPr>
            <p:cNvSpPr/>
            <p:nvPr/>
          </p:nvSpPr>
          <p:spPr>
            <a:xfrm>
              <a:off x="1046521" y="9965390"/>
              <a:ext cx="236388" cy="483674"/>
            </a:xfrm>
            <a:custGeom>
              <a:avLst/>
              <a:gdLst>
                <a:gd name="connsiteX0" fmla="*/ 1229 w 236388"/>
                <a:gd name="connsiteY0" fmla="*/ 4110 h 483674"/>
                <a:gd name="connsiteX1" fmla="*/ 121879 w 236388"/>
                <a:gd name="connsiteY1" fmla="*/ 232710 h 483674"/>
                <a:gd name="connsiteX2" fmla="*/ 115529 w 236388"/>
                <a:gd name="connsiteY2" fmla="*/ 172385 h 483674"/>
                <a:gd name="connsiteX3" fmla="*/ 207604 w 236388"/>
                <a:gd name="connsiteY3" fmla="*/ 350185 h 483674"/>
                <a:gd name="connsiteX4" fmla="*/ 188554 w 236388"/>
                <a:gd name="connsiteY4" fmla="*/ 305735 h 483674"/>
                <a:gd name="connsiteX5" fmla="*/ 236179 w 236388"/>
                <a:gd name="connsiteY5" fmla="*/ 483535 h 483674"/>
                <a:gd name="connsiteX6" fmla="*/ 166329 w 236388"/>
                <a:gd name="connsiteY6" fmla="*/ 331135 h 483674"/>
                <a:gd name="connsiteX7" fmla="*/ 64729 w 236388"/>
                <a:gd name="connsiteY7" fmla="*/ 102535 h 483674"/>
                <a:gd name="connsiteX8" fmla="*/ 1229 w 236388"/>
                <a:gd name="connsiteY8" fmla="*/ 4110 h 48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8" h="483674">
                  <a:moveTo>
                    <a:pt x="1229" y="4110"/>
                  </a:moveTo>
                  <a:cubicBezTo>
                    <a:pt x="10754" y="25806"/>
                    <a:pt x="102829" y="204664"/>
                    <a:pt x="121879" y="232710"/>
                  </a:cubicBezTo>
                  <a:cubicBezTo>
                    <a:pt x="140929" y="260756"/>
                    <a:pt x="101242" y="152806"/>
                    <a:pt x="115529" y="172385"/>
                  </a:cubicBezTo>
                  <a:cubicBezTo>
                    <a:pt x="129816" y="191964"/>
                    <a:pt x="195433" y="327960"/>
                    <a:pt x="207604" y="350185"/>
                  </a:cubicBezTo>
                  <a:cubicBezTo>
                    <a:pt x="219775" y="372410"/>
                    <a:pt x="183792" y="283510"/>
                    <a:pt x="188554" y="305735"/>
                  </a:cubicBezTo>
                  <a:cubicBezTo>
                    <a:pt x="193317" y="327960"/>
                    <a:pt x="239883" y="479302"/>
                    <a:pt x="236179" y="483535"/>
                  </a:cubicBezTo>
                  <a:cubicBezTo>
                    <a:pt x="232475" y="487768"/>
                    <a:pt x="194904" y="394635"/>
                    <a:pt x="166329" y="331135"/>
                  </a:cubicBezTo>
                  <a:cubicBezTo>
                    <a:pt x="137754" y="267635"/>
                    <a:pt x="89600" y="153864"/>
                    <a:pt x="64729" y="102535"/>
                  </a:cubicBezTo>
                  <a:cubicBezTo>
                    <a:pt x="39858" y="51206"/>
                    <a:pt x="-8296" y="-17586"/>
                    <a:pt x="1229" y="4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0401E086-B443-60C4-3693-3C5B03C9FACA}"/>
                </a:ext>
              </a:extLst>
            </p:cNvPr>
            <p:cNvSpPr/>
            <p:nvPr/>
          </p:nvSpPr>
          <p:spPr>
            <a:xfrm>
              <a:off x="1072007" y="9997082"/>
              <a:ext cx="302812" cy="160752"/>
            </a:xfrm>
            <a:custGeom>
              <a:avLst/>
              <a:gdLst>
                <a:gd name="connsiteX0" fmla="*/ 302768 w 302812"/>
                <a:gd name="connsiteY0" fmla="*/ 48618 h 160752"/>
                <a:gd name="connsiteX1" fmla="*/ 32893 w 302812"/>
                <a:gd name="connsiteY1" fmla="*/ 10518 h 160752"/>
                <a:gd name="connsiteX2" fmla="*/ 48768 w 302812"/>
                <a:gd name="connsiteY2" fmla="*/ 61318 h 160752"/>
                <a:gd name="connsiteX3" fmla="*/ 105918 w 302812"/>
                <a:gd name="connsiteY3" fmla="*/ 159743 h 160752"/>
                <a:gd name="connsiteX4" fmla="*/ 61468 w 302812"/>
                <a:gd name="connsiteY4" fmla="*/ 105768 h 160752"/>
                <a:gd name="connsiteX5" fmla="*/ 10668 w 302812"/>
                <a:gd name="connsiteY5" fmla="*/ 993 h 160752"/>
                <a:gd name="connsiteX6" fmla="*/ 302768 w 302812"/>
                <a:gd name="connsiteY6" fmla="*/ 48618 h 1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12" h="160752">
                  <a:moveTo>
                    <a:pt x="302768" y="48618"/>
                  </a:moveTo>
                  <a:cubicBezTo>
                    <a:pt x="306472" y="50205"/>
                    <a:pt x="75226" y="8401"/>
                    <a:pt x="32893" y="10518"/>
                  </a:cubicBezTo>
                  <a:cubicBezTo>
                    <a:pt x="-9440" y="12635"/>
                    <a:pt x="36597" y="36447"/>
                    <a:pt x="48768" y="61318"/>
                  </a:cubicBezTo>
                  <a:cubicBezTo>
                    <a:pt x="60939" y="86189"/>
                    <a:pt x="103801" y="152335"/>
                    <a:pt x="105918" y="159743"/>
                  </a:cubicBezTo>
                  <a:cubicBezTo>
                    <a:pt x="108035" y="167151"/>
                    <a:pt x="77343" y="132226"/>
                    <a:pt x="61468" y="105768"/>
                  </a:cubicBezTo>
                  <a:cubicBezTo>
                    <a:pt x="45593" y="79310"/>
                    <a:pt x="-26903" y="9989"/>
                    <a:pt x="10668" y="993"/>
                  </a:cubicBezTo>
                  <a:cubicBezTo>
                    <a:pt x="48239" y="-8003"/>
                    <a:pt x="299064" y="47031"/>
                    <a:pt x="302768" y="48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819A6639-823C-EFEE-7678-F59B913AD7D4}"/>
                </a:ext>
              </a:extLst>
            </p:cNvPr>
            <p:cNvSpPr/>
            <p:nvPr/>
          </p:nvSpPr>
          <p:spPr>
            <a:xfrm>
              <a:off x="1134264" y="10032492"/>
              <a:ext cx="399261" cy="256608"/>
            </a:xfrm>
            <a:custGeom>
              <a:avLst/>
              <a:gdLst>
                <a:gd name="connsiteX0" fmla="*/ 132561 w 399261"/>
                <a:gd name="connsiteY0" fmla="*/ 251333 h 256608"/>
                <a:gd name="connsiteX1" fmla="*/ 34136 w 399261"/>
                <a:gd name="connsiteY1" fmla="*/ 32258 h 256608"/>
                <a:gd name="connsiteX2" fmla="*/ 110336 w 399261"/>
                <a:gd name="connsiteY2" fmla="*/ 54483 h 256608"/>
                <a:gd name="connsiteX3" fmla="*/ 65886 w 399261"/>
                <a:gd name="connsiteY3" fmla="*/ 32258 h 256608"/>
                <a:gd name="connsiteX4" fmla="*/ 399261 w 399261"/>
                <a:gd name="connsiteY4" fmla="*/ 73533 h 256608"/>
                <a:gd name="connsiteX5" fmla="*/ 34136 w 399261"/>
                <a:gd name="connsiteY5" fmla="*/ 35433 h 256608"/>
                <a:gd name="connsiteX6" fmla="*/ 21436 w 399261"/>
                <a:gd name="connsiteY6" fmla="*/ 6858 h 256608"/>
                <a:gd name="connsiteX7" fmla="*/ 84936 w 399261"/>
                <a:gd name="connsiteY7" fmla="*/ 171958 h 256608"/>
                <a:gd name="connsiteX8" fmla="*/ 132561 w 399261"/>
                <a:gd name="connsiteY8" fmla="*/ 251333 h 25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261" h="256608">
                  <a:moveTo>
                    <a:pt x="132561" y="251333"/>
                  </a:moveTo>
                  <a:cubicBezTo>
                    <a:pt x="124094" y="228050"/>
                    <a:pt x="37840" y="65066"/>
                    <a:pt x="34136" y="32258"/>
                  </a:cubicBezTo>
                  <a:cubicBezTo>
                    <a:pt x="30432" y="-550"/>
                    <a:pt x="105044" y="54483"/>
                    <a:pt x="110336" y="54483"/>
                  </a:cubicBezTo>
                  <a:cubicBezTo>
                    <a:pt x="115628" y="54483"/>
                    <a:pt x="17732" y="29083"/>
                    <a:pt x="65886" y="32258"/>
                  </a:cubicBezTo>
                  <a:cubicBezTo>
                    <a:pt x="114040" y="35433"/>
                    <a:pt x="399261" y="73533"/>
                    <a:pt x="399261" y="73533"/>
                  </a:cubicBezTo>
                  <a:cubicBezTo>
                    <a:pt x="393969" y="74062"/>
                    <a:pt x="97107" y="46545"/>
                    <a:pt x="34136" y="35433"/>
                  </a:cubicBezTo>
                  <a:cubicBezTo>
                    <a:pt x="-28835" y="24321"/>
                    <a:pt x="12969" y="-15896"/>
                    <a:pt x="21436" y="6858"/>
                  </a:cubicBezTo>
                  <a:cubicBezTo>
                    <a:pt x="29903" y="29612"/>
                    <a:pt x="64828" y="128037"/>
                    <a:pt x="84936" y="171958"/>
                  </a:cubicBezTo>
                  <a:cubicBezTo>
                    <a:pt x="105044" y="215879"/>
                    <a:pt x="141028" y="274616"/>
                    <a:pt x="132561" y="251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D2FDF563-F721-4164-A7A8-329D5F920B74}"/>
                </a:ext>
              </a:extLst>
            </p:cNvPr>
            <p:cNvSpPr/>
            <p:nvPr/>
          </p:nvSpPr>
          <p:spPr>
            <a:xfrm>
              <a:off x="1247775" y="10455275"/>
              <a:ext cx="1986606" cy="278011"/>
            </a:xfrm>
            <a:custGeom>
              <a:avLst/>
              <a:gdLst>
                <a:gd name="connsiteX0" fmla="*/ 0 w 1986606"/>
                <a:gd name="connsiteY0" fmla="*/ 0 h 278011"/>
                <a:gd name="connsiteX1" fmla="*/ 701675 w 1986606"/>
                <a:gd name="connsiteY1" fmla="*/ 104775 h 278011"/>
                <a:gd name="connsiteX2" fmla="*/ 1060450 w 1986606"/>
                <a:gd name="connsiteY2" fmla="*/ 161925 h 278011"/>
                <a:gd name="connsiteX3" fmla="*/ 1066800 w 1986606"/>
                <a:gd name="connsiteY3" fmla="*/ 146050 h 278011"/>
                <a:gd name="connsiteX4" fmla="*/ 1857375 w 1986606"/>
                <a:gd name="connsiteY4" fmla="*/ 263525 h 278011"/>
                <a:gd name="connsiteX5" fmla="*/ 1943100 w 1986606"/>
                <a:gd name="connsiteY5" fmla="*/ 266700 h 278011"/>
                <a:gd name="connsiteX6" fmla="*/ 1419225 w 1986606"/>
                <a:gd name="connsiteY6" fmla="*/ 177800 h 278011"/>
                <a:gd name="connsiteX7" fmla="*/ 606425 w 1986606"/>
                <a:gd name="connsiteY7" fmla="*/ 41275 h 278011"/>
                <a:gd name="connsiteX8" fmla="*/ 1190625 w 1986606"/>
                <a:gd name="connsiteY8" fmla="*/ 158750 h 278011"/>
                <a:gd name="connsiteX9" fmla="*/ 257175 w 1986606"/>
                <a:gd name="connsiteY9" fmla="*/ 3175 h 278011"/>
                <a:gd name="connsiteX10" fmla="*/ 444500 w 1986606"/>
                <a:gd name="connsiteY10" fmla="*/ 57150 h 278011"/>
                <a:gd name="connsiteX11" fmla="*/ 0 w 1986606"/>
                <a:gd name="connsiteY11" fmla="*/ 0 h 2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6606" h="278011">
                  <a:moveTo>
                    <a:pt x="0" y="0"/>
                  </a:moveTo>
                  <a:lnTo>
                    <a:pt x="701675" y="104775"/>
                  </a:lnTo>
                  <a:lnTo>
                    <a:pt x="1060450" y="161925"/>
                  </a:lnTo>
                  <a:cubicBezTo>
                    <a:pt x="1121304" y="168804"/>
                    <a:pt x="933979" y="129117"/>
                    <a:pt x="1066800" y="146050"/>
                  </a:cubicBezTo>
                  <a:cubicBezTo>
                    <a:pt x="1199621" y="162983"/>
                    <a:pt x="1711325" y="243417"/>
                    <a:pt x="1857375" y="263525"/>
                  </a:cubicBezTo>
                  <a:cubicBezTo>
                    <a:pt x="2003425" y="283633"/>
                    <a:pt x="2016125" y="280987"/>
                    <a:pt x="1943100" y="266700"/>
                  </a:cubicBezTo>
                  <a:cubicBezTo>
                    <a:pt x="1870075" y="252413"/>
                    <a:pt x="1419225" y="177800"/>
                    <a:pt x="1419225" y="177800"/>
                  </a:cubicBezTo>
                  <a:lnTo>
                    <a:pt x="606425" y="41275"/>
                  </a:lnTo>
                  <a:cubicBezTo>
                    <a:pt x="568325" y="38100"/>
                    <a:pt x="1248833" y="165100"/>
                    <a:pt x="1190625" y="158750"/>
                  </a:cubicBezTo>
                  <a:cubicBezTo>
                    <a:pt x="1132417" y="152400"/>
                    <a:pt x="381529" y="20108"/>
                    <a:pt x="257175" y="3175"/>
                  </a:cubicBezTo>
                  <a:cubicBezTo>
                    <a:pt x="132821" y="-13758"/>
                    <a:pt x="484717" y="57679"/>
                    <a:pt x="444500" y="57150"/>
                  </a:cubicBezTo>
                  <a:cubicBezTo>
                    <a:pt x="404283" y="56621"/>
                    <a:pt x="210079" y="2831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5DB4B6DD-A6C9-FA01-2CD5-3B812E42492D}"/>
                </a:ext>
              </a:extLst>
            </p:cNvPr>
            <p:cNvSpPr/>
            <p:nvPr/>
          </p:nvSpPr>
          <p:spPr>
            <a:xfrm>
              <a:off x="1276324" y="10403955"/>
              <a:ext cx="607403" cy="122402"/>
            </a:xfrm>
            <a:custGeom>
              <a:avLst/>
              <a:gdLst>
                <a:gd name="connsiteX0" fmla="*/ 26 w 607403"/>
                <a:gd name="connsiteY0" fmla="*/ 19570 h 122402"/>
                <a:gd name="connsiteX1" fmla="*/ 298476 w 607403"/>
                <a:gd name="connsiteY1" fmla="*/ 70370 h 122402"/>
                <a:gd name="connsiteX2" fmla="*/ 114326 w 607403"/>
                <a:gd name="connsiteY2" fmla="*/ 520 h 122402"/>
                <a:gd name="connsiteX3" fmla="*/ 606451 w 607403"/>
                <a:gd name="connsiteY3" fmla="*/ 114820 h 122402"/>
                <a:gd name="connsiteX4" fmla="*/ 241326 w 607403"/>
                <a:gd name="connsiteY4" fmla="*/ 111645 h 122402"/>
                <a:gd name="connsiteX5" fmla="*/ 317526 w 607403"/>
                <a:gd name="connsiteY5" fmla="*/ 111645 h 122402"/>
                <a:gd name="connsiteX6" fmla="*/ 26 w 607403"/>
                <a:gd name="connsiteY6" fmla="*/ 19570 h 12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403" h="122402">
                  <a:moveTo>
                    <a:pt x="26" y="19570"/>
                  </a:moveTo>
                  <a:cubicBezTo>
                    <a:pt x="-3149" y="12691"/>
                    <a:pt x="279426" y="73545"/>
                    <a:pt x="298476" y="70370"/>
                  </a:cubicBezTo>
                  <a:cubicBezTo>
                    <a:pt x="317526" y="67195"/>
                    <a:pt x="62997" y="-6888"/>
                    <a:pt x="114326" y="520"/>
                  </a:cubicBezTo>
                  <a:cubicBezTo>
                    <a:pt x="165655" y="7928"/>
                    <a:pt x="585284" y="96299"/>
                    <a:pt x="606451" y="114820"/>
                  </a:cubicBezTo>
                  <a:cubicBezTo>
                    <a:pt x="627618" y="133341"/>
                    <a:pt x="289480" y="112174"/>
                    <a:pt x="241326" y="111645"/>
                  </a:cubicBezTo>
                  <a:cubicBezTo>
                    <a:pt x="193172" y="111116"/>
                    <a:pt x="352980" y="122228"/>
                    <a:pt x="317526" y="111645"/>
                  </a:cubicBezTo>
                  <a:cubicBezTo>
                    <a:pt x="282072" y="101062"/>
                    <a:pt x="3201" y="26449"/>
                    <a:pt x="26" y="19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EF0B6C7A-E208-4559-F4A6-A7CC848EBCD6}"/>
                </a:ext>
              </a:extLst>
            </p:cNvPr>
            <p:cNvSpPr/>
            <p:nvPr/>
          </p:nvSpPr>
          <p:spPr>
            <a:xfrm>
              <a:off x="3132371" y="10293254"/>
              <a:ext cx="346103" cy="33192"/>
            </a:xfrm>
            <a:custGeom>
              <a:avLst/>
              <a:gdLst>
                <a:gd name="connsiteX0" fmla="*/ 1354 w 346103"/>
                <a:gd name="connsiteY0" fmla="*/ 96 h 33192"/>
                <a:gd name="connsiteX1" fmla="*/ 337904 w 346103"/>
                <a:gd name="connsiteY1" fmla="*/ 22321 h 33192"/>
                <a:gd name="connsiteX2" fmla="*/ 223604 w 346103"/>
                <a:gd name="connsiteY2" fmla="*/ 31846 h 33192"/>
                <a:gd name="connsiteX3" fmla="*/ 1354 w 346103"/>
                <a:gd name="connsiteY3" fmla="*/ 96 h 3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03" h="33192">
                  <a:moveTo>
                    <a:pt x="1354" y="96"/>
                  </a:moveTo>
                  <a:cubicBezTo>
                    <a:pt x="20404" y="-1491"/>
                    <a:pt x="300862" y="17029"/>
                    <a:pt x="337904" y="22321"/>
                  </a:cubicBezTo>
                  <a:cubicBezTo>
                    <a:pt x="374946" y="27613"/>
                    <a:pt x="277579" y="36609"/>
                    <a:pt x="223604" y="31846"/>
                  </a:cubicBezTo>
                  <a:cubicBezTo>
                    <a:pt x="169629" y="27083"/>
                    <a:pt x="-17696" y="1683"/>
                    <a:pt x="1354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D37FF9A8-91F1-4CEA-E66F-03C523E7105E}"/>
                </a:ext>
              </a:extLst>
            </p:cNvPr>
            <p:cNvSpPr/>
            <p:nvPr/>
          </p:nvSpPr>
          <p:spPr>
            <a:xfrm>
              <a:off x="3096328" y="10674205"/>
              <a:ext cx="383802" cy="102013"/>
            </a:xfrm>
            <a:custGeom>
              <a:avLst/>
              <a:gdLst>
                <a:gd name="connsiteX0" fmla="*/ 2472 w 383802"/>
                <a:gd name="connsiteY0" fmla="*/ 63645 h 102013"/>
                <a:gd name="connsiteX1" fmla="*/ 370772 w 383802"/>
                <a:gd name="connsiteY1" fmla="*/ 101745 h 102013"/>
                <a:gd name="connsiteX2" fmla="*/ 278697 w 383802"/>
                <a:gd name="connsiteY2" fmla="*/ 76345 h 102013"/>
                <a:gd name="connsiteX3" fmla="*/ 62797 w 383802"/>
                <a:gd name="connsiteY3" fmla="*/ 145 h 102013"/>
                <a:gd name="connsiteX4" fmla="*/ 202497 w 383802"/>
                <a:gd name="connsiteY4" fmla="*/ 57295 h 102013"/>
                <a:gd name="connsiteX5" fmla="*/ 2472 w 383802"/>
                <a:gd name="connsiteY5" fmla="*/ 63645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802" h="102013">
                  <a:moveTo>
                    <a:pt x="2472" y="63645"/>
                  </a:moveTo>
                  <a:cubicBezTo>
                    <a:pt x="30518" y="71053"/>
                    <a:pt x="324735" y="99628"/>
                    <a:pt x="370772" y="101745"/>
                  </a:cubicBezTo>
                  <a:cubicBezTo>
                    <a:pt x="416809" y="103862"/>
                    <a:pt x="330026" y="93278"/>
                    <a:pt x="278697" y="76345"/>
                  </a:cubicBezTo>
                  <a:cubicBezTo>
                    <a:pt x="227368" y="59412"/>
                    <a:pt x="75497" y="3320"/>
                    <a:pt x="62797" y="145"/>
                  </a:cubicBezTo>
                  <a:cubicBezTo>
                    <a:pt x="50097" y="-3030"/>
                    <a:pt x="210964" y="46712"/>
                    <a:pt x="202497" y="57295"/>
                  </a:cubicBezTo>
                  <a:cubicBezTo>
                    <a:pt x="194030" y="67878"/>
                    <a:pt x="-25574" y="56237"/>
                    <a:pt x="2472" y="63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58A47EBB-DBB6-E3AD-DDC5-3DA85F29945C}"/>
                </a:ext>
              </a:extLst>
            </p:cNvPr>
            <p:cNvSpPr/>
            <p:nvPr/>
          </p:nvSpPr>
          <p:spPr>
            <a:xfrm>
              <a:off x="3412820" y="10292993"/>
              <a:ext cx="63847" cy="477493"/>
            </a:xfrm>
            <a:custGeom>
              <a:avLst/>
              <a:gdLst>
                <a:gd name="connsiteX0" fmla="*/ 63805 w 63847"/>
                <a:gd name="connsiteY0" fmla="*/ 357 h 477493"/>
                <a:gd name="connsiteX1" fmla="*/ 28880 w 63847"/>
                <a:gd name="connsiteY1" fmla="*/ 260707 h 477493"/>
                <a:gd name="connsiteX2" fmla="*/ 13005 w 63847"/>
                <a:gd name="connsiteY2" fmla="*/ 140057 h 477493"/>
                <a:gd name="connsiteX3" fmla="*/ 305 w 63847"/>
                <a:gd name="connsiteY3" fmla="*/ 473432 h 477493"/>
                <a:gd name="connsiteX4" fmla="*/ 6655 w 63847"/>
                <a:gd name="connsiteY4" fmla="*/ 317857 h 477493"/>
                <a:gd name="connsiteX5" fmla="*/ 35230 w 63847"/>
                <a:gd name="connsiteY5" fmla="*/ 206732 h 477493"/>
                <a:gd name="connsiteX6" fmla="*/ 63805 w 63847"/>
                <a:gd name="connsiteY6" fmla="*/ 357 h 47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47" h="477493">
                  <a:moveTo>
                    <a:pt x="63805" y="357"/>
                  </a:moveTo>
                  <a:cubicBezTo>
                    <a:pt x="62747" y="9353"/>
                    <a:pt x="37347" y="237424"/>
                    <a:pt x="28880" y="260707"/>
                  </a:cubicBezTo>
                  <a:cubicBezTo>
                    <a:pt x="20413" y="283990"/>
                    <a:pt x="17767" y="104603"/>
                    <a:pt x="13005" y="140057"/>
                  </a:cubicBezTo>
                  <a:cubicBezTo>
                    <a:pt x="8243" y="175511"/>
                    <a:pt x="1363" y="443799"/>
                    <a:pt x="305" y="473432"/>
                  </a:cubicBezTo>
                  <a:cubicBezTo>
                    <a:pt x="-753" y="503065"/>
                    <a:pt x="834" y="362307"/>
                    <a:pt x="6655" y="317857"/>
                  </a:cubicBezTo>
                  <a:cubicBezTo>
                    <a:pt x="12476" y="273407"/>
                    <a:pt x="24647" y="258590"/>
                    <a:pt x="35230" y="206732"/>
                  </a:cubicBezTo>
                  <a:cubicBezTo>
                    <a:pt x="45813" y="154874"/>
                    <a:pt x="64863" y="-8639"/>
                    <a:pt x="63805" y="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ED04E271-F919-BDF5-9E81-AE96DB03D398}"/>
                </a:ext>
              </a:extLst>
            </p:cNvPr>
            <p:cNvSpPr/>
            <p:nvPr/>
          </p:nvSpPr>
          <p:spPr>
            <a:xfrm>
              <a:off x="3441486" y="10321736"/>
              <a:ext cx="67315" cy="450240"/>
            </a:xfrm>
            <a:custGeom>
              <a:avLst/>
              <a:gdLst>
                <a:gd name="connsiteX0" fmla="*/ 54189 w 67315"/>
                <a:gd name="connsiteY0" fmla="*/ 189 h 450240"/>
                <a:gd name="connsiteX1" fmla="*/ 19264 w 67315"/>
                <a:gd name="connsiteY1" fmla="*/ 225614 h 450240"/>
                <a:gd name="connsiteX2" fmla="*/ 214 w 67315"/>
                <a:gd name="connsiteY2" fmla="*/ 441514 h 450240"/>
                <a:gd name="connsiteX3" fmla="*/ 12914 w 67315"/>
                <a:gd name="connsiteY3" fmla="*/ 374839 h 450240"/>
                <a:gd name="connsiteX4" fmla="*/ 66889 w 67315"/>
                <a:gd name="connsiteY4" fmla="*/ 73214 h 450240"/>
                <a:gd name="connsiteX5" fmla="*/ 38314 w 67315"/>
                <a:gd name="connsiteY5" fmla="*/ 184339 h 450240"/>
                <a:gd name="connsiteX6" fmla="*/ 54189 w 67315"/>
                <a:gd name="connsiteY6" fmla="*/ 189 h 4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15" h="450240">
                  <a:moveTo>
                    <a:pt x="54189" y="189"/>
                  </a:moveTo>
                  <a:cubicBezTo>
                    <a:pt x="51014" y="7068"/>
                    <a:pt x="28260" y="152060"/>
                    <a:pt x="19264" y="225614"/>
                  </a:cubicBezTo>
                  <a:cubicBezTo>
                    <a:pt x="10268" y="299168"/>
                    <a:pt x="1272" y="416643"/>
                    <a:pt x="214" y="441514"/>
                  </a:cubicBezTo>
                  <a:cubicBezTo>
                    <a:pt x="-844" y="466385"/>
                    <a:pt x="1802" y="436222"/>
                    <a:pt x="12914" y="374839"/>
                  </a:cubicBezTo>
                  <a:cubicBezTo>
                    <a:pt x="24026" y="313456"/>
                    <a:pt x="62656" y="104964"/>
                    <a:pt x="66889" y="73214"/>
                  </a:cubicBezTo>
                  <a:cubicBezTo>
                    <a:pt x="71122" y="41464"/>
                    <a:pt x="42547" y="192806"/>
                    <a:pt x="38314" y="184339"/>
                  </a:cubicBezTo>
                  <a:cubicBezTo>
                    <a:pt x="34081" y="175872"/>
                    <a:pt x="57364" y="-6690"/>
                    <a:pt x="54189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425E64D8-3F83-20F7-96C7-A6985AFCEEE1}"/>
                </a:ext>
              </a:extLst>
            </p:cNvPr>
            <p:cNvSpPr/>
            <p:nvPr/>
          </p:nvSpPr>
          <p:spPr>
            <a:xfrm>
              <a:off x="3428689" y="10451106"/>
              <a:ext cx="762959" cy="334369"/>
            </a:xfrm>
            <a:custGeom>
              <a:avLst/>
              <a:gdLst>
                <a:gd name="connsiteX0" fmla="*/ 759136 w 762959"/>
                <a:gd name="connsiteY0" fmla="*/ 994 h 334369"/>
                <a:gd name="connsiteX1" fmla="*/ 143186 w 762959"/>
                <a:gd name="connsiteY1" fmla="*/ 258169 h 334369"/>
                <a:gd name="connsiteX2" fmla="*/ 527361 w 762959"/>
                <a:gd name="connsiteY2" fmla="*/ 61319 h 334369"/>
                <a:gd name="connsiteX3" fmla="*/ 311 w 762959"/>
                <a:gd name="connsiteY3" fmla="*/ 334369 h 334369"/>
                <a:gd name="connsiteX4" fmla="*/ 616261 w 762959"/>
                <a:gd name="connsiteY4" fmla="*/ 96244 h 334369"/>
                <a:gd name="connsiteX5" fmla="*/ 413061 w 762959"/>
                <a:gd name="connsiteY5" fmla="*/ 166094 h 334369"/>
                <a:gd name="connsiteX6" fmla="*/ 759136 w 762959"/>
                <a:gd name="connsiteY6" fmla="*/ 994 h 3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959" h="334369">
                  <a:moveTo>
                    <a:pt x="759136" y="994"/>
                  </a:moveTo>
                  <a:cubicBezTo>
                    <a:pt x="714157" y="16340"/>
                    <a:pt x="181815" y="248115"/>
                    <a:pt x="143186" y="258169"/>
                  </a:cubicBezTo>
                  <a:cubicBezTo>
                    <a:pt x="104557" y="268223"/>
                    <a:pt x="551173" y="48619"/>
                    <a:pt x="527361" y="61319"/>
                  </a:cubicBezTo>
                  <a:cubicBezTo>
                    <a:pt x="503548" y="74019"/>
                    <a:pt x="-14506" y="328548"/>
                    <a:pt x="311" y="334369"/>
                  </a:cubicBezTo>
                  <a:lnTo>
                    <a:pt x="616261" y="96244"/>
                  </a:lnTo>
                  <a:cubicBezTo>
                    <a:pt x="685053" y="68198"/>
                    <a:pt x="388190" y="179323"/>
                    <a:pt x="413061" y="166094"/>
                  </a:cubicBezTo>
                  <a:cubicBezTo>
                    <a:pt x="437932" y="152865"/>
                    <a:pt x="804115" y="-14352"/>
                    <a:pt x="759136" y="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40612480-D73C-8F0B-FF56-58AC475B7E33}"/>
                </a:ext>
              </a:extLst>
            </p:cNvPr>
            <p:cNvSpPr/>
            <p:nvPr/>
          </p:nvSpPr>
          <p:spPr>
            <a:xfrm>
              <a:off x="3476598" y="10087868"/>
              <a:ext cx="158537" cy="262635"/>
            </a:xfrm>
            <a:custGeom>
              <a:avLst/>
              <a:gdLst>
                <a:gd name="connsiteX0" fmla="*/ 27 w 158537"/>
                <a:gd name="connsiteY0" fmla="*/ 262632 h 262635"/>
                <a:gd name="connsiteX1" fmla="*/ 92102 w 158537"/>
                <a:gd name="connsiteY1" fmla="*/ 37207 h 262635"/>
                <a:gd name="connsiteX2" fmla="*/ 152427 w 158537"/>
                <a:gd name="connsiteY2" fmla="*/ 18157 h 262635"/>
                <a:gd name="connsiteX3" fmla="*/ 146077 w 158537"/>
                <a:gd name="connsiteY3" fmla="*/ 11807 h 262635"/>
                <a:gd name="connsiteX4" fmla="*/ 60352 w 158537"/>
                <a:gd name="connsiteY4" fmla="*/ 186432 h 262635"/>
                <a:gd name="connsiteX5" fmla="*/ 101627 w 158537"/>
                <a:gd name="connsiteY5" fmla="*/ 43557 h 262635"/>
                <a:gd name="connsiteX6" fmla="*/ 27 w 158537"/>
                <a:gd name="connsiteY6" fmla="*/ 262632 h 26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7" h="262635">
                  <a:moveTo>
                    <a:pt x="27" y="262632"/>
                  </a:moveTo>
                  <a:cubicBezTo>
                    <a:pt x="-1561" y="261574"/>
                    <a:pt x="66702" y="77953"/>
                    <a:pt x="92102" y="37207"/>
                  </a:cubicBezTo>
                  <a:cubicBezTo>
                    <a:pt x="117502" y="-3539"/>
                    <a:pt x="152427" y="18157"/>
                    <a:pt x="152427" y="18157"/>
                  </a:cubicBezTo>
                  <a:cubicBezTo>
                    <a:pt x="161423" y="13924"/>
                    <a:pt x="161423" y="-16239"/>
                    <a:pt x="146077" y="11807"/>
                  </a:cubicBezTo>
                  <a:cubicBezTo>
                    <a:pt x="130731" y="39853"/>
                    <a:pt x="67760" y="181140"/>
                    <a:pt x="60352" y="186432"/>
                  </a:cubicBezTo>
                  <a:cubicBezTo>
                    <a:pt x="52944" y="191724"/>
                    <a:pt x="110094" y="35090"/>
                    <a:pt x="101627" y="43557"/>
                  </a:cubicBezTo>
                  <a:cubicBezTo>
                    <a:pt x="93160" y="52024"/>
                    <a:pt x="1615" y="263690"/>
                    <a:pt x="27" y="262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03243A99-05C9-A41E-D6E5-55C1EE6D164B}"/>
                </a:ext>
              </a:extLst>
            </p:cNvPr>
            <p:cNvSpPr/>
            <p:nvPr/>
          </p:nvSpPr>
          <p:spPr>
            <a:xfrm>
              <a:off x="3640736" y="9831695"/>
              <a:ext cx="708965" cy="300310"/>
            </a:xfrm>
            <a:custGeom>
              <a:avLst/>
              <a:gdLst>
                <a:gd name="connsiteX0" fmla="*/ 10514 w 708965"/>
                <a:gd name="connsiteY0" fmla="*/ 296555 h 300310"/>
                <a:gd name="connsiteX1" fmla="*/ 505814 w 708965"/>
                <a:gd name="connsiteY1" fmla="*/ 102880 h 300310"/>
                <a:gd name="connsiteX2" fmla="*/ 702664 w 708965"/>
                <a:gd name="connsiteY2" fmla="*/ 1280 h 300310"/>
                <a:gd name="connsiteX3" fmla="*/ 296264 w 708965"/>
                <a:gd name="connsiteY3" fmla="*/ 169555 h 300310"/>
                <a:gd name="connsiteX4" fmla="*/ 391514 w 708965"/>
                <a:gd name="connsiteY4" fmla="*/ 144155 h 300310"/>
                <a:gd name="connsiteX5" fmla="*/ 54964 w 708965"/>
                <a:gd name="connsiteY5" fmla="*/ 242580 h 300310"/>
                <a:gd name="connsiteX6" fmla="*/ 191489 w 708965"/>
                <a:gd name="connsiteY6" fmla="*/ 198130 h 300310"/>
                <a:gd name="connsiteX7" fmla="*/ 166089 w 708965"/>
                <a:gd name="connsiteY7" fmla="*/ 229880 h 300310"/>
                <a:gd name="connsiteX8" fmla="*/ 10514 w 708965"/>
                <a:gd name="connsiteY8" fmla="*/ 296555 h 3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965" h="300310">
                  <a:moveTo>
                    <a:pt x="10514" y="296555"/>
                  </a:moveTo>
                  <a:cubicBezTo>
                    <a:pt x="67135" y="275388"/>
                    <a:pt x="390456" y="152092"/>
                    <a:pt x="505814" y="102880"/>
                  </a:cubicBezTo>
                  <a:cubicBezTo>
                    <a:pt x="621172" y="53667"/>
                    <a:pt x="737589" y="-9833"/>
                    <a:pt x="702664" y="1280"/>
                  </a:cubicBezTo>
                  <a:cubicBezTo>
                    <a:pt x="667739" y="12392"/>
                    <a:pt x="348122" y="145743"/>
                    <a:pt x="296264" y="169555"/>
                  </a:cubicBezTo>
                  <a:cubicBezTo>
                    <a:pt x="244406" y="193367"/>
                    <a:pt x="431731" y="131984"/>
                    <a:pt x="391514" y="144155"/>
                  </a:cubicBezTo>
                  <a:cubicBezTo>
                    <a:pt x="351297" y="156326"/>
                    <a:pt x="88301" y="233584"/>
                    <a:pt x="54964" y="242580"/>
                  </a:cubicBezTo>
                  <a:cubicBezTo>
                    <a:pt x="21627" y="251576"/>
                    <a:pt x="172968" y="200247"/>
                    <a:pt x="191489" y="198130"/>
                  </a:cubicBezTo>
                  <a:cubicBezTo>
                    <a:pt x="210010" y="196013"/>
                    <a:pt x="188843" y="216651"/>
                    <a:pt x="166089" y="229880"/>
                  </a:cubicBezTo>
                  <a:cubicBezTo>
                    <a:pt x="143335" y="243109"/>
                    <a:pt x="-46107" y="317722"/>
                    <a:pt x="10514" y="296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5EF78FA2-F005-1D68-3283-AF1D7F4C5FBC}"/>
                </a:ext>
              </a:extLst>
            </p:cNvPr>
            <p:cNvSpPr/>
            <p:nvPr/>
          </p:nvSpPr>
          <p:spPr>
            <a:xfrm>
              <a:off x="4121150" y="9809792"/>
              <a:ext cx="251625" cy="656695"/>
            </a:xfrm>
            <a:custGeom>
              <a:avLst/>
              <a:gdLst>
                <a:gd name="connsiteX0" fmla="*/ 0 w 251625"/>
                <a:gd name="connsiteY0" fmla="*/ 115258 h 656695"/>
                <a:gd name="connsiteX1" fmla="*/ 196850 w 251625"/>
                <a:gd name="connsiteY1" fmla="*/ 958 h 656695"/>
                <a:gd name="connsiteX2" fmla="*/ 212725 w 251625"/>
                <a:gd name="connsiteY2" fmla="*/ 58108 h 656695"/>
                <a:gd name="connsiteX3" fmla="*/ 222250 w 251625"/>
                <a:gd name="connsiteY3" fmla="*/ 13658 h 656695"/>
                <a:gd name="connsiteX4" fmla="*/ 222250 w 251625"/>
                <a:gd name="connsiteY4" fmla="*/ 124783 h 656695"/>
                <a:gd name="connsiteX5" fmla="*/ 190500 w 251625"/>
                <a:gd name="connsiteY5" fmla="*/ 226383 h 656695"/>
                <a:gd name="connsiteX6" fmla="*/ 203200 w 251625"/>
                <a:gd name="connsiteY6" fmla="*/ 185108 h 656695"/>
                <a:gd name="connsiteX7" fmla="*/ 104775 w 251625"/>
                <a:gd name="connsiteY7" fmla="*/ 464508 h 656695"/>
                <a:gd name="connsiteX8" fmla="*/ 60325 w 251625"/>
                <a:gd name="connsiteY8" fmla="*/ 651833 h 656695"/>
                <a:gd name="connsiteX9" fmla="*/ 66675 w 251625"/>
                <a:gd name="connsiteY9" fmla="*/ 566108 h 656695"/>
                <a:gd name="connsiteX10" fmla="*/ 168275 w 251625"/>
                <a:gd name="connsiteY10" fmla="*/ 197808 h 656695"/>
                <a:gd name="connsiteX11" fmla="*/ 177800 w 251625"/>
                <a:gd name="connsiteY11" fmla="*/ 156533 h 656695"/>
                <a:gd name="connsiteX12" fmla="*/ 174625 w 251625"/>
                <a:gd name="connsiteY12" fmla="*/ 229558 h 656695"/>
                <a:gd name="connsiteX13" fmla="*/ 228600 w 251625"/>
                <a:gd name="connsiteY13" fmla="*/ 54933 h 656695"/>
                <a:gd name="connsiteX14" fmla="*/ 241300 w 251625"/>
                <a:gd name="connsiteY14" fmla="*/ 16833 h 656695"/>
                <a:gd name="connsiteX15" fmla="*/ 79375 w 251625"/>
                <a:gd name="connsiteY15" fmla="*/ 61283 h 656695"/>
                <a:gd name="connsiteX16" fmla="*/ 101600 w 251625"/>
                <a:gd name="connsiteY16" fmla="*/ 45408 h 656695"/>
                <a:gd name="connsiteX17" fmla="*/ 0 w 251625"/>
                <a:gd name="connsiteY17" fmla="*/ 115258 h 6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1625" h="656695">
                  <a:moveTo>
                    <a:pt x="0" y="115258"/>
                  </a:moveTo>
                  <a:cubicBezTo>
                    <a:pt x="80698" y="62870"/>
                    <a:pt x="161396" y="10483"/>
                    <a:pt x="196850" y="958"/>
                  </a:cubicBezTo>
                  <a:cubicBezTo>
                    <a:pt x="232304" y="-8567"/>
                    <a:pt x="208492" y="55991"/>
                    <a:pt x="212725" y="58108"/>
                  </a:cubicBezTo>
                  <a:cubicBezTo>
                    <a:pt x="216958" y="60225"/>
                    <a:pt x="220663" y="2546"/>
                    <a:pt x="222250" y="13658"/>
                  </a:cubicBezTo>
                  <a:cubicBezTo>
                    <a:pt x="223837" y="24770"/>
                    <a:pt x="227542" y="89329"/>
                    <a:pt x="222250" y="124783"/>
                  </a:cubicBezTo>
                  <a:cubicBezTo>
                    <a:pt x="216958" y="160237"/>
                    <a:pt x="193675" y="216329"/>
                    <a:pt x="190500" y="226383"/>
                  </a:cubicBezTo>
                  <a:cubicBezTo>
                    <a:pt x="187325" y="236437"/>
                    <a:pt x="217487" y="145421"/>
                    <a:pt x="203200" y="185108"/>
                  </a:cubicBezTo>
                  <a:cubicBezTo>
                    <a:pt x="188913" y="224795"/>
                    <a:pt x="128588" y="386720"/>
                    <a:pt x="104775" y="464508"/>
                  </a:cubicBezTo>
                  <a:cubicBezTo>
                    <a:pt x="80962" y="542296"/>
                    <a:pt x="66675" y="634900"/>
                    <a:pt x="60325" y="651833"/>
                  </a:cubicBezTo>
                  <a:cubicBezTo>
                    <a:pt x="53975" y="668766"/>
                    <a:pt x="48683" y="641779"/>
                    <a:pt x="66675" y="566108"/>
                  </a:cubicBezTo>
                  <a:cubicBezTo>
                    <a:pt x="84667" y="490437"/>
                    <a:pt x="149754" y="266070"/>
                    <a:pt x="168275" y="197808"/>
                  </a:cubicBezTo>
                  <a:cubicBezTo>
                    <a:pt x="186796" y="129546"/>
                    <a:pt x="176742" y="151242"/>
                    <a:pt x="177800" y="156533"/>
                  </a:cubicBezTo>
                  <a:cubicBezTo>
                    <a:pt x="178858" y="161824"/>
                    <a:pt x="166158" y="246491"/>
                    <a:pt x="174625" y="229558"/>
                  </a:cubicBezTo>
                  <a:cubicBezTo>
                    <a:pt x="183092" y="212625"/>
                    <a:pt x="217488" y="90387"/>
                    <a:pt x="228600" y="54933"/>
                  </a:cubicBezTo>
                  <a:cubicBezTo>
                    <a:pt x="239713" y="19479"/>
                    <a:pt x="266171" y="15775"/>
                    <a:pt x="241300" y="16833"/>
                  </a:cubicBezTo>
                  <a:cubicBezTo>
                    <a:pt x="216429" y="17891"/>
                    <a:pt x="102658" y="56520"/>
                    <a:pt x="79375" y="61283"/>
                  </a:cubicBezTo>
                  <a:cubicBezTo>
                    <a:pt x="56092" y="66045"/>
                    <a:pt x="101600" y="45408"/>
                    <a:pt x="101600" y="45408"/>
                  </a:cubicBezTo>
                  <a:lnTo>
                    <a:pt x="0" y="1152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B5AF9BA4-B215-94E5-3AED-2B856E1345A5}"/>
                </a:ext>
              </a:extLst>
            </p:cNvPr>
            <p:cNvSpPr/>
            <p:nvPr/>
          </p:nvSpPr>
          <p:spPr>
            <a:xfrm>
              <a:off x="3947230" y="9613891"/>
              <a:ext cx="391305" cy="251041"/>
            </a:xfrm>
            <a:custGeom>
              <a:avLst/>
              <a:gdLst>
                <a:gd name="connsiteX0" fmla="*/ 2470 w 391305"/>
                <a:gd name="connsiteY0" fmla="*/ 95259 h 251041"/>
                <a:gd name="connsiteX1" fmla="*/ 323145 w 391305"/>
                <a:gd name="connsiteY1" fmla="*/ 9 h 251041"/>
                <a:gd name="connsiteX2" fmla="*/ 380295 w 391305"/>
                <a:gd name="connsiteY2" fmla="*/ 101609 h 251041"/>
                <a:gd name="connsiteX3" fmla="*/ 354895 w 391305"/>
                <a:gd name="connsiteY3" fmla="*/ 60334 h 251041"/>
                <a:gd name="connsiteX4" fmla="*/ 389820 w 391305"/>
                <a:gd name="connsiteY4" fmla="*/ 142884 h 251041"/>
                <a:gd name="connsiteX5" fmla="*/ 383470 w 391305"/>
                <a:gd name="connsiteY5" fmla="*/ 241309 h 251041"/>
                <a:gd name="connsiteX6" fmla="*/ 370770 w 391305"/>
                <a:gd name="connsiteY6" fmla="*/ 107959 h 251041"/>
                <a:gd name="connsiteX7" fmla="*/ 351720 w 391305"/>
                <a:gd name="connsiteY7" fmla="*/ 22234 h 251041"/>
                <a:gd name="connsiteX8" fmla="*/ 161220 w 391305"/>
                <a:gd name="connsiteY8" fmla="*/ 60334 h 251041"/>
                <a:gd name="connsiteX9" fmla="*/ 167570 w 391305"/>
                <a:gd name="connsiteY9" fmla="*/ 127009 h 251041"/>
                <a:gd name="connsiteX10" fmla="*/ 100895 w 391305"/>
                <a:gd name="connsiteY10" fmla="*/ 250834 h 251041"/>
                <a:gd name="connsiteX11" fmla="*/ 173920 w 391305"/>
                <a:gd name="connsiteY11" fmla="*/ 95259 h 251041"/>
                <a:gd name="connsiteX12" fmla="*/ 313620 w 391305"/>
                <a:gd name="connsiteY12" fmla="*/ 44459 h 251041"/>
                <a:gd name="connsiteX13" fmla="*/ 180270 w 391305"/>
                <a:gd name="connsiteY13" fmla="*/ 57159 h 251041"/>
                <a:gd name="connsiteX14" fmla="*/ 2470 w 391305"/>
                <a:gd name="connsiteY14" fmla="*/ 95259 h 25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305" h="251041">
                  <a:moveTo>
                    <a:pt x="2470" y="95259"/>
                  </a:moveTo>
                  <a:cubicBezTo>
                    <a:pt x="26283" y="85734"/>
                    <a:pt x="260174" y="-1049"/>
                    <a:pt x="323145" y="9"/>
                  </a:cubicBezTo>
                  <a:cubicBezTo>
                    <a:pt x="386116" y="1067"/>
                    <a:pt x="375003" y="91555"/>
                    <a:pt x="380295" y="101609"/>
                  </a:cubicBezTo>
                  <a:cubicBezTo>
                    <a:pt x="385587" y="111663"/>
                    <a:pt x="353308" y="53455"/>
                    <a:pt x="354895" y="60334"/>
                  </a:cubicBezTo>
                  <a:cubicBezTo>
                    <a:pt x="356482" y="67213"/>
                    <a:pt x="385058" y="112722"/>
                    <a:pt x="389820" y="142884"/>
                  </a:cubicBezTo>
                  <a:cubicBezTo>
                    <a:pt x="394583" y="173047"/>
                    <a:pt x="386645" y="247130"/>
                    <a:pt x="383470" y="241309"/>
                  </a:cubicBezTo>
                  <a:cubicBezTo>
                    <a:pt x="380295" y="235488"/>
                    <a:pt x="376062" y="144472"/>
                    <a:pt x="370770" y="107959"/>
                  </a:cubicBezTo>
                  <a:cubicBezTo>
                    <a:pt x="365478" y="71446"/>
                    <a:pt x="386645" y="30171"/>
                    <a:pt x="351720" y="22234"/>
                  </a:cubicBezTo>
                  <a:cubicBezTo>
                    <a:pt x="316795" y="14297"/>
                    <a:pt x="191912" y="42871"/>
                    <a:pt x="161220" y="60334"/>
                  </a:cubicBezTo>
                  <a:cubicBezTo>
                    <a:pt x="130528" y="77796"/>
                    <a:pt x="177624" y="95259"/>
                    <a:pt x="167570" y="127009"/>
                  </a:cubicBezTo>
                  <a:cubicBezTo>
                    <a:pt x="157516" y="158759"/>
                    <a:pt x="99837" y="256125"/>
                    <a:pt x="100895" y="250834"/>
                  </a:cubicBezTo>
                  <a:cubicBezTo>
                    <a:pt x="101953" y="245543"/>
                    <a:pt x="138466" y="129655"/>
                    <a:pt x="173920" y="95259"/>
                  </a:cubicBezTo>
                  <a:cubicBezTo>
                    <a:pt x="209374" y="60863"/>
                    <a:pt x="312562" y="50809"/>
                    <a:pt x="313620" y="44459"/>
                  </a:cubicBezTo>
                  <a:cubicBezTo>
                    <a:pt x="314678" y="38109"/>
                    <a:pt x="226837" y="48692"/>
                    <a:pt x="180270" y="57159"/>
                  </a:cubicBezTo>
                  <a:cubicBezTo>
                    <a:pt x="133703" y="65626"/>
                    <a:pt x="-21343" y="104784"/>
                    <a:pt x="2470" y="95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35998DB2-AC52-37D6-AF00-FEB172E4D2DC}"/>
                </a:ext>
              </a:extLst>
            </p:cNvPr>
            <p:cNvSpPr/>
            <p:nvPr/>
          </p:nvSpPr>
          <p:spPr>
            <a:xfrm>
              <a:off x="4289325" y="9594819"/>
              <a:ext cx="78957" cy="299074"/>
            </a:xfrm>
            <a:custGeom>
              <a:avLst/>
              <a:gdLst>
                <a:gd name="connsiteX0" fmla="*/ 100 w 78957"/>
                <a:gd name="connsiteY0" fmla="*/ 31 h 299074"/>
                <a:gd name="connsiteX1" fmla="*/ 60425 w 78957"/>
                <a:gd name="connsiteY1" fmla="*/ 139731 h 299074"/>
                <a:gd name="connsiteX2" fmla="*/ 76300 w 78957"/>
                <a:gd name="connsiteY2" fmla="*/ 114331 h 299074"/>
                <a:gd name="connsiteX3" fmla="*/ 63600 w 78957"/>
                <a:gd name="connsiteY3" fmla="*/ 298481 h 299074"/>
                <a:gd name="connsiteX4" fmla="*/ 69950 w 78957"/>
                <a:gd name="connsiteY4" fmla="*/ 171481 h 299074"/>
                <a:gd name="connsiteX5" fmla="*/ 76300 w 78957"/>
                <a:gd name="connsiteY5" fmla="*/ 127031 h 299074"/>
                <a:gd name="connsiteX6" fmla="*/ 100 w 78957"/>
                <a:gd name="connsiteY6" fmla="*/ 31 h 29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57" h="299074">
                  <a:moveTo>
                    <a:pt x="100" y="31"/>
                  </a:moveTo>
                  <a:cubicBezTo>
                    <a:pt x="-2546" y="2148"/>
                    <a:pt x="47725" y="120681"/>
                    <a:pt x="60425" y="139731"/>
                  </a:cubicBezTo>
                  <a:cubicBezTo>
                    <a:pt x="73125" y="158781"/>
                    <a:pt x="75771" y="87873"/>
                    <a:pt x="76300" y="114331"/>
                  </a:cubicBezTo>
                  <a:cubicBezTo>
                    <a:pt x="76829" y="140789"/>
                    <a:pt x="64658" y="288956"/>
                    <a:pt x="63600" y="298481"/>
                  </a:cubicBezTo>
                  <a:cubicBezTo>
                    <a:pt x="62542" y="308006"/>
                    <a:pt x="67833" y="200056"/>
                    <a:pt x="69950" y="171481"/>
                  </a:cubicBezTo>
                  <a:cubicBezTo>
                    <a:pt x="72067" y="142906"/>
                    <a:pt x="84238" y="149785"/>
                    <a:pt x="76300" y="127031"/>
                  </a:cubicBezTo>
                  <a:cubicBezTo>
                    <a:pt x="68363" y="104277"/>
                    <a:pt x="2746" y="-2086"/>
                    <a:pt x="100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785E3860-0C3F-24E2-1CED-11CBD39B019B}"/>
                </a:ext>
              </a:extLst>
            </p:cNvPr>
            <p:cNvSpPr/>
            <p:nvPr/>
          </p:nvSpPr>
          <p:spPr>
            <a:xfrm>
              <a:off x="1955067" y="9375580"/>
              <a:ext cx="583301" cy="447943"/>
            </a:xfrm>
            <a:custGeom>
              <a:avLst/>
              <a:gdLst>
                <a:gd name="connsiteX0" fmla="*/ 733 w 583301"/>
                <a:gd name="connsiteY0" fmla="*/ 195 h 447943"/>
                <a:gd name="connsiteX1" fmla="*/ 140433 w 583301"/>
                <a:gd name="connsiteY1" fmla="*/ 139895 h 447943"/>
                <a:gd name="connsiteX2" fmla="*/ 165833 w 583301"/>
                <a:gd name="connsiteY2" fmla="*/ 206570 h 447943"/>
                <a:gd name="connsiteX3" fmla="*/ 130908 w 583301"/>
                <a:gd name="connsiteY3" fmla="*/ 346270 h 447943"/>
                <a:gd name="connsiteX4" fmla="*/ 162658 w 583301"/>
                <a:gd name="connsiteY4" fmla="*/ 231970 h 447943"/>
                <a:gd name="connsiteX5" fmla="*/ 216633 w 583301"/>
                <a:gd name="connsiteY5" fmla="*/ 168470 h 447943"/>
                <a:gd name="connsiteX6" fmla="*/ 172183 w 583301"/>
                <a:gd name="connsiteY6" fmla="*/ 330395 h 447943"/>
                <a:gd name="connsiteX7" fmla="*/ 229333 w 583301"/>
                <a:gd name="connsiteY7" fmla="*/ 216095 h 447943"/>
                <a:gd name="connsiteX8" fmla="*/ 388083 w 583301"/>
                <a:gd name="connsiteY8" fmla="*/ 251020 h 447943"/>
                <a:gd name="connsiteX9" fmla="*/ 391258 w 583301"/>
                <a:gd name="connsiteY9" fmla="*/ 317695 h 447943"/>
                <a:gd name="connsiteX10" fmla="*/ 400783 w 583301"/>
                <a:gd name="connsiteY10" fmla="*/ 447870 h 447943"/>
                <a:gd name="connsiteX11" fmla="*/ 407133 w 583301"/>
                <a:gd name="connsiteY11" fmla="*/ 298645 h 447943"/>
                <a:gd name="connsiteX12" fmla="*/ 445233 w 583301"/>
                <a:gd name="connsiteY12" fmla="*/ 276420 h 447943"/>
                <a:gd name="connsiteX13" fmla="*/ 581758 w 583301"/>
                <a:gd name="connsiteY13" fmla="*/ 378020 h 447943"/>
                <a:gd name="connsiteX14" fmla="*/ 499208 w 583301"/>
                <a:gd name="connsiteY14" fmla="*/ 285945 h 447943"/>
                <a:gd name="connsiteX15" fmla="*/ 216633 w 583301"/>
                <a:gd name="connsiteY15" fmla="*/ 158945 h 447943"/>
                <a:gd name="connsiteX16" fmla="*/ 105508 w 583301"/>
                <a:gd name="connsiteY16" fmla="*/ 336745 h 447943"/>
                <a:gd name="connsiteX17" fmla="*/ 178533 w 583301"/>
                <a:gd name="connsiteY17" fmla="*/ 200220 h 447943"/>
                <a:gd name="connsiteX18" fmla="*/ 105508 w 583301"/>
                <a:gd name="connsiteY18" fmla="*/ 143070 h 447943"/>
                <a:gd name="connsiteX19" fmla="*/ 48358 w 583301"/>
                <a:gd name="connsiteY19" fmla="*/ 76395 h 447943"/>
                <a:gd name="connsiteX20" fmla="*/ 83283 w 583301"/>
                <a:gd name="connsiteY20" fmla="*/ 108145 h 447943"/>
                <a:gd name="connsiteX21" fmla="*/ 733 w 583301"/>
                <a:gd name="connsiteY21" fmla="*/ 195 h 44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3301" h="447943">
                  <a:moveTo>
                    <a:pt x="733" y="195"/>
                  </a:moveTo>
                  <a:cubicBezTo>
                    <a:pt x="10258" y="5487"/>
                    <a:pt x="112916" y="105499"/>
                    <a:pt x="140433" y="139895"/>
                  </a:cubicBezTo>
                  <a:cubicBezTo>
                    <a:pt x="167950" y="174291"/>
                    <a:pt x="167421" y="172174"/>
                    <a:pt x="165833" y="206570"/>
                  </a:cubicBezTo>
                  <a:cubicBezTo>
                    <a:pt x="164246" y="240966"/>
                    <a:pt x="131437" y="342037"/>
                    <a:pt x="130908" y="346270"/>
                  </a:cubicBezTo>
                  <a:cubicBezTo>
                    <a:pt x="130379" y="350503"/>
                    <a:pt x="148370" y="261603"/>
                    <a:pt x="162658" y="231970"/>
                  </a:cubicBezTo>
                  <a:cubicBezTo>
                    <a:pt x="176946" y="202337"/>
                    <a:pt x="215046" y="152066"/>
                    <a:pt x="216633" y="168470"/>
                  </a:cubicBezTo>
                  <a:cubicBezTo>
                    <a:pt x="218220" y="184874"/>
                    <a:pt x="170066" y="322458"/>
                    <a:pt x="172183" y="330395"/>
                  </a:cubicBezTo>
                  <a:cubicBezTo>
                    <a:pt x="174300" y="338332"/>
                    <a:pt x="193350" y="229324"/>
                    <a:pt x="229333" y="216095"/>
                  </a:cubicBezTo>
                  <a:cubicBezTo>
                    <a:pt x="265316" y="202866"/>
                    <a:pt x="361096" y="234087"/>
                    <a:pt x="388083" y="251020"/>
                  </a:cubicBezTo>
                  <a:cubicBezTo>
                    <a:pt x="415071" y="267953"/>
                    <a:pt x="389141" y="284887"/>
                    <a:pt x="391258" y="317695"/>
                  </a:cubicBezTo>
                  <a:cubicBezTo>
                    <a:pt x="393375" y="350503"/>
                    <a:pt x="398137" y="451045"/>
                    <a:pt x="400783" y="447870"/>
                  </a:cubicBezTo>
                  <a:cubicBezTo>
                    <a:pt x="403429" y="444695"/>
                    <a:pt x="399725" y="327220"/>
                    <a:pt x="407133" y="298645"/>
                  </a:cubicBezTo>
                  <a:cubicBezTo>
                    <a:pt x="414541" y="270070"/>
                    <a:pt x="416129" y="263191"/>
                    <a:pt x="445233" y="276420"/>
                  </a:cubicBezTo>
                  <a:cubicBezTo>
                    <a:pt x="474337" y="289649"/>
                    <a:pt x="572762" y="376433"/>
                    <a:pt x="581758" y="378020"/>
                  </a:cubicBezTo>
                  <a:cubicBezTo>
                    <a:pt x="590754" y="379607"/>
                    <a:pt x="560062" y="322457"/>
                    <a:pt x="499208" y="285945"/>
                  </a:cubicBezTo>
                  <a:cubicBezTo>
                    <a:pt x="438354" y="249433"/>
                    <a:pt x="282250" y="150478"/>
                    <a:pt x="216633" y="158945"/>
                  </a:cubicBezTo>
                  <a:cubicBezTo>
                    <a:pt x="151016" y="167412"/>
                    <a:pt x="111858" y="329866"/>
                    <a:pt x="105508" y="336745"/>
                  </a:cubicBezTo>
                  <a:cubicBezTo>
                    <a:pt x="99158" y="343624"/>
                    <a:pt x="178533" y="232499"/>
                    <a:pt x="178533" y="200220"/>
                  </a:cubicBezTo>
                  <a:cubicBezTo>
                    <a:pt x="178533" y="167941"/>
                    <a:pt x="127204" y="163708"/>
                    <a:pt x="105508" y="143070"/>
                  </a:cubicBezTo>
                  <a:cubicBezTo>
                    <a:pt x="83812" y="122433"/>
                    <a:pt x="52062" y="82216"/>
                    <a:pt x="48358" y="76395"/>
                  </a:cubicBezTo>
                  <a:cubicBezTo>
                    <a:pt x="44654" y="70574"/>
                    <a:pt x="89104" y="117670"/>
                    <a:pt x="83283" y="108145"/>
                  </a:cubicBezTo>
                  <a:cubicBezTo>
                    <a:pt x="77462" y="98620"/>
                    <a:pt x="-8792" y="-5097"/>
                    <a:pt x="733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6013DC04-7A92-D12D-DD07-6B403BCA3AF0}"/>
                </a:ext>
              </a:extLst>
            </p:cNvPr>
            <p:cNvSpPr/>
            <p:nvPr/>
          </p:nvSpPr>
          <p:spPr>
            <a:xfrm>
              <a:off x="1953227" y="9330753"/>
              <a:ext cx="689360" cy="606998"/>
            </a:xfrm>
            <a:custGeom>
              <a:avLst/>
              <a:gdLst>
                <a:gd name="connsiteX0" fmla="*/ 2573 w 689360"/>
                <a:gd name="connsiteY0" fmla="*/ 572 h 606998"/>
                <a:gd name="connsiteX1" fmla="*/ 81948 w 689360"/>
                <a:gd name="connsiteY1" fmla="*/ 121222 h 606998"/>
                <a:gd name="connsiteX2" fmla="*/ 205773 w 689360"/>
                <a:gd name="connsiteY2" fmla="*/ 181547 h 606998"/>
                <a:gd name="connsiteX3" fmla="*/ 180373 w 689360"/>
                <a:gd name="connsiteY3" fmla="*/ 146622 h 606998"/>
                <a:gd name="connsiteX4" fmla="*/ 358173 w 689360"/>
                <a:gd name="connsiteY4" fmla="*/ 251397 h 606998"/>
                <a:gd name="connsiteX5" fmla="*/ 501048 w 689360"/>
                <a:gd name="connsiteY5" fmla="*/ 295847 h 606998"/>
                <a:gd name="connsiteX6" fmla="*/ 485173 w 689360"/>
                <a:gd name="connsiteY6" fmla="*/ 267272 h 606998"/>
                <a:gd name="connsiteX7" fmla="*/ 593123 w 689360"/>
                <a:gd name="connsiteY7" fmla="*/ 372047 h 606998"/>
                <a:gd name="connsiteX8" fmla="*/ 688373 w 689360"/>
                <a:gd name="connsiteY8" fmla="*/ 400622 h 606998"/>
                <a:gd name="connsiteX9" fmla="*/ 637573 w 689360"/>
                <a:gd name="connsiteY9" fmla="*/ 400622 h 606998"/>
                <a:gd name="connsiteX10" fmla="*/ 555023 w 689360"/>
                <a:gd name="connsiteY10" fmla="*/ 476822 h 606998"/>
                <a:gd name="connsiteX11" fmla="*/ 643923 w 689360"/>
                <a:gd name="connsiteY11" fmla="*/ 441897 h 606998"/>
                <a:gd name="connsiteX12" fmla="*/ 396273 w 689360"/>
                <a:gd name="connsiteY12" fmla="*/ 606997 h 606998"/>
                <a:gd name="connsiteX13" fmla="*/ 643923 w 689360"/>
                <a:gd name="connsiteY13" fmla="*/ 445072 h 606998"/>
                <a:gd name="connsiteX14" fmla="*/ 539148 w 689360"/>
                <a:gd name="connsiteY14" fmla="*/ 349822 h 606998"/>
                <a:gd name="connsiteX15" fmla="*/ 374048 w 689360"/>
                <a:gd name="connsiteY15" fmla="*/ 235522 h 606998"/>
                <a:gd name="connsiteX16" fmla="*/ 208948 w 689360"/>
                <a:gd name="connsiteY16" fmla="*/ 194247 h 606998"/>
                <a:gd name="connsiteX17" fmla="*/ 161323 w 689360"/>
                <a:gd name="connsiteY17" fmla="*/ 133922 h 606998"/>
                <a:gd name="connsiteX18" fmla="*/ 177198 w 689360"/>
                <a:gd name="connsiteY18" fmla="*/ 175197 h 606998"/>
                <a:gd name="connsiteX19" fmla="*/ 2573 w 689360"/>
                <a:gd name="connsiteY19" fmla="*/ 572 h 6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9360" h="606998">
                  <a:moveTo>
                    <a:pt x="2573" y="572"/>
                  </a:moveTo>
                  <a:cubicBezTo>
                    <a:pt x="-13302" y="-8424"/>
                    <a:pt x="48081" y="91060"/>
                    <a:pt x="81948" y="121222"/>
                  </a:cubicBezTo>
                  <a:cubicBezTo>
                    <a:pt x="115815" y="151385"/>
                    <a:pt x="189369" y="177314"/>
                    <a:pt x="205773" y="181547"/>
                  </a:cubicBezTo>
                  <a:cubicBezTo>
                    <a:pt x="222177" y="185780"/>
                    <a:pt x="154973" y="134980"/>
                    <a:pt x="180373" y="146622"/>
                  </a:cubicBezTo>
                  <a:cubicBezTo>
                    <a:pt x="205773" y="158264"/>
                    <a:pt x="304727" y="226526"/>
                    <a:pt x="358173" y="251397"/>
                  </a:cubicBezTo>
                  <a:cubicBezTo>
                    <a:pt x="411619" y="276268"/>
                    <a:pt x="479881" y="293201"/>
                    <a:pt x="501048" y="295847"/>
                  </a:cubicBezTo>
                  <a:cubicBezTo>
                    <a:pt x="522215" y="298493"/>
                    <a:pt x="469827" y="254572"/>
                    <a:pt x="485173" y="267272"/>
                  </a:cubicBezTo>
                  <a:cubicBezTo>
                    <a:pt x="500519" y="279972"/>
                    <a:pt x="559256" y="349822"/>
                    <a:pt x="593123" y="372047"/>
                  </a:cubicBezTo>
                  <a:cubicBezTo>
                    <a:pt x="626990" y="394272"/>
                    <a:pt x="680965" y="395860"/>
                    <a:pt x="688373" y="400622"/>
                  </a:cubicBezTo>
                  <a:cubicBezTo>
                    <a:pt x="695781" y="405385"/>
                    <a:pt x="659798" y="387922"/>
                    <a:pt x="637573" y="400622"/>
                  </a:cubicBezTo>
                  <a:cubicBezTo>
                    <a:pt x="615348" y="413322"/>
                    <a:pt x="553965" y="469943"/>
                    <a:pt x="555023" y="476822"/>
                  </a:cubicBezTo>
                  <a:cubicBezTo>
                    <a:pt x="556081" y="483701"/>
                    <a:pt x="670381" y="420201"/>
                    <a:pt x="643923" y="441897"/>
                  </a:cubicBezTo>
                  <a:cubicBezTo>
                    <a:pt x="617465" y="463593"/>
                    <a:pt x="396273" y="606468"/>
                    <a:pt x="396273" y="606997"/>
                  </a:cubicBezTo>
                  <a:cubicBezTo>
                    <a:pt x="396273" y="607526"/>
                    <a:pt x="620111" y="487935"/>
                    <a:pt x="643923" y="445072"/>
                  </a:cubicBezTo>
                  <a:cubicBezTo>
                    <a:pt x="667736" y="402210"/>
                    <a:pt x="584127" y="384747"/>
                    <a:pt x="539148" y="349822"/>
                  </a:cubicBezTo>
                  <a:cubicBezTo>
                    <a:pt x="494169" y="314897"/>
                    <a:pt x="429081" y="261451"/>
                    <a:pt x="374048" y="235522"/>
                  </a:cubicBezTo>
                  <a:cubicBezTo>
                    <a:pt x="319015" y="209593"/>
                    <a:pt x="244402" y="211180"/>
                    <a:pt x="208948" y="194247"/>
                  </a:cubicBezTo>
                  <a:cubicBezTo>
                    <a:pt x="173494" y="177314"/>
                    <a:pt x="166615" y="137097"/>
                    <a:pt x="161323" y="133922"/>
                  </a:cubicBezTo>
                  <a:cubicBezTo>
                    <a:pt x="156031" y="130747"/>
                    <a:pt x="201540" y="192130"/>
                    <a:pt x="177198" y="175197"/>
                  </a:cubicBezTo>
                  <a:cubicBezTo>
                    <a:pt x="152856" y="158264"/>
                    <a:pt x="18448" y="9568"/>
                    <a:pt x="2573" y="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C93ED299-AC3C-9CE8-6951-75447D5A4F32}"/>
                </a:ext>
              </a:extLst>
            </p:cNvPr>
            <p:cNvSpPr/>
            <p:nvPr/>
          </p:nvSpPr>
          <p:spPr>
            <a:xfrm>
              <a:off x="1060021" y="9857802"/>
              <a:ext cx="292802" cy="151078"/>
            </a:xfrm>
            <a:custGeom>
              <a:avLst/>
              <a:gdLst>
                <a:gd name="connsiteX0" fmla="*/ 70279 w 292802"/>
                <a:gd name="connsiteY0" fmla="*/ 114873 h 151078"/>
                <a:gd name="connsiteX1" fmla="*/ 200454 w 292802"/>
                <a:gd name="connsiteY1" fmla="*/ 98998 h 151078"/>
                <a:gd name="connsiteX2" fmla="*/ 209979 w 292802"/>
                <a:gd name="connsiteY2" fmla="*/ 573 h 151078"/>
                <a:gd name="connsiteX3" fmla="*/ 241729 w 292802"/>
                <a:gd name="connsiteY3" fmla="*/ 149798 h 151078"/>
                <a:gd name="connsiteX4" fmla="*/ 232204 w 292802"/>
                <a:gd name="connsiteY4" fmla="*/ 73598 h 151078"/>
                <a:gd name="connsiteX5" fmla="*/ 136954 w 292802"/>
                <a:gd name="connsiteY5" fmla="*/ 89473 h 151078"/>
                <a:gd name="connsiteX6" fmla="*/ 3604 w 292802"/>
                <a:gd name="connsiteY6" fmla="*/ 124398 h 151078"/>
                <a:gd name="connsiteX7" fmla="*/ 292529 w 292802"/>
                <a:gd name="connsiteY7" fmla="*/ 86298 h 151078"/>
                <a:gd name="connsiteX8" fmla="*/ 70279 w 292802"/>
                <a:gd name="connsiteY8" fmla="*/ 114873 h 15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02" h="151078">
                  <a:moveTo>
                    <a:pt x="70279" y="114873"/>
                  </a:moveTo>
                  <a:cubicBezTo>
                    <a:pt x="54933" y="116990"/>
                    <a:pt x="177171" y="118048"/>
                    <a:pt x="200454" y="98998"/>
                  </a:cubicBezTo>
                  <a:cubicBezTo>
                    <a:pt x="223737" y="79948"/>
                    <a:pt x="203100" y="-7894"/>
                    <a:pt x="209979" y="573"/>
                  </a:cubicBezTo>
                  <a:cubicBezTo>
                    <a:pt x="216858" y="9040"/>
                    <a:pt x="238025" y="137627"/>
                    <a:pt x="241729" y="149798"/>
                  </a:cubicBezTo>
                  <a:cubicBezTo>
                    <a:pt x="245433" y="161969"/>
                    <a:pt x="249666" y="83652"/>
                    <a:pt x="232204" y="73598"/>
                  </a:cubicBezTo>
                  <a:cubicBezTo>
                    <a:pt x="214742" y="63544"/>
                    <a:pt x="175054" y="81006"/>
                    <a:pt x="136954" y="89473"/>
                  </a:cubicBezTo>
                  <a:cubicBezTo>
                    <a:pt x="98854" y="97940"/>
                    <a:pt x="-22325" y="124927"/>
                    <a:pt x="3604" y="124398"/>
                  </a:cubicBezTo>
                  <a:cubicBezTo>
                    <a:pt x="29533" y="123869"/>
                    <a:pt x="283533" y="86298"/>
                    <a:pt x="292529" y="86298"/>
                  </a:cubicBezTo>
                  <a:cubicBezTo>
                    <a:pt x="301525" y="86298"/>
                    <a:pt x="85625" y="112756"/>
                    <a:pt x="70279" y="114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4CF67155-070E-1593-9A24-5C64A223051B}"/>
                </a:ext>
              </a:extLst>
            </p:cNvPr>
            <p:cNvSpPr/>
            <p:nvPr/>
          </p:nvSpPr>
          <p:spPr>
            <a:xfrm>
              <a:off x="1257205" y="9539677"/>
              <a:ext cx="563328" cy="499679"/>
            </a:xfrm>
            <a:custGeom>
              <a:avLst/>
              <a:gdLst>
                <a:gd name="connsiteX0" fmla="*/ 562070 w 563328"/>
                <a:gd name="connsiteY0" fmla="*/ 1198 h 499679"/>
                <a:gd name="connsiteX1" fmla="*/ 247745 w 563328"/>
                <a:gd name="connsiteY1" fmla="*/ 309173 h 499679"/>
                <a:gd name="connsiteX2" fmla="*/ 187420 w 563328"/>
                <a:gd name="connsiteY2" fmla="*/ 293298 h 499679"/>
                <a:gd name="connsiteX3" fmla="*/ 95 w 563328"/>
                <a:gd name="connsiteY3" fmla="*/ 315523 h 499679"/>
                <a:gd name="connsiteX4" fmla="*/ 162020 w 563328"/>
                <a:gd name="connsiteY4" fmla="*/ 293298 h 499679"/>
                <a:gd name="connsiteX5" fmla="*/ 171545 w 563328"/>
                <a:gd name="connsiteY5" fmla="*/ 255198 h 499679"/>
                <a:gd name="connsiteX6" fmla="*/ 181070 w 563328"/>
                <a:gd name="connsiteY6" fmla="*/ 347273 h 499679"/>
                <a:gd name="connsiteX7" fmla="*/ 146145 w 563328"/>
                <a:gd name="connsiteY7" fmla="*/ 499673 h 499679"/>
                <a:gd name="connsiteX8" fmla="*/ 187420 w 563328"/>
                <a:gd name="connsiteY8" fmla="*/ 353623 h 499679"/>
                <a:gd name="connsiteX9" fmla="*/ 263620 w 563328"/>
                <a:gd name="connsiteY9" fmla="*/ 337748 h 499679"/>
                <a:gd name="connsiteX10" fmla="*/ 406495 w 563328"/>
                <a:gd name="connsiteY10" fmla="*/ 204398 h 499679"/>
                <a:gd name="connsiteX11" fmla="*/ 314420 w 563328"/>
                <a:gd name="connsiteY11" fmla="*/ 280598 h 499679"/>
                <a:gd name="connsiteX12" fmla="*/ 463645 w 563328"/>
                <a:gd name="connsiteY12" fmla="*/ 93273 h 499679"/>
                <a:gd name="connsiteX13" fmla="*/ 362045 w 563328"/>
                <a:gd name="connsiteY13" fmla="*/ 198048 h 499679"/>
                <a:gd name="connsiteX14" fmla="*/ 562070 w 563328"/>
                <a:gd name="connsiteY14" fmla="*/ 1198 h 49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328" h="499679">
                  <a:moveTo>
                    <a:pt x="562070" y="1198"/>
                  </a:moveTo>
                  <a:cubicBezTo>
                    <a:pt x="543020" y="19719"/>
                    <a:pt x="310187" y="260490"/>
                    <a:pt x="247745" y="309173"/>
                  </a:cubicBezTo>
                  <a:cubicBezTo>
                    <a:pt x="185303" y="357856"/>
                    <a:pt x="228695" y="292240"/>
                    <a:pt x="187420" y="293298"/>
                  </a:cubicBezTo>
                  <a:cubicBezTo>
                    <a:pt x="146145" y="294356"/>
                    <a:pt x="4328" y="315523"/>
                    <a:pt x="95" y="315523"/>
                  </a:cubicBezTo>
                  <a:cubicBezTo>
                    <a:pt x="-4138" y="315523"/>
                    <a:pt x="133445" y="303352"/>
                    <a:pt x="162020" y="293298"/>
                  </a:cubicBezTo>
                  <a:cubicBezTo>
                    <a:pt x="190595" y="283244"/>
                    <a:pt x="168370" y="246202"/>
                    <a:pt x="171545" y="255198"/>
                  </a:cubicBezTo>
                  <a:cubicBezTo>
                    <a:pt x="174720" y="264194"/>
                    <a:pt x="185303" y="306527"/>
                    <a:pt x="181070" y="347273"/>
                  </a:cubicBezTo>
                  <a:cubicBezTo>
                    <a:pt x="176837" y="388019"/>
                    <a:pt x="145087" y="498615"/>
                    <a:pt x="146145" y="499673"/>
                  </a:cubicBezTo>
                  <a:cubicBezTo>
                    <a:pt x="147203" y="500731"/>
                    <a:pt x="167841" y="380610"/>
                    <a:pt x="187420" y="353623"/>
                  </a:cubicBezTo>
                  <a:cubicBezTo>
                    <a:pt x="206999" y="326636"/>
                    <a:pt x="227108" y="362619"/>
                    <a:pt x="263620" y="337748"/>
                  </a:cubicBezTo>
                  <a:cubicBezTo>
                    <a:pt x="300132" y="312877"/>
                    <a:pt x="398028" y="213923"/>
                    <a:pt x="406495" y="204398"/>
                  </a:cubicBezTo>
                  <a:cubicBezTo>
                    <a:pt x="414962" y="194873"/>
                    <a:pt x="304895" y="299119"/>
                    <a:pt x="314420" y="280598"/>
                  </a:cubicBezTo>
                  <a:cubicBezTo>
                    <a:pt x="323945" y="262077"/>
                    <a:pt x="455707" y="107031"/>
                    <a:pt x="463645" y="93273"/>
                  </a:cubicBezTo>
                  <a:cubicBezTo>
                    <a:pt x="471582" y="79515"/>
                    <a:pt x="346170" y="211277"/>
                    <a:pt x="362045" y="198048"/>
                  </a:cubicBezTo>
                  <a:cubicBezTo>
                    <a:pt x="377920" y="184819"/>
                    <a:pt x="581120" y="-17323"/>
                    <a:pt x="562070" y="1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EDBEAB36-AB63-B8AD-D781-D074CE6EC237}"/>
                </a:ext>
              </a:extLst>
            </p:cNvPr>
            <p:cNvSpPr/>
            <p:nvPr/>
          </p:nvSpPr>
          <p:spPr>
            <a:xfrm>
              <a:off x="1495381" y="9870931"/>
              <a:ext cx="770977" cy="287607"/>
            </a:xfrm>
            <a:custGeom>
              <a:avLst/>
              <a:gdLst>
                <a:gd name="connsiteX0" fmla="*/ 44 w 770977"/>
                <a:gd name="connsiteY0" fmla="*/ 144 h 287607"/>
                <a:gd name="connsiteX1" fmla="*/ 279444 w 770977"/>
                <a:gd name="connsiteY1" fmla="*/ 143019 h 287607"/>
                <a:gd name="connsiteX2" fmla="*/ 492169 w 770977"/>
                <a:gd name="connsiteY2" fmla="*/ 225569 h 287607"/>
                <a:gd name="connsiteX3" fmla="*/ 327069 w 770977"/>
                <a:gd name="connsiteY3" fmla="*/ 187469 h 287607"/>
                <a:gd name="connsiteX4" fmla="*/ 762044 w 770977"/>
                <a:gd name="connsiteY4" fmla="*/ 285894 h 287607"/>
                <a:gd name="connsiteX5" fmla="*/ 587419 w 770977"/>
                <a:gd name="connsiteY5" fmla="*/ 235094 h 287607"/>
                <a:gd name="connsiteX6" fmla="*/ 196894 w 770977"/>
                <a:gd name="connsiteY6" fmla="*/ 54119 h 287607"/>
                <a:gd name="connsiteX7" fmla="*/ 257219 w 770977"/>
                <a:gd name="connsiteY7" fmla="*/ 114444 h 287607"/>
                <a:gd name="connsiteX8" fmla="*/ 44 w 770977"/>
                <a:gd name="connsiteY8" fmla="*/ 144 h 2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977" h="287607">
                  <a:moveTo>
                    <a:pt x="44" y="144"/>
                  </a:moveTo>
                  <a:cubicBezTo>
                    <a:pt x="3748" y="4906"/>
                    <a:pt x="197423" y="105448"/>
                    <a:pt x="279444" y="143019"/>
                  </a:cubicBezTo>
                  <a:cubicBezTo>
                    <a:pt x="361465" y="180590"/>
                    <a:pt x="484232" y="218161"/>
                    <a:pt x="492169" y="225569"/>
                  </a:cubicBezTo>
                  <a:cubicBezTo>
                    <a:pt x="500107" y="232977"/>
                    <a:pt x="327069" y="187469"/>
                    <a:pt x="327069" y="187469"/>
                  </a:cubicBezTo>
                  <a:lnTo>
                    <a:pt x="762044" y="285894"/>
                  </a:lnTo>
                  <a:cubicBezTo>
                    <a:pt x="805436" y="293832"/>
                    <a:pt x="681611" y="273723"/>
                    <a:pt x="587419" y="235094"/>
                  </a:cubicBezTo>
                  <a:cubicBezTo>
                    <a:pt x="493227" y="196465"/>
                    <a:pt x="251927" y="74227"/>
                    <a:pt x="196894" y="54119"/>
                  </a:cubicBezTo>
                  <a:cubicBezTo>
                    <a:pt x="141861" y="34011"/>
                    <a:pt x="287910" y="119206"/>
                    <a:pt x="257219" y="114444"/>
                  </a:cubicBezTo>
                  <a:cubicBezTo>
                    <a:pt x="226528" y="109682"/>
                    <a:pt x="-3660" y="-4618"/>
                    <a:pt x="44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D5BD17BE-7E4A-F69A-8552-1F2D4F73D52A}"/>
                </a:ext>
              </a:extLst>
            </p:cNvPr>
            <p:cNvSpPr/>
            <p:nvPr/>
          </p:nvSpPr>
          <p:spPr>
            <a:xfrm>
              <a:off x="2202222" y="9866626"/>
              <a:ext cx="182381" cy="308393"/>
            </a:xfrm>
            <a:custGeom>
              <a:avLst/>
              <a:gdLst>
                <a:gd name="connsiteX0" fmla="*/ 1228 w 182381"/>
                <a:gd name="connsiteY0" fmla="*/ 306074 h 308393"/>
                <a:gd name="connsiteX1" fmla="*/ 175853 w 182381"/>
                <a:gd name="connsiteY1" fmla="*/ 7624 h 308393"/>
                <a:gd name="connsiteX2" fmla="*/ 140928 w 182381"/>
                <a:gd name="connsiteY2" fmla="*/ 93349 h 308393"/>
                <a:gd name="connsiteX3" fmla="*/ 99653 w 182381"/>
                <a:gd name="connsiteY3" fmla="*/ 144149 h 308393"/>
                <a:gd name="connsiteX4" fmla="*/ 1228 w 182381"/>
                <a:gd name="connsiteY4" fmla="*/ 306074 h 30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81" h="308393">
                  <a:moveTo>
                    <a:pt x="1228" y="306074"/>
                  </a:moveTo>
                  <a:cubicBezTo>
                    <a:pt x="13928" y="283320"/>
                    <a:pt x="152570" y="43078"/>
                    <a:pt x="175853" y="7624"/>
                  </a:cubicBezTo>
                  <a:cubicBezTo>
                    <a:pt x="199136" y="-27830"/>
                    <a:pt x="153628" y="70595"/>
                    <a:pt x="140928" y="93349"/>
                  </a:cubicBezTo>
                  <a:cubicBezTo>
                    <a:pt x="128228" y="116103"/>
                    <a:pt x="121349" y="110811"/>
                    <a:pt x="99653" y="144149"/>
                  </a:cubicBezTo>
                  <a:cubicBezTo>
                    <a:pt x="77957" y="177486"/>
                    <a:pt x="-11472" y="328828"/>
                    <a:pt x="1228" y="306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2558FCD7-38FE-8A4A-B8D5-42F1A547A63A}"/>
                </a:ext>
              </a:extLst>
            </p:cNvPr>
            <p:cNvSpPr/>
            <p:nvPr/>
          </p:nvSpPr>
          <p:spPr>
            <a:xfrm>
              <a:off x="2209768" y="9835181"/>
              <a:ext cx="371236" cy="356573"/>
            </a:xfrm>
            <a:custGeom>
              <a:avLst/>
              <a:gdLst>
                <a:gd name="connsiteX0" fmla="*/ 32 w 371236"/>
                <a:gd name="connsiteY0" fmla="*/ 356569 h 356573"/>
                <a:gd name="connsiteX1" fmla="*/ 139732 w 371236"/>
                <a:gd name="connsiteY1" fmla="*/ 137494 h 356573"/>
                <a:gd name="connsiteX2" fmla="*/ 212757 w 371236"/>
                <a:gd name="connsiteY2" fmla="*/ 93044 h 356573"/>
                <a:gd name="connsiteX3" fmla="*/ 212757 w 371236"/>
                <a:gd name="connsiteY3" fmla="*/ 169244 h 356573"/>
                <a:gd name="connsiteX4" fmla="*/ 250857 w 371236"/>
                <a:gd name="connsiteY4" fmla="*/ 42244 h 356573"/>
                <a:gd name="connsiteX5" fmla="*/ 339757 w 371236"/>
                <a:gd name="connsiteY5" fmla="*/ 32719 h 356573"/>
                <a:gd name="connsiteX6" fmla="*/ 365157 w 371236"/>
                <a:gd name="connsiteY6" fmla="*/ 969 h 356573"/>
                <a:gd name="connsiteX7" fmla="*/ 234982 w 371236"/>
                <a:gd name="connsiteY7" fmla="*/ 73994 h 356573"/>
                <a:gd name="connsiteX8" fmla="*/ 206407 w 371236"/>
                <a:gd name="connsiteY8" fmla="*/ 124794 h 356573"/>
                <a:gd name="connsiteX9" fmla="*/ 127032 w 371236"/>
                <a:gd name="connsiteY9" fmla="*/ 143844 h 356573"/>
                <a:gd name="connsiteX10" fmla="*/ 32 w 371236"/>
                <a:gd name="connsiteY10" fmla="*/ 356569 h 3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236" h="356573">
                  <a:moveTo>
                    <a:pt x="32" y="356569"/>
                  </a:moveTo>
                  <a:cubicBezTo>
                    <a:pt x="2149" y="355511"/>
                    <a:pt x="104278" y="181415"/>
                    <a:pt x="139732" y="137494"/>
                  </a:cubicBezTo>
                  <a:cubicBezTo>
                    <a:pt x="175186" y="93573"/>
                    <a:pt x="200586" y="87752"/>
                    <a:pt x="212757" y="93044"/>
                  </a:cubicBezTo>
                  <a:cubicBezTo>
                    <a:pt x="224928" y="98336"/>
                    <a:pt x="206407" y="177711"/>
                    <a:pt x="212757" y="169244"/>
                  </a:cubicBezTo>
                  <a:cubicBezTo>
                    <a:pt x="219107" y="160777"/>
                    <a:pt x="229690" y="64998"/>
                    <a:pt x="250857" y="42244"/>
                  </a:cubicBezTo>
                  <a:cubicBezTo>
                    <a:pt x="272024" y="19490"/>
                    <a:pt x="320707" y="39598"/>
                    <a:pt x="339757" y="32719"/>
                  </a:cubicBezTo>
                  <a:cubicBezTo>
                    <a:pt x="358807" y="25840"/>
                    <a:pt x="382619" y="-5910"/>
                    <a:pt x="365157" y="969"/>
                  </a:cubicBezTo>
                  <a:cubicBezTo>
                    <a:pt x="347695" y="7848"/>
                    <a:pt x="261440" y="53356"/>
                    <a:pt x="234982" y="73994"/>
                  </a:cubicBezTo>
                  <a:cubicBezTo>
                    <a:pt x="208524" y="94632"/>
                    <a:pt x="224399" y="113152"/>
                    <a:pt x="206407" y="124794"/>
                  </a:cubicBezTo>
                  <a:cubicBezTo>
                    <a:pt x="188415" y="136436"/>
                    <a:pt x="155607" y="109977"/>
                    <a:pt x="127032" y="143844"/>
                  </a:cubicBezTo>
                  <a:cubicBezTo>
                    <a:pt x="98457" y="177711"/>
                    <a:pt x="-2085" y="357627"/>
                    <a:pt x="32" y="3565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6A1697E1-9495-5F8D-7823-E25025E539F1}"/>
                </a:ext>
              </a:extLst>
            </p:cNvPr>
            <p:cNvSpPr/>
            <p:nvPr/>
          </p:nvSpPr>
          <p:spPr>
            <a:xfrm>
              <a:off x="2590560" y="9724002"/>
              <a:ext cx="1064867" cy="121146"/>
            </a:xfrm>
            <a:custGeom>
              <a:avLst/>
              <a:gdLst>
                <a:gd name="connsiteX0" fmla="*/ 3415 w 1064867"/>
                <a:gd name="connsiteY0" fmla="*/ 1023 h 121146"/>
                <a:gd name="connsiteX1" fmla="*/ 158990 w 1064867"/>
                <a:gd name="connsiteY1" fmla="*/ 54998 h 121146"/>
                <a:gd name="connsiteX2" fmla="*/ 301865 w 1064867"/>
                <a:gd name="connsiteY2" fmla="*/ 35948 h 121146"/>
                <a:gd name="connsiteX3" fmla="*/ 238365 w 1064867"/>
                <a:gd name="connsiteY3" fmla="*/ 35948 h 121146"/>
                <a:gd name="connsiteX4" fmla="*/ 397115 w 1064867"/>
                <a:gd name="connsiteY4" fmla="*/ 29598 h 121146"/>
                <a:gd name="connsiteX5" fmla="*/ 613015 w 1064867"/>
                <a:gd name="connsiteY5" fmla="*/ 67698 h 121146"/>
                <a:gd name="connsiteX6" fmla="*/ 616190 w 1064867"/>
                <a:gd name="connsiteY6" fmla="*/ 51823 h 121146"/>
                <a:gd name="connsiteX7" fmla="*/ 676515 w 1064867"/>
                <a:gd name="connsiteY7" fmla="*/ 61348 h 121146"/>
                <a:gd name="connsiteX8" fmla="*/ 768590 w 1064867"/>
                <a:gd name="connsiteY8" fmla="*/ 96273 h 121146"/>
                <a:gd name="connsiteX9" fmla="*/ 1063865 w 1064867"/>
                <a:gd name="connsiteY9" fmla="*/ 118498 h 121146"/>
                <a:gd name="connsiteX10" fmla="*/ 847965 w 1064867"/>
                <a:gd name="connsiteY10" fmla="*/ 108973 h 121146"/>
                <a:gd name="connsiteX11" fmla="*/ 409815 w 1064867"/>
                <a:gd name="connsiteY11" fmla="*/ 13723 h 121146"/>
                <a:gd name="connsiteX12" fmla="*/ 241540 w 1064867"/>
                <a:gd name="connsiteY12" fmla="*/ 39123 h 121146"/>
                <a:gd name="connsiteX13" fmla="*/ 168515 w 1064867"/>
                <a:gd name="connsiteY13" fmla="*/ 32773 h 121146"/>
                <a:gd name="connsiteX14" fmla="*/ 197090 w 1064867"/>
                <a:gd name="connsiteY14" fmla="*/ 74048 h 121146"/>
                <a:gd name="connsiteX15" fmla="*/ 60565 w 1064867"/>
                <a:gd name="connsiteY15" fmla="*/ 23248 h 121146"/>
                <a:gd name="connsiteX16" fmla="*/ 3415 w 1064867"/>
                <a:gd name="connsiteY16" fmla="*/ 1023 h 12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4867" h="121146">
                  <a:moveTo>
                    <a:pt x="3415" y="1023"/>
                  </a:moveTo>
                  <a:cubicBezTo>
                    <a:pt x="19819" y="6315"/>
                    <a:pt x="109248" y="49177"/>
                    <a:pt x="158990" y="54998"/>
                  </a:cubicBezTo>
                  <a:cubicBezTo>
                    <a:pt x="208732" y="60819"/>
                    <a:pt x="288636" y="39123"/>
                    <a:pt x="301865" y="35948"/>
                  </a:cubicBezTo>
                  <a:cubicBezTo>
                    <a:pt x="315094" y="32773"/>
                    <a:pt x="222490" y="37006"/>
                    <a:pt x="238365" y="35948"/>
                  </a:cubicBezTo>
                  <a:cubicBezTo>
                    <a:pt x="254240" y="34890"/>
                    <a:pt x="334673" y="24306"/>
                    <a:pt x="397115" y="29598"/>
                  </a:cubicBezTo>
                  <a:cubicBezTo>
                    <a:pt x="459557" y="34890"/>
                    <a:pt x="613015" y="67698"/>
                    <a:pt x="613015" y="67698"/>
                  </a:cubicBezTo>
                  <a:cubicBezTo>
                    <a:pt x="649527" y="71402"/>
                    <a:pt x="605607" y="52881"/>
                    <a:pt x="616190" y="51823"/>
                  </a:cubicBezTo>
                  <a:cubicBezTo>
                    <a:pt x="626773" y="50765"/>
                    <a:pt x="651115" y="53940"/>
                    <a:pt x="676515" y="61348"/>
                  </a:cubicBezTo>
                  <a:cubicBezTo>
                    <a:pt x="701915" y="68756"/>
                    <a:pt x="704032" y="86748"/>
                    <a:pt x="768590" y="96273"/>
                  </a:cubicBezTo>
                  <a:cubicBezTo>
                    <a:pt x="833148" y="105798"/>
                    <a:pt x="1050636" y="116381"/>
                    <a:pt x="1063865" y="118498"/>
                  </a:cubicBezTo>
                  <a:cubicBezTo>
                    <a:pt x="1077094" y="120615"/>
                    <a:pt x="956973" y="126436"/>
                    <a:pt x="847965" y="108973"/>
                  </a:cubicBezTo>
                  <a:cubicBezTo>
                    <a:pt x="738957" y="91510"/>
                    <a:pt x="510886" y="25365"/>
                    <a:pt x="409815" y="13723"/>
                  </a:cubicBezTo>
                  <a:cubicBezTo>
                    <a:pt x="308744" y="2081"/>
                    <a:pt x="281757" y="35948"/>
                    <a:pt x="241540" y="39123"/>
                  </a:cubicBezTo>
                  <a:cubicBezTo>
                    <a:pt x="201323" y="42298"/>
                    <a:pt x="175923" y="26952"/>
                    <a:pt x="168515" y="32773"/>
                  </a:cubicBezTo>
                  <a:cubicBezTo>
                    <a:pt x="161107" y="38594"/>
                    <a:pt x="215082" y="75636"/>
                    <a:pt x="197090" y="74048"/>
                  </a:cubicBezTo>
                  <a:cubicBezTo>
                    <a:pt x="179098" y="72461"/>
                    <a:pt x="87552" y="34360"/>
                    <a:pt x="60565" y="23248"/>
                  </a:cubicBezTo>
                  <a:cubicBezTo>
                    <a:pt x="33578" y="12136"/>
                    <a:pt x="-12989" y="-4269"/>
                    <a:pt x="3415" y="1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1A85E287-E11E-ACD5-0061-EF4701B6272E}"/>
                </a:ext>
              </a:extLst>
            </p:cNvPr>
            <p:cNvSpPr/>
            <p:nvPr/>
          </p:nvSpPr>
          <p:spPr>
            <a:xfrm>
              <a:off x="3347050" y="9851995"/>
              <a:ext cx="291551" cy="482528"/>
            </a:xfrm>
            <a:custGeom>
              <a:avLst/>
              <a:gdLst>
                <a:gd name="connsiteX0" fmla="*/ 291500 w 291551"/>
                <a:gd name="connsiteY0" fmla="*/ 30 h 482528"/>
                <a:gd name="connsiteX1" fmla="*/ 145450 w 291551"/>
                <a:gd name="connsiteY1" fmla="*/ 247680 h 482528"/>
                <a:gd name="connsiteX2" fmla="*/ 2575 w 291551"/>
                <a:gd name="connsiteY2" fmla="*/ 476280 h 482528"/>
                <a:gd name="connsiteX3" fmla="*/ 62900 w 291551"/>
                <a:gd name="connsiteY3" fmla="*/ 390555 h 482528"/>
                <a:gd name="connsiteX4" fmla="*/ 180375 w 291551"/>
                <a:gd name="connsiteY4" fmla="*/ 104805 h 482528"/>
                <a:gd name="connsiteX5" fmla="*/ 129575 w 291551"/>
                <a:gd name="connsiteY5" fmla="*/ 263555 h 482528"/>
                <a:gd name="connsiteX6" fmla="*/ 291500 w 291551"/>
                <a:gd name="connsiteY6" fmla="*/ 30 h 48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551" h="482528">
                  <a:moveTo>
                    <a:pt x="291500" y="30"/>
                  </a:moveTo>
                  <a:cubicBezTo>
                    <a:pt x="294146" y="-2616"/>
                    <a:pt x="193604" y="168305"/>
                    <a:pt x="145450" y="247680"/>
                  </a:cubicBezTo>
                  <a:cubicBezTo>
                    <a:pt x="97296" y="327055"/>
                    <a:pt x="16333" y="452468"/>
                    <a:pt x="2575" y="476280"/>
                  </a:cubicBezTo>
                  <a:cubicBezTo>
                    <a:pt x="-11183" y="500092"/>
                    <a:pt x="33267" y="452467"/>
                    <a:pt x="62900" y="390555"/>
                  </a:cubicBezTo>
                  <a:cubicBezTo>
                    <a:pt x="92533" y="328643"/>
                    <a:pt x="169262" y="125972"/>
                    <a:pt x="180375" y="104805"/>
                  </a:cubicBezTo>
                  <a:cubicBezTo>
                    <a:pt x="191487" y="83638"/>
                    <a:pt x="112642" y="278901"/>
                    <a:pt x="129575" y="263555"/>
                  </a:cubicBezTo>
                  <a:cubicBezTo>
                    <a:pt x="146508" y="248209"/>
                    <a:pt x="288854" y="2676"/>
                    <a:pt x="291500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7F05DE25-34D2-BA0C-CDEA-BD8B30347758}"/>
                </a:ext>
              </a:extLst>
            </p:cNvPr>
            <p:cNvSpPr/>
            <p:nvPr/>
          </p:nvSpPr>
          <p:spPr>
            <a:xfrm>
              <a:off x="3458875" y="9847651"/>
              <a:ext cx="167219" cy="352410"/>
            </a:xfrm>
            <a:custGeom>
              <a:avLst/>
              <a:gdLst>
                <a:gd name="connsiteX0" fmla="*/ 166975 w 167219"/>
                <a:gd name="connsiteY0" fmla="*/ 1199 h 352410"/>
                <a:gd name="connsiteX1" fmla="*/ 78075 w 167219"/>
                <a:gd name="connsiteY1" fmla="*/ 109149 h 352410"/>
                <a:gd name="connsiteX2" fmla="*/ 1875 w 167219"/>
                <a:gd name="connsiteY2" fmla="*/ 344099 h 352410"/>
                <a:gd name="connsiteX3" fmla="*/ 33625 w 167219"/>
                <a:gd name="connsiteY3" fmla="*/ 277424 h 352410"/>
                <a:gd name="connsiteX4" fmla="*/ 144750 w 167219"/>
                <a:gd name="connsiteY4" fmla="*/ 64699 h 352410"/>
                <a:gd name="connsiteX5" fmla="*/ 62200 w 167219"/>
                <a:gd name="connsiteY5" fmla="*/ 163124 h 352410"/>
                <a:gd name="connsiteX6" fmla="*/ 87600 w 167219"/>
                <a:gd name="connsiteY6" fmla="*/ 115499 h 352410"/>
                <a:gd name="connsiteX7" fmla="*/ 49500 w 167219"/>
                <a:gd name="connsiteY7" fmla="*/ 172649 h 352410"/>
                <a:gd name="connsiteX8" fmla="*/ 166975 w 167219"/>
                <a:gd name="connsiteY8" fmla="*/ 1199 h 35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19" h="352410">
                  <a:moveTo>
                    <a:pt x="166975" y="1199"/>
                  </a:moveTo>
                  <a:cubicBezTo>
                    <a:pt x="171738" y="-9384"/>
                    <a:pt x="105592" y="51999"/>
                    <a:pt x="78075" y="109149"/>
                  </a:cubicBezTo>
                  <a:cubicBezTo>
                    <a:pt x="50558" y="166299"/>
                    <a:pt x="9283" y="316053"/>
                    <a:pt x="1875" y="344099"/>
                  </a:cubicBezTo>
                  <a:cubicBezTo>
                    <a:pt x="-5533" y="372145"/>
                    <a:pt x="9812" y="323991"/>
                    <a:pt x="33625" y="277424"/>
                  </a:cubicBezTo>
                  <a:cubicBezTo>
                    <a:pt x="57437" y="230857"/>
                    <a:pt x="139988" y="83749"/>
                    <a:pt x="144750" y="64699"/>
                  </a:cubicBezTo>
                  <a:cubicBezTo>
                    <a:pt x="149512" y="45649"/>
                    <a:pt x="71725" y="154657"/>
                    <a:pt x="62200" y="163124"/>
                  </a:cubicBezTo>
                  <a:cubicBezTo>
                    <a:pt x="52675" y="171591"/>
                    <a:pt x="89717" y="113911"/>
                    <a:pt x="87600" y="115499"/>
                  </a:cubicBezTo>
                  <a:cubicBezTo>
                    <a:pt x="85483" y="117087"/>
                    <a:pt x="36271" y="190641"/>
                    <a:pt x="49500" y="172649"/>
                  </a:cubicBezTo>
                  <a:cubicBezTo>
                    <a:pt x="62729" y="154657"/>
                    <a:pt x="162212" y="11782"/>
                    <a:pt x="166975" y="1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2B7F1386-AE0F-5DFD-0E94-ABFA72E4561C}"/>
                </a:ext>
              </a:extLst>
            </p:cNvPr>
            <p:cNvSpPr/>
            <p:nvPr/>
          </p:nvSpPr>
          <p:spPr>
            <a:xfrm>
              <a:off x="3459811" y="10327467"/>
              <a:ext cx="566273" cy="404285"/>
            </a:xfrm>
            <a:custGeom>
              <a:avLst/>
              <a:gdLst>
                <a:gd name="connsiteX0" fmla="*/ 86664 w 566273"/>
                <a:gd name="connsiteY0" fmla="*/ 808 h 404285"/>
                <a:gd name="connsiteX1" fmla="*/ 32689 w 566273"/>
                <a:gd name="connsiteY1" fmla="*/ 331008 h 404285"/>
                <a:gd name="connsiteX2" fmla="*/ 67614 w 566273"/>
                <a:gd name="connsiteY2" fmla="*/ 296083 h 404285"/>
                <a:gd name="connsiteX3" fmla="*/ 39039 w 566273"/>
                <a:gd name="connsiteY3" fmla="*/ 362758 h 404285"/>
                <a:gd name="connsiteX4" fmla="*/ 207314 w 566273"/>
                <a:gd name="connsiteY4" fmla="*/ 299258 h 404285"/>
                <a:gd name="connsiteX5" fmla="*/ 105714 w 566273"/>
                <a:gd name="connsiteY5" fmla="*/ 365933 h 404285"/>
                <a:gd name="connsiteX6" fmla="*/ 566089 w 566273"/>
                <a:gd name="connsiteY6" fmla="*/ 111933 h 404285"/>
                <a:gd name="connsiteX7" fmla="*/ 159689 w 566273"/>
                <a:gd name="connsiteY7" fmla="*/ 321483 h 404285"/>
                <a:gd name="connsiteX8" fmla="*/ 4114 w 566273"/>
                <a:gd name="connsiteY8" fmla="*/ 404033 h 404285"/>
                <a:gd name="connsiteX9" fmla="*/ 48564 w 566273"/>
                <a:gd name="connsiteY9" fmla="*/ 299258 h 404285"/>
                <a:gd name="connsiteX10" fmla="*/ 86664 w 566273"/>
                <a:gd name="connsiteY10" fmla="*/ 184958 h 404285"/>
                <a:gd name="connsiteX11" fmla="*/ 64439 w 566273"/>
                <a:gd name="connsiteY11" fmla="*/ 235758 h 404285"/>
                <a:gd name="connsiteX12" fmla="*/ 86664 w 566273"/>
                <a:gd name="connsiteY12" fmla="*/ 808 h 40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273" h="404285">
                  <a:moveTo>
                    <a:pt x="86664" y="808"/>
                  </a:moveTo>
                  <a:cubicBezTo>
                    <a:pt x="81372" y="16683"/>
                    <a:pt x="35864" y="281796"/>
                    <a:pt x="32689" y="331008"/>
                  </a:cubicBezTo>
                  <a:cubicBezTo>
                    <a:pt x="29514" y="380220"/>
                    <a:pt x="66556" y="290792"/>
                    <a:pt x="67614" y="296083"/>
                  </a:cubicBezTo>
                  <a:cubicBezTo>
                    <a:pt x="68672" y="301374"/>
                    <a:pt x="15756" y="362229"/>
                    <a:pt x="39039" y="362758"/>
                  </a:cubicBezTo>
                  <a:cubicBezTo>
                    <a:pt x="62322" y="363287"/>
                    <a:pt x="196202" y="298729"/>
                    <a:pt x="207314" y="299258"/>
                  </a:cubicBezTo>
                  <a:cubicBezTo>
                    <a:pt x="218426" y="299787"/>
                    <a:pt x="45918" y="397154"/>
                    <a:pt x="105714" y="365933"/>
                  </a:cubicBezTo>
                  <a:cubicBezTo>
                    <a:pt x="165510" y="334712"/>
                    <a:pt x="557093" y="119341"/>
                    <a:pt x="566089" y="111933"/>
                  </a:cubicBezTo>
                  <a:cubicBezTo>
                    <a:pt x="575085" y="104525"/>
                    <a:pt x="253351" y="272800"/>
                    <a:pt x="159689" y="321483"/>
                  </a:cubicBezTo>
                  <a:cubicBezTo>
                    <a:pt x="66027" y="370166"/>
                    <a:pt x="22635" y="407737"/>
                    <a:pt x="4114" y="404033"/>
                  </a:cubicBezTo>
                  <a:cubicBezTo>
                    <a:pt x="-14407" y="400329"/>
                    <a:pt x="34806" y="335770"/>
                    <a:pt x="48564" y="299258"/>
                  </a:cubicBezTo>
                  <a:cubicBezTo>
                    <a:pt x="62322" y="262746"/>
                    <a:pt x="84018" y="195541"/>
                    <a:pt x="86664" y="184958"/>
                  </a:cubicBezTo>
                  <a:cubicBezTo>
                    <a:pt x="89310" y="174375"/>
                    <a:pt x="63381" y="263804"/>
                    <a:pt x="64439" y="235758"/>
                  </a:cubicBezTo>
                  <a:cubicBezTo>
                    <a:pt x="65497" y="207712"/>
                    <a:pt x="91956" y="-15067"/>
                    <a:pt x="86664" y="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A534B822-2A81-FF49-52AE-8539DFC34FF1}"/>
                </a:ext>
              </a:extLst>
            </p:cNvPr>
            <p:cNvSpPr/>
            <p:nvPr/>
          </p:nvSpPr>
          <p:spPr>
            <a:xfrm>
              <a:off x="3543227" y="9871066"/>
              <a:ext cx="388823" cy="283204"/>
            </a:xfrm>
            <a:custGeom>
              <a:avLst/>
              <a:gdLst>
                <a:gd name="connsiteX0" fmla="*/ 66748 w 388823"/>
                <a:gd name="connsiteY0" fmla="*/ 9 h 283204"/>
                <a:gd name="connsiteX1" fmla="*/ 222323 w 388823"/>
                <a:gd name="connsiteY1" fmla="*/ 41284 h 283204"/>
                <a:gd name="connsiteX2" fmla="*/ 295348 w 388823"/>
                <a:gd name="connsiteY2" fmla="*/ 120659 h 283204"/>
                <a:gd name="connsiteX3" fmla="*/ 254073 w 388823"/>
                <a:gd name="connsiteY3" fmla="*/ 114309 h 283204"/>
                <a:gd name="connsiteX4" fmla="*/ 155648 w 388823"/>
                <a:gd name="connsiteY4" fmla="*/ 184159 h 283204"/>
                <a:gd name="connsiteX5" fmla="*/ 73 w 388823"/>
                <a:gd name="connsiteY5" fmla="*/ 282584 h 283204"/>
                <a:gd name="connsiteX6" fmla="*/ 133423 w 388823"/>
                <a:gd name="connsiteY6" fmla="*/ 228609 h 283204"/>
                <a:gd name="connsiteX7" fmla="*/ 384248 w 388823"/>
                <a:gd name="connsiteY7" fmla="*/ 120659 h 283204"/>
                <a:gd name="connsiteX8" fmla="*/ 295348 w 388823"/>
                <a:gd name="connsiteY8" fmla="*/ 161934 h 283204"/>
                <a:gd name="connsiteX9" fmla="*/ 292173 w 388823"/>
                <a:gd name="connsiteY9" fmla="*/ 139709 h 283204"/>
                <a:gd name="connsiteX10" fmla="*/ 250898 w 388823"/>
                <a:gd name="connsiteY10" fmla="*/ 146059 h 283204"/>
                <a:gd name="connsiteX11" fmla="*/ 85798 w 388823"/>
                <a:gd name="connsiteY11" fmla="*/ 203209 h 283204"/>
                <a:gd name="connsiteX12" fmla="*/ 254073 w 388823"/>
                <a:gd name="connsiteY12" fmla="*/ 104784 h 283204"/>
                <a:gd name="connsiteX13" fmla="*/ 225498 w 388823"/>
                <a:gd name="connsiteY13" fmla="*/ 44459 h 283204"/>
                <a:gd name="connsiteX14" fmla="*/ 66748 w 388823"/>
                <a:gd name="connsiteY14" fmla="*/ 9 h 28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823" h="283204">
                  <a:moveTo>
                    <a:pt x="66748" y="9"/>
                  </a:moveTo>
                  <a:cubicBezTo>
                    <a:pt x="66219" y="-520"/>
                    <a:pt x="184223" y="21176"/>
                    <a:pt x="222323" y="41284"/>
                  </a:cubicBezTo>
                  <a:cubicBezTo>
                    <a:pt x="260423" y="61392"/>
                    <a:pt x="290056" y="108488"/>
                    <a:pt x="295348" y="120659"/>
                  </a:cubicBezTo>
                  <a:cubicBezTo>
                    <a:pt x="300640" y="132830"/>
                    <a:pt x="277356" y="103726"/>
                    <a:pt x="254073" y="114309"/>
                  </a:cubicBezTo>
                  <a:cubicBezTo>
                    <a:pt x="230790" y="124892"/>
                    <a:pt x="197981" y="156113"/>
                    <a:pt x="155648" y="184159"/>
                  </a:cubicBezTo>
                  <a:cubicBezTo>
                    <a:pt x="113315" y="212205"/>
                    <a:pt x="3777" y="275176"/>
                    <a:pt x="73" y="282584"/>
                  </a:cubicBezTo>
                  <a:cubicBezTo>
                    <a:pt x="-3631" y="289992"/>
                    <a:pt x="133423" y="228609"/>
                    <a:pt x="133423" y="228609"/>
                  </a:cubicBezTo>
                  <a:lnTo>
                    <a:pt x="384248" y="120659"/>
                  </a:lnTo>
                  <a:cubicBezTo>
                    <a:pt x="411235" y="109547"/>
                    <a:pt x="310694" y="158759"/>
                    <a:pt x="295348" y="161934"/>
                  </a:cubicBezTo>
                  <a:cubicBezTo>
                    <a:pt x="280002" y="165109"/>
                    <a:pt x="299581" y="142355"/>
                    <a:pt x="292173" y="139709"/>
                  </a:cubicBezTo>
                  <a:cubicBezTo>
                    <a:pt x="284765" y="137063"/>
                    <a:pt x="285294" y="135476"/>
                    <a:pt x="250898" y="146059"/>
                  </a:cubicBezTo>
                  <a:cubicBezTo>
                    <a:pt x="216502" y="156642"/>
                    <a:pt x="85269" y="210088"/>
                    <a:pt x="85798" y="203209"/>
                  </a:cubicBezTo>
                  <a:cubicBezTo>
                    <a:pt x="86327" y="196330"/>
                    <a:pt x="230790" y="131242"/>
                    <a:pt x="254073" y="104784"/>
                  </a:cubicBezTo>
                  <a:cubicBezTo>
                    <a:pt x="277356" y="78326"/>
                    <a:pt x="256719" y="59805"/>
                    <a:pt x="225498" y="44459"/>
                  </a:cubicBezTo>
                  <a:cubicBezTo>
                    <a:pt x="194277" y="29113"/>
                    <a:pt x="67277" y="538"/>
                    <a:pt x="6674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AE6147D2-616C-99FD-79AA-3982844450B1}"/>
                </a:ext>
              </a:extLst>
            </p:cNvPr>
            <p:cNvSpPr/>
            <p:nvPr/>
          </p:nvSpPr>
          <p:spPr>
            <a:xfrm>
              <a:off x="3520324" y="9826611"/>
              <a:ext cx="387856" cy="190090"/>
            </a:xfrm>
            <a:custGeom>
              <a:avLst/>
              <a:gdLst>
                <a:gd name="connsiteX0" fmla="*/ 751 w 387856"/>
                <a:gd name="connsiteY0" fmla="*/ 47639 h 190090"/>
                <a:gd name="connsiteX1" fmla="*/ 197601 w 387856"/>
                <a:gd name="connsiteY1" fmla="*/ 22239 h 190090"/>
                <a:gd name="connsiteX2" fmla="*/ 321426 w 387856"/>
                <a:gd name="connsiteY2" fmla="*/ 92089 h 190090"/>
                <a:gd name="connsiteX3" fmla="*/ 280151 w 387856"/>
                <a:gd name="connsiteY3" fmla="*/ 57164 h 190090"/>
                <a:gd name="connsiteX4" fmla="*/ 384926 w 387856"/>
                <a:gd name="connsiteY4" fmla="*/ 187339 h 190090"/>
                <a:gd name="connsiteX5" fmla="*/ 350001 w 387856"/>
                <a:gd name="connsiteY5" fmla="*/ 139714 h 190090"/>
                <a:gd name="connsiteX6" fmla="*/ 257926 w 387856"/>
                <a:gd name="connsiteY6" fmla="*/ 66689 h 190090"/>
                <a:gd name="connsiteX7" fmla="*/ 194426 w 387856"/>
                <a:gd name="connsiteY7" fmla="*/ 25414 h 190090"/>
                <a:gd name="connsiteX8" fmla="*/ 149976 w 387856"/>
                <a:gd name="connsiteY8" fmla="*/ 14 h 190090"/>
                <a:gd name="connsiteX9" fmla="*/ 130926 w 387856"/>
                <a:gd name="connsiteY9" fmla="*/ 22239 h 190090"/>
                <a:gd name="connsiteX10" fmla="*/ 751 w 387856"/>
                <a:gd name="connsiteY10" fmla="*/ 47639 h 19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856" h="190090">
                  <a:moveTo>
                    <a:pt x="751" y="47639"/>
                  </a:moveTo>
                  <a:cubicBezTo>
                    <a:pt x="11863" y="47639"/>
                    <a:pt x="144155" y="14831"/>
                    <a:pt x="197601" y="22239"/>
                  </a:cubicBezTo>
                  <a:cubicBezTo>
                    <a:pt x="251047" y="29647"/>
                    <a:pt x="307668" y="86268"/>
                    <a:pt x="321426" y="92089"/>
                  </a:cubicBezTo>
                  <a:cubicBezTo>
                    <a:pt x="335184" y="97910"/>
                    <a:pt x="269568" y="41289"/>
                    <a:pt x="280151" y="57164"/>
                  </a:cubicBezTo>
                  <a:cubicBezTo>
                    <a:pt x="290734" y="73039"/>
                    <a:pt x="373284" y="173581"/>
                    <a:pt x="384926" y="187339"/>
                  </a:cubicBezTo>
                  <a:cubicBezTo>
                    <a:pt x="396568" y="201097"/>
                    <a:pt x="371168" y="159822"/>
                    <a:pt x="350001" y="139714"/>
                  </a:cubicBezTo>
                  <a:cubicBezTo>
                    <a:pt x="328834" y="119606"/>
                    <a:pt x="283855" y="85739"/>
                    <a:pt x="257926" y="66689"/>
                  </a:cubicBezTo>
                  <a:cubicBezTo>
                    <a:pt x="231997" y="47639"/>
                    <a:pt x="212417" y="36526"/>
                    <a:pt x="194426" y="25414"/>
                  </a:cubicBezTo>
                  <a:cubicBezTo>
                    <a:pt x="176435" y="14302"/>
                    <a:pt x="160559" y="543"/>
                    <a:pt x="149976" y="14"/>
                  </a:cubicBezTo>
                  <a:cubicBezTo>
                    <a:pt x="139393" y="-515"/>
                    <a:pt x="156855" y="13772"/>
                    <a:pt x="130926" y="22239"/>
                  </a:cubicBezTo>
                  <a:cubicBezTo>
                    <a:pt x="104997" y="30706"/>
                    <a:pt x="-10361" y="47639"/>
                    <a:pt x="751" y="4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A4D0E437-8561-EEC7-4879-97960F74C9BC}"/>
                </a:ext>
              </a:extLst>
            </p:cNvPr>
            <p:cNvSpPr/>
            <p:nvPr/>
          </p:nvSpPr>
          <p:spPr>
            <a:xfrm>
              <a:off x="3927201" y="9639020"/>
              <a:ext cx="153325" cy="360311"/>
            </a:xfrm>
            <a:custGeom>
              <a:avLst/>
              <a:gdLst>
                <a:gd name="connsiteX0" fmla="*/ 130449 w 153325"/>
                <a:gd name="connsiteY0" fmla="*/ 280 h 360311"/>
                <a:gd name="connsiteX1" fmla="*/ 38374 w 153325"/>
                <a:gd name="connsiteY1" fmla="*/ 273330 h 360311"/>
                <a:gd name="connsiteX2" fmla="*/ 274 w 153325"/>
                <a:gd name="connsiteY2" fmla="*/ 359055 h 360311"/>
                <a:gd name="connsiteX3" fmla="*/ 28849 w 153325"/>
                <a:gd name="connsiteY3" fmla="*/ 311430 h 360311"/>
                <a:gd name="connsiteX4" fmla="*/ 152674 w 153325"/>
                <a:gd name="connsiteY4" fmla="*/ 143155 h 360311"/>
                <a:gd name="connsiteX5" fmla="*/ 79649 w 153325"/>
                <a:gd name="connsiteY5" fmla="*/ 219355 h 360311"/>
                <a:gd name="connsiteX6" fmla="*/ 130449 w 153325"/>
                <a:gd name="connsiteY6" fmla="*/ 280 h 3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25" h="360311">
                  <a:moveTo>
                    <a:pt x="130449" y="280"/>
                  </a:moveTo>
                  <a:cubicBezTo>
                    <a:pt x="123570" y="9276"/>
                    <a:pt x="60070" y="213534"/>
                    <a:pt x="38374" y="273330"/>
                  </a:cubicBezTo>
                  <a:cubicBezTo>
                    <a:pt x="16678" y="333126"/>
                    <a:pt x="1861" y="352705"/>
                    <a:pt x="274" y="359055"/>
                  </a:cubicBezTo>
                  <a:cubicBezTo>
                    <a:pt x="-1314" y="365405"/>
                    <a:pt x="3449" y="347413"/>
                    <a:pt x="28849" y="311430"/>
                  </a:cubicBezTo>
                  <a:cubicBezTo>
                    <a:pt x="54249" y="275447"/>
                    <a:pt x="144207" y="158501"/>
                    <a:pt x="152674" y="143155"/>
                  </a:cubicBezTo>
                  <a:cubicBezTo>
                    <a:pt x="161141" y="127809"/>
                    <a:pt x="84412" y="236818"/>
                    <a:pt x="79649" y="219355"/>
                  </a:cubicBezTo>
                  <a:cubicBezTo>
                    <a:pt x="74886" y="201892"/>
                    <a:pt x="137328" y="-8716"/>
                    <a:pt x="130449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58DF89DD-5C6C-3486-321A-36772114F9F9}"/>
                </a:ext>
              </a:extLst>
            </p:cNvPr>
            <p:cNvSpPr/>
            <p:nvPr/>
          </p:nvSpPr>
          <p:spPr>
            <a:xfrm>
              <a:off x="2596763" y="9544760"/>
              <a:ext cx="255249" cy="226937"/>
            </a:xfrm>
            <a:custGeom>
              <a:avLst/>
              <a:gdLst>
                <a:gd name="connsiteX0" fmla="*/ 387 w 255249"/>
                <a:gd name="connsiteY0" fmla="*/ 224715 h 226937"/>
                <a:gd name="connsiteX1" fmla="*/ 165487 w 255249"/>
                <a:gd name="connsiteY1" fmla="*/ 113590 h 226937"/>
                <a:gd name="connsiteX2" fmla="*/ 149612 w 255249"/>
                <a:gd name="connsiteY2" fmla="*/ 177090 h 226937"/>
                <a:gd name="connsiteX3" fmla="*/ 133737 w 255249"/>
                <a:gd name="connsiteY3" fmla="*/ 218365 h 226937"/>
                <a:gd name="connsiteX4" fmla="*/ 254387 w 255249"/>
                <a:gd name="connsiteY4" fmla="*/ 2465 h 226937"/>
                <a:gd name="connsiteX5" fmla="*/ 184537 w 255249"/>
                <a:gd name="connsiteY5" fmla="*/ 104065 h 226937"/>
                <a:gd name="connsiteX6" fmla="*/ 121037 w 255249"/>
                <a:gd name="connsiteY6" fmla="*/ 145340 h 226937"/>
                <a:gd name="connsiteX7" fmla="*/ 387 w 255249"/>
                <a:gd name="connsiteY7" fmla="*/ 224715 h 2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249" h="226937">
                  <a:moveTo>
                    <a:pt x="387" y="224715"/>
                  </a:moveTo>
                  <a:cubicBezTo>
                    <a:pt x="7795" y="219423"/>
                    <a:pt x="140616" y="121527"/>
                    <a:pt x="165487" y="113590"/>
                  </a:cubicBezTo>
                  <a:cubicBezTo>
                    <a:pt x="190358" y="105653"/>
                    <a:pt x="154904" y="159628"/>
                    <a:pt x="149612" y="177090"/>
                  </a:cubicBezTo>
                  <a:cubicBezTo>
                    <a:pt x="144320" y="194552"/>
                    <a:pt x="116274" y="247469"/>
                    <a:pt x="133737" y="218365"/>
                  </a:cubicBezTo>
                  <a:cubicBezTo>
                    <a:pt x="151200" y="189261"/>
                    <a:pt x="245920" y="21515"/>
                    <a:pt x="254387" y="2465"/>
                  </a:cubicBezTo>
                  <a:cubicBezTo>
                    <a:pt x="262854" y="-16585"/>
                    <a:pt x="206762" y="80253"/>
                    <a:pt x="184537" y="104065"/>
                  </a:cubicBezTo>
                  <a:cubicBezTo>
                    <a:pt x="162312" y="127877"/>
                    <a:pt x="148024" y="128936"/>
                    <a:pt x="121037" y="145340"/>
                  </a:cubicBezTo>
                  <a:cubicBezTo>
                    <a:pt x="94050" y="161744"/>
                    <a:pt x="-7021" y="230007"/>
                    <a:pt x="387" y="2247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14F8A73D-3FAF-315C-CD16-863C407E649A}"/>
                </a:ext>
              </a:extLst>
            </p:cNvPr>
            <p:cNvSpPr/>
            <p:nvPr/>
          </p:nvSpPr>
          <p:spPr>
            <a:xfrm>
              <a:off x="2822303" y="9547171"/>
              <a:ext cx="92479" cy="228872"/>
            </a:xfrm>
            <a:custGeom>
              <a:avLst/>
              <a:gdLst>
                <a:gd name="connsiteX0" fmla="*/ 272 w 92479"/>
                <a:gd name="connsiteY0" fmla="*/ 54 h 228872"/>
                <a:gd name="connsiteX1" fmla="*/ 57422 w 92479"/>
                <a:gd name="connsiteY1" fmla="*/ 50854 h 228872"/>
                <a:gd name="connsiteX2" fmla="*/ 16147 w 92479"/>
                <a:gd name="connsiteY2" fmla="*/ 225479 h 228872"/>
                <a:gd name="connsiteX3" fmla="*/ 54247 w 92479"/>
                <a:gd name="connsiteY3" fmla="*/ 155629 h 228872"/>
                <a:gd name="connsiteX4" fmla="*/ 89172 w 92479"/>
                <a:gd name="connsiteY4" fmla="*/ 25454 h 228872"/>
                <a:gd name="connsiteX5" fmla="*/ 85997 w 92479"/>
                <a:gd name="connsiteY5" fmla="*/ 57204 h 228872"/>
                <a:gd name="connsiteX6" fmla="*/ 272 w 92479"/>
                <a:gd name="connsiteY6" fmla="*/ 54 h 22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9" h="228872">
                  <a:moveTo>
                    <a:pt x="272" y="54"/>
                  </a:moveTo>
                  <a:cubicBezTo>
                    <a:pt x="-4490" y="-1004"/>
                    <a:pt x="54776" y="13283"/>
                    <a:pt x="57422" y="50854"/>
                  </a:cubicBezTo>
                  <a:cubicBezTo>
                    <a:pt x="60068" y="88425"/>
                    <a:pt x="16676" y="208017"/>
                    <a:pt x="16147" y="225479"/>
                  </a:cubicBezTo>
                  <a:cubicBezTo>
                    <a:pt x="15618" y="242941"/>
                    <a:pt x="42076" y="188966"/>
                    <a:pt x="54247" y="155629"/>
                  </a:cubicBezTo>
                  <a:cubicBezTo>
                    <a:pt x="66418" y="122292"/>
                    <a:pt x="83880" y="41858"/>
                    <a:pt x="89172" y="25454"/>
                  </a:cubicBezTo>
                  <a:cubicBezTo>
                    <a:pt x="94464" y="9050"/>
                    <a:pt x="93405" y="57733"/>
                    <a:pt x="85997" y="57204"/>
                  </a:cubicBezTo>
                  <a:cubicBezTo>
                    <a:pt x="78589" y="56675"/>
                    <a:pt x="5034" y="1112"/>
                    <a:pt x="272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C36F96AB-24EA-8A2F-5325-4134758DD704}"/>
                </a:ext>
              </a:extLst>
            </p:cNvPr>
            <p:cNvSpPr/>
            <p:nvPr/>
          </p:nvSpPr>
          <p:spPr>
            <a:xfrm>
              <a:off x="2857415" y="9403859"/>
              <a:ext cx="265299" cy="366193"/>
            </a:xfrm>
            <a:custGeom>
              <a:avLst/>
              <a:gdLst>
                <a:gd name="connsiteX0" fmla="*/ 85 w 265299"/>
                <a:gd name="connsiteY0" fmla="*/ 365616 h 366193"/>
                <a:gd name="connsiteX1" fmla="*/ 123910 w 265299"/>
                <a:gd name="connsiteY1" fmla="*/ 102091 h 366193"/>
                <a:gd name="connsiteX2" fmla="*/ 206460 w 265299"/>
                <a:gd name="connsiteY2" fmla="*/ 491 h 366193"/>
                <a:gd name="connsiteX3" fmla="*/ 247735 w 265299"/>
                <a:gd name="connsiteY3" fmla="*/ 137016 h 366193"/>
                <a:gd name="connsiteX4" fmla="*/ 263610 w 265299"/>
                <a:gd name="connsiteY4" fmla="*/ 89391 h 366193"/>
                <a:gd name="connsiteX5" fmla="*/ 235035 w 265299"/>
                <a:gd name="connsiteY5" fmla="*/ 168766 h 366193"/>
                <a:gd name="connsiteX6" fmla="*/ 257260 w 265299"/>
                <a:gd name="connsiteY6" fmla="*/ 108441 h 366193"/>
                <a:gd name="connsiteX7" fmla="*/ 184235 w 265299"/>
                <a:gd name="connsiteY7" fmla="*/ 203691 h 366193"/>
                <a:gd name="connsiteX8" fmla="*/ 108035 w 265299"/>
                <a:gd name="connsiteY8" fmla="*/ 327516 h 366193"/>
                <a:gd name="connsiteX9" fmla="*/ 254085 w 265299"/>
                <a:gd name="connsiteY9" fmla="*/ 121141 h 366193"/>
                <a:gd name="connsiteX10" fmla="*/ 241385 w 265299"/>
                <a:gd name="connsiteY10" fmla="*/ 13191 h 366193"/>
                <a:gd name="connsiteX11" fmla="*/ 130260 w 265299"/>
                <a:gd name="connsiteY11" fmla="*/ 121141 h 366193"/>
                <a:gd name="connsiteX12" fmla="*/ 104860 w 265299"/>
                <a:gd name="connsiteY12" fmla="*/ 171941 h 366193"/>
                <a:gd name="connsiteX13" fmla="*/ 85 w 265299"/>
                <a:gd name="connsiteY13" fmla="*/ 365616 h 36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299" h="366193">
                  <a:moveTo>
                    <a:pt x="85" y="365616"/>
                  </a:moveTo>
                  <a:cubicBezTo>
                    <a:pt x="3260" y="353974"/>
                    <a:pt x="89514" y="162945"/>
                    <a:pt x="123910" y="102091"/>
                  </a:cubicBezTo>
                  <a:cubicBezTo>
                    <a:pt x="158306" y="41237"/>
                    <a:pt x="185823" y="-5330"/>
                    <a:pt x="206460" y="491"/>
                  </a:cubicBezTo>
                  <a:cubicBezTo>
                    <a:pt x="227097" y="6312"/>
                    <a:pt x="238210" y="122199"/>
                    <a:pt x="247735" y="137016"/>
                  </a:cubicBezTo>
                  <a:cubicBezTo>
                    <a:pt x="257260" y="151833"/>
                    <a:pt x="265727" y="84099"/>
                    <a:pt x="263610" y="89391"/>
                  </a:cubicBezTo>
                  <a:cubicBezTo>
                    <a:pt x="261493" y="94683"/>
                    <a:pt x="236093" y="165591"/>
                    <a:pt x="235035" y="168766"/>
                  </a:cubicBezTo>
                  <a:cubicBezTo>
                    <a:pt x="233977" y="171941"/>
                    <a:pt x="265727" y="102620"/>
                    <a:pt x="257260" y="108441"/>
                  </a:cubicBezTo>
                  <a:cubicBezTo>
                    <a:pt x="248793" y="114262"/>
                    <a:pt x="209106" y="167179"/>
                    <a:pt x="184235" y="203691"/>
                  </a:cubicBezTo>
                  <a:cubicBezTo>
                    <a:pt x="159364" y="240203"/>
                    <a:pt x="96393" y="341274"/>
                    <a:pt x="108035" y="327516"/>
                  </a:cubicBezTo>
                  <a:cubicBezTo>
                    <a:pt x="119677" y="313758"/>
                    <a:pt x="231860" y="173528"/>
                    <a:pt x="254085" y="121141"/>
                  </a:cubicBezTo>
                  <a:cubicBezTo>
                    <a:pt x="276310" y="68754"/>
                    <a:pt x="262022" y="13191"/>
                    <a:pt x="241385" y="13191"/>
                  </a:cubicBezTo>
                  <a:cubicBezTo>
                    <a:pt x="220748" y="13191"/>
                    <a:pt x="153014" y="94683"/>
                    <a:pt x="130260" y="121141"/>
                  </a:cubicBezTo>
                  <a:cubicBezTo>
                    <a:pt x="107506" y="147599"/>
                    <a:pt x="126556" y="134370"/>
                    <a:pt x="104860" y="171941"/>
                  </a:cubicBezTo>
                  <a:cubicBezTo>
                    <a:pt x="83164" y="209512"/>
                    <a:pt x="-3090" y="377258"/>
                    <a:pt x="85" y="365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C4CECCB5-2474-C2F3-BACB-2BACCEE49FA8}"/>
                </a:ext>
              </a:extLst>
            </p:cNvPr>
            <p:cNvSpPr/>
            <p:nvPr/>
          </p:nvSpPr>
          <p:spPr>
            <a:xfrm>
              <a:off x="2925631" y="9499555"/>
              <a:ext cx="128756" cy="213207"/>
            </a:xfrm>
            <a:custGeom>
              <a:avLst/>
              <a:gdLst>
                <a:gd name="connsiteX0" fmla="*/ 109669 w 128756"/>
                <a:gd name="connsiteY0" fmla="*/ 45 h 213207"/>
                <a:gd name="connsiteX1" fmla="*/ 77919 w 128756"/>
                <a:gd name="connsiteY1" fmla="*/ 117520 h 213207"/>
                <a:gd name="connsiteX2" fmla="*/ 128719 w 128756"/>
                <a:gd name="connsiteY2" fmla="*/ 60370 h 213207"/>
                <a:gd name="connsiteX3" fmla="*/ 68394 w 128756"/>
                <a:gd name="connsiteY3" fmla="*/ 136570 h 213207"/>
                <a:gd name="connsiteX4" fmla="*/ 17594 w 128756"/>
                <a:gd name="connsiteY4" fmla="*/ 184195 h 213207"/>
                <a:gd name="connsiteX5" fmla="*/ 4894 w 128756"/>
                <a:gd name="connsiteY5" fmla="*/ 209595 h 213207"/>
                <a:gd name="connsiteX6" fmla="*/ 93794 w 128756"/>
                <a:gd name="connsiteY6" fmla="*/ 104820 h 213207"/>
                <a:gd name="connsiteX7" fmla="*/ 109669 w 128756"/>
                <a:gd name="connsiteY7" fmla="*/ 45 h 21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756" h="213207">
                  <a:moveTo>
                    <a:pt x="109669" y="45"/>
                  </a:moveTo>
                  <a:cubicBezTo>
                    <a:pt x="107023" y="2162"/>
                    <a:pt x="74744" y="107466"/>
                    <a:pt x="77919" y="117520"/>
                  </a:cubicBezTo>
                  <a:cubicBezTo>
                    <a:pt x="81094" y="127574"/>
                    <a:pt x="130306" y="57195"/>
                    <a:pt x="128719" y="60370"/>
                  </a:cubicBezTo>
                  <a:cubicBezTo>
                    <a:pt x="127132" y="63545"/>
                    <a:pt x="86915" y="115933"/>
                    <a:pt x="68394" y="136570"/>
                  </a:cubicBezTo>
                  <a:cubicBezTo>
                    <a:pt x="49873" y="157207"/>
                    <a:pt x="28177" y="172024"/>
                    <a:pt x="17594" y="184195"/>
                  </a:cubicBezTo>
                  <a:cubicBezTo>
                    <a:pt x="7011" y="196366"/>
                    <a:pt x="-7806" y="222824"/>
                    <a:pt x="4894" y="209595"/>
                  </a:cubicBezTo>
                  <a:cubicBezTo>
                    <a:pt x="17594" y="196366"/>
                    <a:pt x="68394" y="138687"/>
                    <a:pt x="93794" y="104820"/>
                  </a:cubicBezTo>
                  <a:cubicBezTo>
                    <a:pt x="119194" y="70953"/>
                    <a:pt x="112315" y="-2072"/>
                    <a:pt x="109669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F417C16E-747F-2729-F077-AB99947BE76B}"/>
                </a:ext>
              </a:extLst>
            </p:cNvPr>
            <p:cNvSpPr/>
            <p:nvPr/>
          </p:nvSpPr>
          <p:spPr>
            <a:xfrm>
              <a:off x="2997198" y="9556661"/>
              <a:ext cx="213964" cy="219369"/>
            </a:xfrm>
            <a:custGeom>
              <a:avLst/>
              <a:gdLst>
                <a:gd name="connsiteX0" fmla="*/ 88902 w 213964"/>
                <a:gd name="connsiteY0" fmla="*/ 89 h 219369"/>
                <a:gd name="connsiteX1" fmla="*/ 133352 w 213964"/>
                <a:gd name="connsiteY1" fmla="*/ 95339 h 219369"/>
                <a:gd name="connsiteX2" fmla="*/ 146052 w 213964"/>
                <a:gd name="connsiteY2" fmla="*/ 111214 h 219369"/>
                <a:gd name="connsiteX3" fmla="*/ 88902 w 213964"/>
                <a:gd name="connsiteY3" fmla="*/ 168364 h 219369"/>
                <a:gd name="connsiteX4" fmla="*/ 41277 w 213964"/>
                <a:gd name="connsiteY4" fmla="*/ 215989 h 219369"/>
                <a:gd name="connsiteX5" fmla="*/ 149227 w 213964"/>
                <a:gd name="connsiteY5" fmla="*/ 130264 h 219369"/>
                <a:gd name="connsiteX6" fmla="*/ 212727 w 213964"/>
                <a:gd name="connsiteY6" fmla="*/ 146139 h 219369"/>
                <a:gd name="connsiteX7" fmla="*/ 190502 w 213964"/>
                <a:gd name="connsiteY7" fmla="*/ 219164 h 219369"/>
                <a:gd name="connsiteX8" fmla="*/ 180977 w 213964"/>
                <a:gd name="connsiteY8" fmla="*/ 120739 h 219369"/>
                <a:gd name="connsiteX9" fmla="*/ 142877 w 213964"/>
                <a:gd name="connsiteY9" fmla="*/ 104864 h 219369"/>
                <a:gd name="connsiteX10" fmla="*/ 101602 w 213964"/>
                <a:gd name="connsiteY10" fmla="*/ 92164 h 219369"/>
                <a:gd name="connsiteX11" fmla="*/ 2 w 213964"/>
                <a:gd name="connsiteY11" fmla="*/ 184239 h 219369"/>
                <a:gd name="connsiteX12" fmla="*/ 104777 w 213964"/>
                <a:gd name="connsiteY12" fmla="*/ 79464 h 219369"/>
                <a:gd name="connsiteX13" fmla="*/ 88902 w 213964"/>
                <a:gd name="connsiteY13" fmla="*/ 89 h 2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964" h="219369">
                  <a:moveTo>
                    <a:pt x="88902" y="89"/>
                  </a:moveTo>
                  <a:cubicBezTo>
                    <a:pt x="93664" y="2735"/>
                    <a:pt x="123827" y="76818"/>
                    <a:pt x="133352" y="95339"/>
                  </a:cubicBezTo>
                  <a:cubicBezTo>
                    <a:pt x="142877" y="113860"/>
                    <a:pt x="153460" y="99043"/>
                    <a:pt x="146052" y="111214"/>
                  </a:cubicBezTo>
                  <a:cubicBezTo>
                    <a:pt x="138644" y="123385"/>
                    <a:pt x="88902" y="168364"/>
                    <a:pt x="88902" y="168364"/>
                  </a:cubicBezTo>
                  <a:cubicBezTo>
                    <a:pt x="71440" y="185826"/>
                    <a:pt x="31223" y="222339"/>
                    <a:pt x="41277" y="215989"/>
                  </a:cubicBezTo>
                  <a:cubicBezTo>
                    <a:pt x="51331" y="209639"/>
                    <a:pt x="120652" y="141906"/>
                    <a:pt x="149227" y="130264"/>
                  </a:cubicBezTo>
                  <a:cubicBezTo>
                    <a:pt x="177802" y="118622"/>
                    <a:pt x="205848" y="131322"/>
                    <a:pt x="212727" y="146139"/>
                  </a:cubicBezTo>
                  <a:cubicBezTo>
                    <a:pt x="219606" y="160956"/>
                    <a:pt x="195794" y="223397"/>
                    <a:pt x="190502" y="219164"/>
                  </a:cubicBezTo>
                  <a:cubicBezTo>
                    <a:pt x="185210" y="214931"/>
                    <a:pt x="188914" y="139789"/>
                    <a:pt x="180977" y="120739"/>
                  </a:cubicBezTo>
                  <a:cubicBezTo>
                    <a:pt x="173040" y="101689"/>
                    <a:pt x="156106" y="109626"/>
                    <a:pt x="142877" y="104864"/>
                  </a:cubicBezTo>
                  <a:cubicBezTo>
                    <a:pt x="129648" y="100102"/>
                    <a:pt x="125414" y="78935"/>
                    <a:pt x="101602" y="92164"/>
                  </a:cubicBezTo>
                  <a:cubicBezTo>
                    <a:pt x="77790" y="105393"/>
                    <a:pt x="-527" y="186356"/>
                    <a:pt x="2" y="184239"/>
                  </a:cubicBezTo>
                  <a:cubicBezTo>
                    <a:pt x="531" y="182122"/>
                    <a:pt x="88902" y="104864"/>
                    <a:pt x="104777" y="79464"/>
                  </a:cubicBezTo>
                  <a:cubicBezTo>
                    <a:pt x="120652" y="54064"/>
                    <a:pt x="84140" y="-2557"/>
                    <a:pt x="88902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D2181F0D-80E3-B805-3782-2BF1C7C2BA85}"/>
                </a:ext>
              </a:extLst>
            </p:cNvPr>
            <p:cNvSpPr/>
            <p:nvPr/>
          </p:nvSpPr>
          <p:spPr>
            <a:xfrm>
              <a:off x="3076409" y="9486848"/>
              <a:ext cx="193934" cy="187603"/>
            </a:xfrm>
            <a:custGeom>
              <a:avLst/>
              <a:gdLst>
                <a:gd name="connsiteX0" fmla="*/ 166 w 193934"/>
                <a:gd name="connsiteY0" fmla="*/ 66727 h 187603"/>
                <a:gd name="connsiteX1" fmla="*/ 89066 w 193934"/>
                <a:gd name="connsiteY1" fmla="*/ 114352 h 187603"/>
                <a:gd name="connsiteX2" fmla="*/ 92241 w 193934"/>
                <a:gd name="connsiteY2" fmla="*/ 187377 h 187603"/>
                <a:gd name="connsiteX3" fmla="*/ 127166 w 193934"/>
                <a:gd name="connsiteY3" fmla="*/ 136577 h 187603"/>
                <a:gd name="connsiteX4" fmla="*/ 165266 w 193934"/>
                <a:gd name="connsiteY4" fmla="*/ 117527 h 187603"/>
                <a:gd name="connsiteX5" fmla="*/ 193841 w 193934"/>
                <a:gd name="connsiteY5" fmla="*/ 52 h 187603"/>
                <a:gd name="connsiteX6" fmla="*/ 155741 w 193934"/>
                <a:gd name="connsiteY6" fmla="*/ 133402 h 187603"/>
                <a:gd name="connsiteX7" fmla="*/ 114466 w 193934"/>
                <a:gd name="connsiteY7" fmla="*/ 149277 h 187603"/>
                <a:gd name="connsiteX8" fmla="*/ 166 w 193934"/>
                <a:gd name="connsiteY8" fmla="*/ 66727 h 18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34" h="187603">
                  <a:moveTo>
                    <a:pt x="166" y="66727"/>
                  </a:moveTo>
                  <a:cubicBezTo>
                    <a:pt x="-4067" y="60906"/>
                    <a:pt x="73720" y="94244"/>
                    <a:pt x="89066" y="114352"/>
                  </a:cubicBezTo>
                  <a:cubicBezTo>
                    <a:pt x="104412" y="134460"/>
                    <a:pt x="85891" y="183673"/>
                    <a:pt x="92241" y="187377"/>
                  </a:cubicBezTo>
                  <a:cubicBezTo>
                    <a:pt x="98591" y="191081"/>
                    <a:pt x="114995" y="148219"/>
                    <a:pt x="127166" y="136577"/>
                  </a:cubicBezTo>
                  <a:cubicBezTo>
                    <a:pt x="139337" y="124935"/>
                    <a:pt x="154154" y="140281"/>
                    <a:pt x="165266" y="117527"/>
                  </a:cubicBezTo>
                  <a:cubicBezTo>
                    <a:pt x="176378" y="94773"/>
                    <a:pt x="195429" y="-2594"/>
                    <a:pt x="193841" y="52"/>
                  </a:cubicBezTo>
                  <a:cubicBezTo>
                    <a:pt x="192254" y="2698"/>
                    <a:pt x="168970" y="108531"/>
                    <a:pt x="155741" y="133402"/>
                  </a:cubicBezTo>
                  <a:cubicBezTo>
                    <a:pt x="142512" y="158273"/>
                    <a:pt x="132987" y="158273"/>
                    <a:pt x="114466" y="149277"/>
                  </a:cubicBezTo>
                  <a:cubicBezTo>
                    <a:pt x="95945" y="140281"/>
                    <a:pt x="4399" y="72548"/>
                    <a:pt x="166" y="66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D24950E8-1A8B-3FE4-711A-75134476D554}"/>
                </a:ext>
              </a:extLst>
            </p:cNvPr>
            <p:cNvSpPr/>
            <p:nvPr/>
          </p:nvSpPr>
          <p:spPr>
            <a:xfrm>
              <a:off x="3104552" y="9455078"/>
              <a:ext cx="149857" cy="168897"/>
            </a:xfrm>
            <a:custGeom>
              <a:avLst/>
              <a:gdLst>
                <a:gd name="connsiteX0" fmla="*/ 598 w 149857"/>
                <a:gd name="connsiteY0" fmla="*/ 139772 h 168897"/>
                <a:gd name="connsiteX1" fmla="*/ 86323 w 149857"/>
                <a:gd name="connsiteY1" fmla="*/ 9597 h 168897"/>
                <a:gd name="connsiteX2" fmla="*/ 121248 w 149857"/>
                <a:gd name="connsiteY2" fmla="*/ 44522 h 168897"/>
                <a:gd name="connsiteX3" fmla="*/ 124423 w 149857"/>
                <a:gd name="connsiteY3" fmla="*/ 72 h 168897"/>
                <a:gd name="connsiteX4" fmla="*/ 130773 w 149857"/>
                <a:gd name="connsiteY4" fmla="*/ 57222 h 168897"/>
                <a:gd name="connsiteX5" fmla="*/ 124423 w 149857"/>
                <a:gd name="connsiteY5" fmla="*/ 168347 h 168897"/>
                <a:gd name="connsiteX6" fmla="*/ 149823 w 149857"/>
                <a:gd name="connsiteY6" fmla="*/ 6422 h 168897"/>
                <a:gd name="connsiteX7" fmla="*/ 118073 w 149857"/>
                <a:gd name="connsiteY7" fmla="*/ 44522 h 168897"/>
                <a:gd name="connsiteX8" fmla="*/ 51398 w 149857"/>
                <a:gd name="connsiteY8" fmla="*/ 92147 h 168897"/>
                <a:gd name="connsiteX9" fmla="*/ 598 w 149857"/>
                <a:gd name="connsiteY9" fmla="*/ 139772 h 16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857" h="168897">
                  <a:moveTo>
                    <a:pt x="598" y="139772"/>
                  </a:moveTo>
                  <a:cubicBezTo>
                    <a:pt x="6419" y="126014"/>
                    <a:pt x="66215" y="25472"/>
                    <a:pt x="86323" y="9597"/>
                  </a:cubicBezTo>
                  <a:cubicBezTo>
                    <a:pt x="106431" y="-6278"/>
                    <a:pt x="114898" y="46109"/>
                    <a:pt x="121248" y="44522"/>
                  </a:cubicBezTo>
                  <a:cubicBezTo>
                    <a:pt x="127598" y="42934"/>
                    <a:pt x="122835" y="-2045"/>
                    <a:pt x="124423" y="72"/>
                  </a:cubicBezTo>
                  <a:cubicBezTo>
                    <a:pt x="126011" y="2189"/>
                    <a:pt x="130773" y="29176"/>
                    <a:pt x="130773" y="57222"/>
                  </a:cubicBezTo>
                  <a:cubicBezTo>
                    <a:pt x="130773" y="85268"/>
                    <a:pt x="121248" y="176814"/>
                    <a:pt x="124423" y="168347"/>
                  </a:cubicBezTo>
                  <a:cubicBezTo>
                    <a:pt x="127598" y="159880"/>
                    <a:pt x="150881" y="27059"/>
                    <a:pt x="149823" y="6422"/>
                  </a:cubicBezTo>
                  <a:cubicBezTo>
                    <a:pt x="148765" y="-14215"/>
                    <a:pt x="134477" y="30234"/>
                    <a:pt x="118073" y="44522"/>
                  </a:cubicBezTo>
                  <a:cubicBezTo>
                    <a:pt x="101669" y="58810"/>
                    <a:pt x="69919" y="79976"/>
                    <a:pt x="51398" y="92147"/>
                  </a:cubicBezTo>
                  <a:cubicBezTo>
                    <a:pt x="32877" y="104318"/>
                    <a:pt x="-5223" y="153530"/>
                    <a:pt x="598" y="139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3D5D81F8-8EC1-EDF3-35FF-36671DAEF0D3}"/>
                </a:ext>
              </a:extLst>
            </p:cNvPr>
            <p:cNvSpPr/>
            <p:nvPr/>
          </p:nvSpPr>
          <p:spPr>
            <a:xfrm>
              <a:off x="3114556" y="9512294"/>
              <a:ext cx="311329" cy="293777"/>
            </a:xfrm>
            <a:custGeom>
              <a:avLst/>
              <a:gdLst>
                <a:gd name="connsiteX0" fmla="*/ 119 w 311329"/>
                <a:gd name="connsiteY0" fmla="*/ 209556 h 293777"/>
                <a:gd name="connsiteX1" fmla="*/ 257294 w 311329"/>
                <a:gd name="connsiteY1" fmla="*/ 31756 h 293777"/>
                <a:gd name="connsiteX2" fmla="*/ 206494 w 311329"/>
                <a:gd name="connsiteY2" fmla="*/ 101606 h 293777"/>
                <a:gd name="connsiteX3" fmla="*/ 168394 w 311329"/>
                <a:gd name="connsiteY3" fmla="*/ 174631 h 293777"/>
                <a:gd name="connsiteX4" fmla="*/ 79494 w 311329"/>
                <a:gd name="connsiteY4" fmla="*/ 292106 h 293777"/>
                <a:gd name="connsiteX5" fmla="*/ 244594 w 311329"/>
                <a:gd name="connsiteY5" fmla="*/ 79381 h 293777"/>
                <a:gd name="connsiteX6" fmla="*/ 311269 w 311329"/>
                <a:gd name="connsiteY6" fmla="*/ 6 h 293777"/>
                <a:gd name="connsiteX7" fmla="*/ 235069 w 311329"/>
                <a:gd name="connsiteY7" fmla="*/ 82556 h 293777"/>
                <a:gd name="connsiteX8" fmla="*/ 152519 w 311329"/>
                <a:gd name="connsiteY8" fmla="*/ 136531 h 293777"/>
                <a:gd name="connsiteX9" fmla="*/ 222369 w 311329"/>
                <a:gd name="connsiteY9" fmla="*/ 69856 h 293777"/>
                <a:gd name="connsiteX10" fmla="*/ 119 w 311329"/>
                <a:gd name="connsiteY10" fmla="*/ 209556 h 2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329" h="293777">
                  <a:moveTo>
                    <a:pt x="119" y="209556"/>
                  </a:moveTo>
                  <a:cubicBezTo>
                    <a:pt x="5940" y="203206"/>
                    <a:pt x="222898" y="49748"/>
                    <a:pt x="257294" y="31756"/>
                  </a:cubicBezTo>
                  <a:cubicBezTo>
                    <a:pt x="291690" y="13764"/>
                    <a:pt x="221311" y="77794"/>
                    <a:pt x="206494" y="101606"/>
                  </a:cubicBezTo>
                  <a:cubicBezTo>
                    <a:pt x="191677" y="125418"/>
                    <a:pt x="189561" y="142881"/>
                    <a:pt x="168394" y="174631"/>
                  </a:cubicBezTo>
                  <a:cubicBezTo>
                    <a:pt x="147227" y="206381"/>
                    <a:pt x="66794" y="307981"/>
                    <a:pt x="79494" y="292106"/>
                  </a:cubicBezTo>
                  <a:cubicBezTo>
                    <a:pt x="92194" y="276231"/>
                    <a:pt x="205965" y="128064"/>
                    <a:pt x="244594" y="79381"/>
                  </a:cubicBezTo>
                  <a:cubicBezTo>
                    <a:pt x="283223" y="30698"/>
                    <a:pt x="312856" y="-523"/>
                    <a:pt x="311269" y="6"/>
                  </a:cubicBezTo>
                  <a:cubicBezTo>
                    <a:pt x="309682" y="535"/>
                    <a:pt x="261527" y="59802"/>
                    <a:pt x="235069" y="82556"/>
                  </a:cubicBezTo>
                  <a:cubicBezTo>
                    <a:pt x="208611" y="105310"/>
                    <a:pt x="154636" y="138648"/>
                    <a:pt x="152519" y="136531"/>
                  </a:cubicBezTo>
                  <a:cubicBezTo>
                    <a:pt x="150402" y="134414"/>
                    <a:pt x="241948" y="58744"/>
                    <a:pt x="222369" y="69856"/>
                  </a:cubicBezTo>
                  <a:cubicBezTo>
                    <a:pt x="202790" y="80968"/>
                    <a:pt x="-5702" y="215906"/>
                    <a:pt x="119" y="209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C08DE340-4943-D33A-8FB2-8C16272C29ED}"/>
                </a:ext>
              </a:extLst>
            </p:cNvPr>
            <p:cNvSpPr/>
            <p:nvPr/>
          </p:nvSpPr>
          <p:spPr>
            <a:xfrm>
              <a:off x="3279694" y="9536825"/>
              <a:ext cx="177901" cy="284032"/>
            </a:xfrm>
            <a:custGeom>
              <a:avLst/>
              <a:gdLst>
                <a:gd name="connsiteX0" fmla="*/ 81 w 177901"/>
                <a:gd name="connsiteY0" fmla="*/ 283450 h 284032"/>
                <a:gd name="connsiteX1" fmla="*/ 152481 w 177901"/>
                <a:gd name="connsiteY1" fmla="*/ 61200 h 284032"/>
                <a:gd name="connsiteX2" fmla="*/ 177881 w 177901"/>
                <a:gd name="connsiteY2" fmla="*/ 875 h 284032"/>
                <a:gd name="connsiteX3" fmla="*/ 155656 w 177901"/>
                <a:gd name="connsiteY3" fmla="*/ 92950 h 284032"/>
                <a:gd name="connsiteX4" fmla="*/ 98506 w 177901"/>
                <a:gd name="connsiteY4" fmla="*/ 181850 h 284032"/>
                <a:gd name="connsiteX5" fmla="*/ 130256 w 177901"/>
                <a:gd name="connsiteY5" fmla="*/ 127875 h 284032"/>
                <a:gd name="connsiteX6" fmla="*/ 81 w 177901"/>
                <a:gd name="connsiteY6" fmla="*/ 283450 h 28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01" h="284032">
                  <a:moveTo>
                    <a:pt x="81" y="283450"/>
                  </a:moveTo>
                  <a:cubicBezTo>
                    <a:pt x="3785" y="272338"/>
                    <a:pt x="122848" y="108296"/>
                    <a:pt x="152481" y="61200"/>
                  </a:cubicBezTo>
                  <a:cubicBezTo>
                    <a:pt x="182114" y="14104"/>
                    <a:pt x="177352" y="-4417"/>
                    <a:pt x="177881" y="875"/>
                  </a:cubicBezTo>
                  <a:cubicBezTo>
                    <a:pt x="178410" y="6167"/>
                    <a:pt x="168885" y="62788"/>
                    <a:pt x="155656" y="92950"/>
                  </a:cubicBezTo>
                  <a:cubicBezTo>
                    <a:pt x="142427" y="123112"/>
                    <a:pt x="102739" y="176029"/>
                    <a:pt x="98506" y="181850"/>
                  </a:cubicBezTo>
                  <a:cubicBezTo>
                    <a:pt x="94273" y="187671"/>
                    <a:pt x="139781" y="112529"/>
                    <a:pt x="130256" y="127875"/>
                  </a:cubicBezTo>
                  <a:cubicBezTo>
                    <a:pt x="120731" y="143221"/>
                    <a:pt x="-3623" y="294562"/>
                    <a:pt x="81" y="283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7335A59F-CC13-9F84-6300-0FB6E30BBFF7}"/>
                </a:ext>
              </a:extLst>
            </p:cNvPr>
            <p:cNvSpPr/>
            <p:nvPr/>
          </p:nvSpPr>
          <p:spPr>
            <a:xfrm>
              <a:off x="3362012" y="9365797"/>
              <a:ext cx="183511" cy="375136"/>
            </a:xfrm>
            <a:custGeom>
              <a:avLst/>
              <a:gdLst>
                <a:gd name="connsiteX0" fmla="*/ 130488 w 183511"/>
                <a:gd name="connsiteY0" fmla="*/ 453 h 375136"/>
                <a:gd name="connsiteX1" fmla="*/ 155888 w 183511"/>
                <a:gd name="connsiteY1" fmla="*/ 130628 h 375136"/>
                <a:gd name="connsiteX2" fmla="*/ 155888 w 183511"/>
                <a:gd name="connsiteY2" fmla="*/ 178253 h 375136"/>
                <a:gd name="connsiteX3" fmla="*/ 124138 w 183511"/>
                <a:gd name="connsiteY3" fmla="*/ 117928 h 375136"/>
                <a:gd name="connsiteX4" fmla="*/ 38413 w 183511"/>
                <a:gd name="connsiteY4" fmla="*/ 203653 h 375136"/>
                <a:gd name="connsiteX5" fmla="*/ 114613 w 183511"/>
                <a:gd name="connsiteY5" fmla="*/ 159203 h 375136"/>
                <a:gd name="connsiteX6" fmla="*/ 120963 w 183511"/>
                <a:gd name="connsiteY6" fmla="*/ 184603 h 375136"/>
                <a:gd name="connsiteX7" fmla="*/ 313 w 183511"/>
                <a:gd name="connsiteY7" fmla="*/ 375103 h 375136"/>
                <a:gd name="connsiteX8" fmla="*/ 162238 w 183511"/>
                <a:gd name="connsiteY8" fmla="*/ 168728 h 375136"/>
                <a:gd name="connsiteX9" fmla="*/ 181288 w 183511"/>
                <a:gd name="connsiteY9" fmla="*/ 35378 h 375136"/>
                <a:gd name="connsiteX10" fmla="*/ 159063 w 183511"/>
                <a:gd name="connsiteY10" fmla="*/ 86178 h 375136"/>
                <a:gd name="connsiteX11" fmla="*/ 130488 w 183511"/>
                <a:gd name="connsiteY11" fmla="*/ 453 h 3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511" h="375136">
                  <a:moveTo>
                    <a:pt x="130488" y="453"/>
                  </a:moveTo>
                  <a:cubicBezTo>
                    <a:pt x="129959" y="7861"/>
                    <a:pt x="151655" y="100995"/>
                    <a:pt x="155888" y="130628"/>
                  </a:cubicBezTo>
                  <a:cubicBezTo>
                    <a:pt x="160121" y="160261"/>
                    <a:pt x="161180" y="180370"/>
                    <a:pt x="155888" y="178253"/>
                  </a:cubicBezTo>
                  <a:cubicBezTo>
                    <a:pt x="150596" y="176136"/>
                    <a:pt x="143717" y="113695"/>
                    <a:pt x="124138" y="117928"/>
                  </a:cubicBezTo>
                  <a:cubicBezTo>
                    <a:pt x="104559" y="122161"/>
                    <a:pt x="40000" y="196774"/>
                    <a:pt x="38413" y="203653"/>
                  </a:cubicBezTo>
                  <a:cubicBezTo>
                    <a:pt x="36826" y="210532"/>
                    <a:pt x="100855" y="162378"/>
                    <a:pt x="114613" y="159203"/>
                  </a:cubicBezTo>
                  <a:cubicBezTo>
                    <a:pt x="128371" y="156028"/>
                    <a:pt x="140013" y="148620"/>
                    <a:pt x="120963" y="184603"/>
                  </a:cubicBezTo>
                  <a:cubicBezTo>
                    <a:pt x="101913" y="220586"/>
                    <a:pt x="-6566" y="377749"/>
                    <a:pt x="313" y="375103"/>
                  </a:cubicBezTo>
                  <a:cubicBezTo>
                    <a:pt x="7192" y="372457"/>
                    <a:pt x="132076" y="225349"/>
                    <a:pt x="162238" y="168728"/>
                  </a:cubicBezTo>
                  <a:cubicBezTo>
                    <a:pt x="192400" y="112107"/>
                    <a:pt x="181817" y="49136"/>
                    <a:pt x="181288" y="35378"/>
                  </a:cubicBezTo>
                  <a:cubicBezTo>
                    <a:pt x="180759" y="21620"/>
                    <a:pt x="165413" y="93586"/>
                    <a:pt x="159063" y="86178"/>
                  </a:cubicBezTo>
                  <a:cubicBezTo>
                    <a:pt x="152713" y="78770"/>
                    <a:pt x="131017" y="-6955"/>
                    <a:pt x="130488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68279286-26FF-11F4-7E0B-FBA6074F173B}"/>
                </a:ext>
              </a:extLst>
            </p:cNvPr>
            <p:cNvSpPr/>
            <p:nvPr/>
          </p:nvSpPr>
          <p:spPr>
            <a:xfrm>
              <a:off x="3387672" y="9361011"/>
              <a:ext cx="285815" cy="462440"/>
            </a:xfrm>
            <a:custGeom>
              <a:avLst/>
              <a:gdLst>
                <a:gd name="connsiteX0" fmla="*/ 76253 w 285815"/>
                <a:gd name="connsiteY0" fmla="*/ 46514 h 462440"/>
                <a:gd name="connsiteX1" fmla="*/ 181028 w 285815"/>
                <a:gd name="connsiteY1" fmla="*/ 2064 h 462440"/>
                <a:gd name="connsiteX2" fmla="*/ 193728 w 285815"/>
                <a:gd name="connsiteY2" fmla="*/ 106839 h 462440"/>
                <a:gd name="connsiteX3" fmla="*/ 285803 w 285815"/>
                <a:gd name="connsiteY3" fmla="*/ 119539 h 462440"/>
                <a:gd name="connsiteX4" fmla="*/ 200078 w 285815"/>
                <a:gd name="connsiteY4" fmla="*/ 141764 h 462440"/>
                <a:gd name="connsiteX5" fmla="*/ 149278 w 285815"/>
                <a:gd name="connsiteY5" fmla="*/ 240189 h 462440"/>
                <a:gd name="connsiteX6" fmla="*/ 181028 w 285815"/>
                <a:gd name="connsiteY6" fmla="*/ 227489 h 462440"/>
                <a:gd name="connsiteX7" fmla="*/ 123878 w 285815"/>
                <a:gd name="connsiteY7" fmla="*/ 306864 h 462440"/>
                <a:gd name="connsiteX8" fmla="*/ 53 w 285815"/>
                <a:gd name="connsiteY8" fmla="*/ 462439 h 462440"/>
                <a:gd name="connsiteX9" fmla="*/ 139753 w 285815"/>
                <a:gd name="connsiteY9" fmla="*/ 303689 h 462440"/>
                <a:gd name="connsiteX10" fmla="*/ 120703 w 285815"/>
                <a:gd name="connsiteY10" fmla="*/ 227489 h 462440"/>
                <a:gd name="connsiteX11" fmla="*/ 155628 w 285815"/>
                <a:gd name="connsiteY11" fmla="*/ 224314 h 462440"/>
                <a:gd name="connsiteX12" fmla="*/ 209603 w 285815"/>
                <a:gd name="connsiteY12" fmla="*/ 87789 h 462440"/>
                <a:gd name="connsiteX13" fmla="*/ 225478 w 285815"/>
                <a:gd name="connsiteY13" fmla="*/ 14764 h 462440"/>
                <a:gd name="connsiteX14" fmla="*/ 168328 w 285815"/>
                <a:gd name="connsiteY14" fmla="*/ 2064 h 462440"/>
                <a:gd name="connsiteX15" fmla="*/ 76253 w 285815"/>
                <a:gd name="connsiteY15" fmla="*/ 46514 h 4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815" h="462440">
                  <a:moveTo>
                    <a:pt x="76253" y="46514"/>
                  </a:moveTo>
                  <a:cubicBezTo>
                    <a:pt x="78370" y="46514"/>
                    <a:pt x="161449" y="-7990"/>
                    <a:pt x="181028" y="2064"/>
                  </a:cubicBezTo>
                  <a:cubicBezTo>
                    <a:pt x="200607" y="12118"/>
                    <a:pt x="176266" y="87260"/>
                    <a:pt x="193728" y="106839"/>
                  </a:cubicBezTo>
                  <a:cubicBezTo>
                    <a:pt x="211190" y="126418"/>
                    <a:pt x="284745" y="113718"/>
                    <a:pt x="285803" y="119539"/>
                  </a:cubicBezTo>
                  <a:cubicBezTo>
                    <a:pt x="286861" y="125360"/>
                    <a:pt x="222832" y="121656"/>
                    <a:pt x="200078" y="141764"/>
                  </a:cubicBezTo>
                  <a:cubicBezTo>
                    <a:pt x="177324" y="161872"/>
                    <a:pt x="152453" y="225902"/>
                    <a:pt x="149278" y="240189"/>
                  </a:cubicBezTo>
                  <a:cubicBezTo>
                    <a:pt x="146103" y="254476"/>
                    <a:pt x="185261" y="216377"/>
                    <a:pt x="181028" y="227489"/>
                  </a:cubicBezTo>
                  <a:cubicBezTo>
                    <a:pt x="176795" y="238602"/>
                    <a:pt x="154040" y="267706"/>
                    <a:pt x="123878" y="306864"/>
                  </a:cubicBezTo>
                  <a:cubicBezTo>
                    <a:pt x="93716" y="346022"/>
                    <a:pt x="-2593" y="462968"/>
                    <a:pt x="53" y="462439"/>
                  </a:cubicBezTo>
                  <a:cubicBezTo>
                    <a:pt x="2699" y="461910"/>
                    <a:pt x="119645" y="342847"/>
                    <a:pt x="139753" y="303689"/>
                  </a:cubicBezTo>
                  <a:cubicBezTo>
                    <a:pt x="159861" y="264531"/>
                    <a:pt x="120703" y="227489"/>
                    <a:pt x="120703" y="227489"/>
                  </a:cubicBezTo>
                  <a:cubicBezTo>
                    <a:pt x="123349" y="214260"/>
                    <a:pt x="140811" y="247597"/>
                    <a:pt x="155628" y="224314"/>
                  </a:cubicBezTo>
                  <a:cubicBezTo>
                    <a:pt x="170445" y="201031"/>
                    <a:pt x="197961" y="122714"/>
                    <a:pt x="209603" y="87789"/>
                  </a:cubicBezTo>
                  <a:cubicBezTo>
                    <a:pt x="221245" y="52864"/>
                    <a:pt x="232357" y="29051"/>
                    <a:pt x="225478" y="14764"/>
                  </a:cubicBezTo>
                  <a:cubicBezTo>
                    <a:pt x="218599" y="476"/>
                    <a:pt x="190024" y="-2698"/>
                    <a:pt x="168328" y="2064"/>
                  </a:cubicBezTo>
                  <a:cubicBezTo>
                    <a:pt x="146632" y="6826"/>
                    <a:pt x="74136" y="46514"/>
                    <a:pt x="76253" y="46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820F5085-63A3-1E7A-9969-679B8A2E236A}"/>
                </a:ext>
              </a:extLst>
            </p:cNvPr>
            <p:cNvSpPr/>
            <p:nvPr/>
          </p:nvSpPr>
          <p:spPr>
            <a:xfrm>
              <a:off x="3467100" y="9502525"/>
              <a:ext cx="247660" cy="333659"/>
            </a:xfrm>
            <a:custGeom>
              <a:avLst/>
              <a:gdLst>
                <a:gd name="connsiteX0" fmla="*/ 165100 w 247660"/>
                <a:gd name="connsiteY0" fmla="*/ 250 h 333659"/>
                <a:gd name="connsiteX1" fmla="*/ 190500 w 247660"/>
                <a:gd name="connsiteY1" fmla="*/ 70100 h 333659"/>
                <a:gd name="connsiteX2" fmla="*/ 155575 w 247660"/>
                <a:gd name="connsiteY2" fmla="*/ 117725 h 333659"/>
                <a:gd name="connsiteX3" fmla="*/ 41275 w 247660"/>
                <a:gd name="connsiteY3" fmla="*/ 133600 h 333659"/>
                <a:gd name="connsiteX4" fmla="*/ 127000 w 247660"/>
                <a:gd name="connsiteY4" fmla="*/ 114550 h 333659"/>
                <a:gd name="connsiteX5" fmla="*/ 79375 w 247660"/>
                <a:gd name="connsiteY5" fmla="*/ 238375 h 333659"/>
                <a:gd name="connsiteX6" fmla="*/ 0 w 247660"/>
                <a:gd name="connsiteY6" fmla="*/ 333625 h 333659"/>
                <a:gd name="connsiteX7" fmla="*/ 79375 w 247660"/>
                <a:gd name="connsiteY7" fmla="*/ 247900 h 333659"/>
                <a:gd name="connsiteX8" fmla="*/ 171450 w 247660"/>
                <a:gd name="connsiteY8" fmla="*/ 127250 h 333659"/>
                <a:gd name="connsiteX9" fmla="*/ 212725 w 247660"/>
                <a:gd name="connsiteY9" fmla="*/ 82800 h 333659"/>
                <a:gd name="connsiteX10" fmla="*/ 247650 w 247660"/>
                <a:gd name="connsiteY10" fmla="*/ 9775 h 333659"/>
                <a:gd name="connsiteX11" fmla="*/ 215900 w 247660"/>
                <a:gd name="connsiteY11" fmla="*/ 44700 h 333659"/>
                <a:gd name="connsiteX12" fmla="*/ 165100 w 247660"/>
                <a:gd name="connsiteY12" fmla="*/ 250 h 3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660" h="333659">
                  <a:moveTo>
                    <a:pt x="165100" y="250"/>
                  </a:moveTo>
                  <a:cubicBezTo>
                    <a:pt x="160867" y="4483"/>
                    <a:pt x="192087" y="50521"/>
                    <a:pt x="190500" y="70100"/>
                  </a:cubicBezTo>
                  <a:cubicBezTo>
                    <a:pt x="188913" y="89679"/>
                    <a:pt x="180446" y="107142"/>
                    <a:pt x="155575" y="117725"/>
                  </a:cubicBezTo>
                  <a:cubicBezTo>
                    <a:pt x="130704" y="128308"/>
                    <a:pt x="46037" y="134129"/>
                    <a:pt x="41275" y="133600"/>
                  </a:cubicBezTo>
                  <a:cubicBezTo>
                    <a:pt x="36512" y="133071"/>
                    <a:pt x="120650" y="97088"/>
                    <a:pt x="127000" y="114550"/>
                  </a:cubicBezTo>
                  <a:cubicBezTo>
                    <a:pt x="133350" y="132012"/>
                    <a:pt x="100542" y="201863"/>
                    <a:pt x="79375" y="238375"/>
                  </a:cubicBezTo>
                  <a:cubicBezTo>
                    <a:pt x="58208" y="274887"/>
                    <a:pt x="0" y="332038"/>
                    <a:pt x="0" y="333625"/>
                  </a:cubicBezTo>
                  <a:cubicBezTo>
                    <a:pt x="0" y="335212"/>
                    <a:pt x="50800" y="282296"/>
                    <a:pt x="79375" y="247900"/>
                  </a:cubicBezTo>
                  <a:cubicBezTo>
                    <a:pt x="107950" y="213504"/>
                    <a:pt x="149225" y="154767"/>
                    <a:pt x="171450" y="127250"/>
                  </a:cubicBezTo>
                  <a:cubicBezTo>
                    <a:pt x="193675" y="99733"/>
                    <a:pt x="200025" y="102379"/>
                    <a:pt x="212725" y="82800"/>
                  </a:cubicBezTo>
                  <a:cubicBezTo>
                    <a:pt x="225425" y="63221"/>
                    <a:pt x="247121" y="16125"/>
                    <a:pt x="247650" y="9775"/>
                  </a:cubicBezTo>
                  <a:cubicBezTo>
                    <a:pt x="248179" y="3425"/>
                    <a:pt x="229129" y="42583"/>
                    <a:pt x="215900" y="44700"/>
                  </a:cubicBezTo>
                  <a:cubicBezTo>
                    <a:pt x="202671" y="46817"/>
                    <a:pt x="169333" y="-3983"/>
                    <a:pt x="165100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3704E40F-5915-D5A4-CBA1-91D690B28389}"/>
                </a:ext>
              </a:extLst>
            </p:cNvPr>
            <p:cNvSpPr/>
            <p:nvPr/>
          </p:nvSpPr>
          <p:spPr>
            <a:xfrm>
              <a:off x="3517625" y="9444655"/>
              <a:ext cx="283944" cy="395306"/>
            </a:xfrm>
            <a:custGeom>
              <a:avLst/>
              <a:gdLst>
                <a:gd name="connsiteX0" fmla="*/ 275 w 283944"/>
                <a:gd name="connsiteY0" fmla="*/ 80345 h 395306"/>
                <a:gd name="connsiteX1" fmla="*/ 168550 w 283944"/>
                <a:gd name="connsiteY1" fmla="*/ 58120 h 395306"/>
                <a:gd name="connsiteX2" fmla="*/ 149500 w 283944"/>
                <a:gd name="connsiteY2" fmla="*/ 112095 h 395306"/>
                <a:gd name="connsiteX3" fmla="*/ 254275 w 283944"/>
                <a:gd name="connsiteY3" fmla="*/ 32720 h 395306"/>
                <a:gd name="connsiteX4" fmla="*/ 117750 w 283944"/>
                <a:gd name="connsiteY4" fmla="*/ 216870 h 395306"/>
                <a:gd name="connsiteX5" fmla="*/ 275 w 283944"/>
                <a:gd name="connsiteY5" fmla="*/ 394670 h 395306"/>
                <a:gd name="connsiteX6" fmla="*/ 82825 w 283944"/>
                <a:gd name="connsiteY6" fmla="*/ 280370 h 395306"/>
                <a:gd name="connsiteX7" fmla="*/ 279675 w 283944"/>
                <a:gd name="connsiteY7" fmla="*/ 13670 h 395306"/>
                <a:gd name="connsiteX8" fmla="*/ 209825 w 283944"/>
                <a:gd name="connsiteY8" fmla="*/ 39070 h 395306"/>
                <a:gd name="connsiteX9" fmla="*/ 111400 w 283944"/>
                <a:gd name="connsiteY9" fmla="*/ 42245 h 395306"/>
                <a:gd name="connsiteX10" fmla="*/ 174900 w 283944"/>
                <a:gd name="connsiteY10" fmla="*/ 61295 h 395306"/>
                <a:gd name="connsiteX11" fmla="*/ 275 w 283944"/>
                <a:gd name="connsiteY11" fmla="*/ 80345 h 39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944" h="395306">
                  <a:moveTo>
                    <a:pt x="275" y="80345"/>
                  </a:moveTo>
                  <a:cubicBezTo>
                    <a:pt x="-783" y="79816"/>
                    <a:pt x="143679" y="52828"/>
                    <a:pt x="168550" y="58120"/>
                  </a:cubicBezTo>
                  <a:cubicBezTo>
                    <a:pt x="193421" y="63412"/>
                    <a:pt x="135213" y="116328"/>
                    <a:pt x="149500" y="112095"/>
                  </a:cubicBezTo>
                  <a:cubicBezTo>
                    <a:pt x="163787" y="107862"/>
                    <a:pt x="259567" y="15258"/>
                    <a:pt x="254275" y="32720"/>
                  </a:cubicBezTo>
                  <a:cubicBezTo>
                    <a:pt x="248983" y="50182"/>
                    <a:pt x="160083" y="156545"/>
                    <a:pt x="117750" y="216870"/>
                  </a:cubicBezTo>
                  <a:cubicBezTo>
                    <a:pt x="75417" y="277195"/>
                    <a:pt x="6096" y="384087"/>
                    <a:pt x="275" y="394670"/>
                  </a:cubicBezTo>
                  <a:cubicBezTo>
                    <a:pt x="-5546" y="405253"/>
                    <a:pt x="82825" y="280370"/>
                    <a:pt x="82825" y="280370"/>
                  </a:cubicBezTo>
                  <a:cubicBezTo>
                    <a:pt x="129392" y="216870"/>
                    <a:pt x="258508" y="53887"/>
                    <a:pt x="279675" y="13670"/>
                  </a:cubicBezTo>
                  <a:cubicBezTo>
                    <a:pt x="300842" y="-26547"/>
                    <a:pt x="237871" y="34308"/>
                    <a:pt x="209825" y="39070"/>
                  </a:cubicBezTo>
                  <a:cubicBezTo>
                    <a:pt x="181779" y="43832"/>
                    <a:pt x="117221" y="38541"/>
                    <a:pt x="111400" y="42245"/>
                  </a:cubicBezTo>
                  <a:cubicBezTo>
                    <a:pt x="105579" y="45949"/>
                    <a:pt x="190775" y="54945"/>
                    <a:pt x="174900" y="61295"/>
                  </a:cubicBezTo>
                  <a:cubicBezTo>
                    <a:pt x="159025" y="67645"/>
                    <a:pt x="1333" y="80874"/>
                    <a:pt x="275" y="80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59B466D8-32C9-B1BE-7BAF-E2F1D8B65152}"/>
                </a:ext>
              </a:extLst>
            </p:cNvPr>
            <p:cNvSpPr/>
            <p:nvPr/>
          </p:nvSpPr>
          <p:spPr>
            <a:xfrm>
              <a:off x="3593413" y="9435949"/>
              <a:ext cx="236596" cy="409726"/>
            </a:xfrm>
            <a:custGeom>
              <a:avLst/>
              <a:gdLst>
                <a:gd name="connsiteX0" fmla="*/ 134037 w 236596"/>
                <a:gd name="connsiteY0" fmla="*/ 151 h 409726"/>
                <a:gd name="connsiteX1" fmla="*/ 235637 w 236596"/>
                <a:gd name="connsiteY1" fmla="*/ 92226 h 409726"/>
                <a:gd name="connsiteX2" fmla="*/ 181662 w 236596"/>
                <a:gd name="connsiteY2" fmla="*/ 184301 h 409726"/>
                <a:gd name="connsiteX3" fmla="*/ 124512 w 236596"/>
                <a:gd name="connsiteY3" fmla="*/ 273201 h 409726"/>
                <a:gd name="connsiteX4" fmla="*/ 687 w 236596"/>
                <a:gd name="connsiteY4" fmla="*/ 409726 h 409726"/>
                <a:gd name="connsiteX5" fmla="*/ 76887 w 236596"/>
                <a:gd name="connsiteY5" fmla="*/ 273201 h 409726"/>
                <a:gd name="connsiteX6" fmla="*/ 127687 w 236596"/>
                <a:gd name="connsiteY6" fmla="*/ 197001 h 409726"/>
                <a:gd name="connsiteX7" fmla="*/ 108637 w 236596"/>
                <a:gd name="connsiteY7" fmla="*/ 139851 h 409726"/>
                <a:gd name="connsiteX8" fmla="*/ 143562 w 236596"/>
                <a:gd name="connsiteY8" fmla="*/ 197001 h 409726"/>
                <a:gd name="connsiteX9" fmla="*/ 213412 w 236596"/>
                <a:gd name="connsiteY9" fmla="*/ 114451 h 409726"/>
                <a:gd name="connsiteX10" fmla="*/ 134037 w 236596"/>
                <a:gd name="connsiteY10" fmla="*/ 151 h 40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96" h="409726">
                  <a:moveTo>
                    <a:pt x="134037" y="151"/>
                  </a:moveTo>
                  <a:cubicBezTo>
                    <a:pt x="137741" y="-3553"/>
                    <a:pt x="227700" y="61534"/>
                    <a:pt x="235637" y="92226"/>
                  </a:cubicBezTo>
                  <a:cubicBezTo>
                    <a:pt x="243574" y="122918"/>
                    <a:pt x="200183" y="154139"/>
                    <a:pt x="181662" y="184301"/>
                  </a:cubicBezTo>
                  <a:cubicBezTo>
                    <a:pt x="163141" y="214464"/>
                    <a:pt x="154674" y="235630"/>
                    <a:pt x="124512" y="273201"/>
                  </a:cubicBezTo>
                  <a:cubicBezTo>
                    <a:pt x="94350" y="310772"/>
                    <a:pt x="8624" y="409726"/>
                    <a:pt x="687" y="409726"/>
                  </a:cubicBezTo>
                  <a:cubicBezTo>
                    <a:pt x="-7250" y="409726"/>
                    <a:pt x="55720" y="308655"/>
                    <a:pt x="76887" y="273201"/>
                  </a:cubicBezTo>
                  <a:cubicBezTo>
                    <a:pt x="98054" y="237747"/>
                    <a:pt x="122395" y="219226"/>
                    <a:pt x="127687" y="197001"/>
                  </a:cubicBezTo>
                  <a:cubicBezTo>
                    <a:pt x="132979" y="174776"/>
                    <a:pt x="105991" y="139851"/>
                    <a:pt x="108637" y="139851"/>
                  </a:cubicBezTo>
                  <a:cubicBezTo>
                    <a:pt x="111283" y="139851"/>
                    <a:pt x="126100" y="201234"/>
                    <a:pt x="143562" y="197001"/>
                  </a:cubicBezTo>
                  <a:cubicBezTo>
                    <a:pt x="161024" y="192768"/>
                    <a:pt x="207062" y="146730"/>
                    <a:pt x="213412" y="114451"/>
                  </a:cubicBezTo>
                  <a:cubicBezTo>
                    <a:pt x="219762" y="82172"/>
                    <a:pt x="130333" y="3855"/>
                    <a:pt x="134037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92F46D7D-B2BF-41BA-FFBB-E5BB8FF121DE}"/>
                </a:ext>
              </a:extLst>
            </p:cNvPr>
            <p:cNvSpPr/>
            <p:nvPr/>
          </p:nvSpPr>
          <p:spPr>
            <a:xfrm>
              <a:off x="3543300" y="9664869"/>
              <a:ext cx="505383" cy="313829"/>
            </a:xfrm>
            <a:custGeom>
              <a:avLst/>
              <a:gdLst>
                <a:gd name="connsiteX0" fmla="*/ 0 w 505383"/>
                <a:gd name="connsiteY0" fmla="*/ 206206 h 313829"/>
                <a:gd name="connsiteX1" fmla="*/ 469900 w 505383"/>
                <a:gd name="connsiteY1" fmla="*/ 15706 h 313829"/>
                <a:gd name="connsiteX2" fmla="*/ 431800 w 505383"/>
                <a:gd name="connsiteY2" fmla="*/ 60156 h 313829"/>
                <a:gd name="connsiteX3" fmla="*/ 381000 w 505383"/>
                <a:gd name="connsiteY3" fmla="*/ 180806 h 313829"/>
                <a:gd name="connsiteX4" fmla="*/ 482600 w 505383"/>
                <a:gd name="connsiteY4" fmla="*/ 50631 h 313829"/>
                <a:gd name="connsiteX5" fmla="*/ 412750 w 505383"/>
                <a:gd name="connsiteY5" fmla="*/ 241131 h 313829"/>
                <a:gd name="connsiteX6" fmla="*/ 323850 w 505383"/>
                <a:gd name="connsiteY6" fmla="*/ 301456 h 313829"/>
                <a:gd name="connsiteX7" fmla="*/ 504825 w 505383"/>
                <a:gd name="connsiteY7" fmla="*/ 15706 h 313829"/>
                <a:gd name="connsiteX8" fmla="*/ 377825 w 505383"/>
                <a:gd name="connsiteY8" fmla="*/ 41106 h 313829"/>
                <a:gd name="connsiteX9" fmla="*/ 301625 w 505383"/>
                <a:gd name="connsiteY9" fmla="*/ 72856 h 313829"/>
                <a:gd name="connsiteX10" fmla="*/ 0 w 505383"/>
                <a:gd name="connsiteY10" fmla="*/ 206206 h 3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383" h="313829">
                  <a:moveTo>
                    <a:pt x="0" y="206206"/>
                  </a:moveTo>
                  <a:cubicBezTo>
                    <a:pt x="198966" y="123127"/>
                    <a:pt x="397933" y="40048"/>
                    <a:pt x="469900" y="15706"/>
                  </a:cubicBezTo>
                  <a:cubicBezTo>
                    <a:pt x="541867" y="-8636"/>
                    <a:pt x="446617" y="32639"/>
                    <a:pt x="431800" y="60156"/>
                  </a:cubicBezTo>
                  <a:cubicBezTo>
                    <a:pt x="416983" y="87673"/>
                    <a:pt x="372533" y="182393"/>
                    <a:pt x="381000" y="180806"/>
                  </a:cubicBezTo>
                  <a:cubicBezTo>
                    <a:pt x="389467" y="179219"/>
                    <a:pt x="477308" y="40577"/>
                    <a:pt x="482600" y="50631"/>
                  </a:cubicBezTo>
                  <a:cubicBezTo>
                    <a:pt x="487892" y="60685"/>
                    <a:pt x="439208" y="199327"/>
                    <a:pt x="412750" y="241131"/>
                  </a:cubicBezTo>
                  <a:cubicBezTo>
                    <a:pt x="386292" y="282935"/>
                    <a:pt x="308504" y="339027"/>
                    <a:pt x="323850" y="301456"/>
                  </a:cubicBezTo>
                  <a:cubicBezTo>
                    <a:pt x="339196" y="263885"/>
                    <a:pt x="495829" y="59098"/>
                    <a:pt x="504825" y="15706"/>
                  </a:cubicBezTo>
                  <a:cubicBezTo>
                    <a:pt x="513821" y="-27686"/>
                    <a:pt x="411692" y="31581"/>
                    <a:pt x="377825" y="41106"/>
                  </a:cubicBezTo>
                  <a:cubicBezTo>
                    <a:pt x="343958" y="50631"/>
                    <a:pt x="301625" y="72856"/>
                    <a:pt x="301625" y="72856"/>
                  </a:cubicBezTo>
                  <a:lnTo>
                    <a:pt x="0" y="2062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0EECAAFD-00F1-69DC-2EB3-9B1FCBE62FD5}"/>
                </a:ext>
              </a:extLst>
            </p:cNvPr>
            <p:cNvSpPr/>
            <p:nvPr/>
          </p:nvSpPr>
          <p:spPr>
            <a:xfrm>
              <a:off x="3749637" y="9566143"/>
              <a:ext cx="252580" cy="207091"/>
            </a:xfrm>
            <a:custGeom>
              <a:avLst/>
              <a:gdLst>
                <a:gd name="connsiteX0" fmla="*/ 38 w 252580"/>
                <a:gd name="connsiteY0" fmla="*/ 206507 h 207091"/>
                <a:gd name="connsiteX1" fmla="*/ 114338 w 252580"/>
                <a:gd name="connsiteY1" fmla="*/ 16007 h 207091"/>
                <a:gd name="connsiteX2" fmla="*/ 171488 w 252580"/>
                <a:gd name="connsiteY2" fmla="*/ 47757 h 207091"/>
                <a:gd name="connsiteX3" fmla="*/ 155613 w 252580"/>
                <a:gd name="connsiteY3" fmla="*/ 16007 h 207091"/>
                <a:gd name="connsiteX4" fmla="*/ 250863 w 252580"/>
                <a:gd name="connsiteY4" fmla="*/ 57282 h 207091"/>
                <a:gd name="connsiteX5" fmla="*/ 215938 w 252580"/>
                <a:gd name="connsiteY5" fmla="*/ 95382 h 207091"/>
                <a:gd name="connsiteX6" fmla="*/ 203238 w 252580"/>
                <a:gd name="connsiteY6" fmla="*/ 114432 h 207091"/>
                <a:gd name="connsiteX7" fmla="*/ 200063 w 252580"/>
                <a:gd name="connsiteY7" fmla="*/ 54107 h 207091"/>
                <a:gd name="connsiteX8" fmla="*/ 130213 w 252580"/>
                <a:gd name="connsiteY8" fmla="*/ 132 h 207091"/>
                <a:gd name="connsiteX9" fmla="*/ 117513 w 252580"/>
                <a:gd name="connsiteY9" fmla="*/ 69982 h 207091"/>
                <a:gd name="connsiteX10" fmla="*/ 98463 w 252580"/>
                <a:gd name="connsiteY10" fmla="*/ 120782 h 207091"/>
                <a:gd name="connsiteX11" fmla="*/ 101638 w 252580"/>
                <a:gd name="connsiteY11" fmla="*/ 76332 h 207091"/>
                <a:gd name="connsiteX12" fmla="*/ 38 w 252580"/>
                <a:gd name="connsiteY12" fmla="*/ 206507 h 20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80" h="207091">
                  <a:moveTo>
                    <a:pt x="38" y="206507"/>
                  </a:moveTo>
                  <a:cubicBezTo>
                    <a:pt x="2155" y="196453"/>
                    <a:pt x="85763" y="42465"/>
                    <a:pt x="114338" y="16007"/>
                  </a:cubicBezTo>
                  <a:cubicBezTo>
                    <a:pt x="142913" y="-10451"/>
                    <a:pt x="164609" y="47757"/>
                    <a:pt x="171488" y="47757"/>
                  </a:cubicBezTo>
                  <a:cubicBezTo>
                    <a:pt x="178367" y="47757"/>
                    <a:pt x="142384" y="14420"/>
                    <a:pt x="155613" y="16007"/>
                  </a:cubicBezTo>
                  <a:cubicBezTo>
                    <a:pt x="168842" y="17594"/>
                    <a:pt x="240809" y="44053"/>
                    <a:pt x="250863" y="57282"/>
                  </a:cubicBezTo>
                  <a:cubicBezTo>
                    <a:pt x="260917" y="70511"/>
                    <a:pt x="223875" y="85857"/>
                    <a:pt x="215938" y="95382"/>
                  </a:cubicBezTo>
                  <a:cubicBezTo>
                    <a:pt x="208001" y="104907"/>
                    <a:pt x="205884" y="121311"/>
                    <a:pt x="203238" y="114432"/>
                  </a:cubicBezTo>
                  <a:cubicBezTo>
                    <a:pt x="200592" y="107553"/>
                    <a:pt x="212234" y="73157"/>
                    <a:pt x="200063" y="54107"/>
                  </a:cubicBezTo>
                  <a:cubicBezTo>
                    <a:pt x="187892" y="35057"/>
                    <a:pt x="143971" y="-2514"/>
                    <a:pt x="130213" y="132"/>
                  </a:cubicBezTo>
                  <a:cubicBezTo>
                    <a:pt x="116455" y="2778"/>
                    <a:pt x="122805" y="49874"/>
                    <a:pt x="117513" y="69982"/>
                  </a:cubicBezTo>
                  <a:cubicBezTo>
                    <a:pt x="112221" y="90090"/>
                    <a:pt x="101109" y="119724"/>
                    <a:pt x="98463" y="120782"/>
                  </a:cubicBezTo>
                  <a:cubicBezTo>
                    <a:pt x="95817" y="121840"/>
                    <a:pt x="118571" y="58870"/>
                    <a:pt x="101638" y="76332"/>
                  </a:cubicBezTo>
                  <a:cubicBezTo>
                    <a:pt x="84705" y="93794"/>
                    <a:pt x="-2079" y="216561"/>
                    <a:pt x="38" y="206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13" name="袋" hidden="1">
            <a:extLst>
              <a:ext uri="{FF2B5EF4-FFF2-40B4-BE49-F238E27FC236}">
                <a16:creationId xmlns:a16="http://schemas.microsoft.com/office/drawing/2014/main" id="{D4F0D028-F85F-7CB7-9448-4DCE4D933C14}"/>
              </a:ext>
            </a:extLst>
          </p:cNvPr>
          <p:cNvGrpSpPr/>
          <p:nvPr/>
        </p:nvGrpSpPr>
        <p:grpSpPr>
          <a:xfrm>
            <a:off x="4474303" y="4356934"/>
            <a:ext cx="5048486" cy="6432464"/>
            <a:chOff x="4474303" y="4356934"/>
            <a:chExt cx="5048486" cy="6432464"/>
          </a:xfrm>
        </p:grpSpPr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ACB457CD-9FF7-423D-68C1-66FEB10F951A}"/>
                </a:ext>
              </a:extLst>
            </p:cNvPr>
            <p:cNvSpPr/>
            <p:nvPr/>
          </p:nvSpPr>
          <p:spPr>
            <a:xfrm>
              <a:off x="4841875" y="5756098"/>
              <a:ext cx="1676975" cy="35649"/>
            </a:xfrm>
            <a:custGeom>
              <a:avLst/>
              <a:gdLst>
                <a:gd name="connsiteX0" fmla="*/ 0 w 1676975"/>
                <a:gd name="connsiteY0" fmla="*/ 177 h 35649"/>
                <a:gd name="connsiteX1" fmla="*/ 889000 w 1676975"/>
                <a:gd name="connsiteY1" fmla="*/ 9702 h 35649"/>
                <a:gd name="connsiteX2" fmla="*/ 787400 w 1676975"/>
                <a:gd name="connsiteY2" fmla="*/ 9702 h 35649"/>
                <a:gd name="connsiteX3" fmla="*/ 1374775 w 1676975"/>
                <a:gd name="connsiteY3" fmla="*/ 16052 h 35649"/>
                <a:gd name="connsiteX4" fmla="*/ 1311275 w 1676975"/>
                <a:gd name="connsiteY4" fmla="*/ 19227 h 35649"/>
                <a:gd name="connsiteX5" fmla="*/ 1676400 w 1676975"/>
                <a:gd name="connsiteY5" fmla="*/ 31927 h 35649"/>
                <a:gd name="connsiteX6" fmla="*/ 1384300 w 1676975"/>
                <a:gd name="connsiteY6" fmla="*/ 35102 h 35649"/>
                <a:gd name="connsiteX7" fmla="*/ 952500 w 1676975"/>
                <a:gd name="connsiteY7" fmla="*/ 22402 h 35649"/>
                <a:gd name="connsiteX8" fmla="*/ 428625 w 1676975"/>
                <a:gd name="connsiteY8" fmla="*/ 9702 h 35649"/>
                <a:gd name="connsiteX9" fmla="*/ 269875 w 1676975"/>
                <a:gd name="connsiteY9" fmla="*/ 19227 h 35649"/>
                <a:gd name="connsiteX10" fmla="*/ 438150 w 1676975"/>
                <a:gd name="connsiteY10" fmla="*/ 19227 h 35649"/>
                <a:gd name="connsiteX11" fmla="*/ 0 w 1676975"/>
                <a:gd name="connsiteY11" fmla="*/ 177 h 3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975" h="35649">
                  <a:moveTo>
                    <a:pt x="0" y="177"/>
                  </a:moveTo>
                  <a:cubicBezTo>
                    <a:pt x="75142" y="-1411"/>
                    <a:pt x="757767" y="8115"/>
                    <a:pt x="889000" y="9702"/>
                  </a:cubicBezTo>
                  <a:cubicBezTo>
                    <a:pt x="1020233" y="11289"/>
                    <a:pt x="787400" y="9702"/>
                    <a:pt x="787400" y="9702"/>
                  </a:cubicBezTo>
                  <a:lnTo>
                    <a:pt x="1374775" y="16052"/>
                  </a:lnTo>
                  <a:cubicBezTo>
                    <a:pt x="1462087" y="17639"/>
                    <a:pt x="1261004" y="16581"/>
                    <a:pt x="1311275" y="19227"/>
                  </a:cubicBezTo>
                  <a:cubicBezTo>
                    <a:pt x="1361546" y="21873"/>
                    <a:pt x="1664229" y="29281"/>
                    <a:pt x="1676400" y="31927"/>
                  </a:cubicBezTo>
                  <a:cubicBezTo>
                    <a:pt x="1688571" y="34573"/>
                    <a:pt x="1504950" y="36690"/>
                    <a:pt x="1384300" y="35102"/>
                  </a:cubicBezTo>
                  <a:cubicBezTo>
                    <a:pt x="1263650" y="33515"/>
                    <a:pt x="952500" y="22402"/>
                    <a:pt x="952500" y="22402"/>
                  </a:cubicBezTo>
                  <a:lnTo>
                    <a:pt x="428625" y="9702"/>
                  </a:lnTo>
                  <a:cubicBezTo>
                    <a:pt x="314854" y="9173"/>
                    <a:pt x="268288" y="17640"/>
                    <a:pt x="269875" y="19227"/>
                  </a:cubicBezTo>
                  <a:cubicBezTo>
                    <a:pt x="271462" y="20814"/>
                    <a:pt x="485246" y="21344"/>
                    <a:pt x="438150" y="19227"/>
                  </a:cubicBezTo>
                  <a:lnTo>
                    <a:pt x="0" y="17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728271DD-8325-07F4-6E36-68540098EE9E}"/>
                </a:ext>
              </a:extLst>
            </p:cNvPr>
            <p:cNvSpPr/>
            <p:nvPr/>
          </p:nvSpPr>
          <p:spPr>
            <a:xfrm>
              <a:off x="4822825" y="5734050"/>
              <a:ext cx="1813651" cy="44646"/>
            </a:xfrm>
            <a:custGeom>
              <a:avLst/>
              <a:gdLst>
                <a:gd name="connsiteX0" fmla="*/ 0 w 1813651"/>
                <a:gd name="connsiteY0" fmla="*/ 0 h 44646"/>
                <a:gd name="connsiteX1" fmla="*/ 777875 w 1813651"/>
                <a:gd name="connsiteY1" fmla="*/ 12700 h 44646"/>
                <a:gd name="connsiteX2" fmla="*/ 1323975 w 1813651"/>
                <a:gd name="connsiteY2" fmla="*/ 28575 h 44646"/>
                <a:gd name="connsiteX3" fmla="*/ 1270000 w 1813651"/>
                <a:gd name="connsiteY3" fmla="*/ 25400 h 44646"/>
                <a:gd name="connsiteX4" fmla="*/ 1644650 w 1813651"/>
                <a:gd name="connsiteY4" fmla="*/ 28575 h 44646"/>
                <a:gd name="connsiteX5" fmla="*/ 1806575 w 1813651"/>
                <a:gd name="connsiteY5" fmla="*/ 34925 h 44646"/>
                <a:gd name="connsiteX6" fmla="*/ 1428750 w 1813651"/>
                <a:gd name="connsiteY6" fmla="*/ 44450 h 44646"/>
                <a:gd name="connsiteX7" fmla="*/ 584200 w 1813651"/>
                <a:gd name="connsiteY7" fmla="*/ 25400 h 44646"/>
                <a:gd name="connsiteX8" fmla="*/ 650875 w 1813651"/>
                <a:gd name="connsiteY8" fmla="*/ 19050 h 44646"/>
                <a:gd name="connsiteX9" fmla="*/ 203200 w 1813651"/>
                <a:gd name="connsiteY9" fmla="*/ 19050 h 44646"/>
                <a:gd name="connsiteX10" fmla="*/ 0 w 1813651"/>
                <a:gd name="connsiteY10" fmla="*/ 0 h 4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651" h="44646">
                  <a:moveTo>
                    <a:pt x="0" y="0"/>
                  </a:moveTo>
                  <a:lnTo>
                    <a:pt x="777875" y="12700"/>
                  </a:lnTo>
                  <a:lnTo>
                    <a:pt x="1323975" y="28575"/>
                  </a:lnTo>
                  <a:cubicBezTo>
                    <a:pt x="1405996" y="30692"/>
                    <a:pt x="1270000" y="25400"/>
                    <a:pt x="1270000" y="25400"/>
                  </a:cubicBezTo>
                  <a:lnTo>
                    <a:pt x="1644650" y="28575"/>
                  </a:lnTo>
                  <a:cubicBezTo>
                    <a:pt x="1734079" y="30162"/>
                    <a:pt x="1842558" y="32279"/>
                    <a:pt x="1806575" y="34925"/>
                  </a:cubicBezTo>
                  <a:cubicBezTo>
                    <a:pt x="1770592" y="37571"/>
                    <a:pt x="1632479" y="46037"/>
                    <a:pt x="1428750" y="44450"/>
                  </a:cubicBezTo>
                  <a:cubicBezTo>
                    <a:pt x="1225021" y="42863"/>
                    <a:pt x="713846" y="29633"/>
                    <a:pt x="584200" y="25400"/>
                  </a:cubicBezTo>
                  <a:cubicBezTo>
                    <a:pt x="454554" y="21167"/>
                    <a:pt x="714375" y="20108"/>
                    <a:pt x="650875" y="19050"/>
                  </a:cubicBezTo>
                  <a:cubicBezTo>
                    <a:pt x="587375" y="17992"/>
                    <a:pt x="308504" y="21167"/>
                    <a:pt x="203200" y="19050"/>
                  </a:cubicBezTo>
                  <a:cubicBezTo>
                    <a:pt x="97896" y="16933"/>
                    <a:pt x="58473" y="1164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887A891E-8C8C-FF60-DEC3-D3D6392BA2E0}"/>
                </a:ext>
              </a:extLst>
            </p:cNvPr>
            <p:cNvSpPr/>
            <p:nvPr/>
          </p:nvSpPr>
          <p:spPr>
            <a:xfrm>
              <a:off x="4691862" y="5714899"/>
              <a:ext cx="99219" cy="1171305"/>
            </a:xfrm>
            <a:custGeom>
              <a:avLst/>
              <a:gdLst>
                <a:gd name="connsiteX0" fmla="*/ 99213 w 99219"/>
                <a:gd name="connsiteY0" fmla="*/ 9626 h 1171305"/>
                <a:gd name="connsiteX1" fmla="*/ 61113 w 99219"/>
                <a:gd name="connsiteY1" fmla="*/ 816076 h 1171305"/>
                <a:gd name="connsiteX2" fmla="*/ 51588 w 99219"/>
                <a:gd name="connsiteY2" fmla="*/ 606526 h 1171305"/>
                <a:gd name="connsiteX3" fmla="*/ 788 w 99219"/>
                <a:gd name="connsiteY3" fmla="*/ 1168501 h 1171305"/>
                <a:gd name="connsiteX4" fmla="*/ 23013 w 99219"/>
                <a:gd name="connsiteY4" fmla="*/ 797026 h 1171305"/>
                <a:gd name="connsiteX5" fmla="*/ 54763 w 99219"/>
                <a:gd name="connsiteY5" fmla="*/ 219176 h 1171305"/>
                <a:gd name="connsiteX6" fmla="*/ 57938 w 99219"/>
                <a:gd name="connsiteY6" fmla="*/ 362051 h 1171305"/>
                <a:gd name="connsiteX7" fmla="*/ 99213 w 99219"/>
                <a:gd name="connsiteY7" fmla="*/ 9626 h 117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19" h="1171305">
                  <a:moveTo>
                    <a:pt x="99213" y="9626"/>
                  </a:moveTo>
                  <a:cubicBezTo>
                    <a:pt x="99742" y="85297"/>
                    <a:pt x="69050" y="716593"/>
                    <a:pt x="61113" y="816076"/>
                  </a:cubicBezTo>
                  <a:cubicBezTo>
                    <a:pt x="53175" y="915559"/>
                    <a:pt x="61642" y="547789"/>
                    <a:pt x="51588" y="606526"/>
                  </a:cubicBezTo>
                  <a:cubicBezTo>
                    <a:pt x="41534" y="665263"/>
                    <a:pt x="5550" y="1136751"/>
                    <a:pt x="788" y="1168501"/>
                  </a:cubicBezTo>
                  <a:cubicBezTo>
                    <a:pt x="-3974" y="1200251"/>
                    <a:pt x="14017" y="955247"/>
                    <a:pt x="23013" y="797026"/>
                  </a:cubicBezTo>
                  <a:cubicBezTo>
                    <a:pt x="32009" y="638805"/>
                    <a:pt x="48942" y="291672"/>
                    <a:pt x="54763" y="219176"/>
                  </a:cubicBezTo>
                  <a:cubicBezTo>
                    <a:pt x="60584" y="146680"/>
                    <a:pt x="52646" y="395918"/>
                    <a:pt x="57938" y="362051"/>
                  </a:cubicBezTo>
                  <a:cubicBezTo>
                    <a:pt x="63230" y="328184"/>
                    <a:pt x="98684" y="-66045"/>
                    <a:pt x="99213" y="9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696E8AD8-FB38-C84A-CB20-01CCAB1797FA}"/>
                </a:ext>
              </a:extLst>
            </p:cNvPr>
            <p:cNvSpPr/>
            <p:nvPr/>
          </p:nvSpPr>
          <p:spPr>
            <a:xfrm>
              <a:off x="4722340" y="5779676"/>
              <a:ext cx="116377" cy="1129804"/>
            </a:xfrm>
            <a:custGeom>
              <a:avLst/>
              <a:gdLst>
                <a:gd name="connsiteX0" fmla="*/ 116360 w 116377"/>
                <a:gd name="connsiteY0" fmla="*/ 1999 h 1129804"/>
                <a:gd name="connsiteX1" fmla="*/ 59210 w 116377"/>
                <a:gd name="connsiteY1" fmla="*/ 668749 h 1129804"/>
                <a:gd name="connsiteX2" fmla="*/ 59210 w 116377"/>
                <a:gd name="connsiteY2" fmla="*/ 656049 h 1129804"/>
                <a:gd name="connsiteX3" fmla="*/ 2060 w 116377"/>
                <a:gd name="connsiteY3" fmla="*/ 1106899 h 1129804"/>
                <a:gd name="connsiteX4" fmla="*/ 17935 w 116377"/>
                <a:gd name="connsiteY4" fmla="*/ 992599 h 1129804"/>
                <a:gd name="connsiteX5" fmla="*/ 68735 w 116377"/>
                <a:gd name="connsiteY5" fmla="*/ 386174 h 1129804"/>
                <a:gd name="connsiteX6" fmla="*/ 65560 w 116377"/>
                <a:gd name="connsiteY6" fmla="*/ 459199 h 1129804"/>
                <a:gd name="connsiteX7" fmla="*/ 116360 w 116377"/>
                <a:gd name="connsiteY7" fmla="*/ 1999 h 112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77" h="1129804">
                  <a:moveTo>
                    <a:pt x="116360" y="1999"/>
                  </a:moveTo>
                  <a:cubicBezTo>
                    <a:pt x="115302" y="36924"/>
                    <a:pt x="68735" y="559741"/>
                    <a:pt x="59210" y="668749"/>
                  </a:cubicBezTo>
                  <a:cubicBezTo>
                    <a:pt x="49685" y="777757"/>
                    <a:pt x="68735" y="583024"/>
                    <a:pt x="59210" y="656049"/>
                  </a:cubicBezTo>
                  <a:cubicBezTo>
                    <a:pt x="49685" y="729074"/>
                    <a:pt x="8939" y="1050807"/>
                    <a:pt x="2060" y="1106899"/>
                  </a:cubicBezTo>
                  <a:cubicBezTo>
                    <a:pt x="-4819" y="1162991"/>
                    <a:pt x="6823" y="1112720"/>
                    <a:pt x="17935" y="992599"/>
                  </a:cubicBezTo>
                  <a:cubicBezTo>
                    <a:pt x="29047" y="872478"/>
                    <a:pt x="60798" y="475074"/>
                    <a:pt x="68735" y="386174"/>
                  </a:cubicBezTo>
                  <a:cubicBezTo>
                    <a:pt x="76672" y="297274"/>
                    <a:pt x="60268" y="517936"/>
                    <a:pt x="65560" y="459199"/>
                  </a:cubicBezTo>
                  <a:cubicBezTo>
                    <a:pt x="70852" y="400462"/>
                    <a:pt x="117418" y="-32926"/>
                    <a:pt x="116360" y="1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3CEFBD28-7FC0-A1BA-772B-B0C5C413D816}"/>
                </a:ext>
              </a:extLst>
            </p:cNvPr>
            <p:cNvSpPr/>
            <p:nvPr/>
          </p:nvSpPr>
          <p:spPr>
            <a:xfrm>
              <a:off x="4676559" y="6889750"/>
              <a:ext cx="41491" cy="882652"/>
            </a:xfrm>
            <a:custGeom>
              <a:avLst/>
              <a:gdLst>
                <a:gd name="connsiteX0" fmla="*/ 41491 w 41491"/>
                <a:gd name="connsiteY0" fmla="*/ 0 h 882652"/>
                <a:gd name="connsiteX1" fmla="*/ 216 w 41491"/>
                <a:gd name="connsiteY1" fmla="*/ 882650 h 882652"/>
                <a:gd name="connsiteX2" fmla="*/ 41491 w 41491"/>
                <a:gd name="connsiteY2" fmla="*/ 0 h 88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91" h="882652">
                  <a:moveTo>
                    <a:pt x="41491" y="0"/>
                  </a:moveTo>
                  <a:cubicBezTo>
                    <a:pt x="41491" y="0"/>
                    <a:pt x="-3488" y="881063"/>
                    <a:pt x="216" y="882650"/>
                  </a:cubicBezTo>
                  <a:cubicBezTo>
                    <a:pt x="3920" y="884237"/>
                    <a:pt x="41491" y="0"/>
                    <a:pt x="414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01C14F0F-62BF-F614-8298-6AC5CD06C05A}"/>
                </a:ext>
              </a:extLst>
            </p:cNvPr>
            <p:cNvSpPr/>
            <p:nvPr/>
          </p:nvSpPr>
          <p:spPr>
            <a:xfrm>
              <a:off x="4647897" y="6847267"/>
              <a:ext cx="61009" cy="1170771"/>
            </a:xfrm>
            <a:custGeom>
              <a:avLst/>
              <a:gdLst>
                <a:gd name="connsiteX0" fmla="*/ 60628 w 61009"/>
                <a:gd name="connsiteY0" fmla="*/ 4383 h 1170771"/>
                <a:gd name="connsiteX1" fmla="*/ 41578 w 61009"/>
                <a:gd name="connsiteY1" fmla="*/ 569533 h 1170771"/>
                <a:gd name="connsiteX2" fmla="*/ 303 w 61009"/>
                <a:gd name="connsiteY2" fmla="*/ 1160083 h 1170771"/>
                <a:gd name="connsiteX3" fmla="*/ 22528 w 61009"/>
                <a:gd name="connsiteY3" fmla="*/ 896558 h 1170771"/>
                <a:gd name="connsiteX4" fmla="*/ 16178 w 61009"/>
                <a:gd name="connsiteY4" fmla="*/ 236158 h 1170771"/>
                <a:gd name="connsiteX5" fmla="*/ 25703 w 61009"/>
                <a:gd name="connsiteY5" fmla="*/ 302833 h 1170771"/>
                <a:gd name="connsiteX6" fmla="*/ 60628 w 61009"/>
                <a:gd name="connsiteY6" fmla="*/ 4383 h 11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09" h="1170771">
                  <a:moveTo>
                    <a:pt x="60628" y="4383"/>
                  </a:moveTo>
                  <a:cubicBezTo>
                    <a:pt x="63274" y="48833"/>
                    <a:pt x="51632" y="376916"/>
                    <a:pt x="41578" y="569533"/>
                  </a:cubicBezTo>
                  <a:cubicBezTo>
                    <a:pt x="31524" y="762150"/>
                    <a:pt x="3478" y="1105579"/>
                    <a:pt x="303" y="1160083"/>
                  </a:cubicBezTo>
                  <a:cubicBezTo>
                    <a:pt x="-2872" y="1214587"/>
                    <a:pt x="19882" y="1050545"/>
                    <a:pt x="22528" y="896558"/>
                  </a:cubicBezTo>
                  <a:cubicBezTo>
                    <a:pt x="25174" y="742571"/>
                    <a:pt x="15649" y="335112"/>
                    <a:pt x="16178" y="236158"/>
                  </a:cubicBezTo>
                  <a:cubicBezTo>
                    <a:pt x="16707" y="137204"/>
                    <a:pt x="19353" y="338287"/>
                    <a:pt x="25703" y="302833"/>
                  </a:cubicBezTo>
                  <a:cubicBezTo>
                    <a:pt x="32053" y="267379"/>
                    <a:pt x="57982" y="-40067"/>
                    <a:pt x="60628" y="4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AB43C204-E0DA-0BDE-DF6B-888FED73AC89}"/>
                </a:ext>
              </a:extLst>
            </p:cNvPr>
            <p:cNvSpPr/>
            <p:nvPr/>
          </p:nvSpPr>
          <p:spPr>
            <a:xfrm>
              <a:off x="4654454" y="7880919"/>
              <a:ext cx="33604" cy="977800"/>
            </a:xfrm>
            <a:custGeom>
              <a:avLst/>
              <a:gdLst>
                <a:gd name="connsiteX0" fmla="*/ 22321 w 33604"/>
                <a:gd name="connsiteY0" fmla="*/ 59756 h 977800"/>
                <a:gd name="connsiteX1" fmla="*/ 96 w 33604"/>
                <a:gd name="connsiteY1" fmla="*/ 977331 h 977800"/>
                <a:gd name="connsiteX2" fmla="*/ 31846 w 33604"/>
                <a:gd name="connsiteY2" fmla="*/ 183581 h 977800"/>
                <a:gd name="connsiteX3" fmla="*/ 22321 w 33604"/>
                <a:gd name="connsiteY3" fmla="*/ 59756 h 9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04" h="977800">
                  <a:moveTo>
                    <a:pt x="22321" y="59756"/>
                  </a:moveTo>
                  <a:cubicBezTo>
                    <a:pt x="17029" y="192048"/>
                    <a:pt x="-1491" y="956694"/>
                    <a:pt x="96" y="977331"/>
                  </a:cubicBezTo>
                  <a:cubicBezTo>
                    <a:pt x="1683" y="997968"/>
                    <a:pt x="26025" y="331748"/>
                    <a:pt x="31846" y="183581"/>
                  </a:cubicBezTo>
                  <a:cubicBezTo>
                    <a:pt x="37667" y="35414"/>
                    <a:pt x="27613" y="-72536"/>
                    <a:pt x="22321" y="597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71794E86-F9C4-0185-B728-418D32D01359}"/>
                </a:ext>
              </a:extLst>
            </p:cNvPr>
            <p:cNvSpPr/>
            <p:nvPr/>
          </p:nvSpPr>
          <p:spPr>
            <a:xfrm>
              <a:off x="4627629" y="7983306"/>
              <a:ext cx="33271" cy="956049"/>
            </a:xfrm>
            <a:custGeom>
              <a:avLst/>
              <a:gdLst>
                <a:gd name="connsiteX0" fmla="*/ 33271 w 33271"/>
                <a:gd name="connsiteY0" fmla="*/ 11344 h 956049"/>
                <a:gd name="connsiteX1" fmla="*/ 1521 w 33271"/>
                <a:gd name="connsiteY1" fmla="*/ 951144 h 956049"/>
                <a:gd name="connsiteX2" fmla="*/ 4696 w 33271"/>
                <a:gd name="connsiteY2" fmla="*/ 382819 h 956049"/>
                <a:gd name="connsiteX3" fmla="*/ 1521 w 33271"/>
                <a:gd name="connsiteY3" fmla="*/ 427269 h 956049"/>
                <a:gd name="connsiteX4" fmla="*/ 33271 w 33271"/>
                <a:gd name="connsiteY4" fmla="*/ 11344 h 95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1" h="956049">
                  <a:moveTo>
                    <a:pt x="33271" y="11344"/>
                  </a:moveTo>
                  <a:cubicBezTo>
                    <a:pt x="33271" y="98656"/>
                    <a:pt x="6283" y="889232"/>
                    <a:pt x="1521" y="951144"/>
                  </a:cubicBezTo>
                  <a:cubicBezTo>
                    <a:pt x="-3242" y="1013057"/>
                    <a:pt x="4696" y="470131"/>
                    <a:pt x="4696" y="382819"/>
                  </a:cubicBezTo>
                  <a:cubicBezTo>
                    <a:pt x="4696" y="295507"/>
                    <a:pt x="-2183" y="487065"/>
                    <a:pt x="1521" y="427269"/>
                  </a:cubicBezTo>
                  <a:cubicBezTo>
                    <a:pt x="5225" y="367473"/>
                    <a:pt x="33271" y="-75968"/>
                    <a:pt x="33271" y="11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C2E75DA6-0F39-37F2-A5AE-D1CE0A3A0566}"/>
                </a:ext>
              </a:extLst>
            </p:cNvPr>
            <p:cNvSpPr/>
            <p:nvPr/>
          </p:nvSpPr>
          <p:spPr>
            <a:xfrm>
              <a:off x="4568825" y="8959163"/>
              <a:ext cx="77622" cy="1463839"/>
            </a:xfrm>
            <a:custGeom>
              <a:avLst/>
              <a:gdLst>
                <a:gd name="connsiteX0" fmla="*/ 57150 w 77622"/>
                <a:gd name="connsiteY0" fmla="*/ 51487 h 1463839"/>
                <a:gd name="connsiteX1" fmla="*/ 57150 w 77622"/>
                <a:gd name="connsiteY1" fmla="*/ 105462 h 1463839"/>
                <a:gd name="connsiteX2" fmla="*/ 6350 w 77622"/>
                <a:gd name="connsiteY2" fmla="*/ 959537 h 1463839"/>
                <a:gd name="connsiteX3" fmla="*/ 12700 w 77622"/>
                <a:gd name="connsiteY3" fmla="*/ 953187 h 1463839"/>
                <a:gd name="connsiteX4" fmla="*/ 0 w 77622"/>
                <a:gd name="connsiteY4" fmla="*/ 1413562 h 1463839"/>
                <a:gd name="connsiteX5" fmla="*/ 12700 w 77622"/>
                <a:gd name="connsiteY5" fmla="*/ 1321487 h 1463839"/>
                <a:gd name="connsiteX6" fmla="*/ 76200 w 77622"/>
                <a:gd name="connsiteY6" fmla="*/ 257862 h 1463839"/>
                <a:gd name="connsiteX7" fmla="*/ 57150 w 77622"/>
                <a:gd name="connsiteY7" fmla="*/ 451537 h 1463839"/>
                <a:gd name="connsiteX8" fmla="*/ 57150 w 77622"/>
                <a:gd name="connsiteY8" fmla="*/ 51487 h 14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22" h="1463839">
                  <a:moveTo>
                    <a:pt x="57150" y="51487"/>
                  </a:moveTo>
                  <a:cubicBezTo>
                    <a:pt x="57150" y="-6192"/>
                    <a:pt x="65617" y="-45880"/>
                    <a:pt x="57150" y="105462"/>
                  </a:cubicBezTo>
                  <a:cubicBezTo>
                    <a:pt x="48683" y="256804"/>
                    <a:pt x="6350" y="959537"/>
                    <a:pt x="6350" y="959537"/>
                  </a:cubicBezTo>
                  <a:cubicBezTo>
                    <a:pt x="-1058" y="1100825"/>
                    <a:pt x="13758" y="877516"/>
                    <a:pt x="12700" y="953187"/>
                  </a:cubicBezTo>
                  <a:cubicBezTo>
                    <a:pt x="11642" y="1028858"/>
                    <a:pt x="0" y="1352179"/>
                    <a:pt x="0" y="1413562"/>
                  </a:cubicBezTo>
                  <a:cubicBezTo>
                    <a:pt x="0" y="1474945"/>
                    <a:pt x="0" y="1514104"/>
                    <a:pt x="12700" y="1321487"/>
                  </a:cubicBezTo>
                  <a:cubicBezTo>
                    <a:pt x="25400" y="1128870"/>
                    <a:pt x="68792" y="402854"/>
                    <a:pt x="76200" y="257862"/>
                  </a:cubicBezTo>
                  <a:cubicBezTo>
                    <a:pt x="83608" y="112870"/>
                    <a:pt x="59796" y="485933"/>
                    <a:pt x="57150" y="451537"/>
                  </a:cubicBezTo>
                  <a:cubicBezTo>
                    <a:pt x="54504" y="417141"/>
                    <a:pt x="57150" y="109166"/>
                    <a:pt x="57150" y="51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87DD40A7-5971-4046-7020-DDD750966D4E}"/>
                </a:ext>
              </a:extLst>
            </p:cNvPr>
            <p:cNvSpPr/>
            <p:nvPr/>
          </p:nvSpPr>
          <p:spPr>
            <a:xfrm>
              <a:off x="4474303" y="10359329"/>
              <a:ext cx="2166628" cy="194579"/>
            </a:xfrm>
            <a:custGeom>
              <a:avLst/>
              <a:gdLst>
                <a:gd name="connsiteX0" fmla="*/ 24672 w 2166628"/>
                <a:gd name="connsiteY0" fmla="*/ 696 h 194579"/>
                <a:gd name="connsiteX1" fmla="*/ 1462947 w 2166628"/>
                <a:gd name="connsiteY1" fmla="*/ 134046 h 194579"/>
                <a:gd name="connsiteX2" fmla="*/ 1266097 w 2166628"/>
                <a:gd name="connsiteY2" fmla="*/ 124521 h 194579"/>
                <a:gd name="connsiteX3" fmla="*/ 2155097 w 2166628"/>
                <a:gd name="connsiteY3" fmla="*/ 194371 h 194579"/>
                <a:gd name="connsiteX4" fmla="*/ 1682022 w 2166628"/>
                <a:gd name="connsiteY4" fmla="*/ 143571 h 194579"/>
                <a:gd name="connsiteX5" fmla="*/ 424722 w 2166628"/>
                <a:gd name="connsiteY5" fmla="*/ 73721 h 194579"/>
                <a:gd name="connsiteX6" fmla="*/ 542197 w 2166628"/>
                <a:gd name="connsiteY6" fmla="*/ 80071 h 194579"/>
                <a:gd name="connsiteX7" fmla="*/ 24672 w 2166628"/>
                <a:gd name="connsiteY7" fmla="*/ 696 h 1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6628" h="194579">
                  <a:moveTo>
                    <a:pt x="24672" y="696"/>
                  </a:moveTo>
                  <a:cubicBezTo>
                    <a:pt x="178130" y="9692"/>
                    <a:pt x="1256043" y="113408"/>
                    <a:pt x="1462947" y="134046"/>
                  </a:cubicBezTo>
                  <a:cubicBezTo>
                    <a:pt x="1669851" y="154684"/>
                    <a:pt x="1266097" y="124521"/>
                    <a:pt x="1266097" y="124521"/>
                  </a:cubicBezTo>
                  <a:lnTo>
                    <a:pt x="2155097" y="194371"/>
                  </a:lnTo>
                  <a:cubicBezTo>
                    <a:pt x="2224418" y="197546"/>
                    <a:pt x="1970418" y="163679"/>
                    <a:pt x="1682022" y="143571"/>
                  </a:cubicBezTo>
                  <a:cubicBezTo>
                    <a:pt x="1393626" y="123463"/>
                    <a:pt x="424722" y="73721"/>
                    <a:pt x="424722" y="73721"/>
                  </a:cubicBezTo>
                  <a:cubicBezTo>
                    <a:pt x="234751" y="63138"/>
                    <a:pt x="603051" y="87479"/>
                    <a:pt x="542197" y="80071"/>
                  </a:cubicBezTo>
                  <a:cubicBezTo>
                    <a:pt x="481343" y="72663"/>
                    <a:pt x="-128786" y="-8300"/>
                    <a:pt x="24672" y="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B1DD3613-AE49-C491-7EFD-53E4D62A187C}"/>
                </a:ext>
              </a:extLst>
            </p:cNvPr>
            <p:cNvSpPr/>
            <p:nvPr/>
          </p:nvSpPr>
          <p:spPr>
            <a:xfrm>
              <a:off x="4595977" y="10204448"/>
              <a:ext cx="1998498" cy="322464"/>
            </a:xfrm>
            <a:custGeom>
              <a:avLst/>
              <a:gdLst>
                <a:gd name="connsiteX0" fmla="*/ 45873 w 1998498"/>
                <a:gd name="connsiteY0" fmla="*/ 2 h 322464"/>
                <a:gd name="connsiteX1" fmla="*/ 26823 w 1998498"/>
                <a:gd name="connsiteY1" fmla="*/ 101602 h 322464"/>
                <a:gd name="connsiteX2" fmla="*/ 468148 w 1998498"/>
                <a:gd name="connsiteY2" fmla="*/ 161927 h 322464"/>
                <a:gd name="connsiteX3" fmla="*/ 410998 w 1998498"/>
                <a:gd name="connsiteY3" fmla="*/ 168277 h 322464"/>
                <a:gd name="connsiteX4" fmla="*/ 1157123 w 1998498"/>
                <a:gd name="connsiteY4" fmla="*/ 231777 h 322464"/>
                <a:gd name="connsiteX5" fmla="*/ 1042823 w 1998498"/>
                <a:gd name="connsiteY5" fmla="*/ 241302 h 322464"/>
                <a:gd name="connsiteX6" fmla="*/ 1833398 w 1998498"/>
                <a:gd name="connsiteY6" fmla="*/ 314327 h 322464"/>
                <a:gd name="connsiteX7" fmla="*/ 1998498 w 1998498"/>
                <a:gd name="connsiteY7" fmla="*/ 320677 h 322464"/>
                <a:gd name="connsiteX8" fmla="*/ 1468273 w 1998498"/>
                <a:gd name="connsiteY8" fmla="*/ 288927 h 322464"/>
                <a:gd name="connsiteX9" fmla="*/ 366548 w 1998498"/>
                <a:gd name="connsiteY9" fmla="*/ 187327 h 322464"/>
                <a:gd name="connsiteX10" fmla="*/ 464973 w 1998498"/>
                <a:gd name="connsiteY10" fmla="*/ 171452 h 322464"/>
                <a:gd name="connsiteX11" fmla="*/ 26823 w 1998498"/>
                <a:gd name="connsiteY11" fmla="*/ 136527 h 322464"/>
                <a:gd name="connsiteX12" fmla="*/ 141123 w 1998498"/>
                <a:gd name="connsiteY12" fmla="*/ 120652 h 322464"/>
                <a:gd name="connsiteX13" fmla="*/ 20473 w 1998498"/>
                <a:gd name="connsiteY13" fmla="*/ 98427 h 322464"/>
                <a:gd name="connsiteX14" fmla="*/ 45873 w 1998498"/>
                <a:gd name="connsiteY14" fmla="*/ 2 h 32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8498" h="322464">
                  <a:moveTo>
                    <a:pt x="45873" y="2"/>
                  </a:moveTo>
                  <a:cubicBezTo>
                    <a:pt x="46931" y="531"/>
                    <a:pt x="-43556" y="74615"/>
                    <a:pt x="26823" y="101602"/>
                  </a:cubicBezTo>
                  <a:cubicBezTo>
                    <a:pt x="97202" y="128590"/>
                    <a:pt x="404119" y="150814"/>
                    <a:pt x="468148" y="161927"/>
                  </a:cubicBezTo>
                  <a:cubicBezTo>
                    <a:pt x="532177" y="173040"/>
                    <a:pt x="296169" y="156635"/>
                    <a:pt x="410998" y="168277"/>
                  </a:cubicBezTo>
                  <a:cubicBezTo>
                    <a:pt x="525827" y="179919"/>
                    <a:pt x="1051819" y="219606"/>
                    <a:pt x="1157123" y="231777"/>
                  </a:cubicBezTo>
                  <a:cubicBezTo>
                    <a:pt x="1262427" y="243948"/>
                    <a:pt x="930111" y="227544"/>
                    <a:pt x="1042823" y="241302"/>
                  </a:cubicBezTo>
                  <a:cubicBezTo>
                    <a:pt x="1155535" y="255060"/>
                    <a:pt x="1674119" y="301098"/>
                    <a:pt x="1833398" y="314327"/>
                  </a:cubicBezTo>
                  <a:cubicBezTo>
                    <a:pt x="1992677" y="327556"/>
                    <a:pt x="1998498" y="320677"/>
                    <a:pt x="1998498" y="320677"/>
                  </a:cubicBezTo>
                  <a:cubicBezTo>
                    <a:pt x="1937644" y="316444"/>
                    <a:pt x="1740265" y="311152"/>
                    <a:pt x="1468273" y="288927"/>
                  </a:cubicBezTo>
                  <a:cubicBezTo>
                    <a:pt x="1196281" y="266702"/>
                    <a:pt x="533765" y="206906"/>
                    <a:pt x="366548" y="187327"/>
                  </a:cubicBezTo>
                  <a:cubicBezTo>
                    <a:pt x="199331" y="167748"/>
                    <a:pt x="521594" y="179919"/>
                    <a:pt x="464973" y="171452"/>
                  </a:cubicBezTo>
                  <a:cubicBezTo>
                    <a:pt x="408352" y="162985"/>
                    <a:pt x="80798" y="144994"/>
                    <a:pt x="26823" y="136527"/>
                  </a:cubicBezTo>
                  <a:cubicBezTo>
                    <a:pt x="-27152" y="128060"/>
                    <a:pt x="142181" y="127002"/>
                    <a:pt x="141123" y="120652"/>
                  </a:cubicBezTo>
                  <a:cubicBezTo>
                    <a:pt x="140065" y="114302"/>
                    <a:pt x="40052" y="114831"/>
                    <a:pt x="20473" y="98427"/>
                  </a:cubicBezTo>
                  <a:cubicBezTo>
                    <a:pt x="894" y="82023"/>
                    <a:pt x="44815" y="-527"/>
                    <a:pt x="4587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2AC1C7FB-0695-DD16-4723-BF6FF2E9666F}"/>
                </a:ext>
              </a:extLst>
            </p:cNvPr>
            <p:cNvSpPr/>
            <p:nvPr/>
          </p:nvSpPr>
          <p:spPr>
            <a:xfrm>
              <a:off x="6592003" y="10535121"/>
              <a:ext cx="2012247" cy="164629"/>
            </a:xfrm>
            <a:custGeom>
              <a:avLst/>
              <a:gdLst>
                <a:gd name="connsiteX0" fmla="*/ 27872 w 2012247"/>
                <a:gd name="connsiteY0" fmla="*/ 5879 h 164629"/>
                <a:gd name="connsiteX1" fmla="*/ 148522 w 2012247"/>
                <a:gd name="connsiteY1" fmla="*/ 5879 h 164629"/>
                <a:gd name="connsiteX2" fmla="*/ 2012247 w 2012247"/>
                <a:gd name="connsiteY2" fmla="*/ 164629 h 164629"/>
                <a:gd name="connsiteX3" fmla="*/ 1456622 w 2012247"/>
                <a:gd name="connsiteY3" fmla="*/ 120179 h 164629"/>
                <a:gd name="connsiteX4" fmla="*/ 339022 w 2012247"/>
                <a:gd name="connsiteY4" fmla="*/ 43979 h 164629"/>
                <a:gd name="connsiteX5" fmla="*/ 383472 w 2012247"/>
                <a:gd name="connsiteY5" fmla="*/ 63029 h 164629"/>
                <a:gd name="connsiteX6" fmla="*/ 27872 w 2012247"/>
                <a:gd name="connsiteY6" fmla="*/ 5879 h 16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2247" h="164629">
                  <a:moveTo>
                    <a:pt x="27872" y="5879"/>
                  </a:moveTo>
                  <a:cubicBezTo>
                    <a:pt x="-77168" y="-7350"/>
                    <a:pt x="148522" y="5879"/>
                    <a:pt x="148522" y="5879"/>
                  </a:cubicBezTo>
                  <a:lnTo>
                    <a:pt x="2012247" y="164629"/>
                  </a:lnTo>
                  <a:lnTo>
                    <a:pt x="1456622" y="120179"/>
                  </a:lnTo>
                  <a:lnTo>
                    <a:pt x="339022" y="43979"/>
                  </a:lnTo>
                  <a:cubicBezTo>
                    <a:pt x="160164" y="34454"/>
                    <a:pt x="441151" y="65146"/>
                    <a:pt x="383472" y="63029"/>
                  </a:cubicBezTo>
                  <a:cubicBezTo>
                    <a:pt x="325793" y="60912"/>
                    <a:pt x="159370" y="46095"/>
                    <a:pt x="27872" y="58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417F9DCF-2C38-4654-7BF6-5E44FEFBBA8E}"/>
                </a:ext>
              </a:extLst>
            </p:cNvPr>
            <p:cNvSpPr/>
            <p:nvPr/>
          </p:nvSpPr>
          <p:spPr>
            <a:xfrm>
              <a:off x="7679219" y="10601325"/>
              <a:ext cx="1672424" cy="176049"/>
            </a:xfrm>
            <a:custGeom>
              <a:avLst/>
              <a:gdLst>
                <a:gd name="connsiteX0" fmla="*/ 32856 w 1672424"/>
                <a:gd name="connsiteY0" fmla="*/ 0 h 176049"/>
                <a:gd name="connsiteX1" fmla="*/ 90006 w 1672424"/>
                <a:gd name="connsiteY1" fmla="*/ 15875 h 176049"/>
                <a:gd name="connsiteX2" fmla="*/ 1563206 w 1672424"/>
                <a:gd name="connsiteY2" fmla="*/ 79375 h 176049"/>
                <a:gd name="connsiteX3" fmla="*/ 1499706 w 1672424"/>
                <a:gd name="connsiteY3" fmla="*/ 3175 h 176049"/>
                <a:gd name="connsiteX4" fmla="*/ 1671156 w 1672424"/>
                <a:gd name="connsiteY4" fmla="*/ 161925 h 176049"/>
                <a:gd name="connsiteX5" fmla="*/ 1582256 w 1672424"/>
                <a:gd name="connsiteY5" fmla="*/ 168275 h 176049"/>
                <a:gd name="connsiteX6" fmla="*/ 302731 w 1672424"/>
                <a:gd name="connsiteY6" fmla="*/ 73025 h 176049"/>
                <a:gd name="connsiteX7" fmla="*/ 1363181 w 1672424"/>
                <a:gd name="connsiteY7" fmla="*/ 101600 h 176049"/>
                <a:gd name="connsiteX8" fmla="*/ 686906 w 1672424"/>
                <a:gd name="connsiteY8" fmla="*/ 57150 h 176049"/>
                <a:gd name="connsiteX9" fmla="*/ 32856 w 1672424"/>
                <a:gd name="connsiteY9" fmla="*/ 0 h 17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2424" h="176049">
                  <a:moveTo>
                    <a:pt x="32856" y="0"/>
                  </a:moveTo>
                  <a:cubicBezTo>
                    <a:pt x="-66098" y="1323"/>
                    <a:pt x="90006" y="15875"/>
                    <a:pt x="90006" y="15875"/>
                  </a:cubicBezTo>
                  <a:lnTo>
                    <a:pt x="1563206" y="79375"/>
                  </a:lnTo>
                  <a:cubicBezTo>
                    <a:pt x="1798156" y="77258"/>
                    <a:pt x="1481714" y="-10583"/>
                    <a:pt x="1499706" y="3175"/>
                  </a:cubicBezTo>
                  <a:cubicBezTo>
                    <a:pt x="1517698" y="16933"/>
                    <a:pt x="1657398" y="134408"/>
                    <a:pt x="1671156" y="161925"/>
                  </a:cubicBezTo>
                  <a:cubicBezTo>
                    <a:pt x="1684914" y="189442"/>
                    <a:pt x="1582256" y="168275"/>
                    <a:pt x="1582256" y="168275"/>
                  </a:cubicBezTo>
                  <a:lnTo>
                    <a:pt x="302731" y="73025"/>
                  </a:lnTo>
                  <a:cubicBezTo>
                    <a:pt x="266219" y="61913"/>
                    <a:pt x="1299152" y="104246"/>
                    <a:pt x="1363181" y="101600"/>
                  </a:cubicBezTo>
                  <a:cubicBezTo>
                    <a:pt x="1427210" y="98954"/>
                    <a:pt x="908627" y="68792"/>
                    <a:pt x="686906" y="57150"/>
                  </a:cubicBezTo>
                  <a:cubicBezTo>
                    <a:pt x="465185" y="45508"/>
                    <a:pt x="249020" y="38629"/>
                    <a:pt x="328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772824DD-AAE9-C03F-B925-92175872A374}"/>
                </a:ext>
              </a:extLst>
            </p:cNvPr>
            <p:cNvSpPr/>
            <p:nvPr/>
          </p:nvSpPr>
          <p:spPr>
            <a:xfrm>
              <a:off x="9326899" y="10000758"/>
              <a:ext cx="195890" cy="788640"/>
            </a:xfrm>
            <a:custGeom>
              <a:avLst/>
              <a:gdLst>
                <a:gd name="connsiteX0" fmla="*/ 194926 w 195890"/>
                <a:gd name="connsiteY0" fmla="*/ 492 h 788640"/>
                <a:gd name="connsiteX1" fmla="*/ 1251 w 195890"/>
                <a:gd name="connsiteY1" fmla="*/ 762492 h 788640"/>
                <a:gd name="connsiteX2" fmla="*/ 115551 w 195890"/>
                <a:gd name="connsiteY2" fmla="*/ 571992 h 788640"/>
                <a:gd name="connsiteX3" fmla="*/ 194926 w 195890"/>
                <a:gd name="connsiteY3" fmla="*/ 178292 h 788640"/>
                <a:gd name="connsiteX4" fmla="*/ 61576 w 195890"/>
                <a:gd name="connsiteY4" fmla="*/ 638667 h 788640"/>
                <a:gd name="connsiteX5" fmla="*/ 194926 w 195890"/>
                <a:gd name="connsiteY5" fmla="*/ 492 h 7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890" h="788640">
                  <a:moveTo>
                    <a:pt x="194926" y="492"/>
                  </a:moveTo>
                  <a:cubicBezTo>
                    <a:pt x="184872" y="21130"/>
                    <a:pt x="14480" y="667242"/>
                    <a:pt x="1251" y="762492"/>
                  </a:cubicBezTo>
                  <a:cubicBezTo>
                    <a:pt x="-11978" y="857742"/>
                    <a:pt x="83272" y="669358"/>
                    <a:pt x="115551" y="571992"/>
                  </a:cubicBezTo>
                  <a:cubicBezTo>
                    <a:pt x="147830" y="474626"/>
                    <a:pt x="203922" y="167180"/>
                    <a:pt x="194926" y="178292"/>
                  </a:cubicBezTo>
                  <a:cubicBezTo>
                    <a:pt x="185930" y="189404"/>
                    <a:pt x="59459" y="663009"/>
                    <a:pt x="61576" y="638667"/>
                  </a:cubicBezTo>
                  <a:cubicBezTo>
                    <a:pt x="63693" y="614325"/>
                    <a:pt x="204980" y="-20146"/>
                    <a:pt x="194926" y="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D8045211-71FD-1922-1147-DBCD652ADC54}"/>
                </a:ext>
              </a:extLst>
            </p:cNvPr>
            <p:cNvSpPr/>
            <p:nvPr/>
          </p:nvSpPr>
          <p:spPr>
            <a:xfrm>
              <a:off x="8593924" y="5692689"/>
              <a:ext cx="877200" cy="1132540"/>
            </a:xfrm>
            <a:custGeom>
              <a:avLst/>
              <a:gdLst>
                <a:gd name="connsiteX0" fmla="*/ 877101 w 877200"/>
                <a:gd name="connsiteY0" fmla="*/ 86 h 1132540"/>
                <a:gd name="connsiteX1" fmla="*/ 64301 w 877200"/>
                <a:gd name="connsiteY1" fmla="*/ 98511 h 1132540"/>
                <a:gd name="connsiteX2" fmla="*/ 470701 w 877200"/>
                <a:gd name="connsiteY2" fmla="*/ 98511 h 1132540"/>
                <a:gd name="connsiteX3" fmla="*/ 35726 w 877200"/>
                <a:gd name="connsiteY3" fmla="*/ 104861 h 1132540"/>
                <a:gd name="connsiteX4" fmla="*/ 686601 w 877200"/>
                <a:gd name="connsiteY4" fmla="*/ 101686 h 1132540"/>
                <a:gd name="connsiteX5" fmla="*/ 683426 w 877200"/>
                <a:gd name="connsiteY5" fmla="*/ 149311 h 1132540"/>
                <a:gd name="connsiteX6" fmla="*/ 689776 w 877200"/>
                <a:gd name="connsiteY6" fmla="*/ 381086 h 1132540"/>
                <a:gd name="connsiteX7" fmla="*/ 686601 w 877200"/>
                <a:gd name="connsiteY7" fmla="*/ 1124036 h 1132540"/>
                <a:gd name="connsiteX8" fmla="*/ 680251 w 877200"/>
                <a:gd name="connsiteY8" fmla="*/ 743036 h 1132540"/>
                <a:gd name="connsiteX9" fmla="*/ 692951 w 877200"/>
                <a:gd name="connsiteY9" fmla="*/ 123911 h 1132540"/>
                <a:gd name="connsiteX10" fmla="*/ 546901 w 877200"/>
                <a:gd name="connsiteY10" fmla="*/ 111211 h 1132540"/>
                <a:gd name="connsiteX11" fmla="*/ 3976 w 877200"/>
                <a:gd name="connsiteY11" fmla="*/ 117561 h 1132540"/>
                <a:gd name="connsiteX12" fmla="*/ 877101 w 877200"/>
                <a:gd name="connsiteY12" fmla="*/ 86 h 113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200" h="1132540">
                  <a:moveTo>
                    <a:pt x="877101" y="86"/>
                  </a:moveTo>
                  <a:cubicBezTo>
                    <a:pt x="887155" y="-3089"/>
                    <a:pt x="132034" y="82107"/>
                    <a:pt x="64301" y="98511"/>
                  </a:cubicBezTo>
                  <a:cubicBezTo>
                    <a:pt x="-3432" y="114915"/>
                    <a:pt x="475463" y="97453"/>
                    <a:pt x="470701" y="98511"/>
                  </a:cubicBezTo>
                  <a:cubicBezTo>
                    <a:pt x="465939" y="99569"/>
                    <a:pt x="35726" y="104861"/>
                    <a:pt x="35726" y="104861"/>
                  </a:cubicBezTo>
                  <a:cubicBezTo>
                    <a:pt x="71709" y="105390"/>
                    <a:pt x="578651" y="94278"/>
                    <a:pt x="686601" y="101686"/>
                  </a:cubicBezTo>
                  <a:cubicBezTo>
                    <a:pt x="794551" y="109094"/>
                    <a:pt x="682897" y="102744"/>
                    <a:pt x="683426" y="149311"/>
                  </a:cubicBezTo>
                  <a:cubicBezTo>
                    <a:pt x="683955" y="195878"/>
                    <a:pt x="689247" y="218632"/>
                    <a:pt x="689776" y="381086"/>
                  </a:cubicBezTo>
                  <a:cubicBezTo>
                    <a:pt x="690305" y="543540"/>
                    <a:pt x="688188" y="1063711"/>
                    <a:pt x="686601" y="1124036"/>
                  </a:cubicBezTo>
                  <a:cubicBezTo>
                    <a:pt x="685014" y="1184361"/>
                    <a:pt x="679193" y="909723"/>
                    <a:pt x="680251" y="743036"/>
                  </a:cubicBezTo>
                  <a:cubicBezTo>
                    <a:pt x="681309" y="576349"/>
                    <a:pt x="715176" y="229215"/>
                    <a:pt x="692951" y="123911"/>
                  </a:cubicBezTo>
                  <a:cubicBezTo>
                    <a:pt x="670726" y="18607"/>
                    <a:pt x="546901" y="111211"/>
                    <a:pt x="546901" y="111211"/>
                  </a:cubicBezTo>
                  <a:cubicBezTo>
                    <a:pt x="432072" y="110153"/>
                    <a:pt x="-48412" y="132907"/>
                    <a:pt x="3976" y="117561"/>
                  </a:cubicBezTo>
                  <a:cubicBezTo>
                    <a:pt x="56363" y="102215"/>
                    <a:pt x="867047" y="3261"/>
                    <a:pt x="877101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2A7F7977-57EF-FF9C-1F3A-9623BC9BD682}"/>
                </a:ext>
              </a:extLst>
            </p:cNvPr>
            <p:cNvSpPr/>
            <p:nvPr/>
          </p:nvSpPr>
          <p:spPr>
            <a:xfrm>
              <a:off x="9134305" y="5793643"/>
              <a:ext cx="127391" cy="1029629"/>
            </a:xfrm>
            <a:custGeom>
              <a:avLst/>
              <a:gdLst>
                <a:gd name="connsiteX0" fmla="*/ 170 w 127391"/>
                <a:gd name="connsiteY0" fmla="*/ 35657 h 1029629"/>
                <a:gd name="connsiteX1" fmla="*/ 92245 w 127391"/>
                <a:gd name="connsiteY1" fmla="*/ 38832 h 1029629"/>
                <a:gd name="connsiteX2" fmla="*/ 111295 w 127391"/>
                <a:gd name="connsiteY2" fmla="*/ 35657 h 1029629"/>
                <a:gd name="connsiteX3" fmla="*/ 117645 w 127391"/>
                <a:gd name="connsiteY3" fmla="*/ 111857 h 1029629"/>
                <a:gd name="connsiteX4" fmla="*/ 101770 w 127391"/>
                <a:gd name="connsiteY4" fmla="*/ 1029432 h 1029629"/>
                <a:gd name="connsiteX5" fmla="*/ 127170 w 127391"/>
                <a:gd name="connsiteY5" fmla="*/ 26132 h 1029629"/>
                <a:gd name="connsiteX6" fmla="*/ 114470 w 127391"/>
                <a:gd name="connsiteY6" fmla="*/ 276957 h 1029629"/>
                <a:gd name="connsiteX7" fmla="*/ 120820 w 127391"/>
                <a:gd name="connsiteY7" fmla="*/ 86457 h 1029629"/>
                <a:gd name="connsiteX8" fmla="*/ 170 w 127391"/>
                <a:gd name="connsiteY8" fmla="*/ 35657 h 102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1" h="1029629">
                  <a:moveTo>
                    <a:pt x="170" y="35657"/>
                  </a:moveTo>
                  <a:cubicBezTo>
                    <a:pt x="-4593" y="27719"/>
                    <a:pt x="92245" y="38832"/>
                    <a:pt x="92245" y="38832"/>
                  </a:cubicBezTo>
                  <a:cubicBezTo>
                    <a:pt x="110766" y="38832"/>
                    <a:pt x="107062" y="23486"/>
                    <a:pt x="111295" y="35657"/>
                  </a:cubicBezTo>
                  <a:cubicBezTo>
                    <a:pt x="115528" y="47828"/>
                    <a:pt x="119232" y="-53772"/>
                    <a:pt x="117645" y="111857"/>
                  </a:cubicBezTo>
                  <a:cubicBezTo>
                    <a:pt x="116058" y="277486"/>
                    <a:pt x="100183" y="1043719"/>
                    <a:pt x="101770" y="1029432"/>
                  </a:cubicBezTo>
                  <a:cubicBezTo>
                    <a:pt x="103357" y="1015145"/>
                    <a:pt x="125053" y="151544"/>
                    <a:pt x="127170" y="26132"/>
                  </a:cubicBezTo>
                  <a:cubicBezTo>
                    <a:pt x="129287" y="-99280"/>
                    <a:pt x="115528" y="266903"/>
                    <a:pt x="114470" y="276957"/>
                  </a:cubicBezTo>
                  <a:cubicBezTo>
                    <a:pt x="113412" y="287011"/>
                    <a:pt x="133520" y="122970"/>
                    <a:pt x="120820" y="86457"/>
                  </a:cubicBezTo>
                  <a:cubicBezTo>
                    <a:pt x="108120" y="49945"/>
                    <a:pt x="4933" y="43595"/>
                    <a:pt x="170" y="35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D8833A5B-1989-CC57-5638-7AF72DB35D1A}"/>
                </a:ext>
              </a:extLst>
            </p:cNvPr>
            <p:cNvSpPr/>
            <p:nvPr/>
          </p:nvSpPr>
          <p:spPr>
            <a:xfrm>
              <a:off x="9253737" y="6733051"/>
              <a:ext cx="61717" cy="1077123"/>
            </a:xfrm>
            <a:custGeom>
              <a:avLst/>
              <a:gdLst>
                <a:gd name="connsiteX0" fmla="*/ 33138 w 61717"/>
                <a:gd name="connsiteY0" fmla="*/ 55099 h 1077123"/>
                <a:gd name="connsiteX1" fmla="*/ 33138 w 61717"/>
                <a:gd name="connsiteY1" fmla="*/ 121774 h 1077123"/>
                <a:gd name="connsiteX2" fmla="*/ 20438 w 61717"/>
                <a:gd name="connsiteY2" fmla="*/ 1074274 h 1077123"/>
                <a:gd name="connsiteX3" fmla="*/ 1388 w 61717"/>
                <a:gd name="connsiteY3" fmla="*/ 436099 h 1077123"/>
                <a:gd name="connsiteX4" fmla="*/ 61713 w 61717"/>
                <a:gd name="connsiteY4" fmla="*/ 1055224 h 1077123"/>
                <a:gd name="connsiteX5" fmla="*/ 4563 w 61717"/>
                <a:gd name="connsiteY5" fmla="*/ 347199 h 1077123"/>
                <a:gd name="connsiteX6" fmla="*/ 10913 w 61717"/>
                <a:gd name="connsiteY6" fmla="*/ 512299 h 1077123"/>
                <a:gd name="connsiteX7" fmla="*/ 33138 w 61717"/>
                <a:gd name="connsiteY7" fmla="*/ 55099 h 107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17" h="1077123">
                  <a:moveTo>
                    <a:pt x="33138" y="55099"/>
                  </a:moveTo>
                  <a:cubicBezTo>
                    <a:pt x="36842" y="-9988"/>
                    <a:pt x="35255" y="-48088"/>
                    <a:pt x="33138" y="121774"/>
                  </a:cubicBezTo>
                  <a:cubicBezTo>
                    <a:pt x="31021" y="291636"/>
                    <a:pt x="25730" y="1021887"/>
                    <a:pt x="20438" y="1074274"/>
                  </a:cubicBezTo>
                  <a:cubicBezTo>
                    <a:pt x="15146" y="1126661"/>
                    <a:pt x="-5491" y="439274"/>
                    <a:pt x="1388" y="436099"/>
                  </a:cubicBezTo>
                  <a:cubicBezTo>
                    <a:pt x="8267" y="432924"/>
                    <a:pt x="61184" y="1070041"/>
                    <a:pt x="61713" y="1055224"/>
                  </a:cubicBezTo>
                  <a:cubicBezTo>
                    <a:pt x="62242" y="1040407"/>
                    <a:pt x="13030" y="437687"/>
                    <a:pt x="4563" y="347199"/>
                  </a:cubicBezTo>
                  <a:cubicBezTo>
                    <a:pt x="-3904" y="256712"/>
                    <a:pt x="4563" y="565216"/>
                    <a:pt x="10913" y="512299"/>
                  </a:cubicBezTo>
                  <a:cubicBezTo>
                    <a:pt x="17263" y="459382"/>
                    <a:pt x="29434" y="120186"/>
                    <a:pt x="33138" y="550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7A553C17-40A4-F916-F5F6-5CD5DE26D686}"/>
                </a:ext>
              </a:extLst>
            </p:cNvPr>
            <p:cNvSpPr/>
            <p:nvPr/>
          </p:nvSpPr>
          <p:spPr>
            <a:xfrm>
              <a:off x="9253784" y="7755461"/>
              <a:ext cx="39589" cy="1443592"/>
            </a:xfrm>
            <a:custGeom>
              <a:avLst/>
              <a:gdLst>
                <a:gd name="connsiteX0" fmla="*/ 14041 w 39589"/>
                <a:gd name="connsiteY0" fmla="*/ 77264 h 1443592"/>
                <a:gd name="connsiteX1" fmla="*/ 39441 w 39589"/>
                <a:gd name="connsiteY1" fmla="*/ 1442514 h 1443592"/>
                <a:gd name="connsiteX2" fmla="*/ 1341 w 39589"/>
                <a:gd name="connsiteY2" fmla="*/ 302689 h 1443592"/>
                <a:gd name="connsiteX3" fmla="*/ 14041 w 39589"/>
                <a:gd name="connsiteY3" fmla="*/ 77264 h 144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89" h="1443592">
                  <a:moveTo>
                    <a:pt x="14041" y="77264"/>
                  </a:moveTo>
                  <a:cubicBezTo>
                    <a:pt x="20391" y="267235"/>
                    <a:pt x="41558" y="1404943"/>
                    <a:pt x="39441" y="1442514"/>
                  </a:cubicBezTo>
                  <a:cubicBezTo>
                    <a:pt x="37324" y="1480085"/>
                    <a:pt x="6633" y="524939"/>
                    <a:pt x="1341" y="302689"/>
                  </a:cubicBezTo>
                  <a:cubicBezTo>
                    <a:pt x="-3951" y="80439"/>
                    <a:pt x="7691" y="-112707"/>
                    <a:pt x="14041" y="77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C7AC29B4-5F43-C8F6-FE14-9DE50D5BB49E}"/>
                </a:ext>
              </a:extLst>
            </p:cNvPr>
            <p:cNvSpPr/>
            <p:nvPr/>
          </p:nvSpPr>
          <p:spPr>
            <a:xfrm>
              <a:off x="9299575" y="7752532"/>
              <a:ext cx="19739" cy="1530282"/>
            </a:xfrm>
            <a:custGeom>
              <a:avLst/>
              <a:gdLst>
                <a:gd name="connsiteX0" fmla="*/ 0 w 19739"/>
                <a:gd name="connsiteY0" fmla="*/ 29393 h 1530282"/>
                <a:gd name="connsiteX1" fmla="*/ 19050 w 19739"/>
                <a:gd name="connsiteY1" fmla="*/ 1474018 h 1530282"/>
                <a:gd name="connsiteX2" fmla="*/ 15875 w 19739"/>
                <a:gd name="connsiteY2" fmla="*/ 1156518 h 1530282"/>
                <a:gd name="connsiteX3" fmla="*/ 19050 w 19739"/>
                <a:gd name="connsiteY3" fmla="*/ 410393 h 1530282"/>
                <a:gd name="connsiteX4" fmla="*/ 19050 w 19739"/>
                <a:gd name="connsiteY4" fmla="*/ 492943 h 1530282"/>
                <a:gd name="connsiteX5" fmla="*/ 0 w 19739"/>
                <a:gd name="connsiteY5" fmla="*/ 29393 h 15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39" h="1530282">
                  <a:moveTo>
                    <a:pt x="0" y="29393"/>
                  </a:moveTo>
                  <a:cubicBezTo>
                    <a:pt x="0" y="192905"/>
                    <a:pt x="16404" y="1286164"/>
                    <a:pt x="19050" y="1474018"/>
                  </a:cubicBezTo>
                  <a:cubicBezTo>
                    <a:pt x="21696" y="1661872"/>
                    <a:pt x="15875" y="1333789"/>
                    <a:pt x="15875" y="1156518"/>
                  </a:cubicBezTo>
                  <a:cubicBezTo>
                    <a:pt x="15875" y="979247"/>
                    <a:pt x="18521" y="520989"/>
                    <a:pt x="19050" y="410393"/>
                  </a:cubicBezTo>
                  <a:cubicBezTo>
                    <a:pt x="19579" y="299797"/>
                    <a:pt x="20108" y="550622"/>
                    <a:pt x="19050" y="492943"/>
                  </a:cubicBezTo>
                  <a:cubicBezTo>
                    <a:pt x="17992" y="435264"/>
                    <a:pt x="0" y="-134119"/>
                    <a:pt x="0" y="29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801AEBA2-7642-9545-177D-DD8E03BED5F9}"/>
                </a:ext>
              </a:extLst>
            </p:cNvPr>
            <p:cNvSpPr/>
            <p:nvPr/>
          </p:nvSpPr>
          <p:spPr>
            <a:xfrm>
              <a:off x="9289817" y="9163382"/>
              <a:ext cx="51400" cy="1433984"/>
            </a:xfrm>
            <a:custGeom>
              <a:avLst/>
              <a:gdLst>
                <a:gd name="connsiteX0" fmla="*/ 233 w 51400"/>
                <a:gd name="connsiteY0" fmla="*/ 9193 h 1433984"/>
                <a:gd name="connsiteX1" fmla="*/ 22458 w 51400"/>
                <a:gd name="connsiteY1" fmla="*/ 1336343 h 1433984"/>
                <a:gd name="connsiteX2" fmla="*/ 25633 w 51400"/>
                <a:gd name="connsiteY2" fmla="*/ 1253793 h 1433984"/>
                <a:gd name="connsiteX3" fmla="*/ 51033 w 51400"/>
                <a:gd name="connsiteY3" fmla="*/ 612443 h 1433984"/>
                <a:gd name="connsiteX4" fmla="*/ 38333 w 51400"/>
                <a:gd name="connsiteY4" fmla="*/ 742618 h 1433984"/>
                <a:gd name="connsiteX5" fmla="*/ 233 w 51400"/>
                <a:gd name="connsiteY5" fmla="*/ 9193 h 14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00" h="1433984">
                  <a:moveTo>
                    <a:pt x="233" y="9193"/>
                  </a:moveTo>
                  <a:cubicBezTo>
                    <a:pt x="-2413" y="108147"/>
                    <a:pt x="18225" y="1128910"/>
                    <a:pt x="22458" y="1336343"/>
                  </a:cubicBezTo>
                  <a:cubicBezTo>
                    <a:pt x="26691" y="1543776"/>
                    <a:pt x="20871" y="1374443"/>
                    <a:pt x="25633" y="1253793"/>
                  </a:cubicBezTo>
                  <a:cubicBezTo>
                    <a:pt x="30395" y="1133143"/>
                    <a:pt x="48916" y="697639"/>
                    <a:pt x="51033" y="612443"/>
                  </a:cubicBezTo>
                  <a:cubicBezTo>
                    <a:pt x="53150" y="527247"/>
                    <a:pt x="45741" y="844747"/>
                    <a:pt x="38333" y="742618"/>
                  </a:cubicBezTo>
                  <a:cubicBezTo>
                    <a:pt x="30925" y="640489"/>
                    <a:pt x="2879" y="-89761"/>
                    <a:pt x="233" y="91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9272E260-9876-E43C-22E9-BE63BA41BB5B}"/>
                </a:ext>
              </a:extLst>
            </p:cNvPr>
            <p:cNvSpPr/>
            <p:nvPr/>
          </p:nvSpPr>
          <p:spPr>
            <a:xfrm>
              <a:off x="9109063" y="5706407"/>
              <a:ext cx="379540" cy="795213"/>
            </a:xfrm>
            <a:custGeom>
              <a:avLst/>
              <a:gdLst>
                <a:gd name="connsiteX0" fmla="*/ 12 w 379540"/>
                <a:gd name="connsiteY0" fmla="*/ 107018 h 795213"/>
                <a:gd name="connsiteX1" fmla="*/ 320687 w 379540"/>
                <a:gd name="connsiteY1" fmla="*/ 27643 h 795213"/>
                <a:gd name="connsiteX2" fmla="*/ 333387 w 379540"/>
                <a:gd name="connsiteY2" fmla="*/ 189568 h 795213"/>
                <a:gd name="connsiteX3" fmla="*/ 349262 w 379540"/>
                <a:gd name="connsiteY3" fmla="*/ 116543 h 795213"/>
                <a:gd name="connsiteX4" fmla="*/ 368312 w 379540"/>
                <a:gd name="connsiteY4" fmla="*/ 792818 h 795213"/>
                <a:gd name="connsiteX5" fmla="*/ 377837 w 379540"/>
                <a:gd name="connsiteY5" fmla="*/ 329268 h 795213"/>
                <a:gd name="connsiteX6" fmla="*/ 333387 w 379540"/>
                <a:gd name="connsiteY6" fmla="*/ 5418 h 795213"/>
                <a:gd name="connsiteX7" fmla="*/ 12 w 379540"/>
                <a:gd name="connsiteY7" fmla="*/ 107018 h 7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40" h="795213">
                  <a:moveTo>
                    <a:pt x="12" y="107018"/>
                  </a:moveTo>
                  <a:cubicBezTo>
                    <a:pt x="-2105" y="110722"/>
                    <a:pt x="265125" y="13885"/>
                    <a:pt x="320687" y="27643"/>
                  </a:cubicBezTo>
                  <a:cubicBezTo>
                    <a:pt x="376250" y="41401"/>
                    <a:pt x="328624" y="174751"/>
                    <a:pt x="333387" y="189568"/>
                  </a:cubicBezTo>
                  <a:cubicBezTo>
                    <a:pt x="338150" y="204385"/>
                    <a:pt x="343441" y="16001"/>
                    <a:pt x="349262" y="116543"/>
                  </a:cubicBezTo>
                  <a:cubicBezTo>
                    <a:pt x="355083" y="217085"/>
                    <a:pt x="363550" y="757364"/>
                    <a:pt x="368312" y="792818"/>
                  </a:cubicBezTo>
                  <a:cubicBezTo>
                    <a:pt x="373074" y="828272"/>
                    <a:pt x="383658" y="460501"/>
                    <a:pt x="377837" y="329268"/>
                  </a:cubicBezTo>
                  <a:cubicBezTo>
                    <a:pt x="372016" y="198035"/>
                    <a:pt x="400062" y="38755"/>
                    <a:pt x="333387" y="5418"/>
                  </a:cubicBezTo>
                  <a:cubicBezTo>
                    <a:pt x="266712" y="-27920"/>
                    <a:pt x="2129" y="103314"/>
                    <a:pt x="12" y="107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C86D9F57-A488-DBA2-37D6-A778B8AAD78B}"/>
                </a:ext>
              </a:extLst>
            </p:cNvPr>
            <p:cNvSpPr/>
            <p:nvPr/>
          </p:nvSpPr>
          <p:spPr>
            <a:xfrm>
              <a:off x="9429476" y="6480710"/>
              <a:ext cx="44805" cy="1630591"/>
            </a:xfrm>
            <a:custGeom>
              <a:avLst/>
              <a:gdLst>
                <a:gd name="connsiteX0" fmla="*/ 274 w 44805"/>
                <a:gd name="connsiteY0" fmla="*/ 43915 h 1630591"/>
                <a:gd name="connsiteX1" fmla="*/ 25674 w 44805"/>
                <a:gd name="connsiteY1" fmla="*/ 1513940 h 1630591"/>
                <a:gd name="connsiteX2" fmla="*/ 19324 w 44805"/>
                <a:gd name="connsiteY2" fmla="*/ 1396465 h 1630591"/>
                <a:gd name="connsiteX3" fmla="*/ 32024 w 44805"/>
                <a:gd name="connsiteY3" fmla="*/ 269340 h 1630591"/>
                <a:gd name="connsiteX4" fmla="*/ 44724 w 44805"/>
                <a:gd name="connsiteY4" fmla="*/ 374115 h 1630591"/>
                <a:gd name="connsiteX5" fmla="*/ 274 w 44805"/>
                <a:gd name="connsiteY5" fmla="*/ 43915 h 163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05" h="1630591">
                  <a:moveTo>
                    <a:pt x="274" y="43915"/>
                  </a:moveTo>
                  <a:cubicBezTo>
                    <a:pt x="-2901" y="233886"/>
                    <a:pt x="22499" y="1288515"/>
                    <a:pt x="25674" y="1513940"/>
                  </a:cubicBezTo>
                  <a:cubicBezTo>
                    <a:pt x="28849" y="1739365"/>
                    <a:pt x="18266" y="1603898"/>
                    <a:pt x="19324" y="1396465"/>
                  </a:cubicBezTo>
                  <a:cubicBezTo>
                    <a:pt x="20382" y="1189032"/>
                    <a:pt x="27791" y="439732"/>
                    <a:pt x="32024" y="269340"/>
                  </a:cubicBezTo>
                  <a:cubicBezTo>
                    <a:pt x="36257" y="98948"/>
                    <a:pt x="45782" y="408511"/>
                    <a:pt x="44724" y="374115"/>
                  </a:cubicBezTo>
                  <a:cubicBezTo>
                    <a:pt x="43666" y="339719"/>
                    <a:pt x="3449" y="-146056"/>
                    <a:pt x="274" y="43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F662051B-342B-FB72-1DA3-9C0A56C966C4}"/>
                </a:ext>
              </a:extLst>
            </p:cNvPr>
            <p:cNvSpPr/>
            <p:nvPr/>
          </p:nvSpPr>
          <p:spPr>
            <a:xfrm>
              <a:off x="9480077" y="6794531"/>
              <a:ext cx="14242" cy="1522088"/>
            </a:xfrm>
            <a:custGeom>
              <a:avLst/>
              <a:gdLst>
                <a:gd name="connsiteX0" fmla="*/ 13173 w 14242"/>
                <a:gd name="connsiteY0" fmla="*/ 28544 h 1522088"/>
                <a:gd name="connsiteX1" fmla="*/ 13173 w 14242"/>
                <a:gd name="connsiteY1" fmla="*/ 1422369 h 1522088"/>
                <a:gd name="connsiteX2" fmla="*/ 9998 w 14242"/>
                <a:gd name="connsiteY2" fmla="*/ 1314419 h 1522088"/>
                <a:gd name="connsiteX3" fmla="*/ 473 w 14242"/>
                <a:gd name="connsiteY3" fmla="*/ 546069 h 1522088"/>
                <a:gd name="connsiteX4" fmla="*/ 13173 w 14242"/>
                <a:gd name="connsiteY4" fmla="*/ 28544 h 152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2" h="1522088">
                  <a:moveTo>
                    <a:pt x="13173" y="28544"/>
                  </a:moveTo>
                  <a:cubicBezTo>
                    <a:pt x="15290" y="174594"/>
                    <a:pt x="13702" y="1208057"/>
                    <a:pt x="13173" y="1422369"/>
                  </a:cubicBezTo>
                  <a:cubicBezTo>
                    <a:pt x="12644" y="1636681"/>
                    <a:pt x="12115" y="1460469"/>
                    <a:pt x="9998" y="1314419"/>
                  </a:cubicBezTo>
                  <a:cubicBezTo>
                    <a:pt x="7881" y="1168369"/>
                    <a:pt x="3648" y="758265"/>
                    <a:pt x="473" y="546069"/>
                  </a:cubicBezTo>
                  <a:cubicBezTo>
                    <a:pt x="-2702" y="333873"/>
                    <a:pt x="11056" y="-117506"/>
                    <a:pt x="13173" y="28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B5222E8E-60F7-6917-5E65-23610FCFAB14}"/>
                </a:ext>
              </a:extLst>
            </p:cNvPr>
            <p:cNvSpPr/>
            <p:nvPr/>
          </p:nvSpPr>
          <p:spPr>
            <a:xfrm>
              <a:off x="9470780" y="8156383"/>
              <a:ext cx="16252" cy="1267483"/>
            </a:xfrm>
            <a:custGeom>
              <a:avLst/>
              <a:gdLst>
                <a:gd name="connsiteX0" fmla="*/ 9770 w 16252"/>
                <a:gd name="connsiteY0" fmla="*/ 9717 h 1267483"/>
                <a:gd name="connsiteX1" fmla="*/ 16120 w 16252"/>
                <a:gd name="connsiteY1" fmla="*/ 1228917 h 1267483"/>
                <a:gd name="connsiteX2" fmla="*/ 12945 w 16252"/>
                <a:gd name="connsiteY2" fmla="*/ 936817 h 1267483"/>
                <a:gd name="connsiteX3" fmla="*/ 245 w 16252"/>
                <a:gd name="connsiteY3" fmla="*/ 670117 h 1267483"/>
                <a:gd name="connsiteX4" fmla="*/ 9770 w 16252"/>
                <a:gd name="connsiteY4" fmla="*/ 9717 h 126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" h="1267483">
                  <a:moveTo>
                    <a:pt x="9770" y="9717"/>
                  </a:moveTo>
                  <a:cubicBezTo>
                    <a:pt x="12416" y="102850"/>
                    <a:pt x="15591" y="1074400"/>
                    <a:pt x="16120" y="1228917"/>
                  </a:cubicBezTo>
                  <a:cubicBezTo>
                    <a:pt x="16649" y="1383434"/>
                    <a:pt x="15591" y="1029950"/>
                    <a:pt x="12945" y="936817"/>
                  </a:cubicBezTo>
                  <a:cubicBezTo>
                    <a:pt x="10299" y="843684"/>
                    <a:pt x="-1872" y="820400"/>
                    <a:pt x="245" y="670117"/>
                  </a:cubicBezTo>
                  <a:cubicBezTo>
                    <a:pt x="2362" y="519834"/>
                    <a:pt x="7124" y="-83416"/>
                    <a:pt x="9770" y="9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C24FA98D-E615-C52A-8BD4-20C0369160DF}"/>
                </a:ext>
              </a:extLst>
            </p:cNvPr>
            <p:cNvSpPr/>
            <p:nvPr/>
          </p:nvSpPr>
          <p:spPr>
            <a:xfrm>
              <a:off x="9464408" y="8082607"/>
              <a:ext cx="55176" cy="1457397"/>
            </a:xfrm>
            <a:custGeom>
              <a:avLst/>
              <a:gdLst>
                <a:gd name="connsiteX0" fmla="*/ 32017 w 55176"/>
                <a:gd name="connsiteY0" fmla="*/ 943 h 1457397"/>
                <a:gd name="connsiteX1" fmla="*/ 54242 w 55176"/>
                <a:gd name="connsiteY1" fmla="*/ 1375718 h 1457397"/>
                <a:gd name="connsiteX2" fmla="*/ 267 w 55176"/>
                <a:gd name="connsiteY2" fmla="*/ 1162993 h 1457397"/>
                <a:gd name="connsiteX3" fmla="*/ 32017 w 55176"/>
                <a:gd name="connsiteY3" fmla="*/ 943 h 14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76" h="1457397">
                  <a:moveTo>
                    <a:pt x="32017" y="943"/>
                  </a:moveTo>
                  <a:cubicBezTo>
                    <a:pt x="41013" y="36397"/>
                    <a:pt x="59534" y="1182043"/>
                    <a:pt x="54242" y="1375718"/>
                  </a:cubicBezTo>
                  <a:cubicBezTo>
                    <a:pt x="48950" y="1569393"/>
                    <a:pt x="3442" y="1386301"/>
                    <a:pt x="267" y="1162993"/>
                  </a:cubicBezTo>
                  <a:cubicBezTo>
                    <a:pt x="-2908" y="939685"/>
                    <a:pt x="23021" y="-34511"/>
                    <a:pt x="32017" y="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B73679EF-1CD9-CAA9-2B2C-D64B38B7947E}"/>
                </a:ext>
              </a:extLst>
            </p:cNvPr>
            <p:cNvSpPr/>
            <p:nvPr/>
          </p:nvSpPr>
          <p:spPr>
            <a:xfrm>
              <a:off x="9486361" y="9564873"/>
              <a:ext cx="23072" cy="601362"/>
            </a:xfrm>
            <a:custGeom>
              <a:avLst/>
              <a:gdLst>
                <a:gd name="connsiteX0" fmla="*/ 539 w 23072"/>
                <a:gd name="connsiteY0" fmla="*/ 10927 h 601362"/>
                <a:gd name="connsiteX1" fmla="*/ 3714 w 23072"/>
                <a:gd name="connsiteY1" fmla="*/ 576077 h 601362"/>
                <a:gd name="connsiteX2" fmla="*/ 3714 w 23072"/>
                <a:gd name="connsiteY2" fmla="*/ 464952 h 601362"/>
                <a:gd name="connsiteX3" fmla="*/ 22764 w 23072"/>
                <a:gd name="connsiteY3" fmla="*/ 122052 h 601362"/>
                <a:gd name="connsiteX4" fmla="*/ 16414 w 23072"/>
                <a:gd name="connsiteY4" fmla="*/ 195077 h 601362"/>
                <a:gd name="connsiteX5" fmla="*/ 539 w 23072"/>
                <a:gd name="connsiteY5" fmla="*/ 10927 h 60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2" h="601362">
                  <a:moveTo>
                    <a:pt x="539" y="10927"/>
                  </a:moveTo>
                  <a:cubicBezTo>
                    <a:pt x="-1578" y="74427"/>
                    <a:pt x="3185" y="500406"/>
                    <a:pt x="3714" y="576077"/>
                  </a:cubicBezTo>
                  <a:cubicBezTo>
                    <a:pt x="4243" y="651748"/>
                    <a:pt x="539" y="540623"/>
                    <a:pt x="3714" y="464952"/>
                  </a:cubicBezTo>
                  <a:cubicBezTo>
                    <a:pt x="6889" y="389281"/>
                    <a:pt x="20647" y="167031"/>
                    <a:pt x="22764" y="122052"/>
                  </a:cubicBezTo>
                  <a:cubicBezTo>
                    <a:pt x="24881" y="77073"/>
                    <a:pt x="15356" y="209364"/>
                    <a:pt x="16414" y="195077"/>
                  </a:cubicBezTo>
                  <a:cubicBezTo>
                    <a:pt x="17472" y="180790"/>
                    <a:pt x="2656" y="-52573"/>
                    <a:pt x="539" y="10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0F047DB6-FD6E-5DB9-0670-67F2CF8AA8BC}"/>
                </a:ext>
              </a:extLst>
            </p:cNvPr>
            <p:cNvSpPr/>
            <p:nvPr/>
          </p:nvSpPr>
          <p:spPr>
            <a:xfrm>
              <a:off x="9326680" y="9420420"/>
              <a:ext cx="186581" cy="700754"/>
            </a:xfrm>
            <a:custGeom>
              <a:avLst/>
              <a:gdLst>
                <a:gd name="connsiteX0" fmla="*/ 17345 w 186581"/>
                <a:gd name="connsiteY0" fmla="*/ 2980 h 700754"/>
                <a:gd name="connsiteX1" fmla="*/ 52270 w 186581"/>
                <a:gd name="connsiteY1" fmla="*/ 441130 h 700754"/>
                <a:gd name="connsiteX2" fmla="*/ 33220 w 186581"/>
                <a:gd name="connsiteY2" fmla="*/ 406205 h 700754"/>
                <a:gd name="connsiteX3" fmla="*/ 185620 w 186581"/>
                <a:gd name="connsiteY3" fmla="*/ 698305 h 700754"/>
                <a:gd name="connsiteX4" fmla="*/ 93545 w 186581"/>
                <a:gd name="connsiteY4" fmla="*/ 536380 h 700754"/>
                <a:gd name="connsiteX5" fmla="*/ 1470 w 186581"/>
                <a:gd name="connsiteY5" fmla="*/ 364930 h 700754"/>
                <a:gd name="connsiteX6" fmla="*/ 36395 w 186581"/>
                <a:gd name="connsiteY6" fmla="*/ 447480 h 700754"/>
                <a:gd name="connsiteX7" fmla="*/ 30045 w 186581"/>
                <a:gd name="connsiteY7" fmla="*/ 256980 h 700754"/>
                <a:gd name="connsiteX8" fmla="*/ 17345 w 186581"/>
                <a:gd name="connsiteY8" fmla="*/ 2980 h 70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81" h="700754">
                  <a:moveTo>
                    <a:pt x="17345" y="2980"/>
                  </a:moveTo>
                  <a:cubicBezTo>
                    <a:pt x="21049" y="33672"/>
                    <a:pt x="49624" y="373926"/>
                    <a:pt x="52270" y="441130"/>
                  </a:cubicBezTo>
                  <a:cubicBezTo>
                    <a:pt x="54916" y="508334"/>
                    <a:pt x="10995" y="363343"/>
                    <a:pt x="33220" y="406205"/>
                  </a:cubicBezTo>
                  <a:cubicBezTo>
                    <a:pt x="55445" y="449067"/>
                    <a:pt x="175566" y="676609"/>
                    <a:pt x="185620" y="698305"/>
                  </a:cubicBezTo>
                  <a:cubicBezTo>
                    <a:pt x="195674" y="720001"/>
                    <a:pt x="124237" y="591943"/>
                    <a:pt x="93545" y="536380"/>
                  </a:cubicBezTo>
                  <a:cubicBezTo>
                    <a:pt x="62853" y="480818"/>
                    <a:pt x="10995" y="379747"/>
                    <a:pt x="1470" y="364930"/>
                  </a:cubicBezTo>
                  <a:cubicBezTo>
                    <a:pt x="-8055" y="350113"/>
                    <a:pt x="31633" y="465472"/>
                    <a:pt x="36395" y="447480"/>
                  </a:cubicBezTo>
                  <a:cubicBezTo>
                    <a:pt x="41158" y="429488"/>
                    <a:pt x="30045" y="326830"/>
                    <a:pt x="30045" y="256980"/>
                  </a:cubicBezTo>
                  <a:cubicBezTo>
                    <a:pt x="30045" y="187130"/>
                    <a:pt x="13641" y="-27712"/>
                    <a:pt x="17345" y="2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378D9DC4-4B54-7596-1E23-3E723617ED66}"/>
                </a:ext>
              </a:extLst>
            </p:cNvPr>
            <p:cNvSpPr/>
            <p:nvPr/>
          </p:nvSpPr>
          <p:spPr>
            <a:xfrm>
              <a:off x="5014349" y="5660898"/>
              <a:ext cx="434184" cy="82714"/>
            </a:xfrm>
            <a:custGeom>
              <a:avLst/>
              <a:gdLst>
                <a:gd name="connsiteX0" fmla="*/ 433951 w 434184"/>
                <a:gd name="connsiteY0" fmla="*/ 82677 h 82714"/>
                <a:gd name="connsiteX1" fmla="*/ 199001 w 434184"/>
                <a:gd name="connsiteY1" fmla="*/ 47752 h 82714"/>
                <a:gd name="connsiteX2" fmla="*/ 5326 w 434184"/>
                <a:gd name="connsiteY2" fmla="*/ 127 h 82714"/>
                <a:gd name="connsiteX3" fmla="*/ 52951 w 434184"/>
                <a:gd name="connsiteY3" fmla="*/ 35052 h 82714"/>
                <a:gd name="connsiteX4" fmla="*/ 37076 w 434184"/>
                <a:gd name="connsiteY4" fmla="*/ 73152 h 82714"/>
                <a:gd name="connsiteX5" fmla="*/ 40251 w 434184"/>
                <a:gd name="connsiteY5" fmla="*/ 38227 h 82714"/>
                <a:gd name="connsiteX6" fmla="*/ 205351 w 434184"/>
                <a:gd name="connsiteY6" fmla="*/ 44577 h 82714"/>
                <a:gd name="connsiteX7" fmla="*/ 154551 w 434184"/>
                <a:gd name="connsiteY7" fmla="*/ 54102 h 82714"/>
                <a:gd name="connsiteX8" fmla="*/ 433951 w 434184"/>
                <a:gd name="connsiteY8" fmla="*/ 82677 h 8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184" h="82714">
                  <a:moveTo>
                    <a:pt x="433951" y="82677"/>
                  </a:moveTo>
                  <a:cubicBezTo>
                    <a:pt x="441359" y="81619"/>
                    <a:pt x="270438" y="61510"/>
                    <a:pt x="199001" y="47752"/>
                  </a:cubicBezTo>
                  <a:cubicBezTo>
                    <a:pt x="127564" y="33994"/>
                    <a:pt x="29668" y="2244"/>
                    <a:pt x="5326" y="127"/>
                  </a:cubicBezTo>
                  <a:cubicBezTo>
                    <a:pt x="-19016" y="-1990"/>
                    <a:pt x="47659" y="22881"/>
                    <a:pt x="52951" y="35052"/>
                  </a:cubicBezTo>
                  <a:cubicBezTo>
                    <a:pt x="58243" y="47223"/>
                    <a:pt x="39193" y="72623"/>
                    <a:pt x="37076" y="73152"/>
                  </a:cubicBezTo>
                  <a:cubicBezTo>
                    <a:pt x="34959" y="73681"/>
                    <a:pt x="12205" y="42989"/>
                    <a:pt x="40251" y="38227"/>
                  </a:cubicBezTo>
                  <a:cubicBezTo>
                    <a:pt x="68297" y="33465"/>
                    <a:pt x="186301" y="41931"/>
                    <a:pt x="205351" y="44577"/>
                  </a:cubicBezTo>
                  <a:cubicBezTo>
                    <a:pt x="224401" y="47223"/>
                    <a:pt x="115922" y="46164"/>
                    <a:pt x="154551" y="54102"/>
                  </a:cubicBezTo>
                  <a:cubicBezTo>
                    <a:pt x="193180" y="62039"/>
                    <a:pt x="426543" y="83735"/>
                    <a:pt x="433951" y="82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4044CAB3-849F-F278-02DA-419E6547A089}"/>
                </a:ext>
              </a:extLst>
            </p:cNvPr>
            <p:cNvSpPr/>
            <p:nvPr/>
          </p:nvSpPr>
          <p:spPr>
            <a:xfrm>
              <a:off x="5118476" y="5695385"/>
              <a:ext cx="1255086" cy="22874"/>
            </a:xfrm>
            <a:custGeom>
              <a:avLst/>
              <a:gdLst>
                <a:gd name="connsiteX0" fmla="*/ 5974 w 1255086"/>
                <a:gd name="connsiteY0" fmla="*/ 565 h 22874"/>
                <a:gd name="connsiteX1" fmla="*/ 1091824 w 1255086"/>
                <a:gd name="connsiteY1" fmla="*/ 6915 h 22874"/>
                <a:gd name="connsiteX2" fmla="*/ 948949 w 1255086"/>
                <a:gd name="connsiteY2" fmla="*/ 10090 h 22874"/>
                <a:gd name="connsiteX3" fmla="*/ 1253749 w 1255086"/>
                <a:gd name="connsiteY3" fmla="*/ 16440 h 22874"/>
                <a:gd name="connsiteX4" fmla="*/ 806074 w 1255086"/>
                <a:gd name="connsiteY4" fmla="*/ 16440 h 22874"/>
                <a:gd name="connsiteX5" fmla="*/ 421899 w 1255086"/>
                <a:gd name="connsiteY5" fmla="*/ 6915 h 22874"/>
                <a:gd name="connsiteX6" fmla="*/ 644149 w 1255086"/>
                <a:gd name="connsiteY6" fmla="*/ 22790 h 22874"/>
                <a:gd name="connsiteX7" fmla="*/ 5974 w 1255086"/>
                <a:gd name="connsiteY7" fmla="*/ 565 h 2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086" h="22874">
                  <a:moveTo>
                    <a:pt x="5974" y="565"/>
                  </a:moveTo>
                  <a:cubicBezTo>
                    <a:pt x="80586" y="-2081"/>
                    <a:pt x="934662" y="5328"/>
                    <a:pt x="1091824" y="6915"/>
                  </a:cubicBezTo>
                  <a:cubicBezTo>
                    <a:pt x="1248986" y="8502"/>
                    <a:pt x="921962" y="8503"/>
                    <a:pt x="948949" y="10090"/>
                  </a:cubicBezTo>
                  <a:cubicBezTo>
                    <a:pt x="975936" y="11677"/>
                    <a:pt x="1277561" y="15382"/>
                    <a:pt x="1253749" y="16440"/>
                  </a:cubicBezTo>
                  <a:cubicBezTo>
                    <a:pt x="1229937" y="17498"/>
                    <a:pt x="944716" y="18028"/>
                    <a:pt x="806074" y="16440"/>
                  </a:cubicBezTo>
                  <a:cubicBezTo>
                    <a:pt x="667432" y="14853"/>
                    <a:pt x="448886" y="5857"/>
                    <a:pt x="421899" y="6915"/>
                  </a:cubicBezTo>
                  <a:cubicBezTo>
                    <a:pt x="394912" y="7973"/>
                    <a:pt x="709236" y="21203"/>
                    <a:pt x="644149" y="22790"/>
                  </a:cubicBezTo>
                  <a:cubicBezTo>
                    <a:pt x="579062" y="24377"/>
                    <a:pt x="-68638" y="3211"/>
                    <a:pt x="5974" y="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50E89307-1277-97FC-D5EB-6B63763C9AE6}"/>
                </a:ext>
              </a:extLst>
            </p:cNvPr>
            <p:cNvSpPr/>
            <p:nvPr/>
          </p:nvSpPr>
          <p:spPr>
            <a:xfrm>
              <a:off x="5057775" y="5666997"/>
              <a:ext cx="1367814" cy="19428"/>
            </a:xfrm>
            <a:custGeom>
              <a:avLst/>
              <a:gdLst>
                <a:gd name="connsiteX0" fmla="*/ 0 w 1367814"/>
                <a:gd name="connsiteY0" fmla="*/ 19428 h 19428"/>
                <a:gd name="connsiteX1" fmla="*/ 942975 w 1367814"/>
                <a:gd name="connsiteY1" fmla="*/ 378 h 19428"/>
                <a:gd name="connsiteX2" fmla="*/ 920750 w 1367814"/>
                <a:gd name="connsiteY2" fmla="*/ 6728 h 19428"/>
                <a:gd name="connsiteX3" fmla="*/ 1365250 w 1367814"/>
                <a:gd name="connsiteY3" fmla="*/ 6728 h 19428"/>
                <a:gd name="connsiteX4" fmla="*/ 1114425 w 1367814"/>
                <a:gd name="connsiteY4" fmla="*/ 19428 h 19428"/>
                <a:gd name="connsiteX5" fmla="*/ 498475 w 1367814"/>
                <a:gd name="connsiteY5" fmla="*/ 16253 h 19428"/>
                <a:gd name="connsiteX6" fmla="*/ 0 w 1367814"/>
                <a:gd name="connsiteY6" fmla="*/ 19428 h 1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814" h="19428">
                  <a:moveTo>
                    <a:pt x="0" y="19428"/>
                  </a:moveTo>
                  <a:cubicBezTo>
                    <a:pt x="74083" y="16782"/>
                    <a:pt x="789517" y="2495"/>
                    <a:pt x="942975" y="378"/>
                  </a:cubicBezTo>
                  <a:cubicBezTo>
                    <a:pt x="1096433" y="-1739"/>
                    <a:pt x="850371" y="5670"/>
                    <a:pt x="920750" y="6728"/>
                  </a:cubicBezTo>
                  <a:cubicBezTo>
                    <a:pt x="991129" y="7786"/>
                    <a:pt x="1332971" y="4611"/>
                    <a:pt x="1365250" y="6728"/>
                  </a:cubicBezTo>
                  <a:cubicBezTo>
                    <a:pt x="1397529" y="8845"/>
                    <a:pt x="1114425" y="19428"/>
                    <a:pt x="1114425" y="19428"/>
                  </a:cubicBezTo>
                  <a:lnTo>
                    <a:pt x="498475" y="16253"/>
                  </a:lnTo>
                  <a:lnTo>
                    <a:pt x="0" y="194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6B418A5B-E8B6-E664-0A8B-0249469A132E}"/>
                </a:ext>
              </a:extLst>
            </p:cNvPr>
            <p:cNvSpPr/>
            <p:nvPr/>
          </p:nvSpPr>
          <p:spPr>
            <a:xfrm>
              <a:off x="6577082" y="5772009"/>
              <a:ext cx="1736293" cy="63926"/>
            </a:xfrm>
            <a:custGeom>
              <a:avLst/>
              <a:gdLst>
                <a:gd name="connsiteX0" fmla="*/ 55493 w 1736293"/>
                <a:gd name="connsiteY0" fmla="*/ 22366 h 63926"/>
                <a:gd name="connsiteX1" fmla="*/ 1665218 w 1736293"/>
                <a:gd name="connsiteY1" fmla="*/ 12841 h 63926"/>
                <a:gd name="connsiteX2" fmla="*/ 1341368 w 1736293"/>
                <a:gd name="connsiteY2" fmla="*/ 41416 h 63926"/>
                <a:gd name="connsiteX3" fmla="*/ 344418 w 1736293"/>
                <a:gd name="connsiteY3" fmla="*/ 63641 h 63926"/>
                <a:gd name="connsiteX4" fmla="*/ 1357243 w 1736293"/>
                <a:gd name="connsiteY4" fmla="*/ 25541 h 63926"/>
                <a:gd name="connsiteX5" fmla="*/ 465068 w 1736293"/>
                <a:gd name="connsiteY5" fmla="*/ 141 h 63926"/>
                <a:gd name="connsiteX6" fmla="*/ 55493 w 1736293"/>
                <a:gd name="connsiteY6" fmla="*/ 22366 h 6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93" h="63926">
                  <a:moveTo>
                    <a:pt x="55493" y="22366"/>
                  </a:moveTo>
                  <a:lnTo>
                    <a:pt x="1665218" y="12841"/>
                  </a:lnTo>
                  <a:cubicBezTo>
                    <a:pt x="1879530" y="16016"/>
                    <a:pt x="1561501" y="32949"/>
                    <a:pt x="1341368" y="41416"/>
                  </a:cubicBezTo>
                  <a:cubicBezTo>
                    <a:pt x="1121235" y="49883"/>
                    <a:pt x="341772" y="66287"/>
                    <a:pt x="344418" y="63641"/>
                  </a:cubicBezTo>
                  <a:cubicBezTo>
                    <a:pt x="347064" y="60995"/>
                    <a:pt x="1337135" y="36124"/>
                    <a:pt x="1357243" y="25541"/>
                  </a:cubicBezTo>
                  <a:cubicBezTo>
                    <a:pt x="1377351" y="14958"/>
                    <a:pt x="686260" y="2258"/>
                    <a:pt x="465068" y="141"/>
                  </a:cubicBezTo>
                  <a:cubicBezTo>
                    <a:pt x="243876" y="-1976"/>
                    <a:pt x="-144532" y="20249"/>
                    <a:pt x="55493" y="22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7B665CEC-D38C-8C52-F4F4-63A7C4CF8D69}"/>
                </a:ext>
              </a:extLst>
            </p:cNvPr>
            <p:cNvSpPr/>
            <p:nvPr/>
          </p:nvSpPr>
          <p:spPr>
            <a:xfrm>
              <a:off x="7800678" y="5768949"/>
              <a:ext cx="1034076" cy="66934"/>
            </a:xfrm>
            <a:custGeom>
              <a:avLst/>
              <a:gdLst>
                <a:gd name="connsiteX0" fmla="*/ 6647 w 1034076"/>
                <a:gd name="connsiteY0" fmla="*/ 66701 h 66934"/>
                <a:gd name="connsiteX1" fmla="*/ 1000422 w 1034076"/>
                <a:gd name="connsiteY1" fmla="*/ 44476 h 66934"/>
                <a:gd name="connsiteX2" fmla="*/ 771822 w 1034076"/>
                <a:gd name="connsiteY2" fmla="*/ 41301 h 66934"/>
                <a:gd name="connsiteX3" fmla="*/ 482897 w 1034076"/>
                <a:gd name="connsiteY3" fmla="*/ 26 h 66934"/>
                <a:gd name="connsiteX4" fmla="*/ 711497 w 1034076"/>
                <a:gd name="connsiteY4" fmla="*/ 34951 h 66934"/>
                <a:gd name="connsiteX5" fmla="*/ 571797 w 1034076"/>
                <a:gd name="connsiteY5" fmla="*/ 28601 h 66934"/>
                <a:gd name="connsiteX6" fmla="*/ 6647 w 1034076"/>
                <a:gd name="connsiteY6" fmla="*/ 66701 h 6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076" h="66934">
                  <a:moveTo>
                    <a:pt x="6647" y="66701"/>
                  </a:moveTo>
                  <a:cubicBezTo>
                    <a:pt x="78084" y="69347"/>
                    <a:pt x="872893" y="48709"/>
                    <a:pt x="1000422" y="44476"/>
                  </a:cubicBezTo>
                  <a:cubicBezTo>
                    <a:pt x="1127951" y="40243"/>
                    <a:pt x="858076" y="48709"/>
                    <a:pt x="771822" y="41301"/>
                  </a:cubicBezTo>
                  <a:cubicBezTo>
                    <a:pt x="685568" y="33893"/>
                    <a:pt x="492951" y="1084"/>
                    <a:pt x="482897" y="26"/>
                  </a:cubicBezTo>
                  <a:cubicBezTo>
                    <a:pt x="472843" y="-1032"/>
                    <a:pt x="696680" y="30188"/>
                    <a:pt x="711497" y="34951"/>
                  </a:cubicBezTo>
                  <a:cubicBezTo>
                    <a:pt x="726314" y="39714"/>
                    <a:pt x="682922" y="21193"/>
                    <a:pt x="571797" y="28601"/>
                  </a:cubicBezTo>
                  <a:cubicBezTo>
                    <a:pt x="460672" y="36009"/>
                    <a:pt x="-64790" y="64055"/>
                    <a:pt x="6647" y="66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C1FF2844-3AA7-0048-6C8A-C8F2B1AB87C7}"/>
                </a:ext>
              </a:extLst>
            </p:cNvPr>
            <p:cNvSpPr/>
            <p:nvPr/>
          </p:nvSpPr>
          <p:spPr>
            <a:xfrm>
              <a:off x="6584950" y="5680075"/>
              <a:ext cx="1046546" cy="50880"/>
            </a:xfrm>
            <a:custGeom>
              <a:avLst/>
              <a:gdLst>
                <a:gd name="connsiteX0" fmla="*/ 0 w 1046546"/>
                <a:gd name="connsiteY0" fmla="*/ 19050 h 50880"/>
                <a:gd name="connsiteX1" fmla="*/ 1044575 w 1046546"/>
                <a:gd name="connsiteY1" fmla="*/ 15875 h 50880"/>
                <a:gd name="connsiteX2" fmla="*/ 273050 w 1046546"/>
                <a:gd name="connsiteY2" fmla="*/ 50800 h 50880"/>
                <a:gd name="connsiteX3" fmla="*/ 682625 w 1046546"/>
                <a:gd name="connsiteY3" fmla="*/ 25400 h 50880"/>
                <a:gd name="connsiteX4" fmla="*/ 866775 w 1046546"/>
                <a:gd name="connsiteY4" fmla="*/ 22225 h 50880"/>
                <a:gd name="connsiteX5" fmla="*/ 450850 w 1046546"/>
                <a:gd name="connsiteY5" fmla="*/ 22225 h 50880"/>
                <a:gd name="connsiteX6" fmla="*/ 285750 w 1046546"/>
                <a:gd name="connsiteY6" fmla="*/ 9525 h 50880"/>
                <a:gd name="connsiteX7" fmla="*/ 485775 w 1046546"/>
                <a:gd name="connsiteY7" fmla="*/ 0 h 50880"/>
                <a:gd name="connsiteX8" fmla="*/ 0 w 1046546"/>
                <a:gd name="connsiteY8" fmla="*/ 19050 h 5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6546" h="50880">
                  <a:moveTo>
                    <a:pt x="0" y="19050"/>
                  </a:moveTo>
                  <a:lnTo>
                    <a:pt x="1044575" y="15875"/>
                  </a:lnTo>
                  <a:cubicBezTo>
                    <a:pt x="1090083" y="21167"/>
                    <a:pt x="333375" y="49213"/>
                    <a:pt x="273050" y="50800"/>
                  </a:cubicBezTo>
                  <a:cubicBezTo>
                    <a:pt x="212725" y="52387"/>
                    <a:pt x="583671" y="30163"/>
                    <a:pt x="682625" y="25400"/>
                  </a:cubicBezTo>
                  <a:cubicBezTo>
                    <a:pt x="781579" y="20637"/>
                    <a:pt x="905404" y="22754"/>
                    <a:pt x="866775" y="22225"/>
                  </a:cubicBezTo>
                  <a:cubicBezTo>
                    <a:pt x="828146" y="21696"/>
                    <a:pt x="547688" y="24342"/>
                    <a:pt x="450850" y="22225"/>
                  </a:cubicBezTo>
                  <a:cubicBezTo>
                    <a:pt x="354013" y="20108"/>
                    <a:pt x="279929" y="13229"/>
                    <a:pt x="285750" y="9525"/>
                  </a:cubicBezTo>
                  <a:cubicBezTo>
                    <a:pt x="291571" y="5821"/>
                    <a:pt x="485775" y="0"/>
                    <a:pt x="485775" y="0"/>
                  </a:cubicBezTo>
                  <a:lnTo>
                    <a:pt x="0" y="190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D11AD347-7642-72F9-53A4-0DDF97BB08A2}"/>
                </a:ext>
              </a:extLst>
            </p:cNvPr>
            <p:cNvSpPr/>
            <p:nvPr/>
          </p:nvSpPr>
          <p:spPr>
            <a:xfrm>
              <a:off x="7823200" y="5682398"/>
              <a:ext cx="1618834" cy="121504"/>
            </a:xfrm>
            <a:custGeom>
              <a:avLst/>
              <a:gdLst>
                <a:gd name="connsiteX0" fmla="*/ 0 w 1618834"/>
                <a:gd name="connsiteY0" fmla="*/ 13552 h 121504"/>
                <a:gd name="connsiteX1" fmla="*/ 69850 w 1618834"/>
                <a:gd name="connsiteY1" fmla="*/ 16727 h 121504"/>
                <a:gd name="connsiteX2" fmla="*/ 1479550 w 1618834"/>
                <a:gd name="connsiteY2" fmla="*/ 852 h 121504"/>
                <a:gd name="connsiteX3" fmla="*/ 1558925 w 1618834"/>
                <a:gd name="connsiteY3" fmla="*/ 4027 h 121504"/>
                <a:gd name="connsiteX4" fmla="*/ 1406525 w 1618834"/>
                <a:gd name="connsiteY4" fmla="*/ 19902 h 121504"/>
                <a:gd name="connsiteX5" fmla="*/ 495300 w 1618834"/>
                <a:gd name="connsiteY5" fmla="*/ 121502 h 121504"/>
                <a:gd name="connsiteX6" fmla="*/ 1362075 w 1618834"/>
                <a:gd name="connsiteY6" fmla="*/ 23077 h 121504"/>
                <a:gd name="connsiteX7" fmla="*/ 596900 w 1618834"/>
                <a:gd name="connsiteY7" fmla="*/ 29427 h 121504"/>
                <a:gd name="connsiteX8" fmla="*/ 977900 w 1618834"/>
                <a:gd name="connsiteY8" fmla="*/ 26252 h 121504"/>
                <a:gd name="connsiteX9" fmla="*/ 752475 w 1618834"/>
                <a:gd name="connsiteY9" fmla="*/ 38952 h 121504"/>
                <a:gd name="connsiteX10" fmla="*/ 396875 w 1618834"/>
                <a:gd name="connsiteY10" fmla="*/ 35777 h 121504"/>
                <a:gd name="connsiteX11" fmla="*/ 0 w 1618834"/>
                <a:gd name="connsiteY11" fmla="*/ 13552 h 12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8834" h="121504">
                  <a:moveTo>
                    <a:pt x="0" y="13552"/>
                  </a:moveTo>
                  <a:lnTo>
                    <a:pt x="69850" y="16727"/>
                  </a:lnTo>
                  <a:lnTo>
                    <a:pt x="1479550" y="852"/>
                  </a:lnTo>
                  <a:cubicBezTo>
                    <a:pt x="1727729" y="-1265"/>
                    <a:pt x="1571096" y="852"/>
                    <a:pt x="1558925" y="4027"/>
                  </a:cubicBezTo>
                  <a:cubicBezTo>
                    <a:pt x="1546754" y="7202"/>
                    <a:pt x="1406525" y="19902"/>
                    <a:pt x="1406525" y="19902"/>
                  </a:cubicBezTo>
                  <a:lnTo>
                    <a:pt x="495300" y="121502"/>
                  </a:lnTo>
                  <a:cubicBezTo>
                    <a:pt x="487892" y="122031"/>
                    <a:pt x="1345142" y="38423"/>
                    <a:pt x="1362075" y="23077"/>
                  </a:cubicBezTo>
                  <a:cubicBezTo>
                    <a:pt x="1379008" y="7731"/>
                    <a:pt x="596900" y="29427"/>
                    <a:pt x="596900" y="29427"/>
                  </a:cubicBezTo>
                  <a:lnTo>
                    <a:pt x="977900" y="26252"/>
                  </a:lnTo>
                  <a:lnTo>
                    <a:pt x="752475" y="38952"/>
                  </a:lnTo>
                  <a:lnTo>
                    <a:pt x="396875" y="35777"/>
                  </a:lnTo>
                  <a:cubicBezTo>
                    <a:pt x="274638" y="32602"/>
                    <a:pt x="146844" y="26252"/>
                    <a:pt x="0" y="13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153459DD-5ED4-B993-AC00-7A3EC3DC844C}"/>
                </a:ext>
              </a:extLst>
            </p:cNvPr>
            <p:cNvSpPr/>
            <p:nvPr/>
          </p:nvSpPr>
          <p:spPr>
            <a:xfrm>
              <a:off x="6339887" y="4405505"/>
              <a:ext cx="576022" cy="1403204"/>
            </a:xfrm>
            <a:custGeom>
              <a:avLst/>
              <a:gdLst>
                <a:gd name="connsiteX0" fmla="*/ 562563 w 576022"/>
                <a:gd name="connsiteY0" fmla="*/ 20445 h 1403204"/>
                <a:gd name="connsiteX1" fmla="*/ 527638 w 576022"/>
                <a:gd name="connsiteY1" fmla="*/ 58545 h 1403204"/>
                <a:gd name="connsiteX2" fmla="*/ 232363 w 576022"/>
                <a:gd name="connsiteY2" fmla="*/ 483995 h 1403204"/>
                <a:gd name="connsiteX3" fmla="*/ 381588 w 576022"/>
                <a:gd name="connsiteY3" fmla="*/ 214120 h 1403204"/>
                <a:gd name="connsiteX4" fmla="*/ 206963 w 576022"/>
                <a:gd name="connsiteY4" fmla="*/ 541145 h 1403204"/>
                <a:gd name="connsiteX5" fmla="*/ 216488 w 576022"/>
                <a:gd name="connsiteY5" fmla="*/ 490345 h 1403204"/>
                <a:gd name="connsiteX6" fmla="*/ 57738 w 576022"/>
                <a:gd name="connsiteY6" fmla="*/ 1068195 h 1403204"/>
                <a:gd name="connsiteX7" fmla="*/ 67263 w 576022"/>
                <a:gd name="connsiteY7" fmla="*/ 1030095 h 1403204"/>
                <a:gd name="connsiteX8" fmla="*/ 16463 w 576022"/>
                <a:gd name="connsiteY8" fmla="*/ 1398395 h 1403204"/>
                <a:gd name="connsiteX9" fmla="*/ 19638 w 576022"/>
                <a:gd name="connsiteY9" fmla="*/ 1182495 h 1403204"/>
                <a:gd name="connsiteX10" fmla="*/ 241888 w 576022"/>
                <a:gd name="connsiteY10" fmla="*/ 404620 h 1403204"/>
                <a:gd name="connsiteX11" fmla="*/ 203788 w 576022"/>
                <a:gd name="connsiteY11" fmla="*/ 518920 h 1403204"/>
                <a:gd name="connsiteX12" fmla="*/ 391113 w 576022"/>
                <a:gd name="connsiteY12" fmla="*/ 188720 h 1403204"/>
                <a:gd name="connsiteX13" fmla="*/ 391113 w 576022"/>
                <a:gd name="connsiteY13" fmla="*/ 217295 h 1403204"/>
                <a:gd name="connsiteX14" fmla="*/ 562563 w 576022"/>
                <a:gd name="connsiteY14" fmla="*/ 20445 h 14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022" h="1403204">
                  <a:moveTo>
                    <a:pt x="562563" y="20445"/>
                  </a:moveTo>
                  <a:cubicBezTo>
                    <a:pt x="585317" y="-6013"/>
                    <a:pt x="582671" y="-18713"/>
                    <a:pt x="527638" y="58545"/>
                  </a:cubicBezTo>
                  <a:cubicBezTo>
                    <a:pt x="472605" y="135803"/>
                    <a:pt x="256705" y="458066"/>
                    <a:pt x="232363" y="483995"/>
                  </a:cubicBezTo>
                  <a:cubicBezTo>
                    <a:pt x="208021" y="509924"/>
                    <a:pt x="385821" y="204595"/>
                    <a:pt x="381588" y="214120"/>
                  </a:cubicBezTo>
                  <a:cubicBezTo>
                    <a:pt x="377355" y="223645"/>
                    <a:pt x="234480" y="495108"/>
                    <a:pt x="206963" y="541145"/>
                  </a:cubicBezTo>
                  <a:cubicBezTo>
                    <a:pt x="179446" y="587183"/>
                    <a:pt x="241359" y="402503"/>
                    <a:pt x="216488" y="490345"/>
                  </a:cubicBezTo>
                  <a:cubicBezTo>
                    <a:pt x="191617" y="578187"/>
                    <a:pt x="82609" y="978237"/>
                    <a:pt x="57738" y="1068195"/>
                  </a:cubicBezTo>
                  <a:cubicBezTo>
                    <a:pt x="32867" y="1158153"/>
                    <a:pt x="74142" y="975062"/>
                    <a:pt x="67263" y="1030095"/>
                  </a:cubicBezTo>
                  <a:cubicBezTo>
                    <a:pt x="60384" y="1085128"/>
                    <a:pt x="24400" y="1372995"/>
                    <a:pt x="16463" y="1398395"/>
                  </a:cubicBezTo>
                  <a:cubicBezTo>
                    <a:pt x="8526" y="1423795"/>
                    <a:pt x="-17933" y="1348124"/>
                    <a:pt x="19638" y="1182495"/>
                  </a:cubicBezTo>
                  <a:cubicBezTo>
                    <a:pt x="57209" y="1016866"/>
                    <a:pt x="211196" y="515216"/>
                    <a:pt x="241888" y="404620"/>
                  </a:cubicBezTo>
                  <a:cubicBezTo>
                    <a:pt x="272580" y="294024"/>
                    <a:pt x="178917" y="554903"/>
                    <a:pt x="203788" y="518920"/>
                  </a:cubicBezTo>
                  <a:cubicBezTo>
                    <a:pt x="228659" y="482937"/>
                    <a:pt x="359892" y="238991"/>
                    <a:pt x="391113" y="188720"/>
                  </a:cubicBezTo>
                  <a:cubicBezTo>
                    <a:pt x="422334" y="138449"/>
                    <a:pt x="365713" y="243224"/>
                    <a:pt x="391113" y="217295"/>
                  </a:cubicBezTo>
                  <a:cubicBezTo>
                    <a:pt x="416513" y="191366"/>
                    <a:pt x="539809" y="46903"/>
                    <a:pt x="562563" y="20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80615A6E-E198-44D4-8238-6D5FCBF09279}"/>
                </a:ext>
              </a:extLst>
            </p:cNvPr>
            <p:cNvSpPr/>
            <p:nvPr/>
          </p:nvSpPr>
          <p:spPr>
            <a:xfrm>
              <a:off x="6412619" y="4696020"/>
              <a:ext cx="287618" cy="1114265"/>
            </a:xfrm>
            <a:custGeom>
              <a:avLst/>
              <a:gdLst>
                <a:gd name="connsiteX0" fmla="*/ 286631 w 287618"/>
                <a:gd name="connsiteY0" fmla="*/ 9330 h 1114265"/>
                <a:gd name="connsiteX1" fmla="*/ 70731 w 287618"/>
                <a:gd name="connsiteY1" fmla="*/ 618930 h 1114265"/>
                <a:gd name="connsiteX2" fmla="*/ 165981 w 287618"/>
                <a:gd name="connsiteY2" fmla="*/ 288730 h 1114265"/>
                <a:gd name="connsiteX3" fmla="*/ 13581 w 287618"/>
                <a:gd name="connsiteY3" fmla="*/ 676080 h 1114265"/>
                <a:gd name="connsiteX4" fmla="*/ 45331 w 287618"/>
                <a:gd name="connsiteY4" fmla="*/ 631630 h 1114265"/>
                <a:gd name="connsiteX5" fmla="*/ 4056 w 287618"/>
                <a:gd name="connsiteY5" fmla="*/ 1101530 h 1114265"/>
                <a:gd name="connsiteX6" fmla="*/ 23106 w 287618"/>
                <a:gd name="connsiteY6" fmla="*/ 907855 h 1114265"/>
                <a:gd name="connsiteX7" fmla="*/ 194556 w 287618"/>
                <a:gd name="connsiteY7" fmla="*/ 155380 h 1114265"/>
                <a:gd name="connsiteX8" fmla="*/ 153281 w 287618"/>
                <a:gd name="connsiteY8" fmla="*/ 244280 h 1114265"/>
                <a:gd name="connsiteX9" fmla="*/ 286631 w 287618"/>
                <a:gd name="connsiteY9" fmla="*/ 9330 h 111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618" h="1114265">
                  <a:moveTo>
                    <a:pt x="286631" y="9330"/>
                  </a:moveTo>
                  <a:cubicBezTo>
                    <a:pt x="272873" y="71772"/>
                    <a:pt x="90839" y="572363"/>
                    <a:pt x="70731" y="618930"/>
                  </a:cubicBezTo>
                  <a:cubicBezTo>
                    <a:pt x="50623" y="665497"/>
                    <a:pt x="175506" y="279205"/>
                    <a:pt x="165981" y="288730"/>
                  </a:cubicBezTo>
                  <a:cubicBezTo>
                    <a:pt x="156456" y="298255"/>
                    <a:pt x="33689" y="618930"/>
                    <a:pt x="13581" y="676080"/>
                  </a:cubicBezTo>
                  <a:cubicBezTo>
                    <a:pt x="-6527" y="733230"/>
                    <a:pt x="46918" y="560722"/>
                    <a:pt x="45331" y="631630"/>
                  </a:cubicBezTo>
                  <a:cubicBezTo>
                    <a:pt x="43743" y="702538"/>
                    <a:pt x="7760" y="1055493"/>
                    <a:pt x="4056" y="1101530"/>
                  </a:cubicBezTo>
                  <a:cubicBezTo>
                    <a:pt x="352" y="1147567"/>
                    <a:pt x="-8644" y="1065547"/>
                    <a:pt x="23106" y="907855"/>
                  </a:cubicBezTo>
                  <a:cubicBezTo>
                    <a:pt x="54856" y="750163"/>
                    <a:pt x="172860" y="265976"/>
                    <a:pt x="194556" y="155380"/>
                  </a:cubicBezTo>
                  <a:cubicBezTo>
                    <a:pt x="216252" y="44784"/>
                    <a:pt x="140581" y="271267"/>
                    <a:pt x="153281" y="244280"/>
                  </a:cubicBezTo>
                  <a:cubicBezTo>
                    <a:pt x="165981" y="217293"/>
                    <a:pt x="300389" y="-53112"/>
                    <a:pt x="286631" y="9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FAC5E8A0-EAC0-9ABE-F4CC-07A951C9890D}"/>
                </a:ext>
              </a:extLst>
            </p:cNvPr>
            <p:cNvSpPr/>
            <p:nvPr/>
          </p:nvSpPr>
          <p:spPr>
            <a:xfrm>
              <a:off x="6486248" y="4464532"/>
              <a:ext cx="410816" cy="1262398"/>
            </a:xfrm>
            <a:custGeom>
              <a:avLst/>
              <a:gdLst>
                <a:gd name="connsiteX0" fmla="*/ 397152 w 410816"/>
                <a:gd name="connsiteY0" fmla="*/ 24918 h 1262398"/>
                <a:gd name="connsiteX1" fmla="*/ 111402 w 410816"/>
                <a:gd name="connsiteY1" fmla="*/ 463068 h 1262398"/>
                <a:gd name="connsiteX2" fmla="*/ 44727 w 410816"/>
                <a:gd name="connsiteY2" fmla="*/ 786918 h 1262398"/>
                <a:gd name="connsiteX3" fmla="*/ 16152 w 410816"/>
                <a:gd name="connsiteY3" fmla="*/ 1240943 h 1262398"/>
                <a:gd name="connsiteX4" fmla="*/ 6627 w 410816"/>
                <a:gd name="connsiteY4" fmla="*/ 1120293 h 1262398"/>
                <a:gd name="connsiteX5" fmla="*/ 117752 w 410816"/>
                <a:gd name="connsiteY5" fmla="*/ 523393 h 1262398"/>
                <a:gd name="connsiteX6" fmla="*/ 314602 w 410816"/>
                <a:gd name="connsiteY6" fmla="*/ 136043 h 1262398"/>
                <a:gd name="connsiteX7" fmla="*/ 251102 w 410816"/>
                <a:gd name="connsiteY7" fmla="*/ 215418 h 1262398"/>
                <a:gd name="connsiteX8" fmla="*/ 355877 w 410816"/>
                <a:gd name="connsiteY8" fmla="*/ 69368 h 1262398"/>
                <a:gd name="connsiteX9" fmla="*/ 397152 w 410816"/>
                <a:gd name="connsiteY9" fmla="*/ 24918 h 12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816" h="1262398">
                  <a:moveTo>
                    <a:pt x="397152" y="24918"/>
                  </a:moveTo>
                  <a:cubicBezTo>
                    <a:pt x="356406" y="90535"/>
                    <a:pt x="170139" y="336068"/>
                    <a:pt x="111402" y="463068"/>
                  </a:cubicBezTo>
                  <a:cubicBezTo>
                    <a:pt x="52664" y="590068"/>
                    <a:pt x="60602" y="657272"/>
                    <a:pt x="44727" y="786918"/>
                  </a:cubicBezTo>
                  <a:cubicBezTo>
                    <a:pt x="28852" y="916564"/>
                    <a:pt x="22502" y="1185381"/>
                    <a:pt x="16152" y="1240943"/>
                  </a:cubicBezTo>
                  <a:cubicBezTo>
                    <a:pt x="9802" y="1296505"/>
                    <a:pt x="-10306" y="1239885"/>
                    <a:pt x="6627" y="1120293"/>
                  </a:cubicBezTo>
                  <a:cubicBezTo>
                    <a:pt x="23560" y="1000701"/>
                    <a:pt x="66423" y="687435"/>
                    <a:pt x="117752" y="523393"/>
                  </a:cubicBezTo>
                  <a:cubicBezTo>
                    <a:pt x="169081" y="359351"/>
                    <a:pt x="292377" y="187372"/>
                    <a:pt x="314602" y="136043"/>
                  </a:cubicBezTo>
                  <a:cubicBezTo>
                    <a:pt x="336827" y="84714"/>
                    <a:pt x="244223" y="226530"/>
                    <a:pt x="251102" y="215418"/>
                  </a:cubicBezTo>
                  <a:cubicBezTo>
                    <a:pt x="257981" y="204306"/>
                    <a:pt x="335240" y="97943"/>
                    <a:pt x="355877" y="69368"/>
                  </a:cubicBezTo>
                  <a:cubicBezTo>
                    <a:pt x="376514" y="40793"/>
                    <a:pt x="437898" y="-40699"/>
                    <a:pt x="397152" y="24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5EA5B958-7F1C-85E2-CDBE-C71605C3E809}"/>
                </a:ext>
              </a:extLst>
            </p:cNvPr>
            <p:cNvSpPr/>
            <p:nvPr/>
          </p:nvSpPr>
          <p:spPr>
            <a:xfrm>
              <a:off x="6539935" y="4377919"/>
              <a:ext cx="664483" cy="1354820"/>
            </a:xfrm>
            <a:custGeom>
              <a:avLst/>
              <a:gdLst>
                <a:gd name="connsiteX0" fmla="*/ 664140 w 664483"/>
                <a:gd name="connsiteY0" fmla="*/ 406 h 1354820"/>
                <a:gd name="connsiteX1" fmla="*/ 432365 w 664483"/>
                <a:gd name="connsiteY1" fmla="*/ 76606 h 1354820"/>
                <a:gd name="connsiteX2" fmla="*/ 206940 w 664483"/>
                <a:gd name="connsiteY2" fmla="*/ 336956 h 1354820"/>
                <a:gd name="connsiteX3" fmla="*/ 79940 w 664483"/>
                <a:gd name="connsiteY3" fmla="*/ 676681 h 1354820"/>
                <a:gd name="connsiteX4" fmla="*/ 13265 w 664483"/>
                <a:gd name="connsiteY4" fmla="*/ 946556 h 1354820"/>
                <a:gd name="connsiteX5" fmla="*/ 22790 w 664483"/>
                <a:gd name="connsiteY5" fmla="*/ 921156 h 1354820"/>
                <a:gd name="connsiteX6" fmla="*/ 565 w 664483"/>
                <a:gd name="connsiteY6" fmla="*/ 1267231 h 1354820"/>
                <a:gd name="connsiteX7" fmla="*/ 6915 w 664483"/>
                <a:gd name="connsiteY7" fmla="*/ 1352956 h 1354820"/>
                <a:gd name="connsiteX8" fmla="*/ 10090 w 664483"/>
                <a:gd name="connsiteY8" fmla="*/ 1213256 h 1354820"/>
                <a:gd name="connsiteX9" fmla="*/ 79940 w 664483"/>
                <a:gd name="connsiteY9" fmla="*/ 521106 h 1354820"/>
                <a:gd name="connsiteX10" fmla="*/ 330765 w 664483"/>
                <a:gd name="connsiteY10" fmla="*/ 159156 h 1354820"/>
                <a:gd name="connsiteX11" fmla="*/ 305365 w 664483"/>
                <a:gd name="connsiteY11" fmla="*/ 178206 h 1354820"/>
                <a:gd name="connsiteX12" fmla="*/ 479990 w 664483"/>
                <a:gd name="connsiteY12" fmla="*/ 51206 h 1354820"/>
                <a:gd name="connsiteX13" fmla="*/ 664140 w 664483"/>
                <a:gd name="connsiteY13" fmla="*/ 406 h 13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483" h="1354820">
                  <a:moveTo>
                    <a:pt x="664140" y="406"/>
                  </a:moveTo>
                  <a:cubicBezTo>
                    <a:pt x="656203" y="4639"/>
                    <a:pt x="508565" y="20514"/>
                    <a:pt x="432365" y="76606"/>
                  </a:cubicBezTo>
                  <a:cubicBezTo>
                    <a:pt x="356165" y="132698"/>
                    <a:pt x="265677" y="236944"/>
                    <a:pt x="206940" y="336956"/>
                  </a:cubicBezTo>
                  <a:cubicBezTo>
                    <a:pt x="148202" y="436969"/>
                    <a:pt x="112219" y="575081"/>
                    <a:pt x="79940" y="676681"/>
                  </a:cubicBezTo>
                  <a:cubicBezTo>
                    <a:pt x="47661" y="778281"/>
                    <a:pt x="22790" y="905810"/>
                    <a:pt x="13265" y="946556"/>
                  </a:cubicBezTo>
                  <a:cubicBezTo>
                    <a:pt x="3740" y="987302"/>
                    <a:pt x="24907" y="867710"/>
                    <a:pt x="22790" y="921156"/>
                  </a:cubicBezTo>
                  <a:cubicBezTo>
                    <a:pt x="20673" y="974602"/>
                    <a:pt x="3211" y="1195264"/>
                    <a:pt x="565" y="1267231"/>
                  </a:cubicBezTo>
                  <a:cubicBezTo>
                    <a:pt x="-2081" y="1339198"/>
                    <a:pt x="5328" y="1361952"/>
                    <a:pt x="6915" y="1352956"/>
                  </a:cubicBezTo>
                  <a:cubicBezTo>
                    <a:pt x="8502" y="1343960"/>
                    <a:pt x="-2081" y="1351898"/>
                    <a:pt x="10090" y="1213256"/>
                  </a:cubicBezTo>
                  <a:cubicBezTo>
                    <a:pt x="22261" y="1074614"/>
                    <a:pt x="26494" y="696789"/>
                    <a:pt x="79940" y="521106"/>
                  </a:cubicBezTo>
                  <a:cubicBezTo>
                    <a:pt x="133386" y="345423"/>
                    <a:pt x="293194" y="216306"/>
                    <a:pt x="330765" y="159156"/>
                  </a:cubicBezTo>
                  <a:cubicBezTo>
                    <a:pt x="368336" y="102006"/>
                    <a:pt x="305365" y="178206"/>
                    <a:pt x="305365" y="178206"/>
                  </a:cubicBezTo>
                  <a:cubicBezTo>
                    <a:pt x="330236" y="160214"/>
                    <a:pt x="419665" y="76606"/>
                    <a:pt x="479990" y="51206"/>
                  </a:cubicBezTo>
                  <a:cubicBezTo>
                    <a:pt x="540315" y="25806"/>
                    <a:pt x="672077" y="-3827"/>
                    <a:pt x="664140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65F84EDD-9EFF-1B33-99A7-C997FC24023A}"/>
                </a:ext>
              </a:extLst>
            </p:cNvPr>
            <p:cNvSpPr/>
            <p:nvPr/>
          </p:nvSpPr>
          <p:spPr>
            <a:xfrm>
              <a:off x="6826637" y="4382000"/>
              <a:ext cx="697294" cy="285584"/>
            </a:xfrm>
            <a:custGeom>
              <a:avLst/>
              <a:gdLst>
                <a:gd name="connsiteX0" fmla="*/ 75813 w 697294"/>
                <a:gd name="connsiteY0" fmla="*/ 123325 h 285584"/>
                <a:gd name="connsiteX1" fmla="*/ 310763 w 697294"/>
                <a:gd name="connsiteY1" fmla="*/ 37600 h 285584"/>
                <a:gd name="connsiteX2" fmla="*/ 412363 w 697294"/>
                <a:gd name="connsiteY2" fmla="*/ 75700 h 285584"/>
                <a:gd name="connsiteX3" fmla="*/ 444113 w 697294"/>
                <a:gd name="connsiteY3" fmla="*/ 63000 h 285584"/>
                <a:gd name="connsiteX4" fmla="*/ 694938 w 697294"/>
                <a:gd name="connsiteY4" fmla="*/ 285250 h 285584"/>
                <a:gd name="connsiteX5" fmla="*/ 558413 w 697294"/>
                <a:gd name="connsiteY5" fmla="*/ 110625 h 285584"/>
                <a:gd name="connsiteX6" fmla="*/ 367913 w 697294"/>
                <a:gd name="connsiteY6" fmla="*/ 2675 h 285584"/>
                <a:gd name="connsiteX7" fmla="*/ 209163 w 697294"/>
                <a:gd name="connsiteY7" fmla="*/ 43950 h 285584"/>
                <a:gd name="connsiteX8" fmla="*/ 5963 w 697294"/>
                <a:gd name="connsiteY8" fmla="*/ 164600 h 285584"/>
                <a:gd name="connsiteX9" fmla="*/ 75813 w 697294"/>
                <a:gd name="connsiteY9" fmla="*/ 123325 h 2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294" h="285584">
                  <a:moveTo>
                    <a:pt x="75813" y="123325"/>
                  </a:moveTo>
                  <a:cubicBezTo>
                    <a:pt x="126613" y="102158"/>
                    <a:pt x="254671" y="45537"/>
                    <a:pt x="310763" y="37600"/>
                  </a:cubicBezTo>
                  <a:cubicBezTo>
                    <a:pt x="366855" y="29663"/>
                    <a:pt x="390138" y="71467"/>
                    <a:pt x="412363" y="75700"/>
                  </a:cubicBezTo>
                  <a:cubicBezTo>
                    <a:pt x="434588" y="79933"/>
                    <a:pt x="397017" y="28075"/>
                    <a:pt x="444113" y="63000"/>
                  </a:cubicBezTo>
                  <a:cubicBezTo>
                    <a:pt x="491209" y="97925"/>
                    <a:pt x="675888" y="277313"/>
                    <a:pt x="694938" y="285250"/>
                  </a:cubicBezTo>
                  <a:cubicBezTo>
                    <a:pt x="713988" y="293187"/>
                    <a:pt x="612917" y="157721"/>
                    <a:pt x="558413" y="110625"/>
                  </a:cubicBezTo>
                  <a:cubicBezTo>
                    <a:pt x="503909" y="63529"/>
                    <a:pt x="426121" y="13787"/>
                    <a:pt x="367913" y="2675"/>
                  </a:cubicBezTo>
                  <a:cubicBezTo>
                    <a:pt x="309705" y="-8438"/>
                    <a:pt x="269488" y="16963"/>
                    <a:pt x="209163" y="43950"/>
                  </a:cubicBezTo>
                  <a:cubicBezTo>
                    <a:pt x="148838" y="70937"/>
                    <a:pt x="27659" y="154017"/>
                    <a:pt x="5963" y="164600"/>
                  </a:cubicBezTo>
                  <a:cubicBezTo>
                    <a:pt x="-15733" y="175183"/>
                    <a:pt x="25013" y="144492"/>
                    <a:pt x="75813" y="123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9A20D554-068A-E317-75C0-30E4A777F0AB}"/>
                </a:ext>
              </a:extLst>
            </p:cNvPr>
            <p:cNvSpPr/>
            <p:nvPr/>
          </p:nvSpPr>
          <p:spPr>
            <a:xfrm>
              <a:off x="7511289" y="4648854"/>
              <a:ext cx="159732" cy="1162465"/>
            </a:xfrm>
            <a:custGeom>
              <a:avLst/>
              <a:gdLst>
                <a:gd name="connsiteX0" fmla="*/ 761 w 159732"/>
                <a:gd name="connsiteY0" fmla="*/ 8871 h 1162465"/>
                <a:gd name="connsiteX1" fmla="*/ 153161 w 159732"/>
                <a:gd name="connsiteY1" fmla="*/ 532746 h 1162465"/>
                <a:gd name="connsiteX2" fmla="*/ 134111 w 159732"/>
                <a:gd name="connsiteY2" fmla="*/ 504171 h 1162465"/>
                <a:gd name="connsiteX3" fmla="*/ 153161 w 159732"/>
                <a:gd name="connsiteY3" fmla="*/ 862946 h 1162465"/>
                <a:gd name="connsiteX4" fmla="*/ 159511 w 159732"/>
                <a:gd name="connsiteY4" fmla="*/ 1155046 h 1162465"/>
                <a:gd name="connsiteX5" fmla="*/ 149986 w 159732"/>
                <a:gd name="connsiteY5" fmla="*/ 1002646 h 1162465"/>
                <a:gd name="connsiteX6" fmla="*/ 96011 w 159732"/>
                <a:gd name="connsiteY6" fmla="*/ 259696 h 1162465"/>
                <a:gd name="connsiteX7" fmla="*/ 761 w 159732"/>
                <a:gd name="connsiteY7" fmla="*/ 8871 h 116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32" h="1162465">
                  <a:moveTo>
                    <a:pt x="761" y="8871"/>
                  </a:moveTo>
                  <a:cubicBezTo>
                    <a:pt x="10286" y="54379"/>
                    <a:pt x="130936" y="450196"/>
                    <a:pt x="153161" y="532746"/>
                  </a:cubicBezTo>
                  <a:cubicBezTo>
                    <a:pt x="175386" y="615296"/>
                    <a:pt x="134111" y="449138"/>
                    <a:pt x="134111" y="504171"/>
                  </a:cubicBezTo>
                  <a:cubicBezTo>
                    <a:pt x="134111" y="559204"/>
                    <a:pt x="148928" y="754467"/>
                    <a:pt x="153161" y="862946"/>
                  </a:cubicBezTo>
                  <a:cubicBezTo>
                    <a:pt x="157394" y="971425"/>
                    <a:pt x="160040" y="1131763"/>
                    <a:pt x="159511" y="1155046"/>
                  </a:cubicBezTo>
                  <a:cubicBezTo>
                    <a:pt x="158982" y="1178329"/>
                    <a:pt x="160569" y="1151871"/>
                    <a:pt x="149986" y="1002646"/>
                  </a:cubicBezTo>
                  <a:cubicBezTo>
                    <a:pt x="139403" y="853421"/>
                    <a:pt x="118236" y="419504"/>
                    <a:pt x="96011" y="259696"/>
                  </a:cubicBezTo>
                  <a:cubicBezTo>
                    <a:pt x="73786" y="99888"/>
                    <a:pt x="-8764" y="-36637"/>
                    <a:pt x="761" y="8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CA043257-D377-1EAF-595F-FC16B8D492B8}"/>
                </a:ext>
              </a:extLst>
            </p:cNvPr>
            <p:cNvSpPr/>
            <p:nvPr/>
          </p:nvSpPr>
          <p:spPr>
            <a:xfrm>
              <a:off x="6825671" y="4356934"/>
              <a:ext cx="748638" cy="273548"/>
            </a:xfrm>
            <a:custGeom>
              <a:avLst/>
              <a:gdLst>
                <a:gd name="connsiteX0" fmla="*/ 579 w 748638"/>
                <a:gd name="connsiteY0" fmla="*/ 142041 h 273548"/>
                <a:gd name="connsiteX1" fmla="*/ 279979 w 748638"/>
                <a:gd name="connsiteY1" fmla="*/ 8691 h 273548"/>
                <a:gd name="connsiteX2" fmla="*/ 546679 w 748638"/>
                <a:gd name="connsiteY2" fmla="*/ 72191 h 273548"/>
                <a:gd name="connsiteX3" fmla="*/ 537154 w 748638"/>
                <a:gd name="connsiteY3" fmla="*/ 62666 h 273548"/>
                <a:gd name="connsiteX4" fmla="*/ 746704 w 748638"/>
                <a:gd name="connsiteY4" fmla="*/ 272216 h 273548"/>
                <a:gd name="connsiteX5" fmla="*/ 629229 w 748638"/>
                <a:gd name="connsiteY5" fmla="*/ 145216 h 273548"/>
                <a:gd name="connsiteX6" fmla="*/ 426029 w 748638"/>
                <a:gd name="connsiteY6" fmla="*/ 5516 h 273548"/>
                <a:gd name="connsiteX7" fmla="*/ 241879 w 748638"/>
                <a:gd name="connsiteY7" fmla="*/ 40441 h 273548"/>
                <a:gd name="connsiteX8" fmla="*/ 206954 w 748638"/>
                <a:gd name="connsiteY8" fmla="*/ 2341 h 273548"/>
                <a:gd name="connsiteX9" fmla="*/ 579 w 748638"/>
                <a:gd name="connsiteY9" fmla="*/ 142041 h 27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638" h="273548">
                  <a:moveTo>
                    <a:pt x="579" y="142041"/>
                  </a:moveTo>
                  <a:cubicBezTo>
                    <a:pt x="12750" y="143099"/>
                    <a:pt x="188962" y="20333"/>
                    <a:pt x="279979" y="8691"/>
                  </a:cubicBezTo>
                  <a:cubicBezTo>
                    <a:pt x="370996" y="-2951"/>
                    <a:pt x="503817" y="63195"/>
                    <a:pt x="546679" y="72191"/>
                  </a:cubicBezTo>
                  <a:cubicBezTo>
                    <a:pt x="589542" y="81187"/>
                    <a:pt x="537154" y="62666"/>
                    <a:pt x="537154" y="62666"/>
                  </a:cubicBezTo>
                  <a:lnTo>
                    <a:pt x="746704" y="272216"/>
                  </a:lnTo>
                  <a:cubicBezTo>
                    <a:pt x="762050" y="285974"/>
                    <a:pt x="682675" y="189666"/>
                    <a:pt x="629229" y="145216"/>
                  </a:cubicBezTo>
                  <a:cubicBezTo>
                    <a:pt x="575783" y="100766"/>
                    <a:pt x="490587" y="22979"/>
                    <a:pt x="426029" y="5516"/>
                  </a:cubicBezTo>
                  <a:cubicBezTo>
                    <a:pt x="361471" y="-11947"/>
                    <a:pt x="278391" y="40970"/>
                    <a:pt x="241879" y="40441"/>
                  </a:cubicBezTo>
                  <a:cubicBezTo>
                    <a:pt x="205367" y="39912"/>
                    <a:pt x="242408" y="-11417"/>
                    <a:pt x="206954" y="2341"/>
                  </a:cubicBezTo>
                  <a:cubicBezTo>
                    <a:pt x="171500" y="16099"/>
                    <a:pt x="-11592" y="140983"/>
                    <a:pt x="579" y="142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5B51D53C-F769-4773-A55E-1E18D21BA323}"/>
                </a:ext>
              </a:extLst>
            </p:cNvPr>
            <p:cNvSpPr/>
            <p:nvPr/>
          </p:nvSpPr>
          <p:spPr>
            <a:xfrm>
              <a:off x="7555484" y="4639919"/>
              <a:ext cx="173512" cy="1125153"/>
            </a:xfrm>
            <a:custGeom>
              <a:avLst/>
              <a:gdLst>
                <a:gd name="connsiteX0" fmla="*/ 1016 w 173512"/>
                <a:gd name="connsiteY0" fmla="*/ 8281 h 1125153"/>
                <a:gd name="connsiteX1" fmla="*/ 137541 w 173512"/>
                <a:gd name="connsiteY1" fmla="*/ 503581 h 1125153"/>
                <a:gd name="connsiteX2" fmla="*/ 172466 w 173512"/>
                <a:gd name="connsiteY2" fmla="*/ 1119531 h 1125153"/>
                <a:gd name="connsiteX3" fmla="*/ 156591 w 173512"/>
                <a:gd name="connsiteY3" fmla="*/ 776631 h 1125153"/>
                <a:gd name="connsiteX4" fmla="*/ 80391 w 173512"/>
                <a:gd name="connsiteY4" fmla="*/ 236881 h 1125153"/>
                <a:gd name="connsiteX5" fmla="*/ 1016 w 173512"/>
                <a:gd name="connsiteY5" fmla="*/ 8281 h 11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512" h="1125153">
                  <a:moveTo>
                    <a:pt x="1016" y="8281"/>
                  </a:moveTo>
                  <a:cubicBezTo>
                    <a:pt x="10541" y="52731"/>
                    <a:pt x="108966" y="318373"/>
                    <a:pt x="137541" y="503581"/>
                  </a:cubicBezTo>
                  <a:cubicBezTo>
                    <a:pt x="166116" y="688789"/>
                    <a:pt x="169291" y="1074023"/>
                    <a:pt x="172466" y="1119531"/>
                  </a:cubicBezTo>
                  <a:cubicBezTo>
                    <a:pt x="175641" y="1165039"/>
                    <a:pt x="171937" y="923739"/>
                    <a:pt x="156591" y="776631"/>
                  </a:cubicBezTo>
                  <a:cubicBezTo>
                    <a:pt x="141245" y="629523"/>
                    <a:pt x="109495" y="367056"/>
                    <a:pt x="80391" y="236881"/>
                  </a:cubicBezTo>
                  <a:cubicBezTo>
                    <a:pt x="51287" y="106706"/>
                    <a:pt x="-8509" y="-36169"/>
                    <a:pt x="1016" y="8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9886D053-1314-FB45-9CD6-C44E56B016DC}"/>
                </a:ext>
              </a:extLst>
            </p:cNvPr>
            <p:cNvSpPr/>
            <p:nvPr/>
          </p:nvSpPr>
          <p:spPr>
            <a:xfrm>
              <a:off x="7405192" y="4435801"/>
              <a:ext cx="409628" cy="1314433"/>
            </a:xfrm>
            <a:custGeom>
              <a:avLst/>
              <a:gdLst>
                <a:gd name="connsiteX0" fmla="*/ 2083 w 409628"/>
                <a:gd name="connsiteY0" fmla="*/ 2849 h 1314433"/>
                <a:gd name="connsiteX1" fmla="*/ 227508 w 409628"/>
                <a:gd name="connsiteY1" fmla="*/ 244149 h 1314433"/>
                <a:gd name="connsiteX2" fmla="*/ 395783 w 409628"/>
                <a:gd name="connsiteY2" fmla="*/ 993449 h 1314433"/>
                <a:gd name="connsiteX3" fmla="*/ 398958 w 409628"/>
                <a:gd name="connsiteY3" fmla="*/ 1314124 h 1314433"/>
                <a:gd name="connsiteX4" fmla="*/ 389433 w 409628"/>
                <a:gd name="connsiteY4" fmla="*/ 1041074 h 1314433"/>
                <a:gd name="connsiteX5" fmla="*/ 332283 w 409628"/>
                <a:gd name="connsiteY5" fmla="*/ 504499 h 1314433"/>
                <a:gd name="connsiteX6" fmla="*/ 237033 w 409628"/>
                <a:gd name="connsiteY6" fmla="*/ 244149 h 1314433"/>
                <a:gd name="connsiteX7" fmla="*/ 122733 w 409628"/>
                <a:gd name="connsiteY7" fmla="*/ 120324 h 1314433"/>
                <a:gd name="connsiteX8" fmla="*/ 2083 w 409628"/>
                <a:gd name="connsiteY8" fmla="*/ 2849 h 131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628" h="1314433">
                  <a:moveTo>
                    <a:pt x="2083" y="2849"/>
                  </a:moveTo>
                  <a:cubicBezTo>
                    <a:pt x="19545" y="23486"/>
                    <a:pt x="161891" y="79049"/>
                    <a:pt x="227508" y="244149"/>
                  </a:cubicBezTo>
                  <a:cubicBezTo>
                    <a:pt x="293125" y="409249"/>
                    <a:pt x="367208" y="815120"/>
                    <a:pt x="395783" y="993449"/>
                  </a:cubicBezTo>
                  <a:cubicBezTo>
                    <a:pt x="424358" y="1171778"/>
                    <a:pt x="400016" y="1306187"/>
                    <a:pt x="398958" y="1314124"/>
                  </a:cubicBezTo>
                  <a:cubicBezTo>
                    <a:pt x="397900" y="1322061"/>
                    <a:pt x="400545" y="1176011"/>
                    <a:pt x="389433" y="1041074"/>
                  </a:cubicBezTo>
                  <a:cubicBezTo>
                    <a:pt x="378321" y="906137"/>
                    <a:pt x="357683" y="637320"/>
                    <a:pt x="332283" y="504499"/>
                  </a:cubicBezTo>
                  <a:cubicBezTo>
                    <a:pt x="306883" y="371678"/>
                    <a:pt x="271958" y="308178"/>
                    <a:pt x="237033" y="244149"/>
                  </a:cubicBezTo>
                  <a:cubicBezTo>
                    <a:pt x="202108" y="180120"/>
                    <a:pt x="164008" y="161599"/>
                    <a:pt x="122733" y="120324"/>
                  </a:cubicBezTo>
                  <a:cubicBezTo>
                    <a:pt x="81458" y="79049"/>
                    <a:pt x="-15379" y="-17788"/>
                    <a:pt x="2083" y="2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5980EE88-9F8E-53B8-144A-7A326E58F817}"/>
                </a:ext>
              </a:extLst>
            </p:cNvPr>
            <p:cNvSpPr/>
            <p:nvPr/>
          </p:nvSpPr>
          <p:spPr>
            <a:xfrm>
              <a:off x="7561356" y="4636467"/>
              <a:ext cx="206808" cy="1135096"/>
            </a:xfrm>
            <a:custGeom>
              <a:avLst/>
              <a:gdLst>
                <a:gd name="connsiteX0" fmla="*/ 1494 w 206808"/>
                <a:gd name="connsiteY0" fmla="*/ 8558 h 1135096"/>
                <a:gd name="connsiteX1" fmla="*/ 169769 w 206808"/>
                <a:gd name="connsiteY1" fmla="*/ 510208 h 1135096"/>
                <a:gd name="connsiteX2" fmla="*/ 201519 w 206808"/>
                <a:gd name="connsiteY2" fmla="*/ 767383 h 1135096"/>
                <a:gd name="connsiteX3" fmla="*/ 195169 w 206808"/>
                <a:gd name="connsiteY3" fmla="*/ 1113458 h 1135096"/>
                <a:gd name="connsiteX4" fmla="*/ 204694 w 206808"/>
                <a:gd name="connsiteY4" fmla="*/ 1011858 h 1135096"/>
                <a:gd name="connsiteX5" fmla="*/ 147544 w 206808"/>
                <a:gd name="connsiteY5" fmla="*/ 307008 h 1135096"/>
                <a:gd name="connsiteX6" fmla="*/ 90394 w 206808"/>
                <a:gd name="connsiteY6" fmla="*/ 202233 h 1135096"/>
                <a:gd name="connsiteX7" fmla="*/ 1494 w 206808"/>
                <a:gd name="connsiteY7" fmla="*/ 8558 h 11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808" h="1135096">
                  <a:moveTo>
                    <a:pt x="1494" y="8558"/>
                  </a:moveTo>
                  <a:cubicBezTo>
                    <a:pt x="14723" y="59887"/>
                    <a:pt x="136432" y="383737"/>
                    <a:pt x="169769" y="510208"/>
                  </a:cubicBezTo>
                  <a:cubicBezTo>
                    <a:pt x="203106" y="636679"/>
                    <a:pt x="197286" y="666841"/>
                    <a:pt x="201519" y="767383"/>
                  </a:cubicBezTo>
                  <a:cubicBezTo>
                    <a:pt x="205752" y="867925"/>
                    <a:pt x="194640" y="1072712"/>
                    <a:pt x="195169" y="1113458"/>
                  </a:cubicBezTo>
                  <a:cubicBezTo>
                    <a:pt x="195698" y="1154204"/>
                    <a:pt x="212632" y="1146266"/>
                    <a:pt x="204694" y="1011858"/>
                  </a:cubicBezTo>
                  <a:cubicBezTo>
                    <a:pt x="196756" y="877450"/>
                    <a:pt x="166594" y="441946"/>
                    <a:pt x="147544" y="307008"/>
                  </a:cubicBezTo>
                  <a:cubicBezTo>
                    <a:pt x="128494" y="172071"/>
                    <a:pt x="114206" y="253033"/>
                    <a:pt x="90394" y="202233"/>
                  </a:cubicBezTo>
                  <a:cubicBezTo>
                    <a:pt x="66582" y="151433"/>
                    <a:pt x="-11735" y="-42771"/>
                    <a:pt x="1494" y="8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C604074A-2289-555E-870F-9679263AA476}"/>
                </a:ext>
              </a:extLst>
            </p:cNvPr>
            <p:cNvSpPr/>
            <p:nvPr/>
          </p:nvSpPr>
          <p:spPr>
            <a:xfrm>
              <a:off x="5807000" y="7231363"/>
              <a:ext cx="552378" cy="747020"/>
            </a:xfrm>
            <a:custGeom>
              <a:avLst/>
              <a:gdLst>
                <a:gd name="connsiteX0" fmla="*/ 75 w 552378"/>
                <a:gd name="connsiteY0" fmla="*/ 10812 h 747020"/>
                <a:gd name="connsiteX1" fmla="*/ 152475 w 552378"/>
                <a:gd name="connsiteY1" fmla="*/ 17162 h 747020"/>
                <a:gd name="connsiteX2" fmla="*/ 136600 w 552378"/>
                <a:gd name="connsiteY2" fmla="*/ 191787 h 747020"/>
                <a:gd name="connsiteX3" fmla="*/ 158825 w 552378"/>
                <a:gd name="connsiteY3" fmla="*/ 541037 h 747020"/>
                <a:gd name="connsiteX4" fmla="*/ 295350 w 552378"/>
                <a:gd name="connsiteY4" fmla="*/ 712487 h 747020"/>
                <a:gd name="connsiteX5" fmla="*/ 460450 w 552378"/>
                <a:gd name="connsiteY5" fmla="*/ 709312 h 747020"/>
                <a:gd name="connsiteX6" fmla="*/ 508075 w 552378"/>
                <a:gd name="connsiteY6" fmla="*/ 598187 h 747020"/>
                <a:gd name="connsiteX7" fmla="*/ 539825 w 552378"/>
                <a:gd name="connsiteY7" fmla="*/ 55262 h 747020"/>
                <a:gd name="connsiteX8" fmla="*/ 543000 w 552378"/>
                <a:gd name="connsiteY8" fmla="*/ 331487 h 747020"/>
                <a:gd name="connsiteX9" fmla="*/ 549350 w 552378"/>
                <a:gd name="connsiteY9" fmla="*/ 531512 h 747020"/>
                <a:gd name="connsiteX10" fmla="*/ 489025 w 552378"/>
                <a:gd name="connsiteY10" fmla="*/ 706137 h 747020"/>
                <a:gd name="connsiteX11" fmla="*/ 279475 w 552378"/>
                <a:gd name="connsiteY11" fmla="*/ 725187 h 747020"/>
                <a:gd name="connsiteX12" fmla="*/ 142950 w 552378"/>
                <a:gd name="connsiteY12" fmla="*/ 442612 h 747020"/>
                <a:gd name="connsiteX13" fmla="*/ 190575 w 552378"/>
                <a:gd name="connsiteY13" fmla="*/ 125112 h 747020"/>
                <a:gd name="connsiteX14" fmla="*/ 174700 w 552378"/>
                <a:gd name="connsiteY14" fmla="*/ 55262 h 747020"/>
                <a:gd name="connsiteX15" fmla="*/ 75 w 552378"/>
                <a:gd name="connsiteY15" fmla="*/ 10812 h 74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378" h="747020">
                  <a:moveTo>
                    <a:pt x="75" y="10812"/>
                  </a:moveTo>
                  <a:cubicBezTo>
                    <a:pt x="-3629" y="4462"/>
                    <a:pt x="129721" y="-13000"/>
                    <a:pt x="152475" y="17162"/>
                  </a:cubicBezTo>
                  <a:cubicBezTo>
                    <a:pt x="175229" y="47324"/>
                    <a:pt x="135542" y="104475"/>
                    <a:pt x="136600" y="191787"/>
                  </a:cubicBezTo>
                  <a:cubicBezTo>
                    <a:pt x="137658" y="279099"/>
                    <a:pt x="132367" y="454254"/>
                    <a:pt x="158825" y="541037"/>
                  </a:cubicBezTo>
                  <a:cubicBezTo>
                    <a:pt x="185283" y="627820"/>
                    <a:pt x="245079" y="684441"/>
                    <a:pt x="295350" y="712487"/>
                  </a:cubicBezTo>
                  <a:cubicBezTo>
                    <a:pt x="345621" y="740533"/>
                    <a:pt x="424996" y="728362"/>
                    <a:pt x="460450" y="709312"/>
                  </a:cubicBezTo>
                  <a:cubicBezTo>
                    <a:pt x="495904" y="690262"/>
                    <a:pt x="494846" y="707195"/>
                    <a:pt x="508075" y="598187"/>
                  </a:cubicBezTo>
                  <a:cubicBezTo>
                    <a:pt x="521304" y="489179"/>
                    <a:pt x="534004" y="99712"/>
                    <a:pt x="539825" y="55262"/>
                  </a:cubicBezTo>
                  <a:cubicBezTo>
                    <a:pt x="545646" y="10812"/>
                    <a:pt x="541413" y="252112"/>
                    <a:pt x="543000" y="331487"/>
                  </a:cubicBezTo>
                  <a:cubicBezTo>
                    <a:pt x="544587" y="410862"/>
                    <a:pt x="558346" y="469070"/>
                    <a:pt x="549350" y="531512"/>
                  </a:cubicBezTo>
                  <a:cubicBezTo>
                    <a:pt x="540354" y="593954"/>
                    <a:pt x="534004" y="673858"/>
                    <a:pt x="489025" y="706137"/>
                  </a:cubicBezTo>
                  <a:cubicBezTo>
                    <a:pt x="444046" y="738416"/>
                    <a:pt x="337154" y="769108"/>
                    <a:pt x="279475" y="725187"/>
                  </a:cubicBezTo>
                  <a:cubicBezTo>
                    <a:pt x="221796" y="681266"/>
                    <a:pt x="157767" y="542624"/>
                    <a:pt x="142950" y="442612"/>
                  </a:cubicBezTo>
                  <a:cubicBezTo>
                    <a:pt x="128133" y="342600"/>
                    <a:pt x="185283" y="189670"/>
                    <a:pt x="190575" y="125112"/>
                  </a:cubicBezTo>
                  <a:cubicBezTo>
                    <a:pt x="195867" y="60554"/>
                    <a:pt x="206450" y="72195"/>
                    <a:pt x="174700" y="55262"/>
                  </a:cubicBezTo>
                  <a:cubicBezTo>
                    <a:pt x="142950" y="38329"/>
                    <a:pt x="3779" y="17162"/>
                    <a:pt x="75" y="10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B3CEAF7E-3F4A-ADC3-DE8B-322D52F60616}"/>
                </a:ext>
              </a:extLst>
            </p:cNvPr>
            <p:cNvSpPr/>
            <p:nvPr/>
          </p:nvSpPr>
          <p:spPr>
            <a:xfrm>
              <a:off x="5805730" y="7206463"/>
              <a:ext cx="550760" cy="848234"/>
            </a:xfrm>
            <a:custGeom>
              <a:avLst/>
              <a:gdLst>
                <a:gd name="connsiteX0" fmla="*/ 87070 w 550760"/>
                <a:gd name="connsiteY0" fmla="*/ 3962 h 848234"/>
                <a:gd name="connsiteX1" fmla="*/ 48970 w 550760"/>
                <a:gd name="connsiteY1" fmla="*/ 337337 h 848234"/>
                <a:gd name="connsiteX2" fmla="*/ 58495 w 550760"/>
                <a:gd name="connsiteY2" fmla="*/ 591337 h 848234"/>
                <a:gd name="connsiteX3" fmla="*/ 128345 w 550760"/>
                <a:gd name="connsiteY3" fmla="*/ 724687 h 848234"/>
                <a:gd name="connsiteX4" fmla="*/ 341070 w 550760"/>
                <a:gd name="connsiteY4" fmla="*/ 838987 h 848234"/>
                <a:gd name="connsiteX5" fmla="*/ 449020 w 550760"/>
                <a:gd name="connsiteY5" fmla="*/ 832637 h 848234"/>
                <a:gd name="connsiteX6" fmla="*/ 550620 w 550760"/>
                <a:gd name="connsiteY6" fmla="*/ 762787 h 848234"/>
                <a:gd name="connsiteX7" fmla="*/ 426795 w 550760"/>
                <a:gd name="connsiteY7" fmla="*/ 832637 h 848234"/>
                <a:gd name="connsiteX8" fmla="*/ 191845 w 550760"/>
                <a:gd name="connsiteY8" fmla="*/ 800887 h 848234"/>
                <a:gd name="connsiteX9" fmla="*/ 4520 w 550760"/>
                <a:gd name="connsiteY9" fmla="*/ 581812 h 848234"/>
                <a:gd name="connsiteX10" fmla="*/ 55320 w 550760"/>
                <a:gd name="connsiteY10" fmla="*/ 270662 h 848234"/>
                <a:gd name="connsiteX11" fmla="*/ 23570 w 550760"/>
                <a:gd name="connsiteY11" fmla="*/ 159537 h 848234"/>
                <a:gd name="connsiteX12" fmla="*/ 87070 w 550760"/>
                <a:gd name="connsiteY12" fmla="*/ 3962 h 84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0760" h="848234">
                  <a:moveTo>
                    <a:pt x="87070" y="3962"/>
                  </a:moveTo>
                  <a:cubicBezTo>
                    <a:pt x="91303" y="33595"/>
                    <a:pt x="53732" y="239441"/>
                    <a:pt x="48970" y="337337"/>
                  </a:cubicBezTo>
                  <a:cubicBezTo>
                    <a:pt x="44208" y="435233"/>
                    <a:pt x="45266" y="526779"/>
                    <a:pt x="58495" y="591337"/>
                  </a:cubicBezTo>
                  <a:cubicBezTo>
                    <a:pt x="71724" y="655895"/>
                    <a:pt x="81249" y="683412"/>
                    <a:pt x="128345" y="724687"/>
                  </a:cubicBezTo>
                  <a:cubicBezTo>
                    <a:pt x="175441" y="765962"/>
                    <a:pt x="287624" y="820995"/>
                    <a:pt x="341070" y="838987"/>
                  </a:cubicBezTo>
                  <a:cubicBezTo>
                    <a:pt x="394516" y="856979"/>
                    <a:pt x="414095" y="845337"/>
                    <a:pt x="449020" y="832637"/>
                  </a:cubicBezTo>
                  <a:cubicBezTo>
                    <a:pt x="483945" y="819937"/>
                    <a:pt x="554324" y="762787"/>
                    <a:pt x="550620" y="762787"/>
                  </a:cubicBezTo>
                  <a:cubicBezTo>
                    <a:pt x="546916" y="762787"/>
                    <a:pt x="486591" y="826287"/>
                    <a:pt x="426795" y="832637"/>
                  </a:cubicBezTo>
                  <a:cubicBezTo>
                    <a:pt x="366999" y="838987"/>
                    <a:pt x="262224" y="842691"/>
                    <a:pt x="191845" y="800887"/>
                  </a:cubicBezTo>
                  <a:cubicBezTo>
                    <a:pt x="121466" y="759083"/>
                    <a:pt x="27274" y="670183"/>
                    <a:pt x="4520" y="581812"/>
                  </a:cubicBezTo>
                  <a:cubicBezTo>
                    <a:pt x="-18234" y="493441"/>
                    <a:pt x="52145" y="341041"/>
                    <a:pt x="55320" y="270662"/>
                  </a:cubicBezTo>
                  <a:cubicBezTo>
                    <a:pt x="58495" y="200283"/>
                    <a:pt x="21453" y="199754"/>
                    <a:pt x="23570" y="159537"/>
                  </a:cubicBezTo>
                  <a:cubicBezTo>
                    <a:pt x="25687" y="119320"/>
                    <a:pt x="82837" y="-25671"/>
                    <a:pt x="87070" y="3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2656AE10-E775-7121-AAFC-7A6D303DA97F}"/>
                </a:ext>
              </a:extLst>
            </p:cNvPr>
            <p:cNvSpPr/>
            <p:nvPr/>
          </p:nvSpPr>
          <p:spPr>
            <a:xfrm>
              <a:off x="6232437" y="7261410"/>
              <a:ext cx="260289" cy="793943"/>
            </a:xfrm>
            <a:custGeom>
              <a:avLst/>
              <a:gdLst>
                <a:gd name="connsiteX0" fmla="*/ 88 w 260289"/>
                <a:gd name="connsiteY0" fmla="*/ 2990 h 793943"/>
                <a:gd name="connsiteX1" fmla="*/ 219163 w 260289"/>
                <a:gd name="connsiteY1" fmla="*/ 15690 h 793943"/>
                <a:gd name="connsiteX2" fmla="*/ 209638 w 260289"/>
                <a:gd name="connsiteY2" fmla="*/ 123640 h 793943"/>
                <a:gd name="connsiteX3" fmla="*/ 193763 w 260289"/>
                <a:gd name="connsiteY3" fmla="*/ 631640 h 793943"/>
                <a:gd name="connsiteX4" fmla="*/ 215988 w 260289"/>
                <a:gd name="connsiteY4" fmla="*/ 774515 h 793943"/>
                <a:gd name="connsiteX5" fmla="*/ 235038 w 260289"/>
                <a:gd name="connsiteY5" fmla="*/ 793565 h 793943"/>
                <a:gd name="connsiteX6" fmla="*/ 104863 w 260289"/>
                <a:gd name="connsiteY6" fmla="*/ 787215 h 793943"/>
                <a:gd name="connsiteX7" fmla="*/ 50888 w 260289"/>
                <a:gd name="connsiteY7" fmla="*/ 787215 h 793943"/>
                <a:gd name="connsiteX8" fmla="*/ 108038 w 260289"/>
                <a:gd name="connsiteY8" fmla="*/ 758640 h 793943"/>
                <a:gd name="connsiteX9" fmla="*/ 88988 w 260289"/>
                <a:gd name="connsiteY9" fmla="*/ 669740 h 793943"/>
                <a:gd name="connsiteX10" fmla="*/ 108038 w 260289"/>
                <a:gd name="connsiteY10" fmla="*/ 755465 h 793943"/>
                <a:gd name="connsiteX11" fmla="*/ 165188 w 260289"/>
                <a:gd name="connsiteY11" fmla="*/ 771340 h 793943"/>
                <a:gd name="connsiteX12" fmla="*/ 200113 w 260289"/>
                <a:gd name="connsiteY12" fmla="*/ 644340 h 793943"/>
                <a:gd name="connsiteX13" fmla="*/ 222338 w 260289"/>
                <a:gd name="connsiteY13" fmla="*/ 91890 h 793943"/>
                <a:gd name="connsiteX14" fmla="*/ 247738 w 260289"/>
                <a:gd name="connsiteY14" fmla="*/ 9340 h 793943"/>
                <a:gd name="connsiteX15" fmla="*/ 88 w 260289"/>
                <a:gd name="connsiteY15" fmla="*/ 2990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289" h="793943">
                  <a:moveTo>
                    <a:pt x="88" y="2990"/>
                  </a:moveTo>
                  <a:cubicBezTo>
                    <a:pt x="-4674" y="4048"/>
                    <a:pt x="184238" y="-4418"/>
                    <a:pt x="219163" y="15690"/>
                  </a:cubicBezTo>
                  <a:cubicBezTo>
                    <a:pt x="254088" y="35798"/>
                    <a:pt x="213871" y="20982"/>
                    <a:pt x="209638" y="123640"/>
                  </a:cubicBezTo>
                  <a:cubicBezTo>
                    <a:pt x="205405" y="226298"/>
                    <a:pt x="192705" y="523161"/>
                    <a:pt x="193763" y="631640"/>
                  </a:cubicBezTo>
                  <a:cubicBezTo>
                    <a:pt x="194821" y="740119"/>
                    <a:pt x="209109" y="747528"/>
                    <a:pt x="215988" y="774515"/>
                  </a:cubicBezTo>
                  <a:cubicBezTo>
                    <a:pt x="222867" y="801502"/>
                    <a:pt x="253559" y="791448"/>
                    <a:pt x="235038" y="793565"/>
                  </a:cubicBezTo>
                  <a:cubicBezTo>
                    <a:pt x="216517" y="795682"/>
                    <a:pt x="135555" y="788273"/>
                    <a:pt x="104863" y="787215"/>
                  </a:cubicBezTo>
                  <a:cubicBezTo>
                    <a:pt x="74171" y="786157"/>
                    <a:pt x="50359" y="791978"/>
                    <a:pt x="50888" y="787215"/>
                  </a:cubicBezTo>
                  <a:cubicBezTo>
                    <a:pt x="51417" y="782453"/>
                    <a:pt x="101688" y="778219"/>
                    <a:pt x="108038" y="758640"/>
                  </a:cubicBezTo>
                  <a:cubicBezTo>
                    <a:pt x="114388" y="739061"/>
                    <a:pt x="88988" y="670269"/>
                    <a:pt x="88988" y="669740"/>
                  </a:cubicBezTo>
                  <a:cubicBezTo>
                    <a:pt x="88988" y="669211"/>
                    <a:pt x="95338" y="738532"/>
                    <a:pt x="108038" y="755465"/>
                  </a:cubicBezTo>
                  <a:cubicBezTo>
                    <a:pt x="120738" y="772398"/>
                    <a:pt x="149842" y="789861"/>
                    <a:pt x="165188" y="771340"/>
                  </a:cubicBezTo>
                  <a:cubicBezTo>
                    <a:pt x="180534" y="752819"/>
                    <a:pt x="190588" y="757582"/>
                    <a:pt x="200113" y="644340"/>
                  </a:cubicBezTo>
                  <a:cubicBezTo>
                    <a:pt x="209638" y="531098"/>
                    <a:pt x="214401" y="197723"/>
                    <a:pt x="222338" y="91890"/>
                  </a:cubicBezTo>
                  <a:cubicBezTo>
                    <a:pt x="230275" y="-13943"/>
                    <a:pt x="284250" y="24686"/>
                    <a:pt x="247738" y="9340"/>
                  </a:cubicBezTo>
                  <a:cubicBezTo>
                    <a:pt x="211226" y="-6006"/>
                    <a:pt x="4850" y="1932"/>
                    <a:pt x="88" y="2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03095C8A-F101-AFF7-AEFE-FD0310989305}"/>
                </a:ext>
              </a:extLst>
            </p:cNvPr>
            <p:cNvSpPr/>
            <p:nvPr/>
          </p:nvSpPr>
          <p:spPr>
            <a:xfrm>
              <a:off x="6526272" y="7229585"/>
              <a:ext cx="43230" cy="819820"/>
            </a:xfrm>
            <a:custGeom>
              <a:avLst/>
              <a:gdLst>
                <a:gd name="connsiteX0" fmla="*/ 42803 w 43230"/>
                <a:gd name="connsiteY0" fmla="*/ 6240 h 819820"/>
                <a:gd name="connsiteX1" fmla="*/ 23753 w 43230"/>
                <a:gd name="connsiteY1" fmla="*/ 815865 h 819820"/>
                <a:gd name="connsiteX2" fmla="*/ 1528 w 43230"/>
                <a:gd name="connsiteY2" fmla="*/ 320565 h 819820"/>
                <a:gd name="connsiteX3" fmla="*/ 4703 w 43230"/>
                <a:gd name="connsiteY3" fmla="*/ 434865 h 819820"/>
                <a:gd name="connsiteX4" fmla="*/ 42803 w 43230"/>
                <a:gd name="connsiteY4" fmla="*/ 6240 h 81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30" h="819820">
                  <a:moveTo>
                    <a:pt x="42803" y="6240"/>
                  </a:moveTo>
                  <a:cubicBezTo>
                    <a:pt x="45978" y="69740"/>
                    <a:pt x="30632" y="763478"/>
                    <a:pt x="23753" y="815865"/>
                  </a:cubicBezTo>
                  <a:cubicBezTo>
                    <a:pt x="16874" y="868253"/>
                    <a:pt x="4703" y="384065"/>
                    <a:pt x="1528" y="320565"/>
                  </a:cubicBezTo>
                  <a:cubicBezTo>
                    <a:pt x="-1647" y="257065"/>
                    <a:pt x="470" y="486194"/>
                    <a:pt x="4703" y="434865"/>
                  </a:cubicBezTo>
                  <a:cubicBezTo>
                    <a:pt x="8936" y="383536"/>
                    <a:pt x="39628" y="-57260"/>
                    <a:pt x="42803" y="6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1BE01576-82E8-D248-7E2D-6AAF95C2577D}"/>
                </a:ext>
              </a:extLst>
            </p:cNvPr>
            <p:cNvSpPr/>
            <p:nvPr/>
          </p:nvSpPr>
          <p:spPr>
            <a:xfrm>
              <a:off x="6538818" y="7267054"/>
              <a:ext cx="230343" cy="294366"/>
            </a:xfrm>
            <a:custGeom>
              <a:avLst/>
              <a:gdLst>
                <a:gd name="connsiteX0" fmla="*/ 1682 w 230343"/>
                <a:gd name="connsiteY0" fmla="*/ 19571 h 294366"/>
                <a:gd name="connsiteX1" fmla="*/ 227107 w 230343"/>
                <a:gd name="connsiteY1" fmla="*/ 22746 h 294366"/>
                <a:gd name="connsiteX2" fmla="*/ 135032 w 230343"/>
                <a:gd name="connsiteY2" fmla="*/ 13221 h 294366"/>
                <a:gd name="connsiteX3" fmla="*/ 135032 w 230343"/>
                <a:gd name="connsiteY3" fmla="*/ 29096 h 294366"/>
                <a:gd name="connsiteX4" fmla="*/ 125507 w 230343"/>
                <a:gd name="connsiteY4" fmla="*/ 292621 h 294366"/>
                <a:gd name="connsiteX5" fmla="*/ 154082 w 230343"/>
                <a:gd name="connsiteY5" fmla="*/ 137046 h 294366"/>
                <a:gd name="connsiteX6" fmla="*/ 125507 w 230343"/>
                <a:gd name="connsiteY6" fmla="*/ 6871 h 294366"/>
                <a:gd name="connsiteX7" fmla="*/ 1682 w 230343"/>
                <a:gd name="connsiteY7" fmla="*/ 19571 h 29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343" h="294366">
                  <a:moveTo>
                    <a:pt x="1682" y="19571"/>
                  </a:moveTo>
                  <a:cubicBezTo>
                    <a:pt x="18615" y="22217"/>
                    <a:pt x="204882" y="23804"/>
                    <a:pt x="227107" y="22746"/>
                  </a:cubicBezTo>
                  <a:cubicBezTo>
                    <a:pt x="249332" y="21688"/>
                    <a:pt x="150378" y="12163"/>
                    <a:pt x="135032" y="13221"/>
                  </a:cubicBezTo>
                  <a:cubicBezTo>
                    <a:pt x="119686" y="14279"/>
                    <a:pt x="136620" y="-17471"/>
                    <a:pt x="135032" y="29096"/>
                  </a:cubicBezTo>
                  <a:cubicBezTo>
                    <a:pt x="133445" y="75663"/>
                    <a:pt x="122332" y="274629"/>
                    <a:pt x="125507" y="292621"/>
                  </a:cubicBezTo>
                  <a:cubicBezTo>
                    <a:pt x="128682" y="310613"/>
                    <a:pt x="154082" y="184671"/>
                    <a:pt x="154082" y="137046"/>
                  </a:cubicBezTo>
                  <a:cubicBezTo>
                    <a:pt x="154082" y="89421"/>
                    <a:pt x="150378" y="26979"/>
                    <a:pt x="125507" y="6871"/>
                  </a:cubicBezTo>
                  <a:cubicBezTo>
                    <a:pt x="100636" y="-13237"/>
                    <a:pt x="-15251" y="16925"/>
                    <a:pt x="1682" y="195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377DE5EB-984C-B3D0-B2B3-164AF79CC81B}"/>
                </a:ext>
              </a:extLst>
            </p:cNvPr>
            <p:cNvSpPr/>
            <p:nvPr/>
          </p:nvSpPr>
          <p:spPr>
            <a:xfrm>
              <a:off x="6508567" y="7468151"/>
              <a:ext cx="649472" cy="625493"/>
            </a:xfrm>
            <a:custGeom>
              <a:avLst/>
              <a:gdLst>
                <a:gd name="connsiteX0" fmla="*/ 183 w 649472"/>
                <a:gd name="connsiteY0" fmla="*/ 593174 h 625493"/>
                <a:gd name="connsiteX1" fmla="*/ 127183 w 649472"/>
                <a:gd name="connsiteY1" fmla="*/ 602699 h 625493"/>
                <a:gd name="connsiteX2" fmla="*/ 133533 w 649472"/>
                <a:gd name="connsiteY2" fmla="*/ 545549 h 625493"/>
                <a:gd name="connsiteX3" fmla="*/ 343083 w 649472"/>
                <a:gd name="connsiteY3" fmla="*/ 624924 h 625493"/>
                <a:gd name="connsiteX4" fmla="*/ 473258 w 649472"/>
                <a:gd name="connsiteY4" fmla="*/ 577299 h 625493"/>
                <a:gd name="connsiteX5" fmla="*/ 584383 w 649472"/>
                <a:gd name="connsiteY5" fmla="*/ 504274 h 625493"/>
                <a:gd name="connsiteX6" fmla="*/ 641533 w 649472"/>
                <a:gd name="connsiteY6" fmla="*/ 326474 h 625493"/>
                <a:gd name="connsiteX7" fmla="*/ 581208 w 649472"/>
                <a:gd name="connsiteY7" fmla="*/ 97874 h 625493"/>
                <a:gd name="connsiteX8" fmla="*/ 390708 w 649472"/>
                <a:gd name="connsiteY8" fmla="*/ 2624 h 625493"/>
                <a:gd name="connsiteX9" fmla="*/ 190683 w 649472"/>
                <a:gd name="connsiteY9" fmla="*/ 31199 h 625493"/>
                <a:gd name="connsiteX10" fmla="*/ 149408 w 649472"/>
                <a:gd name="connsiteY10" fmla="*/ 78824 h 625493"/>
                <a:gd name="connsiteX11" fmla="*/ 416108 w 649472"/>
                <a:gd name="connsiteY11" fmla="*/ 34374 h 625493"/>
                <a:gd name="connsiteX12" fmla="*/ 520883 w 649472"/>
                <a:gd name="connsiteY12" fmla="*/ 75649 h 625493"/>
                <a:gd name="connsiteX13" fmla="*/ 600258 w 649472"/>
                <a:gd name="connsiteY13" fmla="*/ 278849 h 625493"/>
                <a:gd name="connsiteX14" fmla="*/ 644708 w 649472"/>
                <a:gd name="connsiteY14" fmla="*/ 488399 h 625493"/>
                <a:gd name="connsiteX15" fmla="*/ 485958 w 649472"/>
                <a:gd name="connsiteY15" fmla="*/ 567774 h 625493"/>
                <a:gd name="connsiteX16" fmla="*/ 343083 w 649472"/>
                <a:gd name="connsiteY16" fmla="*/ 596349 h 625493"/>
                <a:gd name="connsiteX17" fmla="*/ 133533 w 649472"/>
                <a:gd name="connsiteY17" fmla="*/ 459824 h 625493"/>
                <a:gd name="connsiteX18" fmla="*/ 124008 w 649472"/>
                <a:gd name="connsiteY18" fmla="*/ 389974 h 625493"/>
                <a:gd name="connsiteX19" fmla="*/ 98608 w 649472"/>
                <a:gd name="connsiteY19" fmla="*/ 605874 h 625493"/>
                <a:gd name="connsiteX20" fmla="*/ 183 w 649472"/>
                <a:gd name="connsiteY20" fmla="*/ 593174 h 62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9472" h="625493">
                  <a:moveTo>
                    <a:pt x="183" y="593174"/>
                  </a:moveTo>
                  <a:cubicBezTo>
                    <a:pt x="4946" y="592645"/>
                    <a:pt x="104958" y="610637"/>
                    <a:pt x="127183" y="602699"/>
                  </a:cubicBezTo>
                  <a:cubicBezTo>
                    <a:pt x="149408" y="594762"/>
                    <a:pt x="97550" y="541845"/>
                    <a:pt x="133533" y="545549"/>
                  </a:cubicBezTo>
                  <a:cubicBezTo>
                    <a:pt x="169516" y="549253"/>
                    <a:pt x="286462" y="619632"/>
                    <a:pt x="343083" y="624924"/>
                  </a:cubicBezTo>
                  <a:cubicBezTo>
                    <a:pt x="399704" y="630216"/>
                    <a:pt x="433041" y="597407"/>
                    <a:pt x="473258" y="577299"/>
                  </a:cubicBezTo>
                  <a:cubicBezTo>
                    <a:pt x="513475" y="557191"/>
                    <a:pt x="556337" y="546078"/>
                    <a:pt x="584383" y="504274"/>
                  </a:cubicBezTo>
                  <a:cubicBezTo>
                    <a:pt x="612429" y="462470"/>
                    <a:pt x="642062" y="394207"/>
                    <a:pt x="641533" y="326474"/>
                  </a:cubicBezTo>
                  <a:cubicBezTo>
                    <a:pt x="641004" y="258741"/>
                    <a:pt x="623012" y="151849"/>
                    <a:pt x="581208" y="97874"/>
                  </a:cubicBezTo>
                  <a:cubicBezTo>
                    <a:pt x="539404" y="43899"/>
                    <a:pt x="455796" y="13737"/>
                    <a:pt x="390708" y="2624"/>
                  </a:cubicBezTo>
                  <a:cubicBezTo>
                    <a:pt x="325620" y="-8489"/>
                    <a:pt x="230900" y="18499"/>
                    <a:pt x="190683" y="31199"/>
                  </a:cubicBezTo>
                  <a:cubicBezTo>
                    <a:pt x="150466" y="43899"/>
                    <a:pt x="111837" y="78295"/>
                    <a:pt x="149408" y="78824"/>
                  </a:cubicBezTo>
                  <a:cubicBezTo>
                    <a:pt x="186979" y="79353"/>
                    <a:pt x="354196" y="34903"/>
                    <a:pt x="416108" y="34374"/>
                  </a:cubicBezTo>
                  <a:cubicBezTo>
                    <a:pt x="478020" y="33845"/>
                    <a:pt x="490191" y="34903"/>
                    <a:pt x="520883" y="75649"/>
                  </a:cubicBezTo>
                  <a:cubicBezTo>
                    <a:pt x="551575" y="116395"/>
                    <a:pt x="579620" y="210057"/>
                    <a:pt x="600258" y="278849"/>
                  </a:cubicBezTo>
                  <a:cubicBezTo>
                    <a:pt x="620896" y="347641"/>
                    <a:pt x="663758" y="440245"/>
                    <a:pt x="644708" y="488399"/>
                  </a:cubicBezTo>
                  <a:cubicBezTo>
                    <a:pt x="625658" y="536553"/>
                    <a:pt x="536229" y="549782"/>
                    <a:pt x="485958" y="567774"/>
                  </a:cubicBezTo>
                  <a:cubicBezTo>
                    <a:pt x="435687" y="585766"/>
                    <a:pt x="401820" y="614341"/>
                    <a:pt x="343083" y="596349"/>
                  </a:cubicBezTo>
                  <a:cubicBezTo>
                    <a:pt x="284346" y="578357"/>
                    <a:pt x="170045" y="494220"/>
                    <a:pt x="133533" y="459824"/>
                  </a:cubicBezTo>
                  <a:cubicBezTo>
                    <a:pt x="97021" y="425428"/>
                    <a:pt x="129829" y="365632"/>
                    <a:pt x="124008" y="389974"/>
                  </a:cubicBezTo>
                  <a:cubicBezTo>
                    <a:pt x="118187" y="414316"/>
                    <a:pt x="112366" y="571478"/>
                    <a:pt x="98608" y="605874"/>
                  </a:cubicBezTo>
                  <a:cubicBezTo>
                    <a:pt x="84850" y="640270"/>
                    <a:pt x="-4580" y="593703"/>
                    <a:pt x="183" y="593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5EE89F3D-B06E-72BF-5C54-A3A54F7F2919}"/>
                </a:ext>
              </a:extLst>
            </p:cNvPr>
            <p:cNvSpPr/>
            <p:nvPr/>
          </p:nvSpPr>
          <p:spPr>
            <a:xfrm>
              <a:off x="6644890" y="7584575"/>
              <a:ext cx="165614" cy="408196"/>
            </a:xfrm>
            <a:custGeom>
              <a:avLst/>
              <a:gdLst>
                <a:gd name="connsiteX0" fmla="*/ 165485 w 165614"/>
                <a:gd name="connsiteY0" fmla="*/ 500 h 408196"/>
                <a:gd name="connsiteX1" fmla="*/ 44835 w 165614"/>
                <a:gd name="connsiteY1" fmla="*/ 83050 h 408196"/>
                <a:gd name="connsiteX2" fmla="*/ 19435 w 165614"/>
                <a:gd name="connsiteY2" fmla="*/ 254500 h 408196"/>
                <a:gd name="connsiteX3" fmla="*/ 6735 w 165614"/>
                <a:gd name="connsiteY3" fmla="*/ 238625 h 408196"/>
                <a:gd name="connsiteX4" fmla="*/ 130560 w 165614"/>
                <a:gd name="connsiteY4" fmla="*/ 406900 h 408196"/>
                <a:gd name="connsiteX5" fmla="*/ 54360 w 165614"/>
                <a:gd name="connsiteY5" fmla="*/ 311650 h 408196"/>
                <a:gd name="connsiteX6" fmla="*/ 6735 w 165614"/>
                <a:gd name="connsiteY6" fmla="*/ 222750 h 408196"/>
                <a:gd name="connsiteX7" fmla="*/ 19435 w 165614"/>
                <a:gd name="connsiteY7" fmla="*/ 117975 h 408196"/>
                <a:gd name="connsiteX8" fmla="*/ 165485 w 165614"/>
                <a:gd name="connsiteY8" fmla="*/ 500 h 40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4" h="408196">
                  <a:moveTo>
                    <a:pt x="165485" y="500"/>
                  </a:moveTo>
                  <a:cubicBezTo>
                    <a:pt x="169718" y="-5321"/>
                    <a:pt x="69177" y="40717"/>
                    <a:pt x="44835" y="83050"/>
                  </a:cubicBezTo>
                  <a:cubicBezTo>
                    <a:pt x="20493" y="125383"/>
                    <a:pt x="25785" y="228571"/>
                    <a:pt x="19435" y="254500"/>
                  </a:cubicBezTo>
                  <a:cubicBezTo>
                    <a:pt x="13085" y="280429"/>
                    <a:pt x="-11786" y="213225"/>
                    <a:pt x="6735" y="238625"/>
                  </a:cubicBezTo>
                  <a:cubicBezTo>
                    <a:pt x="25256" y="264025"/>
                    <a:pt x="122623" y="394729"/>
                    <a:pt x="130560" y="406900"/>
                  </a:cubicBezTo>
                  <a:cubicBezTo>
                    <a:pt x="138497" y="419071"/>
                    <a:pt x="74997" y="342342"/>
                    <a:pt x="54360" y="311650"/>
                  </a:cubicBezTo>
                  <a:cubicBezTo>
                    <a:pt x="33723" y="280958"/>
                    <a:pt x="12556" y="255029"/>
                    <a:pt x="6735" y="222750"/>
                  </a:cubicBezTo>
                  <a:cubicBezTo>
                    <a:pt x="914" y="190471"/>
                    <a:pt x="-2790" y="153958"/>
                    <a:pt x="19435" y="117975"/>
                  </a:cubicBezTo>
                  <a:cubicBezTo>
                    <a:pt x="41660" y="81992"/>
                    <a:pt x="161252" y="6321"/>
                    <a:pt x="165485" y="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E75D3513-A15C-5E8B-D1D6-FDBFCBB202C3}"/>
                </a:ext>
              </a:extLst>
            </p:cNvPr>
            <p:cNvSpPr/>
            <p:nvPr/>
          </p:nvSpPr>
          <p:spPr>
            <a:xfrm>
              <a:off x="6736601" y="7575550"/>
              <a:ext cx="327784" cy="409756"/>
            </a:xfrm>
            <a:custGeom>
              <a:avLst/>
              <a:gdLst>
                <a:gd name="connsiteX0" fmla="*/ 749 w 327784"/>
                <a:gd name="connsiteY0" fmla="*/ 38100 h 409756"/>
                <a:gd name="connsiteX1" fmla="*/ 70599 w 327784"/>
                <a:gd name="connsiteY1" fmla="*/ 41275 h 409756"/>
                <a:gd name="connsiteX2" fmla="*/ 210299 w 327784"/>
                <a:gd name="connsiteY2" fmla="*/ 38100 h 409756"/>
                <a:gd name="connsiteX3" fmla="*/ 289674 w 327784"/>
                <a:gd name="connsiteY3" fmla="*/ 177800 h 409756"/>
                <a:gd name="connsiteX4" fmla="*/ 222999 w 327784"/>
                <a:gd name="connsiteY4" fmla="*/ 323850 h 409756"/>
                <a:gd name="connsiteX5" fmla="*/ 64249 w 327784"/>
                <a:gd name="connsiteY5" fmla="*/ 409575 h 409756"/>
                <a:gd name="connsiteX6" fmla="*/ 264274 w 327784"/>
                <a:gd name="connsiteY6" fmla="*/ 342900 h 409756"/>
                <a:gd name="connsiteX7" fmla="*/ 327774 w 327784"/>
                <a:gd name="connsiteY7" fmla="*/ 225425 h 409756"/>
                <a:gd name="connsiteX8" fmla="*/ 261099 w 327784"/>
                <a:gd name="connsiteY8" fmla="*/ 41275 h 409756"/>
                <a:gd name="connsiteX9" fmla="*/ 111874 w 327784"/>
                <a:gd name="connsiteY9" fmla="*/ 0 h 409756"/>
                <a:gd name="connsiteX10" fmla="*/ 749 w 327784"/>
                <a:gd name="connsiteY10" fmla="*/ 38100 h 40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784" h="409756">
                  <a:moveTo>
                    <a:pt x="749" y="38100"/>
                  </a:moveTo>
                  <a:cubicBezTo>
                    <a:pt x="-6130" y="44979"/>
                    <a:pt x="35674" y="41275"/>
                    <a:pt x="70599" y="41275"/>
                  </a:cubicBezTo>
                  <a:cubicBezTo>
                    <a:pt x="105524" y="41275"/>
                    <a:pt x="173787" y="15346"/>
                    <a:pt x="210299" y="38100"/>
                  </a:cubicBezTo>
                  <a:cubicBezTo>
                    <a:pt x="246811" y="60854"/>
                    <a:pt x="287557" y="130175"/>
                    <a:pt x="289674" y="177800"/>
                  </a:cubicBezTo>
                  <a:cubicBezTo>
                    <a:pt x="291791" y="225425"/>
                    <a:pt x="260570" y="285221"/>
                    <a:pt x="222999" y="323850"/>
                  </a:cubicBezTo>
                  <a:cubicBezTo>
                    <a:pt x="185428" y="362479"/>
                    <a:pt x="57370" y="406400"/>
                    <a:pt x="64249" y="409575"/>
                  </a:cubicBezTo>
                  <a:cubicBezTo>
                    <a:pt x="71128" y="412750"/>
                    <a:pt x="220353" y="373592"/>
                    <a:pt x="264274" y="342900"/>
                  </a:cubicBezTo>
                  <a:cubicBezTo>
                    <a:pt x="308195" y="312208"/>
                    <a:pt x="328303" y="275696"/>
                    <a:pt x="327774" y="225425"/>
                  </a:cubicBezTo>
                  <a:cubicBezTo>
                    <a:pt x="327245" y="175154"/>
                    <a:pt x="297082" y="78846"/>
                    <a:pt x="261099" y="41275"/>
                  </a:cubicBezTo>
                  <a:cubicBezTo>
                    <a:pt x="225116" y="3704"/>
                    <a:pt x="153149" y="0"/>
                    <a:pt x="111874" y="0"/>
                  </a:cubicBezTo>
                  <a:cubicBezTo>
                    <a:pt x="70599" y="0"/>
                    <a:pt x="7628" y="31221"/>
                    <a:pt x="749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F5405DCE-36BC-2CEE-B648-FE86266BF6B3}"/>
                </a:ext>
              </a:extLst>
            </p:cNvPr>
            <p:cNvSpPr/>
            <p:nvPr/>
          </p:nvSpPr>
          <p:spPr>
            <a:xfrm>
              <a:off x="7167244" y="7502391"/>
              <a:ext cx="566673" cy="593082"/>
            </a:xfrm>
            <a:custGeom>
              <a:avLst/>
              <a:gdLst>
                <a:gd name="connsiteX0" fmla="*/ 265431 w 566673"/>
                <a:gd name="connsiteY0" fmla="*/ 134 h 593082"/>
                <a:gd name="connsiteX1" fmla="*/ 106681 w 566673"/>
                <a:gd name="connsiteY1" fmla="*/ 104909 h 593082"/>
                <a:gd name="connsiteX2" fmla="*/ 55881 w 566673"/>
                <a:gd name="connsiteY2" fmla="*/ 266834 h 593082"/>
                <a:gd name="connsiteX3" fmla="*/ 71756 w 566673"/>
                <a:gd name="connsiteY3" fmla="*/ 441459 h 593082"/>
                <a:gd name="connsiteX4" fmla="*/ 205106 w 566673"/>
                <a:gd name="connsiteY4" fmla="*/ 571634 h 593082"/>
                <a:gd name="connsiteX5" fmla="*/ 341631 w 566673"/>
                <a:gd name="connsiteY5" fmla="*/ 584334 h 593082"/>
                <a:gd name="connsiteX6" fmla="*/ 481331 w 566673"/>
                <a:gd name="connsiteY6" fmla="*/ 543059 h 593082"/>
                <a:gd name="connsiteX7" fmla="*/ 516256 w 566673"/>
                <a:gd name="connsiteY7" fmla="*/ 498609 h 593082"/>
                <a:gd name="connsiteX8" fmla="*/ 471806 w 566673"/>
                <a:gd name="connsiteY8" fmla="*/ 409709 h 593082"/>
                <a:gd name="connsiteX9" fmla="*/ 554356 w 566673"/>
                <a:gd name="connsiteY9" fmla="*/ 482734 h 593082"/>
                <a:gd name="connsiteX10" fmla="*/ 528956 w 566673"/>
                <a:gd name="connsiteY10" fmla="*/ 533534 h 593082"/>
                <a:gd name="connsiteX11" fmla="*/ 211456 w 566673"/>
                <a:gd name="connsiteY11" fmla="*/ 590684 h 593082"/>
                <a:gd name="connsiteX12" fmla="*/ 55881 w 566673"/>
                <a:gd name="connsiteY12" fmla="*/ 447809 h 593082"/>
                <a:gd name="connsiteX13" fmla="*/ 36831 w 566673"/>
                <a:gd name="connsiteY13" fmla="*/ 139834 h 593082"/>
                <a:gd name="connsiteX14" fmla="*/ 1906 w 566673"/>
                <a:gd name="connsiteY14" fmla="*/ 190634 h 593082"/>
                <a:gd name="connsiteX15" fmla="*/ 100331 w 566673"/>
                <a:gd name="connsiteY15" fmla="*/ 69984 h 593082"/>
                <a:gd name="connsiteX16" fmla="*/ 52706 w 566673"/>
                <a:gd name="connsiteY16" fmla="*/ 82684 h 593082"/>
                <a:gd name="connsiteX17" fmla="*/ 265431 w 566673"/>
                <a:gd name="connsiteY17" fmla="*/ 134 h 59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6673" h="593082">
                  <a:moveTo>
                    <a:pt x="265431" y="134"/>
                  </a:moveTo>
                  <a:cubicBezTo>
                    <a:pt x="274427" y="3838"/>
                    <a:pt x="141606" y="60459"/>
                    <a:pt x="106681" y="104909"/>
                  </a:cubicBezTo>
                  <a:cubicBezTo>
                    <a:pt x="71756" y="149359"/>
                    <a:pt x="61702" y="210742"/>
                    <a:pt x="55881" y="266834"/>
                  </a:cubicBezTo>
                  <a:cubicBezTo>
                    <a:pt x="50060" y="322926"/>
                    <a:pt x="46885" y="390659"/>
                    <a:pt x="71756" y="441459"/>
                  </a:cubicBezTo>
                  <a:cubicBezTo>
                    <a:pt x="96627" y="492259"/>
                    <a:pt x="160127" y="547822"/>
                    <a:pt x="205106" y="571634"/>
                  </a:cubicBezTo>
                  <a:cubicBezTo>
                    <a:pt x="250085" y="595447"/>
                    <a:pt x="295594" y="589097"/>
                    <a:pt x="341631" y="584334"/>
                  </a:cubicBezTo>
                  <a:cubicBezTo>
                    <a:pt x="387669" y="579572"/>
                    <a:pt x="452227" y="557346"/>
                    <a:pt x="481331" y="543059"/>
                  </a:cubicBezTo>
                  <a:cubicBezTo>
                    <a:pt x="510435" y="528772"/>
                    <a:pt x="517843" y="520834"/>
                    <a:pt x="516256" y="498609"/>
                  </a:cubicBezTo>
                  <a:cubicBezTo>
                    <a:pt x="514669" y="476384"/>
                    <a:pt x="465456" y="412355"/>
                    <a:pt x="471806" y="409709"/>
                  </a:cubicBezTo>
                  <a:cubicBezTo>
                    <a:pt x="478156" y="407063"/>
                    <a:pt x="544831" y="462097"/>
                    <a:pt x="554356" y="482734"/>
                  </a:cubicBezTo>
                  <a:cubicBezTo>
                    <a:pt x="563881" y="503371"/>
                    <a:pt x="586106" y="515542"/>
                    <a:pt x="528956" y="533534"/>
                  </a:cubicBezTo>
                  <a:cubicBezTo>
                    <a:pt x="471806" y="551526"/>
                    <a:pt x="290302" y="604971"/>
                    <a:pt x="211456" y="590684"/>
                  </a:cubicBezTo>
                  <a:cubicBezTo>
                    <a:pt x="132610" y="576397"/>
                    <a:pt x="84985" y="522951"/>
                    <a:pt x="55881" y="447809"/>
                  </a:cubicBezTo>
                  <a:cubicBezTo>
                    <a:pt x="26777" y="372667"/>
                    <a:pt x="45827" y="182697"/>
                    <a:pt x="36831" y="139834"/>
                  </a:cubicBezTo>
                  <a:cubicBezTo>
                    <a:pt x="27835" y="96972"/>
                    <a:pt x="-8677" y="202276"/>
                    <a:pt x="1906" y="190634"/>
                  </a:cubicBezTo>
                  <a:cubicBezTo>
                    <a:pt x="12489" y="178992"/>
                    <a:pt x="91864" y="87976"/>
                    <a:pt x="100331" y="69984"/>
                  </a:cubicBezTo>
                  <a:cubicBezTo>
                    <a:pt x="108798" y="51992"/>
                    <a:pt x="20956" y="94855"/>
                    <a:pt x="52706" y="82684"/>
                  </a:cubicBezTo>
                  <a:cubicBezTo>
                    <a:pt x="84456" y="70513"/>
                    <a:pt x="256435" y="-3570"/>
                    <a:pt x="265431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ED977F79-D614-DE84-1369-CC345FE91563}"/>
                </a:ext>
              </a:extLst>
            </p:cNvPr>
            <p:cNvSpPr/>
            <p:nvPr/>
          </p:nvSpPr>
          <p:spPr>
            <a:xfrm>
              <a:off x="7492960" y="7505517"/>
              <a:ext cx="258973" cy="352657"/>
            </a:xfrm>
            <a:custGeom>
              <a:avLst/>
              <a:gdLst>
                <a:gd name="connsiteX0" fmla="*/ 40 w 258973"/>
                <a:gd name="connsiteY0" fmla="*/ 183 h 352657"/>
                <a:gd name="connsiteX1" fmla="*/ 155615 w 258973"/>
                <a:gd name="connsiteY1" fmla="*/ 95433 h 352657"/>
                <a:gd name="connsiteX2" fmla="*/ 155615 w 258973"/>
                <a:gd name="connsiteY2" fmla="*/ 79558 h 352657"/>
                <a:gd name="connsiteX3" fmla="*/ 209590 w 258973"/>
                <a:gd name="connsiteY3" fmla="*/ 174808 h 352657"/>
                <a:gd name="connsiteX4" fmla="*/ 209590 w 258973"/>
                <a:gd name="connsiteY4" fmla="*/ 130358 h 352657"/>
                <a:gd name="connsiteX5" fmla="*/ 234990 w 258973"/>
                <a:gd name="connsiteY5" fmla="*/ 244658 h 352657"/>
                <a:gd name="connsiteX6" fmla="*/ 241340 w 258973"/>
                <a:gd name="connsiteY6" fmla="*/ 352608 h 352657"/>
                <a:gd name="connsiteX7" fmla="*/ 250865 w 258973"/>
                <a:gd name="connsiteY7" fmla="*/ 257358 h 352657"/>
                <a:gd name="connsiteX8" fmla="*/ 247690 w 258973"/>
                <a:gd name="connsiteY8" fmla="*/ 168458 h 352657"/>
                <a:gd name="connsiteX9" fmla="*/ 114340 w 258973"/>
                <a:gd name="connsiteY9" fmla="*/ 38283 h 352657"/>
                <a:gd name="connsiteX10" fmla="*/ 95290 w 258973"/>
                <a:gd name="connsiteY10" fmla="*/ 22408 h 352657"/>
                <a:gd name="connsiteX11" fmla="*/ 139740 w 258973"/>
                <a:gd name="connsiteY11" fmla="*/ 70033 h 352657"/>
                <a:gd name="connsiteX12" fmla="*/ 40 w 258973"/>
                <a:gd name="connsiteY12" fmla="*/ 183 h 35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973" h="352657">
                  <a:moveTo>
                    <a:pt x="40" y="183"/>
                  </a:moveTo>
                  <a:cubicBezTo>
                    <a:pt x="2686" y="4416"/>
                    <a:pt x="129686" y="82204"/>
                    <a:pt x="155615" y="95433"/>
                  </a:cubicBezTo>
                  <a:cubicBezTo>
                    <a:pt x="181544" y="108662"/>
                    <a:pt x="146619" y="66329"/>
                    <a:pt x="155615" y="79558"/>
                  </a:cubicBezTo>
                  <a:cubicBezTo>
                    <a:pt x="164611" y="92787"/>
                    <a:pt x="200594" y="166341"/>
                    <a:pt x="209590" y="174808"/>
                  </a:cubicBezTo>
                  <a:cubicBezTo>
                    <a:pt x="218586" y="183275"/>
                    <a:pt x="205357" y="118716"/>
                    <a:pt x="209590" y="130358"/>
                  </a:cubicBezTo>
                  <a:cubicBezTo>
                    <a:pt x="213823" y="142000"/>
                    <a:pt x="229698" y="207616"/>
                    <a:pt x="234990" y="244658"/>
                  </a:cubicBezTo>
                  <a:cubicBezTo>
                    <a:pt x="240282" y="281700"/>
                    <a:pt x="238694" y="350491"/>
                    <a:pt x="241340" y="352608"/>
                  </a:cubicBezTo>
                  <a:cubicBezTo>
                    <a:pt x="243986" y="354725"/>
                    <a:pt x="249807" y="288050"/>
                    <a:pt x="250865" y="257358"/>
                  </a:cubicBezTo>
                  <a:cubicBezTo>
                    <a:pt x="251923" y="226666"/>
                    <a:pt x="270444" y="204970"/>
                    <a:pt x="247690" y="168458"/>
                  </a:cubicBezTo>
                  <a:cubicBezTo>
                    <a:pt x="224936" y="131946"/>
                    <a:pt x="139740" y="62625"/>
                    <a:pt x="114340" y="38283"/>
                  </a:cubicBezTo>
                  <a:cubicBezTo>
                    <a:pt x="88940" y="13941"/>
                    <a:pt x="91057" y="17116"/>
                    <a:pt x="95290" y="22408"/>
                  </a:cubicBezTo>
                  <a:cubicBezTo>
                    <a:pt x="99523" y="27700"/>
                    <a:pt x="153498" y="73737"/>
                    <a:pt x="139740" y="70033"/>
                  </a:cubicBezTo>
                  <a:cubicBezTo>
                    <a:pt x="125982" y="66329"/>
                    <a:pt x="-2606" y="-4050"/>
                    <a:pt x="40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D57E6671-B054-157E-8417-87875BA6F364}"/>
                </a:ext>
              </a:extLst>
            </p:cNvPr>
            <p:cNvSpPr/>
            <p:nvPr/>
          </p:nvSpPr>
          <p:spPr>
            <a:xfrm>
              <a:off x="7295853" y="7580550"/>
              <a:ext cx="382627" cy="172944"/>
            </a:xfrm>
            <a:custGeom>
              <a:avLst/>
              <a:gdLst>
                <a:gd name="connsiteX0" fmla="*/ 297 w 382627"/>
                <a:gd name="connsiteY0" fmla="*/ 156925 h 172944"/>
                <a:gd name="connsiteX1" fmla="*/ 114597 w 382627"/>
                <a:gd name="connsiteY1" fmla="*/ 45800 h 172944"/>
                <a:gd name="connsiteX2" fmla="*/ 238422 w 382627"/>
                <a:gd name="connsiteY2" fmla="*/ 58500 h 172944"/>
                <a:gd name="connsiteX3" fmla="*/ 378122 w 382627"/>
                <a:gd name="connsiteY3" fmla="*/ 172800 h 172944"/>
                <a:gd name="connsiteX4" fmla="*/ 336847 w 382627"/>
                <a:gd name="connsiteY4" fmla="*/ 80725 h 172944"/>
                <a:gd name="connsiteX5" fmla="*/ 222547 w 382627"/>
                <a:gd name="connsiteY5" fmla="*/ 7700 h 172944"/>
                <a:gd name="connsiteX6" fmla="*/ 86022 w 382627"/>
                <a:gd name="connsiteY6" fmla="*/ 17225 h 172944"/>
                <a:gd name="connsiteX7" fmla="*/ 297 w 382627"/>
                <a:gd name="connsiteY7" fmla="*/ 156925 h 17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627" h="172944">
                  <a:moveTo>
                    <a:pt x="297" y="156925"/>
                  </a:moveTo>
                  <a:cubicBezTo>
                    <a:pt x="5059" y="161687"/>
                    <a:pt x="74910" y="62204"/>
                    <a:pt x="114597" y="45800"/>
                  </a:cubicBezTo>
                  <a:cubicBezTo>
                    <a:pt x="154284" y="29396"/>
                    <a:pt x="194501" y="37333"/>
                    <a:pt x="238422" y="58500"/>
                  </a:cubicBezTo>
                  <a:cubicBezTo>
                    <a:pt x="282343" y="79667"/>
                    <a:pt x="361718" y="169096"/>
                    <a:pt x="378122" y="172800"/>
                  </a:cubicBezTo>
                  <a:cubicBezTo>
                    <a:pt x="394526" y="176504"/>
                    <a:pt x="362776" y="108242"/>
                    <a:pt x="336847" y="80725"/>
                  </a:cubicBezTo>
                  <a:cubicBezTo>
                    <a:pt x="310918" y="53208"/>
                    <a:pt x="264351" y="18283"/>
                    <a:pt x="222547" y="7700"/>
                  </a:cubicBezTo>
                  <a:cubicBezTo>
                    <a:pt x="180743" y="-2883"/>
                    <a:pt x="123063" y="-5000"/>
                    <a:pt x="86022" y="17225"/>
                  </a:cubicBezTo>
                  <a:cubicBezTo>
                    <a:pt x="48981" y="39450"/>
                    <a:pt x="-4465" y="152163"/>
                    <a:pt x="297" y="156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4DACD1AA-B602-28CF-8D0B-FFA22ED83E4A}"/>
                </a:ext>
              </a:extLst>
            </p:cNvPr>
            <p:cNvSpPr/>
            <p:nvPr/>
          </p:nvSpPr>
          <p:spPr>
            <a:xfrm>
              <a:off x="7272343" y="7747000"/>
              <a:ext cx="452920" cy="38100"/>
            </a:xfrm>
            <a:custGeom>
              <a:avLst/>
              <a:gdLst>
                <a:gd name="connsiteX0" fmla="*/ 1582 w 452920"/>
                <a:gd name="connsiteY0" fmla="*/ 6350 h 38100"/>
                <a:gd name="connsiteX1" fmla="*/ 430207 w 452920"/>
                <a:gd name="connsiteY1" fmla="*/ 38100 h 38100"/>
                <a:gd name="connsiteX2" fmla="*/ 382582 w 452920"/>
                <a:gd name="connsiteY2" fmla="*/ 6350 h 38100"/>
                <a:gd name="connsiteX3" fmla="*/ 287332 w 452920"/>
                <a:gd name="connsiteY3" fmla="*/ 0 h 38100"/>
                <a:gd name="connsiteX4" fmla="*/ 1582 w 452920"/>
                <a:gd name="connsiteY4" fmla="*/ 63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920" h="38100">
                  <a:moveTo>
                    <a:pt x="1582" y="6350"/>
                  </a:moveTo>
                  <a:cubicBezTo>
                    <a:pt x="25394" y="12700"/>
                    <a:pt x="366707" y="38100"/>
                    <a:pt x="430207" y="38100"/>
                  </a:cubicBezTo>
                  <a:cubicBezTo>
                    <a:pt x="493707" y="38100"/>
                    <a:pt x="406394" y="12700"/>
                    <a:pt x="382582" y="6350"/>
                  </a:cubicBezTo>
                  <a:cubicBezTo>
                    <a:pt x="358770" y="0"/>
                    <a:pt x="345011" y="0"/>
                    <a:pt x="287332" y="0"/>
                  </a:cubicBezTo>
                  <a:cubicBezTo>
                    <a:pt x="229653" y="0"/>
                    <a:pt x="-22230" y="0"/>
                    <a:pt x="1582" y="6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AB3CAA2D-5C63-3E0E-EEDF-039C3AA5B3A9}"/>
                </a:ext>
              </a:extLst>
            </p:cNvPr>
            <p:cNvSpPr/>
            <p:nvPr/>
          </p:nvSpPr>
          <p:spPr>
            <a:xfrm>
              <a:off x="7286621" y="7811251"/>
              <a:ext cx="479429" cy="193290"/>
            </a:xfrm>
            <a:custGeom>
              <a:avLst/>
              <a:gdLst>
                <a:gd name="connsiteX0" fmla="*/ 479429 w 479429"/>
                <a:gd name="connsiteY0" fmla="*/ 46874 h 193290"/>
                <a:gd name="connsiteX1" fmla="*/ 111129 w 479429"/>
                <a:gd name="connsiteY1" fmla="*/ 34174 h 193290"/>
                <a:gd name="connsiteX2" fmla="*/ 9529 w 479429"/>
                <a:gd name="connsiteY2" fmla="*/ 18299 h 193290"/>
                <a:gd name="connsiteX3" fmla="*/ 19054 w 479429"/>
                <a:gd name="connsiteY3" fmla="*/ 43699 h 193290"/>
                <a:gd name="connsiteX4" fmla="*/ 88904 w 479429"/>
                <a:gd name="connsiteY4" fmla="*/ 138949 h 193290"/>
                <a:gd name="connsiteX5" fmla="*/ 234954 w 479429"/>
                <a:gd name="connsiteY5" fmla="*/ 192924 h 193290"/>
                <a:gd name="connsiteX6" fmla="*/ 355604 w 479429"/>
                <a:gd name="connsiteY6" fmla="*/ 113549 h 193290"/>
                <a:gd name="connsiteX7" fmla="*/ 307979 w 479429"/>
                <a:gd name="connsiteY7" fmla="*/ 170699 h 193290"/>
                <a:gd name="connsiteX8" fmla="*/ 101604 w 479429"/>
                <a:gd name="connsiteY8" fmla="*/ 173874 h 193290"/>
                <a:gd name="connsiteX9" fmla="*/ 4 w 479429"/>
                <a:gd name="connsiteY9" fmla="*/ 2424 h 193290"/>
                <a:gd name="connsiteX10" fmla="*/ 104779 w 479429"/>
                <a:gd name="connsiteY10" fmla="*/ 69099 h 193290"/>
                <a:gd name="connsiteX11" fmla="*/ 111129 w 479429"/>
                <a:gd name="connsiteY11" fmla="*/ 11949 h 193290"/>
                <a:gd name="connsiteX12" fmla="*/ 479429 w 479429"/>
                <a:gd name="connsiteY12" fmla="*/ 46874 h 1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9429" h="193290">
                  <a:moveTo>
                    <a:pt x="479429" y="46874"/>
                  </a:moveTo>
                  <a:cubicBezTo>
                    <a:pt x="479429" y="50578"/>
                    <a:pt x="189446" y="38936"/>
                    <a:pt x="111129" y="34174"/>
                  </a:cubicBezTo>
                  <a:cubicBezTo>
                    <a:pt x="32812" y="29412"/>
                    <a:pt x="24875" y="16711"/>
                    <a:pt x="9529" y="18299"/>
                  </a:cubicBezTo>
                  <a:cubicBezTo>
                    <a:pt x="-5817" y="19886"/>
                    <a:pt x="5825" y="23591"/>
                    <a:pt x="19054" y="43699"/>
                  </a:cubicBezTo>
                  <a:cubicBezTo>
                    <a:pt x="32283" y="63807"/>
                    <a:pt x="52921" y="114078"/>
                    <a:pt x="88904" y="138949"/>
                  </a:cubicBezTo>
                  <a:cubicBezTo>
                    <a:pt x="124887" y="163820"/>
                    <a:pt x="190504" y="197157"/>
                    <a:pt x="234954" y="192924"/>
                  </a:cubicBezTo>
                  <a:cubicBezTo>
                    <a:pt x="279404" y="188691"/>
                    <a:pt x="343433" y="117253"/>
                    <a:pt x="355604" y="113549"/>
                  </a:cubicBezTo>
                  <a:cubicBezTo>
                    <a:pt x="367775" y="109845"/>
                    <a:pt x="350312" y="160645"/>
                    <a:pt x="307979" y="170699"/>
                  </a:cubicBezTo>
                  <a:cubicBezTo>
                    <a:pt x="265646" y="180753"/>
                    <a:pt x="152933" y="201920"/>
                    <a:pt x="101604" y="173874"/>
                  </a:cubicBezTo>
                  <a:cubicBezTo>
                    <a:pt x="50275" y="145828"/>
                    <a:pt x="-525" y="19886"/>
                    <a:pt x="4" y="2424"/>
                  </a:cubicBezTo>
                  <a:cubicBezTo>
                    <a:pt x="533" y="-15038"/>
                    <a:pt x="86258" y="67512"/>
                    <a:pt x="104779" y="69099"/>
                  </a:cubicBezTo>
                  <a:cubicBezTo>
                    <a:pt x="123300" y="70686"/>
                    <a:pt x="47100" y="20416"/>
                    <a:pt x="111129" y="11949"/>
                  </a:cubicBezTo>
                  <a:cubicBezTo>
                    <a:pt x="175158" y="3482"/>
                    <a:pt x="479429" y="43170"/>
                    <a:pt x="479429" y="468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0C884531-5D71-D675-2465-ACA58E562678}"/>
                </a:ext>
              </a:extLst>
            </p:cNvPr>
            <p:cNvSpPr/>
            <p:nvPr/>
          </p:nvSpPr>
          <p:spPr>
            <a:xfrm>
              <a:off x="7822406" y="7537790"/>
              <a:ext cx="37957" cy="551407"/>
            </a:xfrm>
            <a:custGeom>
              <a:avLst/>
              <a:gdLst>
                <a:gd name="connsiteX0" fmla="*/ 3969 w 37957"/>
                <a:gd name="connsiteY0" fmla="*/ 6010 h 551407"/>
                <a:gd name="connsiteX1" fmla="*/ 3969 w 37957"/>
                <a:gd name="connsiteY1" fmla="*/ 548935 h 551407"/>
                <a:gd name="connsiteX2" fmla="*/ 35719 w 37957"/>
                <a:gd name="connsiteY2" fmla="*/ 209210 h 551407"/>
                <a:gd name="connsiteX3" fmla="*/ 35719 w 37957"/>
                <a:gd name="connsiteY3" fmla="*/ 253660 h 551407"/>
                <a:gd name="connsiteX4" fmla="*/ 3969 w 37957"/>
                <a:gd name="connsiteY4" fmla="*/ 6010 h 55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57" h="551407">
                  <a:moveTo>
                    <a:pt x="3969" y="6010"/>
                  </a:moveTo>
                  <a:cubicBezTo>
                    <a:pt x="-1323" y="55222"/>
                    <a:pt x="-1323" y="515068"/>
                    <a:pt x="3969" y="548935"/>
                  </a:cubicBezTo>
                  <a:cubicBezTo>
                    <a:pt x="9261" y="582802"/>
                    <a:pt x="30427" y="258422"/>
                    <a:pt x="35719" y="209210"/>
                  </a:cubicBezTo>
                  <a:cubicBezTo>
                    <a:pt x="41011" y="159998"/>
                    <a:pt x="35190" y="282235"/>
                    <a:pt x="35719" y="253660"/>
                  </a:cubicBezTo>
                  <a:cubicBezTo>
                    <a:pt x="36248" y="225085"/>
                    <a:pt x="9261" y="-43202"/>
                    <a:pt x="3969" y="6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B4FFC096-AE5A-7192-C0EB-E2C50BF57D6D}"/>
                </a:ext>
              </a:extLst>
            </p:cNvPr>
            <p:cNvSpPr/>
            <p:nvPr/>
          </p:nvSpPr>
          <p:spPr>
            <a:xfrm>
              <a:off x="7800926" y="7478153"/>
              <a:ext cx="328739" cy="183156"/>
            </a:xfrm>
            <a:custGeom>
              <a:avLst/>
              <a:gdLst>
                <a:gd name="connsiteX0" fmla="*/ 49 w 328739"/>
                <a:gd name="connsiteY0" fmla="*/ 56122 h 183156"/>
                <a:gd name="connsiteX1" fmla="*/ 123874 w 328739"/>
                <a:gd name="connsiteY1" fmla="*/ 49772 h 183156"/>
                <a:gd name="connsiteX2" fmla="*/ 133399 w 328739"/>
                <a:gd name="connsiteY2" fmla="*/ 2147 h 183156"/>
                <a:gd name="connsiteX3" fmla="*/ 120699 w 328739"/>
                <a:gd name="connsiteY3" fmla="*/ 129147 h 183156"/>
                <a:gd name="connsiteX4" fmla="*/ 241349 w 328739"/>
                <a:gd name="connsiteY4" fmla="*/ 56122 h 183156"/>
                <a:gd name="connsiteX5" fmla="*/ 269924 w 328739"/>
                <a:gd name="connsiteY5" fmla="*/ 49772 h 183156"/>
                <a:gd name="connsiteX6" fmla="*/ 320724 w 328739"/>
                <a:gd name="connsiteY6" fmla="*/ 65647 h 183156"/>
                <a:gd name="connsiteX7" fmla="*/ 327074 w 328739"/>
                <a:gd name="connsiteY7" fmla="*/ 183122 h 183156"/>
                <a:gd name="connsiteX8" fmla="*/ 304849 w 328739"/>
                <a:gd name="connsiteY8" fmla="*/ 52947 h 183156"/>
                <a:gd name="connsiteX9" fmla="*/ 181024 w 328739"/>
                <a:gd name="connsiteY9" fmla="*/ 119622 h 183156"/>
                <a:gd name="connsiteX10" fmla="*/ 130224 w 328739"/>
                <a:gd name="connsiteY10" fmla="*/ 65647 h 183156"/>
                <a:gd name="connsiteX11" fmla="*/ 139749 w 328739"/>
                <a:gd name="connsiteY11" fmla="*/ 43422 h 183156"/>
                <a:gd name="connsiteX12" fmla="*/ 49 w 328739"/>
                <a:gd name="connsiteY12" fmla="*/ 56122 h 18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39" h="183156">
                  <a:moveTo>
                    <a:pt x="49" y="56122"/>
                  </a:moveTo>
                  <a:cubicBezTo>
                    <a:pt x="-2597" y="57180"/>
                    <a:pt x="101649" y="58768"/>
                    <a:pt x="123874" y="49772"/>
                  </a:cubicBezTo>
                  <a:cubicBezTo>
                    <a:pt x="146099" y="40776"/>
                    <a:pt x="133928" y="-11082"/>
                    <a:pt x="133399" y="2147"/>
                  </a:cubicBezTo>
                  <a:cubicBezTo>
                    <a:pt x="132870" y="15376"/>
                    <a:pt x="102707" y="120151"/>
                    <a:pt x="120699" y="129147"/>
                  </a:cubicBezTo>
                  <a:cubicBezTo>
                    <a:pt x="138691" y="138143"/>
                    <a:pt x="216478" y="69351"/>
                    <a:pt x="241349" y="56122"/>
                  </a:cubicBezTo>
                  <a:cubicBezTo>
                    <a:pt x="266220" y="42893"/>
                    <a:pt x="256695" y="48185"/>
                    <a:pt x="269924" y="49772"/>
                  </a:cubicBezTo>
                  <a:cubicBezTo>
                    <a:pt x="283153" y="51359"/>
                    <a:pt x="311199" y="43422"/>
                    <a:pt x="320724" y="65647"/>
                  </a:cubicBezTo>
                  <a:cubicBezTo>
                    <a:pt x="330249" y="87872"/>
                    <a:pt x="329720" y="185239"/>
                    <a:pt x="327074" y="183122"/>
                  </a:cubicBezTo>
                  <a:cubicBezTo>
                    <a:pt x="324428" y="181005"/>
                    <a:pt x="329191" y="63530"/>
                    <a:pt x="304849" y="52947"/>
                  </a:cubicBezTo>
                  <a:cubicBezTo>
                    <a:pt x="280507" y="42364"/>
                    <a:pt x="210128" y="117505"/>
                    <a:pt x="181024" y="119622"/>
                  </a:cubicBezTo>
                  <a:cubicBezTo>
                    <a:pt x="151920" y="121739"/>
                    <a:pt x="137103" y="78347"/>
                    <a:pt x="130224" y="65647"/>
                  </a:cubicBezTo>
                  <a:cubicBezTo>
                    <a:pt x="123345" y="52947"/>
                    <a:pt x="158270" y="43951"/>
                    <a:pt x="139749" y="43422"/>
                  </a:cubicBezTo>
                  <a:cubicBezTo>
                    <a:pt x="121228" y="42893"/>
                    <a:pt x="2695" y="55064"/>
                    <a:pt x="49" y="56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77F79AB9-6BA7-8B0B-915A-8D271D62ED18}"/>
                </a:ext>
              </a:extLst>
            </p:cNvPr>
            <p:cNvSpPr/>
            <p:nvPr/>
          </p:nvSpPr>
          <p:spPr>
            <a:xfrm>
              <a:off x="7778743" y="7606950"/>
              <a:ext cx="378343" cy="508296"/>
            </a:xfrm>
            <a:custGeom>
              <a:avLst/>
              <a:gdLst>
                <a:gd name="connsiteX0" fmla="*/ 374657 w 378343"/>
                <a:gd name="connsiteY0" fmla="*/ 13050 h 508296"/>
                <a:gd name="connsiteX1" fmla="*/ 219082 w 378343"/>
                <a:gd name="connsiteY1" fmla="*/ 38450 h 508296"/>
                <a:gd name="connsiteX2" fmla="*/ 152407 w 378343"/>
                <a:gd name="connsiteY2" fmla="*/ 194025 h 508296"/>
                <a:gd name="connsiteX3" fmla="*/ 155582 w 378343"/>
                <a:gd name="connsiteY3" fmla="*/ 140050 h 508296"/>
                <a:gd name="connsiteX4" fmla="*/ 130182 w 378343"/>
                <a:gd name="connsiteY4" fmla="*/ 397225 h 508296"/>
                <a:gd name="connsiteX5" fmla="*/ 133357 w 378343"/>
                <a:gd name="connsiteY5" fmla="*/ 384525 h 508296"/>
                <a:gd name="connsiteX6" fmla="*/ 168282 w 378343"/>
                <a:gd name="connsiteY6" fmla="*/ 498825 h 508296"/>
                <a:gd name="connsiteX7" fmla="*/ 215907 w 378343"/>
                <a:gd name="connsiteY7" fmla="*/ 502000 h 508296"/>
                <a:gd name="connsiteX8" fmla="*/ 142882 w 378343"/>
                <a:gd name="connsiteY8" fmla="*/ 502000 h 508296"/>
                <a:gd name="connsiteX9" fmla="*/ 7 w 378343"/>
                <a:gd name="connsiteY9" fmla="*/ 502000 h 508296"/>
                <a:gd name="connsiteX10" fmla="*/ 136532 w 378343"/>
                <a:gd name="connsiteY10" fmla="*/ 479775 h 508296"/>
                <a:gd name="connsiteX11" fmla="*/ 152407 w 378343"/>
                <a:gd name="connsiteY11" fmla="*/ 409925 h 508296"/>
                <a:gd name="connsiteX12" fmla="*/ 165107 w 378343"/>
                <a:gd name="connsiteY12" fmla="*/ 79725 h 508296"/>
                <a:gd name="connsiteX13" fmla="*/ 254007 w 378343"/>
                <a:gd name="connsiteY13" fmla="*/ 3525 h 508296"/>
                <a:gd name="connsiteX14" fmla="*/ 323857 w 378343"/>
                <a:gd name="connsiteY14" fmla="*/ 13050 h 508296"/>
                <a:gd name="connsiteX15" fmla="*/ 374657 w 378343"/>
                <a:gd name="connsiteY15" fmla="*/ 13050 h 5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343" h="508296">
                  <a:moveTo>
                    <a:pt x="374657" y="13050"/>
                  </a:moveTo>
                  <a:cubicBezTo>
                    <a:pt x="357195" y="17283"/>
                    <a:pt x="256124" y="8287"/>
                    <a:pt x="219082" y="38450"/>
                  </a:cubicBezTo>
                  <a:cubicBezTo>
                    <a:pt x="182040" y="68613"/>
                    <a:pt x="162990" y="177092"/>
                    <a:pt x="152407" y="194025"/>
                  </a:cubicBezTo>
                  <a:cubicBezTo>
                    <a:pt x="141824" y="210958"/>
                    <a:pt x="159286" y="106183"/>
                    <a:pt x="155582" y="140050"/>
                  </a:cubicBezTo>
                  <a:cubicBezTo>
                    <a:pt x="151878" y="173917"/>
                    <a:pt x="133886" y="356479"/>
                    <a:pt x="130182" y="397225"/>
                  </a:cubicBezTo>
                  <a:cubicBezTo>
                    <a:pt x="126478" y="437971"/>
                    <a:pt x="127007" y="367592"/>
                    <a:pt x="133357" y="384525"/>
                  </a:cubicBezTo>
                  <a:cubicBezTo>
                    <a:pt x="139707" y="401458"/>
                    <a:pt x="154524" y="479246"/>
                    <a:pt x="168282" y="498825"/>
                  </a:cubicBezTo>
                  <a:cubicBezTo>
                    <a:pt x="182040" y="518404"/>
                    <a:pt x="220140" y="501471"/>
                    <a:pt x="215907" y="502000"/>
                  </a:cubicBezTo>
                  <a:cubicBezTo>
                    <a:pt x="211674" y="502529"/>
                    <a:pt x="142882" y="502000"/>
                    <a:pt x="142882" y="502000"/>
                  </a:cubicBezTo>
                  <a:cubicBezTo>
                    <a:pt x="106899" y="502000"/>
                    <a:pt x="1065" y="505704"/>
                    <a:pt x="7" y="502000"/>
                  </a:cubicBezTo>
                  <a:cubicBezTo>
                    <a:pt x="-1051" y="498296"/>
                    <a:pt x="111132" y="495121"/>
                    <a:pt x="136532" y="479775"/>
                  </a:cubicBezTo>
                  <a:cubicBezTo>
                    <a:pt x="161932" y="464429"/>
                    <a:pt x="147644" y="476600"/>
                    <a:pt x="152407" y="409925"/>
                  </a:cubicBezTo>
                  <a:cubicBezTo>
                    <a:pt x="157169" y="343250"/>
                    <a:pt x="148174" y="147458"/>
                    <a:pt x="165107" y="79725"/>
                  </a:cubicBezTo>
                  <a:cubicBezTo>
                    <a:pt x="182040" y="11992"/>
                    <a:pt x="227549" y="14638"/>
                    <a:pt x="254007" y="3525"/>
                  </a:cubicBezTo>
                  <a:cubicBezTo>
                    <a:pt x="280465" y="-7588"/>
                    <a:pt x="304807" y="10933"/>
                    <a:pt x="323857" y="13050"/>
                  </a:cubicBezTo>
                  <a:cubicBezTo>
                    <a:pt x="342907" y="15167"/>
                    <a:pt x="392119" y="8817"/>
                    <a:pt x="374657" y="13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EDD09371-0749-9CD4-3E72-E4FEF6B6D022}"/>
                </a:ext>
              </a:extLst>
            </p:cNvPr>
            <p:cNvSpPr/>
            <p:nvPr/>
          </p:nvSpPr>
          <p:spPr>
            <a:xfrm>
              <a:off x="5800725" y="8204200"/>
              <a:ext cx="621931" cy="166142"/>
            </a:xfrm>
            <a:custGeom>
              <a:avLst/>
              <a:gdLst>
                <a:gd name="connsiteX0" fmla="*/ 0 w 621931"/>
                <a:gd name="connsiteY0" fmla="*/ 0 h 166142"/>
                <a:gd name="connsiteX1" fmla="*/ 508000 w 621931"/>
                <a:gd name="connsiteY1" fmla="*/ 38100 h 166142"/>
                <a:gd name="connsiteX2" fmla="*/ 434975 w 621931"/>
                <a:gd name="connsiteY2" fmla="*/ 31750 h 166142"/>
                <a:gd name="connsiteX3" fmla="*/ 574675 w 621931"/>
                <a:gd name="connsiteY3" fmla="*/ 53975 h 166142"/>
                <a:gd name="connsiteX4" fmla="*/ 581025 w 621931"/>
                <a:gd name="connsiteY4" fmla="*/ 149225 h 166142"/>
                <a:gd name="connsiteX5" fmla="*/ 587375 w 621931"/>
                <a:gd name="connsiteY5" fmla="*/ 161925 h 166142"/>
                <a:gd name="connsiteX6" fmla="*/ 492125 w 621931"/>
                <a:gd name="connsiteY6" fmla="*/ 149225 h 166142"/>
                <a:gd name="connsiteX7" fmla="*/ 136525 w 621931"/>
                <a:gd name="connsiteY7" fmla="*/ 146050 h 166142"/>
                <a:gd name="connsiteX8" fmla="*/ 581025 w 621931"/>
                <a:gd name="connsiteY8" fmla="*/ 158750 h 166142"/>
                <a:gd name="connsiteX9" fmla="*/ 574675 w 621931"/>
                <a:gd name="connsiteY9" fmla="*/ 15875 h 166142"/>
                <a:gd name="connsiteX10" fmla="*/ 339725 w 621931"/>
                <a:gd name="connsiteY10" fmla="*/ 6350 h 166142"/>
                <a:gd name="connsiteX11" fmla="*/ 0 w 621931"/>
                <a:gd name="connsiteY11" fmla="*/ 0 h 16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931" h="166142">
                  <a:moveTo>
                    <a:pt x="0" y="0"/>
                  </a:moveTo>
                  <a:lnTo>
                    <a:pt x="508000" y="38100"/>
                  </a:lnTo>
                  <a:cubicBezTo>
                    <a:pt x="580496" y="43392"/>
                    <a:pt x="423862" y="29104"/>
                    <a:pt x="434975" y="31750"/>
                  </a:cubicBezTo>
                  <a:cubicBezTo>
                    <a:pt x="446088" y="34396"/>
                    <a:pt x="550333" y="34396"/>
                    <a:pt x="574675" y="53975"/>
                  </a:cubicBezTo>
                  <a:cubicBezTo>
                    <a:pt x="599017" y="73554"/>
                    <a:pt x="578908" y="131233"/>
                    <a:pt x="581025" y="149225"/>
                  </a:cubicBezTo>
                  <a:cubicBezTo>
                    <a:pt x="583142" y="167217"/>
                    <a:pt x="602192" y="161925"/>
                    <a:pt x="587375" y="161925"/>
                  </a:cubicBezTo>
                  <a:cubicBezTo>
                    <a:pt x="572558" y="161925"/>
                    <a:pt x="567267" y="151871"/>
                    <a:pt x="492125" y="149225"/>
                  </a:cubicBezTo>
                  <a:cubicBezTo>
                    <a:pt x="416983" y="146579"/>
                    <a:pt x="121708" y="144463"/>
                    <a:pt x="136525" y="146050"/>
                  </a:cubicBezTo>
                  <a:cubicBezTo>
                    <a:pt x="151342" y="147637"/>
                    <a:pt x="508000" y="180446"/>
                    <a:pt x="581025" y="158750"/>
                  </a:cubicBezTo>
                  <a:cubicBezTo>
                    <a:pt x="654050" y="137054"/>
                    <a:pt x="614892" y="41275"/>
                    <a:pt x="574675" y="15875"/>
                  </a:cubicBezTo>
                  <a:cubicBezTo>
                    <a:pt x="534458" y="-9525"/>
                    <a:pt x="339725" y="6350"/>
                    <a:pt x="339725" y="63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5DE40264-1FA0-4DED-D8F9-68D4795757E2}"/>
                </a:ext>
              </a:extLst>
            </p:cNvPr>
            <p:cNvSpPr/>
            <p:nvPr/>
          </p:nvSpPr>
          <p:spPr>
            <a:xfrm>
              <a:off x="5712885" y="8176116"/>
              <a:ext cx="667579" cy="859537"/>
            </a:xfrm>
            <a:custGeom>
              <a:avLst/>
              <a:gdLst>
                <a:gd name="connsiteX0" fmla="*/ 97365 w 667579"/>
                <a:gd name="connsiteY0" fmla="*/ 2684 h 859537"/>
                <a:gd name="connsiteX1" fmla="*/ 103715 w 667579"/>
                <a:gd name="connsiteY1" fmla="*/ 440834 h 859537"/>
                <a:gd name="connsiteX2" fmla="*/ 94190 w 667579"/>
                <a:gd name="connsiteY2" fmla="*/ 694834 h 859537"/>
                <a:gd name="connsiteX3" fmla="*/ 122765 w 667579"/>
                <a:gd name="connsiteY3" fmla="*/ 774209 h 859537"/>
                <a:gd name="connsiteX4" fmla="*/ 17990 w 667579"/>
                <a:gd name="connsiteY4" fmla="*/ 818659 h 859537"/>
                <a:gd name="connsiteX5" fmla="*/ 551390 w 667579"/>
                <a:gd name="connsiteY5" fmla="*/ 828184 h 859537"/>
                <a:gd name="connsiteX6" fmla="*/ 605365 w 667579"/>
                <a:gd name="connsiteY6" fmla="*/ 847234 h 859537"/>
                <a:gd name="connsiteX7" fmla="*/ 624415 w 667579"/>
                <a:gd name="connsiteY7" fmla="*/ 710709 h 859537"/>
                <a:gd name="connsiteX8" fmla="*/ 640290 w 667579"/>
                <a:gd name="connsiteY8" fmla="*/ 844059 h 859537"/>
                <a:gd name="connsiteX9" fmla="*/ 633940 w 667579"/>
                <a:gd name="connsiteY9" fmla="*/ 853584 h 859537"/>
                <a:gd name="connsiteX10" fmla="*/ 214840 w 667579"/>
                <a:gd name="connsiteY10" fmla="*/ 815484 h 859537"/>
                <a:gd name="connsiteX11" fmla="*/ 113240 w 667579"/>
                <a:gd name="connsiteY11" fmla="*/ 771034 h 859537"/>
                <a:gd name="connsiteX12" fmla="*/ 138640 w 667579"/>
                <a:gd name="connsiteY12" fmla="*/ 478934 h 859537"/>
                <a:gd name="connsiteX13" fmla="*/ 138640 w 667579"/>
                <a:gd name="connsiteY13" fmla="*/ 75709 h 859537"/>
                <a:gd name="connsiteX14" fmla="*/ 91015 w 667579"/>
                <a:gd name="connsiteY14" fmla="*/ 247159 h 859537"/>
                <a:gd name="connsiteX15" fmla="*/ 97365 w 667579"/>
                <a:gd name="connsiteY15" fmla="*/ 2684 h 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7579" h="859537">
                  <a:moveTo>
                    <a:pt x="97365" y="2684"/>
                  </a:moveTo>
                  <a:cubicBezTo>
                    <a:pt x="99482" y="34963"/>
                    <a:pt x="104244" y="325476"/>
                    <a:pt x="103715" y="440834"/>
                  </a:cubicBezTo>
                  <a:cubicBezTo>
                    <a:pt x="103186" y="556192"/>
                    <a:pt x="91015" y="639272"/>
                    <a:pt x="94190" y="694834"/>
                  </a:cubicBezTo>
                  <a:cubicBezTo>
                    <a:pt x="97365" y="750396"/>
                    <a:pt x="135465" y="753572"/>
                    <a:pt x="122765" y="774209"/>
                  </a:cubicBezTo>
                  <a:cubicBezTo>
                    <a:pt x="110065" y="794846"/>
                    <a:pt x="-53447" y="809663"/>
                    <a:pt x="17990" y="818659"/>
                  </a:cubicBezTo>
                  <a:cubicBezTo>
                    <a:pt x="89427" y="827655"/>
                    <a:pt x="453494" y="823422"/>
                    <a:pt x="551390" y="828184"/>
                  </a:cubicBezTo>
                  <a:cubicBezTo>
                    <a:pt x="649286" y="832946"/>
                    <a:pt x="593194" y="866813"/>
                    <a:pt x="605365" y="847234"/>
                  </a:cubicBezTo>
                  <a:cubicBezTo>
                    <a:pt x="617536" y="827655"/>
                    <a:pt x="618594" y="711238"/>
                    <a:pt x="624415" y="710709"/>
                  </a:cubicBezTo>
                  <a:cubicBezTo>
                    <a:pt x="630236" y="710180"/>
                    <a:pt x="638702" y="820246"/>
                    <a:pt x="640290" y="844059"/>
                  </a:cubicBezTo>
                  <a:cubicBezTo>
                    <a:pt x="641878" y="867872"/>
                    <a:pt x="704848" y="858346"/>
                    <a:pt x="633940" y="853584"/>
                  </a:cubicBezTo>
                  <a:cubicBezTo>
                    <a:pt x="563032" y="848822"/>
                    <a:pt x="301623" y="829242"/>
                    <a:pt x="214840" y="815484"/>
                  </a:cubicBezTo>
                  <a:cubicBezTo>
                    <a:pt x="128057" y="801726"/>
                    <a:pt x="125940" y="827126"/>
                    <a:pt x="113240" y="771034"/>
                  </a:cubicBezTo>
                  <a:cubicBezTo>
                    <a:pt x="100540" y="714942"/>
                    <a:pt x="134407" y="594821"/>
                    <a:pt x="138640" y="478934"/>
                  </a:cubicBezTo>
                  <a:cubicBezTo>
                    <a:pt x="142873" y="363047"/>
                    <a:pt x="146578" y="114338"/>
                    <a:pt x="138640" y="75709"/>
                  </a:cubicBezTo>
                  <a:cubicBezTo>
                    <a:pt x="130703" y="37080"/>
                    <a:pt x="95248" y="254567"/>
                    <a:pt x="91015" y="247159"/>
                  </a:cubicBezTo>
                  <a:cubicBezTo>
                    <a:pt x="86782" y="239751"/>
                    <a:pt x="95248" y="-29595"/>
                    <a:pt x="97365" y="2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5D58A156-C9A4-630C-6B9A-A7838265E83B}"/>
                </a:ext>
              </a:extLst>
            </p:cNvPr>
            <p:cNvSpPr/>
            <p:nvPr/>
          </p:nvSpPr>
          <p:spPr>
            <a:xfrm>
              <a:off x="5924237" y="8327965"/>
              <a:ext cx="437930" cy="374748"/>
            </a:xfrm>
            <a:custGeom>
              <a:avLst/>
              <a:gdLst>
                <a:gd name="connsiteX0" fmla="*/ 38413 w 437930"/>
                <a:gd name="connsiteY0" fmla="*/ 60 h 374748"/>
                <a:gd name="connsiteX1" fmla="*/ 44763 w 437930"/>
                <a:gd name="connsiteY1" fmla="*/ 139760 h 374748"/>
                <a:gd name="connsiteX2" fmla="*/ 51113 w 437930"/>
                <a:gd name="connsiteY2" fmla="*/ 117535 h 374748"/>
                <a:gd name="connsiteX3" fmla="*/ 35238 w 437930"/>
                <a:gd name="connsiteY3" fmla="*/ 206435 h 374748"/>
                <a:gd name="connsiteX4" fmla="*/ 313 w 437930"/>
                <a:gd name="connsiteY4" fmla="*/ 304860 h 374748"/>
                <a:gd name="connsiteX5" fmla="*/ 57463 w 437930"/>
                <a:gd name="connsiteY5" fmla="*/ 219135 h 374748"/>
                <a:gd name="connsiteX6" fmla="*/ 314638 w 437930"/>
                <a:gd name="connsiteY6" fmla="*/ 219135 h 374748"/>
                <a:gd name="connsiteX7" fmla="*/ 413063 w 437930"/>
                <a:gd name="connsiteY7" fmla="*/ 228660 h 374748"/>
                <a:gd name="connsiteX8" fmla="*/ 400363 w 437930"/>
                <a:gd name="connsiteY8" fmla="*/ 257235 h 374748"/>
                <a:gd name="connsiteX9" fmla="*/ 428938 w 437930"/>
                <a:gd name="connsiteY9" fmla="*/ 374710 h 374748"/>
                <a:gd name="connsiteX10" fmla="*/ 425763 w 437930"/>
                <a:gd name="connsiteY10" fmla="*/ 269935 h 374748"/>
                <a:gd name="connsiteX11" fmla="*/ 292413 w 437930"/>
                <a:gd name="connsiteY11" fmla="*/ 254060 h 374748"/>
                <a:gd name="connsiteX12" fmla="*/ 66988 w 437930"/>
                <a:gd name="connsiteY12" fmla="*/ 231835 h 374748"/>
                <a:gd name="connsiteX13" fmla="*/ 35238 w 437930"/>
                <a:gd name="connsiteY13" fmla="*/ 139760 h 374748"/>
                <a:gd name="connsiteX14" fmla="*/ 32063 w 437930"/>
                <a:gd name="connsiteY14" fmla="*/ 158810 h 374748"/>
                <a:gd name="connsiteX15" fmla="*/ 38413 w 437930"/>
                <a:gd name="connsiteY15" fmla="*/ 60 h 37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930" h="374748">
                  <a:moveTo>
                    <a:pt x="38413" y="60"/>
                  </a:moveTo>
                  <a:cubicBezTo>
                    <a:pt x="40530" y="-3115"/>
                    <a:pt x="42646" y="120181"/>
                    <a:pt x="44763" y="139760"/>
                  </a:cubicBezTo>
                  <a:cubicBezTo>
                    <a:pt x="46880" y="159339"/>
                    <a:pt x="52700" y="106423"/>
                    <a:pt x="51113" y="117535"/>
                  </a:cubicBezTo>
                  <a:cubicBezTo>
                    <a:pt x="49526" y="128647"/>
                    <a:pt x="43705" y="175214"/>
                    <a:pt x="35238" y="206435"/>
                  </a:cubicBezTo>
                  <a:cubicBezTo>
                    <a:pt x="26771" y="237656"/>
                    <a:pt x="-3391" y="302743"/>
                    <a:pt x="313" y="304860"/>
                  </a:cubicBezTo>
                  <a:cubicBezTo>
                    <a:pt x="4017" y="306977"/>
                    <a:pt x="5076" y="233422"/>
                    <a:pt x="57463" y="219135"/>
                  </a:cubicBezTo>
                  <a:cubicBezTo>
                    <a:pt x="109850" y="204848"/>
                    <a:pt x="255371" y="217548"/>
                    <a:pt x="314638" y="219135"/>
                  </a:cubicBezTo>
                  <a:cubicBezTo>
                    <a:pt x="373905" y="220722"/>
                    <a:pt x="413063" y="228660"/>
                    <a:pt x="413063" y="228660"/>
                  </a:cubicBezTo>
                  <a:cubicBezTo>
                    <a:pt x="427351" y="235010"/>
                    <a:pt x="397717" y="232893"/>
                    <a:pt x="400363" y="257235"/>
                  </a:cubicBezTo>
                  <a:cubicBezTo>
                    <a:pt x="403009" y="281577"/>
                    <a:pt x="424705" y="372593"/>
                    <a:pt x="428938" y="374710"/>
                  </a:cubicBezTo>
                  <a:cubicBezTo>
                    <a:pt x="433171" y="376827"/>
                    <a:pt x="448517" y="290043"/>
                    <a:pt x="425763" y="269935"/>
                  </a:cubicBezTo>
                  <a:cubicBezTo>
                    <a:pt x="403009" y="249827"/>
                    <a:pt x="292413" y="254060"/>
                    <a:pt x="292413" y="254060"/>
                  </a:cubicBezTo>
                  <a:cubicBezTo>
                    <a:pt x="232617" y="247710"/>
                    <a:pt x="109851" y="250885"/>
                    <a:pt x="66988" y="231835"/>
                  </a:cubicBezTo>
                  <a:cubicBezTo>
                    <a:pt x="24125" y="212785"/>
                    <a:pt x="41059" y="151931"/>
                    <a:pt x="35238" y="139760"/>
                  </a:cubicBezTo>
                  <a:cubicBezTo>
                    <a:pt x="29417" y="127589"/>
                    <a:pt x="32063" y="175214"/>
                    <a:pt x="32063" y="158810"/>
                  </a:cubicBezTo>
                  <a:cubicBezTo>
                    <a:pt x="32063" y="142406"/>
                    <a:pt x="36296" y="3235"/>
                    <a:pt x="38413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193039BD-3298-34A5-E69B-C36B871F6CA3}"/>
                </a:ext>
              </a:extLst>
            </p:cNvPr>
            <p:cNvSpPr/>
            <p:nvPr/>
          </p:nvSpPr>
          <p:spPr>
            <a:xfrm>
              <a:off x="5905340" y="8623260"/>
              <a:ext cx="446191" cy="261589"/>
            </a:xfrm>
            <a:custGeom>
              <a:avLst/>
              <a:gdLst>
                <a:gd name="connsiteX0" fmla="*/ 444660 w 446191"/>
                <a:gd name="connsiteY0" fmla="*/ 63540 h 261589"/>
                <a:gd name="connsiteX1" fmla="*/ 41435 w 446191"/>
                <a:gd name="connsiteY1" fmla="*/ 44490 h 261589"/>
                <a:gd name="connsiteX2" fmla="*/ 89060 w 446191"/>
                <a:gd name="connsiteY2" fmla="*/ 34965 h 261589"/>
                <a:gd name="connsiteX3" fmla="*/ 54135 w 446191"/>
                <a:gd name="connsiteY3" fmla="*/ 76240 h 261589"/>
                <a:gd name="connsiteX4" fmla="*/ 66835 w 446191"/>
                <a:gd name="connsiteY4" fmla="*/ 234990 h 261589"/>
                <a:gd name="connsiteX5" fmla="*/ 19210 w 446191"/>
                <a:gd name="connsiteY5" fmla="*/ 219115 h 261589"/>
                <a:gd name="connsiteX6" fmla="*/ 431960 w 446191"/>
                <a:gd name="connsiteY6" fmla="*/ 247690 h 261589"/>
                <a:gd name="connsiteX7" fmla="*/ 317660 w 446191"/>
                <a:gd name="connsiteY7" fmla="*/ 260390 h 261589"/>
                <a:gd name="connsiteX8" fmla="*/ 60485 w 446191"/>
                <a:gd name="connsiteY8" fmla="*/ 244515 h 261589"/>
                <a:gd name="connsiteX9" fmla="*/ 60485 w 446191"/>
                <a:gd name="connsiteY9" fmla="*/ 114340 h 261589"/>
                <a:gd name="connsiteX10" fmla="*/ 76360 w 446191"/>
                <a:gd name="connsiteY10" fmla="*/ 34965 h 261589"/>
                <a:gd name="connsiteX11" fmla="*/ 263685 w 446191"/>
                <a:gd name="connsiteY11" fmla="*/ 40 h 261589"/>
                <a:gd name="connsiteX12" fmla="*/ 184310 w 446191"/>
                <a:gd name="connsiteY12" fmla="*/ 28615 h 261589"/>
                <a:gd name="connsiteX13" fmla="*/ 444660 w 446191"/>
                <a:gd name="connsiteY13" fmla="*/ 63540 h 26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191" h="261589">
                  <a:moveTo>
                    <a:pt x="444660" y="63540"/>
                  </a:moveTo>
                  <a:cubicBezTo>
                    <a:pt x="420848" y="66186"/>
                    <a:pt x="100702" y="49252"/>
                    <a:pt x="41435" y="44490"/>
                  </a:cubicBezTo>
                  <a:cubicBezTo>
                    <a:pt x="-17832" y="39727"/>
                    <a:pt x="86943" y="29673"/>
                    <a:pt x="89060" y="34965"/>
                  </a:cubicBezTo>
                  <a:cubicBezTo>
                    <a:pt x="91177" y="40257"/>
                    <a:pt x="57839" y="42902"/>
                    <a:pt x="54135" y="76240"/>
                  </a:cubicBezTo>
                  <a:cubicBezTo>
                    <a:pt x="50431" y="109578"/>
                    <a:pt x="72656" y="211177"/>
                    <a:pt x="66835" y="234990"/>
                  </a:cubicBezTo>
                  <a:cubicBezTo>
                    <a:pt x="61014" y="258803"/>
                    <a:pt x="-41644" y="216998"/>
                    <a:pt x="19210" y="219115"/>
                  </a:cubicBezTo>
                  <a:cubicBezTo>
                    <a:pt x="80064" y="221232"/>
                    <a:pt x="382218" y="240811"/>
                    <a:pt x="431960" y="247690"/>
                  </a:cubicBezTo>
                  <a:cubicBezTo>
                    <a:pt x="481702" y="254569"/>
                    <a:pt x="379572" y="260919"/>
                    <a:pt x="317660" y="260390"/>
                  </a:cubicBezTo>
                  <a:cubicBezTo>
                    <a:pt x="255748" y="259861"/>
                    <a:pt x="103347" y="268857"/>
                    <a:pt x="60485" y="244515"/>
                  </a:cubicBezTo>
                  <a:cubicBezTo>
                    <a:pt x="17623" y="220173"/>
                    <a:pt x="57839" y="149265"/>
                    <a:pt x="60485" y="114340"/>
                  </a:cubicBezTo>
                  <a:cubicBezTo>
                    <a:pt x="63131" y="79415"/>
                    <a:pt x="42493" y="54015"/>
                    <a:pt x="76360" y="34965"/>
                  </a:cubicBezTo>
                  <a:cubicBezTo>
                    <a:pt x="110227" y="15915"/>
                    <a:pt x="245694" y="1098"/>
                    <a:pt x="263685" y="40"/>
                  </a:cubicBezTo>
                  <a:cubicBezTo>
                    <a:pt x="281676" y="-1018"/>
                    <a:pt x="161556" y="19090"/>
                    <a:pt x="184310" y="28615"/>
                  </a:cubicBezTo>
                  <a:cubicBezTo>
                    <a:pt x="207064" y="38140"/>
                    <a:pt x="468472" y="60894"/>
                    <a:pt x="444660" y="63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F484EBFE-7FFF-D2F8-EE33-FC2B47014243}"/>
                </a:ext>
              </a:extLst>
            </p:cNvPr>
            <p:cNvSpPr/>
            <p:nvPr/>
          </p:nvSpPr>
          <p:spPr>
            <a:xfrm>
              <a:off x="6360629" y="8435975"/>
              <a:ext cx="558463" cy="613648"/>
            </a:xfrm>
            <a:custGeom>
              <a:avLst/>
              <a:gdLst>
                <a:gd name="connsiteX0" fmla="*/ 557696 w 558463"/>
                <a:gd name="connsiteY0" fmla="*/ 57150 h 613648"/>
                <a:gd name="connsiteX1" fmla="*/ 310046 w 558463"/>
                <a:gd name="connsiteY1" fmla="*/ 6350 h 613648"/>
                <a:gd name="connsiteX2" fmla="*/ 119546 w 558463"/>
                <a:gd name="connsiteY2" fmla="*/ 63500 h 613648"/>
                <a:gd name="connsiteX3" fmla="*/ 122721 w 558463"/>
                <a:gd name="connsiteY3" fmla="*/ 117475 h 613648"/>
                <a:gd name="connsiteX4" fmla="*/ 78271 w 558463"/>
                <a:gd name="connsiteY4" fmla="*/ 190500 h 613648"/>
                <a:gd name="connsiteX5" fmla="*/ 154471 w 558463"/>
                <a:gd name="connsiteY5" fmla="*/ 406400 h 613648"/>
                <a:gd name="connsiteX6" fmla="*/ 84621 w 558463"/>
                <a:gd name="connsiteY6" fmla="*/ 390525 h 613648"/>
                <a:gd name="connsiteX7" fmla="*/ 198921 w 558463"/>
                <a:gd name="connsiteY7" fmla="*/ 571500 h 613648"/>
                <a:gd name="connsiteX8" fmla="*/ 329096 w 558463"/>
                <a:gd name="connsiteY8" fmla="*/ 609600 h 613648"/>
                <a:gd name="connsiteX9" fmla="*/ 551346 w 558463"/>
                <a:gd name="connsiteY9" fmla="*/ 533400 h 613648"/>
                <a:gd name="connsiteX10" fmla="*/ 437046 w 558463"/>
                <a:gd name="connsiteY10" fmla="*/ 606425 h 613648"/>
                <a:gd name="connsiteX11" fmla="*/ 217971 w 558463"/>
                <a:gd name="connsiteY11" fmla="*/ 574675 h 613648"/>
                <a:gd name="connsiteX12" fmla="*/ 8421 w 558463"/>
                <a:gd name="connsiteY12" fmla="*/ 285750 h 613648"/>
                <a:gd name="connsiteX13" fmla="*/ 52871 w 558463"/>
                <a:gd name="connsiteY13" fmla="*/ 215900 h 613648"/>
                <a:gd name="connsiteX14" fmla="*/ 160821 w 558463"/>
                <a:gd name="connsiteY14" fmla="*/ 63500 h 613648"/>
                <a:gd name="connsiteX15" fmla="*/ 224321 w 558463"/>
                <a:gd name="connsiteY15" fmla="*/ 0 h 613648"/>
                <a:gd name="connsiteX16" fmla="*/ 557696 w 558463"/>
                <a:gd name="connsiteY16" fmla="*/ 57150 h 6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463" h="613648">
                  <a:moveTo>
                    <a:pt x="557696" y="57150"/>
                  </a:moveTo>
                  <a:cubicBezTo>
                    <a:pt x="571983" y="58208"/>
                    <a:pt x="383071" y="5292"/>
                    <a:pt x="310046" y="6350"/>
                  </a:cubicBezTo>
                  <a:cubicBezTo>
                    <a:pt x="237021" y="7408"/>
                    <a:pt x="150767" y="44979"/>
                    <a:pt x="119546" y="63500"/>
                  </a:cubicBezTo>
                  <a:cubicBezTo>
                    <a:pt x="88325" y="82021"/>
                    <a:pt x="129600" y="96309"/>
                    <a:pt x="122721" y="117475"/>
                  </a:cubicBezTo>
                  <a:cubicBezTo>
                    <a:pt x="115842" y="138641"/>
                    <a:pt x="72979" y="142346"/>
                    <a:pt x="78271" y="190500"/>
                  </a:cubicBezTo>
                  <a:cubicBezTo>
                    <a:pt x="83563" y="238654"/>
                    <a:pt x="153413" y="373063"/>
                    <a:pt x="154471" y="406400"/>
                  </a:cubicBezTo>
                  <a:cubicBezTo>
                    <a:pt x="155529" y="439737"/>
                    <a:pt x="77213" y="363008"/>
                    <a:pt x="84621" y="390525"/>
                  </a:cubicBezTo>
                  <a:cubicBezTo>
                    <a:pt x="92029" y="418042"/>
                    <a:pt x="158175" y="534988"/>
                    <a:pt x="198921" y="571500"/>
                  </a:cubicBezTo>
                  <a:cubicBezTo>
                    <a:pt x="239667" y="608012"/>
                    <a:pt x="270359" y="615950"/>
                    <a:pt x="329096" y="609600"/>
                  </a:cubicBezTo>
                  <a:cubicBezTo>
                    <a:pt x="387833" y="603250"/>
                    <a:pt x="533354" y="533929"/>
                    <a:pt x="551346" y="533400"/>
                  </a:cubicBezTo>
                  <a:cubicBezTo>
                    <a:pt x="569338" y="532871"/>
                    <a:pt x="492608" y="599546"/>
                    <a:pt x="437046" y="606425"/>
                  </a:cubicBezTo>
                  <a:cubicBezTo>
                    <a:pt x="381484" y="613304"/>
                    <a:pt x="289409" y="628121"/>
                    <a:pt x="217971" y="574675"/>
                  </a:cubicBezTo>
                  <a:cubicBezTo>
                    <a:pt x="146533" y="521229"/>
                    <a:pt x="35938" y="345546"/>
                    <a:pt x="8421" y="285750"/>
                  </a:cubicBezTo>
                  <a:cubicBezTo>
                    <a:pt x="-19096" y="225954"/>
                    <a:pt x="27471" y="252942"/>
                    <a:pt x="52871" y="215900"/>
                  </a:cubicBezTo>
                  <a:cubicBezTo>
                    <a:pt x="78271" y="178858"/>
                    <a:pt x="132246" y="99483"/>
                    <a:pt x="160821" y="63500"/>
                  </a:cubicBezTo>
                  <a:cubicBezTo>
                    <a:pt x="189396" y="27517"/>
                    <a:pt x="163467" y="0"/>
                    <a:pt x="224321" y="0"/>
                  </a:cubicBezTo>
                  <a:cubicBezTo>
                    <a:pt x="285175" y="0"/>
                    <a:pt x="543409" y="56092"/>
                    <a:pt x="557696" y="57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17DE3CDB-AC8F-8115-15C0-1590613CB6E1}"/>
                </a:ext>
              </a:extLst>
            </p:cNvPr>
            <p:cNvSpPr/>
            <p:nvPr/>
          </p:nvSpPr>
          <p:spPr>
            <a:xfrm>
              <a:off x="6539088" y="8556182"/>
              <a:ext cx="182387" cy="397504"/>
            </a:xfrm>
            <a:custGeom>
              <a:avLst/>
              <a:gdLst>
                <a:gd name="connsiteX0" fmla="*/ 131587 w 182387"/>
                <a:gd name="connsiteY0" fmla="*/ 443 h 397504"/>
                <a:gd name="connsiteX1" fmla="*/ 33162 w 182387"/>
                <a:gd name="connsiteY1" fmla="*/ 121093 h 397504"/>
                <a:gd name="connsiteX2" fmla="*/ 74437 w 182387"/>
                <a:gd name="connsiteY2" fmla="*/ 289368 h 397504"/>
                <a:gd name="connsiteX3" fmla="*/ 182387 w 182387"/>
                <a:gd name="connsiteY3" fmla="*/ 397318 h 397504"/>
                <a:gd name="connsiteX4" fmla="*/ 74437 w 182387"/>
                <a:gd name="connsiteY4" fmla="*/ 311593 h 397504"/>
                <a:gd name="connsiteX5" fmla="*/ 4587 w 182387"/>
                <a:gd name="connsiteY5" fmla="*/ 175068 h 397504"/>
                <a:gd name="connsiteX6" fmla="*/ 17287 w 182387"/>
                <a:gd name="connsiteY6" fmla="*/ 82993 h 397504"/>
                <a:gd name="connsiteX7" fmla="*/ 131587 w 182387"/>
                <a:gd name="connsiteY7" fmla="*/ 443 h 3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387" h="397504">
                  <a:moveTo>
                    <a:pt x="131587" y="443"/>
                  </a:moveTo>
                  <a:cubicBezTo>
                    <a:pt x="134233" y="6793"/>
                    <a:pt x="42687" y="72939"/>
                    <a:pt x="33162" y="121093"/>
                  </a:cubicBezTo>
                  <a:cubicBezTo>
                    <a:pt x="23637" y="169247"/>
                    <a:pt x="49566" y="243331"/>
                    <a:pt x="74437" y="289368"/>
                  </a:cubicBezTo>
                  <a:cubicBezTo>
                    <a:pt x="99308" y="335405"/>
                    <a:pt x="182387" y="393614"/>
                    <a:pt x="182387" y="397318"/>
                  </a:cubicBezTo>
                  <a:cubicBezTo>
                    <a:pt x="182387" y="401022"/>
                    <a:pt x="104070" y="348635"/>
                    <a:pt x="74437" y="311593"/>
                  </a:cubicBezTo>
                  <a:cubicBezTo>
                    <a:pt x="44804" y="274551"/>
                    <a:pt x="14112" y="213168"/>
                    <a:pt x="4587" y="175068"/>
                  </a:cubicBezTo>
                  <a:cubicBezTo>
                    <a:pt x="-4938" y="136968"/>
                    <a:pt x="883" y="108393"/>
                    <a:pt x="17287" y="82993"/>
                  </a:cubicBezTo>
                  <a:cubicBezTo>
                    <a:pt x="33691" y="57593"/>
                    <a:pt x="128941" y="-5907"/>
                    <a:pt x="131587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45532BEE-C1E8-5C2A-EF13-21A976EAF04F}"/>
                </a:ext>
              </a:extLst>
            </p:cNvPr>
            <p:cNvSpPr/>
            <p:nvPr/>
          </p:nvSpPr>
          <p:spPr>
            <a:xfrm>
              <a:off x="6708789" y="8533839"/>
              <a:ext cx="223480" cy="400699"/>
            </a:xfrm>
            <a:custGeom>
              <a:avLst/>
              <a:gdLst>
                <a:gd name="connsiteX0" fmla="*/ 6336 w 223480"/>
                <a:gd name="connsiteY0" fmla="*/ 6911 h 400699"/>
                <a:gd name="connsiteX1" fmla="*/ 63486 w 223480"/>
                <a:gd name="connsiteY1" fmla="*/ 32311 h 400699"/>
                <a:gd name="connsiteX2" fmla="*/ 171436 w 223480"/>
                <a:gd name="connsiteY2" fmla="*/ 98986 h 400699"/>
                <a:gd name="connsiteX3" fmla="*/ 190486 w 223480"/>
                <a:gd name="connsiteY3" fmla="*/ 254561 h 400699"/>
                <a:gd name="connsiteX4" fmla="*/ 126986 w 223480"/>
                <a:gd name="connsiteY4" fmla="*/ 346636 h 400699"/>
                <a:gd name="connsiteX5" fmla="*/ 15861 w 223480"/>
                <a:gd name="connsiteY5" fmla="*/ 400611 h 400699"/>
                <a:gd name="connsiteX6" fmla="*/ 184136 w 223480"/>
                <a:gd name="connsiteY6" fmla="*/ 352986 h 400699"/>
                <a:gd name="connsiteX7" fmla="*/ 212711 w 223480"/>
                <a:gd name="connsiteY7" fmla="*/ 156136 h 400699"/>
                <a:gd name="connsiteX8" fmla="*/ 6336 w 223480"/>
                <a:gd name="connsiteY8" fmla="*/ 6911 h 40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80" h="400699">
                  <a:moveTo>
                    <a:pt x="6336" y="6911"/>
                  </a:moveTo>
                  <a:cubicBezTo>
                    <a:pt x="-18535" y="-13726"/>
                    <a:pt x="35969" y="16965"/>
                    <a:pt x="63486" y="32311"/>
                  </a:cubicBezTo>
                  <a:cubicBezTo>
                    <a:pt x="91003" y="47657"/>
                    <a:pt x="150269" y="61944"/>
                    <a:pt x="171436" y="98986"/>
                  </a:cubicBezTo>
                  <a:cubicBezTo>
                    <a:pt x="192603" y="136028"/>
                    <a:pt x="197894" y="213286"/>
                    <a:pt x="190486" y="254561"/>
                  </a:cubicBezTo>
                  <a:cubicBezTo>
                    <a:pt x="183078" y="295836"/>
                    <a:pt x="156090" y="322294"/>
                    <a:pt x="126986" y="346636"/>
                  </a:cubicBezTo>
                  <a:cubicBezTo>
                    <a:pt x="97882" y="370978"/>
                    <a:pt x="6336" y="399553"/>
                    <a:pt x="15861" y="400611"/>
                  </a:cubicBezTo>
                  <a:cubicBezTo>
                    <a:pt x="25386" y="401669"/>
                    <a:pt x="151328" y="393732"/>
                    <a:pt x="184136" y="352986"/>
                  </a:cubicBezTo>
                  <a:cubicBezTo>
                    <a:pt x="216944" y="312240"/>
                    <a:pt x="237053" y="212757"/>
                    <a:pt x="212711" y="156136"/>
                  </a:cubicBezTo>
                  <a:cubicBezTo>
                    <a:pt x="188369" y="99515"/>
                    <a:pt x="31207" y="27548"/>
                    <a:pt x="6336" y="6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2D60A546-5668-E893-9F1D-93BC3A9429FE}"/>
                </a:ext>
              </a:extLst>
            </p:cNvPr>
            <p:cNvSpPr/>
            <p:nvPr/>
          </p:nvSpPr>
          <p:spPr>
            <a:xfrm>
              <a:off x="6864350" y="8408575"/>
              <a:ext cx="192137" cy="662996"/>
            </a:xfrm>
            <a:custGeom>
              <a:avLst/>
              <a:gdLst>
                <a:gd name="connsiteX0" fmla="*/ 38100 w 192137"/>
                <a:gd name="connsiteY0" fmla="*/ 141700 h 662996"/>
                <a:gd name="connsiteX1" fmla="*/ 50800 w 192137"/>
                <a:gd name="connsiteY1" fmla="*/ 59150 h 662996"/>
                <a:gd name="connsiteX2" fmla="*/ 44450 w 192137"/>
                <a:gd name="connsiteY2" fmla="*/ 52800 h 662996"/>
                <a:gd name="connsiteX3" fmla="*/ 155575 w 192137"/>
                <a:gd name="connsiteY3" fmla="*/ 59150 h 662996"/>
                <a:gd name="connsiteX4" fmla="*/ 165100 w 192137"/>
                <a:gd name="connsiteY4" fmla="*/ 119475 h 662996"/>
                <a:gd name="connsiteX5" fmla="*/ 152400 w 192137"/>
                <a:gd name="connsiteY5" fmla="*/ 376650 h 662996"/>
                <a:gd name="connsiteX6" fmla="*/ 171450 w 192137"/>
                <a:gd name="connsiteY6" fmla="*/ 624300 h 662996"/>
                <a:gd name="connsiteX7" fmla="*/ 104775 w 192137"/>
                <a:gd name="connsiteY7" fmla="*/ 614775 h 662996"/>
                <a:gd name="connsiteX8" fmla="*/ 25400 w 192137"/>
                <a:gd name="connsiteY8" fmla="*/ 624300 h 662996"/>
                <a:gd name="connsiteX9" fmla="*/ 79375 w 192137"/>
                <a:gd name="connsiteY9" fmla="*/ 497300 h 662996"/>
                <a:gd name="connsiteX10" fmla="*/ 0 w 192137"/>
                <a:gd name="connsiteY10" fmla="*/ 605250 h 662996"/>
                <a:gd name="connsiteX11" fmla="*/ 79375 w 192137"/>
                <a:gd name="connsiteY11" fmla="*/ 656050 h 662996"/>
                <a:gd name="connsiteX12" fmla="*/ 174625 w 192137"/>
                <a:gd name="connsiteY12" fmla="*/ 649700 h 662996"/>
                <a:gd name="connsiteX13" fmla="*/ 165100 w 192137"/>
                <a:gd name="connsiteY13" fmla="*/ 538575 h 662996"/>
                <a:gd name="connsiteX14" fmla="*/ 187325 w 192137"/>
                <a:gd name="connsiteY14" fmla="*/ 36925 h 662996"/>
                <a:gd name="connsiteX15" fmla="*/ 57150 w 192137"/>
                <a:gd name="connsiteY15" fmla="*/ 49625 h 662996"/>
                <a:gd name="connsiteX16" fmla="*/ 38100 w 192137"/>
                <a:gd name="connsiteY16" fmla="*/ 141700 h 6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137" h="662996">
                  <a:moveTo>
                    <a:pt x="38100" y="141700"/>
                  </a:moveTo>
                  <a:cubicBezTo>
                    <a:pt x="37042" y="143288"/>
                    <a:pt x="50800" y="59150"/>
                    <a:pt x="50800" y="59150"/>
                  </a:cubicBezTo>
                  <a:cubicBezTo>
                    <a:pt x="51858" y="44333"/>
                    <a:pt x="26988" y="52800"/>
                    <a:pt x="44450" y="52800"/>
                  </a:cubicBezTo>
                  <a:cubicBezTo>
                    <a:pt x="61912" y="52800"/>
                    <a:pt x="135467" y="48038"/>
                    <a:pt x="155575" y="59150"/>
                  </a:cubicBezTo>
                  <a:cubicBezTo>
                    <a:pt x="175683" y="70262"/>
                    <a:pt x="165629" y="66558"/>
                    <a:pt x="165100" y="119475"/>
                  </a:cubicBezTo>
                  <a:cubicBezTo>
                    <a:pt x="164571" y="172392"/>
                    <a:pt x="151342" y="292513"/>
                    <a:pt x="152400" y="376650"/>
                  </a:cubicBezTo>
                  <a:cubicBezTo>
                    <a:pt x="153458" y="460787"/>
                    <a:pt x="179387" y="584613"/>
                    <a:pt x="171450" y="624300"/>
                  </a:cubicBezTo>
                  <a:cubicBezTo>
                    <a:pt x="163513" y="663987"/>
                    <a:pt x="129117" y="614775"/>
                    <a:pt x="104775" y="614775"/>
                  </a:cubicBezTo>
                  <a:cubicBezTo>
                    <a:pt x="80433" y="614775"/>
                    <a:pt x="29633" y="643879"/>
                    <a:pt x="25400" y="624300"/>
                  </a:cubicBezTo>
                  <a:cubicBezTo>
                    <a:pt x="21167" y="604721"/>
                    <a:pt x="83608" y="500475"/>
                    <a:pt x="79375" y="497300"/>
                  </a:cubicBezTo>
                  <a:cubicBezTo>
                    <a:pt x="75142" y="494125"/>
                    <a:pt x="0" y="578792"/>
                    <a:pt x="0" y="605250"/>
                  </a:cubicBezTo>
                  <a:cubicBezTo>
                    <a:pt x="0" y="631708"/>
                    <a:pt x="50271" y="648642"/>
                    <a:pt x="79375" y="656050"/>
                  </a:cubicBezTo>
                  <a:cubicBezTo>
                    <a:pt x="108479" y="663458"/>
                    <a:pt x="160338" y="669279"/>
                    <a:pt x="174625" y="649700"/>
                  </a:cubicBezTo>
                  <a:cubicBezTo>
                    <a:pt x="188912" y="630121"/>
                    <a:pt x="162983" y="640704"/>
                    <a:pt x="165100" y="538575"/>
                  </a:cubicBezTo>
                  <a:cubicBezTo>
                    <a:pt x="167217" y="436446"/>
                    <a:pt x="205317" y="118417"/>
                    <a:pt x="187325" y="36925"/>
                  </a:cubicBezTo>
                  <a:cubicBezTo>
                    <a:pt x="169333" y="-44567"/>
                    <a:pt x="75671" y="31633"/>
                    <a:pt x="57150" y="49625"/>
                  </a:cubicBezTo>
                  <a:cubicBezTo>
                    <a:pt x="38629" y="67617"/>
                    <a:pt x="39158" y="140112"/>
                    <a:pt x="38100" y="141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03008A31-B78C-6E0C-51F5-4E445847D443}"/>
                </a:ext>
              </a:extLst>
            </p:cNvPr>
            <p:cNvSpPr/>
            <p:nvPr/>
          </p:nvSpPr>
          <p:spPr>
            <a:xfrm>
              <a:off x="7086519" y="8412062"/>
              <a:ext cx="438643" cy="671613"/>
            </a:xfrm>
            <a:custGeom>
              <a:avLst/>
              <a:gdLst>
                <a:gd name="connsiteX0" fmla="*/ 81 w 438643"/>
                <a:gd name="connsiteY0" fmla="*/ 1688 h 671613"/>
                <a:gd name="connsiteX1" fmla="*/ 22306 w 438643"/>
                <a:gd name="connsiteY1" fmla="*/ 169963 h 671613"/>
                <a:gd name="connsiteX2" fmla="*/ 9606 w 438643"/>
                <a:gd name="connsiteY2" fmla="*/ 189013 h 671613"/>
                <a:gd name="connsiteX3" fmla="*/ 114381 w 438643"/>
                <a:gd name="connsiteY3" fmla="*/ 192188 h 671613"/>
                <a:gd name="connsiteX4" fmla="*/ 123906 w 438643"/>
                <a:gd name="connsiteY4" fmla="*/ 363638 h 671613"/>
                <a:gd name="connsiteX5" fmla="*/ 114381 w 438643"/>
                <a:gd name="connsiteY5" fmla="*/ 493813 h 671613"/>
                <a:gd name="connsiteX6" fmla="*/ 133431 w 438643"/>
                <a:gd name="connsiteY6" fmla="*/ 592238 h 671613"/>
                <a:gd name="connsiteX7" fmla="*/ 212806 w 438643"/>
                <a:gd name="connsiteY7" fmla="*/ 655738 h 671613"/>
                <a:gd name="connsiteX8" fmla="*/ 435056 w 438643"/>
                <a:gd name="connsiteY8" fmla="*/ 671613 h 671613"/>
                <a:gd name="connsiteX9" fmla="*/ 339806 w 438643"/>
                <a:gd name="connsiteY9" fmla="*/ 655738 h 671613"/>
                <a:gd name="connsiteX10" fmla="*/ 203281 w 438643"/>
                <a:gd name="connsiteY10" fmla="*/ 623988 h 671613"/>
                <a:gd name="connsiteX11" fmla="*/ 165181 w 438643"/>
                <a:gd name="connsiteY11" fmla="*/ 500163 h 671613"/>
                <a:gd name="connsiteX12" fmla="*/ 162006 w 438643"/>
                <a:gd name="connsiteY12" fmla="*/ 189013 h 671613"/>
                <a:gd name="connsiteX13" fmla="*/ 139781 w 438643"/>
                <a:gd name="connsiteY13" fmla="*/ 293788 h 671613"/>
                <a:gd name="connsiteX14" fmla="*/ 133431 w 438643"/>
                <a:gd name="connsiteY14" fmla="*/ 163613 h 671613"/>
                <a:gd name="connsiteX15" fmla="*/ 57231 w 438643"/>
                <a:gd name="connsiteY15" fmla="*/ 154088 h 671613"/>
                <a:gd name="connsiteX16" fmla="*/ 31831 w 438643"/>
                <a:gd name="connsiteY16" fmla="*/ 87413 h 671613"/>
                <a:gd name="connsiteX17" fmla="*/ 81 w 438643"/>
                <a:gd name="connsiteY17" fmla="*/ 1688 h 6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643" h="671613">
                  <a:moveTo>
                    <a:pt x="81" y="1688"/>
                  </a:moveTo>
                  <a:cubicBezTo>
                    <a:pt x="-1506" y="15446"/>
                    <a:pt x="20719" y="138742"/>
                    <a:pt x="22306" y="169963"/>
                  </a:cubicBezTo>
                  <a:cubicBezTo>
                    <a:pt x="23893" y="201184"/>
                    <a:pt x="-5740" y="185309"/>
                    <a:pt x="9606" y="189013"/>
                  </a:cubicBezTo>
                  <a:cubicBezTo>
                    <a:pt x="24952" y="192717"/>
                    <a:pt x="95331" y="163084"/>
                    <a:pt x="114381" y="192188"/>
                  </a:cubicBezTo>
                  <a:cubicBezTo>
                    <a:pt x="133431" y="221292"/>
                    <a:pt x="123906" y="313367"/>
                    <a:pt x="123906" y="363638"/>
                  </a:cubicBezTo>
                  <a:cubicBezTo>
                    <a:pt x="123906" y="413909"/>
                    <a:pt x="112793" y="455713"/>
                    <a:pt x="114381" y="493813"/>
                  </a:cubicBezTo>
                  <a:cubicBezTo>
                    <a:pt x="115969" y="531913"/>
                    <a:pt x="117027" y="565251"/>
                    <a:pt x="133431" y="592238"/>
                  </a:cubicBezTo>
                  <a:cubicBezTo>
                    <a:pt x="149835" y="619225"/>
                    <a:pt x="162535" y="642509"/>
                    <a:pt x="212806" y="655738"/>
                  </a:cubicBezTo>
                  <a:cubicBezTo>
                    <a:pt x="263077" y="668967"/>
                    <a:pt x="413889" y="671613"/>
                    <a:pt x="435056" y="671613"/>
                  </a:cubicBezTo>
                  <a:cubicBezTo>
                    <a:pt x="456223" y="671613"/>
                    <a:pt x="378435" y="663676"/>
                    <a:pt x="339806" y="655738"/>
                  </a:cubicBezTo>
                  <a:cubicBezTo>
                    <a:pt x="301177" y="647801"/>
                    <a:pt x="232385" y="649917"/>
                    <a:pt x="203281" y="623988"/>
                  </a:cubicBezTo>
                  <a:cubicBezTo>
                    <a:pt x="174177" y="598059"/>
                    <a:pt x="172060" y="572659"/>
                    <a:pt x="165181" y="500163"/>
                  </a:cubicBezTo>
                  <a:cubicBezTo>
                    <a:pt x="158302" y="427667"/>
                    <a:pt x="166239" y="223409"/>
                    <a:pt x="162006" y="189013"/>
                  </a:cubicBezTo>
                  <a:cubicBezTo>
                    <a:pt x="157773" y="154617"/>
                    <a:pt x="144543" y="298021"/>
                    <a:pt x="139781" y="293788"/>
                  </a:cubicBezTo>
                  <a:cubicBezTo>
                    <a:pt x="135019" y="289555"/>
                    <a:pt x="147189" y="186896"/>
                    <a:pt x="133431" y="163613"/>
                  </a:cubicBezTo>
                  <a:cubicBezTo>
                    <a:pt x="119673" y="140330"/>
                    <a:pt x="74164" y="166788"/>
                    <a:pt x="57231" y="154088"/>
                  </a:cubicBezTo>
                  <a:cubicBezTo>
                    <a:pt x="40298" y="141388"/>
                    <a:pt x="39239" y="112813"/>
                    <a:pt x="31831" y="87413"/>
                  </a:cubicBezTo>
                  <a:cubicBezTo>
                    <a:pt x="24423" y="62013"/>
                    <a:pt x="1668" y="-12070"/>
                    <a:pt x="81" y="1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098AEF06-2A52-E9C9-E639-E683D7C4D020}"/>
                </a:ext>
              </a:extLst>
            </p:cNvPr>
            <p:cNvSpPr/>
            <p:nvPr/>
          </p:nvSpPr>
          <p:spPr>
            <a:xfrm>
              <a:off x="7099292" y="8295906"/>
              <a:ext cx="431939" cy="360613"/>
            </a:xfrm>
            <a:custGeom>
              <a:avLst/>
              <a:gdLst>
                <a:gd name="connsiteX0" fmla="*/ 8 w 431939"/>
                <a:gd name="connsiteY0" fmla="*/ 184519 h 360613"/>
                <a:gd name="connsiteX1" fmla="*/ 114308 w 431939"/>
                <a:gd name="connsiteY1" fmla="*/ 190869 h 360613"/>
                <a:gd name="connsiteX2" fmla="*/ 117483 w 431939"/>
                <a:gd name="connsiteY2" fmla="*/ 111494 h 360613"/>
                <a:gd name="connsiteX3" fmla="*/ 123833 w 431939"/>
                <a:gd name="connsiteY3" fmla="*/ 9894 h 360613"/>
                <a:gd name="connsiteX4" fmla="*/ 219083 w 431939"/>
                <a:gd name="connsiteY4" fmla="*/ 22594 h 360613"/>
                <a:gd name="connsiteX5" fmla="*/ 276233 w 431939"/>
                <a:gd name="connsiteY5" fmla="*/ 28944 h 360613"/>
                <a:gd name="connsiteX6" fmla="*/ 263533 w 431939"/>
                <a:gd name="connsiteY6" fmla="*/ 63869 h 360613"/>
                <a:gd name="connsiteX7" fmla="*/ 257183 w 431939"/>
                <a:gd name="connsiteY7" fmla="*/ 155944 h 360613"/>
                <a:gd name="connsiteX8" fmla="*/ 273058 w 431939"/>
                <a:gd name="connsiteY8" fmla="*/ 187694 h 360613"/>
                <a:gd name="connsiteX9" fmla="*/ 374658 w 431939"/>
                <a:gd name="connsiteY9" fmla="*/ 200394 h 360613"/>
                <a:gd name="connsiteX10" fmla="*/ 387358 w 431939"/>
                <a:gd name="connsiteY10" fmla="*/ 209919 h 360613"/>
                <a:gd name="connsiteX11" fmla="*/ 406408 w 431939"/>
                <a:gd name="connsiteY11" fmla="*/ 295644 h 360613"/>
                <a:gd name="connsiteX12" fmla="*/ 409583 w 431939"/>
                <a:gd name="connsiteY12" fmla="*/ 359144 h 360613"/>
                <a:gd name="connsiteX13" fmla="*/ 425458 w 431939"/>
                <a:gd name="connsiteY13" fmla="*/ 232144 h 360613"/>
                <a:gd name="connsiteX14" fmla="*/ 288933 w 431939"/>
                <a:gd name="connsiteY14" fmla="*/ 190869 h 360613"/>
                <a:gd name="connsiteX15" fmla="*/ 257183 w 431939"/>
                <a:gd name="connsiteY15" fmla="*/ 25769 h 360613"/>
                <a:gd name="connsiteX16" fmla="*/ 101608 w 431939"/>
                <a:gd name="connsiteY16" fmla="*/ 3544 h 360613"/>
                <a:gd name="connsiteX17" fmla="*/ 133358 w 431939"/>
                <a:gd name="connsiteY17" fmla="*/ 57519 h 360613"/>
                <a:gd name="connsiteX18" fmla="*/ 149233 w 431939"/>
                <a:gd name="connsiteY18" fmla="*/ 136894 h 360613"/>
                <a:gd name="connsiteX19" fmla="*/ 79383 w 431939"/>
                <a:gd name="connsiteY19" fmla="*/ 155944 h 360613"/>
                <a:gd name="connsiteX20" fmla="*/ 107958 w 431939"/>
                <a:gd name="connsiteY20" fmla="*/ 178169 h 360613"/>
                <a:gd name="connsiteX21" fmla="*/ 8 w 431939"/>
                <a:gd name="connsiteY21" fmla="*/ 184519 h 36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939" h="360613">
                  <a:moveTo>
                    <a:pt x="8" y="184519"/>
                  </a:moveTo>
                  <a:cubicBezTo>
                    <a:pt x="1066" y="186636"/>
                    <a:pt x="94729" y="203040"/>
                    <a:pt x="114308" y="190869"/>
                  </a:cubicBezTo>
                  <a:cubicBezTo>
                    <a:pt x="133887" y="178698"/>
                    <a:pt x="115896" y="141656"/>
                    <a:pt x="117483" y="111494"/>
                  </a:cubicBezTo>
                  <a:cubicBezTo>
                    <a:pt x="119070" y="81332"/>
                    <a:pt x="106900" y="24711"/>
                    <a:pt x="123833" y="9894"/>
                  </a:cubicBezTo>
                  <a:cubicBezTo>
                    <a:pt x="140766" y="-4923"/>
                    <a:pt x="193683" y="19419"/>
                    <a:pt x="219083" y="22594"/>
                  </a:cubicBezTo>
                  <a:cubicBezTo>
                    <a:pt x="244483" y="25769"/>
                    <a:pt x="276233" y="28944"/>
                    <a:pt x="276233" y="28944"/>
                  </a:cubicBezTo>
                  <a:cubicBezTo>
                    <a:pt x="283641" y="35823"/>
                    <a:pt x="266708" y="42702"/>
                    <a:pt x="263533" y="63869"/>
                  </a:cubicBezTo>
                  <a:cubicBezTo>
                    <a:pt x="260358" y="85036"/>
                    <a:pt x="255596" y="135307"/>
                    <a:pt x="257183" y="155944"/>
                  </a:cubicBezTo>
                  <a:cubicBezTo>
                    <a:pt x="258770" y="176581"/>
                    <a:pt x="253479" y="180286"/>
                    <a:pt x="273058" y="187694"/>
                  </a:cubicBezTo>
                  <a:cubicBezTo>
                    <a:pt x="292637" y="195102"/>
                    <a:pt x="355608" y="196690"/>
                    <a:pt x="374658" y="200394"/>
                  </a:cubicBezTo>
                  <a:cubicBezTo>
                    <a:pt x="393708" y="204098"/>
                    <a:pt x="382066" y="194044"/>
                    <a:pt x="387358" y="209919"/>
                  </a:cubicBezTo>
                  <a:cubicBezTo>
                    <a:pt x="392650" y="225794"/>
                    <a:pt x="402704" y="270773"/>
                    <a:pt x="406408" y="295644"/>
                  </a:cubicBezTo>
                  <a:cubicBezTo>
                    <a:pt x="410112" y="320515"/>
                    <a:pt x="406408" y="369727"/>
                    <a:pt x="409583" y="359144"/>
                  </a:cubicBezTo>
                  <a:cubicBezTo>
                    <a:pt x="412758" y="348561"/>
                    <a:pt x="445566" y="260190"/>
                    <a:pt x="425458" y="232144"/>
                  </a:cubicBezTo>
                  <a:cubicBezTo>
                    <a:pt x="405350" y="204098"/>
                    <a:pt x="316979" y="225265"/>
                    <a:pt x="288933" y="190869"/>
                  </a:cubicBezTo>
                  <a:cubicBezTo>
                    <a:pt x="260887" y="156473"/>
                    <a:pt x="288404" y="56990"/>
                    <a:pt x="257183" y="25769"/>
                  </a:cubicBezTo>
                  <a:cubicBezTo>
                    <a:pt x="225962" y="-5452"/>
                    <a:pt x="122245" y="-1748"/>
                    <a:pt x="101608" y="3544"/>
                  </a:cubicBezTo>
                  <a:cubicBezTo>
                    <a:pt x="80971" y="8836"/>
                    <a:pt x="125421" y="35294"/>
                    <a:pt x="133358" y="57519"/>
                  </a:cubicBezTo>
                  <a:cubicBezTo>
                    <a:pt x="141296" y="79744"/>
                    <a:pt x="158229" y="120490"/>
                    <a:pt x="149233" y="136894"/>
                  </a:cubicBezTo>
                  <a:cubicBezTo>
                    <a:pt x="140237" y="153298"/>
                    <a:pt x="86262" y="149065"/>
                    <a:pt x="79383" y="155944"/>
                  </a:cubicBezTo>
                  <a:cubicBezTo>
                    <a:pt x="72504" y="162823"/>
                    <a:pt x="121716" y="172348"/>
                    <a:pt x="107958" y="178169"/>
                  </a:cubicBezTo>
                  <a:cubicBezTo>
                    <a:pt x="94200" y="183990"/>
                    <a:pt x="-1050" y="182402"/>
                    <a:pt x="8" y="184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4BEFB6AC-2428-D0AE-AB5F-D3921B398B10}"/>
                </a:ext>
              </a:extLst>
            </p:cNvPr>
            <p:cNvSpPr/>
            <p:nvPr/>
          </p:nvSpPr>
          <p:spPr>
            <a:xfrm>
              <a:off x="7303413" y="8586199"/>
              <a:ext cx="224513" cy="514658"/>
            </a:xfrm>
            <a:custGeom>
              <a:avLst/>
              <a:gdLst>
                <a:gd name="connsiteX0" fmla="*/ 224512 w 224513"/>
                <a:gd name="connsiteY0" fmla="*/ 30751 h 514658"/>
                <a:gd name="connsiteX1" fmla="*/ 8612 w 224513"/>
                <a:gd name="connsiteY1" fmla="*/ 33926 h 514658"/>
                <a:gd name="connsiteX2" fmla="*/ 43537 w 224513"/>
                <a:gd name="connsiteY2" fmla="*/ 2176 h 514658"/>
                <a:gd name="connsiteX3" fmla="*/ 49887 w 224513"/>
                <a:gd name="connsiteY3" fmla="*/ 103776 h 514658"/>
                <a:gd name="connsiteX4" fmla="*/ 37187 w 224513"/>
                <a:gd name="connsiteY4" fmla="*/ 291101 h 514658"/>
                <a:gd name="connsiteX5" fmla="*/ 126087 w 224513"/>
                <a:gd name="connsiteY5" fmla="*/ 345076 h 514658"/>
                <a:gd name="connsiteX6" fmla="*/ 78462 w 224513"/>
                <a:gd name="connsiteY6" fmla="*/ 345076 h 514658"/>
                <a:gd name="connsiteX7" fmla="*/ 202287 w 224513"/>
                <a:gd name="connsiteY7" fmla="*/ 351426 h 514658"/>
                <a:gd name="connsiteX8" fmla="*/ 183237 w 224513"/>
                <a:gd name="connsiteY8" fmla="*/ 386351 h 514658"/>
                <a:gd name="connsiteX9" fmla="*/ 186412 w 224513"/>
                <a:gd name="connsiteY9" fmla="*/ 513351 h 514658"/>
                <a:gd name="connsiteX10" fmla="*/ 202287 w 224513"/>
                <a:gd name="connsiteY10" fmla="*/ 449851 h 514658"/>
                <a:gd name="connsiteX11" fmla="*/ 202287 w 224513"/>
                <a:gd name="connsiteY11" fmla="*/ 408576 h 514658"/>
                <a:gd name="connsiteX12" fmla="*/ 59412 w 224513"/>
                <a:gd name="connsiteY12" fmla="*/ 376826 h 514658"/>
                <a:gd name="connsiteX13" fmla="*/ 27662 w 224513"/>
                <a:gd name="connsiteY13" fmla="*/ 179976 h 514658"/>
                <a:gd name="connsiteX14" fmla="*/ 40362 w 224513"/>
                <a:gd name="connsiteY14" fmla="*/ 24401 h 514658"/>
                <a:gd name="connsiteX15" fmla="*/ 11787 w 224513"/>
                <a:gd name="connsiteY15" fmla="*/ 18051 h 514658"/>
                <a:gd name="connsiteX16" fmla="*/ 224512 w 224513"/>
                <a:gd name="connsiteY16" fmla="*/ 30751 h 51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513" h="514658">
                  <a:moveTo>
                    <a:pt x="224512" y="30751"/>
                  </a:moveTo>
                  <a:cubicBezTo>
                    <a:pt x="223983" y="33397"/>
                    <a:pt x="38774" y="38689"/>
                    <a:pt x="8612" y="33926"/>
                  </a:cubicBezTo>
                  <a:cubicBezTo>
                    <a:pt x="-21551" y="29163"/>
                    <a:pt x="36658" y="-9466"/>
                    <a:pt x="43537" y="2176"/>
                  </a:cubicBezTo>
                  <a:cubicBezTo>
                    <a:pt x="50416" y="13818"/>
                    <a:pt x="50945" y="55622"/>
                    <a:pt x="49887" y="103776"/>
                  </a:cubicBezTo>
                  <a:cubicBezTo>
                    <a:pt x="48829" y="151930"/>
                    <a:pt x="24487" y="250884"/>
                    <a:pt x="37187" y="291101"/>
                  </a:cubicBezTo>
                  <a:cubicBezTo>
                    <a:pt x="49887" y="331318"/>
                    <a:pt x="119208" y="336080"/>
                    <a:pt x="126087" y="345076"/>
                  </a:cubicBezTo>
                  <a:cubicBezTo>
                    <a:pt x="132966" y="354072"/>
                    <a:pt x="65762" y="344018"/>
                    <a:pt x="78462" y="345076"/>
                  </a:cubicBezTo>
                  <a:cubicBezTo>
                    <a:pt x="91162" y="346134"/>
                    <a:pt x="184825" y="344547"/>
                    <a:pt x="202287" y="351426"/>
                  </a:cubicBezTo>
                  <a:cubicBezTo>
                    <a:pt x="219749" y="358305"/>
                    <a:pt x="185883" y="359364"/>
                    <a:pt x="183237" y="386351"/>
                  </a:cubicBezTo>
                  <a:cubicBezTo>
                    <a:pt x="180591" y="413339"/>
                    <a:pt x="183237" y="502768"/>
                    <a:pt x="186412" y="513351"/>
                  </a:cubicBezTo>
                  <a:cubicBezTo>
                    <a:pt x="189587" y="523934"/>
                    <a:pt x="199641" y="467314"/>
                    <a:pt x="202287" y="449851"/>
                  </a:cubicBezTo>
                  <a:cubicBezTo>
                    <a:pt x="204933" y="432388"/>
                    <a:pt x="226100" y="420747"/>
                    <a:pt x="202287" y="408576"/>
                  </a:cubicBezTo>
                  <a:cubicBezTo>
                    <a:pt x="178474" y="396405"/>
                    <a:pt x="88516" y="414926"/>
                    <a:pt x="59412" y="376826"/>
                  </a:cubicBezTo>
                  <a:cubicBezTo>
                    <a:pt x="30308" y="338726"/>
                    <a:pt x="30837" y="238714"/>
                    <a:pt x="27662" y="179976"/>
                  </a:cubicBezTo>
                  <a:cubicBezTo>
                    <a:pt x="24487" y="121239"/>
                    <a:pt x="43008" y="51389"/>
                    <a:pt x="40362" y="24401"/>
                  </a:cubicBezTo>
                  <a:cubicBezTo>
                    <a:pt x="37716" y="-2587"/>
                    <a:pt x="-11496" y="18051"/>
                    <a:pt x="11787" y="18051"/>
                  </a:cubicBezTo>
                  <a:cubicBezTo>
                    <a:pt x="35070" y="18051"/>
                    <a:pt x="225041" y="28105"/>
                    <a:pt x="224512" y="30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A82EA52D-4511-4342-876E-F8AD309C5F47}"/>
                </a:ext>
              </a:extLst>
            </p:cNvPr>
            <p:cNvSpPr/>
            <p:nvPr/>
          </p:nvSpPr>
          <p:spPr>
            <a:xfrm>
              <a:off x="7565799" y="8482342"/>
              <a:ext cx="559026" cy="351991"/>
            </a:xfrm>
            <a:custGeom>
              <a:avLst/>
              <a:gdLst>
                <a:gd name="connsiteX0" fmla="*/ 339951 w 559026"/>
                <a:gd name="connsiteY0" fmla="*/ 217158 h 351991"/>
                <a:gd name="connsiteX1" fmla="*/ 517751 w 559026"/>
                <a:gd name="connsiteY1" fmla="*/ 210808 h 351991"/>
                <a:gd name="connsiteX2" fmla="*/ 514576 w 559026"/>
                <a:gd name="connsiteY2" fmla="*/ 156833 h 351991"/>
                <a:gd name="connsiteX3" fmla="*/ 428851 w 559026"/>
                <a:gd name="connsiteY3" fmla="*/ 39358 h 351991"/>
                <a:gd name="connsiteX4" fmla="*/ 295501 w 559026"/>
                <a:gd name="connsiteY4" fmla="*/ 1258 h 351991"/>
                <a:gd name="connsiteX5" fmla="*/ 136751 w 559026"/>
                <a:gd name="connsiteY5" fmla="*/ 17133 h 351991"/>
                <a:gd name="connsiteX6" fmla="*/ 19276 w 559026"/>
                <a:gd name="connsiteY6" fmla="*/ 93333 h 351991"/>
                <a:gd name="connsiteX7" fmla="*/ 9751 w 559026"/>
                <a:gd name="connsiteY7" fmla="*/ 131433 h 351991"/>
                <a:gd name="connsiteX8" fmla="*/ 3401 w 559026"/>
                <a:gd name="connsiteY8" fmla="*/ 226683 h 351991"/>
                <a:gd name="connsiteX9" fmla="*/ 66901 w 559026"/>
                <a:gd name="connsiteY9" fmla="*/ 315583 h 351991"/>
                <a:gd name="connsiteX10" fmla="*/ 146276 w 559026"/>
                <a:gd name="connsiteY10" fmla="*/ 350508 h 351991"/>
                <a:gd name="connsiteX11" fmla="*/ 63726 w 559026"/>
                <a:gd name="connsiteY11" fmla="*/ 271133 h 351991"/>
                <a:gd name="connsiteX12" fmla="*/ 12926 w 559026"/>
                <a:gd name="connsiteY12" fmla="*/ 217158 h 351991"/>
                <a:gd name="connsiteX13" fmla="*/ 63726 w 559026"/>
                <a:gd name="connsiteY13" fmla="*/ 55233 h 351991"/>
                <a:gd name="connsiteX14" fmla="*/ 155801 w 559026"/>
                <a:gd name="connsiteY14" fmla="*/ 13958 h 351991"/>
                <a:gd name="connsiteX15" fmla="*/ 276451 w 559026"/>
                <a:gd name="connsiteY15" fmla="*/ 20308 h 351991"/>
                <a:gd name="connsiteX16" fmla="*/ 308201 w 559026"/>
                <a:gd name="connsiteY16" fmla="*/ 4433 h 351991"/>
                <a:gd name="connsiteX17" fmla="*/ 495526 w 559026"/>
                <a:gd name="connsiteY17" fmla="*/ 90158 h 351991"/>
                <a:gd name="connsiteX18" fmla="*/ 559026 w 559026"/>
                <a:gd name="connsiteY18" fmla="*/ 201283 h 351991"/>
                <a:gd name="connsiteX19" fmla="*/ 495526 w 559026"/>
                <a:gd name="connsiteY19" fmla="*/ 239383 h 351991"/>
                <a:gd name="connsiteX20" fmla="*/ 339951 w 559026"/>
                <a:gd name="connsiteY20" fmla="*/ 217158 h 3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9026" h="351991">
                  <a:moveTo>
                    <a:pt x="339951" y="217158"/>
                  </a:moveTo>
                  <a:cubicBezTo>
                    <a:pt x="343655" y="212396"/>
                    <a:pt x="488647" y="220862"/>
                    <a:pt x="517751" y="210808"/>
                  </a:cubicBezTo>
                  <a:cubicBezTo>
                    <a:pt x="546855" y="200754"/>
                    <a:pt x="529393" y="185408"/>
                    <a:pt x="514576" y="156833"/>
                  </a:cubicBezTo>
                  <a:cubicBezTo>
                    <a:pt x="499759" y="128258"/>
                    <a:pt x="465364" y="65287"/>
                    <a:pt x="428851" y="39358"/>
                  </a:cubicBezTo>
                  <a:cubicBezTo>
                    <a:pt x="392338" y="13429"/>
                    <a:pt x="344184" y="4962"/>
                    <a:pt x="295501" y="1258"/>
                  </a:cubicBezTo>
                  <a:cubicBezTo>
                    <a:pt x="246818" y="-2446"/>
                    <a:pt x="182789" y="1787"/>
                    <a:pt x="136751" y="17133"/>
                  </a:cubicBezTo>
                  <a:cubicBezTo>
                    <a:pt x="90713" y="32479"/>
                    <a:pt x="40442" y="74283"/>
                    <a:pt x="19276" y="93333"/>
                  </a:cubicBezTo>
                  <a:cubicBezTo>
                    <a:pt x="-1890" y="112383"/>
                    <a:pt x="12397" y="109208"/>
                    <a:pt x="9751" y="131433"/>
                  </a:cubicBezTo>
                  <a:cubicBezTo>
                    <a:pt x="7105" y="153658"/>
                    <a:pt x="-6124" y="195991"/>
                    <a:pt x="3401" y="226683"/>
                  </a:cubicBezTo>
                  <a:cubicBezTo>
                    <a:pt x="12926" y="257375"/>
                    <a:pt x="43089" y="294946"/>
                    <a:pt x="66901" y="315583"/>
                  </a:cubicBezTo>
                  <a:cubicBezTo>
                    <a:pt x="90713" y="336220"/>
                    <a:pt x="146805" y="357916"/>
                    <a:pt x="146276" y="350508"/>
                  </a:cubicBezTo>
                  <a:cubicBezTo>
                    <a:pt x="145747" y="343100"/>
                    <a:pt x="85951" y="293358"/>
                    <a:pt x="63726" y="271133"/>
                  </a:cubicBezTo>
                  <a:cubicBezTo>
                    <a:pt x="41501" y="248908"/>
                    <a:pt x="12926" y="253141"/>
                    <a:pt x="12926" y="217158"/>
                  </a:cubicBezTo>
                  <a:cubicBezTo>
                    <a:pt x="12926" y="181175"/>
                    <a:pt x="39914" y="89100"/>
                    <a:pt x="63726" y="55233"/>
                  </a:cubicBezTo>
                  <a:cubicBezTo>
                    <a:pt x="87538" y="21366"/>
                    <a:pt x="120347" y="19779"/>
                    <a:pt x="155801" y="13958"/>
                  </a:cubicBezTo>
                  <a:cubicBezTo>
                    <a:pt x="191255" y="8137"/>
                    <a:pt x="251051" y="21895"/>
                    <a:pt x="276451" y="20308"/>
                  </a:cubicBezTo>
                  <a:cubicBezTo>
                    <a:pt x="301851" y="18720"/>
                    <a:pt x="271689" y="-7209"/>
                    <a:pt x="308201" y="4433"/>
                  </a:cubicBezTo>
                  <a:cubicBezTo>
                    <a:pt x="344713" y="16075"/>
                    <a:pt x="453722" y="57350"/>
                    <a:pt x="495526" y="90158"/>
                  </a:cubicBezTo>
                  <a:cubicBezTo>
                    <a:pt x="537330" y="122966"/>
                    <a:pt x="559026" y="176412"/>
                    <a:pt x="559026" y="201283"/>
                  </a:cubicBezTo>
                  <a:cubicBezTo>
                    <a:pt x="559026" y="226154"/>
                    <a:pt x="531509" y="235679"/>
                    <a:pt x="495526" y="239383"/>
                  </a:cubicBezTo>
                  <a:cubicBezTo>
                    <a:pt x="459543" y="243087"/>
                    <a:pt x="336247" y="221920"/>
                    <a:pt x="339951" y="217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6BF0F536-E79B-7655-7DAC-BCCD208F6CE0}"/>
                </a:ext>
              </a:extLst>
            </p:cNvPr>
            <p:cNvSpPr/>
            <p:nvPr/>
          </p:nvSpPr>
          <p:spPr>
            <a:xfrm>
              <a:off x="7673973" y="8565922"/>
              <a:ext cx="282701" cy="146315"/>
            </a:xfrm>
            <a:custGeom>
              <a:avLst/>
              <a:gdLst>
                <a:gd name="connsiteX0" fmla="*/ 2 w 282701"/>
                <a:gd name="connsiteY0" fmla="*/ 63728 h 146315"/>
                <a:gd name="connsiteX1" fmla="*/ 123827 w 282701"/>
                <a:gd name="connsiteY1" fmla="*/ 12928 h 146315"/>
                <a:gd name="connsiteX2" fmla="*/ 228602 w 282701"/>
                <a:gd name="connsiteY2" fmla="*/ 51028 h 146315"/>
                <a:gd name="connsiteX3" fmla="*/ 231777 w 282701"/>
                <a:gd name="connsiteY3" fmla="*/ 22453 h 146315"/>
                <a:gd name="connsiteX4" fmla="*/ 282577 w 282701"/>
                <a:gd name="connsiteY4" fmla="*/ 146278 h 146315"/>
                <a:gd name="connsiteX5" fmla="*/ 244477 w 282701"/>
                <a:gd name="connsiteY5" fmla="*/ 35153 h 146315"/>
                <a:gd name="connsiteX6" fmla="*/ 193677 w 282701"/>
                <a:gd name="connsiteY6" fmla="*/ 228 h 146315"/>
                <a:gd name="connsiteX7" fmla="*/ 120652 w 282701"/>
                <a:gd name="connsiteY7" fmla="*/ 47853 h 146315"/>
                <a:gd name="connsiteX8" fmla="*/ 2 w 282701"/>
                <a:gd name="connsiteY8" fmla="*/ 63728 h 1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701" h="146315">
                  <a:moveTo>
                    <a:pt x="2" y="63728"/>
                  </a:moveTo>
                  <a:cubicBezTo>
                    <a:pt x="531" y="57907"/>
                    <a:pt x="85727" y="15045"/>
                    <a:pt x="123827" y="12928"/>
                  </a:cubicBezTo>
                  <a:cubicBezTo>
                    <a:pt x="161927" y="10811"/>
                    <a:pt x="210610" y="49440"/>
                    <a:pt x="228602" y="51028"/>
                  </a:cubicBezTo>
                  <a:cubicBezTo>
                    <a:pt x="246594" y="52615"/>
                    <a:pt x="222781" y="6578"/>
                    <a:pt x="231777" y="22453"/>
                  </a:cubicBezTo>
                  <a:cubicBezTo>
                    <a:pt x="240773" y="38328"/>
                    <a:pt x="280460" y="144161"/>
                    <a:pt x="282577" y="146278"/>
                  </a:cubicBezTo>
                  <a:cubicBezTo>
                    <a:pt x="284694" y="148395"/>
                    <a:pt x="259294" y="59495"/>
                    <a:pt x="244477" y="35153"/>
                  </a:cubicBezTo>
                  <a:cubicBezTo>
                    <a:pt x="229660" y="10811"/>
                    <a:pt x="214314" y="-1889"/>
                    <a:pt x="193677" y="228"/>
                  </a:cubicBezTo>
                  <a:cubicBezTo>
                    <a:pt x="173040" y="2345"/>
                    <a:pt x="153460" y="36740"/>
                    <a:pt x="120652" y="47853"/>
                  </a:cubicBezTo>
                  <a:cubicBezTo>
                    <a:pt x="87844" y="58965"/>
                    <a:pt x="-527" y="69549"/>
                    <a:pt x="2" y="63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A73BDB0A-15A6-5549-A9A1-46C32B744FBA}"/>
                </a:ext>
              </a:extLst>
            </p:cNvPr>
            <p:cNvSpPr/>
            <p:nvPr/>
          </p:nvSpPr>
          <p:spPr>
            <a:xfrm>
              <a:off x="7694462" y="8613762"/>
              <a:ext cx="400766" cy="333455"/>
            </a:xfrm>
            <a:custGeom>
              <a:avLst/>
              <a:gdLst>
                <a:gd name="connsiteX0" fmla="*/ 1738 w 400766"/>
                <a:gd name="connsiteY0" fmla="*/ 13 h 333455"/>
                <a:gd name="connsiteX1" fmla="*/ 33488 w 400766"/>
                <a:gd name="connsiteY1" fmla="*/ 85738 h 333455"/>
                <a:gd name="connsiteX2" fmla="*/ 220813 w 400766"/>
                <a:gd name="connsiteY2" fmla="*/ 146063 h 333455"/>
                <a:gd name="connsiteX3" fmla="*/ 306538 w 400766"/>
                <a:gd name="connsiteY3" fmla="*/ 190513 h 333455"/>
                <a:gd name="connsiteX4" fmla="*/ 360513 w 400766"/>
                <a:gd name="connsiteY4" fmla="*/ 244488 h 333455"/>
                <a:gd name="connsiteX5" fmla="*/ 379563 w 400766"/>
                <a:gd name="connsiteY5" fmla="*/ 333388 h 333455"/>
                <a:gd name="connsiteX6" fmla="*/ 398613 w 400766"/>
                <a:gd name="connsiteY6" fmla="*/ 257188 h 333455"/>
                <a:gd name="connsiteX7" fmla="*/ 325588 w 400766"/>
                <a:gd name="connsiteY7" fmla="*/ 152413 h 333455"/>
                <a:gd name="connsiteX8" fmla="*/ 96988 w 400766"/>
                <a:gd name="connsiteY8" fmla="*/ 114313 h 333455"/>
                <a:gd name="connsiteX9" fmla="*/ 55713 w 400766"/>
                <a:gd name="connsiteY9" fmla="*/ 92088 h 333455"/>
                <a:gd name="connsiteX10" fmla="*/ 1738 w 400766"/>
                <a:gd name="connsiteY10" fmla="*/ 13 h 33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766" h="333455">
                  <a:moveTo>
                    <a:pt x="1738" y="13"/>
                  </a:moveTo>
                  <a:cubicBezTo>
                    <a:pt x="-1966" y="-1045"/>
                    <a:pt x="-3025" y="61396"/>
                    <a:pt x="33488" y="85738"/>
                  </a:cubicBezTo>
                  <a:cubicBezTo>
                    <a:pt x="70001" y="110080"/>
                    <a:pt x="175305" y="128601"/>
                    <a:pt x="220813" y="146063"/>
                  </a:cubicBezTo>
                  <a:cubicBezTo>
                    <a:pt x="266321" y="163525"/>
                    <a:pt x="283255" y="174109"/>
                    <a:pt x="306538" y="190513"/>
                  </a:cubicBezTo>
                  <a:cubicBezTo>
                    <a:pt x="329821" y="206917"/>
                    <a:pt x="348342" y="220676"/>
                    <a:pt x="360513" y="244488"/>
                  </a:cubicBezTo>
                  <a:cubicBezTo>
                    <a:pt x="372684" y="268301"/>
                    <a:pt x="373213" y="331271"/>
                    <a:pt x="379563" y="333388"/>
                  </a:cubicBezTo>
                  <a:cubicBezTo>
                    <a:pt x="385913" y="335505"/>
                    <a:pt x="407609" y="287351"/>
                    <a:pt x="398613" y="257188"/>
                  </a:cubicBezTo>
                  <a:cubicBezTo>
                    <a:pt x="389617" y="227026"/>
                    <a:pt x="375859" y="176225"/>
                    <a:pt x="325588" y="152413"/>
                  </a:cubicBezTo>
                  <a:cubicBezTo>
                    <a:pt x="275317" y="128601"/>
                    <a:pt x="141967" y="124367"/>
                    <a:pt x="96988" y="114313"/>
                  </a:cubicBezTo>
                  <a:cubicBezTo>
                    <a:pt x="52009" y="104259"/>
                    <a:pt x="66825" y="106904"/>
                    <a:pt x="55713" y="92088"/>
                  </a:cubicBezTo>
                  <a:cubicBezTo>
                    <a:pt x="44601" y="77272"/>
                    <a:pt x="5442" y="1071"/>
                    <a:pt x="173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BEDB8632-8FDC-55B1-8F59-9F348B22EB76}"/>
                </a:ext>
              </a:extLst>
            </p:cNvPr>
            <p:cNvSpPr/>
            <p:nvPr/>
          </p:nvSpPr>
          <p:spPr>
            <a:xfrm>
              <a:off x="7670791" y="8803765"/>
              <a:ext cx="327070" cy="213446"/>
            </a:xfrm>
            <a:custGeom>
              <a:avLst/>
              <a:gdLst>
                <a:gd name="connsiteX0" fmla="*/ 31759 w 327070"/>
                <a:gd name="connsiteY0" fmla="*/ 510 h 213446"/>
                <a:gd name="connsiteX1" fmla="*/ 73034 w 327070"/>
                <a:gd name="connsiteY1" fmla="*/ 35435 h 213446"/>
                <a:gd name="connsiteX2" fmla="*/ 279409 w 327070"/>
                <a:gd name="connsiteY2" fmla="*/ 130685 h 213446"/>
                <a:gd name="connsiteX3" fmla="*/ 244484 w 327070"/>
                <a:gd name="connsiteY3" fmla="*/ 184660 h 213446"/>
                <a:gd name="connsiteX4" fmla="*/ 120659 w 327070"/>
                <a:gd name="connsiteY4" fmla="*/ 187835 h 213446"/>
                <a:gd name="connsiteX5" fmla="*/ 41284 w 327070"/>
                <a:gd name="connsiteY5" fmla="*/ 130685 h 213446"/>
                <a:gd name="connsiteX6" fmla="*/ 9 w 327070"/>
                <a:gd name="connsiteY6" fmla="*/ 76710 h 213446"/>
                <a:gd name="connsiteX7" fmla="*/ 44459 w 327070"/>
                <a:gd name="connsiteY7" fmla="*/ 146560 h 213446"/>
                <a:gd name="connsiteX8" fmla="*/ 165109 w 327070"/>
                <a:gd name="connsiteY8" fmla="*/ 213235 h 213446"/>
                <a:gd name="connsiteX9" fmla="*/ 307984 w 327070"/>
                <a:gd name="connsiteY9" fmla="*/ 165610 h 213446"/>
                <a:gd name="connsiteX10" fmla="*/ 311159 w 327070"/>
                <a:gd name="connsiteY10" fmla="*/ 108460 h 213446"/>
                <a:gd name="connsiteX11" fmla="*/ 174634 w 327070"/>
                <a:gd name="connsiteY11" fmla="*/ 25910 h 213446"/>
                <a:gd name="connsiteX12" fmla="*/ 234959 w 327070"/>
                <a:gd name="connsiteY12" fmla="*/ 57660 h 213446"/>
                <a:gd name="connsiteX13" fmla="*/ 31759 w 327070"/>
                <a:gd name="connsiteY13" fmla="*/ 510 h 21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070" h="213446">
                  <a:moveTo>
                    <a:pt x="31759" y="510"/>
                  </a:moveTo>
                  <a:cubicBezTo>
                    <a:pt x="4772" y="-3194"/>
                    <a:pt x="31759" y="13739"/>
                    <a:pt x="73034" y="35435"/>
                  </a:cubicBezTo>
                  <a:cubicBezTo>
                    <a:pt x="114309" y="57131"/>
                    <a:pt x="250834" y="105814"/>
                    <a:pt x="279409" y="130685"/>
                  </a:cubicBezTo>
                  <a:cubicBezTo>
                    <a:pt x="307984" y="155556"/>
                    <a:pt x="270942" y="175135"/>
                    <a:pt x="244484" y="184660"/>
                  </a:cubicBezTo>
                  <a:cubicBezTo>
                    <a:pt x="218026" y="194185"/>
                    <a:pt x="154526" y="196831"/>
                    <a:pt x="120659" y="187835"/>
                  </a:cubicBezTo>
                  <a:cubicBezTo>
                    <a:pt x="86792" y="178839"/>
                    <a:pt x="61392" y="149206"/>
                    <a:pt x="41284" y="130685"/>
                  </a:cubicBezTo>
                  <a:cubicBezTo>
                    <a:pt x="21176" y="112164"/>
                    <a:pt x="-520" y="74064"/>
                    <a:pt x="9" y="76710"/>
                  </a:cubicBezTo>
                  <a:cubicBezTo>
                    <a:pt x="538" y="79356"/>
                    <a:pt x="16942" y="123806"/>
                    <a:pt x="44459" y="146560"/>
                  </a:cubicBezTo>
                  <a:cubicBezTo>
                    <a:pt x="71976" y="169314"/>
                    <a:pt x="121188" y="210060"/>
                    <a:pt x="165109" y="213235"/>
                  </a:cubicBezTo>
                  <a:cubicBezTo>
                    <a:pt x="209030" y="216410"/>
                    <a:pt x="283642" y="183073"/>
                    <a:pt x="307984" y="165610"/>
                  </a:cubicBezTo>
                  <a:cubicBezTo>
                    <a:pt x="332326" y="148147"/>
                    <a:pt x="333384" y="131743"/>
                    <a:pt x="311159" y="108460"/>
                  </a:cubicBezTo>
                  <a:cubicBezTo>
                    <a:pt x="288934" y="85177"/>
                    <a:pt x="187334" y="34377"/>
                    <a:pt x="174634" y="25910"/>
                  </a:cubicBezTo>
                  <a:cubicBezTo>
                    <a:pt x="161934" y="17443"/>
                    <a:pt x="252951" y="59777"/>
                    <a:pt x="234959" y="57660"/>
                  </a:cubicBezTo>
                  <a:cubicBezTo>
                    <a:pt x="216967" y="55543"/>
                    <a:pt x="58746" y="4214"/>
                    <a:pt x="31759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0222DE5C-77E7-7A46-25E8-4D0B2DDE5198}"/>
                </a:ext>
              </a:extLst>
            </p:cNvPr>
            <p:cNvSpPr/>
            <p:nvPr/>
          </p:nvSpPr>
          <p:spPr>
            <a:xfrm>
              <a:off x="7527641" y="8924677"/>
              <a:ext cx="582428" cy="191366"/>
            </a:xfrm>
            <a:custGeom>
              <a:avLst/>
              <a:gdLst>
                <a:gd name="connsiteX0" fmla="*/ 284 w 582428"/>
                <a:gd name="connsiteY0" fmla="*/ 248 h 191366"/>
                <a:gd name="connsiteX1" fmla="*/ 76484 w 582428"/>
                <a:gd name="connsiteY1" fmla="*/ 101848 h 191366"/>
                <a:gd name="connsiteX2" fmla="*/ 282859 w 582428"/>
                <a:gd name="connsiteY2" fmla="*/ 187573 h 191366"/>
                <a:gd name="connsiteX3" fmla="*/ 371759 w 582428"/>
                <a:gd name="connsiteY3" fmla="*/ 171698 h 191366"/>
                <a:gd name="connsiteX4" fmla="*/ 447959 w 582428"/>
                <a:gd name="connsiteY4" fmla="*/ 130423 h 191366"/>
                <a:gd name="connsiteX5" fmla="*/ 505109 w 582428"/>
                <a:gd name="connsiteY5" fmla="*/ 143123 h 191366"/>
                <a:gd name="connsiteX6" fmla="*/ 581309 w 582428"/>
                <a:gd name="connsiteY6" fmla="*/ 9773 h 191366"/>
                <a:gd name="connsiteX7" fmla="*/ 546384 w 582428"/>
                <a:gd name="connsiteY7" fmla="*/ 73273 h 191366"/>
                <a:gd name="connsiteX8" fmla="*/ 489234 w 582428"/>
                <a:gd name="connsiteY8" fmla="*/ 146298 h 191366"/>
                <a:gd name="connsiteX9" fmla="*/ 257459 w 582428"/>
                <a:gd name="connsiteY9" fmla="*/ 187573 h 191366"/>
                <a:gd name="connsiteX10" fmla="*/ 98709 w 582428"/>
                <a:gd name="connsiteY10" fmla="*/ 76448 h 191366"/>
                <a:gd name="connsiteX11" fmla="*/ 284 w 582428"/>
                <a:gd name="connsiteY11" fmla="*/ 248 h 19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2428" h="191366">
                  <a:moveTo>
                    <a:pt x="284" y="248"/>
                  </a:moveTo>
                  <a:cubicBezTo>
                    <a:pt x="-3420" y="4481"/>
                    <a:pt x="29388" y="70627"/>
                    <a:pt x="76484" y="101848"/>
                  </a:cubicBezTo>
                  <a:cubicBezTo>
                    <a:pt x="123580" y="133069"/>
                    <a:pt x="233647" y="175931"/>
                    <a:pt x="282859" y="187573"/>
                  </a:cubicBezTo>
                  <a:cubicBezTo>
                    <a:pt x="332072" y="199215"/>
                    <a:pt x="344242" y="181223"/>
                    <a:pt x="371759" y="171698"/>
                  </a:cubicBezTo>
                  <a:cubicBezTo>
                    <a:pt x="399276" y="162173"/>
                    <a:pt x="425734" y="135186"/>
                    <a:pt x="447959" y="130423"/>
                  </a:cubicBezTo>
                  <a:cubicBezTo>
                    <a:pt x="470184" y="125661"/>
                    <a:pt x="482884" y="163231"/>
                    <a:pt x="505109" y="143123"/>
                  </a:cubicBezTo>
                  <a:cubicBezTo>
                    <a:pt x="527334" y="123015"/>
                    <a:pt x="574430" y="21415"/>
                    <a:pt x="581309" y="9773"/>
                  </a:cubicBezTo>
                  <a:cubicBezTo>
                    <a:pt x="588188" y="-1869"/>
                    <a:pt x="561730" y="50519"/>
                    <a:pt x="546384" y="73273"/>
                  </a:cubicBezTo>
                  <a:cubicBezTo>
                    <a:pt x="531038" y="96027"/>
                    <a:pt x="537388" y="127248"/>
                    <a:pt x="489234" y="146298"/>
                  </a:cubicBezTo>
                  <a:cubicBezTo>
                    <a:pt x="441080" y="165348"/>
                    <a:pt x="322546" y="199215"/>
                    <a:pt x="257459" y="187573"/>
                  </a:cubicBezTo>
                  <a:cubicBezTo>
                    <a:pt x="192372" y="175931"/>
                    <a:pt x="136280" y="106081"/>
                    <a:pt x="98709" y="76448"/>
                  </a:cubicBezTo>
                  <a:cubicBezTo>
                    <a:pt x="61138" y="46815"/>
                    <a:pt x="3988" y="-3985"/>
                    <a:pt x="284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3B0DD361-7630-E9A0-4365-4F0C0C6B4167}"/>
                </a:ext>
              </a:extLst>
            </p:cNvPr>
            <p:cNvSpPr/>
            <p:nvPr/>
          </p:nvSpPr>
          <p:spPr>
            <a:xfrm>
              <a:off x="7502054" y="8897144"/>
              <a:ext cx="230910" cy="21895"/>
            </a:xfrm>
            <a:custGeom>
              <a:avLst/>
              <a:gdLst>
                <a:gd name="connsiteX0" fmla="*/ 471 w 230910"/>
                <a:gd name="connsiteY0" fmla="*/ 2381 h 21895"/>
                <a:gd name="connsiteX1" fmla="*/ 222721 w 230910"/>
                <a:gd name="connsiteY1" fmla="*/ 2381 h 21895"/>
                <a:gd name="connsiteX2" fmla="*/ 165571 w 230910"/>
                <a:gd name="connsiteY2" fmla="*/ 21431 h 21895"/>
                <a:gd name="connsiteX3" fmla="*/ 471 w 230910"/>
                <a:gd name="connsiteY3" fmla="*/ 2381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10" h="21895">
                  <a:moveTo>
                    <a:pt x="471" y="2381"/>
                  </a:moveTo>
                  <a:cubicBezTo>
                    <a:pt x="9996" y="-794"/>
                    <a:pt x="195204" y="-794"/>
                    <a:pt x="222721" y="2381"/>
                  </a:cubicBezTo>
                  <a:cubicBezTo>
                    <a:pt x="250238" y="5556"/>
                    <a:pt x="202613" y="17727"/>
                    <a:pt x="165571" y="21431"/>
                  </a:cubicBezTo>
                  <a:cubicBezTo>
                    <a:pt x="128529" y="25135"/>
                    <a:pt x="-9054" y="5556"/>
                    <a:pt x="471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A484BF23-6EE8-BF1A-02AB-2CD6891BB5E7}"/>
                </a:ext>
              </a:extLst>
            </p:cNvPr>
            <p:cNvSpPr/>
            <p:nvPr/>
          </p:nvSpPr>
          <p:spPr>
            <a:xfrm>
              <a:off x="7953169" y="8841365"/>
              <a:ext cx="169439" cy="271023"/>
            </a:xfrm>
            <a:custGeom>
              <a:avLst/>
              <a:gdLst>
                <a:gd name="connsiteX0" fmla="*/ 165306 w 169439"/>
                <a:gd name="connsiteY0" fmla="*/ 1010 h 271023"/>
                <a:gd name="connsiteX1" fmla="*/ 101806 w 169439"/>
                <a:gd name="connsiteY1" fmla="*/ 140710 h 271023"/>
                <a:gd name="connsiteX2" fmla="*/ 206 w 169439"/>
                <a:gd name="connsiteY2" fmla="*/ 270885 h 271023"/>
                <a:gd name="connsiteX3" fmla="*/ 130381 w 169439"/>
                <a:gd name="connsiteY3" fmla="*/ 166110 h 271023"/>
                <a:gd name="connsiteX4" fmla="*/ 127206 w 169439"/>
                <a:gd name="connsiteY4" fmla="*/ 181985 h 271023"/>
                <a:gd name="connsiteX5" fmla="*/ 114506 w 169439"/>
                <a:gd name="connsiteY5" fmla="*/ 147060 h 271023"/>
                <a:gd name="connsiteX6" fmla="*/ 158956 w 169439"/>
                <a:gd name="connsiteY6" fmla="*/ 80385 h 271023"/>
                <a:gd name="connsiteX7" fmla="*/ 165306 w 169439"/>
                <a:gd name="connsiteY7" fmla="*/ 1010 h 27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39" h="271023">
                  <a:moveTo>
                    <a:pt x="165306" y="1010"/>
                  </a:moveTo>
                  <a:cubicBezTo>
                    <a:pt x="155781" y="11064"/>
                    <a:pt x="129323" y="95731"/>
                    <a:pt x="101806" y="140710"/>
                  </a:cubicBezTo>
                  <a:cubicBezTo>
                    <a:pt x="74289" y="185689"/>
                    <a:pt x="-4556" y="266652"/>
                    <a:pt x="206" y="270885"/>
                  </a:cubicBezTo>
                  <a:cubicBezTo>
                    <a:pt x="4968" y="275118"/>
                    <a:pt x="109214" y="180927"/>
                    <a:pt x="130381" y="166110"/>
                  </a:cubicBezTo>
                  <a:cubicBezTo>
                    <a:pt x="151548" y="151293"/>
                    <a:pt x="129852" y="185160"/>
                    <a:pt x="127206" y="181985"/>
                  </a:cubicBezTo>
                  <a:cubicBezTo>
                    <a:pt x="124560" y="178810"/>
                    <a:pt x="109214" y="163993"/>
                    <a:pt x="114506" y="147060"/>
                  </a:cubicBezTo>
                  <a:cubicBezTo>
                    <a:pt x="119798" y="130127"/>
                    <a:pt x="152077" y="102081"/>
                    <a:pt x="158956" y="80385"/>
                  </a:cubicBezTo>
                  <a:cubicBezTo>
                    <a:pt x="165835" y="58689"/>
                    <a:pt x="174831" y="-9044"/>
                    <a:pt x="165306" y="1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30" name="なつき">
            <a:extLst>
              <a:ext uri="{FF2B5EF4-FFF2-40B4-BE49-F238E27FC236}">
                <a16:creationId xmlns:a16="http://schemas.microsoft.com/office/drawing/2014/main" id="{9F19144F-7062-0625-EAB6-36D51B05AE2A}"/>
              </a:ext>
            </a:extLst>
          </p:cNvPr>
          <p:cNvGrpSpPr/>
          <p:nvPr/>
        </p:nvGrpSpPr>
        <p:grpSpPr>
          <a:xfrm>
            <a:off x="-16579" y="2103372"/>
            <a:ext cx="5179527" cy="7488312"/>
            <a:chOff x="-16579" y="2103372"/>
            <a:chExt cx="5179527" cy="7488312"/>
          </a:xfrm>
        </p:grpSpPr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42173610-8061-E3CE-AF1F-20406C20BC64}"/>
                </a:ext>
              </a:extLst>
            </p:cNvPr>
            <p:cNvSpPr/>
            <p:nvPr/>
          </p:nvSpPr>
          <p:spPr>
            <a:xfrm>
              <a:off x="-16579" y="9403732"/>
              <a:ext cx="530105" cy="34488"/>
            </a:xfrm>
            <a:custGeom>
              <a:avLst/>
              <a:gdLst>
                <a:gd name="connsiteX0" fmla="*/ 3879 w 530105"/>
                <a:gd name="connsiteY0" fmla="*/ 32368 h 34488"/>
                <a:gd name="connsiteX1" fmla="*/ 515054 w 530105"/>
                <a:gd name="connsiteY1" fmla="*/ 29193 h 34488"/>
                <a:gd name="connsiteX2" fmla="*/ 384879 w 530105"/>
                <a:gd name="connsiteY2" fmla="*/ 3793 h 34488"/>
                <a:gd name="connsiteX3" fmla="*/ 286454 w 530105"/>
                <a:gd name="connsiteY3" fmla="*/ 3793 h 34488"/>
                <a:gd name="connsiteX4" fmla="*/ 3879 w 530105"/>
                <a:gd name="connsiteY4" fmla="*/ 32368 h 3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105" h="34488">
                  <a:moveTo>
                    <a:pt x="3879" y="32368"/>
                  </a:moveTo>
                  <a:cubicBezTo>
                    <a:pt x="41979" y="36601"/>
                    <a:pt x="451554" y="33955"/>
                    <a:pt x="515054" y="29193"/>
                  </a:cubicBezTo>
                  <a:cubicBezTo>
                    <a:pt x="578554" y="24431"/>
                    <a:pt x="422979" y="8026"/>
                    <a:pt x="384879" y="3793"/>
                  </a:cubicBezTo>
                  <a:cubicBezTo>
                    <a:pt x="346779" y="-440"/>
                    <a:pt x="353658" y="-2028"/>
                    <a:pt x="286454" y="3793"/>
                  </a:cubicBezTo>
                  <a:cubicBezTo>
                    <a:pt x="219250" y="9614"/>
                    <a:pt x="-34221" y="28135"/>
                    <a:pt x="3879" y="32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A294250D-88FC-B635-DD63-7A1F07A6D116}"/>
                </a:ext>
              </a:extLst>
            </p:cNvPr>
            <p:cNvSpPr/>
            <p:nvPr/>
          </p:nvSpPr>
          <p:spPr>
            <a:xfrm>
              <a:off x="2200140" y="3806754"/>
              <a:ext cx="538839" cy="177943"/>
            </a:xfrm>
            <a:custGeom>
              <a:avLst/>
              <a:gdLst>
                <a:gd name="connsiteX0" fmla="*/ 135 w 538839"/>
                <a:gd name="connsiteY0" fmla="*/ 177871 h 177943"/>
                <a:gd name="connsiteX1" fmla="*/ 76335 w 538839"/>
                <a:gd name="connsiteY1" fmla="*/ 108021 h 177943"/>
                <a:gd name="connsiteX2" fmla="*/ 38235 w 538839"/>
                <a:gd name="connsiteY2" fmla="*/ 123896 h 177943"/>
                <a:gd name="connsiteX3" fmla="*/ 54110 w 538839"/>
                <a:gd name="connsiteY3" fmla="*/ 69921 h 177943"/>
                <a:gd name="connsiteX4" fmla="*/ 89035 w 538839"/>
                <a:gd name="connsiteY4" fmla="*/ 69921 h 177943"/>
                <a:gd name="connsiteX5" fmla="*/ 123960 w 538839"/>
                <a:gd name="connsiteY5" fmla="*/ 38171 h 177943"/>
                <a:gd name="connsiteX6" fmla="*/ 69985 w 538839"/>
                <a:gd name="connsiteY6" fmla="*/ 71 h 177943"/>
                <a:gd name="connsiteX7" fmla="*/ 136660 w 538839"/>
                <a:gd name="connsiteY7" fmla="*/ 28646 h 177943"/>
                <a:gd name="connsiteX8" fmla="*/ 219210 w 538839"/>
                <a:gd name="connsiteY8" fmla="*/ 28646 h 177943"/>
                <a:gd name="connsiteX9" fmla="*/ 295410 w 538839"/>
                <a:gd name="connsiteY9" fmla="*/ 47696 h 177943"/>
                <a:gd name="connsiteX10" fmla="*/ 273185 w 538839"/>
                <a:gd name="connsiteY10" fmla="*/ 22296 h 177943"/>
                <a:gd name="connsiteX11" fmla="*/ 368435 w 538839"/>
                <a:gd name="connsiteY11" fmla="*/ 73096 h 177943"/>
                <a:gd name="connsiteX12" fmla="*/ 400185 w 538839"/>
                <a:gd name="connsiteY12" fmla="*/ 85796 h 177943"/>
                <a:gd name="connsiteX13" fmla="*/ 362085 w 538839"/>
                <a:gd name="connsiteY13" fmla="*/ 63571 h 177943"/>
                <a:gd name="connsiteX14" fmla="*/ 393835 w 538839"/>
                <a:gd name="connsiteY14" fmla="*/ 104846 h 177943"/>
                <a:gd name="connsiteX15" fmla="*/ 495435 w 538839"/>
                <a:gd name="connsiteY15" fmla="*/ 108021 h 177943"/>
                <a:gd name="connsiteX16" fmla="*/ 536710 w 538839"/>
                <a:gd name="connsiteY16" fmla="*/ 104846 h 177943"/>
                <a:gd name="connsiteX17" fmla="*/ 435110 w 538839"/>
                <a:gd name="connsiteY17" fmla="*/ 104846 h 177943"/>
                <a:gd name="connsiteX18" fmla="*/ 276360 w 538839"/>
                <a:gd name="connsiteY18" fmla="*/ 123896 h 177943"/>
                <a:gd name="connsiteX19" fmla="*/ 289060 w 538839"/>
                <a:gd name="connsiteY19" fmla="*/ 88971 h 177943"/>
                <a:gd name="connsiteX20" fmla="*/ 216035 w 538839"/>
                <a:gd name="connsiteY20" fmla="*/ 22296 h 177943"/>
                <a:gd name="connsiteX21" fmla="*/ 95385 w 538839"/>
                <a:gd name="connsiteY21" fmla="*/ 34996 h 177943"/>
                <a:gd name="connsiteX22" fmla="*/ 50935 w 538839"/>
                <a:gd name="connsiteY22" fmla="*/ 69921 h 177943"/>
                <a:gd name="connsiteX23" fmla="*/ 82685 w 538839"/>
                <a:gd name="connsiteY23" fmla="*/ 69921 h 177943"/>
                <a:gd name="connsiteX24" fmla="*/ 98560 w 538839"/>
                <a:gd name="connsiteY24" fmla="*/ 120721 h 177943"/>
                <a:gd name="connsiteX25" fmla="*/ 135 w 538839"/>
                <a:gd name="connsiteY25" fmla="*/ 177871 h 1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839" h="177943">
                  <a:moveTo>
                    <a:pt x="135" y="177871"/>
                  </a:moveTo>
                  <a:cubicBezTo>
                    <a:pt x="-3569" y="175754"/>
                    <a:pt x="69985" y="117017"/>
                    <a:pt x="76335" y="108021"/>
                  </a:cubicBezTo>
                  <a:cubicBezTo>
                    <a:pt x="82685" y="99025"/>
                    <a:pt x="41939" y="130246"/>
                    <a:pt x="38235" y="123896"/>
                  </a:cubicBezTo>
                  <a:cubicBezTo>
                    <a:pt x="34531" y="117546"/>
                    <a:pt x="45643" y="78917"/>
                    <a:pt x="54110" y="69921"/>
                  </a:cubicBezTo>
                  <a:cubicBezTo>
                    <a:pt x="62577" y="60925"/>
                    <a:pt x="77393" y="75213"/>
                    <a:pt x="89035" y="69921"/>
                  </a:cubicBezTo>
                  <a:cubicBezTo>
                    <a:pt x="100677" y="64629"/>
                    <a:pt x="127135" y="49813"/>
                    <a:pt x="123960" y="38171"/>
                  </a:cubicBezTo>
                  <a:cubicBezTo>
                    <a:pt x="120785" y="26529"/>
                    <a:pt x="67868" y="1659"/>
                    <a:pt x="69985" y="71"/>
                  </a:cubicBezTo>
                  <a:cubicBezTo>
                    <a:pt x="72102" y="-1517"/>
                    <a:pt x="111789" y="23884"/>
                    <a:pt x="136660" y="28646"/>
                  </a:cubicBezTo>
                  <a:cubicBezTo>
                    <a:pt x="161531" y="33408"/>
                    <a:pt x="192752" y="25471"/>
                    <a:pt x="219210" y="28646"/>
                  </a:cubicBezTo>
                  <a:cubicBezTo>
                    <a:pt x="245668" y="31821"/>
                    <a:pt x="286414" y="48754"/>
                    <a:pt x="295410" y="47696"/>
                  </a:cubicBezTo>
                  <a:cubicBezTo>
                    <a:pt x="304406" y="46638"/>
                    <a:pt x="261014" y="18063"/>
                    <a:pt x="273185" y="22296"/>
                  </a:cubicBezTo>
                  <a:cubicBezTo>
                    <a:pt x="285356" y="26529"/>
                    <a:pt x="347268" y="62513"/>
                    <a:pt x="368435" y="73096"/>
                  </a:cubicBezTo>
                  <a:cubicBezTo>
                    <a:pt x="389602" y="83679"/>
                    <a:pt x="401243" y="87384"/>
                    <a:pt x="400185" y="85796"/>
                  </a:cubicBezTo>
                  <a:cubicBezTo>
                    <a:pt x="399127" y="84208"/>
                    <a:pt x="363143" y="60396"/>
                    <a:pt x="362085" y="63571"/>
                  </a:cubicBezTo>
                  <a:cubicBezTo>
                    <a:pt x="361027" y="66746"/>
                    <a:pt x="371610" y="97438"/>
                    <a:pt x="393835" y="104846"/>
                  </a:cubicBezTo>
                  <a:cubicBezTo>
                    <a:pt x="416060" y="112254"/>
                    <a:pt x="471623" y="108021"/>
                    <a:pt x="495435" y="108021"/>
                  </a:cubicBezTo>
                  <a:cubicBezTo>
                    <a:pt x="519247" y="108021"/>
                    <a:pt x="546764" y="105375"/>
                    <a:pt x="536710" y="104846"/>
                  </a:cubicBezTo>
                  <a:cubicBezTo>
                    <a:pt x="526656" y="104317"/>
                    <a:pt x="478502" y="101671"/>
                    <a:pt x="435110" y="104846"/>
                  </a:cubicBezTo>
                  <a:cubicBezTo>
                    <a:pt x="391718" y="108021"/>
                    <a:pt x="300702" y="126542"/>
                    <a:pt x="276360" y="123896"/>
                  </a:cubicBezTo>
                  <a:cubicBezTo>
                    <a:pt x="252018" y="121250"/>
                    <a:pt x="299114" y="105904"/>
                    <a:pt x="289060" y="88971"/>
                  </a:cubicBezTo>
                  <a:cubicBezTo>
                    <a:pt x="279006" y="72038"/>
                    <a:pt x="248314" y="31292"/>
                    <a:pt x="216035" y="22296"/>
                  </a:cubicBezTo>
                  <a:cubicBezTo>
                    <a:pt x="183756" y="13300"/>
                    <a:pt x="122901" y="27059"/>
                    <a:pt x="95385" y="34996"/>
                  </a:cubicBezTo>
                  <a:cubicBezTo>
                    <a:pt x="67869" y="42933"/>
                    <a:pt x="53052" y="64100"/>
                    <a:pt x="50935" y="69921"/>
                  </a:cubicBezTo>
                  <a:cubicBezTo>
                    <a:pt x="48818" y="75742"/>
                    <a:pt x="74748" y="61454"/>
                    <a:pt x="82685" y="69921"/>
                  </a:cubicBezTo>
                  <a:cubicBezTo>
                    <a:pt x="90623" y="78388"/>
                    <a:pt x="111260" y="106433"/>
                    <a:pt x="98560" y="120721"/>
                  </a:cubicBezTo>
                  <a:cubicBezTo>
                    <a:pt x="85860" y="135008"/>
                    <a:pt x="3839" y="179988"/>
                    <a:pt x="135" y="177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DAF267D-213B-9A70-2862-DF9EF400D1B9}"/>
                </a:ext>
              </a:extLst>
            </p:cNvPr>
            <p:cNvSpPr/>
            <p:nvPr/>
          </p:nvSpPr>
          <p:spPr>
            <a:xfrm>
              <a:off x="2206006" y="3809646"/>
              <a:ext cx="194306" cy="127365"/>
            </a:xfrm>
            <a:custGeom>
              <a:avLst/>
              <a:gdLst>
                <a:gd name="connsiteX0" fmla="*/ 619 w 194306"/>
                <a:gd name="connsiteY0" fmla="*/ 127354 h 127365"/>
                <a:gd name="connsiteX1" fmla="*/ 70469 w 194306"/>
                <a:gd name="connsiteY1" fmla="*/ 38454 h 127365"/>
                <a:gd name="connsiteX2" fmla="*/ 172069 w 194306"/>
                <a:gd name="connsiteY2" fmla="*/ 13054 h 127365"/>
                <a:gd name="connsiteX3" fmla="*/ 127619 w 194306"/>
                <a:gd name="connsiteY3" fmla="*/ 13054 h 127365"/>
                <a:gd name="connsiteX4" fmla="*/ 194294 w 194306"/>
                <a:gd name="connsiteY4" fmla="*/ 354 h 127365"/>
                <a:gd name="connsiteX5" fmla="*/ 121269 w 194306"/>
                <a:gd name="connsiteY5" fmla="*/ 3529 h 127365"/>
                <a:gd name="connsiteX6" fmla="*/ 57769 w 194306"/>
                <a:gd name="connsiteY6" fmla="*/ 3529 h 127365"/>
                <a:gd name="connsiteX7" fmla="*/ 70469 w 194306"/>
                <a:gd name="connsiteY7" fmla="*/ 19404 h 127365"/>
                <a:gd name="connsiteX8" fmla="*/ 22844 w 194306"/>
                <a:gd name="connsiteY8" fmla="*/ 54329 h 127365"/>
                <a:gd name="connsiteX9" fmla="*/ 35544 w 194306"/>
                <a:gd name="connsiteY9" fmla="*/ 44804 h 127365"/>
                <a:gd name="connsiteX10" fmla="*/ 619 w 194306"/>
                <a:gd name="connsiteY10" fmla="*/ 127354 h 12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06" h="127365">
                  <a:moveTo>
                    <a:pt x="619" y="127354"/>
                  </a:moveTo>
                  <a:cubicBezTo>
                    <a:pt x="6440" y="126296"/>
                    <a:pt x="41894" y="57504"/>
                    <a:pt x="70469" y="38454"/>
                  </a:cubicBezTo>
                  <a:cubicBezTo>
                    <a:pt x="99044" y="19404"/>
                    <a:pt x="162544" y="17287"/>
                    <a:pt x="172069" y="13054"/>
                  </a:cubicBezTo>
                  <a:cubicBezTo>
                    <a:pt x="181594" y="8821"/>
                    <a:pt x="123915" y="15171"/>
                    <a:pt x="127619" y="13054"/>
                  </a:cubicBezTo>
                  <a:cubicBezTo>
                    <a:pt x="131323" y="10937"/>
                    <a:pt x="195352" y="1942"/>
                    <a:pt x="194294" y="354"/>
                  </a:cubicBezTo>
                  <a:cubicBezTo>
                    <a:pt x="193236" y="-1234"/>
                    <a:pt x="144023" y="3000"/>
                    <a:pt x="121269" y="3529"/>
                  </a:cubicBezTo>
                  <a:cubicBezTo>
                    <a:pt x="98515" y="4058"/>
                    <a:pt x="57769" y="3529"/>
                    <a:pt x="57769" y="3529"/>
                  </a:cubicBezTo>
                  <a:cubicBezTo>
                    <a:pt x="49302" y="6175"/>
                    <a:pt x="76290" y="10937"/>
                    <a:pt x="70469" y="19404"/>
                  </a:cubicBezTo>
                  <a:cubicBezTo>
                    <a:pt x="64648" y="27871"/>
                    <a:pt x="22844" y="54329"/>
                    <a:pt x="22844" y="54329"/>
                  </a:cubicBezTo>
                  <a:cubicBezTo>
                    <a:pt x="17023" y="58562"/>
                    <a:pt x="39248" y="35808"/>
                    <a:pt x="35544" y="44804"/>
                  </a:cubicBezTo>
                  <a:cubicBezTo>
                    <a:pt x="31840" y="53800"/>
                    <a:pt x="-5202" y="128412"/>
                    <a:pt x="619" y="127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1A4E5DF4-9A82-488F-F621-DB22BA47E6FB}"/>
                </a:ext>
              </a:extLst>
            </p:cNvPr>
            <p:cNvSpPr/>
            <p:nvPr/>
          </p:nvSpPr>
          <p:spPr>
            <a:xfrm>
              <a:off x="2324095" y="3797757"/>
              <a:ext cx="378761" cy="129718"/>
            </a:xfrm>
            <a:custGeom>
              <a:avLst/>
              <a:gdLst>
                <a:gd name="connsiteX0" fmla="*/ 5 w 378761"/>
                <a:gd name="connsiteY0" fmla="*/ 21768 h 129718"/>
                <a:gd name="connsiteX1" fmla="*/ 69855 w 378761"/>
                <a:gd name="connsiteY1" fmla="*/ 24943 h 129718"/>
                <a:gd name="connsiteX2" fmla="*/ 187330 w 378761"/>
                <a:gd name="connsiteY2" fmla="*/ 66218 h 129718"/>
                <a:gd name="connsiteX3" fmla="*/ 190505 w 378761"/>
                <a:gd name="connsiteY3" fmla="*/ 82093 h 129718"/>
                <a:gd name="connsiteX4" fmla="*/ 244480 w 378761"/>
                <a:gd name="connsiteY4" fmla="*/ 110668 h 129718"/>
                <a:gd name="connsiteX5" fmla="*/ 225430 w 378761"/>
                <a:gd name="connsiteY5" fmla="*/ 120193 h 129718"/>
                <a:gd name="connsiteX6" fmla="*/ 273055 w 378761"/>
                <a:gd name="connsiteY6" fmla="*/ 126543 h 129718"/>
                <a:gd name="connsiteX7" fmla="*/ 228605 w 378761"/>
                <a:gd name="connsiteY7" fmla="*/ 129718 h 129718"/>
                <a:gd name="connsiteX8" fmla="*/ 377830 w 378761"/>
                <a:gd name="connsiteY8" fmla="*/ 120193 h 129718"/>
                <a:gd name="connsiteX9" fmla="*/ 288930 w 378761"/>
                <a:gd name="connsiteY9" fmla="*/ 113843 h 129718"/>
                <a:gd name="connsiteX10" fmla="*/ 228605 w 378761"/>
                <a:gd name="connsiteY10" fmla="*/ 75743 h 129718"/>
                <a:gd name="connsiteX11" fmla="*/ 317505 w 378761"/>
                <a:gd name="connsiteY11" fmla="*/ 97968 h 129718"/>
                <a:gd name="connsiteX12" fmla="*/ 231780 w 378761"/>
                <a:gd name="connsiteY12" fmla="*/ 69393 h 129718"/>
                <a:gd name="connsiteX13" fmla="*/ 85730 w 378761"/>
                <a:gd name="connsiteY13" fmla="*/ 2718 h 129718"/>
                <a:gd name="connsiteX14" fmla="*/ 123830 w 378761"/>
                <a:gd name="connsiteY14" fmla="*/ 12243 h 129718"/>
                <a:gd name="connsiteX15" fmla="*/ 73030 w 378761"/>
                <a:gd name="connsiteY15" fmla="*/ 5893 h 129718"/>
                <a:gd name="connsiteX16" fmla="*/ 5 w 378761"/>
                <a:gd name="connsiteY16" fmla="*/ 21768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761" h="129718">
                  <a:moveTo>
                    <a:pt x="5" y="21768"/>
                  </a:moveTo>
                  <a:cubicBezTo>
                    <a:pt x="-524" y="24943"/>
                    <a:pt x="38634" y="17535"/>
                    <a:pt x="69855" y="24943"/>
                  </a:cubicBezTo>
                  <a:cubicBezTo>
                    <a:pt x="101076" y="32351"/>
                    <a:pt x="167222" y="56693"/>
                    <a:pt x="187330" y="66218"/>
                  </a:cubicBezTo>
                  <a:cubicBezTo>
                    <a:pt x="207438" y="75743"/>
                    <a:pt x="180980" y="74685"/>
                    <a:pt x="190505" y="82093"/>
                  </a:cubicBezTo>
                  <a:cubicBezTo>
                    <a:pt x="200030" y="89501"/>
                    <a:pt x="244480" y="110668"/>
                    <a:pt x="244480" y="110668"/>
                  </a:cubicBezTo>
                  <a:cubicBezTo>
                    <a:pt x="250301" y="117018"/>
                    <a:pt x="220668" y="117547"/>
                    <a:pt x="225430" y="120193"/>
                  </a:cubicBezTo>
                  <a:cubicBezTo>
                    <a:pt x="230192" y="122839"/>
                    <a:pt x="272526" y="124956"/>
                    <a:pt x="273055" y="126543"/>
                  </a:cubicBezTo>
                  <a:cubicBezTo>
                    <a:pt x="273584" y="128130"/>
                    <a:pt x="228605" y="129718"/>
                    <a:pt x="228605" y="129718"/>
                  </a:cubicBezTo>
                  <a:cubicBezTo>
                    <a:pt x="246067" y="128660"/>
                    <a:pt x="367776" y="122839"/>
                    <a:pt x="377830" y="120193"/>
                  </a:cubicBezTo>
                  <a:cubicBezTo>
                    <a:pt x="387884" y="117547"/>
                    <a:pt x="313801" y="121251"/>
                    <a:pt x="288930" y="113843"/>
                  </a:cubicBezTo>
                  <a:cubicBezTo>
                    <a:pt x="264059" y="106435"/>
                    <a:pt x="223843" y="78389"/>
                    <a:pt x="228605" y="75743"/>
                  </a:cubicBezTo>
                  <a:cubicBezTo>
                    <a:pt x="233367" y="73097"/>
                    <a:pt x="316976" y="99026"/>
                    <a:pt x="317505" y="97968"/>
                  </a:cubicBezTo>
                  <a:cubicBezTo>
                    <a:pt x="318034" y="96910"/>
                    <a:pt x="270409" y="85268"/>
                    <a:pt x="231780" y="69393"/>
                  </a:cubicBezTo>
                  <a:cubicBezTo>
                    <a:pt x="193151" y="53518"/>
                    <a:pt x="103722" y="12243"/>
                    <a:pt x="85730" y="2718"/>
                  </a:cubicBezTo>
                  <a:cubicBezTo>
                    <a:pt x="67738" y="-6807"/>
                    <a:pt x="125947" y="11714"/>
                    <a:pt x="123830" y="12243"/>
                  </a:cubicBezTo>
                  <a:cubicBezTo>
                    <a:pt x="121713" y="12772"/>
                    <a:pt x="92609" y="6951"/>
                    <a:pt x="73030" y="5893"/>
                  </a:cubicBezTo>
                  <a:cubicBezTo>
                    <a:pt x="53451" y="4835"/>
                    <a:pt x="534" y="18593"/>
                    <a:pt x="5" y="217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672FF3B-1D75-A5EE-5E22-C150970C4ECC}"/>
                </a:ext>
              </a:extLst>
            </p:cNvPr>
            <p:cNvSpPr/>
            <p:nvPr/>
          </p:nvSpPr>
          <p:spPr>
            <a:xfrm>
              <a:off x="2225657" y="3924300"/>
              <a:ext cx="340290" cy="31812"/>
            </a:xfrm>
            <a:custGeom>
              <a:avLst/>
              <a:gdLst>
                <a:gd name="connsiteX0" fmla="*/ 18 w 340290"/>
                <a:gd name="connsiteY0" fmla="*/ 9525 h 31812"/>
                <a:gd name="connsiteX1" fmla="*/ 120668 w 340290"/>
                <a:gd name="connsiteY1" fmla="*/ 25400 h 31812"/>
                <a:gd name="connsiteX2" fmla="*/ 193693 w 340290"/>
                <a:gd name="connsiteY2" fmla="*/ 19050 h 31812"/>
                <a:gd name="connsiteX3" fmla="*/ 73043 w 340290"/>
                <a:gd name="connsiteY3" fmla="*/ 31750 h 31812"/>
                <a:gd name="connsiteX4" fmla="*/ 336568 w 340290"/>
                <a:gd name="connsiteY4" fmla="*/ 12700 h 31812"/>
                <a:gd name="connsiteX5" fmla="*/ 234968 w 340290"/>
                <a:gd name="connsiteY5" fmla="*/ 12700 h 31812"/>
                <a:gd name="connsiteX6" fmla="*/ 127018 w 340290"/>
                <a:gd name="connsiteY6" fmla="*/ 12700 h 31812"/>
                <a:gd name="connsiteX7" fmla="*/ 92093 w 340290"/>
                <a:gd name="connsiteY7" fmla="*/ 0 h 31812"/>
                <a:gd name="connsiteX8" fmla="*/ 111143 w 340290"/>
                <a:gd name="connsiteY8" fmla="*/ 12700 h 31812"/>
                <a:gd name="connsiteX9" fmla="*/ 18 w 340290"/>
                <a:gd name="connsiteY9" fmla="*/ 9525 h 3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290" h="31812">
                  <a:moveTo>
                    <a:pt x="18" y="9525"/>
                  </a:moveTo>
                  <a:cubicBezTo>
                    <a:pt x="1606" y="11642"/>
                    <a:pt x="88389" y="23813"/>
                    <a:pt x="120668" y="25400"/>
                  </a:cubicBezTo>
                  <a:cubicBezTo>
                    <a:pt x="152947" y="26987"/>
                    <a:pt x="201630" y="17992"/>
                    <a:pt x="193693" y="19050"/>
                  </a:cubicBezTo>
                  <a:cubicBezTo>
                    <a:pt x="185756" y="20108"/>
                    <a:pt x="49231" y="32808"/>
                    <a:pt x="73043" y="31750"/>
                  </a:cubicBezTo>
                  <a:cubicBezTo>
                    <a:pt x="96855" y="30692"/>
                    <a:pt x="309580" y="15875"/>
                    <a:pt x="336568" y="12700"/>
                  </a:cubicBezTo>
                  <a:cubicBezTo>
                    <a:pt x="363556" y="9525"/>
                    <a:pt x="234968" y="12700"/>
                    <a:pt x="234968" y="12700"/>
                  </a:cubicBezTo>
                  <a:cubicBezTo>
                    <a:pt x="200043" y="12700"/>
                    <a:pt x="150831" y="14817"/>
                    <a:pt x="127018" y="12700"/>
                  </a:cubicBezTo>
                  <a:cubicBezTo>
                    <a:pt x="103205" y="10583"/>
                    <a:pt x="94739" y="0"/>
                    <a:pt x="92093" y="0"/>
                  </a:cubicBezTo>
                  <a:cubicBezTo>
                    <a:pt x="89447" y="0"/>
                    <a:pt x="121197" y="9525"/>
                    <a:pt x="111143" y="12700"/>
                  </a:cubicBezTo>
                  <a:cubicBezTo>
                    <a:pt x="101089" y="15875"/>
                    <a:pt x="-1570" y="7408"/>
                    <a:pt x="18" y="9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DF64833-51A1-F7E8-E3B9-41B2B66B4BA1}"/>
                </a:ext>
              </a:extLst>
            </p:cNvPr>
            <p:cNvSpPr/>
            <p:nvPr/>
          </p:nvSpPr>
          <p:spPr>
            <a:xfrm>
              <a:off x="2372591" y="3819352"/>
              <a:ext cx="151793" cy="124017"/>
            </a:xfrm>
            <a:custGeom>
              <a:avLst/>
              <a:gdLst>
                <a:gd name="connsiteX0" fmla="*/ 15009 w 151793"/>
                <a:gd name="connsiteY0" fmla="*/ 173 h 124017"/>
                <a:gd name="connsiteX1" fmla="*/ 81684 w 151793"/>
                <a:gd name="connsiteY1" fmla="*/ 50973 h 124017"/>
                <a:gd name="connsiteX2" fmla="*/ 107084 w 151793"/>
                <a:gd name="connsiteY2" fmla="*/ 76373 h 124017"/>
                <a:gd name="connsiteX3" fmla="*/ 2309 w 151793"/>
                <a:gd name="connsiteY3" fmla="*/ 101773 h 124017"/>
                <a:gd name="connsiteX4" fmla="*/ 53109 w 151793"/>
                <a:gd name="connsiteY4" fmla="*/ 101773 h 124017"/>
                <a:gd name="connsiteX5" fmla="*/ 2309 w 151793"/>
                <a:gd name="connsiteY5" fmla="*/ 123998 h 124017"/>
                <a:gd name="connsiteX6" fmla="*/ 145184 w 151793"/>
                <a:gd name="connsiteY6" fmla="*/ 104948 h 124017"/>
                <a:gd name="connsiteX7" fmla="*/ 119784 w 151793"/>
                <a:gd name="connsiteY7" fmla="*/ 70023 h 124017"/>
                <a:gd name="connsiteX8" fmla="*/ 15009 w 151793"/>
                <a:gd name="connsiteY8" fmla="*/ 173 h 12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93" h="124017">
                  <a:moveTo>
                    <a:pt x="15009" y="173"/>
                  </a:moveTo>
                  <a:cubicBezTo>
                    <a:pt x="8659" y="-3002"/>
                    <a:pt x="66338" y="38273"/>
                    <a:pt x="81684" y="50973"/>
                  </a:cubicBezTo>
                  <a:cubicBezTo>
                    <a:pt x="97030" y="63673"/>
                    <a:pt x="120313" y="67906"/>
                    <a:pt x="107084" y="76373"/>
                  </a:cubicBezTo>
                  <a:cubicBezTo>
                    <a:pt x="93855" y="84840"/>
                    <a:pt x="11305" y="97540"/>
                    <a:pt x="2309" y="101773"/>
                  </a:cubicBezTo>
                  <a:cubicBezTo>
                    <a:pt x="-6687" y="106006"/>
                    <a:pt x="53109" y="98069"/>
                    <a:pt x="53109" y="101773"/>
                  </a:cubicBezTo>
                  <a:cubicBezTo>
                    <a:pt x="53109" y="105477"/>
                    <a:pt x="-13037" y="123469"/>
                    <a:pt x="2309" y="123998"/>
                  </a:cubicBezTo>
                  <a:cubicBezTo>
                    <a:pt x="17655" y="124527"/>
                    <a:pt x="125605" y="113944"/>
                    <a:pt x="145184" y="104948"/>
                  </a:cubicBezTo>
                  <a:cubicBezTo>
                    <a:pt x="164763" y="95952"/>
                    <a:pt x="136188" y="84311"/>
                    <a:pt x="119784" y="70023"/>
                  </a:cubicBezTo>
                  <a:cubicBezTo>
                    <a:pt x="103380" y="55735"/>
                    <a:pt x="21359" y="3348"/>
                    <a:pt x="15009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E52DA81-5EFC-2A83-E711-111D552D9A2A}"/>
                </a:ext>
              </a:extLst>
            </p:cNvPr>
            <p:cNvSpPr/>
            <p:nvPr/>
          </p:nvSpPr>
          <p:spPr>
            <a:xfrm>
              <a:off x="2298897" y="3810767"/>
              <a:ext cx="161745" cy="121664"/>
            </a:xfrm>
            <a:custGeom>
              <a:avLst/>
              <a:gdLst>
                <a:gd name="connsiteX0" fmla="*/ 18853 w 161745"/>
                <a:gd name="connsiteY0" fmla="*/ 8758 h 121664"/>
                <a:gd name="connsiteX1" fmla="*/ 2978 w 161745"/>
                <a:gd name="connsiteY1" fmla="*/ 91308 h 121664"/>
                <a:gd name="connsiteX2" fmla="*/ 9328 w 161745"/>
                <a:gd name="connsiteY2" fmla="*/ 119883 h 121664"/>
                <a:gd name="connsiteX3" fmla="*/ 91878 w 161745"/>
                <a:gd name="connsiteY3" fmla="*/ 116708 h 121664"/>
                <a:gd name="connsiteX4" fmla="*/ 114103 w 161745"/>
                <a:gd name="connsiteY4" fmla="*/ 100833 h 121664"/>
                <a:gd name="connsiteX5" fmla="*/ 142678 w 161745"/>
                <a:gd name="connsiteY5" fmla="*/ 62733 h 121664"/>
                <a:gd name="connsiteX6" fmla="*/ 161728 w 161745"/>
                <a:gd name="connsiteY6" fmla="*/ 37333 h 121664"/>
                <a:gd name="connsiteX7" fmla="*/ 139503 w 161745"/>
                <a:gd name="connsiteY7" fmla="*/ 8758 h 121664"/>
                <a:gd name="connsiteX8" fmla="*/ 98228 w 161745"/>
                <a:gd name="connsiteY8" fmla="*/ 2408 h 121664"/>
                <a:gd name="connsiteX9" fmla="*/ 18853 w 161745"/>
                <a:gd name="connsiteY9" fmla="*/ 8758 h 1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45" h="121664">
                  <a:moveTo>
                    <a:pt x="18853" y="8758"/>
                  </a:moveTo>
                  <a:cubicBezTo>
                    <a:pt x="2978" y="23575"/>
                    <a:pt x="4565" y="72787"/>
                    <a:pt x="2978" y="91308"/>
                  </a:cubicBezTo>
                  <a:cubicBezTo>
                    <a:pt x="1391" y="109829"/>
                    <a:pt x="-5489" y="115650"/>
                    <a:pt x="9328" y="119883"/>
                  </a:cubicBezTo>
                  <a:cubicBezTo>
                    <a:pt x="24145" y="124116"/>
                    <a:pt x="74416" y="119883"/>
                    <a:pt x="91878" y="116708"/>
                  </a:cubicBezTo>
                  <a:cubicBezTo>
                    <a:pt x="109341" y="113533"/>
                    <a:pt x="105636" y="109829"/>
                    <a:pt x="114103" y="100833"/>
                  </a:cubicBezTo>
                  <a:cubicBezTo>
                    <a:pt x="122570" y="91837"/>
                    <a:pt x="142678" y="62733"/>
                    <a:pt x="142678" y="62733"/>
                  </a:cubicBezTo>
                  <a:cubicBezTo>
                    <a:pt x="150615" y="52150"/>
                    <a:pt x="162257" y="46329"/>
                    <a:pt x="161728" y="37333"/>
                  </a:cubicBezTo>
                  <a:cubicBezTo>
                    <a:pt x="161199" y="28337"/>
                    <a:pt x="150086" y="14579"/>
                    <a:pt x="139503" y="8758"/>
                  </a:cubicBezTo>
                  <a:cubicBezTo>
                    <a:pt x="128920" y="2937"/>
                    <a:pt x="111986" y="2408"/>
                    <a:pt x="98228" y="2408"/>
                  </a:cubicBezTo>
                  <a:cubicBezTo>
                    <a:pt x="84470" y="2408"/>
                    <a:pt x="34728" y="-6059"/>
                    <a:pt x="18853" y="87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BA425EA9-6D2D-F487-49BD-E4F6B77FB5EA}"/>
                </a:ext>
              </a:extLst>
            </p:cNvPr>
            <p:cNvSpPr/>
            <p:nvPr/>
          </p:nvSpPr>
          <p:spPr>
            <a:xfrm>
              <a:off x="2189822" y="3933735"/>
              <a:ext cx="259170" cy="60975"/>
            </a:xfrm>
            <a:custGeom>
              <a:avLst/>
              <a:gdLst>
                <a:gd name="connsiteX0" fmla="*/ 4103 w 259170"/>
                <a:gd name="connsiteY0" fmla="*/ 60415 h 60975"/>
                <a:gd name="connsiteX1" fmla="*/ 254928 w 259170"/>
                <a:gd name="connsiteY1" fmla="*/ 3265 h 60975"/>
                <a:gd name="connsiteX2" fmla="*/ 156503 w 259170"/>
                <a:gd name="connsiteY2" fmla="*/ 19140 h 60975"/>
                <a:gd name="connsiteX3" fmla="*/ 86653 w 259170"/>
                <a:gd name="connsiteY3" fmla="*/ 90 h 60975"/>
                <a:gd name="connsiteX4" fmla="*/ 131103 w 259170"/>
                <a:gd name="connsiteY4" fmla="*/ 12790 h 60975"/>
                <a:gd name="connsiteX5" fmla="*/ 99353 w 259170"/>
                <a:gd name="connsiteY5" fmla="*/ 31840 h 60975"/>
                <a:gd name="connsiteX6" fmla="*/ 4103 w 259170"/>
                <a:gd name="connsiteY6" fmla="*/ 60415 h 6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70" h="60975">
                  <a:moveTo>
                    <a:pt x="4103" y="60415"/>
                  </a:moveTo>
                  <a:cubicBezTo>
                    <a:pt x="30032" y="55653"/>
                    <a:pt x="229528" y="10144"/>
                    <a:pt x="254928" y="3265"/>
                  </a:cubicBezTo>
                  <a:cubicBezTo>
                    <a:pt x="280328" y="-3614"/>
                    <a:pt x="184549" y="19669"/>
                    <a:pt x="156503" y="19140"/>
                  </a:cubicBezTo>
                  <a:cubicBezTo>
                    <a:pt x="128457" y="18611"/>
                    <a:pt x="90886" y="1148"/>
                    <a:pt x="86653" y="90"/>
                  </a:cubicBezTo>
                  <a:cubicBezTo>
                    <a:pt x="82420" y="-968"/>
                    <a:pt x="128986" y="7498"/>
                    <a:pt x="131103" y="12790"/>
                  </a:cubicBezTo>
                  <a:cubicBezTo>
                    <a:pt x="133220" y="18082"/>
                    <a:pt x="115757" y="25490"/>
                    <a:pt x="99353" y="31840"/>
                  </a:cubicBezTo>
                  <a:cubicBezTo>
                    <a:pt x="82949" y="38190"/>
                    <a:pt x="-21826" y="65177"/>
                    <a:pt x="4103" y="60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月 11">
              <a:extLst>
                <a:ext uri="{FF2B5EF4-FFF2-40B4-BE49-F238E27FC236}">
                  <a16:creationId xmlns:a16="http://schemas.microsoft.com/office/drawing/2014/main" id="{3A510643-AD14-25D2-6C0F-894F2BA7636B}"/>
                </a:ext>
              </a:extLst>
            </p:cNvPr>
            <p:cNvSpPr/>
            <p:nvPr/>
          </p:nvSpPr>
          <p:spPr>
            <a:xfrm rot="14118621">
              <a:off x="2344174" y="3852571"/>
              <a:ext cx="62190" cy="725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7F7D12F-9120-BBA5-618D-D7B58350BBB7}"/>
                </a:ext>
              </a:extLst>
            </p:cNvPr>
            <p:cNvSpPr/>
            <p:nvPr/>
          </p:nvSpPr>
          <p:spPr>
            <a:xfrm>
              <a:off x="2374881" y="3927297"/>
              <a:ext cx="369882" cy="35103"/>
            </a:xfrm>
            <a:custGeom>
              <a:avLst/>
              <a:gdLst>
                <a:gd name="connsiteX0" fmla="*/ 19 w 369882"/>
                <a:gd name="connsiteY0" fmla="*/ 19228 h 35103"/>
                <a:gd name="connsiteX1" fmla="*/ 203219 w 369882"/>
                <a:gd name="connsiteY1" fmla="*/ 35103 h 35103"/>
                <a:gd name="connsiteX2" fmla="*/ 171469 w 369882"/>
                <a:gd name="connsiteY2" fmla="*/ 19228 h 35103"/>
                <a:gd name="connsiteX3" fmla="*/ 368319 w 369882"/>
                <a:gd name="connsiteY3" fmla="*/ 3353 h 35103"/>
                <a:gd name="connsiteX4" fmla="*/ 257194 w 369882"/>
                <a:gd name="connsiteY4" fmla="*/ 178 h 35103"/>
                <a:gd name="connsiteX5" fmla="*/ 139719 w 369882"/>
                <a:gd name="connsiteY5" fmla="*/ 6528 h 35103"/>
                <a:gd name="connsiteX6" fmla="*/ 190519 w 369882"/>
                <a:gd name="connsiteY6" fmla="*/ 19228 h 35103"/>
                <a:gd name="connsiteX7" fmla="*/ 19 w 369882"/>
                <a:gd name="connsiteY7" fmla="*/ 19228 h 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882" h="35103">
                  <a:moveTo>
                    <a:pt x="19" y="19228"/>
                  </a:moveTo>
                  <a:cubicBezTo>
                    <a:pt x="2136" y="21874"/>
                    <a:pt x="174644" y="35103"/>
                    <a:pt x="203219" y="35103"/>
                  </a:cubicBezTo>
                  <a:cubicBezTo>
                    <a:pt x="231794" y="35103"/>
                    <a:pt x="143952" y="24520"/>
                    <a:pt x="171469" y="19228"/>
                  </a:cubicBezTo>
                  <a:cubicBezTo>
                    <a:pt x="198986" y="13936"/>
                    <a:pt x="354032" y="6528"/>
                    <a:pt x="368319" y="3353"/>
                  </a:cubicBezTo>
                  <a:cubicBezTo>
                    <a:pt x="382606" y="178"/>
                    <a:pt x="295294" y="-351"/>
                    <a:pt x="257194" y="178"/>
                  </a:cubicBezTo>
                  <a:cubicBezTo>
                    <a:pt x="219094" y="707"/>
                    <a:pt x="150832" y="3353"/>
                    <a:pt x="139719" y="6528"/>
                  </a:cubicBezTo>
                  <a:cubicBezTo>
                    <a:pt x="128606" y="9703"/>
                    <a:pt x="208511" y="16053"/>
                    <a:pt x="190519" y="19228"/>
                  </a:cubicBezTo>
                  <a:cubicBezTo>
                    <a:pt x="172527" y="22403"/>
                    <a:pt x="-2098" y="16582"/>
                    <a:pt x="19" y="19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1F905F2-3A95-9B91-A105-1B5804F75B68}"/>
                </a:ext>
              </a:extLst>
            </p:cNvPr>
            <p:cNvSpPr/>
            <p:nvPr/>
          </p:nvSpPr>
          <p:spPr>
            <a:xfrm>
              <a:off x="2424503" y="3930185"/>
              <a:ext cx="197138" cy="57656"/>
            </a:xfrm>
            <a:custGeom>
              <a:avLst/>
              <a:gdLst>
                <a:gd name="connsiteX0" fmla="*/ 1197 w 197138"/>
                <a:gd name="connsiteY0" fmla="*/ 57615 h 57656"/>
                <a:gd name="connsiteX1" fmla="*/ 194872 w 197138"/>
                <a:gd name="connsiteY1" fmla="*/ 465 h 57656"/>
                <a:gd name="connsiteX2" fmla="*/ 112322 w 197138"/>
                <a:gd name="connsiteY2" fmla="*/ 29040 h 57656"/>
                <a:gd name="connsiteX3" fmla="*/ 112322 w 197138"/>
                <a:gd name="connsiteY3" fmla="*/ 9990 h 57656"/>
                <a:gd name="connsiteX4" fmla="*/ 1197 w 197138"/>
                <a:gd name="connsiteY4" fmla="*/ 57615 h 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38" h="57656">
                  <a:moveTo>
                    <a:pt x="1197" y="57615"/>
                  </a:moveTo>
                  <a:cubicBezTo>
                    <a:pt x="14955" y="56028"/>
                    <a:pt x="176351" y="5228"/>
                    <a:pt x="194872" y="465"/>
                  </a:cubicBezTo>
                  <a:cubicBezTo>
                    <a:pt x="213393" y="-4298"/>
                    <a:pt x="112322" y="29040"/>
                    <a:pt x="112322" y="29040"/>
                  </a:cubicBezTo>
                  <a:cubicBezTo>
                    <a:pt x="98564" y="30627"/>
                    <a:pt x="128197" y="5228"/>
                    <a:pt x="112322" y="9990"/>
                  </a:cubicBezTo>
                  <a:cubicBezTo>
                    <a:pt x="96447" y="14752"/>
                    <a:pt x="-12561" y="59202"/>
                    <a:pt x="1197" y="57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40E3801-04AC-A6CB-03E1-04ED89E3A06E}"/>
                </a:ext>
              </a:extLst>
            </p:cNvPr>
            <p:cNvSpPr/>
            <p:nvPr/>
          </p:nvSpPr>
          <p:spPr>
            <a:xfrm>
              <a:off x="2257035" y="3746419"/>
              <a:ext cx="231095" cy="66761"/>
            </a:xfrm>
            <a:custGeom>
              <a:avLst/>
              <a:gdLst>
                <a:gd name="connsiteX0" fmla="*/ 390 w 231095"/>
                <a:gd name="connsiteY0" fmla="*/ 66756 h 66761"/>
                <a:gd name="connsiteX1" fmla="*/ 114690 w 231095"/>
                <a:gd name="connsiteY1" fmla="*/ 28656 h 66761"/>
                <a:gd name="connsiteX2" fmla="*/ 228990 w 231095"/>
                <a:gd name="connsiteY2" fmla="*/ 44531 h 66761"/>
                <a:gd name="connsiteX3" fmla="*/ 184540 w 231095"/>
                <a:gd name="connsiteY3" fmla="*/ 19131 h 66761"/>
                <a:gd name="connsiteX4" fmla="*/ 130565 w 231095"/>
                <a:gd name="connsiteY4" fmla="*/ 81 h 66761"/>
                <a:gd name="connsiteX5" fmla="*/ 149615 w 231095"/>
                <a:gd name="connsiteY5" fmla="*/ 12781 h 66761"/>
                <a:gd name="connsiteX6" fmla="*/ 79765 w 231095"/>
                <a:gd name="connsiteY6" fmla="*/ 25481 h 66761"/>
                <a:gd name="connsiteX7" fmla="*/ 390 w 231095"/>
                <a:gd name="connsiteY7" fmla="*/ 66756 h 6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95" h="66761">
                  <a:moveTo>
                    <a:pt x="390" y="66756"/>
                  </a:moveTo>
                  <a:cubicBezTo>
                    <a:pt x="6211" y="67285"/>
                    <a:pt x="76590" y="32360"/>
                    <a:pt x="114690" y="28656"/>
                  </a:cubicBezTo>
                  <a:cubicBezTo>
                    <a:pt x="152790" y="24952"/>
                    <a:pt x="217348" y="46118"/>
                    <a:pt x="228990" y="44531"/>
                  </a:cubicBezTo>
                  <a:cubicBezTo>
                    <a:pt x="240632" y="42944"/>
                    <a:pt x="200944" y="26539"/>
                    <a:pt x="184540" y="19131"/>
                  </a:cubicBezTo>
                  <a:cubicBezTo>
                    <a:pt x="168136" y="11723"/>
                    <a:pt x="130565" y="81"/>
                    <a:pt x="130565" y="81"/>
                  </a:cubicBezTo>
                  <a:cubicBezTo>
                    <a:pt x="124744" y="-977"/>
                    <a:pt x="158082" y="8548"/>
                    <a:pt x="149615" y="12781"/>
                  </a:cubicBezTo>
                  <a:cubicBezTo>
                    <a:pt x="141148" y="17014"/>
                    <a:pt x="104107" y="15427"/>
                    <a:pt x="79765" y="25481"/>
                  </a:cubicBezTo>
                  <a:cubicBezTo>
                    <a:pt x="55423" y="35535"/>
                    <a:pt x="-5431" y="66227"/>
                    <a:pt x="390" y="6675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1AE45C5-A0C3-0B74-AC82-E0C9D7083C0F}"/>
                </a:ext>
              </a:extLst>
            </p:cNvPr>
            <p:cNvSpPr/>
            <p:nvPr/>
          </p:nvSpPr>
          <p:spPr>
            <a:xfrm>
              <a:off x="2466209" y="3787730"/>
              <a:ext cx="253171" cy="74840"/>
            </a:xfrm>
            <a:custGeom>
              <a:avLst/>
              <a:gdLst>
                <a:gd name="connsiteX0" fmla="*/ 766 w 253171"/>
                <a:gd name="connsiteY0" fmla="*/ 45 h 74840"/>
                <a:gd name="connsiteX1" fmla="*/ 76966 w 253171"/>
                <a:gd name="connsiteY1" fmla="*/ 50845 h 74840"/>
                <a:gd name="connsiteX2" fmla="*/ 124591 w 253171"/>
                <a:gd name="connsiteY2" fmla="*/ 73070 h 74840"/>
                <a:gd name="connsiteX3" fmla="*/ 251591 w 253171"/>
                <a:gd name="connsiteY3" fmla="*/ 73070 h 74840"/>
                <a:gd name="connsiteX4" fmla="*/ 188091 w 253171"/>
                <a:gd name="connsiteY4" fmla="*/ 69895 h 74840"/>
                <a:gd name="connsiteX5" fmla="*/ 76966 w 253171"/>
                <a:gd name="connsiteY5" fmla="*/ 28620 h 74840"/>
                <a:gd name="connsiteX6" fmla="*/ 127766 w 253171"/>
                <a:gd name="connsiteY6" fmla="*/ 60370 h 74840"/>
                <a:gd name="connsiteX7" fmla="*/ 766 w 253171"/>
                <a:gd name="connsiteY7" fmla="*/ 45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171" h="74840">
                  <a:moveTo>
                    <a:pt x="766" y="45"/>
                  </a:moveTo>
                  <a:cubicBezTo>
                    <a:pt x="-7701" y="-1542"/>
                    <a:pt x="56329" y="38674"/>
                    <a:pt x="76966" y="50845"/>
                  </a:cubicBezTo>
                  <a:cubicBezTo>
                    <a:pt x="97603" y="63016"/>
                    <a:pt x="95487" y="69366"/>
                    <a:pt x="124591" y="73070"/>
                  </a:cubicBezTo>
                  <a:cubicBezTo>
                    <a:pt x="153695" y="76774"/>
                    <a:pt x="241008" y="73599"/>
                    <a:pt x="251591" y="73070"/>
                  </a:cubicBezTo>
                  <a:cubicBezTo>
                    <a:pt x="262174" y="72541"/>
                    <a:pt x="217195" y="77303"/>
                    <a:pt x="188091" y="69895"/>
                  </a:cubicBezTo>
                  <a:cubicBezTo>
                    <a:pt x="158987" y="62487"/>
                    <a:pt x="87020" y="30207"/>
                    <a:pt x="76966" y="28620"/>
                  </a:cubicBezTo>
                  <a:cubicBezTo>
                    <a:pt x="66912" y="27033"/>
                    <a:pt x="134645" y="62487"/>
                    <a:pt x="127766" y="60370"/>
                  </a:cubicBezTo>
                  <a:cubicBezTo>
                    <a:pt x="120887" y="58253"/>
                    <a:pt x="9233" y="1632"/>
                    <a:pt x="766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81FC627B-1185-53F6-E569-424FFD1ADE27}"/>
                </a:ext>
              </a:extLst>
            </p:cNvPr>
            <p:cNvSpPr/>
            <p:nvPr/>
          </p:nvSpPr>
          <p:spPr>
            <a:xfrm>
              <a:off x="2304002" y="3714739"/>
              <a:ext cx="209791" cy="31761"/>
            </a:xfrm>
            <a:custGeom>
              <a:avLst/>
              <a:gdLst>
                <a:gd name="connsiteX0" fmla="*/ 1048 w 209791"/>
                <a:gd name="connsiteY0" fmla="*/ 25411 h 31761"/>
                <a:gd name="connsiteX1" fmla="*/ 204248 w 209791"/>
                <a:gd name="connsiteY1" fmla="*/ 31761 h 31761"/>
                <a:gd name="connsiteX2" fmla="*/ 150273 w 209791"/>
                <a:gd name="connsiteY2" fmla="*/ 25411 h 31761"/>
                <a:gd name="connsiteX3" fmla="*/ 128048 w 209791"/>
                <a:gd name="connsiteY3" fmla="*/ 11 h 31761"/>
                <a:gd name="connsiteX4" fmla="*/ 124873 w 209791"/>
                <a:gd name="connsiteY4" fmla="*/ 22236 h 31761"/>
                <a:gd name="connsiteX5" fmla="*/ 1048 w 209791"/>
                <a:gd name="connsiteY5" fmla="*/ 25411 h 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91" h="31761">
                  <a:moveTo>
                    <a:pt x="1048" y="25411"/>
                  </a:moveTo>
                  <a:cubicBezTo>
                    <a:pt x="14277" y="26998"/>
                    <a:pt x="179377" y="31761"/>
                    <a:pt x="204248" y="31761"/>
                  </a:cubicBezTo>
                  <a:cubicBezTo>
                    <a:pt x="229119" y="31761"/>
                    <a:pt x="162973" y="30703"/>
                    <a:pt x="150273" y="25411"/>
                  </a:cubicBezTo>
                  <a:cubicBezTo>
                    <a:pt x="137573" y="20119"/>
                    <a:pt x="132281" y="540"/>
                    <a:pt x="128048" y="11"/>
                  </a:cubicBezTo>
                  <a:cubicBezTo>
                    <a:pt x="123815" y="-518"/>
                    <a:pt x="146040" y="17474"/>
                    <a:pt x="124873" y="22236"/>
                  </a:cubicBezTo>
                  <a:cubicBezTo>
                    <a:pt x="103706" y="26998"/>
                    <a:pt x="-12181" y="23824"/>
                    <a:pt x="1048" y="25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DDBAA4BB-4B72-DFEF-74AF-EED433F435E2}"/>
                </a:ext>
              </a:extLst>
            </p:cNvPr>
            <p:cNvSpPr/>
            <p:nvPr/>
          </p:nvSpPr>
          <p:spPr>
            <a:xfrm>
              <a:off x="2476297" y="3752313"/>
              <a:ext cx="222688" cy="95799"/>
            </a:xfrm>
            <a:custGeom>
              <a:avLst/>
              <a:gdLst>
                <a:gd name="connsiteX0" fmla="*/ 203 w 222688"/>
                <a:gd name="connsiteY0" fmla="*/ 537 h 95799"/>
                <a:gd name="connsiteX1" fmla="*/ 114503 w 222688"/>
                <a:gd name="connsiteY1" fmla="*/ 64037 h 95799"/>
                <a:gd name="connsiteX2" fmla="*/ 149428 w 222688"/>
                <a:gd name="connsiteY2" fmla="*/ 95787 h 95799"/>
                <a:gd name="connsiteX3" fmla="*/ 120853 w 222688"/>
                <a:gd name="connsiteY3" fmla="*/ 60862 h 95799"/>
                <a:gd name="connsiteX4" fmla="*/ 155778 w 222688"/>
                <a:gd name="connsiteY4" fmla="*/ 51337 h 95799"/>
                <a:gd name="connsiteX5" fmla="*/ 222453 w 222688"/>
                <a:gd name="connsiteY5" fmla="*/ 67212 h 95799"/>
                <a:gd name="connsiteX6" fmla="*/ 130378 w 222688"/>
                <a:gd name="connsiteY6" fmla="*/ 57687 h 95799"/>
                <a:gd name="connsiteX7" fmla="*/ 73228 w 222688"/>
                <a:gd name="connsiteY7" fmla="*/ 19587 h 95799"/>
                <a:gd name="connsiteX8" fmla="*/ 85928 w 222688"/>
                <a:gd name="connsiteY8" fmla="*/ 32287 h 95799"/>
                <a:gd name="connsiteX9" fmla="*/ 203 w 222688"/>
                <a:gd name="connsiteY9" fmla="*/ 537 h 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688" h="95799">
                  <a:moveTo>
                    <a:pt x="203" y="537"/>
                  </a:moveTo>
                  <a:cubicBezTo>
                    <a:pt x="4966" y="5829"/>
                    <a:pt x="89632" y="48162"/>
                    <a:pt x="114503" y="64037"/>
                  </a:cubicBezTo>
                  <a:cubicBezTo>
                    <a:pt x="139374" y="79912"/>
                    <a:pt x="148370" y="96316"/>
                    <a:pt x="149428" y="95787"/>
                  </a:cubicBezTo>
                  <a:cubicBezTo>
                    <a:pt x="150486" y="95258"/>
                    <a:pt x="119795" y="68270"/>
                    <a:pt x="120853" y="60862"/>
                  </a:cubicBezTo>
                  <a:cubicBezTo>
                    <a:pt x="121911" y="53454"/>
                    <a:pt x="138845" y="50279"/>
                    <a:pt x="155778" y="51337"/>
                  </a:cubicBezTo>
                  <a:cubicBezTo>
                    <a:pt x="172711" y="52395"/>
                    <a:pt x="226686" y="66154"/>
                    <a:pt x="222453" y="67212"/>
                  </a:cubicBezTo>
                  <a:cubicBezTo>
                    <a:pt x="218220" y="68270"/>
                    <a:pt x="155249" y="65624"/>
                    <a:pt x="130378" y="57687"/>
                  </a:cubicBezTo>
                  <a:cubicBezTo>
                    <a:pt x="105507" y="49750"/>
                    <a:pt x="73228" y="19587"/>
                    <a:pt x="73228" y="19587"/>
                  </a:cubicBezTo>
                  <a:cubicBezTo>
                    <a:pt x="65820" y="15354"/>
                    <a:pt x="95982" y="33874"/>
                    <a:pt x="85928" y="32287"/>
                  </a:cubicBezTo>
                  <a:cubicBezTo>
                    <a:pt x="75874" y="30700"/>
                    <a:pt x="-4560" y="-4755"/>
                    <a:pt x="203" y="53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BBC1FBFC-8D8A-C13B-473C-8C410BE9C90D}"/>
                </a:ext>
              </a:extLst>
            </p:cNvPr>
            <p:cNvSpPr/>
            <p:nvPr/>
          </p:nvSpPr>
          <p:spPr>
            <a:xfrm>
              <a:off x="2136635" y="3873458"/>
              <a:ext cx="105032" cy="174713"/>
            </a:xfrm>
            <a:custGeom>
              <a:avLst/>
              <a:gdLst>
                <a:gd name="connsiteX0" fmla="*/ 44590 w 105032"/>
                <a:gd name="connsiteY0" fmla="*/ 42 h 174713"/>
                <a:gd name="connsiteX1" fmla="*/ 31890 w 105032"/>
                <a:gd name="connsiteY1" fmla="*/ 95292 h 174713"/>
                <a:gd name="connsiteX2" fmla="*/ 38240 w 105032"/>
                <a:gd name="connsiteY2" fmla="*/ 123867 h 174713"/>
                <a:gd name="connsiteX3" fmla="*/ 140 w 105032"/>
                <a:gd name="connsiteY3" fmla="*/ 174667 h 174713"/>
                <a:gd name="connsiteX4" fmla="*/ 54115 w 105032"/>
                <a:gd name="connsiteY4" fmla="*/ 114342 h 174713"/>
                <a:gd name="connsiteX5" fmla="*/ 104915 w 105032"/>
                <a:gd name="connsiteY5" fmla="*/ 152442 h 174713"/>
                <a:gd name="connsiteX6" fmla="*/ 66815 w 105032"/>
                <a:gd name="connsiteY6" fmla="*/ 114342 h 174713"/>
                <a:gd name="connsiteX7" fmla="*/ 25540 w 105032"/>
                <a:gd name="connsiteY7" fmla="*/ 117517 h 174713"/>
                <a:gd name="connsiteX8" fmla="*/ 16015 w 105032"/>
                <a:gd name="connsiteY8" fmla="*/ 69892 h 174713"/>
                <a:gd name="connsiteX9" fmla="*/ 16015 w 105032"/>
                <a:gd name="connsiteY9" fmla="*/ 107992 h 174713"/>
                <a:gd name="connsiteX10" fmla="*/ 44590 w 105032"/>
                <a:gd name="connsiteY10" fmla="*/ 42 h 1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032" h="174713">
                  <a:moveTo>
                    <a:pt x="44590" y="42"/>
                  </a:moveTo>
                  <a:cubicBezTo>
                    <a:pt x="47236" y="-2075"/>
                    <a:pt x="32948" y="74655"/>
                    <a:pt x="31890" y="95292"/>
                  </a:cubicBezTo>
                  <a:cubicBezTo>
                    <a:pt x="30832" y="115929"/>
                    <a:pt x="43532" y="110638"/>
                    <a:pt x="38240" y="123867"/>
                  </a:cubicBezTo>
                  <a:cubicBezTo>
                    <a:pt x="32948" y="137096"/>
                    <a:pt x="-2506" y="176255"/>
                    <a:pt x="140" y="174667"/>
                  </a:cubicBezTo>
                  <a:cubicBezTo>
                    <a:pt x="2786" y="173080"/>
                    <a:pt x="36653" y="118046"/>
                    <a:pt x="54115" y="114342"/>
                  </a:cubicBezTo>
                  <a:cubicBezTo>
                    <a:pt x="71577" y="110638"/>
                    <a:pt x="102798" y="152442"/>
                    <a:pt x="104915" y="152442"/>
                  </a:cubicBezTo>
                  <a:cubicBezTo>
                    <a:pt x="107032" y="152442"/>
                    <a:pt x="80044" y="120163"/>
                    <a:pt x="66815" y="114342"/>
                  </a:cubicBezTo>
                  <a:cubicBezTo>
                    <a:pt x="53586" y="108521"/>
                    <a:pt x="34007" y="124925"/>
                    <a:pt x="25540" y="117517"/>
                  </a:cubicBezTo>
                  <a:cubicBezTo>
                    <a:pt x="17073" y="110109"/>
                    <a:pt x="17602" y="71479"/>
                    <a:pt x="16015" y="69892"/>
                  </a:cubicBezTo>
                  <a:cubicBezTo>
                    <a:pt x="14428" y="68305"/>
                    <a:pt x="11252" y="115400"/>
                    <a:pt x="16015" y="107992"/>
                  </a:cubicBezTo>
                  <a:cubicBezTo>
                    <a:pt x="20777" y="100584"/>
                    <a:pt x="41944" y="2159"/>
                    <a:pt x="4459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23A7F22-6B6C-B232-97B2-BC87F0F03CE3}"/>
                </a:ext>
              </a:extLst>
            </p:cNvPr>
            <p:cNvSpPr/>
            <p:nvPr/>
          </p:nvSpPr>
          <p:spPr>
            <a:xfrm>
              <a:off x="2572588" y="3873475"/>
              <a:ext cx="252702" cy="12745"/>
            </a:xfrm>
            <a:custGeom>
              <a:avLst/>
              <a:gdLst>
                <a:gd name="connsiteX0" fmla="*/ 2337 w 252702"/>
                <a:gd name="connsiteY0" fmla="*/ 3200 h 12745"/>
                <a:gd name="connsiteX1" fmla="*/ 249987 w 252702"/>
                <a:gd name="connsiteY1" fmla="*/ 12725 h 12745"/>
                <a:gd name="connsiteX2" fmla="*/ 138862 w 252702"/>
                <a:gd name="connsiteY2" fmla="*/ 25 h 12745"/>
                <a:gd name="connsiteX3" fmla="*/ 211887 w 252702"/>
                <a:gd name="connsiteY3" fmla="*/ 9550 h 12745"/>
                <a:gd name="connsiteX4" fmla="*/ 129337 w 252702"/>
                <a:gd name="connsiteY4" fmla="*/ 12725 h 12745"/>
                <a:gd name="connsiteX5" fmla="*/ 2337 w 252702"/>
                <a:gd name="connsiteY5" fmla="*/ 3200 h 1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702" h="12745">
                  <a:moveTo>
                    <a:pt x="2337" y="3200"/>
                  </a:moveTo>
                  <a:cubicBezTo>
                    <a:pt x="22445" y="3200"/>
                    <a:pt x="227233" y="13254"/>
                    <a:pt x="249987" y="12725"/>
                  </a:cubicBezTo>
                  <a:cubicBezTo>
                    <a:pt x="272741" y="12196"/>
                    <a:pt x="145212" y="554"/>
                    <a:pt x="138862" y="25"/>
                  </a:cubicBezTo>
                  <a:cubicBezTo>
                    <a:pt x="132512" y="-504"/>
                    <a:pt x="213475" y="7433"/>
                    <a:pt x="211887" y="9550"/>
                  </a:cubicBezTo>
                  <a:cubicBezTo>
                    <a:pt x="210299" y="11667"/>
                    <a:pt x="161087" y="12196"/>
                    <a:pt x="129337" y="12725"/>
                  </a:cubicBezTo>
                  <a:cubicBezTo>
                    <a:pt x="97587" y="13254"/>
                    <a:pt x="-17771" y="3200"/>
                    <a:pt x="2337" y="3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0478279F-5AE5-DCCD-56A9-5A11FE4E98CD}"/>
                </a:ext>
              </a:extLst>
            </p:cNvPr>
            <p:cNvSpPr/>
            <p:nvPr/>
          </p:nvSpPr>
          <p:spPr>
            <a:xfrm>
              <a:off x="2276455" y="3796766"/>
              <a:ext cx="361387" cy="133545"/>
            </a:xfrm>
            <a:custGeom>
              <a:avLst/>
              <a:gdLst>
                <a:gd name="connsiteX0" fmla="*/ 20 w 361387"/>
                <a:gd name="connsiteY0" fmla="*/ 25934 h 133545"/>
                <a:gd name="connsiteX1" fmla="*/ 127020 w 361387"/>
                <a:gd name="connsiteY1" fmla="*/ 10059 h 133545"/>
                <a:gd name="connsiteX2" fmla="*/ 222270 w 361387"/>
                <a:gd name="connsiteY2" fmla="*/ 38634 h 133545"/>
                <a:gd name="connsiteX3" fmla="*/ 206395 w 361387"/>
                <a:gd name="connsiteY3" fmla="*/ 32284 h 133545"/>
                <a:gd name="connsiteX4" fmla="*/ 260370 w 361387"/>
                <a:gd name="connsiteY4" fmla="*/ 83084 h 133545"/>
                <a:gd name="connsiteX5" fmla="*/ 276245 w 361387"/>
                <a:gd name="connsiteY5" fmla="*/ 92609 h 133545"/>
                <a:gd name="connsiteX6" fmla="*/ 263545 w 361387"/>
                <a:gd name="connsiteY6" fmla="*/ 70384 h 133545"/>
                <a:gd name="connsiteX7" fmla="*/ 349270 w 361387"/>
                <a:gd name="connsiteY7" fmla="*/ 127534 h 133545"/>
                <a:gd name="connsiteX8" fmla="*/ 358795 w 361387"/>
                <a:gd name="connsiteY8" fmla="*/ 127534 h 133545"/>
                <a:gd name="connsiteX9" fmla="*/ 330220 w 361387"/>
                <a:gd name="connsiteY9" fmla="*/ 89434 h 133545"/>
                <a:gd name="connsiteX10" fmla="*/ 254020 w 361387"/>
                <a:gd name="connsiteY10" fmla="*/ 44984 h 133545"/>
                <a:gd name="connsiteX11" fmla="*/ 136545 w 361387"/>
                <a:gd name="connsiteY11" fmla="*/ 534 h 133545"/>
                <a:gd name="connsiteX12" fmla="*/ 20 w 361387"/>
                <a:gd name="connsiteY12" fmla="*/ 25934 h 13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387" h="133545">
                  <a:moveTo>
                    <a:pt x="20" y="25934"/>
                  </a:moveTo>
                  <a:cubicBezTo>
                    <a:pt x="-1567" y="27521"/>
                    <a:pt x="89978" y="7942"/>
                    <a:pt x="127020" y="10059"/>
                  </a:cubicBezTo>
                  <a:cubicBezTo>
                    <a:pt x="164062" y="12176"/>
                    <a:pt x="222270" y="38634"/>
                    <a:pt x="222270" y="38634"/>
                  </a:cubicBezTo>
                  <a:cubicBezTo>
                    <a:pt x="235499" y="42338"/>
                    <a:pt x="200045" y="24876"/>
                    <a:pt x="206395" y="32284"/>
                  </a:cubicBezTo>
                  <a:cubicBezTo>
                    <a:pt x="212745" y="39692"/>
                    <a:pt x="260370" y="83084"/>
                    <a:pt x="260370" y="83084"/>
                  </a:cubicBezTo>
                  <a:cubicBezTo>
                    <a:pt x="272012" y="93138"/>
                    <a:pt x="275716" y="94726"/>
                    <a:pt x="276245" y="92609"/>
                  </a:cubicBezTo>
                  <a:cubicBezTo>
                    <a:pt x="276774" y="90492"/>
                    <a:pt x="251374" y="64563"/>
                    <a:pt x="263545" y="70384"/>
                  </a:cubicBezTo>
                  <a:cubicBezTo>
                    <a:pt x="275716" y="76205"/>
                    <a:pt x="333395" y="118009"/>
                    <a:pt x="349270" y="127534"/>
                  </a:cubicBezTo>
                  <a:cubicBezTo>
                    <a:pt x="365145" y="137059"/>
                    <a:pt x="361970" y="133884"/>
                    <a:pt x="358795" y="127534"/>
                  </a:cubicBezTo>
                  <a:cubicBezTo>
                    <a:pt x="355620" y="121184"/>
                    <a:pt x="347682" y="103192"/>
                    <a:pt x="330220" y="89434"/>
                  </a:cubicBezTo>
                  <a:cubicBezTo>
                    <a:pt x="312758" y="75676"/>
                    <a:pt x="286299" y="59801"/>
                    <a:pt x="254020" y="44984"/>
                  </a:cubicBezTo>
                  <a:cubicBezTo>
                    <a:pt x="221741" y="30167"/>
                    <a:pt x="173058" y="5296"/>
                    <a:pt x="136545" y="534"/>
                  </a:cubicBezTo>
                  <a:cubicBezTo>
                    <a:pt x="100033" y="-4229"/>
                    <a:pt x="1607" y="24347"/>
                    <a:pt x="20" y="25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481EB17-5D23-6BF7-44E1-C8E70402D3F8}"/>
                </a:ext>
              </a:extLst>
            </p:cNvPr>
            <p:cNvSpPr/>
            <p:nvPr/>
          </p:nvSpPr>
          <p:spPr>
            <a:xfrm>
              <a:off x="1447797" y="3921012"/>
              <a:ext cx="165358" cy="156110"/>
            </a:xfrm>
            <a:custGeom>
              <a:avLst/>
              <a:gdLst>
                <a:gd name="connsiteX0" fmla="*/ 85728 w 165358"/>
                <a:gd name="connsiteY0" fmla="*/ 155688 h 156110"/>
                <a:gd name="connsiteX1" fmla="*/ 155578 w 165358"/>
                <a:gd name="connsiteY1" fmla="*/ 104888 h 156110"/>
                <a:gd name="connsiteX2" fmla="*/ 101603 w 165358"/>
                <a:gd name="connsiteY2" fmla="*/ 95363 h 156110"/>
                <a:gd name="connsiteX3" fmla="*/ 120653 w 165358"/>
                <a:gd name="connsiteY3" fmla="*/ 41388 h 156110"/>
                <a:gd name="connsiteX4" fmla="*/ 165103 w 165358"/>
                <a:gd name="connsiteY4" fmla="*/ 6463 h 156110"/>
                <a:gd name="connsiteX5" fmla="*/ 98428 w 165358"/>
                <a:gd name="connsiteY5" fmla="*/ 35038 h 156110"/>
                <a:gd name="connsiteX6" fmla="*/ 44453 w 165358"/>
                <a:gd name="connsiteY6" fmla="*/ 113 h 156110"/>
                <a:gd name="connsiteX7" fmla="*/ 79378 w 165358"/>
                <a:gd name="connsiteY7" fmla="*/ 25513 h 156110"/>
                <a:gd name="connsiteX8" fmla="*/ 85728 w 165358"/>
                <a:gd name="connsiteY8" fmla="*/ 69963 h 156110"/>
                <a:gd name="connsiteX9" fmla="*/ 47628 w 165358"/>
                <a:gd name="connsiteY9" fmla="*/ 28688 h 156110"/>
                <a:gd name="connsiteX10" fmla="*/ 69853 w 165358"/>
                <a:gd name="connsiteY10" fmla="*/ 69963 h 156110"/>
                <a:gd name="connsiteX11" fmla="*/ 73028 w 165358"/>
                <a:gd name="connsiteY11" fmla="*/ 98538 h 156110"/>
                <a:gd name="connsiteX12" fmla="*/ 3 w 165358"/>
                <a:gd name="connsiteY12" fmla="*/ 73138 h 156110"/>
                <a:gd name="connsiteX13" fmla="*/ 85728 w 165358"/>
                <a:gd name="connsiteY13" fmla="*/ 155688 h 15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358" h="156110">
                  <a:moveTo>
                    <a:pt x="85728" y="155688"/>
                  </a:moveTo>
                  <a:cubicBezTo>
                    <a:pt x="111657" y="160980"/>
                    <a:pt x="152932" y="114942"/>
                    <a:pt x="155578" y="104888"/>
                  </a:cubicBezTo>
                  <a:cubicBezTo>
                    <a:pt x="158224" y="94834"/>
                    <a:pt x="107424" y="105946"/>
                    <a:pt x="101603" y="95363"/>
                  </a:cubicBezTo>
                  <a:cubicBezTo>
                    <a:pt x="95782" y="84780"/>
                    <a:pt x="110070" y="56205"/>
                    <a:pt x="120653" y="41388"/>
                  </a:cubicBezTo>
                  <a:cubicBezTo>
                    <a:pt x="131236" y="26571"/>
                    <a:pt x="168807" y="7521"/>
                    <a:pt x="165103" y="6463"/>
                  </a:cubicBezTo>
                  <a:cubicBezTo>
                    <a:pt x="161399" y="5405"/>
                    <a:pt x="118536" y="36096"/>
                    <a:pt x="98428" y="35038"/>
                  </a:cubicBezTo>
                  <a:cubicBezTo>
                    <a:pt x="78320" y="33980"/>
                    <a:pt x="47628" y="1700"/>
                    <a:pt x="44453" y="113"/>
                  </a:cubicBezTo>
                  <a:cubicBezTo>
                    <a:pt x="41278" y="-1474"/>
                    <a:pt x="72499" y="13871"/>
                    <a:pt x="79378" y="25513"/>
                  </a:cubicBezTo>
                  <a:cubicBezTo>
                    <a:pt x="86257" y="37155"/>
                    <a:pt x="91020" y="69434"/>
                    <a:pt x="85728" y="69963"/>
                  </a:cubicBezTo>
                  <a:cubicBezTo>
                    <a:pt x="80436" y="70492"/>
                    <a:pt x="50274" y="28688"/>
                    <a:pt x="47628" y="28688"/>
                  </a:cubicBezTo>
                  <a:cubicBezTo>
                    <a:pt x="44982" y="28688"/>
                    <a:pt x="65620" y="58321"/>
                    <a:pt x="69853" y="69963"/>
                  </a:cubicBezTo>
                  <a:cubicBezTo>
                    <a:pt x="74086" y="81605"/>
                    <a:pt x="84670" y="98009"/>
                    <a:pt x="73028" y="98538"/>
                  </a:cubicBezTo>
                  <a:cubicBezTo>
                    <a:pt x="61386" y="99067"/>
                    <a:pt x="-526" y="70492"/>
                    <a:pt x="3" y="73138"/>
                  </a:cubicBezTo>
                  <a:cubicBezTo>
                    <a:pt x="532" y="75784"/>
                    <a:pt x="59799" y="150396"/>
                    <a:pt x="85728" y="155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8C03AB0-E064-318A-485F-0F3915BAA898}"/>
                </a:ext>
              </a:extLst>
            </p:cNvPr>
            <p:cNvSpPr/>
            <p:nvPr/>
          </p:nvSpPr>
          <p:spPr>
            <a:xfrm>
              <a:off x="1571407" y="3935164"/>
              <a:ext cx="302051" cy="84426"/>
            </a:xfrm>
            <a:custGeom>
              <a:avLst/>
              <a:gdLst>
                <a:gd name="connsiteX0" fmla="*/ 218 w 302051"/>
                <a:gd name="connsiteY0" fmla="*/ 8186 h 84426"/>
                <a:gd name="connsiteX1" fmla="*/ 152618 w 302051"/>
                <a:gd name="connsiteY1" fmla="*/ 27236 h 84426"/>
                <a:gd name="connsiteX2" fmla="*/ 133568 w 302051"/>
                <a:gd name="connsiteY2" fmla="*/ 8186 h 84426"/>
                <a:gd name="connsiteX3" fmla="*/ 247868 w 302051"/>
                <a:gd name="connsiteY3" fmla="*/ 65336 h 84426"/>
                <a:gd name="connsiteX4" fmla="*/ 206593 w 302051"/>
                <a:gd name="connsiteY4" fmla="*/ 36761 h 84426"/>
                <a:gd name="connsiteX5" fmla="*/ 301843 w 302051"/>
                <a:gd name="connsiteY5" fmla="*/ 84386 h 84426"/>
                <a:gd name="connsiteX6" fmla="*/ 228818 w 302051"/>
                <a:gd name="connsiteY6" fmla="*/ 27236 h 84426"/>
                <a:gd name="connsiteX7" fmla="*/ 120868 w 302051"/>
                <a:gd name="connsiteY7" fmla="*/ 1836 h 84426"/>
                <a:gd name="connsiteX8" fmla="*/ 218 w 302051"/>
                <a:gd name="connsiteY8" fmla="*/ 8186 h 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051" h="84426">
                  <a:moveTo>
                    <a:pt x="218" y="8186"/>
                  </a:moveTo>
                  <a:cubicBezTo>
                    <a:pt x="5510" y="12419"/>
                    <a:pt x="152618" y="27236"/>
                    <a:pt x="152618" y="27236"/>
                  </a:cubicBezTo>
                  <a:cubicBezTo>
                    <a:pt x="174843" y="27236"/>
                    <a:pt x="117693" y="1836"/>
                    <a:pt x="133568" y="8186"/>
                  </a:cubicBezTo>
                  <a:cubicBezTo>
                    <a:pt x="149443" y="14536"/>
                    <a:pt x="235697" y="60574"/>
                    <a:pt x="247868" y="65336"/>
                  </a:cubicBezTo>
                  <a:cubicBezTo>
                    <a:pt x="260039" y="70098"/>
                    <a:pt x="197597" y="33586"/>
                    <a:pt x="206593" y="36761"/>
                  </a:cubicBezTo>
                  <a:cubicBezTo>
                    <a:pt x="215589" y="39936"/>
                    <a:pt x="298139" y="85973"/>
                    <a:pt x="301843" y="84386"/>
                  </a:cubicBezTo>
                  <a:cubicBezTo>
                    <a:pt x="305547" y="82799"/>
                    <a:pt x="258980" y="40994"/>
                    <a:pt x="228818" y="27236"/>
                  </a:cubicBezTo>
                  <a:cubicBezTo>
                    <a:pt x="198656" y="13478"/>
                    <a:pt x="154735" y="7128"/>
                    <a:pt x="120868" y="1836"/>
                  </a:cubicBezTo>
                  <a:cubicBezTo>
                    <a:pt x="87001" y="-3456"/>
                    <a:pt x="-5074" y="3953"/>
                    <a:pt x="218" y="8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597D86C-44F0-73DA-58D3-1B636DE1ACEC}"/>
                </a:ext>
              </a:extLst>
            </p:cNvPr>
            <p:cNvSpPr/>
            <p:nvPr/>
          </p:nvSpPr>
          <p:spPr>
            <a:xfrm>
              <a:off x="1555750" y="3962400"/>
              <a:ext cx="267711" cy="79375"/>
            </a:xfrm>
            <a:custGeom>
              <a:avLst/>
              <a:gdLst>
                <a:gd name="connsiteX0" fmla="*/ 0 w 267711"/>
                <a:gd name="connsiteY0" fmla="*/ 79375 h 79375"/>
                <a:gd name="connsiteX1" fmla="*/ 171450 w 267711"/>
                <a:gd name="connsiteY1" fmla="*/ 63500 h 79375"/>
                <a:gd name="connsiteX2" fmla="*/ 114300 w 267711"/>
                <a:gd name="connsiteY2" fmla="*/ 57150 h 79375"/>
                <a:gd name="connsiteX3" fmla="*/ 228600 w 267711"/>
                <a:gd name="connsiteY3" fmla="*/ 57150 h 79375"/>
                <a:gd name="connsiteX4" fmla="*/ 250825 w 267711"/>
                <a:gd name="connsiteY4" fmla="*/ 41275 h 79375"/>
                <a:gd name="connsiteX5" fmla="*/ 222250 w 267711"/>
                <a:gd name="connsiteY5" fmla="*/ 0 h 79375"/>
                <a:gd name="connsiteX6" fmla="*/ 254000 w 267711"/>
                <a:gd name="connsiteY6" fmla="*/ 41275 h 79375"/>
                <a:gd name="connsiteX7" fmla="*/ 263525 w 267711"/>
                <a:gd name="connsiteY7" fmla="*/ 50800 h 79375"/>
                <a:gd name="connsiteX8" fmla="*/ 187325 w 267711"/>
                <a:gd name="connsiteY8" fmla="*/ 44450 h 79375"/>
                <a:gd name="connsiteX9" fmla="*/ 146050 w 267711"/>
                <a:gd name="connsiteY9" fmla="*/ 50800 h 79375"/>
                <a:gd name="connsiteX10" fmla="*/ 0 w 267711"/>
                <a:gd name="connsiteY10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711" h="79375">
                  <a:moveTo>
                    <a:pt x="0" y="79375"/>
                  </a:moveTo>
                  <a:cubicBezTo>
                    <a:pt x="76200" y="73289"/>
                    <a:pt x="152400" y="67204"/>
                    <a:pt x="171450" y="63500"/>
                  </a:cubicBezTo>
                  <a:cubicBezTo>
                    <a:pt x="190500" y="59796"/>
                    <a:pt x="104775" y="58208"/>
                    <a:pt x="114300" y="57150"/>
                  </a:cubicBezTo>
                  <a:cubicBezTo>
                    <a:pt x="123825" y="56092"/>
                    <a:pt x="205846" y="59796"/>
                    <a:pt x="228600" y="57150"/>
                  </a:cubicBezTo>
                  <a:cubicBezTo>
                    <a:pt x="251354" y="54504"/>
                    <a:pt x="251883" y="50800"/>
                    <a:pt x="250825" y="41275"/>
                  </a:cubicBezTo>
                  <a:cubicBezTo>
                    <a:pt x="249767" y="31750"/>
                    <a:pt x="221721" y="0"/>
                    <a:pt x="222250" y="0"/>
                  </a:cubicBezTo>
                  <a:cubicBezTo>
                    <a:pt x="222779" y="0"/>
                    <a:pt x="254000" y="41275"/>
                    <a:pt x="254000" y="41275"/>
                  </a:cubicBezTo>
                  <a:cubicBezTo>
                    <a:pt x="260879" y="49742"/>
                    <a:pt x="274637" y="50271"/>
                    <a:pt x="263525" y="50800"/>
                  </a:cubicBezTo>
                  <a:cubicBezTo>
                    <a:pt x="252413" y="51329"/>
                    <a:pt x="206904" y="44450"/>
                    <a:pt x="187325" y="44450"/>
                  </a:cubicBezTo>
                  <a:cubicBezTo>
                    <a:pt x="167746" y="44450"/>
                    <a:pt x="146050" y="50800"/>
                    <a:pt x="146050" y="50800"/>
                  </a:cubicBezTo>
                  <a:lnTo>
                    <a:pt x="0" y="793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D7465DF-0573-6A95-39F1-D0D70E404639}"/>
                </a:ext>
              </a:extLst>
            </p:cNvPr>
            <p:cNvSpPr/>
            <p:nvPr/>
          </p:nvSpPr>
          <p:spPr>
            <a:xfrm>
              <a:off x="1514428" y="4009923"/>
              <a:ext cx="374726" cy="85872"/>
            </a:xfrm>
            <a:custGeom>
              <a:avLst/>
              <a:gdLst>
                <a:gd name="connsiteX0" fmla="*/ 47 w 374726"/>
                <a:gd name="connsiteY0" fmla="*/ 85827 h 85872"/>
                <a:gd name="connsiteX1" fmla="*/ 107997 w 374726"/>
                <a:gd name="connsiteY1" fmla="*/ 38202 h 85872"/>
                <a:gd name="connsiteX2" fmla="*/ 222297 w 374726"/>
                <a:gd name="connsiteY2" fmla="*/ 31852 h 85872"/>
                <a:gd name="connsiteX3" fmla="*/ 187372 w 374726"/>
                <a:gd name="connsiteY3" fmla="*/ 41377 h 85872"/>
                <a:gd name="connsiteX4" fmla="*/ 257222 w 374726"/>
                <a:gd name="connsiteY4" fmla="*/ 28677 h 85872"/>
                <a:gd name="connsiteX5" fmla="*/ 225472 w 374726"/>
                <a:gd name="connsiteY5" fmla="*/ 19152 h 85872"/>
                <a:gd name="connsiteX6" fmla="*/ 311197 w 374726"/>
                <a:gd name="connsiteY6" fmla="*/ 9627 h 85872"/>
                <a:gd name="connsiteX7" fmla="*/ 374697 w 374726"/>
                <a:gd name="connsiteY7" fmla="*/ 102 h 85872"/>
                <a:gd name="connsiteX8" fmla="*/ 317547 w 374726"/>
                <a:gd name="connsiteY8" fmla="*/ 15977 h 85872"/>
                <a:gd name="connsiteX9" fmla="*/ 193722 w 374726"/>
                <a:gd name="connsiteY9" fmla="*/ 12802 h 85872"/>
                <a:gd name="connsiteX10" fmla="*/ 95297 w 374726"/>
                <a:gd name="connsiteY10" fmla="*/ 28677 h 85872"/>
                <a:gd name="connsiteX11" fmla="*/ 47 w 374726"/>
                <a:gd name="connsiteY11" fmla="*/ 85827 h 8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726" h="85872">
                  <a:moveTo>
                    <a:pt x="47" y="85827"/>
                  </a:moveTo>
                  <a:cubicBezTo>
                    <a:pt x="2164" y="87415"/>
                    <a:pt x="70955" y="47198"/>
                    <a:pt x="107997" y="38202"/>
                  </a:cubicBezTo>
                  <a:cubicBezTo>
                    <a:pt x="145039" y="29206"/>
                    <a:pt x="209068" y="31323"/>
                    <a:pt x="222297" y="31852"/>
                  </a:cubicBezTo>
                  <a:cubicBezTo>
                    <a:pt x="235526" y="32381"/>
                    <a:pt x="181551" y="41906"/>
                    <a:pt x="187372" y="41377"/>
                  </a:cubicBezTo>
                  <a:cubicBezTo>
                    <a:pt x="193193" y="40848"/>
                    <a:pt x="250872" y="32381"/>
                    <a:pt x="257222" y="28677"/>
                  </a:cubicBezTo>
                  <a:cubicBezTo>
                    <a:pt x="263572" y="24973"/>
                    <a:pt x="216476" y="22327"/>
                    <a:pt x="225472" y="19152"/>
                  </a:cubicBezTo>
                  <a:cubicBezTo>
                    <a:pt x="234468" y="15977"/>
                    <a:pt x="286326" y="12802"/>
                    <a:pt x="311197" y="9627"/>
                  </a:cubicBezTo>
                  <a:cubicBezTo>
                    <a:pt x="336068" y="6452"/>
                    <a:pt x="373639" y="-956"/>
                    <a:pt x="374697" y="102"/>
                  </a:cubicBezTo>
                  <a:cubicBezTo>
                    <a:pt x="375755" y="1160"/>
                    <a:pt x="347709" y="13860"/>
                    <a:pt x="317547" y="15977"/>
                  </a:cubicBezTo>
                  <a:cubicBezTo>
                    <a:pt x="287385" y="18094"/>
                    <a:pt x="230764" y="10685"/>
                    <a:pt x="193722" y="12802"/>
                  </a:cubicBezTo>
                  <a:cubicBezTo>
                    <a:pt x="156680" y="14919"/>
                    <a:pt x="122814" y="16506"/>
                    <a:pt x="95297" y="28677"/>
                  </a:cubicBezTo>
                  <a:cubicBezTo>
                    <a:pt x="67780" y="40848"/>
                    <a:pt x="-2070" y="84239"/>
                    <a:pt x="47" y="85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E8F2FB3-7E44-18F9-ED31-C64D64AC52C8}"/>
                </a:ext>
              </a:extLst>
            </p:cNvPr>
            <p:cNvSpPr/>
            <p:nvPr/>
          </p:nvSpPr>
          <p:spPr>
            <a:xfrm>
              <a:off x="1542630" y="3932372"/>
              <a:ext cx="190680" cy="103836"/>
            </a:xfrm>
            <a:custGeom>
              <a:avLst/>
              <a:gdLst>
                <a:gd name="connsiteX0" fmla="*/ 9945 w 190680"/>
                <a:gd name="connsiteY0" fmla="*/ 99878 h 103836"/>
                <a:gd name="connsiteX1" fmla="*/ 162345 w 190680"/>
                <a:gd name="connsiteY1" fmla="*/ 90353 h 103836"/>
                <a:gd name="connsiteX2" fmla="*/ 168695 w 190680"/>
                <a:gd name="connsiteY2" fmla="*/ 58603 h 103836"/>
                <a:gd name="connsiteX3" fmla="*/ 187745 w 190680"/>
                <a:gd name="connsiteY3" fmla="*/ 17328 h 103836"/>
                <a:gd name="connsiteX4" fmla="*/ 98845 w 190680"/>
                <a:gd name="connsiteY4" fmla="*/ 4628 h 103836"/>
                <a:gd name="connsiteX5" fmla="*/ 51220 w 190680"/>
                <a:gd name="connsiteY5" fmla="*/ 1453 h 103836"/>
                <a:gd name="connsiteX6" fmla="*/ 19470 w 190680"/>
                <a:gd name="connsiteY6" fmla="*/ 26853 h 103836"/>
                <a:gd name="connsiteX7" fmla="*/ 9945 w 190680"/>
                <a:gd name="connsiteY7" fmla="*/ 99878 h 10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680" h="103836">
                  <a:moveTo>
                    <a:pt x="9945" y="99878"/>
                  </a:moveTo>
                  <a:cubicBezTo>
                    <a:pt x="33757" y="110461"/>
                    <a:pt x="135887" y="97232"/>
                    <a:pt x="162345" y="90353"/>
                  </a:cubicBezTo>
                  <a:cubicBezTo>
                    <a:pt x="188803" y="83474"/>
                    <a:pt x="164462" y="70774"/>
                    <a:pt x="168695" y="58603"/>
                  </a:cubicBezTo>
                  <a:cubicBezTo>
                    <a:pt x="172928" y="46432"/>
                    <a:pt x="199387" y="26324"/>
                    <a:pt x="187745" y="17328"/>
                  </a:cubicBezTo>
                  <a:cubicBezTo>
                    <a:pt x="176103" y="8332"/>
                    <a:pt x="121599" y="7274"/>
                    <a:pt x="98845" y="4628"/>
                  </a:cubicBezTo>
                  <a:cubicBezTo>
                    <a:pt x="76091" y="1982"/>
                    <a:pt x="64449" y="-2251"/>
                    <a:pt x="51220" y="1453"/>
                  </a:cubicBezTo>
                  <a:cubicBezTo>
                    <a:pt x="37991" y="5157"/>
                    <a:pt x="27407" y="11507"/>
                    <a:pt x="19470" y="26853"/>
                  </a:cubicBezTo>
                  <a:cubicBezTo>
                    <a:pt x="11533" y="42199"/>
                    <a:pt x="-13867" y="89295"/>
                    <a:pt x="9945" y="99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月 26">
              <a:extLst>
                <a:ext uri="{FF2B5EF4-FFF2-40B4-BE49-F238E27FC236}">
                  <a16:creationId xmlns:a16="http://schemas.microsoft.com/office/drawing/2014/main" id="{7BDD910C-873C-E7C5-46C4-237E4264D064}"/>
                </a:ext>
              </a:extLst>
            </p:cNvPr>
            <p:cNvSpPr/>
            <p:nvPr/>
          </p:nvSpPr>
          <p:spPr>
            <a:xfrm rot="15233697">
              <a:off x="1597916" y="3952523"/>
              <a:ext cx="62190" cy="725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D6C8EAB-2684-D8F4-D839-445B16ABC8F2}"/>
                </a:ext>
              </a:extLst>
            </p:cNvPr>
            <p:cNvSpPr/>
            <p:nvPr/>
          </p:nvSpPr>
          <p:spPr>
            <a:xfrm>
              <a:off x="1504514" y="3872076"/>
              <a:ext cx="358305" cy="90630"/>
            </a:xfrm>
            <a:custGeom>
              <a:avLst/>
              <a:gdLst>
                <a:gd name="connsiteX0" fmla="*/ 436 w 358305"/>
                <a:gd name="connsiteY0" fmla="*/ 90324 h 90630"/>
                <a:gd name="connsiteX1" fmla="*/ 70286 w 358305"/>
                <a:gd name="connsiteY1" fmla="*/ 10949 h 90630"/>
                <a:gd name="connsiteX2" fmla="*/ 60761 w 358305"/>
                <a:gd name="connsiteY2" fmla="*/ 26824 h 90630"/>
                <a:gd name="connsiteX3" fmla="*/ 111561 w 358305"/>
                <a:gd name="connsiteY3" fmla="*/ 1424 h 90630"/>
                <a:gd name="connsiteX4" fmla="*/ 95686 w 358305"/>
                <a:gd name="connsiteY4" fmla="*/ 4599 h 90630"/>
                <a:gd name="connsiteX5" fmla="*/ 206811 w 358305"/>
                <a:gd name="connsiteY5" fmla="*/ 7774 h 90630"/>
                <a:gd name="connsiteX6" fmla="*/ 171886 w 358305"/>
                <a:gd name="connsiteY6" fmla="*/ 1424 h 90630"/>
                <a:gd name="connsiteX7" fmla="*/ 238561 w 358305"/>
                <a:gd name="connsiteY7" fmla="*/ 39524 h 90630"/>
                <a:gd name="connsiteX8" fmla="*/ 238561 w 358305"/>
                <a:gd name="connsiteY8" fmla="*/ 39524 h 90630"/>
                <a:gd name="connsiteX9" fmla="*/ 356036 w 358305"/>
                <a:gd name="connsiteY9" fmla="*/ 90324 h 90630"/>
                <a:gd name="connsiteX10" fmla="*/ 305236 w 358305"/>
                <a:gd name="connsiteY10" fmla="*/ 58574 h 90630"/>
                <a:gd name="connsiteX11" fmla="*/ 175061 w 358305"/>
                <a:gd name="connsiteY11" fmla="*/ 14124 h 90630"/>
                <a:gd name="connsiteX12" fmla="*/ 86161 w 358305"/>
                <a:gd name="connsiteY12" fmla="*/ 29999 h 90630"/>
                <a:gd name="connsiteX13" fmla="*/ 111561 w 358305"/>
                <a:gd name="connsiteY13" fmla="*/ 10949 h 90630"/>
                <a:gd name="connsiteX14" fmla="*/ 436 w 358305"/>
                <a:gd name="connsiteY14" fmla="*/ 90324 h 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305" h="90630">
                  <a:moveTo>
                    <a:pt x="436" y="90324"/>
                  </a:moveTo>
                  <a:cubicBezTo>
                    <a:pt x="-6443" y="90324"/>
                    <a:pt x="70286" y="10949"/>
                    <a:pt x="70286" y="10949"/>
                  </a:cubicBezTo>
                  <a:cubicBezTo>
                    <a:pt x="80340" y="366"/>
                    <a:pt x="53882" y="28411"/>
                    <a:pt x="60761" y="26824"/>
                  </a:cubicBezTo>
                  <a:cubicBezTo>
                    <a:pt x="67640" y="25237"/>
                    <a:pt x="111561" y="1424"/>
                    <a:pt x="111561" y="1424"/>
                  </a:cubicBezTo>
                  <a:cubicBezTo>
                    <a:pt x="117382" y="-2280"/>
                    <a:pt x="79811" y="3541"/>
                    <a:pt x="95686" y="4599"/>
                  </a:cubicBezTo>
                  <a:cubicBezTo>
                    <a:pt x="111561" y="5657"/>
                    <a:pt x="194111" y="8303"/>
                    <a:pt x="206811" y="7774"/>
                  </a:cubicBezTo>
                  <a:cubicBezTo>
                    <a:pt x="219511" y="7245"/>
                    <a:pt x="166594" y="-3868"/>
                    <a:pt x="171886" y="1424"/>
                  </a:cubicBezTo>
                  <a:cubicBezTo>
                    <a:pt x="177178" y="6716"/>
                    <a:pt x="238561" y="39524"/>
                    <a:pt x="238561" y="39524"/>
                  </a:cubicBezTo>
                  <a:lnTo>
                    <a:pt x="238561" y="39524"/>
                  </a:lnTo>
                  <a:cubicBezTo>
                    <a:pt x="258140" y="47991"/>
                    <a:pt x="344923" y="87149"/>
                    <a:pt x="356036" y="90324"/>
                  </a:cubicBezTo>
                  <a:cubicBezTo>
                    <a:pt x="367149" y="93499"/>
                    <a:pt x="335399" y="71274"/>
                    <a:pt x="305236" y="58574"/>
                  </a:cubicBezTo>
                  <a:cubicBezTo>
                    <a:pt x="275074" y="45874"/>
                    <a:pt x="211574" y="18886"/>
                    <a:pt x="175061" y="14124"/>
                  </a:cubicBezTo>
                  <a:cubicBezTo>
                    <a:pt x="138549" y="9361"/>
                    <a:pt x="96744" y="30528"/>
                    <a:pt x="86161" y="29999"/>
                  </a:cubicBezTo>
                  <a:cubicBezTo>
                    <a:pt x="75578" y="29470"/>
                    <a:pt x="125848" y="1424"/>
                    <a:pt x="111561" y="10949"/>
                  </a:cubicBezTo>
                  <a:cubicBezTo>
                    <a:pt x="97274" y="20474"/>
                    <a:pt x="7315" y="90324"/>
                    <a:pt x="436" y="9032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4566B01-62EB-478F-5408-7676E7E08D3E}"/>
                </a:ext>
              </a:extLst>
            </p:cNvPr>
            <p:cNvSpPr/>
            <p:nvPr/>
          </p:nvSpPr>
          <p:spPr>
            <a:xfrm>
              <a:off x="1527175" y="3913680"/>
              <a:ext cx="254063" cy="26917"/>
            </a:xfrm>
            <a:custGeom>
              <a:avLst/>
              <a:gdLst>
                <a:gd name="connsiteX0" fmla="*/ 0 w 254063"/>
                <a:gd name="connsiteY0" fmla="*/ 4270 h 26917"/>
                <a:gd name="connsiteX1" fmla="*/ 228600 w 254063"/>
                <a:gd name="connsiteY1" fmla="*/ 16970 h 26917"/>
                <a:gd name="connsiteX2" fmla="*/ 200025 w 254063"/>
                <a:gd name="connsiteY2" fmla="*/ 16970 h 26917"/>
                <a:gd name="connsiteX3" fmla="*/ 254000 w 254063"/>
                <a:gd name="connsiteY3" fmla="*/ 26495 h 26917"/>
                <a:gd name="connsiteX4" fmla="*/ 209550 w 254063"/>
                <a:gd name="connsiteY4" fmla="*/ 1095 h 26917"/>
                <a:gd name="connsiteX5" fmla="*/ 149225 w 254063"/>
                <a:gd name="connsiteY5" fmla="*/ 4270 h 26917"/>
                <a:gd name="connsiteX6" fmla="*/ 0 w 254063"/>
                <a:gd name="connsiteY6" fmla="*/ 4270 h 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63" h="26917">
                  <a:moveTo>
                    <a:pt x="0" y="4270"/>
                  </a:moveTo>
                  <a:lnTo>
                    <a:pt x="228600" y="16970"/>
                  </a:lnTo>
                  <a:cubicBezTo>
                    <a:pt x="261937" y="19087"/>
                    <a:pt x="195792" y="15383"/>
                    <a:pt x="200025" y="16970"/>
                  </a:cubicBezTo>
                  <a:cubicBezTo>
                    <a:pt x="204258" y="18557"/>
                    <a:pt x="252413" y="29141"/>
                    <a:pt x="254000" y="26495"/>
                  </a:cubicBezTo>
                  <a:cubicBezTo>
                    <a:pt x="255588" y="23849"/>
                    <a:pt x="227012" y="4799"/>
                    <a:pt x="209550" y="1095"/>
                  </a:cubicBezTo>
                  <a:cubicBezTo>
                    <a:pt x="192088" y="-2609"/>
                    <a:pt x="149225" y="4270"/>
                    <a:pt x="149225" y="4270"/>
                  </a:cubicBezTo>
                  <a:lnTo>
                    <a:pt x="0" y="42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A7418C6-E47F-85FB-ABFB-152E8A60873F}"/>
                </a:ext>
              </a:extLst>
            </p:cNvPr>
            <p:cNvSpPr/>
            <p:nvPr/>
          </p:nvSpPr>
          <p:spPr>
            <a:xfrm>
              <a:off x="1492238" y="3683000"/>
              <a:ext cx="297734" cy="83172"/>
            </a:xfrm>
            <a:custGeom>
              <a:avLst/>
              <a:gdLst>
                <a:gd name="connsiteX0" fmla="*/ 12 w 297734"/>
                <a:gd name="connsiteY0" fmla="*/ 15875 h 83172"/>
                <a:gd name="connsiteX1" fmla="*/ 171462 w 297734"/>
                <a:gd name="connsiteY1" fmla="*/ 15875 h 83172"/>
                <a:gd name="connsiteX2" fmla="*/ 146062 w 297734"/>
                <a:gd name="connsiteY2" fmla="*/ 12700 h 83172"/>
                <a:gd name="connsiteX3" fmla="*/ 219087 w 297734"/>
                <a:gd name="connsiteY3" fmla="*/ 0 h 83172"/>
                <a:gd name="connsiteX4" fmla="*/ 228612 w 297734"/>
                <a:gd name="connsiteY4" fmla="*/ 25400 h 83172"/>
                <a:gd name="connsiteX5" fmla="*/ 295287 w 297734"/>
                <a:gd name="connsiteY5" fmla="*/ 82550 h 83172"/>
                <a:gd name="connsiteX6" fmla="*/ 276237 w 297734"/>
                <a:gd name="connsiteY6" fmla="*/ 53975 h 83172"/>
                <a:gd name="connsiteX7" fmla="*/ 209562 w 297734"/>
                <a:gd name="connsiteY7" fmla="*/ 25400 h 83172"/>
                <a:gd name="connsiteX8" fmla="*/ 180987 w 297734"/>
                <a:gd name="connsiteY8" fmla="*/ 3175 h 83172"/>
                <a:gd name="connsiteX9" fmla="*/ 12 w 297734"/>
                <a:gd name="connsiteY9" fmla="*/ 15875 h 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34" h="83172">
                  <a:moveTo>
                    <a:pt x="12" y="15875"/>
                  </a:moveTo>
                  <a:cubicBezTo>
                    <a:pt x="-1576" y="17992"/>
                    <a:pt x="147120" y="16404"/>
                    <a:pt x="171462" y="15875"/>
                  </a:cubicBezTo>
                  <a:cubicBezTo>
                    <a:pt x="195804" y="15346"/>
                    <a:pt x="138125" y="15346"/>
                    <a:pt x="146062" y="12700"/>
                  </a:cubicBezTo>
                  <a:cubicBezTo>
                    <a:pt x="153999" y="10054"/>
                    <a:pt x="219087" y="0"/>
                    <a:pt x="219087" y="0"/>
                  </a:cubicBezTo>
                  <a:cubicBezTo>
                    <a:pt x="232845" y="2117"/>
                    <a:pt x="215912" y="11642"/>
                    <a:pt x="228612" y="25400"/>
                  </a:cubicBezTo>
                  <a:cubicBezTo>
                    <a:pt x="241312" y="39158"/>
                    <a:pt x="287350" y="77788"/>
                    <a:pt x="295287" y="82550"/>
                  </a:cubicBezTo>
                  <a:cubicBezTo>
                    <a:pt x="303225" y="87313"/>
                    <a:pt x="290524" y="63500"/>
                    <a:pt x="276237" y="53975"/>
                  </a:cubicBezTo>
                  <a:cubicBezTo>
                    <a:pt x="261950" y="44450"/>
                    <a:pt x="225437" y="33867"/>
                    <a:pt x="209562" y="25400"/>
                  </a:cubicBezTo>
                  <a:cubicBezTo>
                    <a:pt x="193687" y="16933"/>
                    <a:pt x="214324" y="3704"/>
                    <a:pt x="180987" y="3175"/>
                  </a:cubicBezTo>
                  <a:cubicBezTo>
                    <a:pt x="147650" y="2646"/>
                    <a:pt x="1600" y="13758"/>
                    <a:pt x="12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2E00BE5-D77A-458E-C299-E30933EF4F28}"/>
                </a:ext>
              </a:extLst>
            </p:cNvPr>
            <p:cNvSpPr/>
            <p:nvPr/>
          </p:nvSpPr>
          <p:spPr>
            <a:xfrm>
              <a:off x="1488741" y="3704870"/>
              <a:ext cx="263970" cy="80762"/>
            </a:xfrm>
            <a:custGeom>
              <a:avLst/>
              <a:gdLst>
                <a:gd name="connsiteX0" fmla="*/ 334 w 263970"/>
                <a:gd name="connsiteY0" fmla="*/ 6705 h 80762"/>
                <a:gd name="connsiteX1" fmla="*/ 206709 w 263970"/>
                <a:gd name="connsiteY1" fmla="*/ 13055 h 80762"/>
                <a:gd name="connsiteX2" fmla="*/ 206709 w 263970"/>
                <a:gd name="connsiteY2" fmla="*/ 28930 h 80762"/>
                <a:gd name="connsiteX3" fmla="*/ 260684 w 263970"/>
                <a:gd name="connsiteY3" fmla="*/ 35280 h 80762"/>
                <a:gd name="connsiteX4" fmla="*/ 130509 w 263970"/>
                <a:gd name="connsiteY4" fmla="*/ 63855 h 80762"/>
                <a:gd name="connsiteX5" fmla="*/ 216234 w 263970"/>
                <a:gd name="connsiteY5" fmla="*/ 54330 h 80762"/>
                <a:gd name="connsiteX6" fmla="*/ 263859 w 263970"/>
                <a:gd name="connsiteY6" fmla="*/ 79730 h 80762"/>
                <a:gd name="connsiteX7" fmla="*/ 228934 w 263970"/>
                <a:gd name="connsiteY7" fmla="*/ 13055 h 80762"/>
                <a:gd name="connsiteX8" fmla="*/ 213059 w 263970"/>
                <a:gd name="connsiteY8" fmla="*/ 355 h 80762"/>
                <a:gd name="connsiteX9" fmla="*/ 159084 w 263970"/>
                <a:gd name="connsiteY9" fmla="*/ 19405 h 80762"/>
                <a:gd name="connsiteX10" fmla="*/ 334 w 263970"/>
                <a:gd name="connsiteY10" fmla="*/ 6705 h 8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70" h="80762">
                  <a:moveTo>
                    <a:pt x="334" y="6705"/>
                  </a:moveTo>
                  <a:cubicBezTo>
                    <a:pt x="8271" y="5647"/>
                    <a:pt x="206709" y="13055"/>
                    <a:pt x="206709" y="13055"/>
                  </a:cubicBezTo>
                  <a:cubicBezTo>
                    <a:pt x="241105" y="16759"/>
                    <a:pt x="197713" y="25226"/>
                    <a:pt x="206709" y="28930"/>
                  </a:cubicBezTo>
                  <a:cubicBezTo>
                    <a:pt x="215705" y="32634"/>
                    <a:pt x="273384" y="29459"/>
                    <a:pt x="260684" y="35280"/>
                  </a:cubicBezTo>
                  <a:cubicBezTo>
                    <a:pt x="247984" y="41101"/>
                    <a:pt x="137917" y="60680"/>
                    <a:pt x="130509" y="63855"/>
                  </a:cubicBezTo>
                  <a:cubicBezTo>
                    <a:pt x="123101" y="67030"/>
                    <a:pt x="194009" y="51684"/>
                    <a:pt x="216234" y="54330"/>
                  </a:cubicBezTo>
                  <a:cubicBezTo>
                    <a:pt x="238459" y="56976"/>
                    <a:pt x="261742" y="86609"/>
                    <a:pt x="263859" y="79730"/>
                  </a:cubicBezTo>
                  <a:cubicBezTo>
                    <a:pt x="265976" y="72851"/>
                    <a:pt x="237401" y="26284"/>
                    <a:pt x="228934" y="13055"/>
                  </a:cubicBezTo>
                  <a:cubicBezTo>
                    <a:pt x="220467" y="-174"/>
                    <a:pt x="224701" y="-703"/>
                    <a:pt x="213059" y="355"/>
                  </a:cubicBezTo>
                  <a:cubicBezTo>
                    <a:pt x="201417" y="1413"/>
                    <a:pt x="190305" y="16759"/>
                    <a:pt x="159084" y="19405"/>
                  </a:cubicBezTo>
                  <a:cubicBezTo>
                    <a:pt x="127863" y="22051"/>
                    <a:pt x="-7603" y="7763"/>
                    <a:pt x="334" y="6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582B53B-5AE8-3F89-91A5-56EE116EE620}"/>
                </a:ext>
              </a:extLst>
            </p:cNvPr>
            <p:cNvSpPr/>
            <p:nvPr/>
          </p:nvSpPr>
          <p:spPr>
            <a:xfrm>
              <a:off x="2114424" y="3571787"/>
              <a:ext cx="362107" cy="194314"/>
            </a:xfrm>
            <a:custGeom>
              <a:avLst/>
              <a:gdLst>
                <a:gd name="connsiteX0" fmla="*/ 126 w 362107"/>
                <a:gd name="connsiteY0" fmla="*/ 95338 h 194314"/>
                <a:gd name="connsiteX1" fmla="*/ 41401 w 362107"/>
                <a:gd name="connsiteY1" fmla="*/ 133438 h 194314"/>
                <a:gd name="connsiteX2" fmla="*/ 25526 w 362107"/>
                <a:gd name="connsiteY2" fmla="*/ 193763 h 194314"/>
                <a:gd name="connsiteX3" fmla="*/ 111251 w 362107"/>
                <a:gd name="connsiteY3" fmla="*/ 95338 h 194314"/>
                <a:gd name="connsiteX4" fmla="*/ 111251 w 362107"/>
                <a:gd name="connsiteY4" fmla="*/ 146138 h 194314"/>
                <a:gd name="connsiteX5" fmla="*/ 174751 w 362107"/>
                <a:gd name="connsiteY5" fmla="*/ 117563 h 194314"/>
                <a:gd name="connsiteX6" fmla="*/ 136651 w 362107"/>
                <a:gd name="connsiteY6" fmla="*/ 155663 h 194314"/>
                <a:gd name="connsiteX7" fmla="*/ 257301 w 362107"/>
                <a:gd name="connsiteY7" fmla="*/ 104863 h 194314"/>
                <a:gd name="connsiteX8" fmla="*/ 200151 w 362107"/>
                <a:gd name="connsiteY8" fmla="*/ 104863 h 194314"/>
                <a:gd name="connsiteX9" fmla="*/ 174751 w 362107"/>
                <a:gd name="connsiteY9" fmla="*/ 82638 h 194314"/>
                <a:gd name="connsiteX10" fmla="*/ 254126 w 362107"/>
                <a:gd name="connsiteY10" fmla="*/ 54063 h 194314"/>
                <a:gd name="connsiteX11" fmla="*/ 343026 w 362107"/>
                <a:gd name="connsiteY11" fmla="*/ 3263 h 194314"/>
                <a:gd name="connsiteX12" fmla="*/ 257301 w 362107"/>
                <a:gd name="connsiteY12" fmla="*/ 35013 h 194314"/>
                <a:gd name="connsiteX13" fmla="*/ 362076 w 362107"/>
                <a:gd name="connsiteY13" fmla="*/ 88 h 194314"/>
                <a:gd name="connsiteX14" fmla="*/ 244601 w 362107"/>
                <a:gd name="connsiteY14" fmla="*/ 47713 h 194314"/>
                <a:gd name="connsiteX15" fmla="*/ 171576 w 362107"/>
                <a:gd name="connsiteY15" fmla="*/ 104863 h 194314"/>
                <a:gd name="connsiteX16" fmla="*/ 247776 w 362107"/>
                <a:gd name="connsiteY16" fmla="*/ 111213 h 194314"/>
                <a:gd name="connsiteX17" fmla="*/ 146176 w 362107"/>
                <a:gd name="connsiteY17" fmla="*/ 142963 h 194314"/>
                <a:gd name="connsiteX18" fmla="*/ 85851 w 362107"/>
                <a:gd name="connsiteY18" fmla="*/ 139788 h 194314"/>
                <a:gd name="connsiteX19" fmla="*/ 89026 w 362107"/>
                <a:gd name="connsiteY19" fmla="*/ 133438 h 194314"/>
                <a:gd name="connsiteX20" fmla="*/ 57276 w 362107"/>
                <a:gd name="connsiteY20" fmla="*/ 165188 h 194314"/>
                <a:gd name="connsiteX21" fmla="*/ 126 w 362107"/>
                <a:gd name="connsiteY21" fmla="*/ 95338 h 19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2107" h="194314">
                  <a:moveTo>
                    <a:pt x="126" y="95338"/>
                  </a:moveTo>
                  <a:cubicBezTo>
                    <a:pt x="-2520" y="90046"/>
                    <a:pt x="37168" y="117034"/>
                    <a:pt x="41401" y="133438"/>
                  </a:cubicBezTo>
                  <a:cubicBezTo>
                    <a:pt x="45634" y="149842"/>
                    <a:pt x="13884" y="200113"/>
                    <a:pt x="25526" y="193763"/>
                  </a:cubicBezTo>
                  <a:cubicBezTo>
                    <a:pt x="37168" y="187413"/>
                    <a:pt x="96964" y="103275"/>
                    <a:pt x="111251" y="95338"/>
                  </a:cubicBezTo>
                  <a:cubicBezTo>
                    <a:pt x="125538" y="87401"/>
                    <a:pt x="100668" y="142434"/>
                    <a:pt x="111251" y="146138"/>
                  </a:cubicBezTo>
                  <a:cubicBezTo>
                    <a:pt x="121834" y="149842"/>
                    <a:pt x="170518" y="115976"/>
                    <a:pt x="174751" y="117563"/>
                  </a:cubicBezTo>
                  <a:cubicBezTo>
                    <a:pt x="178984" y="119150"/>
                    <a:pt x="122893" y="157780"/>
                    <a:pt x="136651" y="155663"/>
                  </a:cubicBezTo>
                  <a:cubicBezTo>
                    <a:pt x="150409" y="153546"/>
                    <a:pt x="246718" y="113330"/>
                    <a:pt x="257301" y="104863"/>
                  </a:cubicBezTo>
                  <a:cubicBezTo>
                    <a:pt x="267884" y="96396"/>
                    <a:pt x="213909" y="108567"/>
                    <a:pt x="200151" y="104863"/>
                  </a:cubicBezTo>
                  <a:cubicBezTo>
                    <a:pt x="186393" y="101159"/>
                    <a:pt x="165755" y="91105"/>
                    <a:pt x="174751" y="82638"/>
                  </a:cubicBezTo>
                  <a:cubicBezTo>
                    <a:pt x="183747" y="74171"/>
                    <a:pt x="226080" y="67292"/>
                    <a:pt x="254126" y="54063"/>
                  </a:cubicBezTo>
                  <a:cubicBezTo>
                    <a:pt x="282172" y="40834"/>
                    <a:pt x="342497" y="6438"/>
                    <a:pt x="343026" y="3263"/>
                  </a:cubicBezTo>
                  <a:cubicBezTo>
                    <a:pt x="343555" y="88"/>
                    <a:pt x="254126" y="35542"/>
                    <a:pt x="257301" y="35013"/>
                  </a:cubicBezTo>
                  <a:cubicBezTo>
                    <a:pt x="260476" y="34484"/>
                    <a:pt x="364193" y="-2029"/>
                    <a:pt x="362076" y="88"/>
                  </a:cubicBezTo>
                  <a:cubicBezTo>
                    <a:pt x="359959" y="2205"/>
                    <a:pt x="276351" y="30251"/>
                    <a:pt x="244601" y="47713"/>
                  </a:cubicBezTo>
                  <a:cubicBezTo>
                    <a:pt x="212851" y="65175"/>
                    <a:pt x="171047" y="94280"/>
                    <a:pt x="171576" y="104863"/>
                  </a:cubicBezTo>
                  <a:cubicBezTo>
                    <a:pt x="172105" y="115446"/>
                    <a:pt x="252009" y="104863"/>
                    <a:pt x="247776" y="111213"/>
                  </a:cubicBezTo>
                  <a:cubicBezTo>
                    <a:pt x="243543" y="117563"/>
                    <a:pt x="173163" y="138201"/>
                    <a:pt x="146176" y="142963"/>
                  </a:cubicBezTo>
                  <a:cubicBezTo>
                    <a:pt x="119189" y="147725"/>
                    <a:pt x="95376" y="141376"/>
                    <a:pt x="85851" y="139788"/>
                  </a:cubicBezTo>
                  <a:cubicBezTo>
                    <a:pt x="76326" y="138201"/>
                    <a:pt x="93788" y="129205"/>
                    <a:pt x="89026" y="133438"/>
                  </a:cubicBezTo>
                  <a:cubicBezTo>
                    <a:pt x="84264" y="137671"/>
                    <a:pt x="69447" y="167305"/>
                    <a:pt x="57276" y="165188"/>
                  </a:cubicBezTo>
                  <a:cubicBezTo>
                    <a:pt x="45105" y="163071"/>
                    <a:pt x="2772" y="100630"/>
                    <a:pt x="126" y="95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979F5F7-C61C-B4C4-4FB3-3F1D128A6BA2}"/>
                </a:ext>
              </a:extLst>
            </p:cNvPr>
            <p:cNvSpPr/>
            <p:nvPr/>
          </p:nvSpPr>
          <p:spPr>
            <a:xfrm>
              <a:off x="2142805" y="3562350"/>
              <a:ext cx="356866" cy="139705"/>
            </a:xfrm>
            <a:custGeom>
              <a:avLst/>
              <a:gdLst>
                <a:gd name="connsiteX0" fmla="*/ 320 w 356866"/>
                <a:gd name="connsiteY0" fmla="*/ 123825 h 139705"/>
                <a:gd name="connsiteX1" fmla="*/ 95570 w 356866"/>
                <a:gd name="connsiteY1" fmla="*/ 50800 h 139705"/>
                <a:gd name="connsiteX2" fmla="*/ 54295 w 356866"/>
                <a:gd name="connsiteY2" fmla="*/ 98425 h 139705"/>
                <a:gd name="connsiteX3" fmla="*/ 108270 w 356866"/>
                <a:gd name="connsiteY3" fmla="*/ 50800 h 139705"/>
                <a:gd name="connsiteX4" fmla="*/ 76520 w 356866"/>
                <a:gd name="connsiteY4" fmla="*/ 127000 h 139705"/>
                <a:gd name="connsiteX5" fmla="*/ 146370 w 356866"/>
                <a:gd name="connsiteY5" fmla="*/ 25400 h 139705"/>
                <a:gd name="connsiteX6" fmla="*/ 155895 w 356866"/>
                <a:gd name="connsiteY6" fmla="*/ 44450 h 139705"/>
                <a:gd name="connsiteX7" fmla="*/ 216220 w 356866"/>
                <a:gd name="connsiteY7" fmla="*/ 41275 h 139705"/>
                <a:gd name="connsiteX8" fmla="*/ 127320 w 356866"/>
                <a:gd name="connsiteY8" fmla="*/ 57150 h 139705"/>
                <a:gd name="connsiteX9" fmla="*/ 282895 w 356866"/>
                <a:gd name="connsiteY9" fmla="*/ 31750 h 139705"/>
                <a:gd name="connsiteX10" fmla="*/ 232095 w 356866"/>
                <a:gd name="connsiteY10" fmla="*/ 22225 h 139705"/>
                <a:gd name="connsiteX11" fmla="*/ 355920 w 356866"/>
                <a:gd name="connsiteY11" fmla="*/ 0 h 139705"/>
                <a:gd name="connsiteX12" fmla="*/ 282895 w 356866"/>
                <a:gd name="connsiteY12" fmla="*/ 22225 h 139705"/>
                <a:gd name="connsiteX13" fmla="*/ 168595 w 356866"/>
                <a:gd name="connsiteY13" fmla="*/ 53975 h 139705"/>
                <a:gd name="connsiteX14" fmla="*/ 105095 w 356866"/>
                <a:gd name="connsiteY14" fmla="*/ 111125 h 139705"/>
                <a:gd name="connsiteX15" fmla="*/ 89220 w 356866"/>
                <a:gd name="connsiteY15" fmla="*/ 95250 h 139705"/>
                <a:gd name="connsiteX16" fmla="*/ 60645 w 356866"/>
                <a:gd name="connsiteY16" fmla="*/ 139700 h 139705"/>
                <a:gd name="connsiteX17" fmla="*/ 63820 w 356866"/>
                <a:gd name="connsiteY17" fmla="*/ 92075 h 139705"/>
                <a:gd name="connsiteX18" fmla="*/ 320 w 356866"/>
                <a:gd name="connsiteY18" fmla="*/ 123825 h 1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866" h="139705">
                  <a:moveTo>
                    <a:pt x="320" y="123825"/>
                  </a:moveTo>
                  <a:cubicBezTo>
                    <a:pt x="5612" y="116946"/>
                    <a:pt x="86574" y="55033"/>
                    <a:pt x="95570" y="50800"/>
                  </a:cubicBezTo>
                  <a:cubicBezTo>
                    <a:pt x="104566" y="46567"/>
                    <a:pt x="52178" y="98425"/>
                    <a:pt x="54295" y="98425"/>
                  </a:cubicBezTo>
                  <a:cubicBezTo>
                    <a:pt x="56412" y="98425"/>
                    <a:pt x="104566" y="46038"/>
                    <a:pt x="108270" y="50800"/>
                  </a:cubicBezTo>
                  <a:cubicBezTo>
                    <a:pt x="111974" y="55562"/>
                    <a:pt x="70170" y="131233"/>
                    <a:pt x="76520" y="127000"/>
                  </a:cubicBezTo>
                  <a:cubicBezTo>
                    <a:pt x="82870" y="122767"/>
                    <a:pt x="133141" y="39158"/>
                    <a:pt x="146370" y="25400"/>
                  </a:cubicBezTo>
                  <a:cubicBezTo>
                    <a:pt x="159599" y="11642"/>
                    <a:pt x="144253" y="41804"/>
                    <a:pt x="155895" y="44450"/>
                  </a:cubicBezTo>
                  <a:cubicBezTo>
                    <a:pt x="167537" y="47096"/>
                    <a:pt x="220982" y="39158"/>
                    <a:pt x="216220" y="41275"/>
                  </a:cubicBezTo>
                  <a:cubicBezTo>
                    <a:pt x="211458" y="43392"/>
                    <a:pt x="116208" y="58737"/>
                    <a:pt x="127320" y="57150"/>
                  </a:cubicBezTo>
                  <a:cubicBezTo>
                    <a:pt x="138432" y="55563"/>
                    <a:pt x="265433" y="37571"/>
                    <a:pt x="282895" y="31750"/>
                  </a:cubicBezTo>
                  <a:cubicBezTo>
                    <a:pt x="300357" y="25929"/>
                    <a:pt x="219924" y="27517"/>
                    <a:pt x="232095" y="22225"/>
                  </a:cubicBezTo>
                  <a:cubicBezTo>
                    <a:pt x="244266" y="16933"/>
                    <a:pt x="347453" y="0"/>
                    <a:pt x="355920" y="0"/>
                  </a:cubicBezTo>
                  <a:cubicBezTo>
                    <a:pt x="364387" y="0"/>
                    <a:pt x="314116" y="13229"/>
                    <a:pt x="282895" y="22225"/>
                  </a:cubicBezTo>
                  <a:cubicBezTo>
                    <a:pt x="251674" y="31221"/>
                    <a:pt x="198228" y="39158"/>
                    <a:pt x="168595" y="53975"/>
                  </a:cubicBezTo>
                  <a:cubicBezTo>
                    <a:pt x="138962" y="68792"/>
                    <a:pt x="118324" y="104246"/>
                    <a:pt x="105095" y="111125"/>
                  </a:cubicBezTo>
                  <a:cubicBezTo>
                    <a:pt x="91866" y="118004"/>
                    <a:pt x="96628" y="90487"/>
                    <a:pt x="89220" y="95250"/>
                  </a:cubicBezTo>
                  <a:cubicBezTo>
                    <a:pt x="81812" y="100012"/>
                    <a:pt x="64878" y="140229"/>
                    <a:pt x="60645" y="139700"/>
                  </a:cubicBezTo>
                  <a:cubicBezTo>
                    <a:pt x="56412" y="139171"/>
                    <a:pt x="70699" y="95250"/>
                    <a:pt x="63820" y="92075"/>
                  </a:cubicBezTo>
                  <a:cubicBezTo>
                    <a:pt x="56941" y="88900"/>
                    <a:pt x="-4972" y="130704"/>
                    <a:pt x="320" y="123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4EE7C999-6B00-BDFF-F0B4-A786DA84BE72}"/>
                </a:ext>
              </a:extLst>
            </p:cNvPr>
            <p:cNvSpPr/>
            <p:nvPr/>
          </p:nvSpPr>
          <p:spPr>
            <a:xfrm>
              <a:off x="1860315" y="3819441"/>
              <a:ext cx="93969" cy="457552"/>
            </a:xfrm>
            <a:custGeom>
              <a:avLst/>
              <a:gdLst>
                <a:gd name="connsiteX0" fmla="*/ 35160 w 93969"/>
                <a:gd name="connsiteY0" fmla="*/ 84 h 457552"/>
                <a:gd name="connsiteX1" fmla="*/ 76435 w 93969"/>
                <a:gd name="connsiteY1" fmla="*/ 136609 h 457552"/>
                <a:gd name="connsiteX2" fmla="*/ 89135 w 93969"/>
                <a:gd name="connsiteY2" fmla="*/ 127084 h 457552"/>
                <a:gd name="connsiteX3" fmla="*/ 16110 w 93969"/>
                <a:gd name="connsiteY3" fmla="*/ 308059 h 457552"/>
                <a:gd name="connsiteX4" fmla="*/ 28810 w 93969"/>
                <a:gd name="connsiteY4" fmla="*/ 292184 h 457552"/>
                <a:gd name="connsiteX5" fmla="*/ 6585 w 93969"/>
                <a:gd name="connsiteY5" fmla="*/ 374734 h 457552"/>
                <a:gd name="connsiteX6" fmla="*/ 235 w 93969"/>
                <a:gd name="connsiteY6" fmla="*/ 457284 h 457552"/>
                <a:gd name="connsiteX7" fmla="*/ 6585 w 93969"/>
                <a:gd name="connsiteY7" fmla="*/ 346159 h 457552"/>
                <a:gd name="connsiteX8" fmla="*/ 51035 w 93969"/>
                <a:gd name="connsiteY8" fmla="*/ 146134 h 457552"/>
                <a:gd name="connsiteX9" fmla="*/ 60560 w 93969"/>
                <a:gd name="connsiteY9" fmla="*/ 174709 h 457552"/>
                <a:gd name="connsiteX10" fmla="*/ 89135 w 93969"/>
                <a:gd name="connsiteY10" fmla="*/ 130259 h 457552"/>
                <a:gd name="connsiteX11" fmla="*/ 89135 w 93969"/>
                <a:gd name="connsiteY11" fmla="*/ 158834 h 457552"/>
                <a:gd name="connsiteX12" fmla="*/ 35160 w 93969"/>
                <a:gd name="connsiteY12" fmla="*/ 84 h 45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969" h="457552">
                  <a:moveTo>
                    <a:pt x="35160" y="84"/>
                  </a:moveTo>
                  <a:cubicBezTo>
                    <a:pt x="33043" y="-3620"/>
                    <a:pt x="67439" y="115442"/>
                    <a:pt x="76435" y="136609"/>
                  </a:cubicBezTo>
                  <a:cubicBezTo>
                    <a:pt x="85431" y="157776"/>
                    <a:pt x="99189" y="98509"/>
                    <a:pt x="89135" y="127084"/>
                  </a:cubicBezTo>
                  <a:cubicBezTo>
                    <a:pt x="79081" y="155659"/>
                    <a:pt x="26164" y="280542"/>
                    <a:pt x="16110" y="308059"/>
                  </a:cubicBezTo>
                  <a:cubicBezTo>
                    <a:pt x="6056" y="335576"/>
                    <a:pt x="30397" y="281072"/>
                    <a:pt x="28810" y="292184"/>
                  </a:cubicBezTo>
                  <a:cubicBezTo>
                    <a:pt x="27223" y="303296"/>
                    <a:pt x="11347" y="347217"/>
                    <a:pt x="6585" y="374734"/>
                  </a:cubicBezTo>
                  <a:cubicBezTo>
                    <a:pt x="1823" y="402251"/>
                    <a:pt x="235" y="462046"/>
                    <a:pt x="235" y="457284"/>
                  </a:cubicBezTo>
                  <a:cubicBezTo>
                    <a:pt x="235" y="452522"/>
                    <a:pt x="-1882" y="398017"/>
                    <a:pt x="6585" y="346159"/>
                  </a:cubicBezTo>
                  <a:cubicBezTo>
                    <a:pt x="15052" y="294301"/>
                    <a:pt x="42039" y="174709"/>
                    <a:pt x="51035" y="146134"/>
                  </a:cubicBezTo>
                  <a:cubicBezTo>
                    <a:pt x="60031" y="117559"/>
                    <a:pt x="54210" y="177355"/>
                    <a:pt x="60560" y="174709"/>
                  </a:cubicBezTo>
                  <a:cubicBezTo>
                    <a:pt x="66910" y="172063"/>
                    <a:pt x="84373" y="132905"/>
                    <a:pt x="89135" y="130259"/>
                  </a:cubicBezTo>
                  <a:cubicBezTo>
                    <a:pt x="93897" y="127613"/>
                    <a:pt x="97073" y="178413"/>
                    <a:pt x="89135" y="158834"/>
                  </a:cubicBezTo>
                  <a:cubicBezTo>
                    <a:pt x="81197" y="139255"/>
                    <a:pt x="37277" y="3788"/>
                    <a:pt x="35160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1056C23-91EA-877E-7DAC-18FAA7FE1A60}"/>
                </a:ext>
              </a:extLst>
            </p:cNvPr>
            <p:cNvSpPr/>
            <p:nvPr/>
          </p:nvSpPr>
          <p:spPr>
            <a:xfrm>
              <a:off x="1911350" y="3777455"/>
              <a:ext cx="125593" cy="670780"/>
            </a:xfrm>
            <a:custGeom>
              <a:avLst/>
              <a:gdLst>
                <a:gd name="connsiteX0" fmla="*/ 98425 w 125593"/>
                <a:gd name="connsiteY0" fmla="*/ 10320 h 670780"/>
                <a:gd name="connsiteX1" fmla="*/ 47625 w 125593"/>
                <a:gd name="connsiteY1" fmla="*/ 292895 h 670780"/>
                <a:gd name="connsiteX2" fmla="*/ 98425 w 125593"/>
                <a:gd name="connsiteY2" fmla="*/ 238920 h 670780"/>
                <a:gd name="connsiteX3" fmla="*/ 114300 w 125593"/>
                <a:gd name="connsiteY3" fmla="*/ 156370 h 670780"/>
                <a:gd name="connsiteX4" fmla="*/ 120650 w 125593"/>
                <a:gd name="connsiteY4" fmla="*/ 248445 h 670780"/>
                <a:gd name="connsiteX5" fmla="*/ 38100 w 125593"/>
                <a:gd name="connsiteY5" fmla="*/ 400845 h 670780"/>
                <a:gd name="connsiteX6" fmla="*/ 53975 w 125593"/>
                <a:gd name="connsiteY6" fmla="*/ 565945 h 670780"/>
                <a:gd name="connsiteX7" fmla="*/ 47625 w 125593"/>
                <a:gd name="connsiteY7" fmla="*/ 524670 h 670780"/>
                <a:gd name="connsiteX8" fmla="*/ 47625 w 125593"/>
                <a:gd name="connsiteY8" fmla="*/ 594520 h 670780"/>
                <a:gd name="connsiteX9" fmla="*/ 38100 w 125593"/>
                <a:gd name="connsiteY9" fmla="*/ 670720 h 670780"/>
                <a:gd name="connsiteX10" fmla="*/ 41275 w 125593"/>
                <a:gd name="connsiteY10" fmla="*/ 581820 h 670780"/>
                <a:gd name="connsiteX11" fmla="*/ 0 w 125593"/>
                <a:gd name="connsiteY11" fmla="*/ 432595 h 670780"/>
                <a:gd name="connsiteX12" fmla="*/ 41275 w 125593"/>
                <a:gd name="connsiteY12" fmla="*/ 372270 h 670780"/>
                <a:gd name="connsiteX13" fmla="*/ 76200 w 125593"/>
                <a:gd name="connsiteY13" fmla="*/ 299245 h 670780"/>
                <a:gd name="connsiteX14" fmla="*/ 120650 w 125593"/>
                <a:gd name="connsiteY14" fmla="*/ 102395 h 670780"/>
                <a:gd name="connsiteX15" fmla="*/ 63500 w 125593"/>
                <a:gd name="connsiteY15" fmla="*/ 245270 h 670780"/>
                <a:gd name="connsiteX16" fmla="*/ 73025 w 125593"/>
                <a:gd name="connsiteY16" fmla="*/ 130970 h 670780"/>
                <a:gd name="connsiteX17" fmla="*/ 79375 w 125593"/>
                <a:gd name="connsiteY17" fmla="*/ 67470 h 670780"/>
                <a:gd name="connsiteX18" fmla="*/ 98425 w 125593"/>
                <a:gd name="connsiteY18" fmla="*/ 10320 h 67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593" h="670780">
                  <a:moveTo>
                    <a:pt x="98425" y="10320"/>
                  </a:moveTo>
                  <a:cubicBezTo>
                    <a:pt x="93133" y="47891"/>
                    <a:pt x="47625" y="254795"/>
                    <a:pt x="47625" y="292895"/>
                  </a:cubicBezTo>
                  <a:cubicBezTo>
                    <a:pt x="47625" y="330995"/>
                    <a:pt x="87313" y="261674"/>
                    <a:pt x="98425" y="238920"/>
                  </a:cubicBezTo>
                  <a:cubicBezTo>
                    <a:pt x="109537" y="216166"/>
                    <a:pt x="110596" y="154783"/>
                    <a:pt x="114300" y="156370"/>
                  </a:cubicBezTo>
                  <a:cubicBezTo>
                    <a:pt x="118004" y="157957"/>
                    <a:pt x="133350" y="207699"/>
                    <a:pt x="120650" y="248445"/>
                  </a:cubicBezTo>
                  <a:cubicBezTo>
                    <a:pt x="107950" y="289191"/>
                    <a:pt x="49212" y="347928"/>
                    <a:pt x="38100" y="400845"/>
                  </a:cubicBezTo>
                  <a:cubicBezTo>
                    <a:pt x="26987" y="453762"/>
                    <a:pt x="52388" y="545308"/>
                    <a:pt x="53975" y="565945"/>
                  </a:cubicBezTo>
                  <a:cubicBezTo>
                    <a:pt x="55562" y="586582"/>
                    <a:pt x="48683" y="519908"/>
                    <a:pt x="47625" y="524670"/>
                  </a:cubicBezTo>
                  <a:cubicBezTo>
                    <a:pt x="46567" y="529432"/>
                    <a:pt x="49212" y="570178"/>
                    <a:pt x="47625" y="594520"/>
                  </a:cubicBezTo>
                  <a:cubicBezTo>
                    <a:pt x="46037" y="618862"/>
                    <a:pt x="39158" y="672837"/>
                    <a:pt x="38100" y="670720"/>
                  </a:cubicBezTo>
                  <a:cubicBezTo>
                    <a:pt x="37042" y="668603"/>
                    <a:pt x="47625" y="621507"/>
                    <a:pt x="41275" y="581820"/>
                  </a:cubicBezTo>
                  <a:cubicBezTo>
                    <a:pt x="34925" y="542133"/>
                    <a:pt x="0" y="467520"/>
                    <a:pt x="0" y="432595"/>
                  </a:cubicBezTo>
                  <a:cubicBezTo>
                    <a:pt x="0" y="397670"/>
                    <a:pt x="28575" y="394495"/>
                    <a:pt x="41275" y="372270"/>
                  </a:cubicBezTo>
                  <a:cubicBezTo>
                    <a:pt x="53975" y="350045"/>
                    <a:pt x="62971" y="344224"/>
                    <a:pt x="76200" y="299245"/>
                  </a:cubicBezTo>
                  <a:cubicBezTo>
                    <a:pt x="89429" y="254266"/>
                    <a:pt x="122767" y="111391"/>
                    <a:pt x="120650" y="102395"/>
                  </a:cubicBezTo>
                  <a:cubicBezTo>
                    <a:pt x="118533" y="93399"/>
                    <a:pt x="71437" y="240508"/>
                    <a:pt x="63500" y="245270"/>
                  </a:cubicBezTo>
                  <a:cubicBezTo>
                    <a:pt x="55562" y="250033"/>
                    <a:pt x="70379" y="160603"/>
                    <a:pt x="73025" y="130970"/>
                  </a:cubicBezTo>
                  <a:cubicBezTo>
                    <a:pt x="75671" y="101337"/>
                    <a:pt x="74083" y="86520"/>
                    <a:pt x="79375" y="67470"/>
                  </a:cubicBezTo>
                  <a:cubicBezTo>
                    <a:pt x="84667" y="48420"/>
                    <a:pt x="103717" y="-27251"/>
                    <a:pt x="98425" y="1032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CC146990-6513-E94C-4CE5-7ACBAEEAF515}"/>
                </a:ext>
              </a:extLst>
            </p:cNvPr>
            <p:cNvSpPr/>
            <p:nvPr/>
          </p:nvSpPr>
          <p:spPr>
            <a:xfrm>
              <a:off x="1843423" y="4226930"/>
              <a:ext cx="116332" cy="294513"/>
            </a:xfrm>
            <a:custGeom>
              <a:avLst/>
              <a:gdLst>
                <a:gd name="connsiteX0" fmla="*/ 52052 w 116332"/>
                <a:gd name="connsiteY0" fmla="*/ 2170 h 294513"/>
                <a:gd name="connsiteX1" fmla="*/ 10777 w 116332"/>
                <a:gd name="connsiteY1" fmla="*/ 154570 h 294513"/>
                <a:gd name="connsiteX2" fmla="*/ 52052 w 116332"/>
                <a:gd name="connsiteY2" fmla="*/ 224420 h 294513"/>
                <a:gd name="connsiteX3" fmla="*/ 39352 w 116332"/>
                <a:gd name="connsiteY3" fmla="*/ 230770 h 294513"/>
                <a:gd name="connsiteX4" fmla="*/ 115552 w 116332"/>
                <a:gd name="connsiteY4" fmla="*/ 294270 h 294513"/>
                <a:gd name="connsiteX5" fmla="*/ 74277 w 116332"/>
                <a:gd name="connsiteY5" fmla="*/ 249820 h 294513"/>
                <a:gd name="connsiteX6" fmla="*/ 1252 w 116332"/>
                <a:gd name="connsiteY6" fmla="*/ 179970 h 294513"/>
                <a:gd name="connsiteX7" fmla="*/ 29827 w 116332"/>
                <a:gd name="connsiteY7" fmla="*/ 72020 h 294513"/>
                <a:gd name="connsiteX8" fmla="*/ 52052 w 116332"/>
                <a:gd name="connsiteY8" fmla="*/ 2170 h 29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32" h="294513">
                  <a:moveTo>
                    <a:pt x="52052" y="2170"/>
                  </a:moveTo>
                  <a:cubicBezTo>
                    <a:pt x="48877" y="15928"/>
                    <a:pt x="10777" y="117528"/>
                    <a:pt x="10777" y="154570"/>
                  </a:cubicBezTo>
                  <a:cubicBezTo>
                    <a:pt x="10777" y="191612"/>
                    <a:pt x="52052" y="224420"/>
                    <a:pt x="52052" y="224420"/>
                  </a:cubicBezTo>
                  <a:cubicBezTo>
                    <a:pt x="56815" y="237120"/>
                    <a:pt x="28769" y="219128"/>
                    <a:pt x="39352" y="230770"/>
                  </a:cubicBezTo>
                  <a:cubicBezTo>
                    <a:pt x="49935" y="242412"/>
                    <a:pt x="109731" y="291095"/>
                    <a:pt x="115552" y="294270"/>
                  </a:cubicBezTo>
                  <a:cubicBezTo>
                    <a:pt x="121373" y="297445"/>
                    <a:pt x="93327" y="268870"/>
                    <a:pt x="74277" y="249820"/>
                  </a:cubicBezTo>
                  <a:cubicBezTo>
                    <a:pt x="55227" y="230770"/>
                    <a:pt x="8660" y="209603"/>
                    <a:pt x="1252" y="179970"/>
                  </a:cubicBezTo>
                  <a:cubicBezTo>
                    <a:pt x="-6156" y="150337"/>
                    <a:pt x="21360" y="100595"/>
                    <a:pt x="29827" y="72020"/>
                  </a:cubicBezTo>
                  <a:cubicBezTo>
                    <a:pt x="38294" y="43445"/>
                    <a:pt x="55227" y="-11588"/>
                    <a:pt x="52052" y="2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E5C4C888-F801-E79A-6814-7F2ED785E890}"/>
                </a:ext>
              </a:extLst>
            </p:cNvPr>
            <p:cNvSpPr/>
            <p:nvPr/>
          </p:nvSpPr>
          <p:spPr>
            <a:xfrm>
              <a:off x="1894221" y="3838151"/>
              <a:ext cx="87661" cy="393329"/>
            </a:xfrm>
            <a:custGeom>
              <a:avLst/>
              <a:gdLst>
                <a:gd name="connsiteX0" fmla="*/ 86979 w 87661"/>
                <a:gd name="connsiteY0" fmla="*/ 6774 h 393329"/>
                <a:gd name="connsiteX1" fmla="*/ 1254 w 87661"/>
                <a:gd name="connsiteY1" fmla="*/ 390949 h 393329"/>
                <a:gd name="connsiteX2" fmla="*/ 39354 w 87661"/>
                <a:gd name="connsiteY2" fmla="*/ 162349 h 393329"/>
                <a:gd name="connsiteX3" fmla="*/ 86979 w 87661"/>
                <a:gd name="connsiteY3" fmla="*/ 6774 h 39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61" h="393329">
                  <a:moveTo>
                    <a:pt x="86979" y="6774"/>
                  </a:moveTo>
                  <a:cubicBezTo>
                    <a:pt x="80629" y="44874"/>
                    <a:pt x="9191" y="365020"/>
                    <a:pt x="1254" y="390949"/>
                  </a:cubicBezTo>
                  <a:cubicBezTo>
                    <a:pt x="-6683" y="416878"/>
                    <a:pt x="25067" y="223732"/>
                    <a:pt x="39354" y="162349"/>
                  </a:cubicBezTo>
                  <a:cubicBezTo>
                    <a:pt x="53641" y="100966"/>
                    <a:pt x="93329" y="-31326"/>
                    <a:pt x="86979" y="6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6B7F4159-1FAA-D687-0585-8CE68CFF2183}"/>
                </a:ext>
              </a:extLst>
            </p:cNvPr>
            <p:cNvSpPr/>
            <p:nvPr/>
          </p:nvSpPr>
          <p:spPr>
            <a:xfrm>
              <a:off x="1904933" y="4270298"/>
              <a:ext cx="152469" cy="241382"/>
            </a:xfrm>
            <a:custGeom>
              <a:avLst/>
              <a:gdLst>
                <a:gd name="connsiteX0" fmla="*/ 67 w 152469"/>
                <a:gd name="connsiteY0" fmla="*/ 77 h 241382"/>
                <a:gd name="connsiteX1" fmla="*/ 28642 w 152469"/>
                <a:gd name="connsiteY1" fmla="*/ 117552 h 241382"/>
                <a:gd name="connsiteX2" fmla="*/ 19117 w 152469"/>
                <a:gd name="connsiteY2" fmla="*/ 181052 h 241382"/>
                <a:gd name="connsiteX3" fmla="*/ 63567 w 152469"/>
                <a:gd name="connsiteY3" fmla="*/ 241377 h 241382"/>
                <a:gd name="connsiteX4" fmla="*/ 22292 w 152469"/>
                <a:gd name="connsiteY4" fmla="*/ 184227 h 241382"/>
                <a:gd name="connsiteX5" fmla="*/ 60392 w 152469"/>
                <a:gd name="connsiteY5" fmla="*/ 136602 h 241382"/>
                <a:gd name="connsiteX6" fmla="*/ 152467 w 152469"/>
                <a:gd name="connsiteY6" fmla="*/ 88977 h 241382"/>
                <a:gd name="connsiteX7" fmla="*/ 63567 w 152469"/>
                <a:gd name="connsiteY7" fmla="*/ 117552 h 241382"/>
                <a:gd name="connsiteX8" fmla="*/ 34992 w 152469"/>
                <a:gd name="connsiteY8" fmla="*/ 66752 h 241382"/>
                <a:gd name="connsiteX9" fmla="*/ 38167 w 152469"/>
                <a:gd name="connsiteY9" fmla="*/ 98502 h 241382"/>
                <a:gd name="connsiteX10" fmla="*/ 67 w 152469"/>
                <a:gd name="connsiteY10" fmla="*/ 77 h 24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69" h="241382">
                  <a:moveTo>
                    <a:pt x="67" y="77"/>
                  </a:moveTo>
                  <a:cubicBezTo>
                    <a:pt x="-1520" y="3252"/>
                    <a:pt x="25467" y="87389"/>
                    <a:pt x="28642" y="117552"/>
                  </a:cubicBezTo>
                  <a:cubicBezTo>
                    <a:pt x="31817" y="147715"/>
                    <a:pt x="13296" y="160415"/>
                    <a:pt x="19117" y="181052"/>
                  </a:cubicBezTo>
                  <a:cubicBezTo>
                    <a:pt x="24938" y="201689"/>
                    <a:pt x="63038" y="240848"/>
                    <a:pt x="63567" y="241377"/>
                  </a:cubicBezTo>
                  <a:cubicBezTo>
                    <a:pt x="64096" y="241906"/>
                    <a:pt x="22821" y="201689"/>
                    <a:pt x="22292" y="184227"/>
                  </a:cubicBezTo>
                  <a:cubicBezTo>
                    <a:pt x="21763" y="166765"/>
                    <a:pt x="38696" y="152477"/>
                    <a:pt x="60392" y="136602"/>
                  </a:cubicBezTo>
                  <a:cubicBezTo>
                    <a:pt x="82088" y="120727"/>
                    <a:pt x="151938" y="92152"/>
                    <a:pt x="152467" y="88977"/>
                  </a:cubicBezTo>
                  <a:cubicBezTo>
                    <a:pt x="152996" y="85802"/>
                    <a:pt x="83146" y="121256"/>
                    <a:pt x="63567" y="117552"/>
                  </a:cubicBezTo>
                  <a:cubicBezTo>
                    <a:pt x="43988" y="113848"/>
                    <a:pt x="39225" y="69927"/>
                    <a:pt x="34992" y="66752"/>
                  </a:cubicBezTo>
                  <a:cubicBezTo>
                    <a:pt x="30759" y="63577"/>
                    <a:pt x="44517" y="104852"/>
                    <a:pt x="38167" y="98502"/>
                  </a:cubicBezTo>
                  <a:cubicBezTo>
                    <a:pt x="31817" y="92152"/>
                    <a:pt x="1654" y="-3098"/>
                    <a:pt x="67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95A876AB-D5D5-033B-BFBC-B923E23F7ACF}"/>
                </a:ext>
              </a:extLst>
            </p:cNvPr>
            <p:cNvSpPr/>
            <p:nvPr/>
          </p:nvSpPr>
          <p:spPr>
            <a:xfrm>
              <a:off x="1974480" y="3688070"/>
              <a:ext cx="127415" cy="684862"/>
            </a:xfrm>
            <a:custGeom>
              <a:avLst/>
              <a:gdLst>
                <a:gd name="connsiteX0" fmla="*/ 19420 w 127415"/>
                <a:gd name="connsiteY0" fmla="*/ 1280 h 684862"/>
                <a:gd name="connsiteX1" fmla="*/ 79745 w 127415"/>
                <a:gd name="connsiteY1" fmla="*/ 328305 h 684862"/>
                <a:gd name="connsiteX2" fmla="*/ 79745 w 127415"/>
                <a:gd name="connsiteY2" fmla="*/ 318780 h 684862"/>
                <a:gd name="connsiteX3" fmla="*/ 57520 w 127415"/>
                <a:gd name="connsiteY3" fmla="*/ 414030 h 684862"/>
                <a:gd name="connsiteX4" fmla="*/ 19420 w 127415"/>
                <a:gd name="connsiteY4" fmla="*/ 534680 h 684862"/>
                <a:gd name="connsiteX5" fmla="*/ 16245 w 127415"/>
                <a:gd name="connsiteY5" fmla="*/ 483880 h 684862"/>
                <a:gd name="connsiteX6" fmla="*/ 22595 w 127415"/>
                <a:gd name="connsiteY6" fmla="*/ 671205 h 684862"/>
                <a:gd name="connsiteX7" fmla="*/ 25770 w 127415"/>
                <a:gd name="connsiteY7" fmla="*/ 648980 h 684862"/>
                <a:gd name="connsiteX8" fmla="*/ 127370 w 127415"/>
                <a:gd name="connsiteY8" fmla="*/ 477530 h 684862"/>
                <a:gd name="connsiteX9" fmla="*/ 38470 w 127415"/>
                <a:gd name="connsiteY9" fmla="*/ 601355 h 684862"/>
                <a:gd name="connsiteX10" fmla="*/ 16245 w 127415"/>
                <a:gd name="connsiteY10" fmla="*/ 512455 h 684862"/>
                <a:gd name="connsiteX11" fmla="*/ 370 w 127415"/>
                <a:gd name="connsiteY11" fmla="*/ 464830 h 684862"/>
                <a:gd name="connsiteX12" fmla="*/ 32120 w 127415"/>
                <a:gd name="connsiteY12" fmla="*/ 445780 h 684862"/>
                <a:gd name="connsiteX13" fmla="*/ 89270 w 127415"/>
                <a:gd name="connsiteY13" fmla="*/ 369580 h 684862"/>
                <a:gd name="connsiteX14" fmla="*/ 89270 w 127415"/>
                <a:gd name="connsiteY14" fmla="*/ 121930 h 684862"/>
                <a:gd name="connsiteX15" fmla="*/ 67045 w 127415"/>
                <a:gd name="connsiteY15" fmla="*/ 210830 h 684862"/>
                <a:gd name="connsiteX16" fmla="*/ 19420 w 127415"/>
                <a:gd name="connsiteY16" fmla="*/ 1280 h 68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415" h="684862">
                  <a:moveTo>
                    <a:pt x="19420" y="1280"/>
                  </a:moveTo>
                  <a:cubicBezTo>
                    <a:pt x="21537" y="20859"/>
                    <a:pt x="69691" y="275388"/>
                    <a:pt x="79745" y="328305"/>
                  </a:cubicBezTo>
                  <a:cubicBezTo>
                    <a:pt x="89799" y="381222"/>
                    <a:pt x="83449" y="304493"/>
                    <a:pt x="79745" y="318780"/>
                  </a:cubicBezTo>
                  <a:cubicBezTo>
                    <a:pt x="76041" y="333067"/>
                    <a:pt x="67574" y="378047"/>
                    <a:pt x="57520" y="414030"/>
                  </a:cubicBezTo>
                  <a:cubicBezTo>
                    <a:pt x="47466" y="450013"/>
                    <a:pt x="26299" y="523038"/>
                    <a:pt x="19420" y="534680"/>
                  </a:cubicBezTo>
                  <a:cubicBezTo>
                    <a:pt x="12541" y="546322"/>
                    <a:pt x="15716" y="461126"/>
                    <a:pt x="16245" y="483880"/>
                  </a:cubicBezTo>
                  <a:cubicBezTo>
                    <a:pt x="16774" y="506634"/>
                    <a:pt x="22595" y="671205"/>
                    <a:pt x="22595" y="671205"/>
                  </a:cubicBezTo>
                  <a:cubicBezTo>
                    <a:pt x="24182" y="698722"/>
                    <a:pt x="8308" y="681259"/>
                    <a:pt x="25770" y="648980"/>
                  </a:cubicBezTo>
                  <a:cubicBezTo>
                    <a:pt x="43232" y="616701"/>
                    <a:pt x="125253" y="485467"/>
                    <a:pt x="127370" y="477530"/>
                  </a:cubicBezTo>
                  <a:cubicBezTo>
                    <a:pt x="129487" y="469593"/>
                    <a:pt x="56991" y="595534"/>
                    <a:pt x="38470" y="601355"/>
                  </a:cubicBezTo>
                  <a:cubicBezTo>
                    <a:pt x="19949" y="607176"/>
                    <a:pt x="22595" y="535209"/>
                    <a:pt x="16245" y="512455"/>
                  </a:cubicBezTo>
                  <a:cubicBezTo>
                    <a:pt x="9895" y="489701"/>
                    <a:pt x="-2276" y="475943"/>
                    <a:pt x="370" y="464830"/>
                  </a:cubicBezTo>
                  <a:cubicBezTo>
                    <a:pt x="3016" y="453717"/>
                    <a:pt x="17303" y="461655"/>
                    <a:pt x="32120" y="445780"/>
                  </a:cubicBezTo>
                  <a:cubicBezTo>
                    <a:pt x="46937" y="429905"/>
                    <a:pt x="79745" y="423555"/>
                    <a:pt x="89270" y="369580"/>
                  </a:cubicBezTo>
                  <a:cubicBezTo>
                    <a:pt x="98795" y="315605"/>
                    <a:pt x="92974" y="148388"/>
                    <a:pt x="89270" y="121930"/>
                  </a:cubicBezTo>
                  <a:cubicBezTo>
                    <a:pt x="85566" y="95472"/>
                    <a:pt x="81333" y="228822"/>
                    <a:pt x="67045" y="210830"/>
                  </a:cubicBezTo>
                  <a:cubicBezTo>
                    <a:pt x="52757" y="192838"/>
                    <a:pt x="17303" y="-18299"/>
                    <a:pt x="19420" y="128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AC291D5-CFB0-339A-C251-95C5899FBFD8}"/>
                </a:ext>
              </a:extLst>
            </p:cNvPr>
            <p:cNvSpPr/>
            <p:nvPr/>
          </p:nvSpPr>
          <p:spPr>
            <a:xfrm>
              <a:off x="1802155" y="4253654"/>
              <a:ext cx="90280" cy="216825"/>
            </a:xfrm>
            <a:custGeom>
              <a:avLst/>
              <a:gdLst>
                <a:gd name="connsiteX0" fmla="*/ 90145 w 90280"/>
                <a:gd name="connsiteY0" fmla="*/ 846 h 216825"/>
                <a:gd name="connsiteX1" fmla="*/ 7595 w 90280"/>
                <a:gd name="connsiteY1" fmla="*/ 143721 h 216825"/>
                <a:gd name="connsiteX2" fmla="*/ 4420 w 90280"/>
                <a:gd name="connsiteY2" fmla="*/ 216746 h 216825"/>
                <a:gd name="connsiteX3" fmla="*/ 13945 w 90280"/>
                <a:gd name="connsiteY3" fmla="*/ 156421 h 216825"/>
                <a:gd name="connsiteX4" fmla="*/ 26645 w 90280"/>
                <a:gd name="connsiteY4" fmla="*/ 86571 h 216825"/>
                <a:gd name="connsiteX5" fmla="*/ 90145 w 90280"/>
                <a:gd name="connsiteY5" fmla="*/ 846 h 21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80" h="216825">
                  <a:moveTo>
                    <a:pt x="90145" y="846"/>
                  </a:moveTo>
                  <a:cubicBezTo>
                    <a:pt x="86970" y="10371"/>
                    <a:pt x="21882" y="107738"/>
                    <a:pt x="7595" y="143721"/>
                  </a:cubicBezTo>
                  <a:cubicBezTo>
                    <a:pt x="-6692" y="179704"/>
                    <a:pt x="3362" y="214629"/>
                    <a:pt x="4420" y="216746"/>
                  </a:cubicBezTo>
                  <a:cubicBezTo>
                    <a:pt x="5478" y="218863"/>
                    <a:pt x="10241" y="178117"/>
                    <a:pt x="13945" y="156421"/>
                  </a:cubicBezTo>
                  <a:cubicBezTo>
                    <a:pt x="17649" y="134725"/>
                    <a:pt x="13416" y="108267"/>
                    <a:pt x="26645" y="86571"/>
                  </a:cubicBezTo>
                  <a:cubicBezTo>
                    <a:pt x="39874" y="64875"/>
                    <a:pt x="93320" y="-8679"/>
                    <a:pt x="90145" y="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D1BF7F3-2AA8-2A4D-611E-D8851EB877FA}"/>
                </a:ext>
              </a:extLst>
            </p:cNvPr>
            <p:cNvSpPr/>
            <p:nvPr/>
          </p:nvSpPr>
          <p:spPr>
            <a:xfrm>
              <a:off x="2057335" y="3796795"/>
              <a:ext cx="55107" cy="413534"/>
            </a:xfrm>
            <a:custGeom>
              <a:avLst/>
              <a:gdLst>
                <a:gd name="connsiteX0" fmla="*/ 50865 w 55107"/>
                <a:gd name="connsiteY0" fmla="*/ 505 h 413534"/>
                <a:gd name="connsiteX1" fmla="*/ 44515 w 55107"/>
                <a:gd name="connsiteY1" fmla="*/ 302130 h 413534"/>
                <a:gd name="connsiteX2" fmla="*/ 65 w 55107"/>
                <a:gd name="connsiteY2" fmla="*/ 413255 h 413534"/>
                <a:gd name="connsiteX3" fmla="*/ 34990 w 55107"/>
                <a:gd name="connsiteY3" fmla="*/ 330705 h 413534"/>
                <a:gd name="connsiteX4" fmla="*/ 54040 w 55107"/>
                <a:gd name="connsiteY4" fmla="*/ 232280 h 413534"/>
                <a:gd name="connsiteX5" fmla="*/ 50865 w 55107"/>
                <a:gd name="connsiteY5" fmla="*/ 505 h 41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07" h="413534">
                  <a:moveTo>
                    <a:pt x="50865" y="505"/>
                  </a:moveTo>
                  <a:cubicBezTo>
                    <a:pt x="49278" y="12147"/>
                    <a:pt x="52982" y="233338"/>
                    <a:pt x="44515" y="302130"/>
                  </a:cubicBezTo>
                  <a:cubicBezTo>
                    <a:pt x="36048" y="370922"/>
                    <a:pt x="1652" y="408493"/>
                    <a:pt x="65" y="413255"/>
                  </a:cubicBezTo>
                  <a:cubicBezTo>
                    <a:pt x="-1522" y="418017"/>
                    <a:pt x="25994" y="360868"/>
                    <a:pt x="34990" y="330705"/>
                  </a:cubicBezTo>
                  <a:cubicBezTo>
                    <a:pt x="43986" y="300543"/>
                    <a:pt x="50865" y="283080"/>
                    <a:pt x="54040" y="232280"/>
                  </a:cubicBezTo>
                  <a:cubicBezTo>
                    <a:pt x="57215" y="181480"/>
                    <a:pt x="52452" y="-11137"/>
                    <a:pt x="50865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AFADDCE-0FA4-36ED-A517-82DD0B2B2834}"/>
                </a:ext>
              </a:extLst>
            </p:cNvPr>
            <p:cNvSpPr/>
            <p:nvPr/>
          </p:nvSpPr>
          <p:spPr>
            <a:xfrm>
              <a:off x="2019267" y="4244969"/>
              <a:ext cx="66724" cy="101611"/>
            </a:xfrm>
            <a:custGeom>
              <a:avLst/>
              <a:gdLst>
                <a:gd name="connsiteX0" fmla="*/ 33 w 66724"/>
                <a:gd name="connsiteY0" fmla="*/ 6 h 101611"/>
                <a:gd name="connsiteX1" fmla="*/ 57183 w 66724"/>
                <a:gd name="connsiteY1" fmla="*/ 47631 h 101611"/>
                <a:gd name="connsiteX2" fmla="*/ 15908 w 66724"/>
                <a:gd name="connsiteY2" fmla="*/ 101606 h 101611"/>
                <a:gd name="connsiteX3" fmla="*/ 66708 w 66724"/>
                <a:gd name="connsiteY3" fmla="*/ 50806 h 101611"/>
                <a:gd name="connsiteX4" fmla="*/ 33 w 66724"/>
                <a:gd name="connsiteY4" fmla="*/ 6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24" h="101611">
                  <a:moveTo>
                    <a:pt x="33" y="6"/>
                  </a:moveTo>
                  <a:cubicBezTo>
                    <a:pt x="-1554" y="-523"/>
                    <a:pt x="54537" y="30698"/>
                    <a:pt x="57183" y="47631"/>
                  </a:cubicBezTo>
                  <a:cubicBezTo>
                    <a:pt x="59829" y="64564"/>
                    <a:pt x="14321" y="101077"/>
                    <a:pt x="15908" y="101606"/>
                  </a:cubicBezTo>
                  <a:cubicBezTo>
                    <a:pt x="17495" y="102135"/>
                    <a:pt x="67766" y="65093"/>
                    <a:pt x="66708" y="50806"/>
                  </a:cubicBezTo>
                  <a:cubicBezTo>
                    <a:pt x="65650" y="36519"/>
                    <a:pt x="1620" y="535"/>
                    <a:pt x="3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21CB7A3-5042-FA39-AEC4-0AD71091CD7C}"/>
                </a:ext>
              </a:extLst>
            </p:cNvPr>
            <p:cNvSpPr/>
            <p:nvPr/>
          </p:nvSpPr>
          <p:spPr>
            <a:xfrm>
              <a:off x="2012929" y="4333572"/>
              <a:ext cx="301831" cy="63847"/>
            </a:xfrm>
            <a:custGeom>
              <a:avLst/>
              <a:gdLst>
                <a:gd name="connsiteX0" fmla="*/ 21 w 301831"/>
                <a:gd name="connsiteY0" fmla="*/ 63803 h 63847"/>
                <a:gd name="connsiteX1" fmla="*/ 85746 w 301831"/>
                <a:gd name="connsiteY1" fmla="*/ 44753 h 63847"/>
                <a:gd name="connsiteX2" fmla="*/ 295296 w 301831"/>
                <a:gd name="connsiteY2" fmla="*/ 51103 h 63847"/>
                <a:gd name="connsiteX3" fmla="*/ 244496 w 301831"/>
                <a:gd name="connsiteY3" fmla="*/ 35228 h 63847"/>
                <a:gd name="connsiteX4" fmla="*/ 200046 w 301831"/>
                <a:gd name="connsiteY4" fmla="*/ 303 h 63847"/>
                <a:gd name="connsiteX5" fmla="*/ 212746 w 301831"/>
                <a:gd name="connsiteY5" fmla="*/ 19353 h 63847"/>
                <a:gd name="connsiteX6" fmla="*/ 92096 w 301831"/>
                <a:gd name="connsiteY6" fmla="*/ 38403 h 63847"/>
                <a:gd name="connsiteX7" fmla="*/ 21 w 301831"/>
                <a:gd name="connsiteY7" fmla="*/ 63803 h 6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831" h="63847">
                  <a:moveTo>
                    <a:pt x="21" y="63803"/>
                  </a:moveTo>
                  <a:cubicBezTo>
                    <a:pt x="-1037" y="64861"/>
                    <a:pt x="36534" y="46870"/>
                    <a:pt x="85746" y="44753"/>
                  </a:cubicBezTo>
                  <a:cubicBezTo>
                    <a:pt x="134958" y="42636"/>
                    <a:pt x="268838" y="52690"/>
                    <a:pt x="295296" y="51103"/>
                  </a:cubicBezTo>
                  <a:cubicBezTo>
                    <a:pt x="321754" y="49515"/>
                    <a:pt x="260371" y="43695"/>
                    <a:pt x="244496" y="35228"/>
                  </a:cubicBezTo>
                  <a:cubicBezTo>
                    <a:pt x="228621" y="26761"/>
                    <a:pt x="200046" y="303"/>
                    <a:pt x="200046" y="303"/>
                  </a:cubicBezTo>
                  <a:cubicBezTo>
                    <a:pt x="194754" y="-2343"/>
                    <a:pt x="230738" y="13003"/>
                    <a:pt x="212746" y="19353"/>
                  </a:cubicBezTo>
                  <a:cubicBezTo>
                    <a:pt x="194754" y="25703"/>
                    <a:pt x="128079" y="33641"/>
                    <a:pt x="92096" y="38403"/>
                  </a:cubicBezTo>
                  <a:cubicBezTo>
                    <a:pt x="56113" y="43165"/>
                    <a:pt x="1079" y="62745"/>
                    <a:pt x="21" y="63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A9283D4-BEAC-985D-5EA5-C512C6DC54C1}"/>
                </a:ext>
              </a:extLst>
            </p:cNvPr>
            <p:cNvSpPr/>
            <p:nvPr/>
          </p:nvSpPr>
          <p:spPr>
            <a:xfrm>
              <a:off x="2076181" y="4248146"/>
              <a:ext cx="130444" cy="115150"/>
            </a:xfrm>
            <a:custGeom>
              <a:avLst/>
              <a:gdLst>
                <a:gd name="connsiteX0" fmla="*/ 9794 w 130444"/>
                <a:gd name="connsiteY0" fmla="*/ 4 h 115150"/>
                <a:gd name="connsiteX1" fmla="*/ 44719 w 130444"/>
                <a:gd name="connsiteY1" fmla="*/ 63504 h 115150"/>
                <a:gd name="connsiteX2" fmla="*/ 269 w 130444"/>
                <a:gd name="connsiteY2" fmla="*/ 114304 h 115150"/>
                <a:gd name="connsiteX3" fmla="*/ 70119 w 130444"/>
                <a:gd name="connsiteY3" fmla="*/ 92079 h 115150"/>
                <a:gd name="connsiteX4" fmla="*/ 130444 w 130444"/>
                <a:gd name="connsiteY4" fmla="*/ 50804 h 115150"/>
                <a:gd name="connsiteX5" fmla="*/ 70119 w 130444"/>
                <a:gd name="connsiteY5" fmla="*/ 82554 h 115150"/>
                <a:gd name="connsiteX6" fmla="*/ 12969 w 130444"/>
                <a:gd name="connsiteY6" fmla="*/ 101604 h 115150"/>
                <a:gd name="connsiteX7" fmla="*/ 32019 w 130444"/>
                <a:gd name="connsiteY7" fmla="*/ 60329 h 115150"/>
                <a:gd name="connsiteX8" fmla="*/ 9794 w 130444"/>
                <a:gd name="connsiteY8" fmla="*/ 4 h 1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44" h="115150">
                  <a:moveTo>
                    <a:pt x="9794" y="4"/>
                  </a:moveTo>
                  <a:cubicBezTo>
                    <a:pt x="11911" y="533"/>
                    <a:pt x="46306" y="44454"/>
                    <a:pt x="44719" y="63504"/>
                  </a:cubicBezTo>
                  <a:cubicBezTo>
                    <a:pt x="43132" y="82554"/>
                    <a:pt x="-3964" y="109542"/>
                    <a:pt x="269" y="114304"/>
                  </a:cubicBezTo>
                  <a:cubicBezTo>
                    <a:pt x="4502" y="119066"/>
                    <a:pt x="48423" y="102662"/>
                    <a:pt x="70119" y="92079"/>
                  </a:cubicBezTo>
                  <a:cubicBezTo>
                    <a:pt x="91815" y="81496"/>
                    <a:pt x="130444" y="52391"/>
                    <a:pt x="130444" y="50804"/>
                  </a:cubicBezTo>
                  <a:cubicBezTo>
                    <a:pt x="130444" y="49217"/>
                    <a:pt x="89698" y="74087"/>
                    <a:pt x="70119" y="82554"/>
                  </a:cubicBezTo>
                  <a:cubicBezTo>
                    <a:pt x="50540" y="91021"/>
                    <a:pt x="19319" y="105308"/>
                    <a:pt x="12969" y="101604"/>
                  </a:cubicBezTo>
                  <a:cubicBezTo>
                    <a:pt x="6619" y="97900"/>
                    <a:pt x="32019" y="70912"/>
                    <a:pt x="32019" y="60329"/>
                  </a:cubicBezTo>
                  <a:cubicBezTo>
                    <a:pt x="32019" y="49746"/>
                    <a:pt x="7677" y="-525"/>
                    <a:pt x="979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D65DCDB4-4125-D735-EA4C-2ACC563CAC5E}"/>
                </a:ext>
              </a:extLst>
            </p:cNvPr>
            <p:cNvSpPr/>
            <p:nvPr/>
          </p:nvSpPr>
          <p:spPr>
            <a:xfrm>
              <a:off x="2101446" y="4272849"/>
              <a:ext cx="208215" cy="99276"/>
            </a:xfrm>
            <a:custGeom>
              <a:avLst/>
              <a:gdLst>
                <a:gd name="connsiteX0" fmla="*/ 404 w 208215"/>
                <a:gd name="connsiteY0" fmla="*/ 13401 h 99276"/>
                <a:gd name="connsiteX1" fmla="*/ 102004 w 208215"/>
                <a:gd name="connsiteY1" fmla="*/ 29276 h 99276"/>
                <a:gd name="connsiteX2" fmla="*/ 79779 w 208215"/>
                <a:gd name="connsiteY2" fmla="*/ 701 h 99276"/>
                <a:gd name="connsiteX3" fmla="*/ 181379 w 208215"/>
                <a:gd name="connsiteY3" fmla="*/ 64201 h 99276"/>
                <a:gd name="connsiteX4" fmla="*/ 206779 w 208215"/>
                <a:gd name="connsiteY4" fmla="*/ 99126 h 99276"/>
                <a:gd name="connsiteX5" fmla="*/ 149629 w 208215"/>
                <a:gd name="connsiteY5" fmla="*/ 51501 h 99276"/>
                <a:gd name="connsiteX6" fmla="*/ 70254 w 208215"/>
                <a:gd name="connsiteY6" fmla="*/ 7051 h 99276"/>
                <a:gd name="connsiteX7" fmla="*/ 67079 w 208215"/>
                <a:gd name="connsiteY7" fmla="*/ 29276 h 99276"/>
                <a:gd name="connsiteX8" fmla="*/ 404 w 208215"/>
                <a:gd name="connsiteY8" fmla="*/ 13401 h 9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15" h="99276">
                  <a:moveTo>
                    <a:pt x="404" y="13401"/>
                  </a:moveTo>
                  <a:cubicBezTo>
                    <a:pt x="6225" y="13401"/>
                    <a:pt x="88775" y="31393"/>
                    <a:pt x="102004" y="29276"/>
                  </a:cubicBezTo>
                  <a:cubicBezTo>
                    <a:pt x="115233" y="27159"/>
                    <a:pt x="66550" y="-5120"/>
                    <a:pt x="79779" y="701"/>
                  </a:cubicBezTo>
                  <a:cubicBezTo>
                    <a:pt x="93008" y="6522"/>
                    <a:pt x="160212" y="47797"/>
                    <a:pt x="181379" y="64201"/>
                  </a:cubicBezTo>
                  <a:cubicBezTo>
                    <a:pt x="202546" y="80605"/>
                    <a:pt x="212071" y="101243"/>
                    <a:pt x="206779" y="99126"/>
                  </a:cubicBezTo>
                  <a:cubicBezTo>
                    <a:pt x="201487" y="97009"/>
                    <a:pt x="172383" y="66847"/>
                    <a:pt x="149629" y="51501"/>
                  </a:cubicBezTo>
                  <a:cubicBezTo>
                    <a:pt x="126875" y="36155"/>
                    <a:pt x="84012" y="10755"/>
                    <a:pt x="70254" y="7051"/>
                  </a:cubicBezTo>
                  <a:cubicBezTo>
                    <a:pt x="56496" y="3347"/>
                    <a:pt x="80837" y="27689"/>
                    <a:pt x="67079" y="29276"/>
                  </a:cubicBezTo>
                  <a:cubicBezTo>
                    <a:pt x="53321" y="30863"/>
                    <a:pt x="-5417" y="13401"/>
                    <a:pt x="404" y="13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421D1E2-9789-A032-BFDB-C87F23F9B834}"/>
                </a:ext>
              </a:extLst>
            </p:cNvPr>
            <p:cNvSpPr/>
            <p:nvPr/>
          </p:nvSpPr>
          <p:spPr>
            <a:xfrm>
              <a:off x="1885818" y="4210042"/>
              <a:ext cx="25581" cy="225645"/>
            </a:xfrm>
            <a:custGeom>
              <a:avLst/>
              <a:gdLst>
                <a:gd name="connsiteX0" fmla="*/ 25532 w 25581"/>
                <a:gd name="connsiteY0" fmla="*/ 8 h 225645"/>
                <a:gd name="connsiteX1" fmla="*/ 9657 w 25581"/>
                <a:gd name="connsiteY1" fmla="*/ 136533 h 225645"/>
                <a:gd name="connsiteX2" fmla="*/ 22357 w 25581"/>
                <a:gd name="connsiteY2" fmla="*/ 219083 h 225645"/>
                <a:gd name="connsiteX3" fmla="*/ 6482 w 25581"/>
                <a:gd name="connsiteY3" fmla="*/ 168283 h 225645"/>
                <a:gd name="connsiteX4" fmla="*/ 132 w 25581"/>
                <a:gd name="connsiteY4" fmla="*/ 225433 h 225645"/>
                <a:gd name="connsiteX5" fmla="*/ 3307 w 25581"/>
                <a:gd name="connsiteY5" fmla="*/ 142883 h 225645"/>
                <a:gd name="connsiteX6" fmla="*/ 25532 w 25581"/>
                <a:gd name="connsiteY6" fmla="*/ 8 h 22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81" h="225645">
                  <a:moveTo>
                    <a:pt x="25532" y="8"/>
                  </a:moveTo>
                  <a:cubicBezTo>
                    <a:pt x="26590" y="-1050"/>
                    <a:pt x="10186" y="100021"/>
                    <a:pt x="9657" y="136533"/>
                  </a:cubicBezTo>
                  <a:cubicBezTo>
                    <a:pt x="9128" y="173045"/>
                    <a:pt x="22886" y="213791"/>
                    <a:pt x="22357" y="219083"/>
                  </a:cubicBezTo>
                  <a:cubicBezTo>
                    <a:pt x="21828" y="224375"/>
                    <a:pt x="10186" y="167225"/>
                    <a:pt x="6482" y="168283"/>
                  </a:cubicBezTo>
                  <a:cubicBezTo>
                    <a:pt x="2778" y="169341"/>
                    <a:pt x="661" y="229666"/>
                    <a:pt x="132" y="225433"/>
                  </a:cubicBezTo>
                  <a:cubicBezTo>
                    <a:pt x="-397" y="221200"/>
                    <a:pt x="661" y="173575"/>
                    <a:pt x="3307" y="142883"/>
                  </a:cubicBezTo>
                  <a:cubicBezTo>
                    <a:pt x="5953" y="112191"/>
                    <a:pt x="24474" y="1066"/>
                    <a:pt x="25532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B0617FC-D674-455D-4D79-324FDE6AE6A0}"/>
                </a:ext>
              </a:extLst>
            </p:cNvPr>
            <p:cNvSpPr/>
            <p:nvPr/>
          </p:nvSpPr>
          <p:spPr>
            <a:xfrm>
              <a:off x="1939827" y="4381264"/>
              <a:ext cx="76338" cy="140959"/>
            </a:xfrm>
            <a:custGeom>
              <a:avLst/>
              <a:gdLst>
                <a:gd name="connsiteX0" fmla="*/ 76298 w 76338"/>
                <a:gd name="connsiteY0" fmla="*/ 236 h 140959"/>
                <a:gd name="connsiteX1" fmla="*/ 28673 w 76338"/>
                <a:gd name="connsiteY1" fmla="*/ 85961 h 140959"/>
                <a:gd name="connsiteX2" fmla="*/ 57248 w 76338"/>
                <a:gd name="connsiteY2" fmla="*/ 139936 h 140959"/>
                <a:gd name="connsiteX3" fmla="*/ 31848 w 76338"/>
                <a:gd name="connsiteY3" fmla="*/ 117711 h 140959"/>
                <a:gd name="connsiteX4" fmla="*/ 98 w 76338"/>
                <a:gd name="connsiteY4" fmla="*/ 73261 h 140959"/>
                <a:gd name="connsiteX5" fmla="*/ 22323 w 76338"/>
                <a:gd name="connsiteY5" fmla="*/ 79611 h 140959"/>
                <a:gd name="connsiteX6" fmla="*/ 35023 w 76338"/>
                <a:gd name="connsiteY6" fmla="*/ 85961 h 140959"/>
                <a:gd name="connsiteX7" fmla="*/ 19148 w 76338"/>
                <a:gd name="connsiteY7" fmla="*/ 60561 h 140959"/>
                <a:gd name="connsiteX8" fmla="*/ 76298 w 76338"/>
                <a:gd name="connsiteY8" fmla="*/ 236 h 14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38" h="140959">
                  <a:moveTo>
                    <a:pt x="76298" y="236"/>
                  </a:moveTo>
                  <a:cubicBezTo>
                    <a:pt x="77885" y="4469"/>
                    <a:pt x="31848" y="62678"/>
                    <a:pt x="28673" y="85961"/>
                  </a:cubicBezTo>
                  <a:cubicBezTo>
                    <a:pt x="25498" y="109244"/>
                    <a:pt x="56719" y="134644"/>
                    <a:pt x="57248" y="139936"/>
                  </a:cubicBezTo>
                  <a:cubicBezTo>
                    <a:pt x="57777" y="145228"/>
                    <a:pt x="41373" y="128824"/>
                    <a:pt x="31848" y="117711"/>
                  </a:cubicBezTo>
                  <a:cubicBezTo>
                    <a:pt x="22323" y="106599"/>
                    <a:pt x="1685" y="79611"/>
                    <a:pt x="98" y="73261"/>
                  </a:cubicBezTo>
                  <a:cubicBezTo>
                    <a:pt x="-1490" y="66911"/>
                    <a:pt x="16502" y="77494"/>
                    <a:pt x="22323" y="79611"/>
                  </a:cubicBezTo>
                  <a:cubicBezTo>
                    <a:pt x="28144" y="81728"/>
                    <a:pt x="35552" y="89136"/>
                    <a:pt x="35023" y="85961"/>
                  </a:cubicBezTo>
                  <a:cubicBezTo>
                    <a:pt x="34494" y="82786"/>
                    <a:pt x="12798" y="71144"/>
                    <a:pt x="19148" y="60561"/>
                  </a:cubicBezTo>
                  <a:cubicBezTo>
                    <a:pt x="25498" y="49978"/>
                    <a:pt x="74711" y="-3997"/>
                    <a:pt x="76298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ED5A4F3C-0F05-536B-74A8-1626BB55F81F}"/>
                </a:ext>
              </a:extLst>
            </p:cNvPr>
            <p:cNvSpPr/>
            <p:nvPr/>
          </p:nvSpPr>
          <p:spPr>
            <a:xfrm>
              <a:off x="2031999" y="4396699"/>
              <a:ext cx="215911" cy="19740"/>
            </a:xfrm>
            <a:custGeom>
              <a:avLst/>
              <a:gdLst>
                <a:gd name="connsiteX0" fmla="*/ 1 w 215911"/>
                <a:gd name="connsiteY0" fmla="*/ 7026 h 19740"/>
                <a:gd name="connsiteX1" fmla="*/ 158751 w 215911"/>
                <a:gd name="connsiteY1" fmla="*/ 3851 h 19740"/>
                <a:gd name="connsiteX2" fmla="*/ 215901 w 215911"/>
                <a:gd name="connsiteY2" fmla="*/ 19726 h 19740"/>
                <a:gd name="connsiteX3" fmla="*/ 161926 w 215911"/>
                <a:gd name="connsiteY3" fmla="*/ 676 h 19740"/>
                <a:gd name="connsiteX4" fmla="*/ 1 w 215911"/>
                <a:gd name="connsiteY4" fmla="*/ 7026 h 1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11" h="19740">
                  <a:moveTo>
                    <a:pt x="1" y="7026"/>
                  </a:moveTo>
                  <a:cubicBezTo>
                    <a:pt x="-528" y="7555"/>
                    <a:pt x="122768" y="1734"/>
                    <a:pt x="158751" y="3851"/>
                  </a:cubicBezTo>
                  <a:cubicBezTo>
                    <a:pt x="194734" y="5968"/>
                    <a:pt x="215372" y="20255"/>
                    <a:pt x="215901" y="19726"/>
                  </a:cubicBezTo>
                  <a:cubicBezTo>
                    <a:pt x="216430" y="19197"/>
                    <a:pt x="196322" y="3851"/>
                    <a:pt x="161926" y="676"/>
                  </a:cubicBezTo>
                  <a:cubicBezTo>
                    <a:pt x="127530" y="-2499"/>
                    <a:pt x="530" y="6497"/>
                    <a:pt x="1" y="7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E36735E5-7E61-FB9B-86BA-6E2ACB93DD2F}"/>
                </a:ext>
              </a:extLst>
            </p:cNvPr>
            <p:cNvSpPr/>
            <p:nvPr/>
          </p:nvSpPr>
          <p:spPr>
            <a:xfrm>
              <a:off x="2076371" y="3498750"/>
              <a:ext cx="92180" cy="263951"/>
            </a:xfrm>
            <a:custGeom>
              <a:avLst/>
              <a:gdLst>
                <a:gd name="connsiteX0" fmla="*/ 92154 w 92180"/>
                <a:gd name="connsiteY0" fmla="*/ 100 h 263951"/>
                <a:gd name="connsiteX1" fmla="*/ 12779 w 92180"/>
                <a:gd name="connsiteY1" fmla="*/ 73125 h 263951"/>
                <a:gd name="connsiteX2" fmla="*/ 35004 w 92180"/>
                <a:gd name="connsiteY2" fmla="*/ 152500 h 263951"/>
                <a:gd name="connsiteX3" fmla="*/ 79 w 92180"/>
                <a:gd name="connsiteY3" fmla="*/ 98525 h 263951"/>
                <a:gd name="connsiteX4" fmla="*/ 25479 w 92180"/>
                <a:gd name="connsiteY4" fmla="*/ 181075 h 263951"/>
                <a:gd name="connsiteX5" fmla="*/ 25479 w 92180"/>
                <a:gd name="connsiteY5" fmla="*/ 263625 h 263951"/>
                <a:gd name="connsiteX6" fmla="*/ 41354 w 92180"/>
                <a:gd name="connsiteY6" fmla="*/ 149325 h 263951"/>
                <a:gd name="connsiteX7" fmla="*/ 3254 w 92180"/>
                <a:gd name="connsiteY7" fmla="*/ 89000 h 263951"/>
                <a:gd name="connsiteX8" fmla="*/ 92154 w 92180"/>
                <a:gd name="connsiteY8" fmla="*/ 100 h 26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80" h="263951">
                  <a:moveTo>
                    <a:pt x="92154" y="100"/>
                  </a:moveTo>
                  <a:cubicBezTo>
                    <a:pt x="93742" y="-2546"/>
                    <a:pt x="22304" y="47725"/>
                    <a:pt x="12779" y="73125"/>
                  </a:cubicBezTo>
                  <a:cubicBezTo>
                    <a:pt x="3254" y="98525"/>
                    <a:pt x="37121" y="148267"/>
                    <a:pt x="35004" y="152500"/>
                  </a:cubicBezTo>
                  <a:cubicBezTo>
                    <a:pt x="32887" y="156733"/>
                    <a:pt x="1666" y="93763"/>
                    <a:pt x="79" y="98525"/>
                  </a:cubicBezTo>
                  <a:cubicBezTo>
                    <a:pt x="-1508" y="103287"/>
                    <a:pt x="21246" y="153558"/>
                    <a:pt x="25479" y="181075"/>
                  </a:cubicBezTo>
                  <a:cubicBezTo>
                    <a:pt x="29712" y="208592"/>
                    <a:pt x="22833" y="268917"/>
                    <a:pt x="25479" y="263625"/>
                  </a:cubicBezTo>
                  <a:cubicBezTo>
                    <a:pt x="28125" y="258333"/>
                    <a:pt x="45058" y="178429"/>
                    <a:pt x="41354" y="149325"/>
                  </a:cubicBezTo>
                  <a:cubicBezTo>
                    <a:pt x="37650" y="120221"/>
                    <a:pt x="-3625" y="110166"/>
                    <a:pt x="3254" y="89000"/>
                  </a:cubicBezTo>
                  <a:cubicBezTo>
                    <a:pt x="10133" y="67834"/>
                    <a:pt x="90566" y="2746"/>
                    <a:pt x="92154" y="10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917D68A0-C934-236D-3776-559760432F96}"/>
                </a:ext>
              </a:extLst>
            </p:cNvPr>
            <p:cNvSpPr/>
            <p:nvPr/>
          </p:nvSpPr>
          <p:spPr>
            <a:xfrm>
              <a:off x="1930400" y="3618917"/>
              <a:ext cx="63505" cy="181558"/>
            </a:xfrm>
            <a:custGeom>
              <a:avLst/>
              <a:gdLst>
                <a:gd name="connsiteX0" fmla="*/ 63500 w 63505"/>
                <a:gd name="connsiteY0" fmla="*/ 583 h 181558"/>
                <a:gd name="connsiteX1" fmla="*/ 19050 w 63505"/>
                <a:gd name="connsiteY1" fmla="*/ 114883 h 181558"/>
                <a:gd name="connsiteX2" fmla="*/ 22225 w 63505"/>
                <a:gd name="connsiteY2" fmla="*/ 181558 h 181558"/>
                <a:gd name="connsiteX3" fmla="*/ 22225 w 63505"/>
                <a:gd name="connsiteY3" fmla="*/ 114883 h 181558"/>
                <a:gd name="connsiteX4" fmla="*/ 0 w 63505"/>
                <a:gd name="connsiteY4" fmla="*/ 10108 h 181558"/>
                <a:gd name="connsiteX5" fmla="*/ 22225 w 63505"/>
                <a:gd name="connsiteY5" fmla="*/ 67258 h 181558"/>
                <a:gd name="connsiteX6" fmla="*/ 63500 w 63505"/>
                <a:gd name="connsiteY6" fmla="*/ 583 h 18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5" h="181558">
                  <a:moveTo>
                    <a:pt x="63500" y="583"/>
                  </a:moveTo>
                  <a:cubicBezTo>
                    <a:pt x="62971" y="8521"/>
                    <a:pt x="25929" y="84721"/>
                    <a:pt x="19050" y="114883"/>
                  </a:cubicBezTo>
                  <a:cubicBezTo>
                    <a:pt x="12171" y="145045"/>
                    <a:pt x="21696" y="181558"/>
                    <a:pt x="22225" y="181558"/>
                  </a:cubicBezTo>
                  <a:cubicBezTo>
                    <a:pt x="22754" y="181558"/>
                    <a:pt x="25929" y="143458"/>
                    <a:pt x="22225" y="114883"/>
                  </a:cubicBezTo>
                  <a:cubicBezTo>
                    <a:pt x="18521" y="86308"/>
                    <a:pt x="0" y="18045"/>
                    <a:pt x="0" y="10108"/>
                  </a:cubicBezTo>
                  <a:cubicBezTo>
                    <a:pt x="0" y="2171"/>
                    <a:pt x="15875" y="66200"/>
                    <a:pt x="22225" y="67258"/>
                  </a:cubicBezTo>
                  <a:cubicBezTo>
                    <a:pt x="28575" y="68316"/>
                    <a:pt x="64029" y="-7355"/>
                    <a:pt x="63500" y="58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DDA3B0D-EACF-4347-1562-C0067190F1D0}"/>
                </a:ext>
              </a:extLst>
            </p:cNvPr>
            <p:cNvSpPr/>
            <p:nvPr/>
          </p:nvSpPr>
          <p:spPr>
            <a:xfrm>
              <a:off x="1501756" y="3600304"/>
              <a:ext cx="212749" cy="73179"/>
            </a:xfrm>
            <a:custGeom>
              <a:avLst/>
              <a:gdLst>
                <a:gd name="connsiteX0" fmla="*/ 19 w 212749"/>
                <a:gd name="connsiteY0" fmla="*/ 73171 h 73179"/>
                <a:gd name="connsiteX1" fmla="*/ 63519 w 212749"/>
                <a:gd name="connsiteY1" fmla="*/ 41421 h 73179"/>
                <a:gd name="connsiteX2" fmla="*/ 127019 w 212749"/>
                <a:gd name="connsiteY2" fmla="*/ 69996 h 73179"/>
                <a:gd name="connsiteX3" fmla="*/ 152419 w 212749"/>
                <a:gd name="connsiteY3" fmla="*/ 28721 h 73179"/>
                <a:gd name="connsiteX4" fmla="*/ 212744 w 212749"/>
                <a:gd name="connsiteY4" fmla="*/ 50946 h 73179"/>
                <a:gd name="connsiteX5" fmla="*/ 155594 w 212749"/>
                <a:gd name="connsiteY5" fmla="*/ 38246 h 73179"/>
                <a:gd name="connsiteX6" fmla="*/ 107969 w 212749"/>
                <a:gd name="connsiteY6" fmla="*/ 44596 h 73179"/>
                <a:gd name="connsiteX7" fmla="*/ 120669 w 212749"/>
                <a:gd name="connsiteY7" fmla="*/ 3321 h 73179"/>
                <a:gd name="connsiteX8" fmla="*/ 73044 w 212749"/>
                <a:gd name="connsiteY8" fmla="*/ 6496 h 73179"/>
                <a:gd name="connsiteX9" fmla="*/ 120669 w 212749"/>
                <a:gd name="connsiteY9" fmla="*/ 38246 h 73179"/>
                <a:gd name="connsiteX10" fmla="*/ 69869 w 212749"/>
                <a:gd name="connsiteY10" fmla="*/ 44596 h 73179"/>
                <a:gd name="connsiteX11" fmla="*/ 19 w 212749"/>
                <a:gd name="connsiteY11" fmla="*/ 73171 h 7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49" h="73179">
                  <a:moveTo>
                    <a:pt x="19" y="73171"/>
                  </a:moveTo>
                  <a:cubicBezTo>
                    <a:pt x="-1039" y="72642"/>
                    <a:pt x="42352" y="41950"/>
                    <a:pt x="63519" y="41421"/>
                  </a:cubicBezTo>
                  <a:cubicBezTo>
                    <a:pt x="84686" y="40892"/>
                    <a:pt x="112202" y="72113"/>
                    <a:pt x="127019" y="69996"/>
                  </a:cubicBezTo>
                  <a:cubicBezTo>
                    <a:pt x="141836" y="67879"/>
                    <a:pt x="138132" y="31896"/>
                    <a:pt x="152419" y="28721"/>
                  </a:cubicBezTo>
                  <a:cubicBezTo>
                    <a:pt x="166706" y="25546"/>
                    <a:pt x="212215" y="49359"/>
                    <a:pt x="212744" y="50946"/>
                  </a:cubicBezTo>
                  <a:cubicBezTo>
                    <a:pt x="213273" y="52533"/>
                    <a:pt x="173056" y="39304"/>
                    <a:pt x="155594" y="38246"/>
                  </a:cubicBezTo>
                  <a:cubicBezTo>
                    <a:pt x="138132" y="37188"/>
                    <a:pt x="113790" y="50417"/>
                    <a:pt x="107969" y="44596"/>
                  </a:cubicBezTo>
                  <a:cubicBezTo>
                    <a:pt x="102148" y="38775"/>
                    <a:pt x="126490" y="9671"/>
                    <a:pt x="120669" y="3321"/>
                  </a:cubicBezTo>
                  <a:cubicBezTo>
                    <a:pt x="114848" y="-3029"/>
                    <a:pt x="73044" y="675"/>
                    <a:pt x="73044" y="6496"/>
                  </a:cubicBezTo>
                  <a:cubicBezTo>
                    <a:pt x="73044" y="12317"/>
                    <a:pt x="121198" y="31896"/>
                    <a:pt x="120669" y="38246"/>
                  </a:cubicBezTo>
                  <a:cubicBezTo>
                    <a:pt x="120140" y="44596"/>
                    <a:pt x="89977" y="39834"/>
                    <a:pt x="69869" y="44596"/>
                  </a:cubicBezTo>
                  <a:cubicBezTo>
                    <a:pt x="49761" y="49358"/>
                    <a:pt x="1077" y="73700"/>
                    <a:pt x="19" y="731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D433DF1-E9EB-3038-D757-017F51E2F1C0}"/>
                </a:ext>
              </a:extLst>
            </p:cNvPr>
            <p:cNvSpPr/>
            <p:nvPr/>
          </p:nvSpPr>
          <p:spPr>
            <a:xfrm>
              <a:off x="1644532" y="4340160"/>
              <a:ext cx="130485" cy="454526"/>
            </a:xfrm>
            <a:custGeom>
              <a:avLst/>
              <a:gdLst>
                <a:gd name="connsiteX0" fmla="*/ 130293 w 130485"/>
                <a:gd name="connsiteY0" fmla="*/ 15940 h 454526"/>
                <a:gd name="connsiteX1" fmla="*/ 35043 w 130485"/>
                <a:gd name="connsiteY1" fmla="*/ 108015 h 454526"/>
                <a:gd name="connsiteX2" fmla="*/ 41393 w 130485"/>
                <a:gd name="connsiteY2" fmla="*/ 142940 h 454526"/>
                <a:gd name="connsiteX3" fmla="*/ 35043 w 130485"/>
                <a:gd name="connsiteY3" fmla="*/ 165165 h 454526"/>
                <a:gd name="connsiteX4" fmla="*/ 41393 w 130485"/>
                <a:gd name="connsiteY4" fmla="*/ 225490 h 454526"/>
                <a:gd name="connsiteX5" fmla="*/ 69968 w 130485"/>
                <a:gd name="connsiteY5" fmla="*/ 168340 h 454526"/>
                <a:gd name="connsiteX6" fmla="*/ 41393 w 130485"/>
                <a:gd name="connsiteY6" fmla="*/ 273115 h 454526"/>
                <a:gd name="connsiteX7" fmla="*/ 28693 w 130485"/>
                <a:gd name="connsiteY7" fmla="*/ 311215 h 454526"/>
                <a:gd name="connsiteX8" fmla="*/ 79493 w 130485"/>
                <a:gd name="connsiteY8" fmla="*/ 454090 h 454526"/>
                <a:gd name="connsiteX9" fmla="*/ 38218 w 130485"/>
                <a:gd name="connsiteY9" fmla="*/ 352490 h 454526"/>
                <a:gd name="connsiteX10" fmla="*/ 28693 w 130485"/>
                <a:gd name="connsiteY10" fmla="*/ 260415 h 454526"/>
                <a:gd name="connsiteX11" fmla="*/ 118 w 130485"/>
                <a:gd name="connsiteY11" fmla="*/ 136590 h 454526"/>
                <a:gd name="connsiteX12" fmla="*/ 19168 w 130485"/>
                <a:gd name="connsiteY12" fmla="*/ 187390 h 454526"/>
                <a:gd name="connsiteX13" fmla="*/ 35043 w 130485"/>
                <a:gd name="connsiteY13" fmla="*/ 123890 h 454526"/>
                <a:gd name="connsiteX14" fmla="*/ 15993 w 130485"/>
                <a:gd name="connsiteY14" fmla="*/ 98490 h 454526"/>
                <a:gd name="connsiteX15" fmla="*/ 38218 w 130485"/>
                <a:gd name="connsiteY15" fmla="*/ 65 h 454526"/>
                <a:gd name="connsiteX16" fmla="*/ 6468 w 130485"/>
                <a:gd name="connsiteY16" fmla="*/ 82615 h 454526"/>
                <a:gd name="connsiteX17" fmla="*/ 130293 w 130485"/>
                <a:gd name="connsiteY17" fmla="*/ 15940 h 45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85" h="454526">
                  <a:moveTo>
                    <a:pt x="130293" y="15940"/>
                  </a:moveTo>
                  <a:cubicBezTo>
                    <a:pt x="135055" y="20173"/>
                    <a:pt x="49860" y="86848"/>
                    <a:pt x="35043" y="108015"/>
                  </a:cubicBezTo>
                  <a:cubicBezTo>
                    <a:pt x="20226" y="129182"/>
                    <a:pt x="41393" y="142940"/>
                    <a:pt x="41393" y="142940"/>
                  </a:cubicBezTo>
                  <a:cubicBezTo>
                    <a:pt x="41393" y="152465"/>
                    <a:pt x="35043" y="151407"/>
                    <a:pt x="35043" y="165165"/>
                  </a:cubicBezTo>
                  <a:cubicBezTo>
                    <a:pt x="35043" y="178923"/>
                    <a:pt x="35572" y="224961"/>
                    <a:pt x="41393" y="225490"/>
                  </a:cubicBezTo>
                  <a:cubicBezTo>
                    <a:pt x="47214" y="226019"/>
                    <a:pt x="69968" y="160403"/>
                    <a:pt x="69968" y="168340"/>
                  </a:cubicBezTo>
                  <a:cubicBezTo>
                    <a:pt x="69968" y="176277"/>
                    <a:pt x="48272" y="249303"/>
                    <a:pt x="41393" y="273115"/>
                  </a:cubicBezTo>
                  <a:cubicBezTo>
                    <a:pt x="34514" y="296927"/>
                    <a:pt x="22343" y="281053"/>
                    <a:pt x="28693" y="311215"/>
                  </a:cubicBezTo>
                  <a:cubicBezTo>
                    <a:pt x="35043" y="341377"/>
                    <a:pt x="77906" y="447211"/>
                    <a:pt x="79493" y="454090"/>
                  </a:cubicBezTo>
                  <a:cubicBezTo>
                    <a:pt x="81080" y="460969"/>
                    <a:pt x="46685" y="384769"/>
                    <a:pt x="38218" y="352490"/>
                  </a:cubicBezTo>
                  <a:cubicBezTo>
                    <a:pt x="29751" y="320211"/>
                    <a:pt x="35043" y="296398"/>
                    <a:pt x="28693" y="260415"/>
                  </a:cubicBezTo>
                  <a:cubicBezTo>
                    <a:pt x="22343" y="224432"/>
                    <a:pt x="1705" y="148761"/>
                    <a:pt x="118" y="136590"/>
                  </a:cubicBezTo>
                  <a:cubicBezTo>
                    <a:pt x="-1469" y="124419"/>
                    <a:pt x="13347" y="189507"/>
                    <a:pt x="19168" y="187390"/>
                  </a:cubicBezTo>
                  <a:cubicBezTo>
                    <a:pt x="24989" y="185273"/>
                    <a:pt x="35572" y="138707"/>
                    <a:pt x="35043" y="123890"/>
                  </a:cubicBezTo>
                  <a:cubicBezTo>
                    <a:pt x="34514" y="109073"/>
                    <a:pt x="15464" y="119127"/>
                    <a:pt x="15993" y="98490"/>
                  </a:cubicBezTo>
                  <a:cubicBezTo>
                    <a:pt x="16522" y="77853"/>
                    <a:pt x="39805" y="2711"/>
                    <a:pt x="38218" y="65"/>
                  </a:cubicBezTo>
                  <a:cubicBezTo>
                    <a:pt x="36630" y="-2581"/>
                    <a:pt x="-2528" y="75736"/>
                    <a:pt x="6468" y="82615"/>
                  </a:cubicBezTo>
                  <a:cubicBezTo>
                    <a:pt x="15464" y="89494"/>
                    <a:pt x="125531" y="11707"/>
                    <a:pt x="130293" y="1594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CF3BC1B-D5C3-8465-E8B3-375BC83894BC}"/>
                </a:ext>
              </a:extLst>
            </p:cNvPr>
            <p:cNvSpPr/>
            <p:nvPr/>
          </p:nvSpPr>
          <p:spPr>
            <a:xfrm>
              <a:off x="2371393" y="4092408"/>
              <a:ext cx="299642" cy="378069"/>
            </a:xfrm>
            <a:custGeom>
              <a:avLst/>
              <a:gdLst>
                <a:gd name="connsiteX0" fmla="*/ 6682 w 299642"/>
                <a:gd name="connsiteY0" fmla="*/ 50967 h 378069"/>
                <a:gd name="connsiteX1" fmla="*/ 235282 w 299642"/>
                <a:gd name="connsiteY1" fmla="*/ 181142 h 378069"/>
                <a:gd name="connsiteX2" fmla="*/ 184482 w 299642"/>
                <a:gd name="connsiteY2" fmla="*/ 152567 h 378069"/>
                <a:gd name="connsiteX3" fmla="*/ 219407 w 299642"/>
                <a:gd name="connsiteY3" fmla="*/ 22392 h 378069"/>
                <a:gd name="connsiteX4" fmla="*/ 232107 w 299642"/>
                <a:gd name="connsiteY4" fmla="*/ 6517 h 378069"/>
                <a:gd name="connsiteX5" fmla="*/ 184482 w 299642"/>
                <a:gd name="connsiteY5" fmla="*/ 92242 h 378069"/>
                <a:gd name="connsiteX6" fmla="*/ 263857 w 299642"/>
                <a:gd name="connsiteY6" fmla="*/ 190667 h 378069"/>
                <a:gd name="connsiteX7" fmla="*/ 298782 w 299642"/>
                <a:gd name="connsiteY7" fmla="*/ 228767 h 378069"/>
                <a:gd name="connsiteX8" fmla="*/ 289257 w 299642"/>
                <a:gd name="connsiteY8" fmla="*/ 260517 h 378069"/>
                <a:gd name="connsiteX9" fmla="*/ 292432 w 299642"/>
                <a:gd name="connsiteY9" fmla="*/ 377992 h 378069"/>
                <a:gd name="connsiteX10" fmla="*/ 273382 w 299642"/>
                <a:gd name="connsiteY10" fmla="*/ 241467 h 378069"/>
                <a:gd name="connsiteX11" fmla="*/ 140032 w 299642"/>
                <a:gd name="connsiteY11" fmla="*/ 123992 h 378069"/>
                <a:gd name="connsiteX12" fmla="*/ 101932 w 299642"/>
                <a:gd name="connsiteY12" fmla="*/ 79542 h 378069"/>
                <a:gd name="connsiteX13" fmla="*/ 127332 w 299642"/>
                <a:gd name="connsiteY13" fmla="*/ 47792 h 378069"/>
                <a:gd name="connsiteX14" fmla="*/ 63832 w 299642"/>
                <a:gd name="connsiteY14" fmla="*/ 79542 h 378069"/>
                <a:gd name="connsiteX15" fmla="*/ 6682 w 299642"/>
                <a:gd name="connsiteY15" fmla="*/ 50967 h 3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2" h="378069">
                  <a:moveTo>
                    <a:pt x="6682" y="50967"/>
                  </a:moveTo>
                  <a:cubicBezTo>
                    <a:pt x="35257" y="67900"/>
                    <a:pt x="205649" y="164209"/>
                    <a:pt x="235282" y="181142"/>
                  </a:cubicBezTo>
                  <a:cubicBezTo>
                    <a:pt x="264915" y="198075"/>
                    <a:pt x="187128" y="179025"/>
                    <a:pt x="184482" y="152567"/>
                  </a:cubicBezTo>
                  <a:cubicBezTo>
                    <a:pt x="181836" y="126109"/>
                    <a:pt x="219407" y="22392"/>
                    <a:pt x="219407" y="22392"/>
                  </a:cubicBezTo>
                  <a:cubicBezTo>
                    <a:pt x="227344" y="-1950"/>
                    <a:pt x="237928" y="-5125"/>
                    <a:pt x="232107" y="6517"/>
                  </a:cubicBezTo>
                  <a:cubicBezTo>
                    <a:pt x="226286" y="18159"/>
                    <a:pt x="179190" y="61550"/>
                    <a:pt x="184482" y="92242"/>
                  </a:cubicBezTo>
                  <a:cubicBezTo>
                    <a:pt x="189774" y="122934"/>
                    <a:pt x="244807" y="167913"/>
                    <a:pt x="263857" y="190667"/>
                  </a:cubicBezTo>
                  <a:cubicBezTo>
                    <a:pt x="282907" y="213421"/>
                    <a:pt x="298782" y="228767"/>
                    <a:pt x="298782" y="228767"/>
                  </a:cubicBezTo>
                  <a:cubicBezTo>
                    <a:pt x="303015" y="240409"/>
                    <a:pt x="290315" y="235646"/>
                    <a:pt x="289257" y="260517"/>
                  </a:cubicBezTo>
                  <a:cubicBezTo>
                    <a:pt x="288199" y="285388"/>
                    <a:pt x="295078" y="381167"/>
                    <a:pt x="292432" y="377992"/>
                  </a:cubicBezTo>
                  <a:cubicBezTo>
                    <a:pt x="289786" y="374817"/>
                    <a:pt x="298782" y="283800"/>
                    <a:pt x="273382" y="241467"/>
                  </a:cubicBezTo>
                  <a:cubicBezTo>
                    <a:pt x="247982" y="199134"/>
                    <a:pt x="168607" y="150980"/>
                    <a:pt x="140032" y="123992"/>
                  </a:cubicBezTo>
                  <a:cubicBezTo>
                    <a:pt x="111457" y="97005"/>
                    <a:pt x="104049" y="92242"/>
                    <a:pt x="101932" y="79542"/>
                  </a:cubicBezTo>
                  <a:cubicBezTo>
                    <a:pt x="99815" y="66842"/>
                    <a:pt x="133682" y="47792"/>
                    <a:pt x="127332" y="47792"/>
                  </a:cubicBezTo>
                  <a:cubicBezTo>
                    <a:pt x="120982" y="47792"/>
                    <a:pt x="78119" y="76367"/>
                    <a:pt x="63832" y="79542"/>
                  </a:cubicBezTo>
                  <a:cubicBezTo>
                    <a:pt x="49545" y="82717"/>
                    <a:pt x="-21893" y="34034"/>
                    <a:pt x="6682" y="5096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535EE116-8621-9630-DCD4-A6FC165583C3}"/>
                </a:ext>
              </a:extLst>
            </p:cNvPr>
            <p:cNvSpPr/>
            <p:nvPr/>
          </p:nvSpPr>
          <p:spPr>
            <a:xfrm>
              <a:off x="1809738" y="4619572"/>
              <a:ext cx="251086" cy="92131"/>
            </a:xfrm>
            <a:custGeom>
              <a:avLst/>
              <a:gdLst>
                <a:gd name="connsiteX0" fmla="*/ 12 w 251086"/>
                <a:gd name="connsiteY0" fmla="*/ 92128 h 92131"/>
                <a:gd name="connsiteX1" fmla="*/ 174637 w 251086"/>
                <a:gd name="connsiteY1" fmla="*/ 22278 h 92131"/>
                <a:gd name="connsiteX2" fmla="*/ 250837 w 251086"/>
                <a:gd name="connsiteY2" fmla="*/ 22278 h 92131"/>
                <a:gd name="connsiteX3" fmla="*/ 152412 w 251086"/>
                <a:gd name="connsiteY3" fmla="*/ 53 h 92131"/>
                <a:gd name="connsiteX4" fmla="*/ 165112 w 251086"/>
                <a:gd name="connsiteY4" fmla="*/ 19103 h 92131"/>
                <a:gd name="connsiteX5" fmla="*/ 12 w 251086"/>
                <a:gd name="connsiteY5" fmla="*/ 92128 h 9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086" h="92131">
                  <a:moveTo>
                    <a:pt x="12" y="92128"/>
                  </a:moveTo>
                  <a:cubicBezTo>
                    <a:pt x="1599" y="92657"/>
                    <a:pt x="132833" y="33920"/>
                    <a:pt x="174637" y="22278"/>
                  </a:cubicBezTo>
                  <a:cubicBezTo>
                    <a:pt x="216441" y="10636"/>
                    <a:pt x="254541" y="25982"/>
                    <a:pt x="250837" y="22278"/>
                  </a:cubicBezTo>
                  <a:cubicBezTo>
                    <a:pt x="247133" y="18574"/>
                    <a:pt x="152412" y="53"/>
                    <a:pt x="152412" y="53"/>
                  </a:cubicBezTo>
                  <a:cubicBezTo>
                    <a:pt x="138125" y="-476"/>
                    <a:pt x="187337" y="2699"/>
                    <a:pt x="165112" y="19103"/>
                  </a:cubicBezTo>
                  <a:cubicBezTo>
                    <a:pt x="142887" y="35507"/>
                    <a:pt x="-1575" y="91599"/>
                    <a:pt x="12" y="92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77578F0-8E27-D326-8673-6388835EC65B}"/>
                </a:ext>
              </a:extLst>
            </p:cNvPr>
            <p:cNvSpPr/>
            <p:nvPr/>
          </p:nvSpPr>
          <p:spPr>
            <a:xfrm>
              <a:off x="2006578" y="4612849"/>
              <a:ext cx="565368" cy="140174"/>
            </a:xfrm>
            <a:custGeom>
              <a:avLst/>
              <a:gdLst>
                <a:gd name="connsiteX0" fmla="*/ 22 w 565368"/>
                <a:gd name="connsiteY0" fmla="*/ 63926 h 140174"/>
                <a:gd name="connsiteX1" fmla="*/ 123847 w 565368"/>
                <a:gd name="connsiteY1" fmla="*/ 3601 h 140174"/>
                <a:gd name="connsiteX2" fmla="*/ 263547 w 565368"/>
                <a:gd name="connsiteY2" fmla="*/ 9951 h 140174"/>
                <a:gd name="connsiteX3" fmla="*/ 387372 w 565368"/>
                <a:gd name="connsiteY3" fmla="*/ 35351 h 140174"/>
                <a:gd name="connsiteX4" fmla="*/ 387372 w 565368"/>
                <a:gd name="connsiteY4" fmla="*/ 25826 h 140174"/>
                <a:gd name="connsiteX5" fmla="*/ 508022 w 565368"/>
                <a:gd name="connsiteY5" fmla="*/ 63926 h 140174"/>
                <a:gd name="connsiteX6" fmla="*/ 536597 w 565368"/>
                <a:gd name="connsiteY6" fmla="*/ 76626 h 140174"/>
                <a:gd name="connsiteX7" fmla="*/ 565172 w 565368"/>
                <a:gd name="connsiteY7" fmla="*/ 140126 h 140174"/>
                <a:gd name="connsiteX8" fmla="*/ 542947 w 565368"/>
                <a:gd name="connsiteY8" fmla="*/ 86151 h 140174"/>
                <a:gd name="connsiteX9" fmla="*/ 441347 w 565368"/>
                <a:gd name="connsiteY9" fmla="*/ 35351 h 140174"/>
                <a:gd name="connsiteX10" fmla="*/ 323872 w 565368"/>
                <a:gd name="connsiteY10" fmla="*/ 426 h 140174"/>
                <a:gd name="connsiteX11" fmla="*/ 279422 w 565368"/>
                <a:gd name="connsiteY11" fmla="*/ 22651 h 140174"/>
                <a:gd name="connsiteX12" fmla="*/ 219097 w 565368"/>
                <a:gd name="connsiteY12" fmla="*/ 16301 h 140174"/>
                <a:gd name="connsiteX13" fmla="*/ 241322 w 565368"/>
                <a:gd name="connsiteY13" fmla="*/ 25826 h 140174"/>
                <a:gd name="connsiteX14" fmla="*/ 146072 w 565368"/>
                <a:gd name="connsiteY14" fmla="*/ 3601 h 140174"/>
                <a:gd name="connsiteX15" fmla="*/ 180997 w 565368"/>
                <a:gd name="connsiteY15" fmla="*/ 38526 h 140174"/>
                <a:gd name="connsiteX16" fmla="*/ 133372 w 565368"/>
                <a:gd name="connsiteY16" fmla="*/ 13126 h 140174"/>
                <a:gd name="connsiteX17" fmla="*/ 22 w 565368"/>
                <a:gd name="connsiteY17" fmla="*/ 63926 h 14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368" h="140174">
                  <a:moveTo>
                    <a:pt x="22" y="63926"/>
                  </a:moveTo>
                  <a:cubicBezTo>
                    <a:pt x="-1565" y="62339"/>
                    <a:pt x="79926" y="12597"/>
                    <a:pt x="123847" y="3601"/>
                  </a:cubicBezTo>
                  <a:cubicBezTo>
                    <a:pt x="167768" y="-5395"/>
                    <a:pt x="219626" y="4659"/>
                    <a:pt x="263547" y="9951"/>
                  </a:cubicBezTo>
                  <a:cubicBezTo>
                    <a:pt x="307468" y="15243"/>
                    <a:pt x="387372" y="35351"/>
                    <a:pt x="387372" y="35351"/>
                  </a:cubicBezTo>
                  <a:cubicBezTo>
                    <a:pt x="408009" y="37997"/>
                    <a:pt x="367264" y="21064"/>
                    <a:pt x="387372" y="25826"/>
                  </a:cubicBezTo>
                  <a:cubicBezTo>
                    <a:pt x="407480" y="30588"/>
                    <a:pt x="483151" y="55459"/>
                    <a:pt x="508022" y="63926"/>
                  </a:cubicBezTo>
                  <a:cubicBezTo>
                    <a:pt x="532893" y="72393"/>
                    <a:pt x="527072" y="63926"/>
                    <a:pt x="536597" y="76626"/>
                  </a:cubicBezTo>
                  <a:cubicBezTo>
                    <a:pt x="546122" y="89326"/>
                    <a:pt x="564114" y="138538"/>
                    <a:pt x="565172" y="140126"/>
                  </a:cubicBezTo>
                  <a:cubicBezTo>
                    <a:pt x="566230" y="141714"/>
                    <a:pt x="563584" y="103613"/>
                    <a:pt x="542947" y="86151"/>
                  </a:cubicBezTo>
                  <a:cubicBezTo>
                    <a:pt x="522310" y="68689"/>
                    <a:pt x="477859" y="49638"/>
                    <a:pt x="441347" y="35351"/>
                  </a:cubicBezTo>
                  <a:cubicBezTo>
                    <a:pt x="404835" y="21064"/>
                    <a:pt x="350860" y="2543"/>
                    <a:pt x="323872" y="426"/>
                  </a:cubicBezTo>
                  <a:cubicBezTo>
                    <a:pt x="296885" y="-1691"/>
                    <a:pt x="296885" y="20005"/>
                    <a:pt x="279422" y="22651"/>
                  </a:cubicBezTo>
                  <a:cubicBezTo>
                    <a:pt x="261959" y="25297"/>
                    <a:pt x="225447" y="15772"/>
                    <a:pt x="219097" y="16301"/>
                  </a:cubicBezTo>
                  <a:cubicBezTo>
                    <a:pt x="212747" y="16830"/>
                    <a:pt x="253493" y="27943"/>
                    <a:pt x="241322" y="25826"/>
                  </a:cubicBezTo>
                  <a:cubicBezTo>
                    <a:pt x="229151" y="23709"/>
                    <a:pt x="156126" y="1484"/>
                    <a:pt x="146072" y="3601"/>
                  </a:cubicBezTo>
                  <a:cubicBezTo>
                    <a:pt x="136018" y="5718"/>
                    <a:pt x="183114" y="36938"/>
                    <a:pt x="180997" y="38526"/>
                  </a:cubicBezTo>
                  <a:cubicBezTo>
                    <a:pt x="178880" y="40114"/>
                    <a:pt x="162476" y="10480"/>
                    <a:pt x="133372" y="13126"/>
                  </a:cubicBezTo>
                  <a:cubicBezTo>
                    <a:pt x="104268" y="15772"/>
                    <a:pt x="1609" y="65513"/>
                    <a:pt x="22" y="63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3530DE8-7989-F6E9-1580-4D408C396F76}"/>
                </a:ext>
              </a:extLst>
            </p:cNvPr>
            <p:cNvSpPr/>
            <p:nvPr/>
          </p:nvSpPr>
          <p:spPr>
            <a:xfrm>
              <a:off x="1849584" y="4662832"/>
              <a:ext cx="407126" cy="69149"/>
            </a:xfrm>
            <a:custGeom>
              <a:avLst/>
              <a:gdLst>
                <a:gd name="connsiteX0" fmla="*/ 4616 w 407126"/>
                <a:gd name="connsiteY0" fmla="*/ 67918 h 69149"/>
                <a:gd name="connsiteX1" fmla="*/ 217341 w 407126"/>
                <a:gd name="connsiteY1" fmla="*/ 1243 h 69149"/>
                <a:gd name="connsiteX2" fmla="*/ 207816 w 407126"/>
                <a:gd name="connsiteY2" fmla="*/ 23468 h 69149"/>
                <a:gd name="connsiteX3" fmla="*/ 404666 w 407126"/>
                <a:gd name="connsiteY3" fmla="*/ 10768 h 69149"/>
                <a:gd name="connsiteX4" fmla="*/ 306241 w 407126"/>
                <a:gd name="connsiteY4" fmla="*/ 17118 h 69149"/>
                <a:gd name="connsiteX5" fmla="*/ 131616 w 407126"/>
                <a:gd name="connsiteY5" fmla="*/ 39343 h 69149"/>
                <a:gd name="connsiteX6" fmla="*/ 131616 w 407126"/>
                <a:gd name="connsiteY6" fmla="*/ 17118 h 69149"/>
                <a:gd name="connsiteX7" fmla="*/ 74466 w 407126"/>
                <a:gd name="connsiteY7" fmla="*/ 42518 h 69149"/>
                <a:gd name="connsiteX8" fmla="*/ 4616 w 407126"/>
                <a:gd name="connsiteY8" fmla="*/ 67918 h 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26" h="69149">
                  <a:moveTo>
                    <a:pt x="4616" y="67918"/>
                  </a:moveTo>
                  <a:cubicBezTo>
                    <a:pt x="28428" y="61039"/>
                    <a:pt x="183474" y="8651"/>
                    <a:pt x="217341" y="1243"/>
                  </a:cubicBezTo>
                  <a:cubicBezTo>
                    <a:pt x="251208" y="-6165"/>
                    <a:pt x="176595" y="21881"/>
                    <a:pt x="207816" y="23468"/>
                  </a:cubicBezTo>
                  <a:cubicBezTo>
                    <a:pt x="239037" y="25055"/>
                    <a:pt x="404666" y="10768"/>
                    <a:pt x="404666" y="10768"/>
                  </a:cubicBezTo>
                  <a:cubicBezTo>
                    <a:pt x="421070" y="9710"/>
                    <a:pt x="351749" y="12356"/>
                    <a:pt x="306241" y="17118"/>
                  </a:cubicBezTo>
                  <a:cubicBezTo>
                    <a:pt x="260733" y="21880"/>
                    <a:pt x="160720" y="39343"/>
                    <a:pt x="131616" y="39343"/>
                  </a:cubicBezTo>
                  <a:cubicBezTo>
                    <a:pt x="102512" y="39343"/>
                    <a:pt x="141141" y="16589"/>
                    <a:pt x="131616" y="17118"/>
                  </a:cubicBezTo>
                  <a:cubicBezTo>
                    <a:pt x="122091" y="17647"/>
                    <a:pt x="92987" y="34051"/>
                    <a:pt x="74466" y="42518"/>
                  </a:cubicBezTo>
                  <a:cubicBezTo>
                    <a:pt x="55945" y="50985"/>
                    <a:pt x="-19196" y="74797"/>
                    <a:pt x="4616" y="67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C004A7E-A1AE-77DA-42FB-9BD9B07C95DE}"/>
                </a:ext>
              </a:extLst>
            </p:cNvPr>
            <p:cNvSpPr/>
            <p:nvPr/>
          </p:nvSpPr>
          <p:spPr>
            <a:xfrm>
              <a:off x="1837445" y="4723111"/>
              <a:ext cx="251716" cy="345188"/>
            </a:xfrm>
            <a:custGeom>
              <a:avLst/>
              <a:gdLst>
                <a:gd name="connsiteX0" fmla="*/ 19930 w 251716"/>
                <a:gd name="connsiteY0" fmla="*/ 1289 h 345188"/>
                <a:gd name="connsiteX1" fmla="*/ 880 w 251716"/>
                <a:gd name="connsiteY1" fmla="*/ 64789 h 345188"/>
                <a:gd name="connsiteX2" fmla="*/ 51680 w 251716"/>
                <a:gd name="connsiteY2" fmla="*/ 134639 h 345188"/>
                <a:gd name="connsiteX3" fmla="*/ 51680 w 251716"/>
                <a:gd name="connsiteY3" fmla="*/ 112414 h 345188"/>
                <a:gd name="connsiteX4" fmla="*/ 112005 w 251716"/>
                <a:gd name="connsiteY4" fmla="*/ 248939 h 345188"/>
                <a:gd name="connsiteX5" fmla="*/ 108830 w 251716"/>
                <a:gd name="connsiteY5" fmla="*/ 226714 h 345188"/>
                <a:gd name="connsiteX6" fmla="*/ 156455 w 251716"/>
                <a:gd name="connsiteY6" fmla="*/ 337839 h 345188"/>
                <a:gd name="connsiteX7" fmla="*/ 251705 w 251716"/>
                <a:gd name="connsiteY7" fmla="*/ 334664 h 345188"/>
                <a:gd name="connsiteX8" fmla="*/ 162805 w 251716"/>
                <a:gd name="connsiteY8" fmla="*/ 334664 h 345188"/>
                <a:gd name="connsiteX9" fmla="*/ 127880 w 251716"/>
                <a:gd name="connsiteY9" fmla="*/ 283864 h 345188"/>
                <a:gd name="connsiteX10" fmla="*/ 70730 w 251716"/>
                <a:gd name="connsiteY10" fmla="*/ 163214 h 345188"/>
                <a:gd name="connsiteX11" fmla="*/ 26280 w 251716"/>
                <a:gd name="connsiteY11" fmla="*/ 125114 h 345188"/>
                <a:gd name="connsiteX12" fmla="*/ 19930 w 251716"/>
                <a:gd name="connsiteY12" fmla="*/ 1289 h 34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16" h="345188">
                  <a:moveTo>
                    <a:pt x="19930" y="1289"/>
                  </a:moveTo>
                  <a:cubicBezTo>
                    <a:pt x="15697" y="-8765"/>
                    <a:pt x="-4412" y="42564"/>
                    <a:pt x="880" y="64789"/>
                  </a:cubicBezTo>
                  <a:cubicBezTo>
                    <a:pt x="6172" y="87014"/>
                    <a:pt x="43213" y="126702"/>
                    <a:pt x="51680" y="134639"/>
                  </a:cubicBezTo>
                  <a:cubicBezTo>
                    <a:pt x="60147" y="142577"/>
                    <a:pt x="41626" y="93364"/>
                    <a:pt x="51680" y="112414"/>
                  </a:cubicBezTo>
                  <a:cubicBezTo>
                    <a:pt x="61734" y="131464"/>
                    <a:pt x="102480" y="229889"/>
                    <a:pt x="112005" y="248939"/>
                  </a:cubicBezTo>
                  <a:cubicBezTo>
                    <a:pt x="121530" y="267989"/>
                    <a:pt x="101422" y="211897"/>
                    <a:pt x="108830" y="226714"/>
                  </a:cubicBezTo>
                  <a:cubicBezTo>
                    <a:pt x="116238" y="241531"/>
                    <a:pt x="132643" y="319847"/>
                    <a:pt x="156455" y="337839"/>
                  </a:cubicBezTo>
                  <a:cubicBezTo>
                    <a:pt x="180268" y="355831"/>
                    <a:pt x="250647" y="335193"/>
                    <a:pt x="251705" y="334664"/>
                  </a:cubicBezTo>
                  <a:cubicBezTo>
                    <a:pt x="252763" y="334135"/>
                    <a:pt x="183443" y="343131"/>
                    <a:pt x="162805" y="334664"/>
                  </a:cubicBezTo>
                  <a:cubicBezTo>
                    <a:pt x="142167" y="326197"/>
                    <a:pt x="143226" y="312439"/>
                    <a:pt x="127880" y="283864"/>
                  </a:cubicBezTo>
                  <a:cubicBezTo>
                    <a:pt x="112534" y="255289"/>
                    <a:pt x="87663" y="189672"/>
                    <a:pt x="70730" y="163214"/>
                  </a:cubicBezTo>
                  <a:cubicBezTo>
                    <a:pt x="53797" y="136756"/>
                    <a:pt x="38451" y="146810"/>
                    <a:pt x="26280" y="125114"/>
                  </a:cubicBezTo>
                  <a:cubicBezTo>
                    <a:pt x="14109" y="103418"/>
                    <a:pt x="24163" y="11343"/>
                    <a:pt x="19930" y="1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534B79C3-ECD4-B965-264B-6ECF951F2437}"/>
                </a:ext>
              </a:extLst>
            </p:cNvPr>
            <p:cNvSpPr/>
            <p:nvPr/>
          </p:nvSpPr>
          <p:spPr>
            <a:xfrm>
              <a:off x="2120900" y="4692511"/>
              <a:ext cx="429336" cy="349389"/>
            </a:xfrm>
            <a:custGeom>
              <a:avLst/>
              <a:gdLst>
                <a:gd name="connsiteX0" fmla="*/ 0 w 429336"/>
                <a:gd name="connsiteY0" fmla="*/ 349389 h 349389"/>
                <a:gd name="connsiteX1" fmla="*/ 114300 w 429336"/>
                <a:gd name="connsiteY1" fmla="*/ 298589 h 349389"/>
                <a:gd name="connsiteX2" fmla="*/ 203200 w 429336"/>
                <a:gd name="connsiteY2" fmla="*/ 241439 h 349389"/>
                <a:gd name="connsiteX3" fmla="*/ 177800 w 429336"/>
                <a:gd name="connsiteY3" fmla="*/ 257314 h 349389"/>
                <a:gd name="connsiteX4" fmla="*/ 339725 w 429336"/>
                <a:gd name="connsiteY4" fmla="*/ 181114 h 349389"/>
                <a:gd name="connsiteX5" fmla="*/ 314325 w 429336"/>
                <a:gd name="connsiteY5" fmla="*/ 190639 h 349389"/>
                <a:gd name="connsiteX6" fmla="*/ 390525 w 429336"/>
                <a:gd name="connsiteY6" fmla="*/ 111264 h 349389"/>
                <a:gd name="connsiteX7" fmla="*/ 415925 w 429336"/>
                <a:gd name="connsiteY7" fmla="*/ 76339 h 349389"/>
                <a:gd name="connsiteX8" fmla="*/ 422275 w 429336"/>
                <a:gd name="connsiteY8" fmla="*/ 139 h 349389"/>
                <a:gd name="connsiteX9" fmla="*/ 422275 w 429336"/>
                <a:gd name="connsiteY9" fmla="*/ 60464 h 349389"/>
                <a:gd name="connsiteX10" fmla="*/ 330200 w 429336"/>
                <a:gd name="connsiteY10" fmla="*/ 165239 h 349389"/>
                <a:gd name="connsiteX11" fmla="*/ 238125 w 429336"/>
                <a:gd name="connsiteY11" fmla="*/ 244614 h 349389"/>
                <a:gd name="connsiteX12" fmla="*/ 149225 w 429336"/>
                <a:gd name="connsiteY12" fmla="*/ 285889 h 349389"/>
                <a:gd name="connsiteX13" fmla="*/ 0 w 429336"/>
                <a:gd name="connsiteY13" fmla="*/ 349389 h 34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336" h="349389">
                  <a:moveTo>
                    <a:pt x="0" y="349389"/>
                  </a:moveTo>
                  <a:cubicBezTo>
                    <a:pt x="40216" y="332985"/>
                    <a:pt x="80433" y="316581"/>
                    <a:pt x="114300" y="298589"/>
                  </a:cubicBezTo>
                  <a:cubicBezTo>
                    <a:pt x="148167" y="280597"/>
                    <a:pt x="192617" y="248318"/>
                    <a:pt x="203200" y="241439"/>
                  </a:cubicBezTo>
                  <a:cubicBezTo>
                    <a:pt x="213783" y="234560"/>
                    <a:pt x="155046" y="267368"/>
                    <a:pt x="177800" y="257314"/>
                  </a:cubicBezTo>
                  <a:cubicBezTo>
                    <a:pt x="200554" y="247260"/>
                    <a:pt x="316971" y="192226"/>
                    <a:pt x="339725" y="181114"/>
                  </a:cubicBezTo>
                  <a:cubicBezTo>
                    <a:pt x="362479" y="170002"/>
                    <a:pt x="305858" y="202281"/>
                    <a:pt x="314325" y="190639"/>
                  </a:cubicBezTo>
                  <a:cubicBezTo>
                    <a:pt x="322792" y="178997"/>
                    <a:pt x="373592" y="130314"/>
                    <a:pt x="390525" y="111264"/>
                  </a:cubicBezTo>
                  <a:cubicBezTo>
                    <a:pt x="407458" y="92214"/>
                    <a:pt x="410633" y="94860"/>
                    <a:pt x="415925" y="76339"/>
                  </a:cubicBezTo>
                  <a:cubicBezTo>
                    <a:pt x="421217" y="57818"/>
                    <a:pt x="421217" y="2785"/>
                    <a:pt x="422275" y="139"/>
                  </a:cubicBezTo>
                  <a:cubicBezTo>
                    <a:pt x="423333" y="-2507"/>
                    <a:pt x="437621" y="32947"/>
                    <a:pt x="422275" y="60464"/>
                  </a:cubicBezTo>
                  <a:cubicBezTo>
                    <a:pt x="406929" y="87981"/>
                    <a:pt x="360892" y="134547"/>
                    <a:pt x="330200" y="165239"/>
                  </a:cubicBezTo>
                  <a:cubicBezTo>
                    <a:pt x="299508" y="195931"/>
                    <a:pt x="268288" y="224506"/>
                    <a:pt x="238125" y="244614"/>
                  </a:cubicBezTo>
                  <a:cubicBezTo>
                    <a:pt x="207962" y="264722"/>
                    <a:pt x="149225" y="285889"/>
                    <a:pt x="149225" y="285889"/>
                  </a:cubicBezTo>
                  <a:lnTo>
                    <a:pt x="0" y="34938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79CC7506-95E5-4BB4-4DBC-F0ACD71C271A}"/>
                </a:ext>
              </a:extLst>
            </p:cNvPr>
            <p:cNvSpPr/>
            <p:nvPr/>
          </p:nvSpPr>
          <p:spPr>
            <a:xfrm>
              <a:off x="1926439" y="4863608"/>
              <a:ext cx="77772" cy="136992"/>
            </a:xfrm>
            <a:custGeom>
              <a:avLst/>
              <a:gdLst>
                <a:gd name="connsiteX0" fmla="*/ 786 w 77772"/>
                <a:gd name="connsiteY0" fmla="*/ 492 h 136992"/>
                <a:gd name="connsiteX1" fmla="*/ 76986 w 77772"/>
                <a:gd name="connsiteY1" fmla="*/ 133842 h 136992"/>
                <a:gd name="connsiteX2" fmla="*/ 38886 w 77772"/>
                <a:gd name="connsiteY2" fmla="*/ 89392 h 136992"/>
                <a:gd name="connsiteX3" fmla="*/ 786 w 77772"/>
                <a:gd name="connsiteY3" fmla="*/ 492 h 13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2" h="136992">
                  <a:moveTo>
                    <a:pt x="786" y="492"/>
                  </a:moveTo>
                  <a:cubicBezTo>
                    <a:pt x="7136" y="7900"/>
                    <a:pt x="70636" y="119025"/>
                    <a:pt x="76986" y="133842"/>
                  </a:cubicBezTo>
                  <a:cubicBezTo>
                    <a:pt x="83336" y="148659"/>
                    <a:pt x="49469" y="107384"/>
                    <a:pt x="38886" y="89392"/>
                  </a:cubicBezTo>
                  <a:cubicBezTo>
                    <a:pt x="28303" y="71400"/>
                    <a:pt x="-5564" y="-6916"/>
                    <a:pt x="786" y="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9F7B993-D614-64BB-D522-5131A8D46ABB}"/>
                </a:ext>
              </a:extLst>
            </p:cNvPr>
            <p:cNvSpPr/>
            <p:nvPr/>
          </p:nvSpPr>
          <p:spPr>
            <a:xfrm>
              <a:off x="2068533" y="4842801"/>
              <a:ext cx="436355" cy="241383"/>
            </a:xfrm>
            <a:custGeom>
              <a:avLst/>
              <a:gdLst>
                <a:gd name="connsiteX0" fmla="*/ 1567 w 436355"/>
                <a:gd name="connsiteY0" fmla="*/ 240374 h 241383"/>
                <a:gd name="connsiteX1" fmla="*/ 293667 w 436355"/>
                <a:gd name="connsiteY1" fmla="*/ 126074 h 241383"/>
                <a:gd name="connsiteX2" fmla="*/ 265092 w 436355"/>
                <a:gd name="connsiteY2" fmla="*/ 151474 h 241383"/>
                <a:gd name="connsiteX3" fmla="*/ 433367 w 436355"/>
                <a:gd name="connsiteY3" fmla="*/ 2249 h 241383"/>
                <a:gd name="connsiteX4" fmla="*/ 363517 w 436355"/>
                <a:gd name="connsiteY4" fmla="*/ 65749 h 241383"/>
                <a:gd name="connsiteX5" fmla="*/ 246042 w 436355"/>
                <a:gd name="connsiteY5" fmla="*/ 122899 h 241383"/>
                <a:gd name="connsiteX6" fmla="*/ 293667 w 436355"/>
                <a:gd name="connsiteY6" fmla="*/ 113374 h 241383"/>
                <a:gd name="connsiteX7" fmla="*/ 185717 w 436355"/>
                <a:gd name="connsiteY7" fmla="*/ 180049 h 241383"/>
                <a:gd name="connsiteX8" fmla="*/ 163492 w 436355"/>
                <a:gd name="connsiteY8" fmla="*/ 208624 h 241383"/>
                <a:gd name="connsiteX9" fmla="*/ 176192 w 436355"/>
                <a:gd name="connsiteY9" fmla="*/ 183224 h 241383"/>
                <a:gd name="connsiteX10" fmla="*/ 1567 w 436355"/>
                <a:gd name="connsiteY10" fmla="*/ 240374 h 24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355" h="241383">
                  <a:moveTo>
                    <a:pt x="1567" y="240374"/>
                  </a:moveTo>
                  <a:cubicBezTo>
                    <a:pt x="21146" y="230849"/>
                    <a:pt x="249746" y="140891"/>
                    <a:pt x="293667" y="126074"/>
                  </a:cubicBezTo>
                  <a:cubicBezTo>
                    <a:pt x="337588" y="111257"/>
                    <a:pt x="265092" y="151474"/>
                    <a:pt x="265092" y="151474"/>
                  </a:cubicBezTo>
                  <a:lnTo>
                    <a:pt x="433367" y="2249"/>
                  </a:lnTo>
                  <a:cubicBezTo>
                    <a:pt x="449771" y="-12039"/>
                    <a:pt x="394738" y="45641"/>
                    <a:pt x="363517" y="65749"/>
                  </a:cubicBezTo>
                  <a:cubicBezTo>
                    <a:pt x="332296" y="85857"/>
                    <a:pt x="257684" y="114961"/>
                    <a:pt x="246042" y="122899"/>
                  </a:cubicBezTo>
                  <a:cubicBezTo>
                    <a:pt x="234400" y="130836"/>
                    <a:pt x="303721" y="103849"/>
                    <a:pt x="293667" y="113374"/>
                  </a:cubicBezTo>
                  <a:cubicBezTo>
                    <a:pt x="283613" y="122899"/>
                    <a:pt x="207413" y="164174"/>
                    <a:pt x="185717" y="180049"/>
                  </a:cubicBezTo>
                  <a:cubicBezTo>
                    <a:pt x="164021" y="195924"/>
                    <a:pt x="165079" y="208095"/>
                    <a:pt x="163492" y="208624"/>
                  </a:cubicBezTo>
                  <a:cubicBezTo>
                    <a:pt x="161905" y="209153"/>
                    <a:pt x="200534" y="177403"/>
                    <a:pt x="176192" y="183224"/>
                  </a:cubicBezTo>
                  <a:cubicBezTo>
                    <a:pt x="151850" y="189045"/>
                    <a:pt x="-18012" y="249899"/>
                    <a:pt x="1567" y="240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B171E3C-2AA1-849A-6DE4-E68D28676C49}"/>
                </a:ext>
              </a:extLst>
            </p:cNvPr>
            <p:cNvSpPr/>
            <p:nvPr/>
          </p:nvSpPr>
          <p:spPr>
            <a:xfrm>
              <a:off x="1997025" y="4355873"/>
              <a:ext cx="34981" cy="152998"/>
            </a:xfrm>
            <a:custGeom>
              <a:avLst/>
              <a:gdLst>
                <a:gd name="connsiteX0" fmla="*/ 34975 w 34981"/>
                <a:gd name="connsiteY0" fmla="*/ 227 h 152998"/>
                <a:gd name="connsiteX1" fmla="*/ 3225 w 34981"/>
                <a:gd name="connsiteY1" fmla="*/ 98652 h 152998"/>
                <a:gd name="connsiteX2" fmla="*/ 25450 w 34981"/>
                <a:gd name="connsiteY2" fmla="*/ 152627 h 152998"/>
                <a:gd name="connsiteX3" fmla="*/ 50 w 34981"/>
                <a:gd name="connsiteY3" fmla="*/ 73252 h 152998"/>
                <a:gd name="connsiteX4" fmla="*/ 34975 w 34981"/>
                <a:gd name="connsiteY4" fmla="*/ 227 h 15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1" h="152998">
                  <a:moveTo>
                    <a:pt x="34975" y="227"/>
                  </a:moveTo>
                  <a:cubicBezTo>
                    <a:pt x="35504" y="4460"/>
                    <a:pt x="4812" y="73252"/>
                    <a:pt x="3225" y="98652"/>
                  </a:cubicBezTo>
                  <a:cubicBezTo>
                    <a:pt x="1637" y="124052"/>
                    <a:pt x="25979" y="156860"/>
                    <a:pt x="25450" y="152627"/>
                  </a:cubicBezTo>
                  <a:cubicBezTo>
                    <a:pt x="24921" y="148394"/>
                    <a:pt x="1637" y="94419"/>
                    <a:pt x="50" y="73252"/>
                  </a:cubicBezTo>
                  <a:cubicBezTo>
                    <a:pt x="-1537" y="52085"/>
                    <a:pt x="34446" y="-4006"/>
                    <a:pt x="34975" y="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9629D11-B82D-98BA-F6E1-BCE42CB14C58}"/>
                </a:ext>
              </a:extLst>
            </p:cNvPr>
            <p:cNvSpPr/>
            <p:nvPr/>
          </p:nvSpPr>
          <p:spPr>
            <a:xfrm>
              <a:off x="1983832" y="4441097"/>
              <a:ext cx="130441" cy="64956"/>
            </a:xfrm>
            <a:custGeom>
              <a:avLst/>
              <a:gdLst>
                <a:gd name="connsiteX0" fmla="*/ 543 w 130441"/>
                <a:gd name="connsiteY0" fmla="*/ 64228 h 64956"/>
                <a:gd name="connsiteX1" fmla="*/ 127543 w 130441"/>
                <a:gd name="connsiteY1" fmla="*/ 728 h 64956"/>
                <a:gd name="connsiteX2" fmla="*/ 83093 w 130441"/>
                <a:gd name="connsiteY2" fmla="*/ 32478 h 64956"/>
                <a:gd name="connsiteX3" fmla="*/ 543 w 130441"/>
                <a:gd name="connsiteY3" fmla="*/ 64228 h 6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441" h="64956">
                  <a:moveTo>
                    <a:pt x="543" y="64228"/>
                  </a:moveTo>
                  <a:cubicBezTo>
                    <a:pt x="7951" y="58936"/>
                    <a:pt x="113785" y="6020"/>
                    <a:pt x="127543" y="728"/>
                  </a:cubicBezTo>
                  <a:cubicBezTo>
                    <a:pt x="141301" y="-4564"/>
                    <a:pt x="102672" y="20307"/>
                    <a:pt x="83093" y="32478"/>
                  </a:cubicBezTo>
                  <a:cubicBezTo>
                    <a:pt x="63514" y="44649"/>
                    <a:pt x="-6865" y="69520"/>
                    <a:pt x="543" y="64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54D93D77-4A95-2740-EEC8-D580683ABAA8}"/>
                </a:ext>
              </a:extLst>
            </p:cNvPr>
            <p:cNvSpPr/>
            <p:nvPr/>
          </p:nvSpPr>
          <p:spPr>
            <a:xfrm>
              <a:off x="1887362" y="4717679"/>
              <a:ext cx="665346" cy="108404"/>
            </a:xfrm>
            <a:custGeom>
              <a:avLst/>
              <a:gdLst>
                <a:gd name="connsiteX0" fmla="*/ 20813 w 665346"/>
                <a:gd name="connsiteY0" fmla="*/ 3546 h 108404"/>
                <a:gd name="connsiteX1" fmla="*/ 11288 w 665346"/>
                <a:gd name="connsiteY1" fmla="*/ 82921 h 108404"/>
                <a:gd name="connsiteX2" fmla="*/ 39863 w 665346"/>
                <a:gd name="connsiteY2" fmla="*/ 108321 h 108404"/>
                <a:gd name="connsiteX3" fmla="*/ 195438 w 665346"/>
                <a:gd name="connsiteY3" fmla="*/ 76571 h 108404"/>
                <a:gd name="connsiteX4" fmla="*/ 157338 w 665346"/>
                <a:gd name="connsiteY4" fmla="*/ 89271 h 108404"/>
                <a:gd name="connsiteX5" fmla="*/ 328788 w 665346"/>
                <a:gd name="connsiteY5" fmla="*/ 51171 h 108404"/>
                <a:gd name="connsiteX6" fmla="*/ 414513 w 665346"/>
                <a:gd name="connsiteY6" fmla="*/ 57521 h 108404"/>
                <a:gd name="connsiteX7" fmla="*/ 398638 w 665346"/>
                <a:gd name="connsiteY7" fmla="*/ 44821 h 108404"/>
                <a:gd name="connsiteX8" fmla="*/ 481188 w 665346"/>
                <a:gd name="connsiteY8" fmla="*/ 51171 h 108404"/>
                <a:gd name="connsiteX9" fmla="*/ 490713 w 665346"/>
                <a:gd name="connsiteY9" fmla="*/ 35296 h 108404"/>
                <a:gd name="connsiteX10" fmla="*/ 566913 w 665346"/>
                <a:gd name="connsiteY10" fmla="*/ 35296 h 108404"/>
                <a:gd name="connsiteX11" fmla="*/ 557388 w 665346"/>
                <a:gd name="connsiteY11" fmla="*/ 41646 h 108404"/>
                <a:gd name="connsiteX12" fmla="*/ 665338 w 665346"/>
                <a:gd name="connsiteY12" fmla="*/ 371 h 108404"/>
                <a:gd name="connsiteX13" fmla="*/ 551038 w 665346"/>
                <a:gd name="connsiteY13" fmla="*/ 22596 h 108404"/>
                <a:gd name="connsiteX14" fmla="*/ 335138 w 665346"/>
                <a:gd name="connsiteY14" fmla="*/ 44821 h 108404"/>
                <a:gd name="connsiteX15" fmla="*/ 163688 w 665346"/>
                <a:gd name="connsiteY15" fmla="*/ 67046 h 108404"/>
                <a:gd name="connsiteX16" fmla="*/ 11288 w 665346"/>
                <a:gd name="connsiteY16" fmla="*/ 86096 h 108404"/>
                <a:gd name="connsiteX17" fmla="*/ 11288 w 665346"/>
                <a:gd name="connsiteY17" fmla="*/ 57521 h 108404"/>
                <a:gd name="connsiteX18" fmla="*/ 20813 w 665346"/>
                <a:gd name="connsiteY18" fmla="*/ 3546 h 10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346" h="108404">
                  <a:moveTo>
                    <a:pt x="20813" y="3546"/>
                  </a:moveTo>
                  <a:cubicBezTo>
                    <a:pt x="20813" y="7779"/>
                    <a:pt x="8113" y="65459"/>
                    <a:pt x="11288" y="82921"/>
                  </a:cubicBezTo>
                  <a:cubicBezTo>
                    <a:pt x="14463" y="100384"/>
                    <a:pt x="9171" y="109379"/>
                    <a:pt x="39863" y="108321"/>
                  </a:cubicBezTo>
                  <a:cubicBezTo>
                    <a:pt x="70555" y="107263"/>
                    <a:pt x="175859" y="79746"/>
                    <a:pt x="195438" y="76571"/>
                  </a:cubicBezTo>
                  <a:cubicBezTo>
                    <a:pt x="215017" y="73396"/>
                    <a:pt x="135113" y="93504"/>
                    <a:pt x="157338" y="89271"/>
                  </a:cubicBezTo>
                  <a:cubicBezTo>
                    <a:pt x="179563" y="85038"/>
                    <a:pt x="285926" y="56463"/>
                    <a:pt x="328788" y="51171"/>
                  </a:cubicBezTo>
                  <a:cubicBezTo>
                    <a:pt x="371650" y="45879"/>
                    <a:pt x="414513" y="57521"/>
                    <a:pt x="414513" y="57521"/>
                  </a:cubicBezTo>
                  <a:cubicBezTo>
                    <a:pt x="426155" y="56463"/>
                    <a:pt x="387526" y="45879"/>
                    <a:pt x="398638" y="44821"/>
                  </a:cubicBezTo>
                  <a:cubicBezTo>
                    <a:pt x="409750" y="43763"/>
                    <a:pt x="481188" y="51171"/>
                    <a:pt x="481188" y="51171"/>
                  </a:cubicBezTo>
                  <a:cubicBezTo>
                    <a:pt x="496534" y="49584"/>
                    <a:pt x="476426" y="37942"/>
                    <a:pt x="490713" y="35296"/>
                  </a:cubicBezTo>
                  <a:cubicBezTo>
                    <a:pt x="505000" y="32650"/>
                    <a:pt x="566913" y="35296"/>
                    <a:pt x="566913" y="35296"/>
                  </a:cubicBezTo>
                  <a:cubicBezTo>
                    <a:pt x="578025" y="36354"/>
                    <a:pt x="540984" y="47467"/>
                    <a:pt x="557388" y="41646"/>
                  </a:cubicBezTo>
                  <a:cubicBezTo>
                    <a:pt x="573792" y="35825"/>
                    <a:pt x="666396" y="3546"/>
                    <a:pt x="665338" y="371"/>
                  </a:cubicBezTo>
                  <a:cubicBezTo>
                    <a:pt x="664280" y="-2804"/>
                    <a:pt x="606071" y="15188"/>
                    <a:pt x="551038" y="22596"/>
                  </a:cubicBezTo>
                  <a:cubicBezTo>
                    <a:pt x="496005" y="30004"/>
                    <a:pt x="399696" y="37413"/>
                    <a:pt x="335138" y="44821"/>
                  </a:cubicBezTo>
                  <a:cubicBezTo>
                    <a:pt x="270580" y="52229"/>
                    <a:pt x="163688" y="67046"/>
                    <a:pt x="163688" y="67046"/>
                  </a:cubicBezTo>
                  <a:cubicBezTo>
                    <a:pt x="109713" y="73925"/>
                    <a:pt x="36688" y="87684"/>
                    <a:pt x="11288" y="86096"/>
                  </a:cubicBezTo>
                  <a:cubicBezTo>
                    <a:pt x="-14112" y="84509"/>
                    <a:pt x="11288" y="57521"/>
                    <a:pt x="11288" y="57521"/>
                  </a:cubicBezTo>
                  <a:cubicBezTo>
                    <a:pt x="11817" y="50113"/>
                    <a:pt x="20813" y="-687"/>
                    <a:pt x="20813" y="3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A1F9D2AE-B318-0C30-0372-E017D250BFB2}"/>
                </a:ext>
              </a:extLst>
            </p:cNvPr>
            <p:cNvSpPr/>
            <p:nvPr/>
          </p:nvSpPr>
          <p:spPr>
            <a:xfrm>
              <a:off x="2001209" y="4926570"/>
              <a:ext cx="326095" cy="51926"/>
            </a:xfrm>
            <a:custGeom>
              <a:avLst/>
              <a:gdLst>
                <a:gd name="connsiteX0" fmla="*/ 2216 w 326095"/>
                <a:gd name="connsiteY0" fmla="*/ 51830 h 51926"/>
                <a:gd name="connsiteX1" fmla="*/ 62541 w 326095"/>
                <a:gd name="connsiteY1" fmla="*/ 13730 h 51926"/>
                <a:gd name="connsiteX2" fmla="*/ 122866 w 326095"/>
                <a:gd name="connsiteY2" fmla="*/ 10555 h 51926"/>
                <a:gd name="connsiteX3" fmla="*/ 100641 w 326095"/>
                <a:gd name="connsiteY3" fmla="*/ 20080 h 51926"/>
                <a:gd name="connsiteX4" fmla="*/ 141916 w 326095"/>
                <a:gd name="connsiteY4" fmla="*/ 7380 h 51926"/>
                <a:gd name="connsiteX5" fmla="*/ 268916 w 326095"/>
                <a:gd name="connsiteY5" fmla="*/ 13730 h 51926"/>
                <a:gd name="connsiteX6" fmla="*/ 326066 w 326095"/>
                <a:gd name="connsiteY6" fmla="*/ 7380 h 51926"/>
                <a:gd name="connsiteX7" fmla="*/ 262566 w 326095"/>
                <a:gd name="connsiteY7" fmla="*/ 7380 h 51926"/>
                <a:gd name="connsiteX8" fmla="*/ 164141 w 326095"/>
                <a:gd name="connsiteY8" fmla="*/ 10555 h 51926"/>
                <a:gd name="connsiteX9" fmla="*/ 145091 w 326095"/>
                <a:gd name="connsiteY9" fmla="*/ 1030 h 51926"/>
                <a:gd name="connsiteX10" fmla="*/ 2216 w 326095"/>
                <a:gd name="connsiteY10" fmla="*/ 51830 h 5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095" h="51926">
                  <a:moveTo>
                    <a:pt x="2216" y="51830"/>
                  </a:moveTo>
                  <a:cubicBezTo>
                    <a:pt x="-11542" y="53947"/>
                    <a:pt x="42433" y="20609"/>
                    <a:pt x="62541" y="13730"/>
                  </a:cubicBezTo>
                  <a:cubicBezTo>
                    <a:pt x="82649" y="6851"/>
                    <a:pt x="116516" y="9497"/>
                    <a:pt x="122866" y="10555"/>
                  </a:cubicBezTo>
                  <a:cubicBezTo>
                    <a:pt x="129216" y="11613"/>
                    <a:pt x="97466" y="20609"/>
                    <a:pt x="100641" y="20080"/>
                  </a:cubicBezTo>
                  <a:cubicBezTo>
                    <a:pt x="103816" y="19551"/>
                    <a:pt x="113870" y="8438"/>
                    <a:pt x="141916" y="7380"/>
                  </a:cubicBezTo>
                  <a:cubicBezTo>
                    <a:pt x="169962" y="6322"/>
                    <a:pt x="238224" y="13730"/>
                    <a:pt x="268916" y="13730"/>
                  </a:cubicBezTo>
                  <a:cubicBezTo>
                    <a:pt x="299608" y="13730"/>
                    <a:pt x="327124" y="8438"/>
                    <a:pt x="326066" y="7380"/>
                  </a:cubicBezTo>
                  <a:cubicBezTo>
                    <a:pt x="325008" y="6322"/>
                    <a:pt x="289553" y="6851"/>
                    <a:pt x="262566" y="7380"/>
                  </a:cubicBezTo>
                  <a:cubicBezTo>
                    <a:pt x="235579" y="7909"/>
                    <a:pt x="183720" y="11613"/>
                    <a:pt x="164141" y="10555"/>
                  </a:cubicBezTo>
                  <a:cubicBezTo>
                    <a:pt x="144562" y="9497"/>
                    <a:pt x="168903" y="-3732"/>
                    <a:pt x="145091" y="1030"/>
                  </a:cubicBezTo>
                  <a:cubicBezTo>
                    <a:pt x="121279" y="5792"/>
                    <a:pt x="15974" y="49713"/>
                    <a:pt x="2216" y="51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02C0692A-433D-6406-72D2-8B79B535CF91}"/>
                </a:ext>
              </a:extLst>
            </p:cNvPr>
            <p:cNvSpPr/>
            <p:nvPr/>
          </p:nvSpPr>
          <p:spPr>
            <a:xfrm>
              <a:off x="1505111" y="3102169"/>
              <a:ext cx="255392" cy="551278"/>
            </a:xfrm>
            <a:custGeom>
              <a:avLst/>
              <a:gdLst>
                <a:gd name="connsiteX0" fmla="*/ 253839 w 255392"/>
                <a:gd name="connsiteY0" fmla="*/ 6156 h 551278"/>
                <a:gd name="connsiteX1" fmla="*/ 72864 w 255392"/>
                <a:gd name="connsiteY1" fmla="*/ 390331 h 551278"/>
                <a:gd name="connsiteX2" fmla="*/ 123664 w 255392"/>
                <a:gd name="connsiteY2" fmla="*/ 342706 h 551278"/>
                <a:gd name="connsiteX3" fmla="*/ 3014 w 255392"/>
                <a:gd name="connsiteY3" fmla="*/ 545906 h 551278"/>
                <a:gd name="connsiteX4" fmla="*/ 44289 w 255392"/>
                <a:gd name="connsiteY4" fmla="*/ 482406 h 551278"/>
                <a:gd name="connsiteX5" fmla="*/ 130014 w 255392"/>
                <a:gd name="connsiteY5" fmla="*/ 374456 h 551278"/>
                <a:gd name="connsiteX6" fmla="*/ 72864 w 255392"/>
                <a:gd name="connsiteY6" fmla="*/ 412556 h 551278"/>
                <a:gd name="connsiteX7" fmla="*/ 126839 w 255392"/>
                <a:gd name="connsiteY7" fmla="*/ 215706 h 551278"/>
                <a:gd name="connsiteX8" fmla="*/ 88739 w 255392"/>
                <a:gd name="connsiteY8" fmla="*/ 298256 h 551278"/>
                <a:gd name="connsiteX9" fmla="*/ 203039 w 255392"/>
                <a:gd name="connsiteY9" fmla="*/ 47431 h 551278"/>
                <a:gd name="connsiteX10" fmla="*/ 161764 w 255392"/>
                <a:gd name="connsiteY10" fmla="*/ 145856 h 551278"/>
                <a:gd name="connsiteX11" fmla="*/ 253839 w 255392"/>
                <a:gd name="connsiteY11" fmla="*/ 6156 h 5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392" h="551278">
                  <a:moveTo>
                    <a:pt x="253839" y="6156"/>
                  </a:moveTo>
                  <a:cubicBezTo>
                    <a:pt x="239022" y="46902"/>
                    <a:pt x="94560" y="334239"/>
                    <a:pt x="72864" y="390331"/>
                  </a:cubicBezTo>
                  <a:cubicBezTo>
                    <a:pt x="51168" y="446423"/>
                    <a:pt x="135306" y="316777"/>
                    <a:pt x="123664" y="342706"/>
                  </a:cubicBezTo>
                  <a:cubicBezTo>
                    <a:pt x="112022" y="368635"/>
                    <a:pt x="16243" y="522623"/>
                    <a:pt x="3014" y="545906"/>
                  </a:cubicBezTo>
                  <a:cubicBezTo>
                    <a:pt x="-10215" y="569189"/>
                    <a:pt x="23122" y="510981"/>
                    <a:pt x="44289" y="482406"/>
                  </a:cubicBezTo>
                  <a:cubicBezTo>
                    <a:pt x="65456" y="453831"/>
                    <a:pt x="125252" y="386098"/>
                    <a:pt x="130014" y="374456"/>
                  </a:cubicBezTo>
                  <a:cubicBezTo>
                    <a:pt x="134776" y="362814"/>
                    <a:pt x="73393" y="439014"/>
                    <a:pt x="72864" y="412556"/>
                  </a:cubicBezTo>
                  <a:cubicBezTo>
                    <a:pt x="72335" y="386098"/>
                    <a:pt x="124193" y="234756"/>
                    <a:pt x="126839" y="215706"/>
                  </a:cubicBezTo>
                  <a:cubicBezTo>
                    <a:pt x="129485" y="196656"/>
                    <a:pt x="76039" y="326302"/>
                    <a:pt x="88739" y="298256"/>
                  </a:cubicBezTo>
                  <a:cubicBezTo>
                    <a:pt x="101439" y="270210"/>
                    <a:pt x="190868" y="72831"/>
                    <a:pt x="203039" y="47431"/>
                  </a:cubicBezTo>
                  <a:cubicBezTo>
                    <a:pt x="215210" y="22031"/>
                    <a:pt x="150652" y="151677"/>
                    <a:pt x="161764" y="145856"/>
                  </a:cubicBezTo>
                  <a:cubicBezTo>
                    <a:pt x="172876" y="140035"/>
                    <a:pt x="268656" y="-34590"/>
                    <a:pt x="253839" y="6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765C723E-F335-D03A-BBAA-A6B2204670BC}"/>
                </a:ext>
              </a:extLst>
            </p:cNvPr>
            <p:cNvSpPr/>
            <p:nvPr/>
          </p:nvSpPr>
          <p:spPr>
            <a:xfrm>
              <a:off x="1447789" y="3762335"/>
              <a:ext cx="92127" cy="595184"/>
            </a:xfrm>
            <a:custGeom>
              <a:avLst/>
              <a:gdLst>
                <a:gd name="connsiteX0" fmla="*/ 69861 w 92127"/>
                <a:gd name="connsiteY0" fmla="*/ 40 h 595184"/>
                <a:gd name="connsiteX1" fmla="*/ 31761 w 92127"/>
                <a:gd name="connsiteY1" fmla="*/ 212765 h 595184"/>
                <a:gd name="connsiteX2" fmla="*/ 76211 w 92127"/>
                <a:gd name="connsiteY2" fmla="*/ 174665 h 595184"/>
                <a:gd name="connsiteX3" fmla="*/ 38111 w 92127"/>
                <a:gd name="connsiteY3" fmla="*/ 260390 h 595184"/>
                <a:gd name="connsiteX4" fmla="*/ 9536 w 92127"/>
                <a:gd name="connsiteY4" fmla="*/ 419140 h 595184"/>
                <a:gd name="connsiteX5" fmla="*/ 28586 w 92127"/>
                <a:gd name="connsiteY5" fmla="*/ 406440 h 595184"/>
                <a:gd name="connsiteX6" fmla="*/ 11 w 92127"/>
                <a:gd name="connsiteY6" fmla="*/ 549315 h 595184"/>
                <a:gd name="connsiteX7" fmla="*/ 25411 w 92127"/>
                <a:gd name="connsiteY7" fmla="*/ 517565 h 595184"/>
                <a:gd name="connsiteX8" fmla="*/ 47636 w 92127"/>
                <a:gd name="connsiteY8" fmla="*/ 593765 h 595184"/>
                <a:gd name="connsiteX9" fmla="*/ 41286 w 92127"/>
                <a:gd name="connsiteY9" fmla="*/ 555665 h 595184"/>
                <a:gd name="connsiteX10" fmla="*/ 92086 w 92127"/>
                <a:gd name="connsiteY10" fmla="*/ 419140 h 595184"/>
                <a:gd name="connsiteX11" fmla="*/ 31761 w 92127"/>
                <a:gd name="connsiteY11" fmla="*/ 517565 h 595184"/>
                <a:gd name="connsiteX12" fmla="*/ 19061 w 92127"/>
                <a:gd name="connsiteY12" fmla="*/ 450890 h 595184"/>
                <a:gd name="connsiteX13" fmla="*/ 15886 w 92127"/>
                <a:gd name="connsiteY13" fmla="*/ 184190 h 595184"/>
                <a:gd name="connsiteX14" fmla="*/ 15886 w 92127"/>
                <a:gd name="connsiteY14" fmla="*/ 231815 h 595184"/>
                <a:gd name="connsiteX15" fmla="*/ 69861 w 92127"/>
                <a:gd name="connsiteY15" fmla="*/ 40 h 5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127" h="595184">
                  <a:moveTo>
                    <a:pt x="69861" y="40"/>
                  </a:moveTo>
                  <a:cubicBezTo>
                    <a:pt x="72507" y="-3135"/>
                    <a:pt x="30703" y="183661"/>
                    <a:pt x="31761" y="212765"/>
                  </a:cubicBezTo>
                  <a:cubicBezTo>
                    <a:pt x="32819" y="241869"/>
                    <a:pt x="75153" y="166728"/>
                    <a:pt x="76211" y="174665"/>
                  </a:cubicBezTo>
                  <a:cubicBezTo>
                    <a:pt x="77269" y="182602"/>
                    <a:pt x="49223" y="219644"/>
                    <a:pt x="38111" y="260390"/>
                  </a:cubicBezTo>
                  <a:cubicBezTo>
                    <a:pt x="26998" y="301136"/>
                    <a:pt x="11123" y="394798"/>
                    <a:pt x="9536" y="419140"/>
                  </a:cubicBezTo>
                  <a:cubicBezTo>
                    <a:pt x="7948" y="443482"/>
                    <a:pt x="30173" y="384744"/>
                    <a:pt x="28586" y="406440"/>
                  </a:cubicBezTo>
                  <a:cubicBezTo>
                    <a:pt x="26999" y="428136"/>
                    <a:pt x="540" y="530794"/>
                    <a:pt x="11" y="549315"/>
                  </a:cubicBezTo>
                  <a:cubicBezTo>
                    <a:pt x="-518" y="567836"/>
                    <a:pt x="17473" y="510157"/>
                    <a:pt x="25411" y="517565"/>
                  </a:cubicBezTo>
                  <a:cubicBezTo>
                    <a:pt x="33348" y="524973"/>
                    <a:pt x="44990" y="587415"/>
                    <a:pt x="47636" y="593765"/>
                  </a:cubicBezTo>
                  <a:cubicBezTo>
                    <a:pt x="50282" y="600115"/>
                    <a:pt x="33878" y="584769"/>
                    <a:pt x="41286" y="555665"/>
                  </a:cubicBezTo>
                  <a:cubicBezTo>
                    <a:pt x="48694" y="526561"/>
                    <a:pt x="93674" y="425490"/>
                    <a:pt x="92086" y="419140"/>
                  </a:cubicBezTo>
                  <a:cubicBezTo>
                    <a:pt x="90499" y="412790"/>
                    <a:pt x="43932" y="512273"/>
                    <a:pt x="31761" y="517565"/>
                  </a:cubicBezTo>
                  <a:cubicBezTo>
                    <a:pt x="19590" y="522857"/>
                    <a:pt x="21707" y="506452"/>
                    <a:pt x="19061" y="450890"/>
                  </a:cubicBezTo>
                  <a:cubicBezTo>
                    <a:pt x="16415" y="395328"/>
                    <a:pt x="16415" y="220702"/>
                    <a:pt x="15886" y="184190"/>
                  </a:cubicBezTo>
                  <a:cubicBezTo>
                    <a:pt x="15357" y="147678"/>
                    <a:pt x="4244" y="256686"/>
                    <a:pt x="15886" y="231815"/>
                  </a:cubicBezTo>
                  <a:cubicBezTo>
                    <a:pt x="27528" y="206944"/>
                    <a:pt x="67215" y="3215"/>
                    <a:pt x="69861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4EE7CA4-0CC3-7321-9006-6EBD4279D5EE}"/>
                </a:ext>
              </a:extLst>
            </p:cNvPr>
            <p:cNvSpPr/>
            <p:nvPr/>
          </p:nvSpPr>
          <p:spPr>
            <a:xfrm>
              <a:off x="1525722" y="4273188"/>
              <a:ext cx="99958" cy="350863"/>
            </a:xfrm>
            <a:custGeom>
              <a:avLst/>
              <a:gdLst>
                <a:gd name="connsiteX0" fmla="*/ 23678 w 99958"/>
                <a:gd name="connsiteY0" fmla="*/ 362 h 350863"/>
                <a:gd name="connsiteX1" fmla="*/ 14153 w 99958"/>
                <a:gd name="connsiteY1" fmla="*/ 149587 h 350863"/>
                <a:gd name="connsiteX2" fmla="*/ 45903 w 99958"/>
                <a:gd name="connsiteY2" fmla="*/ 292462 h 350863"/>
                <a:gd name="connsiteX3" fmla="*/ 36378 w 99958"/>
                <a:gd name="connsiteY3" fmla="*/ 257537 h 350863"/>
                <a:gd name="connsiteX4" fmla="*/ 80828 w 99958"/>
                <a:gd name="connsiteY4" fmla="*/ 349612 h 350863"/>
                <a:gd name="connsiteX5" fmla="*/ 99878 w 99958"/>
                <a:gd name="connsiteY5" fmla="*/ 178162 h 350863"/>
                <a:gd name="connsiteX6" fmla="*/ 74478 w 99958"/>
                <a:gd name="connsiteY6" fmla="*/ 324212 h 350863"/>
                <a:gd name="connsiteX7" fmla="*/ 26853 w 99958"/>
                <a:gd name="connsiteY7" fmla="*/ 228962 h 350863"/>
                <a:gd name="connsiteX8" fmla="*/ 1453 w 99958"/>
                <a:gd name="connsiteY8" fmla="*/ 174987 h 350863"/>
                <a:gd name="connsiteX9" fmla="*/ 4628 w 99958"/>
                <a:gd name="connsiteY9" fmla="*/ 194037 h 350863"/>
                <a:gd name="connsiteX10" fmla="*/ 23678 w 99958"/>
                <a:gd name="connsiteY10" fmla="*/ 362 h 3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58" h="350863">
                  <a:moveTo>
                    <a:pt x="23678" y="362"/>
                  </a:moveTo>
                  <a:cubicBezTo>
                    <a:pt x="25265" y="-7046"/>
                    <a:pt x="10449" y="100904"/>
                    <a:pt x="14153" y="149587"/>
                  </a:cubicBezTo>
                  <a:cubicBezTo>
                    <a:pt x="17857" y="198270"/>
                    <a:pt x="42199" y="274470"/>
                    <a:pt x="45903" y="292462"/>
                  </a:cubicBezTo>
                  <a:cubicBezTo>
                    <a:pt x="49607" y="310454"/>
                    <a:pt x="30557" y="248012"/>
                    <a:pt x="36378" y="257537"/>
                  </a:cubicBezTo>
                  <a:cubicBezTo>
                    <a:pt x="42199" y="267062"/>
                    <a:pt x="70245" y="362841"/>
                    <a:pt x="80828" y="349612"/>
                  </a:cubicBezTo>
                  <a:cubicBezTo>
                    <a:pt x="91411" y="336383"/>
                    <a:pt x="100936" y="182395"/>
                    <a:pt x="99878" y="178162"/>
                  </a:cubicBezTo>
                  <a:cubicBezTo>
                    <a:pt x="98820" y="173929"/>
                    <a:pt x="86649" y="315745"/>
                    <a:pt x="74478" y="324212"/>
                  </a:cubicBezTo>
                  <a:cubicBezTo>
                    <a:pt x="62307" y="332679"/>
                    <a:pt x="39024" y="253833"/>
                    <a:pt x="26853" y="228962"/>
                  </a:cubicBezTo>
                  <a:cubicBezTo>
                    <a:pt x="14682" y="204091"/>
                    <a:pt x="5157" y="180808"/>
                    <a:pt x="1453" y="174987"/>
                  </a:cubicBezTo>
                  <a:cubicBezTo>
                    <a:pt x="-2251" y="169166"/>
                    <a:pt x="1982" y="216262"/>
                    <a:pt x="4628" y="194037"/>
                  </a:cubicBezTo>
                  <a:cubicBezTo>
                    <a:pt x="7274" y="171812"/>
                    <a:pt x="22091" y="7770"/>
                    <a:pt x="23678" y="3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8EE83FAE-9CD6-74CA-3937-16512F998F67}"/>
                </a:ext>
              </a:extLst>
            </p:cNvPr>
            <p:cNvSpPr/>
            <p:nvPr/>
          </p:nvSpPr>
          <p:spPr>
            <a:xfrm>
              <a:off x="1529059" y="4532917"/>
              <a:ext cx="391883" cy="753770"/>
            </a:xfrm>
            <a:custGeom>
              <a:avLst/>
              <a:gdLst>
                <a:gd name="connsiteX0" fmla="*/ 1291 w 391883"/>
                <a:gd name="connsiteY0" fmla="*/ 983 h 753770"/>
                <a:gd name="connsiteX1" fmla="*/ 166391 w 391883"/>
                <a:gd name="connsiteY1" fmla="*/ 321658 h 753770"/>
                <a:gd name="connsiteX2" fmla="*/ 153691 w 391883"/>
                <a:gd name="connsiteY2" fmla="*/ 280383 h 753770"/>
                <a:gd name="connsiteX3" fmla="*/ 274341 w 391883"/>
                <a:gd name="connsiteY3" fmla="*/ 572483 h 753770"/>
                <a:gd name="connsiteX4" fmla="*/ 267991 w 391883"/>
                <a:gd name="connsiteY4" fmla="*/ 493108 h 753770"/>
                <a:gd name="connsiteX5" fmla="*/ 388641 w 391883"/>
                <a:gd name="connsiteY5" fmla="*/ 750283 h 753770"/>
                <a:gd name="connsiteX6" fmla="*/ 350541 w 391883"/>
                <a:gd name="connsiteY6" fmla="*/ 629633 h 753770"/>
                <a:gd name="connsiteX7" fmla="*/ 277516 w 391883"/>
                <a:gd name="connsiteY7" fmla="*/ 455008 h 753770"/>
                <a:gd name="connsiteX8" fmla="*/ 220366 w 391883"/>
                <a:gd name="connsiteY8" fmla="*/ 359758 h 753770"/>
                <a:gd name="connsiteX9" fmla="*/ 277516 w 391883"/>
                <a:gd name="connsiteY9" fmla="*/ 502633 h 753770"/>
                <a:gd name="connsiteX10" fmla="*/ 220366 w 391883"/>
                <a:gd name="connsiteY10" fmla="*/ 397858 h 753770"/>
                <a:gd name="connsiteX11" fmla="*/ 48916 w 391883"/>
                <a:gd name="connsiteY11" fmla="*/ 204183 h 753770"/>
                <a:gd name="connsiteX12" fmla="*/ 87016 w 391883"/>
                <a:gd name="connsiteY12" fmla="*/ 220058 h 753770"/>
                <a:gd name="connsiteX13" fmla="*/ 1291 w 391883"/>
                <a:gd name="connsiteY13" fmla="*/ 983 h 7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883" h="753770">
                  <a:moveTo>
                    <a:pt x="1291" y="983"/>
                  </a:moveTo>
                  <a:cubicBezTo>
                    <a:pt x="14520" y="17916"/>
                    <a:pt x="140991" y="275091"/>
                    <a:pt x="166391" y="321658"/>
                  </a:cubicBezTo>
                  <a:cubicBezTo>
                    <a:pt x="191791" y="368225"/>
                    <a:pt x="135699" y="238579"/>
                    <a:pt x="153691" y="280383"/>
                  </a:cubicBezTo>
                  <a:cubicBezTo>
                    <a:pt x="171683" y="322187"/>
                    <a:pt x="255291" y="537029"/>
                    <a:pt x="274341" y="572483"/>
                  </a:cubicBezTo>
                  <a:cubicBezTo>
                    <a:pt x="293391" y="607937"/>
                    <a:pt x="248941" y="463475"/>
                    <a:pt x="267991" y="493108"/>
                  </a:cubicBezTo>
                  <a:cubicBezTo>
                    <a:pt x="287041" y="522741"/>
                    <a:pt x="374883" y="727529"/>
                    <a:pt x="388641" y="750283"/>
                  </a:cubicBezTo>
                  <a:cubicBezTo>
                    <a:pt x="402399" y="773037"/>
                    <a:pt x="369062" y="678846"/>
                    <a:pt x="350541" y="629633"/>
                  </a:cubicBezTo>
                  <a:cubicBezTo>
                    <a:pt x="332020" y="580420"/>
                    <a:pt x="299212" y="499987"/>
                    <a:pt x="277516" y="455008"/>
                  </a:cubicBezTo>
                  <a:cubicBezTo>
                    <a:pt x="255820" y="410029"/>
                    <a:pt x="220366" y="351821"/>
                    <a:pt x="220366" y="359758"/>
                  </a:cubicBezTo>
                  <a:cubicBezTo>
                    <a:pt x="220366" y="367695"/>
                    <a:pt x="277516" y="496283"/>
                    <a:pt x="277516" y="502633"/>
                  </a:cubicBezTo>
                  <a:cubicBezTo>
                    <a:pt x="277516" y="508983"/>
                    <a:pt x="258466" y="447600"/>
                    <a:pt x="220366" y="397858"/>
                  </a:cubicBezTo>
                  <a:cubicBezTo>
                    <a:pt x="182266" y="348116"/>
                    <a:pt x="71141" y="233816"/>
                    <a:pt x="48916" y="204183"/>
                  </a:cubicBezTo>
                  <a:cubicBezTo>
                    <a:pt x="26691" y="174550"/>
                    <a:pt x="93366" y="249162"/>
                    <a:pt x="87016" y="220058"/>
                  </a:cubicBezTo>
                  <a:cubicBezTo>
                    <a:pt x="80666" y="190954"/>
                    <a:pt x="-11938" y="-15950"/>
                    <a:pt x="1291" y="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DBE93DA3-086A-F880-B088-292E7A41ADB1}"/>
                </a:ext>
              </a:extLst>
            </p:cNvPr>
            <p:cNvSpPr/>
            <p:nvPr/>
          </p:nvSpPr>
          <p:spPr>
            <a:xfrm>
              <a:off x="2177996" y="5222814"/>
              <a:ext cx="438215" cy="166354"/>
            </a:xfrm>
            <a:custGeom>
              <a:avLst/>
              <a:gdLst>
                <a:gd name="connsiteX0" fmla="*/ 438204 w 438215"/>
                <a:gd name="connsiteY0" fmla="*/ 61 h 166354"/>
                <a:gd name="connsiteX1" fmla="*/ 206429 w 438215"/>
                <a:gd name="connsiteY1" fmla="*/ 149286 h 166354"/>
                <a:gd name="connsiteX2" fmla="*/ 54 w 438215"/>
                <a:gd name="connsiteY2" fmla="*/ 158811 h 166354"/>
                <a:gd name="connsiteX3" fmla="*/ 225479 w 438215"/>
                <a:gd name="connsiteY3" fmla="*/ 111186 h 166354"/>
                <a:gd name="connsiteX4" fmla="*/ 82604 w 438215"/>
                <a:gd name="connsiteY4" fmla="*/ 149286 h 166354"/>
                <a:gd name="connsiteX5" fmla="*/ 209604 w 438215"/>
                <a:gd name="connsiteY5" fmla="*/ 98486 h 166354"/>
                <a:gd name="connsiteX6" fmla="*/ 241354 w 438215"/>
                <a:gd name="connsiteY6" fmla="*/ 79436 h 166354"/>
                <a:gd name="connsiteX7" fmla="*/ 196904 w 438215"/>
                <a:gd name="connsiteY7" fmla="*/ 130236 h 166354"/>
                <a:gd name="connsiteX8" fmla="*/ 438204 w 438215"/>
                <a:gd name="connsiteY8" fmla="*/ 61 h 16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215" h="166354">
                  <a:moveTo>
                    <a:pt x="438204" y="61"/>
                  </a:moveTo>
                  <a:cubicBezTo>
                    <a:pt x="439791" y="3236"/>
                    <a:pt x="279454" y="122828"/>
                    <a:pt x="206429" y="149286"/>
                  </a:cubicBezTo>
                  <a:cubicBezTo>
                    <a:pt x="133404" y="175744"/>
                    <a:pt x="-3121" y="165161"/>
                    <a:pt x="54" y="158811"/>
                  </a:cubicBezTo>
                  <a:cubicBezTo>
                    <a:pt x="3229" y="152461"/>
                    <a:pt x="211721" y="112773"/>
                    <a:pt x="225479" y="111186"/>
                  </a:cubicBezTo>
                  <a:cubicBezTo>
                    <a:pt x="239237" y="109599"/>
                    <a:pt x="85250" y="151403"/>
                    <a:pt x="82604" y="149286"/>
                  </a:cubicBezTo>
                  <a:cubicBezTo>
                    <a:pt x="79958" y="147169"/>
                    <a:pt x="183146" y="110128"/>
                    <a:pt x="209604" y="98486"/>
                  </a:cubicBezTo>
                  <a:cubicBezTo>
                    <a:pt x="236062" y="86844"/>
                    <a:pt x="243471" y="74144"/>
                    <a:pt x="241354" y="79436"/>
                  </a:cubicBezTo>
                  <a:cubicBezTo>
                    <a:pt x="239237" y="84728"/>
                    <a:pt x="167800" y="142407"/>
                    <a:pt x="196904" y="130236"/>
                  </a:cubicBezTo>
                  <a:cubicBezTo>
                    <a:pt x="226008" y="118065"/>
                    <a:pt x="436617" y="-3114"/>
                    <a:pt x="438204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4D81FAD2-920D-7D50-2790-6A43188737DF}"/>
                </a:ext>
              </a:extLst>
            </p:cNvPr>
            <p:cNvSpPr/>
            <p:nvPr/>
          </p:nvSpPr>
          <p:spPr>
            <a:xfrm>
              <a:off x="2013911" y="5238584"/>
              <a:ext cx="577738" cy="219321"/>
            </a:xfrm>
            <a:custGeom>
              <a:avLst/>
              <a:gdLst>
                <a:gd name="connsiteX0" fmla="*/ 2214 w 577738"/>
                <a:gd name="connsiteY0" fmla="*/ 155741 h 219321"/>
                <a:gd name="connsiteX1" fmla="*/ 157789 w 577738"/>
                <a:gd name="connsiteY1" fmla="*/ 200191 h 219321"/>
                <a:gd name="connsiteX2" fmla="*/ 122864 w 577738"/>
                <a:gd name="connsiteY2" fmla="*/ 219241 h 219321"/>
                <a:gd name="connsiteX3" fmla="*/ 303839 w 577738"/>
                <a:gd name="connsiteY3" fmla="*/ 193841 h 219321"/>
                <a:gd name="connsiteX4" fmla="*/ 281614 w 577738"/>
                <a:gd name="connsiteY4" fmla="*/ 206541 h 219321"/>
                <a:gd name="connsiteX5" fmla="*/ 576889 w 577738"/>
                <a:gd name="connsiteY5" fmla="*/ 60491 h 219321"/>
                <a:gd name="connsiteX6" fmla="*/ 360989 w 577738"/>
                <a:gd name="connsiteY6" fmla="*/ 146216 h 219321"/>
                <a:gd name="connsiteX7" fmla="*/ 68889 w 577738"/>
                <a:gd name="connsiteY7" fmla="*/ 174791 h 219321"/>
                <a:gd name="connsiteX8" fmla="*/ 18089 w 577738"/>
                <a:gd name="connsiteY8" fmla="*/ 166 h 219321"/>
                <a:gd name="connsiteX9" fmla="*/ 62539 w 577738"/>
                <a:gd name="connsiteY9" fmla="*/ 143041 h 219321"/>
                <a:gd name="connsiteX10" fmla="*/ 2214 w 577738"/>
                <a:gd name="connsiteY10" fmla="*/ 155741 h 2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7738" h="219321">
                  <a:moveTo>
                    <a:pt x="2214" y="155741"/>
                  </a:moveTo>
                  <a:cubicBezTo>
                    <a:pt x="18089" y="165266"/>
                    <a:pt x="137681" y="189608"/>
                    <a:pt x="157789" y="200191"/>
                  </a:cubicBezTo>
                  <a:cubicBezTo>
                    <a:pt x="177897" y="210774"/>
                    <a:pt x="98522" y="220299"/>
                    <a:pt x="122864" y="219241"/>
                  </a:cubicBezTo>
                  <a:cubicBezTo>
                    <a:pt x="147206" y="218183"/>
                    <a:pt x="277381" y="195958"/>
                    <a:pt x="303839" y="193841"/>
                  </a:cubicBezTo>
                  <a:cubicBezTo>
                    <a:pt x="330297" y="191724"/>
                    <a:pt x="281614" y="206541"/>
                    <a:pt x="281614" y="206541"/>
                  </a:cubicBezTo>
                  <a:cubicBezTo>
                    <a:pt x="327122" y="184316"/>
                    <a:pt x="563660" y="70545"/>
                    <a:pt x="576889" y="60491"/>
                  </a:cubicBezTo>
                  <a:cubicBezTo>
                    <a:pt x="590118" y="50437"/>
                    <a:pt x="445656" y="127166"/>
                    <a:pt x="360989" y="146216"/>
                  </a:cubicBezTo>
                  <a:cubicBezTo>
                    <a:pt x="276322" y="165266"/>
                    <a:pt x="126039" y="199133"/>
                    <a:pt x="68889" y="174791"/>
                  </a:cubicBezTo>
                  <a:cubicBezTo>
                    <a:pt x="11739" y="150449"/>
                    <a:pt x="19147" y="5457"/>
                    <a:pt x="18089" y="166"/>
                  </a:cubicBezTo>
                  <a:cubicBezTo>
                    <a:pt x="17031" y="-5125"/>
                    <a:pt x="64127" y="117112"/>
                    <a:pt x="62539" y="143041"/>
                  </a:cubicBezTo>
                  <a:cubicBezTo>
                    <a:pt x="60952" y="168970"/>
                    <a:pt x="-13661" y="146216"/>
                    <a:pt x="2214" y="155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C9C7EF31-A28B-C4A9-556A-A558D7E86BD9}"/>
                </a:ext>
              </a:extLst>
            </p:cNvPr>
            <p:cNvSpPr/>
            <p:nvPr/>
          </p:nvSpPr>
          <p:spPr>
            <a:xfrm>
              <a:off x="2592874" y="4997151"/>
              <a:ext cx="309957" cy="297477"/>
            </a:xfrm>
            <a:custGeom>
              <a:avLst/>
              <a:gdLst>
                <a:gd name="connsiteX0" fmla="*/ 309076 w 309957"/>
                <a:gd name="connsiteY0" fmla="*/ 3474 h 297477"/>
                <a:gd name="connsiteX1" fmla="*/ 210651 w 309957"/>
                <a:gd name="connsiteY1" fmla="*/ 136824 h 297477"/>
                <a:gd name="connsiteX2" fmla="*/ 236051 w 309957"/>
                <a:gd name="connsiteY2" fmla="*/ 108249 h 297477"/>
                <a:gd name="connsiteX3" fmla="*/ 105876 w 309957"/>
                <a:gd name="connsiteY3" fmla="*/ 209849 h 297477"/>
                <a:gd name="connsiteX4" fmla="*/ 121751 w 309957"/>
                <a:gd name="connsiteY4" fmla="*/ 159049 h 297477"/>
                <a:gd name="connsiteX5" fmla="*/ 118576 w 309957"/>
                <a:gd name="connsiteY5" fmla="*/ 299 h 297477"/>
                <a:gd name="connsiteX6" fmla="*/ 102701 w 309957"/>
                <a:gd name="connsiteY6" fmla="*/ 124124 h 297477"/>
                <a:gd name="connsiteX7" fmla="*/ 4276 w 309957"/>
                <a:gd name="connsiteY7" fmla="*/ 295574 h 297477"/>
                <a:gd name="connsiteX8" fmla="*/ 20151 w 309957"/>
                <a:gd name="connsiteY8" fmla="*/ 209849 h 297477"/>
                <a:gd name="connsiteX9" fmla="*/ 42376 w 309957"/>
                <a:gd name="connsiteY9" fmla="*/ 114599 h 297477"/>
                <a:gd name="connsiteX10" fmla="*/ 29676 w 309957"/>
                <a:gd name="connsiteY10" fmla="*/ 241599 h 297477"/>
                <a:gd name="connsiteX11" fmla="*/ 143976 w 309957"/>
                <a:gd name="connsiteY11" fmla="*/ 155874 h 297477"/>
                <a:gd name="connsiteX12" fmla="*/ 309076 w 309957"/>
                <a:gd name="connsiteY12" fmla="*/ 3474 h 29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57" h="297477">
                  <a:moveTo>
                    <a:pt x="309076" y="3474"/>
                  </a:moveTo>
                  <a:cubicBezTo>
                    <a:pt x="320189" y="299"/>
                    <a:pt x="222822" y="119362"/>
                    <a:pt x="210651" y="136824"/>
                  </a:cubicBezTo>
                  <a:cubicBezTo>
                    <a:pt x="198480" y="154286"/>
                    <a:pt x="253513" y="96078"/>
                    <a:pt x="236051" y="108249"/>
                  </a:cubicBezTo>
                  <a:cubicBezTo>
                    <a:pt x="218589" y="120420"/>
                    <a:pt x="124926" y="201382"/>
                    <a:pt x="105876" y="209849"/>
                  </a:cubicBezTo>
                  <a:cubicBezTo>
                    <a:pt x="86826" y="218316"/>
                    <a:pt x="119634" y="193974"/>
                    <a:pt x="121751" y="159049"/>
                  </a:cubicBezTo>
                  <a:cubicBezTo>
                    <a:pt x="123868" y="124124"/>
                    <a:pt x="121751" y="6120"/>
                    <a:pt x="118576" y="299"/>
                  </a:cubicBezTo>
                  <a:cubicBezTo>
                    <a:pt x="115401" y="-5522"/>
                    <a:pt x="121751" y="74912"/>
                    <a:pt x="102701" y="124124"/>
                  </a:cubicBezTo>
                  <a:cubicBezTo>
                    <a:pt x="83651" y="173337"/>
                    <a:pt x="18034" y="281286"/>
                    <a:pt x="4276" y="295574"/>
                  </a:cubicBezTo>
                  <a:cubicBezTo>
                    <a:pt x="-9482" y="309862"/>
                    <a:pt x="13801" y="240011"/>
                    <a:pt x="20151" y="209849"/>
                  </a:cubicBezTo>
                  <a:cubicBezTo>
                    <a:pt x="26501" y="179687"/>
                    <a:pt x="40789" y="109307"/>
                    <a:pt x="42376" y="114599"/>
                  </a:cubicBezTo>
                  <a:cubicBezTo>
                    <a:pt x="43963" y="119891"/>
                    <a:pt x="12743" y="234720"/>
                    <a:pt x="29676" y="241599"/>
                  </a:cubicBezTo>
                  <a:cubicBezTo>
                    <a:pt x="46609" y="248478"/>
                    <a:pt x="95293" y="191328"/>
                    <a:pt x="143976" y="155874"/>
                  </a:cubicBezTo>
                  <a:cubicBezTo>
                    <a:pt x="192659" y="120420"/>
                    <a:pt x="297963" y="6649"/>
                    <a:pt x="309076" y="3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5FE3E23-D95F-3406-5655-C8E709427A9B}"/>
                </a:ext>
              </a:extLst>
            </p:cNvPr>
            <p:cNvSpPr/>
            <p:nvPr/>
          </p:nvSpPr>
          <p:spPr>
            <a:xfrm>
              <a:off x="2923709" y="4511667"/>
              <a:ext cx="160681" cy="470589"/>
            </a:xfrm>
            <a:custGeom>
              <a:avLst/>
              <a:gdLst>
                <a:gd name="connsiteX0" fmla="*/ 133816 w 160681"/>
                <a:gd name="connsiteY0" fmla="*/ 8 h 470589"/>
                <a:gd name="connsiteX1" fmla="*/ 152866 w 160681"/>
                <a:gd name="connsiteY1" fmla="*/ 146058 h 470589"/>
                <a:gd name="connsiteX2" fmla="*/ 152866 w 160681"/>
                <a:gd name="connsiteY2" fmla="*/ 101608 h 470589"/>
                <a:gd name="connsiteX3" fmla="*/ 57616 w 160681"/>
                <a:gd name="connsiteY3" fmla="*/ 304808 h 470589"/>
                <a:gd name="connsiteX4" fmla="*/ 38566 w 160681"/>
                <a:gd name="connsiteY4" fmla="*/ 282583 h 470589"/>
                <a:gd name="connsiteX5" fmla="*/ 466 w 160681"/>
                <a:gd name="connsiteY5" fmla="*/ 469908 h 470589"/>
                <a:gd name="connsiteX6" fmla="*/ 16341 w 160681"/>
                <a:gd name="connsiteY6" fmla="*/ 336558 h 470589"/>
                <a:gd name="connsiteX7" fmla="*/ 466 w 160681"/>
                <a:gd name="connsiteY7" fmla="*/ 107958 h 470589"/>
                <a:gd name="connsiteX8" fmla="*/ 38566 w 160681"/>
                <a:gd name="connsiteY8" fmla="*/ 3183 h 470589"/>
                <a:gd name="connsiteX9" fmla="*/ 6816 w 160681"/>
                <a:gd name="connsiteY9" fmla="*/ 203208 h 470589"/>
                <a:gd name="connsiteX10" fmla="*/ 35391 w 160681"/>
                <a:gd name="connsiteY10" fmla="*/ 254008 h 470589"/>
                <a:gd name="connsiteX11" fmla="*/ 127466 w 160681"/>
                <a:gd name="connsiteY11" fmla="*/ 139708 h 470589"/>
                <a:gd name="connsiteX12" fmla="*/ 133816 w 160681"/>
                <a:gd name="connsiteY12" fmla="*/ 8 h 47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681" h="470589">
                  <a:moveTo>
                    <a:pt x="133816" y="8"/>
                  </a:moveTo>
                  <a:cubicBezTo>
                    <a:pt x="138049" y="1066"/>
                    <a:pt x="149691" y="129125"/>
                    <a:pt x="152866" y="146058"/>
                  </a:cubicBezTo>
                  <a:cubicBezTo>
                    <a:pt x="156041" y="162991"/>
                    <a:pt x="168741" y="75150"/>
                    <a:pt x="152866" y="101608"/>
                  </a:cubicBezTo>
                  <a:cubicBezTo>
                    <a:pt x="136991" y="128066"/>
                    <a:pt x="76666" y="274646"/>
                    <a:pt x="57616" y="304808"/>
                  </a:cubicBezTo>
                  <a:cubicBezTo>
                    <a:pt x="38566" y="334971"/>
                    <a:pt x="48091" y="255066"/>
                    <a:pt x="38566" y="282583"/>
                  </a:cubicBezTo>
                  <a:cubicBezTo>
                    <a:pt x="29041" y="310100"/>
                    <a:pt x="4170" y="460912"/>
                    <a:pt x="466" y="469908"/>
                  </a:cubicBezTo>
                  <a:cubicBezTo>
                    <a:pt x="-3238" y="478904"/>
                    <a:pt x="16341" y="396883"/>
                    <a:pt x="16341" y="336558"/>
                  </a:cubicBezTo>
                  <a:cubicBezTo>
                    <a:pt x="16341" y="276233"/>
                    <a:pt x="-3238" y="163520"/>
                    <a:pt x="466" y="107958"/>
                  </a:cubicBezTo>
                  <a:cubicBezTo>
                    <a:pt x="4170" y="52396"/>
                    <a:pt x="37508" y="-12692"/>
                    <a:pt x="38566" y="3183"/>
                  </a:cubicBezTo>
                  <a:cubicBezTo>
                    <a:pt x="39624" y="19058"/>
                    <a:pt x="7345" y="161404"/>
                    <a:pt x="6816" y="203208"/>
                  </a:cubicBezTo>
                  <a:cubicBezTo>
                    <a:pt x="6287" y="245012"/>
                    <a:pt x="15283" y="264591"/>
                    <a:pt x="35391" y="254008"/>
                  </a:cubicBezTo>
                  <a:cubicBezTo>
                    <a:pt x="55499" y="243425"/>
                    <a:pt x="111062" y="176750"/>
                    <a:pt x="127466" y="139708"/>
                  </a:cubicBezTo>
                  <a:cubicBezTo>
                    <a:pt x="143870" y="102666"/>
                    <a:pt x="129583" y="-1050"/>
                    <a:pt x="133816" y="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70C5D6E5-98F7-72C8-B666-379A047172D0}"/>
                </a:ext>
              </a:extLst>
            </p:cNvPr>
            <p:cNvSpPr/>
            <p:nvPr/>
          </p:nvSpPr>
          <p:spPr>
            <a:xfrm>
              <a:off x="2793803" y="4149665"/>
              <a:ext cx="285987" cy="228879"/>
            </a:xfrm>
            <a:custGeom>
              <a:avLst/>
              <a:gdLst>
                <a:gd name="connsiteX0" fmla="*/ 70047 w 285987"/>
                <a:gd name="connsiteY0" fmla="*/ 60 h 228879"/>
                <a:gd name="connsiteX1" fmla="*/ 181172 w 285987"/>
                <a:gd name="connsiteY1" fmla="*/ 139760 h 228879"/>
                <a:gd name="connsiteX2" fmla="*/ 108147 w 285987"/>
                <a:gd name="connsiteY2" fmla="*/ 130235 h 228879"/>
                <a:gd name="connsiteX3" fmla="*/ 197 w 285987"/>
                <a:gd name="connsiteY3" fmla="*/ 82610 h 228879"/>
                <a:gd name="connsiteX4" fmla="*/ 136722 w 285987"/>
                <a:gd name="connsiteY4" fmla="*/ 146110 h 228879"/>
                <a:gd name="connsiteX5" fmla="*/ 212922 w 285987"/>
                <a:gd name="connsiteY5" fmla="*/ 228660 h 228879"/>
                <a:gd name="connsiteX6" fmla="*/ 193872 w 285987"/>
                <a:gd name="connsiteY6" fmla="*/ 165160 h 228879"/>
                <a:gd name="connsiteX7" fmla="*/ 285947 w 285987"/>
                <a:gd name="connsiteY7" fmla="*/ 19110 h 228879"/>
                <a:gd name="connsiteX8" fmla="*/ 181172 w 285987"/>
                <a:gd name="connsiteY8" fmla="*/ 120710 h 228879"/>
                <a:gd name="connsiteX9" fmla="*/ 70047 w 285987"/>
                <a:gd name="connsiteY9" fmla="*/ 60 h 2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987" h="228879">
                  <a:moveTo>
                    <a:pt x="70047" y="60"/>
                  </a:moveTo>
                  <a:cubicBezTo>
                    <a:pt x="70047" y="3235"/>
                    <a:pt x="174822" y="118064"/>
                    <a:pt x="181172" y="139760"/>
                  </a:cubicBezTo>
                  <a:cubicBezTo>
                    <a:pt x="187522" y="161456"/>
                    <a:pt x="138309" y="139760"/>
                    <a:pt x="108147" y="130235"/>
                  </a:cubicBezTo>
                  <a:cubicBezTo>
                    <a:pt x="77985" y="120710"/>
                    <a:pt x="-4565" y="79964"/>
                    <a:pt x="197" y="82610"/>
                  </a:cubicBezTo>
                  <a:cubicBezTo>
                    <a:pt x="4959" y="85256"/>
                    <a:pt x="101268" y="121768"/>
                    <a:pt x="136722" y="146110"/>
                  </a:cubicBezTo>
                  <a:cubicBezTo>
                    <a:pt x="172176" y="170452"/>
                    <a:pt x="203397" y="225485"/>
                    <a:pt x="212922" y="228660"/>
                  </a:cubicBezTo>
                  <a:cubicBezTo>
                    <a:pt x="222447" y="231835"/>
                    <a:pt x="181701" y="200085"/>
                    <a:pt x="193872" y="165160"/>
                  </a:cubicBezTo>
                  <a:cubicBezTo>
                    <a:pt x="206043" y="130235"/>
                    <a:pt x="288064" y="26518"/>
                    <a:pt x="285947" y="19110"/>
                  </a:cubicBezTo>
                  <a:cubicBezTo>
                    <a:pt x="283830" y="11702"/>
                    <a:pt x="215568" y="120710"/>
                    <a:pt x="181172" y="120710"/>
                  </a:cubicBezTo>
                  <a:cubicBezTo>
                    <a:pt x="146776" y="120710"/>
                    <a:pt x="70047" y="-3115"/>
                    <a:pt x="70047" y="6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E163579D-8F7A-4E43-B7CB-2AB607A915BE}"/>
                </a:ext>
              </a:extLst>
            </p:cNvPr>
            <p:cNvSpPr/>
            <p:nvPr/>
          </p:nvSpPr>
          <p:spPr>
            <a:xfrm>
              <a:off x="2905119" y="3876674"/>
              <a:ext cx="171465" cy="264469"/>
            </a:xfrm>
            <a:custGeom>
              <a:avLst/>
              <a:gdLst>
                <a:gd name="connsiteX0" fmla="*/ 6 w 171465"/>
                <a:gd name="connsiteY0" fmla="*/ 206376 h 264469"/>
                <a:gd name="connsiteX1" fmla="*/ 136531 w 171465"/>
                <a:gd name="connsiteY1" fmla="*/ 254001 h 264469"/>
                <a:gd name="connsiteX2" fmla="*/ 142881 w 171465"/>
                <a:gd name="connsiteY2" fmla="*/ 260351 h 264469"/>
                <a:gd name="connsiteX3" fmla="*/ 149231 w 171465"/>
                <a:gd name="connsiteY3" fmla="*/ 203201 h 264469"/>
                <a:gd name="connsiteX4" fmla="*/ 123831 w 171465"/>
                <a:gd name="connsiteY4" fmla="*/ 180976 h 264469"/>
                <a:gd name="connsiteX5" fmla="*/ 171456 w 171465"/>
                <a:gd name="connsiteY5" fmla="*/ 1 h 264469"/>
                <a:gd name="connsiteX6" fmla="*/ 127006 w 171465"/>
                <a:gd name="connsiteY6" fmla="*/ 177801 h 264469"/>
                <a:gd name="connsiteX7" fmla="*/ 38106 w 171465"/>
                <a:gd name="connsiteY7" fmla="*/ 47626 h 264469"/>
                <a:gd name="connsiteX8" fmla="*/ 130181 w 171465"/>
                <a:gd name="connsiteY8" fmla="*/ 228601 h 264469"/>
                <a:gd name="connsiteX9" fmla="*/ 6 w 171465"/>
                <a:gd name="connsiteY9" fmla="*/ 206376 h 2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65" h="264469">
                  <a:moveTo>
                    <a:pt x="6" y="206376"/>
                  </a:moveTo>
                  <a:cubicBezTo>
                    <a:pt x="1064" y="210609"/>
                    <a:pt x="112719" y="245005"/>
                    <a:pt x="136531" y="254001"/>
                  </a:cubicBezTo>
                  <a:cubicBezTo>
                    <a:pt x="160343" y="262997"/>
                    <a:pt x="140764" y="268818"/>
                    <a:pt x="142881" y="260351"/>
                  </a:cubicBezTo>
                  <a:cubicBezTo>
                    <a:pt x="144998" y="251884"/>
                    <a:pt x="152406" y="216430"/>
                    <a:pt x="149231" y="203201"/>
                  </a:cubicBezTo>
                  <a:cubicBezTo>
                    <a:pt x="146056" y="189972"/>
                    <a:pt x="120127" y="214843"/>
                    <a:pt x="123831" y="180976"/>
                  </a:cubicBezTo>
                  <a:cubicBezTo>
                    <a:pt x="127535" y="147109"/>
                    <a:pt x="170927" y="530"/>
                    <a:pt x="171456" y="1"/>
                  </a:cubicBezTo>
                  <a:cubicBezTo>
                    <a:pt x="171985" y="-528"/>
                    <a:pt x="149231" y="169863"/>
                    <a:pt x="127006" y="177801"/>
                  </a:cubicBezTo>
                  <a:cubicBezTo>
                    <a:pt x="104781" y="185738"/>
                    <a:pt x="37577" y="39159"/>
                    <a:pt x="38106" y="47626"/>
                  </a:cubicBezTo>
                  <a:cubicBezTo>
                    <a:pt x="38635" y="56093"/>
                    <a:pt x="139177" y="199497"/>
                    <a:pt x="130181" y="228601"/>
                  </a:cubicBezTo>
                  <a:cubicBezTo>
                    <a:pt x="121185" y="257705"/>
                    <a:pt x="-1052" y="202143"/>
                    <a:pt x="6" y="2063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96BD343D-6BF1-B7E8-1210-C1FC47CAE7FB}"/>
                </a:ext>
              </a:extLst>
            </p:cNvPr>
            <p:cNvSpPr/>
            <p:nvPr/>
          </p:nvSpPr>
          <p:spPr>
            <a:xfrm>
              <a:off x="1592069" y="4206679"/>
              <a:ext cx="224325" cy="146949"/>
            </a:xfrm>
            <a:custGeom>
              <a:avLst/>
              <a:gdLst>
                <a:gd name="connsiteX0" fmla="*/ 1781 w 224325"/>
                <a:gd name="connsiteY0" fmla="*/ 54171 h 146949"/>
                <a:gd name="connsiteX1" fmla="*/ 49406 w 224325"/>
                <a:gd name="connsiteY1" fmla="*/ 104971 h 146949"/>
                <a:gd name="connsiteX2" fmla="*/ 36706 w 224325"/>
                <a:gd name="connsiteY2" fmla="*/ 146246 h 146949"/>
                <a:gd name="connsiteX3" fmla="*/ 90681 w 224325"/>
                <a:gd name="connsiteY3" fmla="*/ 70046 h 146949"/>
                <a:gd name="connsiteX4" fmla="*/ 224031 w 224325"/>
                <a:gd name="connsiteY4" fmla="*/ 196 h 146949"/>
                <a:gd name="connsiteX5" fmla="*/ 122431 w 224325"/>
                <a:gd name="connsiteY5" fmla="*/ 47821 h 146949"/>
                <a:gd name="connsiteX6" fmla="*/ 1781 w 224325"/>
                <a:gd name="connsiteY6" fmla="*/ 54171 h 14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25" h="146949">
                  <a:moveTo>
                    <a:pt x="1781" y="54171"/>
                  </a:moveTo>
                  <a:cubicBezTo>
                    <a:pt x="-10390" y="63696"/>
                    <a:pt x="43585" y="89625"/>
                    <a:pt x="49406" y="104971"/>
                  </a:cubicBezTo>
                  <a:cubicBezTo>
                    <a:pt x="55227" y="120317"/>
                    <a:pt x="29827" y="152067"/>
                    <a:pt x="36706" y="146246"/>
                  </a:cubicBezTo>
                  <a:cubicBezTo>
                    <a:pt x="43585" y="140425"/>
                    <a:pt x="59460" y="94388"/>
                    <a:pt x="90681" y="70046"/>
                  </a:cubicBezTo>
                  <a:cubicBezTo>
                    <a:pt x="121902" y="45704"/>
                    <a:pt x="218739" y="3900"/>
                    <a:pt x="224031" y="196"/>
                  </a:cubicBezTo>
                  <a:cubicBezTo>
                    <a:pt x="229323" y="-3508"/>
                    <a:pt x="162118" y="46234"/>
                    <a:pt x="122431" y="47821"/>
                  </a:cubicBezTo>
                  <a:cubicBezTo>
                    <a:pt x="82744" y="49408"/>
                    <a:pt x="13952" y="44646"/>
                    <a:pt x="1781" y="541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ACCC3E82-EC43-B113-0B83-3DCBD521B51F}"/>
                </a:ext>
              </a:extLst>
            </p:cNvPr>
            <p:cNvSpPr/>
            <p:nvPr/>
          </p:nvSpPr>
          <p:spPr>
            <a:xfrm>
              <a:off x="1469987" y="4019144"/>
              <a:ext cx="384225" cy="67314"/>
            </a:xfrm>
            <a:custGeom>
              <a:avLst/>
              <a:gdLst>
                <a:gd name="connsiteX0" fmla="*/ 38 w 384225"/>
                <a:gd name="connsiteY0" fmla="*/ 67081 h 67314"/>
                <a:gd name="connsiteX1" fmla="*/ 222288 w 384225"/>
                <a:gd name="connsiteY1" fmla="*/ 38506 h 67314"/>
                <a:gd name="connsiteX2" fmla="*/ 184188 w 384225"/>
                <a:gd name="connsiteY2" fmla="*/ 57556 h 67314"/>
                <a:gd name="connsiteX3" fmla="*/ 276263 w 384225"/>
                <a:gd name="connsiteY3" fmla="*/ 25806 h 67314"/>
                <a:gd name="connsiteX4" fmla="*/ 384213 w 384225"/>
                <a:gd name="connsiteY4" fmla="*/ 406 h 67314"/>
                <a:gd name="connsiteX5" fmla="*/ 282613 w 384225"/>
                <a:gd name="connsiteY5" fmla="*/ 9931 h 67314"/>
                <a:gd name="connsiteX6" fmla="*/ 181013 w 384225"/>
                <a:gd name="connsiteY6" fmla="*/ 6756 h 67314"/>
                <a:gd name="connsiteX7" fmla="*/ 241338 w 384225"/>
                <a:gd name="connsiteY7" fmla="*/ 19456 h 67314"/>
                <a:gd name="connsiteX8" fmla="*/ 38 w 384225"/>
                <a:gd name="connsiteY8" fmla="*/ 67081 h 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225" h="67314">
                  <a:moveTo>
                    <a:pt x="38" y="67081"/>
                  </a:moveTo>
                  <a:cubicBezTo>
                    <a:pt x="-3137" y="70256"/>
                    <a:pt x="191596" y="40093"/>
                    <a:pt x="222288" y="38506"/>
                  </a:cubicBezTo>
                  <a:cubicBezTo>
                    <a:pt x="252980" y="36918"/>
                    <a:pt x="175192" y="59673"/>
                    <a:pt x="184188" y="57556"/>
                  </a:cubicBezTo>
                  <a:cubicBezTo>
                    <a:pt x="193184" y="55439"/>
                    <a:pt x="242926" y="35331"/>
                    <a:pt x="276263" y="25806"/>
                  </a:cubicBezTo>
                  <a:cubicBezTo>
                    <a:pt x="309601" y="16281"/>
                    <a:pt x="383155" y="3052"/>
                    <a:pt x="384213" y="406"/>
                  </a:cubicBezTo>
                  <a:cubicBezTo>
                    <a:pt x="385271" y="-2240"/>
                    <a:pt x="316480" y="8873"/>
                    <a:pt x="282613" y="9931"/>
                  </a:cubicBezTo>
                  <a:cubicBezTo>
                    <a:pt x="248746" y="10989"/>
                    <a:pt x="187892" y="5169"/>
                    <a:pt x="181013" y="6756"/>
                  </a:cubicBezTo>
                  <a:cubicBezTo>
                    <a:pt x="174134" y="8343"/>
                    <a:pt x="266209" y="11519"/>
                    <a:pt x="241338" y="19456"/>
                  </a:cubicBezTo>
                  <a:cubicBezTo>
                    <a:pt x="216467" y="27393"/>
                    <a:pt x="3213" y="63906"/>
                    <a:pt x="38" y="670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FDB3EA5D-0B19-75A4-F694-29BEC2E4923D}"/>
                </a:ext>
              </a:extLst>
            </p:cNvPr>
            <p:cNvSpPr/>
            <p:nvPr/>
          </p:nvSpPr>
          <p:spPr>
            <a:xfrm>
              <a:off x="1588277" y="4052172"/>
              <a:ext cx="257162" cy="82118"/>
            </a:xfrm>
            <a:custGeom>
              <a:avLst/>
              <a:gdLst>
                <a:gd name="connsiteX0" fmla="*/ 2398 w 257162"/>
                <a:gd name="connsiteY0" fmla="*/ 81678 h 82118"/>
                <a:gd name="connsiteX1" fmla="*/ 250048 w 257162"/>
                <a:gd name="connsiteY1" fmla="*/ 2303 h 82118"/>
                <a:gd name="connsiteX2" fmla="*/ 183373 w 257162"/>
                <a:gd name="connsiteY2" fmla="*/ 21353 h 82118"/>
                <a:gd name="connsiteX3" fmla="*/ 113523 w 257162"/>
                <a:gd name="connsiteY3" fmla="*/ 21353 h 82118"/>
                <a:gd name="connsiteX4" fmla="*/ 123048 w 257162"/>
                <a:gd name="connsiteY4" fmla="*/ 34053 h 82118"/>
                <a:gd name="connsiteX5" fmla="*/ 2398 w 257162"/>
                <a:gd name="connsiteY5" fmla="*/ 81678 h 8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62" h="82118">
                  <a:moveTo>
                    <a:pt x="2398" y="81678"/>
                  </a:moveTo>
                  <a:cubicBezTo>
                    <a:pt x="23564" y="76386"/>
                    <a:pt x="219886" y="12357"/>
                    <a:pt x="250048" y="2303"/>
                  </a:cubicBezTo>
                  <a:cubicBezTo>
                    <a:pt x="280210" y="-7751"/>
                    <a:pt x="206127" y="18178"/>
                    <a:pt x="183373" y="21353"/>
                  </a:cubicBezTo>
                  <a:cubicBezTo>
                    <a:pt x="160619" y="24528"/>
                    <a:pt x="123577" y="19236"/>
                    <a:pt x="113523" y="21353"/>
                  </a:cubicBezTo>
                  <a:cubicBezTo>
                    <a:pt x="103469" y="23470"/>
                    <a:pt x="139452" y="25057"/>
                    <a:pt x="123048" y="34053"/>
                  </a:cubicBezTo>
                  <a:cubicBezTo>
                    <a:pt x="106644" y="43049"/>
                    <a:pt x="-18768" y="86970"/>
                    <a:pt x="2398" y="81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BE990138-5DBB-4362-C32E-FA4A5F0DFC2F}"/>
                </a:ext>
              </a:extLst>
            </p:cNvPr>
            <p:cNvSpPr/>
            <p:nvPr/>
          </p:nvSpPr>
          <p:spPr>
            <a:xfrm>
              <a:off x="1581064" y="3720770"/>
              <a:ext cx="323944" cy="248013"/>
            </a:xfrm>
            <a:custGeom>
              <a:avLst/>
              <a:gdLst>
                <a:gd name="connsiteX0" fmla="*/ 86 w 323944"/>
                <a:gd name="connsiteY0" fmla="*/ 63830 h 248013"/>
                <a:gd name="connsiteX1" fmla="*/ 238211 w 323944"/>
                <a:gd name="connsiteY1" fmla="*/ 70180 h 248013"/>
                <a:gd name="connsiteX2" fmla="*/ 231861 w 323944"/>
                <a:gd name="connsiteY2" fmla="*/ 44780 h 248013"/>
                <a:gd name="connsiteX3" fmla="*/ 308061 w 323944"/>
                <a:gd name="connsiteY3" fmla="*/ 108280 h 248013"/>
                <a:gd name="connsiteX4" fmla="*/ 279486 w 323944"/>
                <a:gd name="connsiteY4" fmla="*/ 35255 h 248013"/>
                <a:gd name="connsiteX5" fmla="*/ 295361 w 323944"/>
                <a:gd name="connsiteY5" fmla="*/ 117805 h 248013"/>
                <a:gd name="connsiteX6" fmla="*/ 323936 w 323944"/>
                <a:gd name="connsiteY6" fmla="*/ 171780 h 248013"/>
                <a:gd name="connsiteX7" fmla="*/ 298536 w 323944"/>
                <a:gd name="connsiteY7" fmla="*/ 247980 h 248013"/>
                <a:gd name="connsiteX8" fmla="*/ 308061 w 323944"/>
                <a:gd name="connsiteY8" fmla="*/ 162255 h 248013"/>
                <a:gd name="connsiteX9" fmla="*/ 241386 w 323944"/>
                <a:gd name="connsiteY9" fmla="*/ 82880 h 248013"/>
                <a:gd name="connsiteX10" fmla="*/ 152486 w 323944"/>
                <a:gd name="connsiteY10" fmla="*/ 330 h 248013"/>
                <a:gd name="connsiteX11" fmla="*/ 209636 w 323944"/>
                <a:gd name="connsiteY11" fmla="*/ 54305 h 248013"/>
                <a:gd name="connsiteX12" fmla="*/ 86 w 323944"/>
                <a:gd name="connsiteY12" fmla="*/ 63830 h 2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44" h="248013">
                  <a:moveTo>
                    <a:pt x="86" y="63830"/>
                  </a:moveTo>
                  <a:cubicBezTo>
                    <a:pt x="4848" y="66476"/>
                    <a:pt x="199582" y="73355"/>
                    <a:pt x="238211" y="70180"/>
                  </a:cubicBezTo>
                  <a:cubicBezTo>
                    <a:pt x="276840" y="67005"/>
                    <a:pt x="220219" y="38430"/>
                    <a:pt x="231861" y="44780"/>
                  </a:cubicBezTo>
                  <a:cubicBezTo>
                    <a:pt x="243503" y="51130"/>
                    <a:pt x="300123" y="109868"/>
                    <a:pt x="308061" y="108280"/>
                  </a:cubicBezTo>
                  <a:cubicBezTo>
                    <a:pt x="315999" y="106692"/>
                    <a:pt x="281603" y="33667"/>
                    <a:pt x="279486" y="35255"/>
                  </a:cubicBezTo>
                  <a:cubicBezTo>
                    <a:pt x="277369" y="36843"/>
                    <a:pt x="287953" y="95051"/>
                    <a:pt x="295361" y="117805"/>
                  </a:cubicBezTo>
                  <a:cubicBezTo>
                    <a:pt x="302769" y="140559"/>
                    <a:pt x="323407" y="150084"/>
                    <a:pt x="323936" y="171780"/>
                  </a:cubicBezTo>
                  <a:cubicBezTo>
                    <a:pt x="324465" y="193476"/>
                    <a:pt x="301182" y="249568"/>
                    <a:pt x="298536" y="247980"/>
                  </a:cubicBezTo>
                  <a:cubicBezTo>
                    <a:pt x="295890" y="246393"/>
                    <a:pt x="317586" y="189772"/>
                    <a:pt x="308061" y="162255"/>
                  </a:cubicBezTo>
                  <a:cubicBezTo>
                    <a:pt x="298536" y="134738"/>
                    <a:pt x="267315" y="109867"/>
                    <a:pt x="241386" y="82880"/>
                  </a:cubicBezTo>
                  <a:cubicBezTo>
                    <a:pt x="215457" y="55893"/>
                    <a:pt x="157778" y="5092"/>
                    <a:pt x="152486" y="330"/>
                  </a:cubicBezTo>
                  <a:cubicBezTo>
                    <a:pt x="147194" y="-4433"/>
                    <a:pt x="229744" y="43722"/>
                    <a:pt x="209636" y="54305"/>
                  </a:cubicBezTo>
                  <a:cubicBezTo>
                    <a:pt x="189528" y="64888"/>
                    <a:pt x="-4676" y="61184"/>
                    <a:pt x="86" y="63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48C902BE-2E3B-C6AC-BE96-C4ABC86B7662}"/>
                </a:ext>
              </a:extLst>
            </p:cNvPr>
            <p:cNvSpPr/>
            <p:nvPr/>
          </p:nvSpPr>
          <p:spPr>
            <a:xfrm>
              <a:off x="1757523" y="3097881"/>
              <a:ext cx="808215" cy="142258"/>
            </a:xfrm>
            <a:custGeom>
              <a:avLst/>
              <a:gdLst>
                <a:gd name="connsiteX0" fmla="*/ 4602 w 808215"/>
                <a:gd name="connsiteY0" fmla="*/ 19969 h 142258"/>
                <a:gd name="connsiteX1" fmla="*/ 325277 w 808215"/>
                <a:gd name="connsiteY1" fmla="*/ 131094 h 142258"/>
                <a:gd name="connsiteX2" fmla="*/ 280827 w 808215"/>
                <a:gd name="connsiteY2" fmla="*/ 124744 h 142258"/>
                <a:gd name="connsiteX3" fmla="*/ 598327 w 808215"/>
                <a:gd name="connsiteY3" fmla="*/ 10444 h 142258"/>
                <a:gd name="connsiteX4" fmla="*/ 557052 w 808215"/>
                <a:gd name="connsiteY4" fmla="*/ 35844 h 142258"/>
                <a:gd name="connsiteX5" fmla="*/ 807877 w 808215"/>
                <a:gd name="connsiteY5" fmla="*/ 919 h 142258"/>
                <a:gd name="connsiteX6" fmla="*/ 604677 w 808215"/>
                <a:gd name="connsiteY6" fmla="*/ 10444 h 142258"/>
                <a:gd name="connsiteX7" fmla="*/ 341152 w 808215"/>
                <a:gd name="connsiteY7" fmla="*/ 13619 h 142258"/>
                <a:gd name="connsiteX8" fmla="*/ 436402 w 808215"/>
                <a:gd name="connsiteY8" fmla="*/ 42194 h 142258"/>
                <a:gd name="connsiteX9" fmla="*/ 341152 w 808215"/>
                <a:gd name="connsiteY9" fmla="*/ 96169 h 142258"/>
                <a:gd name="connsiteX10" fmla="*/ 204627 w 808215"/>
                <a:gd name="connsiteY10" fmla="*/ 16794 h 142258"/>
                <a:gd name="connsiteX11" fmla="*/ 299877 w 808215"/>
                <a:gd name="connsiteY11" fmla="*/ 127919 h 142258"/>
                <a:gd name="connsiteX12" fmla="*/ 147477 w 808215"/>
                <a:gd name="connsiteY12" fmla="*/ 61244 h 142258"/>
                <a:gd name="connsiteX13" fmla="*/ 4602 w 808215"/>
                <a:gd name="connsiteY13" fmla="*/ 19969 h 14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8215" h="142258">
                  <a:moveTo>
                    <a:pt x="4602" y="19969"/>
                  </a:moveTo>
                  <a:cubicBezTo>
                    <a:pt x="34235" y="31611"/>
                    <a:pt x="279240" y="113632"/>
                    <a:pt x="325277" y="131094"/>
                  </a:cubicBezTo>
                  <a:cubicBezTo>
                    <a:pt x="371314" y="148556"/>
                    <a:pt x="235319" y="144852"/>
                    <a:pt x="280827" y="124744"/>
                  </a:cubicBezTo>
                  <a:cubicBezTo>
                    <a:pt x="326335" y="104636"/>
                    <a:pt x="552290" y="25261"/>
                    <a:pt x="598327" y="10444"/>
                  </a:cubicBezTo>
                  <a:cubicBezTo>
                    <a:pt x="644364" y="-4373"/>
                    <a:pt x="522127" y="37432"/>
                    <a:pt x="557052" y="35844"/>
                  </a:cubicBezTo>
                  <a:cubicBezTo>
                    <a:pt x="591977" y="34256"/>
                    <a:pt x="799940" y="5152"/>
                    <a:pt x="807877" y="919"/>
                  </a:cubicBezTo>
                  <a:cubicBezTo>
                    <a:pt x="815814" y="-3314"/>
                    <a:pt x="682464" y="8327"/>
                    <a:pt x="604677" y="10444"/>
                  </a:cubicBezTo>
                  <a:cubicBezTo>
                    <a:pt x="526890" y="12561"/>
                    <a:pt x="369198" y="8327"/>
                    <a:pt x="341152" y="13619"/>
                  </a:cubicBezTo>
                  <a:cubicBezTo>
                    <a:pt x="313106" y="18911"/>
                    <a:pt x="436402" y="28436"/>
                    <a:pt x="436402" y="42194"/>
                  </a:cubicBezTo>
                  <a:cubicBezTo>
                    <a:pt x="436402" y="55952"/>
                    <a:pt x="379781" y="100402"/>
                    <a:pt x="341152" y="96169"/>
                  </a:cubicBezTo>
                  <a:cubicBezTo>
                    <a:pt x="302523" y="91936"/>
                    <a:pt x="211506" y="11502"/>
                    <a:pt x="204627" y="16794"/>
                  </a:cubicBezTo>
                  <a:cubicBezTo>
                    <a:pt x="197748" y="22086"/>
                    <a:pt x="309402" y="120511"/>
                    <a:pt x="299877" y="127919"/>
                  </a:cubicBezTo>
                  <a:cubicBezTo>
                    <a:pt x="290352" y="135327"/>
                    <a:pt x="198806" y="77648"/>
                    <a:pt x="147477" y="61244"/>
                  </a:cubicBezTo>
                  <a:cubicBezTo>
                    <a:pt x="96148" y="44840"/>
                    <a:pt x="-25031" y="8327"/>
                    <a:pt x="4602" y="199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508A6CD5-2306-3961-92CE-AEDB05BE565F}"/>
                </a:ext>
              </a:extLst>
            </p:cNvPr>
            <p:cNvSpPr/>
            <p:nvPr/>
          </p:nvSpPr>
          <p:spPr>
            <a:xfrm>
              <a:off x="2222382" y="3194049"/>
              <a:ext cx="309341" cy="299570"/>
            </a:xfrm>
            <a:custGeom>
              <a:avLst/>
              <a:gdLst>
                <a:gd name="connsiteX0" fmla="*/ 104893 w 309341"/>
                <a:gd name="connsiteY0" fmla="*/ 22226 h 299570"/>
                <a:gd name="connsiteX1" fmla="*/ 298568 w 309341"/>
                <a:gd name="connsiteY1" fmla="*/ 219076 h 299570"/>
                <a:gd name="connsiteX2" fmla="*/ 254118 w 309341"/>
                <a:gd name="connsiteY2" fmla="*/ 196851 h 299570"/>
                <a:gd name="connsiteX3" fmla="*/ 118 w 309341"/>
                <a:gd name="connsiteY3" fmla="*/ 184151 h 299570"/>
                <a:gd name="connsiteX4" fmla="*/ 289043 w 309341"/>
                <a:gd name="connsiteY4" fmla="*/ 206376 h 299570"/>
                <a:gd name="connsiteX5" fmla="*/ 285868 w 309341"/>
                <a:gd name="connsiteY5" fmla="*/ 263526 h 299570"/>
                <a:gd name="connsiteX6" fmla="*/ 304918 w 309341"/>
                <a:gd name="connsiteY6" fmla="*/ 298451 h 299570"/>
                <a:gd name="connsiteX7" fmla="*/ 279518 w 309341"/>
                <a:gd name="connsiteY7" fmla="*/ 222251 h 299570"/>
                <a:gd name="connsiteX8" fmla="*/ 263643 w 309341"/>
                <a:gd name="connsiteY8" fmla="*/ 146051 h 299570"/>
                <a:gd name="connsiteX9" fmla="*/ 273168 w 309341"/>
                <a:gd name="connsiteY9" fmla="*/ 1 h 299570"/>
                <a:gd name="connsiteX10" fmla="*/ 254118 w 309341"/>
                <a:gd name="connsiteY10" fmla="*/ 142876 h 299570"/>
                <a:gd name="connsiteX11" fmla="*/ 104893 w 309341"/>
                <a:gd name="connsiteY11" fmla="*/ 22226 h 29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341" h="299570">
                  <a:moveTo>
                    <a:pt x="104893" y="22226"/>
                  </a:moveTo>
                  <a:cubicBezTo>
                    <a:pt x="112301" y="34926"/>
                    <a:pt x="273697" y="189972"/>
                    <a:pt x="298568" y="219076"/>
                  </a:cubicBezTo>
                  <a:cubicBezTo>
                    <a:pt x="323439" y="248180"/>
                    <a:pt x="303860" y="202672"/>
                    <a:pt x="254118" y="196851"/>
                  </a:cubicBezTo>
                  <a:cubicBezTo>
                    <a:pt x="204376" y="191030"/>
                    <a:pt x="-5703" y="182564"/>
                    <a:pt x="118" y="184151"/>
                  </a:cubicBezTo>
                  <a:cubicBezTo>
                    <a:pt x="5939" y="185739"/>
                    <a:pt x="241418" y="193147"/>
                    <a:pt x="289043" y="206376"/>
                  </a:cubicBezTo>
                  <a:cubicBezTo>
                    <a:pt x="336668" y="219605"/>
                    <a:pt x="283222" y="248180"/>
                    <a:pt x="285868" y="263526"/>
                  </a:cubicBezTo>
                  <a:cubicBezTo>
                    <a:pt x="288514" y="278872"/>
                    <a:pt x="305976" y="305330"/>
                    <a:pt x="304918" y="298451"/>
                  </a:cubicBezTo>
                  <a:cubicBezTo>
                    <a:pt x="303860" y="291572"/>
                    <a:pt x="286397" y="247651"/>
                    <a:pt x="279518" y="222251"/>
                  </a:cubicBezTo>
                  <a:cubicBezTo>
                    <a:pt x="272639" y="196851"/>
                    <a:pt x="264701" y="183093"/>
                    <a:pt x="263643" y="146051"/>
                  </a:cubicBezTo>
                  <a:cubicBezTo>
                    <a:pt x="262585" y="109009"/>
                    <a:pt x="274755" y="530"/>
                    <a:pt x="273168" y="1"/>
                  </a:cubicBezTo>
                  <a:cubicBezTo>
                    <a:pt x="271581" y="-528"/>
                    <a:pt x="275814" y="135468"/>
                    <a:pt x="254118" y="142876"/>
                  </a:cubicBezTo>
                  <a:cubicBezTo>
                    <a:pt x="232422" y="150284"/>
                    <a:pt x="97485" y="9526"/>
                    <a:pt x="104893" y="22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C50D9DC3-A6ED-0235-68F8-DF56DBD6B5C8}"/>
                </a:ext>
              </a:extLst>
            </p:cNvPr>
            <p:cNvSpPr/>
            <p:nvPr/>
          </p:nvSpPr>
          <p:spPr>
            <a:xfrm>
              <a:off x="2180363" y="3460005"/>
              <a:ext cx="474623" cy="135256"/>
            </a:xfrm>
            <a:custGeom>
              <a:avLst/>
              <a:gdLst>
                <a:gd name="connsiteX0" fmla="*/ 4037 w 474623"/>
                <a:gd name="connsiteY0" fmla="*/ 76945 h 135256"/>
                <a:gd name="connsiteX1" fmla="*/ 270737 w 474623"/>
                <a:gd name="connsiteY1" fmla="*/ 29320 h 135256"/>
                <a:gd name="connsiteX2" fmla="*/ 267562 w 474623"/>
                <a:gd name="connsiteY2" fmla="*/ 10270 h 135256"/>
                <a:gd name="connsiteX3" fmla="*/ 435837 w 474623"/>
                <a:gd name="connsiteY3" fmla="*/ 134095 h 135256"/>
                <a:gd name="connsiteX4" fmla="*/ 407262 w 474623"/>
                <a:gd name="connsiteY4" fmla="*/ 73770 h 135256"/>
                <a:gd name="connsiteX5" fmla="*/ 435837 w 474623"/>
                <a:gd name="connsiteY5" fmla="*/ 99170 h 135256"/>
                <a:gd name="connsiteX6" fmla="*/ 473937 w 474623"/>
                <a:gd name="connsiteY6" fmla="*/ 51545 h 135256"/>
                <a:gd name="connsiteX7" fmla="*/ 400912 w 474623"/>
                <a:gd name="connsiteY7" fmla="*/ 76945 h 135256"/>
                <a:gd name="connsiteX8" fmla="*/ 264387 w 474623"/>
                <a:gd name="connsiteY8" fmla="*/ 3920 h 135256"/>
                <a:gd name="connsiteX9" fmla="*/ 35787 w 474623"/>
                <a:gd name="connsiteY9" fmla="*/ 10270 h 135256"/>
                <a:gd name="connsiteX10" fmla="*/ 286612 w 474623"/>
                <a:gd name="connsiteY10" fmla="*/ 13445 h 135256"/>
                <a:gd name="connsiteX11" fmla="*/ 121512 w 474623"/>
                <a:gd name="connsiteY11" fmla="*/ 42020 h 135256"/>
                <a:gd name="connsiteX12" fmla="*/ 4037 w 474623"/>
                <a:gd name="connsiteY12" fmla="*/ 76945 h 13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623" h="135256">
                  <a:moveTo>
                    <a:pt x="4037" y="76945"/>
                  </a:moveTo>
                  <a:cubicBezTo>
                    <a:pt x="28908" y="74828"/>
                    <a:pt x="226816" y="40432"/>
                    <a:pt x="270737" y="29320"/>
                  </a:cubicBezTo>
                  <a:cubicBezTo>
                    <a:pt x="314658" y="18208"/>
                    <a:pt x="240045" y="-7193"/>
                    <a:pt x="267562" y="10270"/>
                  </a:cubicBezTo>
                  <a:cubicBezTo>
                    <a:pt x="295079" y="27732"/>
                    <a:pt x="412554" y="123512"/>
                    <a:pt x="435837" y="134095"/>
                  </a:cubicBezTo>
                  <a:cubicBezTo>
                    <a:pt x="459120" y="144678"/>
                    <a:pt x="407262" y="79591"/>
                    <a:pt x="407262" y="73770"/>
                  </a:cubicBezTo>
                  <a:cubicBezTo>
                    <a:pt x="407262" y="67949"/>
                    <a:pt x="424725" y="102874"/>
                    <a:pt x="435837" y="99170"/>
                  </a:cubicBezTo>
                  <a:cubicBezTo>
                    <a:pt x="446949" y="95466"/>
                    <a:pt x="479758" y="55249"/>
                    <a:pt x="473937" y="51545"/>
                  </a:cubicBezTo>
                  <a:cubicBezTo>
                    <a:pt x="468116" y="47841"/>
                    <a:pt x="435837" y="84882"/>
                    <a:pt x="400912" y="76945"/>
                  </a:cubicBezTo>
                  <a:cubicBezTo>
                    <a:pt x="365987" y="69008"/>
                    <a:pt x="325241" y="15032"/>
                    <a:pt x="264387" y="3920"/>
                  </a:cubicBezTo>
                  <a:cubicBezTo>
                    <a:pt x="203533" y="-7192"/>
                    <a:pt x="32083" y="8683"/>
                    <a:pt x="35787" y="10270"/>
                  </a:cubicBezTo>
                  <a:cubicBezTo>
                    <a:pt x="39491" y="11857"/>
                    <a:pt x="272325" y="8153"/>
                    <a:pt x="286612" y="13445"/>
                  </a:cubicBezTo>
                  <a:cubicBezTo>
                    <a:pt x="300899" y="18737"/>
                    <a:pt x="167549" y="30908"/>
                    <a:pt x="121512" y="42020"/>
                  </a:cubicBezTo>
                  <a:cubicBezTo>
                    <a:pt x="75475" y="53132"/>
                    <a:pt x="-20834" y="79062"/>
                    <a:pt x="4037" y="7694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0F416841-6354-7B05-3211-4D80418173AB}"/>
                </a:ext>
              </a:extLst>
            </p:cNvPr>
            <p:cNvSpPr/>
            <p:nvPr/>
          </p:nvSpPr>
          <p:spPr>
            <a:xfrm>
              <a:off x="1777995" y="3546297"/>
              <a:ext cx="74104" cy="192290"/>
            </a:xfrm>
            <a:custGeom>
              <a:avLst/>
              <a:gdLst>
                <a:gd name="connsiteX0" fmla="*/ 47630 w 74104"/>
                <a:gd name="connsiteY0" fmla="*/ 178 h 192290"/>
                <a:gd name="connsiteX1" fmla="*/ 19055 w 74104"/>
                <a:gd name="connsiteY1" fmla="*/ 95428 h 192290"/>
                <a:gd name="connsiteX2" fmla="*/ 73030 w 74104"/>
                <a:gd name="connsiteY2" fmla="*/ 190678 h 192290"/>
                <a:gd name="connsiteX3" fmla="*/ 50805 w 74104"/>
                <a:gd name="connsiteY3" fmla="*/ 149403 h 192290"/>
                <a:gd name="connsiteX4" fmla="*/ 5 w 74104"/>
                <a:gd name="connsiteY4" fmla="*/ 73203 h 192290"/>
                <a:gd name="connsiteX5" fmla="*/ 47630 w 74104"/>
                <a:gd name="connsiteY5" fmla="*/ 178 h 19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04" h="192290">
                  <a:moveTo>
                    <a:pt x="47630" y="178"/>
                  </a:moveTo>
                  <a:cubicBezTo>
                    <a:pt x="50805" y="3882"/>
                    <a:pt x="14822" y="63678"/>
                    <a:pt x="19055" y="95428"/>
                  </a:cubicBezTo>
                  <a:cubicBezTo>
                    <a:pt x="23288" y="127178"/>
                    <a:pt x="67738" y="181682"/>
                    <a:pt x="73030" y="190678"/>
                  </a:cubicBezTo>
                  <a:cubicBezTo>
                    <a:pt x="78322" y="199674"/>
                    <a:pt x="62976" y="168982"/>
                    <a:pt x="50805" y="149403"/>
                  </a:cubicBezTo>
                  <a:cubicBezTo>
                    <a:pt x="38634" y="129824"/>
                    <a:pt x="-524" y="94899"/>
                    <a:pt x="5" y="73203"/>
                  </a:cubicBezTo>
                  <a:cubicBezTo>
                    <a:pt x="534" y="51507"/>
                    <a:pt x="44455" y="-3526"/>
                    <a:pt x="47630" y="17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DD706FB5-75D7-196A-99DD-195FA91643F9}"/>
                </a:ext>
              </a:extLst>
            </p:cNvPr>
            <p:cNvSpPr/>
            <p:nvPr/>
          </p:nvSpPr>
          <p:spPr>
            <a:xfrm>
              <a:off x="1955037" y="4533884"/>
              <a:ext cx="83581" cy="76293"/>
            </a:xfrm>
            <a:custGeom>
              <a:avLst/>
              <a:gdLst>
                <a:gd name="connsiteX0" fmla="*/ 35688 w 83581"/>
                <a:gd name="connsiteY0" fmla="*/ 16 h 76293"/>
                <a:gd name="connsiteX1" fmla="*/ 38863 w 83581"/>
                <a:gd name="connsiteY1" fmla="*/ 60341 h 76293"/>
                <a:gd name="connsiteX2" fmla="*/ 83313 w 83581"/>
                <a:gd name="connsiteY2" fmla="*/ 76216 h 76293"/>
                <a:gd name="connsiteX3" fmla="*/ 54738 w 83581"/>
                <a:gd name="connsiteY3" fmla="*/ 66691 h 76293"/>
                <a:gd name="connsiteX4" fmla="*/ 763 w 83581"/>
                <a:gd name="connsiteY4" fmla="*/ 73041 h 76293"/>
                <a:gd name="connsiteX5" fmla="*/ 22988 w 83581"/>
                <a:gd name="connsiteY5" fmla="*/ 66691 h 76293"/>
                <a:gd name="connsiteX6" fmla="*/ 35688 w 83581"/>
                <a:gd name="connsiteY6" fmla="*/ 16 h 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1" h="76293">
                  <a:moveTo>
                    <a:pt x="35688" y="16"/>
                  </a:moveTo>
                  <a:cubicBezTo>
                    <a:pt x="38334" y="-1042"/>
                    <a:pt x="30926" y="47641"/>
                    <a:pt x="38863" y="60341"/>
                  </a:cubicBezTo>
                  <a:cubicBezTo>
                    <a:pt x="46800" y="73041"/>
                    <a:pt x="80667" y="75158"/>
                    <a:pt x="83313" y="76216"/>
                  </a:cubicBezTo>
                  <a:cubicBezTo>
                    <a:pt x="85959" y="77274"/>
                    <a:pt x="68496" y="67220"/>
                    <a:pt x="54738" y="66691"/>
                  </a:cubicBezTo>
                  <a:cubicBezTo>
                    <a:pt x="40980" y="66162"/>
                    <a:pt x="6055" y="73041"/>
                    <a:pt x="763" y="73041"/>
                  </a:cubicBezTo>
                  <a:cubicBezTo>
                    <a:pt x="-4529" y="73041"/>
                    <a:pt x="19284" y="73570"/>
                    <a:pt x="22988" y="66691"/>
                  </a:cubicBezTo>
                  <a:cubicBezTo>
                    <a:pt x="26692" y="59812"/>
                    <a:pt x="33042" y="1074"/>
                    <a:pt x="35688" y="1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E16922D9-4B13-C768-03F1-5C612E8C93EC}"/>
                </a:ext>
              </a:extLst>
            </p:cNvPr>
            <p:cNvSpPr/>
            <p:nvPr/>
          </p:nvSpPr>
          <p:spPr>
            <a:xfrm>
              <a:off x="2057022" y="4527510"/>
              <a:ext cx="98831" cy="79551"/>
            </a:xfrm>
            <a:custGeom>
              <a:avLst/>
              <a:gdLst>
                <a:gd name="connsiteX0" fmla="*/ 378 w 98831"/>
                <a:gd name="connsiteY0" fmla="*/ 40 h 79551"/>
                <a:gd name="connsiteX1" fmla="*/ 51178 w 98831"/>
                <a:gd name="connsiteY1" fmla="*/ 54015 h 79551"/>
                <a:gd name="connsiteX2" fmla="*/ 25778 w 98831"/>
                <a:gd name="connsiteY2" fmla="*/ 79415 h 79551"/>
                <a:gd name="connsiteX3" fmla="*/ 60703 w 98831"/>
                <a:gd name="connsiteY3" fmla="*/ 63540 h 79551"/>
                <a:gd name="connsiteX4" fmla="*/ 86103 w 98831"/>
                <a:gd name="connsiteY4" fmla="*/ 50840 h 79551"/>
                <a:gd name="connsiteX5" fmla="*/ 98803 w 98831"/>
                <a:gd name="connsiteY5" fmla="*/ 15915 h 79551"/>
                <a:gd name="connsiteX6" fmla="*/ 82928 w 98831"/>
                <a:gd name="connsiteY6" fmla="*/ 44490 h 79551"/>
                <a:gd name="connsiteX7" fmla="*/ 378 w 98831"/>
                <a:gd name="connsiteY7" fmla="*/ 40 h 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" h="79551">
                  <a:moveTo>
                    <a:pt x="378" y="40"/>
                  </a:moveTo>
                  <a:cubicBezTo>
                    <a:pt x="-4914" y="1627"/>
                    <a:pt x="46945" y="40786"/>
                    <a:pt x="51178" y="54015"/>
                  </a:cubicBezTo>
                  <a:cubicBezTo>
                    <a:pt x="55411" y="67244"/>
                    <a:pt x="24191" y="77828"/>
                    <a:pt x="25778" y="79415"/>
                  </a:cubicBezTo>
                  <a:cubicBezTo>
                    <a:pt x="27365" y="81002"/>
                    <a:pt x="50649" y="68303"/>
                    <a:pt x="60703" y="63540"/>
                  </a:cubicBezTo>
                  <a:cubicBezTo>
                    <a:pt x="70757" y="58778"/>
                    <a:pt x="79753" y="58777"/>
                    <a:pt x="86103" y="50840"/>
                  </a:cubicBezTo>
                  <a:cubicBezTo>
                    <a:pt x="92453" y="42903"/>
                    <a:pt x="99332" y="16973"/>
                    <a:pt x="98803" y="15915"/>
                  </a:cubicBezTo>
                  <a:cubicBezTo>
                    <a:pt x="98274" y="14857"/>
                    <a:pt x="97745" y="45019"/>
                    <a:pt x="82928" y="44490"/>
                  </a:cubicBezTo>
                  <a:cubicBezTo>
                    <a:pt x="68111" y="43961"/>
                    <a:pt x="5670" y="-1547"/>
                    <a:pt x="378" y="4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8FB6DE28-0A83-32F3-0C99-C3E844BD5ACC}"/>
                </a:ext>
              </a:extLst>
            </p:cNvPr>
            <p:cNvSpPr/>
            <p:nvPr/>
          </p:nvSpPr>
          <p:spPr>
            <a:xfrm>
              <a:off x="1767363" y="4587867"/>
              <a:ext cx="107741" cy="295823"/>
            </a:xfrm>
            <a:custGeom>
              <a:avLst/>
              <a:gdLst>
                <a:gd name="connsiteX0" fmla="*/ 64612 w 107741"/>
                <a:gd name="connsiteY0" fmla="*/ 8 h 295823"/>
                <a:gd name="connsiteX1" fmla="*/ 45562 w 107741"/>
                <a:gd name="connsiteY1" fmla="*/ 104783 h 295823"/>
                <a:gd name="connsiteX2" fmla="*/ 58262 w 107741"/>
                <a:gd name="connsiteY2" fmla="*/ 161933 h 295823"/>
                <a:gd name="connsiteX3" fmla="*/ 29687 w 107741"/>
                <a:gd name="connsiteY3" fmla="*/ 127008 h 295823"/>
                <a:gd name="connsiteX4" fmla="*/ 105887 w 107741"/>
                <a:gd name="connsiteY4" fmla="*/ 292108 h 295823"/>
                <a:gd name="connsiteX5" fmla="*/ 77312 w 107741"/>
                <a:gd name="connsiteY5" fmla="*/ 225433 h 295823"/>
                <a:gd name="connsiteX6" fmla="*/ 1112 w 107741"/>
                <a:gd name="connsiteY6" fmla="*/ 38108 h 295823"/>
                <a:gd name="connsiteX7" fmla="*/ 32862 w 107741"/>
                <a:gd name="connsiteY7" fmla="*/ 98433 h 295823"/>
                <a:gd name="connsiteX8" fmla="*/ 64612 w 107741"/>
                <a:gd name="connsiteY8" fmla="*/ 8 h 29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41" h="295823">
                  <a:moveTo>
                    <a:pt x="64612" y="8"/>
                  </a:moveTo>
                  <a:cubicBezTo>
                    <a:pt x="66729" y="1066"/>
                    <a:pt x="46620" y="77796"/>
                    <a:pt x="45562" y="104783"/>
                  </a:cubicBezTo>
                  <a:cubicBezTo>
                    <a:pt x="44504" y="131770"/>
                    <a:pt x="60908" y="158229"/>
                    <a:pt x="58262" y="161933"/>
                  </a:cubicBezTo>
                  <a:cubicBezTo>
                    <a:pt x="55616" y="165637"/>
                    <a:pt x="21750" y="105312"/>
                    <a:pt x="29687" y="127008"/>
                  </a:cubicBezTo>
                  <a:cubicBezTo>
                    <a:pt x="37624" y="148704"/>
                    <a:pt x="97950" y="275704"/>
                    <a:pt x="105887" y="292108"/>
                  </a:cubicBezTo>
                  <a:cubicBezTo>
                    <a:pt x="113825" y="308512"/>
                    <a:pt x="94774" y="267766"/>
                    <a:pt x="77312" y="225433"/>
                  </a:cubicBezTo>
                  <a:cubicBezTo>
                    <a:pt x="59850" y="183100"/>
                    <a:pt x="8520" y="59275"/>
                    <a:pt x="1112" y="38108"/>
                  </a:cubicBezTo>
                  <a:cubicBezTo>
                    <a:pt x="-6296" y="16941"/>
                    <a:pt x="25454" y="98433"/>
                    <a:pt x="32862" y="98433"/>
                  </a:cubicBezTo>
                  <a:cubicBezTo>
                    <a:pt x="40270" y="98433"/>
                    <a:pt x="62495" y="-1050"/>
                    <a:pt x="64612" y="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1E91446-3746-BDC5-68A8-80AF2EEF6841}"/>
                </a:ext>
              </a:extLst>
            </p:cNvPr>
            <p:cNvSpPr/>
            <p:nvPr/>
          </p:nvSpPr>
          <p:spPr>
            <a:xfrm>
              <a:off x="2605366" y="4632820"/>
              <a:ext cx="72588" cy="502889"/>
            </a:xfrm>
            <a:custGeom>
              <a:avLst/>
              <a:gdLst>
                <a:gd name="connsiteX0" fmla="*/ 58459 w 72588"/>
                <a:gd name="connsiteY0" fmla="*/ 5855 h 502889"/>
                <a:gd name="connsiteX1" fmla="*/ 26709 w 72588"/>
                <a:gd name="connsiteY1" fmla="*/ 431305 h 502889"/>
                <a:gd name="connsiteX2" fmla="*/ 26709 w 72588"/>
                <a:gd name="connsiteY2" fmla="*/ 361455 h 502889"/>
                <a:gd name="connsiteX3" fmla="*/ 26709 w 72588"/>
                <a:gd name="connsiteY3" fmla="*/ 170955 h 502889"/>
                <a:gd name="connsiteX4" fmla="*/ 1309 w 72588"/>
                <a:gd name="connsiteY4" fmla="*/ 497980 h 502889"/>
                <a:gd name="connsiteX5" fmla="*/ 10834 w 72588"/>
                <a:gd name="connsiteY5" fmla="*/ 355105 h 502889"/>
                <a:gd name="connsiteX6" fmla="*/ 71159 w 72588"/>
                <a:gd name="connsiteY6" fmla="*/ 183655 h 502889"/>
                <a:gd name="connsiteX7" fmla="*/ 55284 w 72588"/>
                <a:gd name="connsiteY7" fmla="*/ 183655 h 502889"/>
                <a:gd name="connsiteX8" fmla="*/ 58459 w 72588"/>
                <a:gd name="connsiteY8" fmla="*/ 5855 h 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88" h="502889">
                  <a:moveTo>
                    <a:pt x="58459" y="5855"/>
                  </a:moveTo>
                  <a:cubicBezTo>
                    <a:pt x="53697" y="47130"/>
                    <a:pt x="32001" y="372038"/>
                    <a:pt x="26709" y="431305"/>
                  </a:cubicBezTo>
                  <a:cubicBezTo>
                    <a:pt x="21417" y="490572"/>
                    <a:pt x="26709" y="361455"/>
                    <a:pt x="26709" y="361455"/>
                  </a:cubicBezTo>
                  <a:cubicBezTo>
                    <a:pt x="26709" y="318063"/>
                    <a:pt x="30942" y="148201"/>
                    <a:pt x="26709" y="170955"/>
                  </a:cubicBezTo>
                  <a:cubicBezTo>
                    <a:pt x="22476" y="193709"/>
                    <a:pt x="3955" y="467288"/>
                    <a:pt x="1309" y="497980"/>
                  </a:cubicBezTo>
                  <a:cubicBezTo>
                    <a:pt x="-1337" y="528672"/>
                    <a:pt x="-808" y="407492"/>
                    <a:pt x="10834" y="355105"/>
                  </a:cubicBezTo>
                  <a:cubicBezTo>
                    <a:pt x="22476" y="302718"/>
                    <a:pt x="63751" y="212230"/>
                    <a:pt x="71159" y="183655"/>
                  </a:cubicBezTo>
                  <a:cubicBezTo>
                    <a:pt x="78567" y="155080"/>
                    <a:pt x="54755" y="213288"/>
                    <a:pt x="55284" y="183655"/>
                  </a:cubicBezTo>
                  <a:cubicBezTo>
                    <a:pt x="55813" y="154022"/>
                    <a:pt x="63221" y="-35420"/>
                    <a:pt x="58459" y="585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668316EE-7226-2306-641A-7225E51440F9}"/>
                </a:ext>
              </a:extLst>
            </p:cNvPr>
            <p:cNvSpPr/>
            <p:nvPr/>
          </p:nvSpPr>
          <p:spPr>
            <a:xfrm>
              <a:off x="2257312" y="4241427"/>
              <a:ext cx="257308" cy="156384"/>
            </a:xfrm>
            <a:custGeom>
              <a:avLst/>
              <a:gdLst>
                <a:gd name="connsiteX0" fmla="*/ 113 w 257308"/>
                <a:gd name="connsiteY0" fmla="*/ 373 h 156384"/>
                <a:gd name="connsiteX1" fmla="*/ 200138 w 257308"/>
                <a:gd name="connsiteY1" fmla="*/ 149598 h 156384"/>
                <a:gd name="connsiteX2" fmla="*/ 196963 w 257308"/>
                <a:gd name="connsiteY2" fmla="*/ 121023 h 156384"/>
                <a:gd name="connsiteX3" fmla="*/ 196963 w 257308"/>
                <a:gd name="connsiteY3" fmla="*/ 32123 h 156384"/>
                <a:gd name="connsiteX4" fmla="*/ 196963 w 257308"/>
                <a:gd name="connsiteY4" fmla="*/ 63873 h 156384"/>
                <a:gd name="connsiteX5" fmla="*/ 257288 w 257308"/>
                <a:gd name="connsiteY5" fmla="*/ 111498 h 156384"/>
                <a:gd name="connsiteX6" fmla="*/ 203313 w 257308"/>
                <a:gd name="connsiteY6" fmla="*/ 57523 h 156384"/>
                <a:gd name="connsiteX7" fmla="*/ 171563 w 257308"/>
                <a:gd name="connsiteY7" fmla="*/ 105148 h 156384"/>
                <a:gd name="connsiteX8" fmla="*/ 113 w 257308"/>
                <a:gd name="connsiteY8" fmla="*/ 373 h 1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308" h="156384">
                  <a:moveTo>
                    <a:pt x="113" y="373"/>
                  </a:moveTo>
                  <a:cubicBezTo>
                    <a:pt x="4876" y="7781"/>
                    <a:pt x="167330" y="129490"/>
                    <a:pt x="200138" y="149598"/>
                  </a:cubicBezTo>
                  <a:cubicBezTo>
                    <a:pt x="232946" y="169706"/>
                    <a:pt x="197492" y="140602"/>
                    <a:pt x="196963" y="121023"/>
                  </a:cubicBezTo>
                  <a:cubicBezTo>
                    <a:pt x="196434" y="101444"/>
                    <a:pt x="196963" y="32123"/>
                    <a:pt x="196963" y="32123"/>
                  </a:cubicBezTo>
                  <a:cubicBezTo>
                    <a:pt x="196963" y="22598"/>
                    <a:pt x="186909" y="50644"/>
                    <a:pt x="196963" y="63873"/>
                  </a:cubicBezTo>
                  <a:cubicBezTo>
                    <a:pt x="207017" y="77102"/>
                    <a:pt x="256230" y="112556"/>
                    <a:pt x="257288" y="111498"/>
                  </a:cubicBezTo>
                  <a:cubicBezTo>
                    <a:pt x="258346" y="110440"/>
                    <a:pt x="217600" y="58581"/>
                    <a:pt x="203313" y="57523"/>
                  </a:cubicBezTo>
                  <a:cubicBezTo>
                    <a:pt x="189026" y="56465"/>
                    <a:pt x="201725" y="112027"/>
                    <a:pt x="171563" y="105148"/>
                  </a:cubicBezTo>
                  <a:cubicBezTo>
                    <a:pt x="141401" y="98269"/>
                    <a:pt x="-4650" y="-7035"/>
                    <a:pt x="113" y="37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D863213E-BA22-4772-A3C2-63924CF8930A}"/>
                </a:ext>
              </a:extLst>
            </p:cNvPr>
            <p:cNvSpPr/>
            <p:nvPr/>
          </p:nvSpPr>
          <p:spPr>
            <a:xfrm>
              <a:off x="2525186" y="4314497"/>
              <a:ext cx="164060" cy="492326"/>
            </a:xfrm>
            <a:custGeom>
              <a:avLst/>
              <a:gdLst>
                <a:gd name="connsiteX0" fmla="*/ 49739 w 164060"/>
                <a:gd name="connsiteY0" fmla="*/ 328 h 492326"/>
                <a:gd name="connsiteX1" fmla="*/ 37039 w 164060"/>
                <a:gd name="connsiteY1" fmla="*/ 60653 h 492326"/>
                <a:gd name="connsiteX2" fmla="*/ 116414 w 164060"/>
                <a:gd name="connsiteY2" fmla="*/ 162253 h 492326"/>
                <a:gd name="connsiteX3" fmla="*/ 68789 w 164060"/>
                <a:gd name="connsiteY3" fmla="*/ 181303 h 492326"/>
                <a:gd name="connsiteX4" fmla="*/ 110064 w 164060"/>
                <a:gd name="connsiteY4" fmla="*/ 200353 h 492326"/>
                <a:gd name="connsiteX5" fmla="*/ 91014 w 164060"/>
                <a:gd name="connsiteY5" fmla="*/ 241628 h 492326"/>
                <a:gd name="connsiteX6" fmla="*/ 97364 w 164060"/>
                <a:gd name="connsiteY6" fmla="*/ 489278 h 492326"/>
                <a:gd name="connsiteX7" fmla="*/ 100539 w 164060"/>
                <a:gd name="connsiteY7" fmla="*/ 365453 h 492326"/>
                <a:gd name="connsiteX8" fmla="*/ 46564 w 164060"/>
                <a:gd name="connsiteY8" fmla="*/ 155903 h 492326"/>
                <a:gd name="connsiteX9" fmla="*/ 106889 w 164060"/>
                <a:gd name="connsiteY9" fmla="*/ 241628 h 492326"/>
                <a:gd name="connsiteX10" fmla="*/ 164039 w 164060"/>
                <a:gd name="connsiteY10" fmla="*/ 101928 h 492326"/>
                <a:gd name="connsiteX11" fmla="*/ 100539 w 164060"/>
                <a:gd name="connsiteY11" fmla="*/ 130503 h 492326"/>
                <a:gd name="connsiteX12" fmla="*/ 2114 w 164060"/>
                <a:gd name="connsiteY12" fmla="*/ 95578 h 492326"/>
                <a:gd name="connsiteX13" fmla="*/ 33864 w 164060"/>
                <a:gd name="connsiteY13" fmla="*/ 86053 h 492326"/>
                <a:gd name="connsiteX14" fmla="*/ 49739 w 164060"/>
                <a:gd name="connsiteY14" fmla="*/ 328 h 4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60" h="492326">
                  <a:moveTo>
                    <a:pt x="49739" y="328"/>
                  </a:moveTo>
                  <a:cubicBezTo>
                    <a:pt x="50268" y="-3905"/>
                    <a:pt x="25927" y="33666"/>
                    <a:pt x="37039" y="60653"/>
                  </a:cubicBezTo>
                  <a:cubicBezTo>
                    <a:pt x="48151" y="87640"/>
                    <a:pt x="111122" y="142145"/>
                    <a:pt x="116414" y="162253"/>
                  </a:cubicBezTo>
                  <a:cubicBezTo>
                    <a:pt x="121706" y="182361"/>
                    <a:pt x="69847" y="174953"/>
                    <a:pt x="68789" y="181303"/>
                  </a:cubicBezTo>
                  <a:cubicBezTo>
                    <a:pt x="67731" y="187653"/>
                    <a:pt x="106360" y="190299"/>
                    <a:pt x="110064" y="200353"/>
                  </a:cubicBezTo>
                  <a:cubicBezTo>
                    <a:pt x="113768" y="210407"/>
                    <a:pt x="93131" y="193474"/>
                    <a:pt x="91014" y="241628"/>
                  </a:cubicBezTo>
                  <a:cubicBezTo>
                    <a:pt x="88897" y="289782"/>
                    <a:pt x="95777" y="468641"/>
                    <a:pt x="97364" y="489278"/>
                  </a:cubicBezTo>
                  <a:cubicBezTo>
                    <a:pt x="98951" y="509915"/>
                    <a:pt x="109006" y="421016"/>
                    <a:pt x="100539" y="365453"/>
                  </a:cubicBezTo>
                  <a:cubicBezTo>
                    <a:pt x="92072" y="309891"/>
                    <a:pt x="45506" y="176540"/>
                    <a:pt x="46564" y="155903"/>
                  </a:cubicBezTo>
                  <a:cubicBezTo>
                    <a:pt x="47622" y="135266"/>
                    <a:pt x="87310" y="250624"/>
                    <a:pt x="106889" y="241628"/>
                  </a:cubicBezTo>
                  <a:cubicBezTo>
                    <a:pt x="126468" y="232632"/>
                    <a:pt x="165097" y="120449"/>
                    <a:pt x="164039" y="101928"/>
                  </a:cubicBezTo>
                  <a:cubicBezTo>
                    <a:pt x="162981" y="83407"/>
                    <a:pt x="127526" y="131561"/>
                    <a:pt x="100539" y="130503"/>
                  </a:cubicBezTo>
                  <a:cubicBezTo>
                    <a:pt x="73552" y="129445"/>
                    <a:pt x="13226" y="102986"/>
                    <a:pt x="2114" y="95578"/>
                  </a:cubicBezTo>
                  <a:cubicBezTo>
                    <a:pt x="-8999" y="88170"/>
                    <a:pt x="26985" y="97165"/>
                    <a:pt x="33864" y="86053"/>
                  </a:cubicBezTo>
                  <a:cubicBezTo>
                    <a:pt x="40743" y="74941"/>
                    <a:pt x="49210" y="4561"/>
                    <a:pt x="49739" y="32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0A3F74EF-76AF-D50E-E5CA-A73B37A03D74}"/>
                </a:ext>
              </a:extLst>
            </p:cNvPr>
            <p:cNvSpPr/>
            <p:nvPr/>
          </p:nvSpPr>
          <p:spPr>
            <a:xfrm>
              <a:off x="1901783" y="4914900"/>
              <a:ext cx="111696" cy="279404"/>
            </a:xfrm>
            <a:custGeom>
              <a:avLst/>
              <a:gdLst>
                <a:gd name="connsiteX0" fmla="*/ 42 w 111696"/>
                <a:gd name="connsiteY0" fmla="*/ 0 h 279404"/>
                <a:gd name="connsiteX1" fmla="*/ 101642 w 111696"/>
                <a:gd name="connsiteY1" fmla="*/ 215900 h 279404"/>
                <a:gd name="connsiteX2" fmla="*/ 107992 w 111696"/>
                <a:gd name="connsiteY2" fmla="*/ 279400 h 279404"/>
                <a:gd name="connsiteX3" fmla="*/ 101642 w 111696"/>
                <a:gd name="connsiteY3" fmla="*/ 219075 h 279404"/>
                <a:gd name="connsiteX4" fmla="*/ 88942 w 111696"/>
                <a:gd name="connsiteY4" fmla="*/ 215900 h 279404"/>
                <a:gd name="connsiteX5" fmla="*/ 42 w 111696"/>
                <a:gd name="connsiteY5" fmla="*/ 0 h 27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96" h="279404">
                  <a:moveTo>
                    <a:pt x="42" y="0"/>
                  </a:moveTo>
                  <a:cubicBezTo>
                    <a:pt x="2159" y="0"/>
                    <a:pt x="83650" y="169333"/>
                    <a:pt x="101642" y="215900"/>
                  </a:cubicBezTo>
                  <a:cubicBezTo>
                    <a:pt x="119634" y="262467"/>
                    <a:pt x="107992" y="278871"/>
                    <a:pt x="107992" y="279400"/>
                  </a:cubicBezTo>
                  <a:cubicBezTo>
                    <a:pt x="107992" y="279929"/>
                    <a:pt x="104817" y="229658"/>
                    <a:pt x="101642" y="219075"/>
                  </a:cubicBezTo>
                  <a:cubicBezTo>
                    <a:pt x="98467" y="208492"/>
                    <a:pt x="102171" y="247650"/>
                    <a:pt x="88942" y="215900"/>
                  </a:cubicBezTo>
                  <a:cubicBezTo>
                    <a:pt x="75713" y="184150"/>
                    <a:pt x="-2075" y="0"/>
                    <a:pt x="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02E02DD5-B8D5-99F2-2C59-82C2B49D9205}"/>
                </a:ext>
              </a:extLst>
            </p:cNvPr>
            <p:cNvSpPr/>
            <p:nvPr/>
          </p:nvSpPr>
          <p:spPr>
            <a:xfrm>
              <a:off x="2054102" y="4947051"/>
              <a:ext cx="418099" cy="219034"/>
            </a:xfrm>
            <a:custGeom>
              <a:avLst/>
              <a:gdLst>
                <a:gd name="connsiteX0" fmla="*/ 123 w 418099"/>
                <a:gd name="connsiteY0" fmla="*/ 186924 h 219034"/>
                <a:gd name="connsiteX1" fmla="*/ 235073 w 418099"/>
                <a:gd name="connsiteY1" fmla="*/ 174224 h 219034"/>
                <a:gd name="connsiteX2" fmla="*/ 238248 w 418099"/>
                <a:gd name="connsiteY2" fmla="*/ 218674 h 219034"/>
                <a:gd name="connsiteX3" fmla="*/ 301748 w 418099"/>
                <a:gd name="connsiteY3" fmla="*/ 145649 h 219034"/>
                <a:gd name="connsiteX4" fmla="*/ 323973 w 418099"/>
                <a:gd name="connsiteY4" fmla="*/ 91674 h 219034"/>
                <a:gd name="connsiteX5" fmla="*/ 416048 w 418099"/>
                <a:gd name="connsiteY5" fmla="*/ 2774 h 219034"/>
                <a:gd name="connsiteX6" fmla="*/ 374773 w 418099"/>
                <a:gd name="connsiteY6" fmla="*/ 31349 h 219034"/>
                <a:gd name="connsiteX7" fmla="*/ 228723 w 418099"/>
                <a:gd name="connsiteY7" fmla="*/ 120249 h 219034"/>
                <a:gd name="connsiteX8" fmla="*/ 298573 w 418099"/>
                <a:gd name="connsiteY8" fmla="*/ 120249 h 219034"/>
                <a:gd name="connsiteX9" fmla="*/ 269998 w 418099"/>
                <a:gd name="connsiteY9" fmla="*/ 164699 h 219034"/>
                <a:gd name="connsiteX10" fmla="*/ 123 w 418099"/>
                <a:gd name="connsiteY10" fmla="*/ 186924 h 21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099" h="219034">
                  <a:moveTo>
                    <a:pt x="123" y="186924"/>
                  </a:moveTo>
                  <a:cubicBezTo>
                    <a:pt x="-5698" y="188512"/>
                    <a:pt x="195386" y="168932"/>
                    <a:pt x="235073" y="174224"/>
                  </a:cubicBezTo>
                  <a:cubicBezTo>
                    <a:pt x="274761" y="179516"/>
                    <a:pt x="227136" y="223436"/>
                    <a:pt x="238248" y="218674"/>
                  </a:cubicBezTo>
                  <a:cubicBezTo>
                    <a:pt x="249360" y="213912"/>
                    <a:pt x="287461" y="166816"/>
                    <a:pt x="301748" y="145649"/>
                  </a:cubicBezTo>
                  <a:cubicBezTo>
                    <a:pt x="316036" y="124482"/>
                    <a:pt x="304923" y="115486"/>
                    <a:pt x="323973" y="91674"/>
                  </a:cubicBezTo>
                  <a:cubicBezTo>
                    <a:pt x="343023" y="67862"/>
                    <a:pt x="407581" y="12828"/>
                    <a:pt x="416048" y="2774"/>
                  </a:cubicBezTo>
                  <a:cubicBezTo>
                    <a:pt x="424515" y="-7280"/>
                    <a:pt x="405994" y="11770"/>
                    <a:pt x="374773" y="31349"/>
                  </a:cubicBezTo>
                  <a:cubicBezTo>
                    <a:pt x="343552" y="50928"/>
                    <a:pt x="241423" y="105432"/>
                    <a:pt x="228723" y="120249"/>
                  </a:cubicBezTo>
                  <a:cubicBezTo>
                    <a:pt x="216023" y="135066"/>
                    <a:pt x="291694" y="112841"/>
                    <a:pt x="298573" y="120249"/>
                  </a:cubicBezTo>
                  <a:cubicBezTo>
                    <a:pt x="305452" y="127657"/>
                    <a:pt x="315506" y="155174"/>
                    <a:pt x="269998" y="164699"/>
                  </a:cubicBezTo>
                  <a:cubicBezTo>
                    <a:pt x="224490" y="174224"/>
                    <a:pt x="5944" y="185336"/>
                    <a:pt x="123" y="186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B0DBDD9-22E6-ED30-83EE-5A2D473A5FCC}"/>
                </a:ext>
              </a:extLst>
            </p:cNvPr>
            <p:cNvSpPr/>
            <p:nvPr/>
          </p:nvSpPr>
          <p:spPr>
            <a:xfrm>
              <a:off x="3082814" y="4257670"/>
              <a:ext cx="98536" cy="441322"/>
            </a:xfrm>
            <a:custGeom>
              <a:avLst/>
              <a:gdLst>
                <a:gd name="connsiteX0" fmla="*/ 111 w 98536"/>
                <a:gd name="connsiteY0" fmla="*/ 5 h 441322"/>
                <a:gd name="connsiteX1" fmla="*/ 15986 w 98536"/>
                <a:gd name="connsiteY1" fmla="*/ 184155 h 441322"/>
                <a:gd name="connsiteX2" fmla="*/ 9636 w 98536"/>
                <a:gd name="connsiteY2" fmla="*/ 244480 h 441322"/>
                <a:gd name="connsiteX3" fmla="*/ 44561 w 98536"/>
                <a:gd name="connsiteY3" fmla="*/ 203205 h 441322"/>
                <a:gd name="connsiteX4" fmla="*/ 12811 w 98536"/>
                <a:gd name="connsiteY4" fmla="*/ 438155 h 441322"/>
                <a:gd name="connsiteX5" fmla="*/ 25511 w 98536"/>
                <a:gd name="connsiteY5" fmla="*/ 327030 h 441322"/>
                <a:gd name="connsiteX6" fmla="*/ 98536 w 98536"/>
                <a:gd name="connsiteY6" fmla="*/ 158755 h 441322"/>
                <a:gd name="connsiteX7" fmla="*/ 25511 w 98536"/>
                <a:gd name="connsiteY7" fmla="*/ 234955 h 441322"/>
                <a:gd name="connsiteX8" fmla="*/ 25511 w 98536"/>
                <a:gd name="connsiteY8" fmla="*/ 177805 h 441322"/>
                <a:gd name="connsiteX9" fmla="*/ 111 w 98536"/>
                <a:gd name="connsiteY9" fmla="*/ 5 h 44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536" h="441322">
                  <a:moveTo>
                    <a:pt x="111" y="5"/>
                  </a:moveTo>
                  <a:cubicBezTo>
                    <a:pt x="-1477" y="1063"/>
                    <a:pt x="14399" y="143409"/>
                    <a:pt x="15986" y="184155"/>
                  </a:cubicBezTo>
                  <a:cubicBezTo>
                    <a:pt x="17573" y="224901"/>
                    <a:pt x="4874" y="241305"/>
                    <a:pt x="9636" y="244480"/>
                  </a:cubicBezTo>
                  <a:cubicBezTo>
                    <a:pt x="14398" y="247655"/>
                    <a:pt x="44032" y="170926"/>
                    <a:pt x="44561" y="203205"/>
                  </a:cubicBezTo>
                  <a:cubicBezTo>
                    <a:pt x="45090" y="235484"/>
                    <a:pt x="15986" y="417518"/>
                    <a:pt x="12811" y="438155"/>
                  </a:cubicBezTo>
                  <a:cubicBezTo>
                    <a:pt x="9636" y="458793"/>
                    <a:pt x="11224" y="373597"/>
                    <a:pt x="25511" y="327030"/>
                  </a:cubicBezTo>
                  <a:cubicBezTo>
                    <a:pt x="39799" y="280463"/>
                    <a:pt x="98536" y="174101"/>
                    <a:pt x="98536" y="158755"/>
                  </a:cubicBezTo>
                  <a:cubicBezTo>
                    <a:pt x="98536" y="143409"/>
                    <a:pt x="37682" y="231780"/>
                    <a:pt x="25511" y="234955"/>
                  </a:cubicBezTo>
                  <a:cubicBezTo>
                    <a:pt x="13340" y="238130"/>
                    <a:pt x="28686" y="214847"/>
                    <a:pt x="25511" y="177805"/>
                  </a:cubicBezTo>
                  <a:cubicBezTo>
                    <a:pt x="22336" y="140763"/>
                    <a:pt x="1699" y="-1053"/>
                    <a:pt x="11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3AF3AD15-4190-E9CB-A3CC-1F0CF90CA006}"/>
                </a:ext>
              </a:extLst>
            </p:cNvPr>
            <p:cNvSpPr/>
            <p:nvPr/>
          </p:nvSpPr>
          <p:spPr>
            <a:xfrm>
              <a:off x="1490672" y="3728085"/>
              <a:ext cx="270000" cy="75721"/>
            </a:xfrm>
            <a:custGeom>
              <a:avLst/>
              <a:gdLst>
                <a:gd name="connsiteX0" fmla="*/ 1578 w 270000"/>
                <a:gd name="connsiteY0" fmla="*/ 75565 h 75721"/>
                <a:gd name="connsiteX1" fmla="*/ 265103 w 270000"/>
                <a:gd name="connsiteY1" fmla="*/ 2540 h 75721"/>
                <a:gd name="connsiteX2" fmla="*/ 160328 w 270000"/>
                <a:gd name="connsiteY2" fmla="*/ 21590 h 75721"/>
                <a:gd name="connsiteX3" fmla="*/ 1578 w 270000"/>
                <a:gd name="connsiteY3" fmla="*/ 75565 h 7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00" h="75721">
                  <a:moveTo>
                    <a:pt x="1578" y="75565"/>
                  </a:moveTo>
                  <a:cubicBezTo>
                    <a:pt x="19041" y="72390"/>
                    <a:pt x="238645" y="11536"/>
                    <a:pt x="265103" y="2540"/>
                  </a:cubicBezTo>
                  <a:cubicBezTo>
                    <a:pt x="291561" y="-6456"/>
                    <a:pt x="204249" y="10478"/>
                    <a:pt x="160328" y="21590"/>
                  </a:cubicBezTo>
                  <a:cubicBezTo>
                    <a:pt x="116407" y="32702"/>
                    <a:pt x="-15885" y="78740"/>
                    <a:pt x="1578" y="75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9DA41DD5-A511-EE27-BF08-87EA174947AB}"/>
                </a:ext>
              </a:extLst>
            </p:cNvPr>
            <p:cNvSpPr/>
            <p:nvPr/>
          </p:nvSpPr>
          <p:spPr>
            <a:xfrm>
              <a:off x="2501899" y="3579638"/>
              <a:ext cx="481263" cy="296916"/>
            </a:xfrm>
            <a:custGeom>
              <a:avLst/>
              <a:gdLst>
                <a:gd name="connsiteX0" fmla="*/ 1 w 481263"/>
                <a:gd name="connsiteY0" fmla="*/ 65262 h 296916"/>
                <a:gd name="connsiteX1" fmla="*/ 203201 w 481263"/>
                <a:gd name="connsiteY1" fmla="*/ 147812 h 296916"/>
                <a:gd name="connsiteX2" fmla="*/ 184151 w 481263"/>
                <a:gd name="connsiteY2" fmla="*/ 65262 h 296916"/>
                <a:gd name="connsiteX3" fmla="*/ 469901 w 481263"/>
                <a:gd name="connsiteY3" fmla="*/ 287512 h 296916"/>
                <a:gd name="connsiteX4" fmla="*/ 396876 w 481263"/>
                <a:gd name="connsiteY4" fmla="*/ 230362 h 296916"/>
                <a:gd name="connsiteX5" fmla="*/ 142876 w 481263"/>
                <a:gd name="connsiteY5" fmla="*/ 1762 h 296916"/>
                <a:gd name="connsiteX6" fmla="*/ 206376 w 481263"/>
                <a:gd name="connsiteY6" fmla="*/ 122412 h 296916"/>
                <a:gd name="connsiteX7" fmla="*/ 1 w 481263"/>
                <a:gd name="connsiteY7" fmla="*/ 65262 h 29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263" h="296916">
                  <a:moveTo>
                    <a:pt x="1" y="65262"/>
                  </a:moveTo>
                  <a:cubicBezTo>
                    <a:pt x="-528" y="69495"/>
                    <a:pt x="172509" y="147812"/>
                    <a:pt x="203201" y="147812"/>
                  </a:cubicBezTo>
                  <a:cubicBezTo>
                    <a:pt x="233893" y="147812"/>
                    <a:pt x="139701" y="41979"/>
                    <a:pt x="184151" y="65262"/>
                  </a:cubicBezTo>
                  <a:cubicBezTo>
                    <a:pt x="228601" y="88545"/>
                    <a:pt x="469901" y="287512"/>
                    <a:pt x="469901" y="287512"/>
                  </a:cubicBezTo>
                  <a:cubicBezTo>
                    <a:pt x="505355" y="315029"/>
                    <a:pt x="451380" y="277987"/>
                    <a:pt x="396876" y="230362"/>
                  </a:cubicBezTo>
                  <a:cubicBezTo>
                    <a:pt x="342372" y="182737"/>
                    <a:pt x="174626" y="19754"/>
                    <a:pt x="142876" y="1762"/>
                  </a:cubicBezTo>
                  <a:cubicBezTo>
                    <a:pt x="111126" y="-16230"/>
                    <a:pt x="222780" y="109183"/>
                    <a:pt x="206376" y="122412"/>
                  </a:cubicBezTo>
                  <a:cubicBezTo>
                    <a:pt x="189972" y="135641"/>
                    <a:pt x="530" y="61029"/>
                    <a:pt x="1" y="652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E193273B-E0CF-5EFC-DB28-14E99569B290}"/>
                </a:ext>
              </a:extLst>
            </p:cNvPr>
            <p:cNvSpPr/>
            <p:nvPr/>
          </p:nvSpPr>
          <p:spPr>
            <a:xfrm>
              <a:off x="1898650" y="5009570"/>
              <a:ext cx="117475" cy="360057"/>
            </a:xfrm>
            <a:custGeom>
              <a:avLst/>
              <a:gdLst>
                <a:gd name="connsiteX0" fmla="*/ 0 w 117475"/>
                <a:gd name="connsiteY0" fmla="*/ 580 h 360057"/>
                <a:gd name="connsiteX1" fmla="*/ 95250 w 117475"/>
                <a:gd name="connsiteY1" fmla="*/ 219655 h 360057"/>
                <a:gd name="connsiteX2" fmla="*/ 117475 w 117475"/>
                <a:gd name="connsiteY2" fmla="*/ 359355 h 360057"/>
                <a:gd name="connsiteX3" fmla="*/ 95250 w 117475"/>
                <a:gd name="connsiteY3" fmla="*/ 162505 h 360057"/>
                <a:gd name="connsiteX4" fmla="*/ 0 w 117475"/>
                <a:gd name="connsiteY4" fmla="*/ 580 h 3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5" h="360057">
                  <a:moveTo>
                    <a:pt x="0" y="580"/>
                  </a:moveTo>
                  <a:cubicBezTo>
                    <a:pt x="0" y="10105"/>
                    <a:pt x="75671" y="159859"/>
                    <a:pt x="95250" y="219655"/>
                  </a:cubicBezTo>
                  <a:cubicBezTo>
                    <a:pt x="114829" y="279451"/>
                    <a:pt x="117475" y="368880"/>
                    <a:pt x="117475" y="359355"/>
                  </a:cubicBezTo>
                  <a:cubicBezTo>
                    <a:pt x="117475" y="349830"/>
                    <a:pt x="111654" y="223888"/>
                    <a:pt x="95250" y="162505"/>
                  </a:cubicBezTo>
                  <a:cubicBezTo>
                    <a:pt x="78846" y="101122"/>
                    <a:pt x="0" y="-8945"/>
                    <a:pt x="0" y="58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F0A0AE01-CD3E-8DB8-31B7-1CF51E33FCE9}"/>
                </a:ext>
              </a:extLst>
            </p:cNvPr>
            <p:cNvSpPr/>
            <p:nvPr/>
          </p:nvSpPr>
          <p:spPr>
            <a:xfrm>
              <a:off x="2058800" y="4686283"/>
              <a:ext cx="519382" cy="616046"/>
            </a:xfrm>
            <a:custGeom>
              <a:avLst/>
              <a:gdLst>
                <a:gd name="connsiteX0" fmla="*/ 1775 w 519382"/>
                <a:gd name="connsiteY0" fmla="*/ 482617 h 616046"/>
                <a:gd name="connsiteX1" fmla="*/ 227200 w 519382"/>
                <a:gd name="connsiteY1" fmla="*/ 479442 h 616046"/>
                <a:gd name="connsiteX2" fmla="*/ 258950 w 519382"/>
                <a:gd name="connsiteY2" fmla="*/ 574692 h 616046"/>
                <a:gd name="connsiteX3" fmla="*/ 265300 w 519382"/>
                <a:gd name="connsiteY3" fmla="*/ 581042 h 616046"/>
                <a:gd name="connsiteX4" fmla="*/ 252600 w 519382"/>
                <a:gd name="connsiteY4" fmla="*/ 612792 h 616046"/>
                <a:gd name="connsiteX5" fmla="*/ 376425 w 519382"/>
                <a:gd name="connsiteY5" fmla="*/ 492142 h 616046"/>
                <a:gd name="connsiteX6" fmla="*/ 493900 w 519382"/>
                <a:gd name="connsiteY6" fmla="*/ 346092 h 616046"/>
                <a:gd name="connsiteX7" fmla="*/ 478025 w 519382"/>
                <a:gd name="connsiteY7" fmla="*/ 355617 h 616046"/>
                <a:gd name="connsiteX8" fmla="*/ 519300 w 519382"/>
                <a:gd name="connsiteY8" fmla="*/ 17 h 616046"/>
                <a:gd name="connsiteX9" fmla="*/ 465325 w 519382"/>
                <a:gd name="connsiteY9" fmla="*/ 371492 h 616046"/>
                <a:gd name="connsiteX10" fmla="*/ 281175 w 519382"/>
                <a:gd name="connsiteY10" fmla="*/ 549292 h 616046"/>
                <a:gd name="connsiteX11" fmla="*/ 239900 w 519382"/>
                <a:gd name="connsiteY11" fmla="*/ 450867 h 616046"/>
                <a:gd name="connsiteX12" fmla="*/ 128775 w 519382"/>
                <a:gd name="connsiteY12" fmla="*/ 460392 h 616046"/>
                <a:gd name="connsiteX13" fmla="*/ 1775 w 519382"/>
                <a:gd name="connsiteY13" fmla="*/ 482617 h 61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9382" h="616046">
                  <a:moveTo>
                    <a:pt x="1775" y="482617"/>
                  </a:moveTo>
                  <a:cubicBezTo>
                    <a:pt x="18179" y="485792"/>
                    <a:pt x="184337" y="464096"/>
                    <a:pt x="227200" y="479442"/>
                  </a:cubicBezTo>
                  <a:cubicBezTo>
                    <a:pt x="270063" y="494788"/>
                    <a:pt x="252600" y="557759"/>
                    <a:pt x="258950" y="574692"/>
                  </a:cubicBezTo>
                  <a:cubicBezTo>
                    <a:pt x="265300" y="591625"/>
                    <a:pt x="266358" y="574692"/>
                    <a:pt x="265300" y="581042"/>
                  </a:cubicBezTo>
                  <a:cubicBezTo>
                    <a:pt x="264242" y="587392"/>
                    <a:pt x="234079" y="627609"/>
                    <a:pt x="252600" y="612792"/>
                  </a:cubicBezTo>
                  <a:cubicBezTo>
                    <a:pt x="271121" y="597975"/>
                    <a:pt x="336208" y="536592"/>
                    <a:pt x="376425" y="492142"/>
                  </a:cubicBezTo>
                  <a:cubicBezTo>
                    <a:pt x="416642" y="447692"/>
                    <a:pt x="476967" y="368846"/>
                    <a:pt x="493900" y="346092"/>
                  </a:cubicBezTo>
                  <a:cubicBezTo>
                    <a:pt x="510833" y="323338"/>
                    <a:pt x="473792" y="413296"/>
                    <a:pt x="478025" y="355617"/>
                  </a:cubicBezTo>
                  <a:cubicBezTo>
                    <a:pt x="482258" y="297938"/>
                    <a:pt x="521417" y="-2629"/>
                    <a:pt x="519300" y="17"/>
                  </a:cubicBezTo>
                  <a:cubicBezTo>
                    <a:pt x="517183" y="2663"/>
                    <a:pt x="505013" y="279946"/>
                    <a:pt x="465325" y="371492"/>
                  </a:cubicBezTo>
                  <a:cubicBezTo>
                    <a:pt x="425637" y="463038"/>
                    <a:pt x="318746" y="536063"/>
                    <a:pt x="281175" y="549292"/>
                  </a:cubicBezTo>
                  <a:cubicBezTo>
                    <a:pt x="243604" y="562521"/>
                    <a:pt x="265300" y="465684"/>
                    <a:pt x="239900" y="450867"/>
                  </a:cubicBezTo>
                  <a:cubicBezTo>
                    <a:pt x="214500" y="436050"/>
                    <a:pt x="170579" y="455630"/>
                    <a:pt x="128775" y="460392"/>
                  </a:cubicBezTo>
                  <a:cubicBezTo>
                    <a:pt x="86971" y="465154"/>
                    <a:pt x="-14629" y="479442"/>
                    <a:pt x="1775" y="48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AD832DA-ED5D-BC97-06D1-D0FB3E391718}"/>
                </a:ext>
              </a:extLst>
            </p:cNvPr>
            <p:cNvSpPr/>
            <p:nvPr/>
          </p:nvSpPr>
          <p:spPr>
            <a:xfrm>
              <a:off x="2263664" y="4464041"/>
              <a:ext cx="331459" cy="229276"/>
            </a:xfrm>
            <a:custGeom>
              <a:avLst/>
              <a:gdLst>
                <a:gd name="connsiteX0" fmla="*/ 111 w 331459"/>
                <a:gd name="connsiteY0" fmla="*/ 85734 h 229276"/>
                <a:gd name="connsiteX1" fmla="*/ 165211 w 331459"/>
                <a:gd name="connsiteY1" fmla="*/ 111134 h 229276"/>
                <a:gd name="connsiteX2" fmla="*/ 155686 w 331459"/>
                <a:gd name="connsiteY2" fmla="*/ 63509 h 229276"/>
                <a:gd name="connsiteX3" fmla="*/ 282686 w 331459"/>
                <a:gd name="connsiteY3" fmla="*/ 114309 h 229276"/>
                <a:gd name="connsiteX4" fmla="*/ 244586 w 331459"/>
                <a:gd name="connsiteY4" fmla="*/ 63509 h 229276"/>
                <a:gd name="connsiteX5" fmla="*/ 308086 w 331459"/>
                <a:gd name="connsiteY5" fmla="*/ 152409 h 229276"/>
                <a:gd name="connsiteX6" fmla="*/ 327136 w 331459"/>
                <a:gd name="connsiteY6" fmla="*/ 228609 h 229276"/>
                <a:gd name="connsiteX7" fmla="*/ 231886 w 331459"/>
                <a:gd name="connsiteY7" fmla="*/ 107959 h 229276"/>
                <a:gd name="connsiteX8" fmla="*/ 123936 w 331459"/>
                <a:gd name="connsiteY8" fmla="*/ 9 h 229276"/>
                <a:gd name="connsiteX9" fmla="*/ 196961 w 331459"/>
                <a:gd name="connsiteY9" fmla="*/ 101609 h 229276"/>
                <a:gd name="connsiteX10" fmla="*/ 139811 w 331459"/>
                <a:gd name="connsiteY10" fmla="*/ 101609 h 229276"/>
                <a:gd name="connsiteX11" fmla="*/ 111 w 331459"/>
                <a:gd name="connsiteY11" fmla="*/ 85734 h 22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459" h="229276">
                  <a:moveTo>
                    <a:pt x="111" y="85734"/>
                  </a:moveTo>
                  <a:cubicBezTo>
                    <a:pt x="4344" y="87321"/>
                    <a:pt x="139282" y="114838"/>
                    <a:pt x="165211" y="111134"/>
                  </a:cubicBezTo>
                  <a:cubicBezTo>
                    <a:pt x="191140" y="107430"/>
                    <a:pt x="136107" y="62980"/>
                    <a:pt x="155686" y="63509"/>
                  </a:cubicBezTo>
                  <a:cubicBezTo>
                    <a:pt x="175265" y="64038"/>
                    <a:pt x="267869" y="114309"/>
                    <a:pt x="282686" y="114309"/>
                  </a:cubicBezTo>
                  <a:cubicBezTo>
                    <a:pt x="297503" y="114309"/>
                    <a:pt x="240353" y="57159"/>
                    <a:pt x="244586" y="63509"/>
                  </a:cubicBezTo>
                  <a:cubicBezTo>
                    <a:pt x="248819" y="69859"/>
                    <a:pt x="294328" y="124892"/>
                    <a:pt x="308086" y="152409"/>
                  </a:cubicBezTo>
                  <a:cubicBezTo>
                    <a:pt x="321844" y="179926"/>
                    <a:pt x="339836" y="236017"/>
                    <a:pt x="327136" y="228609"/>
                  </a:cubicBezTo>
                  <a:cubicBezTo>
                    <a:pt x="314436" y="221201"/>
                    <a:pt x="265753" y="146059"/>
                    <a:pt x="231886" y="107959"/>
                  </a:cubicBezTo>
                  <a:cubicBezTo>
                    <a:pt x="198019" y="69859"/>
                    <a:pt x="129757" y="1067"/>
                    <a:pt x="123936" y="9"/>
                  </a:cubicBezTo>
                  <a:cubicBezTo>
                    <a:pt x="118115" y="-1049"/>
                    <a:pt x="194315" y="84676"/>
                    <a:pt x="196961" y="101609"/>
                  </a:cubicBezTo>
                  <a:cubicBezTo>
                    <a:pt x="199607" y="118542"/>
                    <a:pt x="166269" y="102667"/>
                    <a:pt x="139811" y="101609"/>
                  </a:cubicBezTo>
                  <a:cubicBezTo>
                    <a:pt x="113353" y="100551"/>
                    <a:pt x="-4122" y="84147"/>
                    <a:pt x="111" y="8573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044BE00B-9ABE-4F81-9608-F2C0E7B3FAB3}"/>
                </a:ext>
              </a:extLst>
            </p:cNvPr>
            <p:cNvSpPr/>
            <p:nvPr/>
          </p:nvSpPr>
          <p:spPr>
            <a:xfrm>
              <a:off x="2120780" y="4469975"/>
              <a:ext cx="330434" cy="57648"/>
            </a:xfrm>
            <a:custGeom>
              <a:avLst/>
              <a:gdLst>
                <a:gd name="connsiteX0" fmla="*/ 120 w 330434"/>
                <a:gd name="connsiteY0" fmla="*/ 51225 h 57648"/>
                <a:gd name="connsiteX1" fmla="*/ 181095 w 330434"/>
                <a:gd name="connsiteY1" fmla="*/ 44875 h 57648"/>
                <a:gd name="connsiteX2" fmla="*/ 165220 w 330434"/>
                <a:gd name="connsiteY2" fmla="*/ 13125 h 57648"/>
                <a:gd name="connsiteX3" fmla="*/ 330320 w 330434"/>
                <a:gd name="connsiteY3" fmla="*/ 57575 h 57648"/>
                <a:gd name="connsiteX4" fmla="*/ 136645 w 330434"/>
                <a:gd name="connsiteY4" fmla="*/ 425 h 57648"/>
                <a:gd name="connsiteX5" fmla="*/ 152520 w 330434"/>
                <a:gd name="connsiteY5" fmla="*/ 32175 h 57648"/>
                <a:gd name="connsiteX6" fmla="*/ 120 w 330434"/>
                <a:gd name="connsiteY6" fmla="*/ 51225 h 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434" h="57648">
                  <a:moveTo>
                    <a:pt x="120" y="51225"/>
                  </a:moveTo>
                  <a:cubicBezTo>
                    <a:pt x="4882" y="53342"/>
                    <a:pt x="153578" y="51225"/>
                    <a:pt x="181095" y="44875"/>
                  </a:cubicBezTo>
                  <a:cubicBezTo>
                    <a:pt x="208612" y="38525"/>
                    <a:pt x="140349" y="11008"/>
                    <a:pt x="165220" y="13125"/>
                  </a:cubicBezTo>
                  <a:cubicBezTo>
                    <a:pt x="190091" y="15242"/>
                    <a:pt x="335082" y="59692"/>
                    <a:pt x="330320" y="57575"/>
                  </a:cubicBezTo>
                  <a:cubicBezTo>
                    <a:pt x="325558" y="55458"/>
                    <a:pt x="166278" y="4658"/>
                    <a:pt x="136645" y="425"/>
                  </a:cubicBezTo>
                  <a:cubicBezTo>
                    <a:pt x="107012" y="-3808"/>
                    <a:pt x="172099" y="24767"/>
                    <a:pt x="152520" y="32175"/>
                  </a:cubicBezTo>
                  <a:cubicBezTo>
                    <a:pt x="132941" y="39583"/>
                    <a:pt x="-4642" y="49108"/>
                    <a:pt x="120" y="5122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B6F83BA5-EDDE-5587-4E1C-F88A4FFC8FFF}"/>
                </a:ext>
              </a:extLst>
            </p:cNvPr>
            <p:cNvSpPr/>
            <p:nvPr/>
          </p:nvSpPr>
          <p:spPr>
            <a:xfrm>
              <a:off x="1777869" y="4511631"/>
              <a:ext cx="184464" cy="130444"/>
            </a:xfrm>
            <a:custGeom>
              <a:avLst/>
              <a:gdLst>
                <a:gd name="connsiteX0" fmla="*/ 131 w 184464"/>
                <a:gd name="connsiteY0" fmla="*/ 107994 h 130444"/>
                <a:gd name="connsiteX1" fmla="*/ 130306 w 184464"/>
                <a:gd name="connsiteY1" fmla="*/ 38144 h 130444"/>
                <a:gd name="connsiteX2" fmla="*/ 133481 w 184464"/>
                <a:gd name="connsiteY2" fmla="*/ 92119 h 130444"/>
                <a:gd name="connsiteX3" fmla="*/ 168406 w 184464"/>
                <a:gd name="connsiteY3" fmla="*/ 54019 h 130444"/>
                <a:gd name="connsiteX4" fmla="*/ 184281 w 184464"/>
                <a:gd name="connsiteY4" fmla="*/ 130219 h 130444"/>
                <a:gd name="connsiteX5" fmla="*/ 158881 w 184464"/>
                <a:gd name="connsiteY5" fmla="*/ 76244 h 130444"/>
                <a:gd name="connsiteX6" fmla="*/ 139831 w 184464"/>
                <a:gd name="connsiteY6" fmla="*/ 41319 h 130444"/>
                <a:gd name="connsiteX7" fmla="*/ 73156 w 184464"/>
                <a:gd name="connsiteY7" fmla="*/ 44 h 130444"/>
                <a:gd name="connsiteX8" fmla="*/ 104906 w 184464"/>
                <a:gd name="connsiteY8" fmla="*/ 34969 h 130444"/>
                <a:gd name="connsiteX9" fmla="*/ 131 w 184464"/>
                <a:gd name="connsiteY9" fmla="*/ 107994 h 13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64" h="130444">
                  <a:moveTo>
                    <a:pt x="131" y="107994"/>
                  </a:moveTo>
                  <a:cubicBezTo>
                    <a:pt x="4364" y="108523"/>
                    <a:pt x="108081" y="40790"/>
                    <a:pt x="130306" y="38144"/>
                  </a:cubicBezTo>
                  <a:cubicBezTo>
                    <a:pt x="152531" y="35498"/>
                    <a:pt x="127131" y="89473"/>
                    <a:pt x="133481" y="92119"/>
                  </a:cubicBezTo>
                  <a:cubicBezTo>
                    <a:pt x="139831" y="94765"/>
                    <a:pt x="159939" y="47669"/>
                    <a:pt x="168406" y="54019"/>
                  </a:cubicBezTo>
                  <a:cubicBezTo>
                    <a:pt x="176873" y="60369"/>
                    <a:pt x="185868" y="126515"/>
                    <a:pt x="184281" y="130219"/>
                  </a:cubicBezTo>
                  <a:cubicBezTo>
                    <a:pt x="182694" y="133923"/>
                    <a:pt x="166289" y="91061"/>
                    <a:pt x="158881" y="76244"/>
                  </a:cubicBezTo>
                  <a:cubicBezTo>
                    <a:pt x="151473" y="61427"/>
                    <a:pt x="154119" y="54019"/>
                    <a:pt x="139831" y="41319"/>
                  </a:cubicBezTo>
                  <a:cubicBezTo>
                    <a:pt x="125544" y="28619"/>
                    <a:pt x="78977" y="1102"/>
                    <a:pt x="73156" y="44"/>
                  </a:cubicBezTo>
                  <a:cubicBezTo>
                    <a:pt x="67335" y="-1014"/>
                    <a:pt x="114431" y="16977"/>
                    <a:pt x="104906" y="34969"/>
                  </a:cubicBezTo>
                  <a:cubicBezTo>
                    <a:pt x="95381" y="52961"/>
                    <a:pt x="-4102" y="107465"/>
                    <a:pt x="131" y="10799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AFC7C2F8-6D3C-4D6B-4313-D3CD476A4280}"/>
                </a:ext>
              </a:extLst>
            </p:cNvPr>
            <p:cNvSpPr/>
            <p:nvPr/>
          </p:nvSpPr>
          <p:spPr>
            <a:xfrm>
              <a:off x="2679450" y="4010023"/>
              <a:ext cx="179637" cy="229737"/>
            </a:xfrm>
            <a:custGeom>
              <a:avLst/>
              <a:gdLst>
                <a:gd name="connsiteX0" fmla="*/ 250 w 179637"/>
                <a:gd name="connsiteY0" fmla="*/ 66677 h 229737"/>
                <a:gd name="connsiteX1" fmla="*/ 51050 w 179637"/>
                <a:gd name="connsiteY1" fmla="*/ 161927 h 229737"/>
                <a:gd name="connsiteX2" fmla="*/ 25650 w 179637"/>
                <a:gd name="connsiteY2" fmla="*/ 228602 h 229737"/>
                <a:gd name="connsiteX3" fmla="*/ 41525 w 179637"/>
                <a:gd name="connsiteY3" fmla="*/ 196852 h 229737"/>
                <a:gd name="connsiteX4" fmla="*/ 165350 w 179637"/>
                <a:gd name="connsiteY4" fmla="*/ 107952 h 229737"/>
                <a:gd name="connsiteX5" fmla="*/ 174875 w 179637"/>
                <a:gd name="connsiteY5" fmla="*/ 2 h 229737"/>
                <a:gd name="connsiteX6" fmla="*/ 146300 w 179637"/>
                <a:gd name="connsiteY6" fmla="*/ 104777 h 229737"/>
                <a:gd name="connsiteX7" fmla="*/ 76450 w 179637"/>
                <a:gd name="connsiteY7" fmla="*/ 155577 h 229737"/>
                <a:gd name="connsiteX8" fmla="*/ 250 w 179637"/>
                <a:gd name="connsiteY8" fmla="*/ 66677 h 2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37" h="229737">
                  <a:moveTo>
                    <a:pt x="250" y="66677"/>
                  </a:moveTo>
                  <a:cubicBezTo>
                    <a:pt x="-3983" y="67735"/>
                    <a:pt x="46817" y="134940"/>
                    <a:pt x="51050" y="161927"/>
                  </a:cubicBezTo>
                  <a:cubicBezTo>
                    <a:pt x="55283" y="188915"/>
                    <a:pt x="27238" y="222781"/>
                    <a:pt x="25650" y="228602"/>
                  </a:cubicBezTo>
                  <a:cubicBezTo>
                    <a:pt x="24063" y="234423"/>
                    <a:pt x="18242" y="216960"/>
                    <a:pt x="41525" y="196852"/>
                  </a:cubicBezTo>
                  <a:cubicBezTo>
                    <a:pt x="64808" y="176744"/>
                    <a:pt x="143125" y="140760"/>
                    <a:pt x="165350" y="107952"/>
                  </a:cubicBezTo>
                  <a:cubicBezTo>
                    <a:pt x="187575" y="75144"/>
                    <a:pt x="178050" y="531"/>
                    <a:pt x="174875" y="2"/>
                  </a:cubicBezTo>
                  <a:cubicBezTo>
                    <a:pt x="171700" y="-527"/>
                    <a:pt x="162704" y="78848"/>
                    <a:pt x="146300" y="104777"/>
                  </a:cubicBezTo>
                  <a:cubicBezTo>
                    <a:pt x="129896" y="130706"/>
                    <a:pt x="97087" y="157164"/>
                    <a:pt x="76450" y="155577"/>
                  </a:cubicBezTo>
                  <a:cubicBezTo>
                    <a:pt x="55813" y="153990"/>
                    <a:pt x="4483" y="65619"/>
                    <a:pt x="250" y="6667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E977777-8B39-6399-FDFA-A04417D5756B}"/>
                </a:ext>
              </a:extLst>
            </p:cNvPr>
            <p:cNvSpPr/>
            <p:nvPr/>
          </p:nvSpPr>
          <p:spPr>
            <a:xfrm>
              <a:off x="2673189" y="4362181"/>
              <a:ext cx="73559" cy="673698"/>
            </a:xfrm>
            <a:custGeom>
              <a:avLst/>
              <a:gdLst>
                <a:gd name="connsiteX0" fmla="*/ 73186 w 73559"/>
                <a:gd name="connsiteY0" fmla="*/ 269 h 673698"/>
                <a:gd name="connsiteX1" fmla="*/ 60486 w 73559"/>
                <a:gd name="connsiteY1" fmla="*/ 352694 h 673698"/>
                <a:gd name="connsiteX2" fmla="*/ 54136 w 73559"/>
                <a:gd name="connsiteY2" fmla="*/ 292369 h 673698"/>
                <a:gd name="connsiteX3" fmla="*/ 16036 w 73559"/>
                <a:gd name="connsiteY3" fmla="*/ 555894 h 673698"/>
                <a:gd name="connsiteX4" fmla="*/ 161 w 73559"/>
                <a:gd name="connsiteY4" fmla="*/ 673369 h 673698"/>
                <a:gd name="connsiteX5" fmla="*/ 9686 w 73559"/>
                <a:gd name="connsiteY5" fmla="*/ 524144 h 673698"/>
                <a:gd name="connsiteX6" fmla="*/ 38261 w 73559"/>
                <a:gd name="connsiteY6" fmla="*/ 203469 h 673698"/>
                <a:gd name="connsiteX7" fmla="*/ 44611 w 73559"/>
                <a:gd name="connsiteY7" fmla="*/ 292369 h 673698"/>
                <a:gd name="connsiteX8" fmla="*/ 73186 w 73559"/>
                <a:gd name="connsiteY8" fmla="*/ 269 h 67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9" h="673698">
                  <a:moveTo>
                    <a:pt x="73186" y="269"/>
                  </a:moveTo>
                  <a:cubicBezTo>
                    <a:pt x="75832" y="10323"/>
                    <a:pt x="63661" y="304011"/>
                    <a:pt x="60486" y="352694"/>
                  </a:cubicBezTo>
                  <a:cubicBezTo>
                    <a:pt x="57311" y="401377"/>
                    <a:pt x="61544" y="258502"/>
                    <a:pt x="54136" y="292369"/>
                  </a:cubicBezTo>
                  <a:cubicBezTo>
                    <a:pt x="46728" y="326236"/>
                    <a:pt x="25032" y="492394"/>
                    <a:pt x="16036" y="555894"/>
                  </a:cubicBezTo>
                  <a:cubicBezTo>
                    <a:pt x="7040" y="619394"/>
                    <a:pt x="1219" y="678660"/>
                    <a:pt x="161" y="673369"/>
                  </a:cubicBezTo>
                  <a:cubicBezTo>
                    <a:pt x="-897" y="668078"/>
                    <a:pt x="3336" y="602461"/>
                    <a:pt x="9686" y="524144"/>
                  </a:cubicBezTo>
                  <a:cubicBezTo>
                    <a:pt x="16036" y="445827"/>
                    <a:pt x="32440" y="242098"/>
                    <a:pt x="38261" y="203469"/>
                  </a:cubicBezTo>
                  <a:cubicBezTo>
                    <a:pt x="44082" y="164840"/>
                    <a:pt x="39849" y="320415"/>
                    <a:pt x="44611" y="292369"/>
                  </a:cubicBezTo>
                  <a:cubicBezTo>
                    <a:pt x="49373" y="264323"/>
                    <a:pt x="70540" y="-9785"/>
                    <a:pt x="73186" y="26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F5BB4C4B-0EB5-8915-1F0B-8C67D9B05606}"/>
                </a:ext>
              </a:extLst>
            </p:cNvPr>
            <p:cNvSpPr/>
            <p:nvPr/>
          </p:nvSpPr>
          <p:spPr>
            <a:xfrm>
              <a:off x="2757011" y="4269918"/>
              <a:ext cx="277435" cy="187109"/>
            </a:xfrm>
            <a:custGeom>
              <a:avLst/>
              <a:gdLst>
                <a:gd name="connsiteX0" fmla="*/ 33814 w 277435"/>
                <a:gd name="connsiteY0" fmla="*/ 457 h 187109"/>
                <a:gd name="connsiteX1" fmla="*/ 78264 w 277435"/>
                <a:gd name="connsiteY1" fmla="*/ 63957 h 187109"/>
                <a:gd name="connsiteX2" fmla="*/ 36989 w 277435"/>
                <a:gd name="connsiteY2" fmla="*/ 162382 h 187109"/>
                <a:gd name="connsiteX3" fmla="*/ 78264 w 277435"/>
                <a:gd name="connsiteY3" fmla="*/ 168732 h 187109"/>
                <a:gd name="connsiteX4" fmla="*/ 30639 w 277435"/>
                <a:gd name="connsiteY4" fmla="*/ 181432 h 187109"/>
                <a:gd name="connsiteX5" fmla="*/ 268764 w 277435"/>
                <a:gd name="connsiteY5" fmla="*/ 181432 h 187109"/>
                <a:gd name="connsiteX6" fmla="*/ 221139 w 277435"/>
                <a:gd name="connsiteY6" fmla="*/ 111582 h 187109"/>
                <a:gd name="connsiteX7" fmla="*/ 179864 w 277435"/>
                <a:gd name="connsiteY7" fmla="*/ 76657 h 187109"/>
                <a:gd name="connsiteX8" fmla="*/ 243364 w 277435"/>
                <a:gd name="connsiteY8" fmla="*/ 159207 h 187109"/>
                <a:gd name="connsiteX9" fmla="*/ 36989 w 277435"/>
                <a:gd name="connsiteY9" fmla="*/ 156032 h 187109"/>
                <a:gd name="connsiteX10" fmla="*/ 27464 w 277435"/>
                <a:gd name="connsiteY10" fmla="*/ 114757 h 187109"/>
                <a:gd name="connsiteX11" fmla="*/ 2064 w 277435"/>
                <a:gd name="connsiteY11" fmla="*/ 133807 h 187109"/>
                <a:gd name="connsiteX12" fmla="*/ 87789 w 277435"/>
                <a:gd name="connsiteY12" fmla="*/ 95707 h 187109"/>
                <a:gd name="connsiteX13" fmla="*/ 33814 w 277435"/>
                <a:gd name="connsiteY13" fmla="*/ 457 h 18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435" h="187109">
                  <a:moveTo>
                    <a:pt x="33814" y="457"/>
                  </a:moveTo>
                  <a:cubicBezTo>
                    <a:pt x="32227" y="-4835"/>
                    <a:pt x="77735" y="36970"/>
                    <a:pt x="78264" y="63957"/>
                  </a:cubicBezTo>
                  <a:cubicBezTo>
                    <a:pt x="78793" y="90944"/>
                    <a:pt x="36989" y="144920"/>
                    <a:pt x="36989" y="162382"/>
                  </a:cubicBezTo>
                  <a:cubicBezTo>
                    <a:pt x="36989" y="179844"/>
                    <a:pt x="79322" y="165557"/>
                    <a:pt x="78264" y="168732"/>
                  </a:cubicBezTo>
                  <a:cubicBezTo>
                    <a:pt x="77206" y="171907"/>
                    <a:pt x="-1111" y="179315"/>
                    <a:pt x="30639" y="181432"/>
                  </a:cubicBezTo>
                  <a:cubicBezTo>
                    <a:pt x="62389" y="183549"/>
                    <a:pt x="237014" y="193074"/>
                    <a:pt x="268764" y="181432"/>
                  </a:cubicBezTo>
                  <a:cubicBezTo>
                    <a:pt x="300514" y="169790"/>
                    <a:pt x="235956" y="129044"/>
                    <a:pt x="221139" y="111582"/>
                  </a:cubicBezTo>
                  <a:cubicBezTo>
                    <a:pt x="206322" y="94120"/>
                    <a:pt x="176160" y="68720"/>
                    <a:pt x="179864" y="76657"/>
                  </a:cubicBezTo>
                  <a:cubicBezTo>
                    <a:pt x="183568" y="84594"/>
                    <a:pt x="267176" y="145978"/>
                    <a:pt x="243364" y="159207"/>
                  </a:cubicBezTo>
                  <a:cubicBezTo>
                    <a:pt x="219552" y="172436"/>
                    <a:pt x="72972" y="163440"/>
                    <a:pt x="36989" y="156032"/>
                  </a:cubicBezTo>
                  <a:cubicBezTo>
                    <a:pt x="1006" y="148624"/>
                    <a:pt x="33285" y="118461"/>
                    <a:pt x="27464" y="114757"/>
                  </a:cubicBezTo>
                  <a:cubicBezTo>
                    <a:pt x="21643" y="111053"/>
                    <a:pt x="-7990" y="136982"/>
                    <a:pt x="2064" y="133807"/>
                  </a:cubicBezTo>
                  <a:cubicBezTo>
                    <a:pt x="12118" y="130632"/>
                    <a:pt x="81968" y="112640"/>
                    <a:pt x="87789" y="95707"/>
                  </a:cubicBezTo>
                  <a:cubicBezTo>
                    <a:pt x="93610" y="78774"/>
                    <a:pt x="35401" y="5749"/>
                    <a:pt x="33814" y="45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63A31255-E1B8-B5BB-59A3-43A8559305F8}"/>
                </a:ext>
              </a:extLst>
            </p:cNvPr>
            <p:cNvSpPr/>
            <p:nvPr/>
          </p:nvSpPr>
          <p:spPr>
            <a:xfrm>
              <a:off x="2765340" y="4667242"/>
              <a:ext cx="128042" cy="389481"/>
            </a:xfrm>
            <a:custGeom>
              <a:avLst/>
              <a:gdLst>
                <a:gd name="connsiteX0" fmla="*/ 44535 w 128042"/>
                <a:gd name="connsiteY0" fmla="*/ 98433 h 389481"/>
                <a:gd name="connsiteX1" fmla="*/ 66760 w 128042"/>
                <a:gd name="connsiteY1" fmla="*/ 257183 h 389481"/>
                <a:gd name="connsiteX2" fmla="*/ 85 w 128042"/>
                <a:gd name="connsiteY2" fmla="*/ 387358 h 389481"/>
                <a:gd name="connsiteX3" fmla="*/ 54060 w 128042"/>
                <a:gd name="connsiteY3" fmla="*/ 333383 h 389481"/>
                <a:gd name="connsiteX4" fmla="*/ 111210 w 128042"/>
                <a:gd name="connsiteY4" fmla="*/ 273058 h 389481"/>
                <a:gd name="connsiteX5" fmla="*/ 127085 w 128042"/>
                <a:gd name="connsiteY5" fmla="*/ 8 h 389481"/>
                <a:gd name="connsiteX6" fmla="*/ 88985 w 128042"/>
                <a:gd name="connsiteY6" fmla="*/ 282583 h 389481"/>
                <a:gd name="connsiteX7" fmla="*/ 44535 w 128042"/>
                <a:gd name="connsiteY7" fmla="*/ 98433 h 3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042" h="389481">
                  <a:moveTo>
                    <a:pt x="44535" y="98433"/>
                  </a:moveTo>
                  <a:cubicBezTo>
                    <a:pt x="40831" y="94200"/>
                    <a:pt x="74168" y="209029"/>
                    <a:pt x="66760" y="257183"/>
                  </a:cubicBezTo>
                  <a:cubicBezTo>
                    <a:pt x="59352" y="305337"/>
                    <a:pt x="2202" y="374658"/>
                    <a:pt x="85" y="387358"/>
                  </a:cubicBezTo>
                  <a:cubicBezTo>
                    <a:pt x="-2032" y="400058"/>
                    <a:pt x="35539" y="352433"/>
                    <a:pt x="54060" y="333383"/>
                  </a:cubicBezTo>
                  <a:cubicBezTo>
                    <a:pt x="72581" y="314333"/>
                    <a:pt x="99039" y="328620"/>
                    <a:pt x="111210" y="273058"/>
                  </a:cubicBezTo>
                  <a:cubicBezTo>
                    <a:pt x="123381" y="217496"/>
                    <a:pt x="130789" y="-1579"/>
                    <a:pt x="127085" y="8"/>
                  </a:cubicBezTo>
                  <a:cubicBezTo>
                    <a:pt x="123381" y="1595"/>
                    <a:pt x="102743" y="264591"/>
                    <a:pt x="88985" y="282583"/>
                  </a:cubicBezTo>
                  <a:cubicBezTo>
                    <a:pt x="75227" y="300575"/>
                    <a:pt x="48239" y="102666"/>
                    <a:pt x="44535" y="9843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03137199-3B28-A045-23FF-556DF32A4BA2}"/>
                </a:ext>
              </a:extLst>
            </p:cNvPr>
            <p:cNvSpPr/>
            <p:nvPr/>
          </p:nvSpPr>
          <p:spPr>
            <a:xfrm>
              <a:off x="1828787" y="3280821"/>
              <a:ext cx="483910" cy="122292"/>
            </a:xfrm>
            <a:custGeom>
              <a:avLst/>
              <a:gdLst>
                <a:gd name="connsiteX0" fmla="*/ 13 w 483910"/>
                <a:gd name="connsiteY0" fmla="*/ 24354 h 122292"/>
                <a:gd name="connsiteX1" fmla="*/ 206388 w 483910"/>
                <a:gd name="connsiteY1" fmla="*/ 119604 h 122292"/>
                <a:gd name="connsiteX2" fmla="*/ 196863 w 483910"/>
                <a:gd name="connsiteY2" fmla="*/ 87854 h 122292"/>
                <a:gd name="connsiteX3" fmla="*/ 482613 w 483910"/>
                <a:gd name="connsiteY3" fmla="*/ 2129 h 122292"/>
                <a:gd name="connsiteX4" fmla="*/ 295288 w 483910"/>
                <a:gd name="connsiteY4" fmla="*/ 24354 h 122292"/>
                <a:gd name="connsiteX5" fmla="*/ 120663 w 483910"/>
                <a:gd name="connsiteY5" fmla="*/ 5304 h 122292"/>
                <a:gd name="connsiteX6" fmla="*/ 403238 w 483910"/>
                <a:gd name="connsiteY6" fmla="*/ 30704 h 122292"/>
                <a:gd name="connsiteX7" fmla="*/ 196863 w 483910"/>
                <a:gd name="connsiteY7" fmla="*/ 94204 h 122292"/>
                <a:gd name="connsiteX8" fmla="*/ 13 w 483910"/>
                <a:gd name="connsiteY8" fmla="*/ 24354 h 1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910" h="122292">
                  <a:moveTo>
                    <a:pt x="13" y="24354"/>
                  </a:moveTo>
                  <a:cubicBezTo>
                    <a:pt x="1600" y="28587"/>
                    <a:pt x="173580" y="109021"/>
                    <a:pt x="206388" y="119604"/>
                  </a:cubicBezTo>
                  <a:cubicBezTo>
                    <a:pt x="239196" y="130187"/>
                    <a:pt x="150826" y="107433"/>
                    <a:pt x="196863" y="87854"/>
                  </a:cubicBezTo>
                  <a:cubicBezTo>
                    <a:pt x="242901" y="68275"/>
                    <a:pt x="466209" y="12712"/>
                    <a:pt x="482613" y="2129"/>
                  </a:cubicBezTo>
                  <a:cubicBezTo>
                    <a:pt x="499017" y="-8454"/>
                    <a:pt x="355613" y="23825"/>
                    <a:pt x="295288" y="24354"/>
                  </a:cubicBezTo>
                  <a:cubicBezTo>
                    <a:pt x="234963" y="24883"/>
                    <a:pt x="102672" y="4246"/>
                    <a:pt x="120663" y="5304"/>
                  </a:cubicBezTo>
                  <a:cubicBezTo>
                    <a:pt x="138654" y="6362"/>
                    <a:pt x="390538" y="15887"/>
                    <a:pt x="403238" y="30704"/>
                  </a:cubicBezTo>
                  <a:cubicBezTo>
                    <a:pt x="415938" y="45521"/>
                    <a:pt x="259305" y="92617"/>
                    <a:pt x="196863" y="94204"/>
                  </a:cubicBezTo>
                  <a:cubicBezTo>
                    <a:pt x="134421" y="95791"/>
                    <a:pt x="-1574" y="20121"/>
                    <a:pt x="13" y="24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39ED28FF-69EB-7AF4-92DD-E8BDAD620ECA}"/>
                </a:ext>
              </a:extLst>
            </p:cNvPr>
            <p:cNvSpPr/>
            <p:nvPr/>
          </p:nvSpPr>
          <p:spPr>
            <a:xfrm>
              <a:off x="1510452" y="3793817"/>
              <a:ext cx="369589" cy="120990"/>
            </a:xfrm>
            <a:custGeom>
              <a:avLst/>
              <a:gdLst>
                <a:gd name="connsiteX0" fmla="*/ 848 w 369589"/>
                <a:gd name="connsiteY0" fmla="*/ 73333 h 120990"/>
                <a:gd name="connsiteX1" fmla="*/ 115148 w 369589"/>
                <a:gd name="connsiteY1" fmla="*/ 19358 h 120990"/>
                <a:gd name="connsiteX2" fmla="*/ 105623 w 369589"/>
                <a:gd name="connsiteY2" fmla="*/ 44758 h 120990"/>
                <a:gd name="connsiteX3" fmla="*/ 258023 w 369589"/>
                <a:gd name="connsiteY3" fmla="*/ 28883 h 120990"/>
                <a:gd name="connsiteX4" fmla="*/ 311998 w 369589"/>
                <a:gd name="connsiteY4" fmla="*/ 60633 h 120990"/>
                <a:gd name="connsiteX5" fmla="*/ 296123 w 369589"/>
                <a:gd name="connsiteY5" fmla="*/ 35233 h 120990"/>
                <a:gd name="connsiteX6" fmla="*/ 369148 w 369589"/>
                <a:gd name="connsiteY6" fmla="*/ 120958 h 120990"/>
                <a:gd name="connsiteX7" fmla="*/ 321523 w 369589"/>
                <a:gd name="connsiteY7" fmla="*/ 44758 h 120990"/>
                <a:gd name="connsiteX8" fmla="*/ 219923 w 369589"/>
                <a:gd name="connsiteY8" fmla="*/ 308 h 120990"/>
                <a:gd name="connsiteX9" fmla="*/ 156423 w 369589"/>
                <a:gd name="connsiteY9" fmla="*/ 25708 h 120990"/>
                <a:gd name="connsiteX10" fmla="*/ 67523 w 369589"/>
                <a:gd name="connsiteY10" fmla="*/ 38408 h 120990"/>
                <a:gd name="connsiteX11" fmla="*/ 848 w 369589"/>
                <a:gd name="connsiteY11" fmla="*/ 73333 h 12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589" h="120990">
                  <a:moveTo>
                    <a:pt x="848" y="73333"/>
                  </a:moveTo>
                  <a:cubicBezTo>
                    <a:pt x="8786" y="70158"/>
                    <a:pt x="97685" y="24121"/>
                    <a:pt x="115148" y="19358"/>
                  </a:cubicBezTo>
                  <a:cubicBezTo>
                    <a:pt x="132611" y="14595"/>
                    <a:pt x="81810" y="43170"/>
                    <a:pt x="105623" y="44758"/>
                  </a:cubicBezTo>
                  <a:cubicBezTo>
                    <a:pt x="129436" y="46346"/>
                    <a:pt x="223627" y="26237"/>
                    <a:pt x="258023" y="28883"/>
                  </a:cubicBezTo>
                  <a:cubicBezTo>
                    <a:pt x="292419" y="31529"/>
                    <a:pt x="305648" y="59575"/>
                    <a:pt x="311998" y="60633"/>
                  </a:cubicBezTo>
                  <a:cubicBezTo>
                    <a:pt x="318348" y="61691"/>
                    <a:pt x="286598" y="25179"/>
                    <a:pt x="296123" y="35233"/>
                  </a:cubicBezTo>
                  <a:cubicBezTo>
                    <a:pt x="305648" y="45287"/>
                    <a:pt x="364915" y="119371"/>
                    <a:pt x="369148" y="120958"/>
                  </a:cubicBezTo>
                  <a:cubicBezTo>
                    <a:pt x="373381" y="122545"/>
                    <a:pt x="346394" y="64866"/>
                    <a:pt x="321523" y="44758"/>
                  </a:cubicBezTo>
                  <a:cubicBezTo>
                    <a:pt x="296652" y="24650"/>
                    <a:pt x="247440" y="3483"/>
                    <a:pt x="219923" y="308"/>
                  </a:cubicBezTo>
                  <a:cubicBezTo>
                    <a:pt x="192406" y="-2867"/>
                    <a:pt x="181823" y="19358"/>
                    <a:pt x="156423" y="25708"/>
                  </a:cubicBezTo>
                  <a:cubicBezTo>
                    <a:pt x="131023" y="32058"/>
                    <a:pt x="92394" y="29941"/>
                    <a:pt x="67523" y="38408"/>
                  </a:cubicBezTo>
                  <a:cubicBezTo>
                    <a:pt x="42652" y="46875"/>
                    <a:pt x="-7090" y="76508"/>
                    <a:pt x="848" y="7333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1F007AA7-E1C2-5CFE-1840-CC461C414817}"/>
                </a:ext>
              </a:extLst>
            </p:cNvPr>
            <p:cNvSpPr/>
            <p:nvPr/>
          </p:nvSpPr>
          <p:spPr>
            <a:xfrm>
              <a:off x="2498524" y="3209879"/>
              <a:ext cx="297721" cy="260530"/>
            </a:xfrm>
            <a:custGeom>
              <a:avLst/>
              <a:gdLst>
                <a:gd name="connsiteX0" fmla="*/ 201 w 297721"/>
                <a:gd name="connsiteY0" fmla="*/ 12746 h 260530"/>
                <a:gd name="connsiteX1" fmla="*/ 95451 w 297721"/>
                <a:gd name="connsiteY1" fmla="*/ 136571 h 260530"/>
                <a:gd name="connsiteX2" fmla="*/ 114501 w 297721"/>
                <a:gd name="connsiteY2" fmla="*/ 222296 h 260530"/>
                <a:gd name="connsiteX3" fmla="*/ 171651 w 297721"/>
                <a:gd name="connsiteY3" fmla="*/ 196896 h 260530"/>
                <a:gd name="connsiteX4" fmla="*/ 295476 w 297721"/>
                <a:gd name="connsiteY4" fmla="*/ 260396 h 260530"/>
                <a:gd name="connsiteX5" fmla="*/ 244676 w 297721"/>
                <a:gd name="connsiteY5" fmla="*/ 206421 h 260530"/>
                <a:gd name="connsiteX6" fmla="*/ 158951 w 297721"/>
                <a:gd name="connsiteY6" fmla="*/ 46 h 260530"/>
                <a:gd name="connsiteX7" fmla="*/ 209751 w 297721"/>
                <a:gd name="connsiteY7" fmla="*/ 187371 h 260530"/>
                <a:gd name="connsiteX8" fmla="*/ 149426 w 297721"/>
                <a:gd name="connsiteY8" fmla="*/ 177846 h 260530"/>
                <a:gd name="connsiteX9" fmla="*/ 155776 w 297721"/>
                <a:gd name="connsiteY9" fmla="*/ 25446 h 260530"/>
                <a:gd name="connsiteX10" fmla="*/ 124026 w 297721"/>
                <a:gd name="connsiteY10" fmla="*/ 158796 h 260530"/>
                <a:gd name="connsiteX11" fmla="*/ 201 w 297721"/>
                <a:gd name="connsiteY11" fmla="*/ 12746 h 2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721" h="260530">
                  <a:moveTo>
                    <a:pt x="201" y="12746"/>
                  </a:moveTo>
                  <a:cubicBezTo>
                    <a:pt x="-4561" y="9042"/>
                    <a:pt x="76401" y="101646"/>
                    <a:pt x="95451" y="136571"/>
                  </a:cubicBezTo>
                  <a:cubicBezTo>
                    <a:pt x="114501" y="171496"/>
                    <a:pt x="101801" y="212242"/>
                    <a:pt x="114501" y="222296"/>
                  </a:cubicBezTo>
                  <a:cubicBezTo>
                    <a:pt x="127201" y="232350"/>
                    <a:pt x="141489" y="190546"/>
                    <a:pt x="171651" y="196896"/>
                  </a:cubicBezTo>
                  <a:cubicBezTo>
                    <a:pt x="201813" y="203246"/>
                    <a:pt x="283305" y="258809"/>
                    <a:pt x="295476" y="260396"/>
                  </a:cubicBezTo>
                  <a:cubicBezTo>
                    <a:pt x="307647" y="261983"/>
                    <a:pt x="267430" y="249813"/>
                    <a:pt x="244676" y="206421"/>
                  </a:cubicBezTo>
                  <a:cubicBezTo>
                    <a:pt x="221922" y="163029"/>
                    <a:pt x="164772" y="3221"/>
                    <a:pt x="158951" y="46"/>
                  </a:cubicBezTo>
                  <a:cubicBezTo>
                    <a:pt x="153130" y="-3129"/>
                    <a:pt x="211338" y="157738"/>
                    <a:pt x="209751" y="187371"/>
                  </a:cubicBezTo>
                  <a:cubicBezTo>
                    <a:pt x="208164" y="217004"/>
                    <a:pt x="158422" y="204833"/>
                    <a:pt x="149426" y="177846"/>
                  </a:cubicBezTo>
                  <a:cubicBezTo>
                    <a:pt x="140430" y="150859"/>
                    <a:pt x="160009" y="28621"/>
                    <a:pt x="155776" y="25446"/>
                  </a:cubicBezTo>
                  <a:cubicBezTo>
                    <a:pt x="151543" y="22271"/>
                    <a:pt x="147309" y="154563"/>
                    <a:pt x="124026" y="158796"/>
                  </a:cubicBezTo>
                  <a:cubicBezTo>
                    <a:pt x="100743" y="163029"/>
                    <a:pt x="4963" y="16450"/>
                    <a:pt x="201" y="12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F9CD56D2-0706-CD04-4DD0-EBF13E3AFBF9}"/>
                </a:ext>
              </a:extLst>
            </p:cNvPr>
            <p:cNvSpPr/>
            <p:nvPr/>
          </p:nvSpPr>
          <p:spPr>
            <a:xfrm>
              <a:off x="1698606" y="3196579"/>
              <a:ext cx="76307" cy="436724"/>
            </a:xfrm>
            <a:custGeom>
              <a:avLst/>
              <a:gdLst>
                <a:gd name="connsiteX0" fmla="*/ 76219 w 76307"/>
                <a:gd name="connsiteY0" fmla="*/ 646 h 436724"/>
                <a:gd name="connsiteX1" fmla="*/ 34944 w 76307"/>
                <a:gd name="connsiteY1" fmla="*/ 194321 h 436724"/>
                <a:gd name="connsiteX2" fmla="*/ 34944 w 76307"/>
                <a:gd name="connsiteY2" fmla="*/ 340371 h 436724"/>
                <a:gd name="connsiteX3" fmla="*/ 28594 w 76307"/>
                <a:gd name="connsiteY3" fmla="*/ 311796 h 436724"/>
                <a:gd name="connsiteX4" fmla="*/ 25419 w 76307"/>
                <a:gd name="connsiteY4" fmla="*/ 435621 h 436724"/>
                <a:gd name="connsiteX5" fmla="*/ 25419 w 76307"/>
                <a:gd name="connsiteY5" fmla="*/ 362596 h 436724"/>
                <a:gd name="connsiteX6" fmla="*/ 19 w 76307"/>
                <a:gd name="connsiteY6" fmla="*/ 197496 h 436724"/>
                <a:gd name="connsiteX7" fmla="*/ 22244 w 76307"/>
                <a:gd name="connsiteY7" fmla="*/ 264171 h 436724"/>
                <a:gd name="connsiteX8" fmla="*/ 76219 w 76307"/>
                <a:gd name="connsiteY8" fmla="*/ 646 h 43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07" h="436724">
                  <a:moveTo>
                    <a:pt x="76219" y="646"/>
                  </a:moveTo>
                  <a:cubicBezTo>
                    <a:pt x="78336" y="-10996"/>
                    <a:pt x="41823" y="137700"/>
                    <a:pt x="34944" y="194321"/>
                  </a:cubicBezTo>
                  <a:cubicBezTo>
                    <a:pt x="28065" y="250942"/>
                    <a:pt x="36002" y="320792"/>
                    <a:pt x="34944" y="340371"/>
                  </a:cubicBezTo>
                  <a:cubicBezTo>
                    <a:pt x="33886" y="359950"/>
                    <a:pt x="30181" y="295921"/>
                    <a:pt x="28594" y="311796"/>
                  </a:cubicBezTo>
                  <a:cubicBezTo>
                    <a:pt x="27006" y="327671"/>
                    <a:pt x="25948" y="427154"/>
                    <a:pt x="25419" y="435621"/>
                  </a:cubicBezTo>
                  <a:cubicBezTo>
                    <a:pt x="24890" y="444088"/>
                    <a:pt x="29652" y="402284"/>
                    <a:pt x="25419" y="362596"/>
                  </a:cubicBezTo>
                  <a:cubicBezTo>
                    <a:pt x="21186" y="322908"/>
                    <a:pt x="548" y="213900"/>
                    <a:pt x="19" y="197496"/>
                  </a:cubicBezTo>
                  <a:cubicBezTo>
                    <a:pt x="-510" y="181092"/>
                    <a:pt x="10073" y="294333"/>
                    <a:pt x="22244" y="264171"/>
                  </a:cubicBezTo>
                  <a:cubicBezTo>
                    <a:pt x="34415" y="234009"/>
                    <a:pt x="74102" y="12288"/>
                    <a:pt x="76219" y="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A551DDAF-64F2-9577-45E6-8415950EE152}"/>
                </a:ext>
              </a:extLst>
            </p:cNvPr>
            <p:cNvSpPr/>
            <p:nvPr/>
          </p:nvSpPr>
          <p:spPr>
            <a:xfrm>
              <a:off x="2577528" y="3743758"/>
              <a:ext cx="356711" cy="188160"/>
            </a:xfrm>
            <a:custGeom>
              <a:avLst/>
              <a:gdLst>
                <a:gd name="connsiteX0" fmla="*/ 572 w 356711"/>
                <a:gd name="connsiteY0" fmla="*/ 9092 h 188160"/>
                <a:gd name="connsiteX1" fmla="*/ 159322 w 356711"/>
                <a:gd name="connsiteY1" fmla="*/ 28142 h 188160"/>
                <a:gd name="connsiteX2" fmla="*/ 162497 w 356711"/>
                <a:gd name="connsiteY2" fmla="*/ 12267 h 188160"/>
                <a:gd name="connsiteX3" fmla="*/ 349822 w 356711"/>
                <a:gd name="connsiteY3" fmla="*/ 183717 h 188160"/>
                <a:gd name="connsiteX4" fmla="*/ 302197 w 356711"/>
                <a:gd name="connsiteY4" fmla="*/ 126567 h 188160"/>
                <a:gd name="connsiteX5" fmla="*/ 168847 w 356711"/>
                <a:gd name="connsiteY5" fmla="*/ 5917 h 188160"/>
                <a:gd name="connsiteX6" fmla="*/ 108522 w 356711"/>
                <a:gd name="connsiteY6" fmla="*/ 18617 h 188160"/>
                <a:gd name="connsiteX7" fmla="*/ 572 w 356711"/>
                <a:gd name="connsiteY7" fmla="*/ 9092 h 18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711" h="188160">
                  <a:moveTo>
                    <a:pt x="572" y="9092"/>
                  </a:moveTo>
                  <a:cubicBezTo>
                    <a:pt x="9039" y="10679"/>
                    <a:pt x="159322" y="28142"/>
                    <a:pt x="159322" y="28142"/>
                  </a:cubicBezTo>
                  <a:cubicBezTo>
                    <a:pt x="186309" y="28671"/>
                    <a:pt x="130747" y="-13662"/>
                    <a:pt x="162497" y="12267"/>
                  </a:cubicBezTo>
                  <a:cubicBezTo>
                    <a:pt x="194247" y="38196"/>
                    <a:pt x="326539" y="164667"/>
                    <a:pt x="349822" y="183717"/>
                  </a:cubicBezTo>
                  <a:cubicBezTo>
                    <a:pt x="373105" y="202767"/>
                    <a:pt x="332360" y="156200"/>
                    <a:pt x="302197" y="126567"/>
                  </a:cubicBezTo>
                  <a:cubicBezTo>
                    <a:pt x="272035" y="96934"/>
                    <a:pt x="201126" y="23909"/>
                    <a:pt x="168847" y="5917"/>
                  </a:cubicBezTo>
                  <a:cubicBezTo>
                    <a:pt x="136568" y="-12075"/>
                    <a:pt x="137097" y="16500"/>
                    <a:pt x="108522" y="18617"/>
                  </a:cubicBezTo>
                  <a:cubicBezTo>
                    <a:pt x="79947" y="20734"/>
                    <a:pt x="-7895" y="7505"/>
                    <a:pt x="572" y="909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E02DFC3-157B-7A21-0389-D9363235F050}"/>
                </a:ext>
              </a:extLst>
            </p:cNvPr>
            <p:cNvSpPr/>
            <p:nvPr/>
          </p:nvSpPr>
          <p:spPr>
            <a:xfrm>
              <a:off x="2295517" y="3927272"/>
              <a:ext cx="540104" cy="327839"/>
            </a:xfrm>
            <a:custGeom>
              <a:avLst/>
              <a:gdLst>
                <a:gd name="connsiteX0" fmla="*/ 8 w 540104"/>
                <a:gd name="connsiteY0" fmla="*/ 320878 h 327839"/>
                <a:gd name="connsiteX1" fmla="*/ 123833 w 540104"/>
                <a:gd name="connsiteY1" fmla="*/ 317703 h 327839"/>
                <a:gd name="connsiteX2" fmla="*/ 111133 w 540104"/>
                <a:gd name="connsiteY2" fmla="*/ 212928 h 327839"/>
                <a:gd name="connsiteX3" fmla="*/ 101608 w 540104"/>
                <a:gd name="connsiteY3" fmla="*/ 203403 h 327839"/>
                <a:gd name="connsiteX4" fmla="*/ 219083 w 540104"/>
                <a:gd name="connsiteY4" fmla="*/ 168478 h 327839"/>
                <a:gd name="connsiteX5" fmla="*/ 168283 w 540104"/>
                <a:gd name="connsiteY5" fmla="*/ 193878 h 327839"/>
                <a:gd name="connsiteX6" fmla="*/ 279408 w 540104"/>
                <a:gd name="connsiteY6" fmla="*/ 136728 h 327839"/>
                <a:gd name="connsiteX7" fmla="*/ 406408 w 540104"/>
                <a:gd name="connsiteY7" fmla="*/ 108153 h 327839"/>
                <a:gd name="connsiteX8" fmla="*/ 349258 w 540104"/>
                <a:gd name="connsiteY8" fmla="*/ 120853 h 327839"/>
                <a:gd name="connsiteX9" fmla="*/ 441333 w 540104"/>
                <a:gd name="connsiteY9" fmla="*/ 101803 h 327839"/>
                <a:gd name="connsiteX10" fmla="*/ 485783 w 540104"/>
                <a:gd name="connsiteY10" fmla="*/ 92278 h 327839"/>
                <a:gd name="connsiteX11" fmla="*/ 492133 w 540104"/>
                <a:gd name="connsiteY11" fmla="*/ 203 h 327839"/>
                <a:gd name="connsiteX12" fmla="*/ 539758 w 540104"/>
                <a:gd name="connsiteY12" fmla="*/ 66878 h 327839"/>
                <a:gd name="connsiteX13" fmla="*/ 508008 w 540104"/>
                <a:gd name="connsiteY13" fmla="*/ 47828 h 327839"/>
                <a:gd name="connsiteX14" fmla="*/ 409583 w 540104"/>
                <a:gd name="connsiteY14" fmla="*/ 114503 h 327839"/>
                <a:gd name="connsiteX15" fmla="*/ 247658 w 540104"/>
                <a:gd name="connsiteY15" fmla="*/ 101803 h 327839"/>
                <a:gd name="connsiteX16" fmla="*/ 314333 w 540104"/>
                <a:gd name="connsiteY16" fmla="*/ 117678 h 327839"/>
                <a:gd name="connsiteX17" fmla="*/ 133358 w 540104"/>
                <a:gd name="connsiteY17" fmla="*/ 206578 h 327839"/>
                <a:gd name="connsiteX18" fmla="*/ 120658 w 540104"/>
                <a:gd name="connsiteY18" fmla="*/ 273253 h 327839"/>
                <a:gd name="connsiteX19" fmla="*/ 117483 w 540104"/>
                <a:gd name="connsiteY19" fmla="*/ 292303 h 327839"/>
                <a:gd name="connsiteX20" fmla="*/ 8 w 540104"/>
                <a:gd name="connsiteY20" fmla="*/ 320878 h 32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0104" h="327839">
                  <a:moveTo>
                    <a:pt x="8" y="320878"/>
                  </a:moveTo>
                  <a:cubicBezTo>
                    <a:pt x="1066" y="325111"/>
                    <a:pt x="105312" y="335695"/>
                    <a:pt x="123833" y="317703"/>
                  </a:cubicBezTo>
                  <a:cubicBezTo>
                    <a:pt x="142354" y="299711"/>
                    <a:pt x="111133" y="212928"/>
                    <a:pt x="111133" y="212928"/>
                  </a:cubicBezTo>
                  <a:cubicBezTo>
                    <a:pt x="107429" y="193878"/>
                    <a:pt x="83616" y="210811"/>
                    <a:pt x="101608" y="203403"/>
                  </a:cubicBezTo>
                  <a:cubicBezTo>
                    <a:pt x="119600" y="195995"/>
                    <a:pt x="207971" y="170065"/>
                    <a:pt x="219083" y="168478"/>
                  </a:cubicBezTo>
                  <a:cubicBezTo>
                    <a:pt x="230195" y="166891"/>
                    <a:pt x="158229" y="199170"/>
                    <a:pt x="168283" y="193878"/>
                  </a:cubicBezTo>
                  <a:cubicBezTo>
                    <a:pt x="178337" y="188586"/>
                    <a:pt x="239721" y="151015"/>
                    <a:pt x="279408" y="136728"/>
                  </a:cubicBezTo>
                  <a:cubicBezTo>
                    <a:pt x="319095" y="122441"/>
                    <a:pt x="406408" y="108153"/>
                    <a:pt x="406408" y="108153"/>
                  </a:cubicBezTo>
                  <a:lnTo>
                    <a:pt x="349258" y="120853"/>
                  </a:lnTo>
                  <a:cubicBezTo>
                    <a:pt x="355079" y="119795"/>
                    <a:pt x="441333" y="101803"/>
                    <a:pt x="441333" y="101803"/>
                  </a:cubicBezTo>
                  <a:lnTo>
                    <a:pt x="485783" y="92278"/>
                  </a:lnTo>
                  <a:cubicBezTo>
                    <a:pt x="494250" y="75345"/>
                    <a:pt x="483137" y="4436"/>
                    <a:pt x="492133" y="203"/>
                  </a:cubicBezTo>
                  <a:cubicBezTo>
                    <a:pt x="501129" y="-4030"/>
                    <a:pt x="537112" y="58941"/>
                    <a:pt x="539758" y="66878"/>
                  </a:cubicBezTo>
                  <a:cubicBezTo>
                    <a:pt x="542404" y="74815"/>
                    <a:pt x="529704" y="39891"/>
                    <a:pt x="508008" y="47828"/>
                  </a:cubicBezTo>
                  <a:cubicBezTo>
                    <a:pt x="486312" y="55765"/>
                    <a:pt x="452975" y="105507"/>
                    <a:pt x="409583" y="114503"/>
                  </a:cubicBezTo>
                  <a:cubicBezTo>
                    <a:pt x="366191" y="123499"/>
                    <a:pt x="263533" y="101274"/>
                    <a:pt x="247658" y="101803"/>
                  </a:cubicBezTo>
                  <a:cubicBezTo>
                    <a:pt x="231783" y="102332"/>
                    <a:pt x="333383" y="100216"/>
                    <a:pt x="314333" y="117678"/>
                  </a:cubicBezTo>
                  <a:cubicBezTo>
                    <a:pt x="295283" y="135140"/>
                    <a:pt x="165637" y="180649"/>
                    <a:pt x="133358" y="206578"/>
                  </a:cubicBezTo>
                  <a:cubicBezTo>
                    <a:pt x="101079" y="232507"/>
                    <a:pt x="123304" y="258966"/>
                    <a:pt x="120658" y="273253"/>
                  </a:cubicBezTo>
                  <a:cubicBezTo>
                    <a:pt x="118012" y="287540"/>
                    <a:pt x="136533" y="282778"/>
                    <a:pt x="117483" y="292303"/>
                  </a:cubicBezTo>
                  <a:cubicBezTo>
                    <a:pt x="98433" y="301828"/>
                    <a:pt x="-1050" y="316645"/>
                    <a:pt x="8" y="32087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4E9B5DA4-23BE-7372-1559-BEABA8DE331B}"/>
                </a:ext>
              </a:extLst>
            </p:cNvPr>
            <p:cNvSpPr/>
            <p:nvPr/>
          </p:nvSpPr>
          <p:spPr>
            <a:xfrm>
              <a:off x="2168503" y="3955899"/>
              <a:ext cx="470065" cy="79702"/>
            </a:xfrm>
            <a:custGeom>
              <a:avLst/>
              <a:gdLst>
                <a:gd name="connsiteX0" fmla="*/ 22 w 470065"/>
                <a:gd name="connsiteY0" fmla="*/ 70001 h 79702"/>
                <a:gd name="connsiteX1" fmla="*/ 193697 w 470065"/>
                <a:gd name="connsiteY1" fmla="*/ 54126 h 79702"/>
                <a:gd name="connsiteX2" fmla="*/ 269897 w 470065"/>
                <a:gd name="connsiteY2" fmla="*/ 19201 h 79702"/>
                <a:gd name="connsiteX3" fmla="*/ 241322 w 470065"/>
                <a:gd name="connsiteY3" fmla="*/ 50951 h 79702"/>
                <a:gd name="connsiteX4" fmla="*/ 349272 w 470065"/>
                <a:gd name="connsiteY4" fmla="*/ 66826 h 79702"/>
                <a:gd name="connsiteX5" fmla="*/ 307997 w 470065"/>
                <a:gd name="connsiteY5" fmla="*/ 79526 h 79702"/>
                <a:gd name="connsiteX6" fmla="*/ 368322 w 470065"/>
                <a:gd name="connsiteY6" fmla="*/ 57301 h 79702"/>
                <a:gd name="connsiteX7" fmla="*/ 469922 w 470065"/>
                <a:gd name="connsiteY7" fmla="*/ 151 h 79702"/>
                <a:gd name="connsiteX8" fmla="*/ 387372 w 470065"/>
                <a:gd name="connsiteY8" fmla="*/ 41426 h 79702"/>
                <a:gd name="connsiteX9" fmla="*/ 257197 w 470065"/>
                <a:gd name="connsiteY9" fmla="*/ 66826 h 79702"/>
                <a:gd name="connsiteX10" fmla="*/ 206397 w 470065"/>
                <a:gd name="connsiteY10" fmla="*/ 73176 h 79702"/>
                <a:gd name="connsiteX11" fmla="*/ 22 w 470065"/>
                <a:gd name="connsiteY11" fmla="*/ 70001 h 7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065" h="79702">
                  <a:moveTo>
                    <a:pt x="22" y="70001"/>
                  </a:moveTo>
                  <a:cubicBezTo>
                    <a:pt x="-2095" y="66826"/>
                    <a:pt x="148718" y="62593"/>
                    <a:pt x="193697" y="54126"/>
                  </a:cubicBezTo>
                  <a:cubicBezTo>
                    <a:pt x="238676" y="45659"/>
                    <a:pt x="261960" y="19730"/>
                    <a:pt x="269897" y="19201"/>
                  </a:cubicBezTo>
                  <a:cubicBezTo>
                    <a:pt x="277835" y="18672"/>
                    <a:pt x="228093" y="43014"/>
                    <a:pt x="241322" y="50951"/>
                  </a:cubicBezTo>
                  <a:cubicBezTo>
                    <a:pt x="254551" y="58888"/>
                    <a:pt x="338160" y="62064"/>
                    <a:pt x="349272" y="66826"/>
                  </a:cubicBezTo>
                  <a:cubicBezTo>
                    <a:pt x="360384" y="71588"/>
                    <a:pt x="304822" y="81113"/>
                    <a:pt x="307997" y="79526"/>
                  </a:cubicBezTo>
                  <a:cubicBezTo>
                    <a:pt x="311172" y="77939"/>
                    <a:pt x="341335" y="70530"/>
                    <a:pt x="368322" y="57301"/>
                  </a:cubicBezTo>
                  <a:cubicBezTo>
                    <a:pt x="395310" y="44072"/>
                    <a:pt x="466747" y="2797"/>
                    <a:pt x="469922" y="151"/>
                  </a:cubicBezTo>
                  <a:cubicBezTo>
                    <a:pt x="473097" y="-2495"/>
                    <a:pt x="422826" y="30313"/>
                    <a:pt x="387372" y="41426"/>
                  </a:cubicBezTo>
                  <a:cubicBezTo>
                    <a:pt x="351918" y="52538"/>
                    <a:pt x="287359" y="61534"/>
                    <a:pt x="257197" y="66826"/>
                  </a:cubicBezTo>
                  <a:cubicBezTo>
                    <a:pt x="227035" y="72118"/>
                    <a:pt x="246614" y="72118"/>
                    <a:pt x="206397" y="73176"/>
                  </a:cubicBezTo>
                  <a:cubicBezTo>
                    <a:pt x="166180" y="74234"/>
                    <a:pt x="2139" y="73176"/>
                    <a:pt x="22" y="70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3C849F79-324B-7839-3A7F-06C98E6934ED}"/>
                </a:ext>
              </a:extLst>
            </p:cNvPr>
            <p:cNvSpPr/>
            <p:nvPr/>
          </p:nvSpPr>
          <p:spPr>
            <a:xfrm>
              <a:off x="2082723" y="5200568"/>
              <a:ext cx="311228" cy="151414"/>
            </a:xfrm>
            <a:custGeom>
              <a:avLst/>
              <a:gdLst>
                <a:gd name="connsiteX0" fmla="*/ 77 w 311228"/>
                <a:gd name="connsiteY0" fmla="*/ 82 h 151414"/>
                <a:gd name="connsiteX1" fmla="*/ 31827 w 311228"/>
                <a:gd name="connsiteY1" fmla="*/ 108032 h 151414"/>
                <a:gd name="connsiteX2" fmla="*/ 60402 w 311228"/>
                <a:gd name="connsiteY2" fmla="*/ 130257 h 151414"/>
                <a:gd name="connsiteX3" fmla="*/ 25477 w 311228"/>
                <a:gd name="connsiteY3" fmla="*/ 136607 h 151414"/>
                <a:gd name="connsiteX4" fmla="*/ 181052 w 311228"/>
                <a:gd name="connsiteY4" fmla="*/ 139782 h 151414"/>
                <a:gd name="connsiteX5" fmla="*/ 149302 w 311228"/>
                <a:gd name="connsiteY5" fmla="*/ 146132 h 151414"/>
                <a:gd name="connsiteX6" fmla="*/ 311227 w 311228"/>
                <a:gd name="connsiteY6" fmla="*/ 54057 h 151414"/>
                <a:gd name="connsiteX7" fmla="*/ 146127 w 311228"/>
                <a:gd name="connsiteY7" fmla="*/ 123907 h 151414"/>
                <a:gd name="connsiteX8" fmla="*/ 41352 w 311228"/>
                <a:gd name="connsiteY8" fmla="*/ 127082 h 151414"/>
                <a:gd name="connsiteX9" fmla="*/ 77 w 311228"/>
                <a:gd name="connsiteY9" fmla="*/ 82 h 15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228" h="151414">
                  <a:moveTo>
                    <a:pt x="77" y="82"/>
                  </a:moveTo>
                  <a:cubicBezTo>
                    <a:pt x="-1510" y="-3093"/>
                    <a:pt x="21773" y="86336"/>
                    <a:pt x="31827" y="108032"/>
                  </a:cubicBezTo>
                  <a:cubicBezTo>
                    <a:pt x="41881" y="129728"/>
                    <a:pt x="61460" y="125495"/>
                    <a:pt x="60402" y="130257"/>
                  </a:cubicBezTo>
                  <a:cubicBezTo>
                    <a:pt x="59344" y="135019"/>
                    <a:pt x="5369" y="135020"/>
                    <a:pt x="25477" y="136607"/>
                  </a:cubicBezTo>
                  <a:cubicBezTo>
                    <a:pt x="45585" y="138195"/>
                    <a:pt x="160415" y="138195"/>
                    <a:pt x="181052" y="139782"/>
                  </a:cubicBezTo>
                  <a:cubicBezTo>
                    <a:pt x="201689" y="141369"/>
                    <a:pt x="127606" y="160420"/>
                    <a:pt x="149302" y="146132"/>
                  </a:cubicBezTo>
                  <a:cubicBezTo>
                    <a:pt x="170998" y="131845"/>
                    <a:pt x="311756" y="57761"/>
                    <a:pt x="311227" y="54057"/>
                  </a:cubicBezTo>
                  <a:cubicBezTo>
                    <a:pt x="310698" y="50353"/>
                    <a:pt x="191106" y="111736"/>
                    <a:pt x="146127" y="123907"/>
                  </a:cubicBezTo>
                  <a:cubicBezTo>
                    <a:pt x="101148" y="136078"/>
                    <a:pt x="64635" y="142957"/>
                    <a:pt x="41352" y="127082"/>
                  </a:cubicBezTo>
                  <a:cubicBezTo>
                    <a:pt x="18069" y="111207"/>
                    <a:pt x="1664" y="3257"/>
                    <a:pt x="77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F29375C-9BF2-F861-02BB-53D80A8433E7}"/>
                </a:ext>
              </a:extLst>
            </p:cNvPr>
            <p:cNvSpPr/>
            <p:nvPr/>
          </p:nvSpPr>
          <p:spPr>
            <a:xfrm>
              <a:off x="2162028" y="5187129"/>
              <a:ext cx="131974" cy="96729"/>
            </a:xfrm>
            <a:custGeom>
              <a:avLst/>
              <a:gdLst>
                <a:gd name="connsiteX0" fmla="*/ 147 w 131974"/>
                <a:gd name="connsiteY0" fmla="*/ 23046 h 96729"/>
                <a:gd name="connsiteX1" fmla="*/ 101747 w 131974"/>
                <a:gd name="connsiteY1" fmla="*/ 7171 h 96729"/>
                <a:gd name="connsiteX2" fmla="*/ 104922 w 131974"/>
                <a:gd name="connsiteY2" fmla="*/ 96071 h 96729"/>
                <a:gd name="connsiteX3" fmla="*/ 111272 w 131974"/>
                <a:gd name="connsiteY3" fmla="*/ 45271 h 96729"/>
                <a:gd name="connsiteX4" fmla="*/ 127147 w 131974"/>
                <a:gd name="connsiteY4" fmla="*/ 821 h 96729"/>
                <a:gd name="connsiteX5" fmla="*/ 147 w 131974"/>
                <a:gd name="connsiteY5" fmla="*/ 23046 h 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974" h="96729">
                  <a:moveTo>
                    <a:pt x="147" y="23046"/>
                  </a:moveTo>
                  <a:cubicBezTo>
                    <a:pt x="-4086" y="24104"/>
                    <a:pt x="84285" y="-5000"/>
                    <a:pt x="101747" y="7171"/>
                  </a:cubicBezTo>
                  <a:cubicBezTo>
                    <a:pt x="119209" y="19342"/>
                    <a:pt x="103335" y="89721"/>
                    <a:pt x="104922" y="96071"/>
                  </a:cubicBezTo>
                  <a:cubicBezTo>
                    <a:pt x="106510" y="102421"/>
                    <a:pt x="107568" y="61146"/>
                    <a:pt x="111272" y="45271"/>
                  </a:cubicBezTo>
                  <a:cubicBezTo>
                    <a:pt x="114976" y="29396"/>
                    <a:pt x="143022" y="6642"/>
                    <a:pt x="127147" y="821"/>
                  </a:cubicBezTo>
                  <a:cubicBezTo>
                    <a:pt x="111272" y="-5000"/>
                    <a:pt x="4380" y="21988"/>
                    <a:pt x="147" y="230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94557E72-3E61-E6BA-2CE3-02AE8722A181}"/>
                </a:ext>
              </a:extLst>
            </p:cNvPr>
            <p:cNvSpPr/>
            <p:nvPr/>
          </p:nvSpPr>
          <p:spPr>
            <a:xfrm>
              <a:off x="1946097" y="4724383"/>
              <a:ext cx="32155" cy="85826"/>
            </a:xfrm>
            <a:custGeom>
              <a:avLst/>
              <a:gdLst>
                <a:gd name="connsiteX0" fmla="*/ 3353 w 32155"/>
                <a:gd name="connsiteY0" fmla="*/ 17 h 85826"/>
                <a:gd name="connsiteX1" fmla="*/ 16053 w 32155"/>
                <a:gd name="connsiteY1" fmla="*/ 63517 h 85826"/>
                <a:gd name="connsiteX2" fmla="*/ 31928 w 32155"/>
                <a:gd name="connsiteY2" fmla="*/ 85742 h 85826"/>
                <a:gd name="connsiteX3" fmla="*/ 3353 w 32155"/>
                <a:gd name="connsiteY3" fmla="*/ 57167 h 85826"/>
                <a:gd name="connsiteX4" fmla="*/ 3353 w 32155"/>
                <a:gd name="connsiteY4" fmla="*/ 17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5" h="85826">
                  <a:moveTo>
                    <a:pt x="3353" y="17"/>
                  </a:moveTo>
                  <a:cubicBezTo>
                    <a:pt x="5470" y="1075"/>
                    <a:pt x="11290" y="49229"/>
                    <a:pt x="16053" y="63517"/>
                  </a:cubicBezTo>
                  <a:cubicBezTo>
                    <a:pt x="20816" y="77805"/>
                    <a:pt x="34045" y="86800"/>
                    <a:pt x="31928" y="85742"/>
                  </a:cubicBezTo>
                  <a:cubicBezTo>
                    <a:pt x="29811" y="84684"/>
                    <a:pt x="9703" y="69338"/>
                    <a:pt x="3353" y="57167"/>
                  </a:cubicBezTo>
                  <a:cubicBezTo>
                    <a:pt x="-2997" y="44996"/>
                    <a:pt x="1236" y="-1041"/>
                    <a:pt x="3353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90279FDF-0F3C-352A-9F81-B529C0132633}"/>
                </a:ext>
              </a:extLst>
            </p:cNvPr>
            <p:cNvSpPr/>
            <p:nvPr/>
          </p:nvSpPr>
          <p:spPr>
            <a:xfrm>
              <a:off x="2045636" y="4698995"/>
              <a:ext cx="30823" cy="101611"/>
            </a:xfrm>
            <a:custGeom>
              <a:avLst/>
              <a:gdLst>
                <a:gd name="connsiteX0" fmla="*/ 2239 w 30823"/>
                <a:gd name="connsiteY0" fmla="*/ 5 h 101611"/>
                <a:gd name="connsiteX1" fmla="*/ 5414 w 30823"/>
                <a:gd name="connsiteY1" fmla="*/ 53980 h 101611"/>
                <a:gd name="connsiteX2" fmla="*/ 30814 w 30823"/>
                <a:gd name="connsiteY2" fmla="*/ 101605 h 101611"/>
                <a:gd name="connsiteX3" fmla="*/ 2239 w 30823"/>
                <a:gd name="connsiteY3" fmla="*/ 50805 h 101611"/>
                <a:gd name="connsiteX4" fmla="*/ 2239 w 30823"/>
                <a:gd name="connsiteY4" fmla="*/ 5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3" h="101611">
                  <a:moveTo>
                    <a:pt x="2239" y="5"/>
                  </a:moveTo>
                  <a:cubicBezTo>
                    <a:pt x="2768" y="534"/>
                    <a:pt x="652" y="37047"/>
                    <a:pt x="5414" y="53980"/>
                  </a:cubicBezTo>
                  <a:cubicBezTo>
                    <a:pt x="10176" y="70913"/>
                    <a:pt x="31343" y="102134"/>
                    <a:pt x="30814" y="101605"/>
                  </a:cubicBezTo>
                  <a:cubicBezTo>
                    <a:pt x="30285" y="101076"/>
                    <a:pt x="7002" y="66151"/>
                    <a:pt x="2239" y="50805"/>
                  </a:cubicBezTo>
                  <a:cubicBezTo>
                    <a:pt x="-2524" y="35459"/>
                    <a:pt x="1710" y="-524"/>
                    <a:pt x="223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719717E8-A572-A801-82F7-57CA8A7530A3}"/>
                </a:ext>
              </a:extLst>
            </p:cNvPr>
            <p:cNvSpPr/>
            <p:nvPr/>
          </p:nvSpPr>
          <p:spPr>
            <a:xfrm>
              <a:off x="2143125" y="4685956"/>
              <a:ext cx="29084" cy="108605"/>
            </a:xfrm>
            <a:custGeom>
              <a:avLst/>
              <a:gdLst>
                <a:gd name="connsiteX0" fmla="*/ 0 w 29084"/>
                <a:gd name="connsiteY0" fmla="*/ 344 h 108605"/>
                <a:gd name="connsiteX1" fmla="*/ 28575 w 29084"/>
                <a:gd name="connsiteY1" fmla="*/ 63844 h 108605"/>
                <a:gd name="connsiteX2" fmla="*/ 19050 w 29084"/>
                <a:gd name="connsiteY2" fmla="*/ 108294 h 108605"/>
                <a:gd name="connsiteX3" fmla="*/ 28575 w 29084"/>
                <a:gd name="connsiteY3" fmla="*/ 41619 h 108605"/>
                <a:gd name="connsiteX4" fmla="*/ 0 w 29084"/>
                <a:gd name="connsiteY4" fmla="*/ 344 h 1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4" h="108605">
                  <a:moveTo>
                    <a:pt x="0" y="344"/>
                  </a:moveTo>
                  <a:cubicBezTo>
                    <a:pt x="0" y="4048"/>
                    <a:pt x="25400" y="45852"/>
                    <a:pt x="28575" y="63844"/>
                  </a:cubicBezTo>
                  <a:cubicBezTo>
                    <a:pt x="31750" y="81836"/>
                    <a:pt x="19050" y="111998"/>
                    <a:pt x="19050" y="108294"/>
                  </a:cubicBezTo>
                  <a:cubicBezTo>
                    <a:pt x="19050" y="104590"/>
                    <a:pt x="25400" y="59611"/>
                    <a:pt x="28575" y="41619"/>
                  </a:cubicBezTo>
                  <a:cubicBezTo>
                    <a:pt x="31750" y="23627"/>
                    <a:pt x="0" y="-3360"/>
                    <a:pt x="0" y="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779FCED0-A30C-6B59-EE9F-8061CB707B75}"/>
                </a:ext>
              </a:extLst>
            </p:cNvPr>
            <p:cNvSpPr/>
            <p:nvPr/>
          </p:nvSpPr>
          <p:spPr>
            <a:xfrm>
              <a:off x="2114550" y="4705350"/>
              <a:ext cx="41773" cy="47931"/>
            </a:xfrm>
            <a:custGeom>
              <a:avLst/>
              <a:gdLst>
                <a:gd name="connsiteX0" fmla="*/ 0 w 41773"/>
                <a:gd name="connsiteY0" fmla="*/ 0 h 47931"/>
                <a:gd name="connsiteX1" fmla="*/ 41275 w 41773"/>
                <a:gd name="connsiteY1" fmla="*/ 47625 h 47931"/>
                <a:gd name="connsiteX2" fmla="*/ 0 w 41773"/>
                <a:gd name="connsiteY2" fmla="*/ 0 h 4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73" h="47931">
                  <a:moveTo>
                    <a:pt x="0" y="0"/>
                  </a:moveTo>
                  <a:lnTo>
                    <a:pt x="41275" y="47625"/>
                  </a:lnTo>
                  <a:cubicBezTo>
                    <a:pt x="47096" y="5238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392A03E1-FEB2-A7BC-547C-B3BA43C06FF0}"/>
                </a:ext>
              </a:extLst>
            </p:cNvPr>
            <p:cNvSpPr/>
            <p:nvPr/>
          </p:nvSpPr>
          <p:spPr>
            <a:xfrm>
              <a:off x="2196688" y="4651919"/>
              <a:ext cx="130678" cy="120154"/>
            </a:xfrm>
            <a:custGeom>
              <a:avLst/>
              <a:gdLst>
                <a:gd name="connsiteX0" fmla="*/ 22637 w 130678"/>
                <a:gd name="connsiteY0" fmla="*/ 18506 h 120154"/>
                <a:gd name="connsiteX1" fmla="*/ 38512 w 130678"/>
                <a:gd name="connsiteY1" fmla="*/ 85181 h 120154"/>
                <a:gd name="connsiteX2" fmla="*/ 32162 w 130678"/>
                <a:gd name="connsiteY2" fmla="*/ 116931 h 120154"/>
                <a:gd name="connsiteX3" fmla="*/ 412 w 130678"/>
                <a:gd name="connsiteY3" fmla="*/ 116931 h 120154"/>
                <a:gd name="connsiteX4" fmla="*/ 57562 w 130678"/>
                <a:gd name="connsiteY4" fmla="*/ 97881 h 120154"/>
                <a:gd name="connsiteX5" fmla="*/ 114712 w 130678"/>
                <a:gd name="connsiteY5" fmla="*/ 101056 h 120154"/>
                <a:gd name="connsiteX6" fmla="*/ 117887 w 130678"/>
                <a:gd name="connsiteY6" fmla="*/ 66131 h 120154"/>
                <a:gd name="connsiteX7" fmla="*/ 121062 w 130678"/>
                <a:gd name="connsiteY7" fmla="*/ 18506 h 120154"/>
                <a:gd name="connsiteX8" fmla="*/ 130587 w 130678"/>
                <a:gd name="connsiteY8" fmla="*/ 2631 h 120154"/>
                <a:gd name="connsiteX9" fmla="*/ 114712 w 130678"/>
                <a:gd name="connsiteY9" fmla="*/ 69306 h 120154"/>
                <a:gd name="connsiteX10" fmla="*/ 89312 w 130678"/>
                <a:gd name="connsiteY10" fmla="*/ 110581 h 120154"/>
                <a:gd name="connsiteX11" fmla="*/ 41687 w 130678"/>
                <a:gd name="connsiteY11" fmla="*/ 75656 h 120154"/>
                <a:gd name="connsiteX12" fmla="*/ 22637 w 130678"/>
                <a:gd name="connsiteY12" fmla="*/ 18506 h 12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78" h="120154">
                  <a:moveTo>
                    <a:pt x="22637" y="18506"/>
                  </a:moveTo>
                  <a:cubicBezTo>
                    <a:pt x="22108" y="20093"/>
                    <a:pt x="36925" y="68777"/>
                    <a:pt x="38512" y="85181"/>
                  </a:cubicBezTo>
                  <a:cubicBezTo>
                    <a:pt x="40099" y="101585"/>
                    <a:pt x="38512" y="111639"/>
                    <a:pt x="32162" y="116931"/>
                  </a:cubicBezTo>
                  <a:cubicBezTo>
                    <a:pt x="25812" y="122223"/>
                    <a:pt x="-3821" y="120106"/>
                    <a:pt x="412" y="116931"/>
                  </a:cubicBezTo>
                  <a:cubicBezTo>
                    <a:pt x="4645" y="113756"/>
                    <a:pt x="38512" y="100527"/>
                    <a:pt x="57562" y="97881"/>
                  </a:cubicBezTo>
                  <a:cubicBezTo>
                    <a:pt x="76612" y="95235"/>
                    <a:pt x="104658" y="106348"/>
                    <a:pt x="114712" y="101056"/>
                  </a:cubicBezTo>
                  <a:cubicBezTo>
                    <a:pt x="124766" y="95764"/>
                    <a:pt x="116829" y="79889"/>
                    <a:pt x="117887" y="66131"/>
                  </a:cubicBezTo>
                  <a:cubicBezTo>
                    <a:pt x="118945" y="52373"/>
                    <a:pt x="118945" y="29089"/>
                    <a:pt x="121062" y="18506"/>
                  </a:cubicBezTo>
                  <a:cubicBezTo>
                    <a:pt x="123179" y="7923"/>
                    <a:pt x="131645" y="-5836"/>
                    <a:pt x="130587" y="2631"/>
                  </a:cubicBezTo>
                  <a:cubicBezTo>
                    <a:pt x="129529" y="11098"/>
                    <a:pt x="121591" y="51314"/>
                    <a:pt x="114712" y="69306"/>
                  </a:cubicBezTo>
                  <a:cubicBezTo>
                    <a:pt x="107833" y="87298"/>
                    <a:pt x="101483" y="109523"/>
                    <a:pt x="89312" y="110581"/>
                  </a:cubicBezTo>
                  <a:cubicBezTo>
                    <a:pt x="77141" y="111639"/>
                    <a:pt x="50683" y="88356"/>
                    <a:pt x="41687" y="75656"/>
                  </a:cubicBezTo>
                  <a:cubicBezTo>
                    <a:pt x="32691" y="62956"/>
                    <a:pt x="23166" y="16919"/>
                    <a:pt x="22637" y="18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09A67C8E-9F56-785E-0C24-1FFE0CD6FEBF}"/>
                </a:ext>
              </a:extLst>
            </p:cNvPr>
            <p:cNvSpPr/>
            <p:nvPr/>
          </p:nvSpPr>
          <p:spPr>
            <a:xfrm>
              <a:off x="2368525" y="4653383"/>
              <a:ext cx="13006" cy="106933"/>
            </a:xfrm>
            <a:custGeom>
              <a:avLst/>
              <a:gdLst>
                <a:gd name="connsiteX0" fmla="*/ 25 w 13006"/>
                <a:gd name="connsiteY0" fmla="*/ 105942 h 106933"/>
                <a:gd name="connsiteX1" fmla="*/ 9550 w 13006"/>
                <a:gd name="connsiteY1" fmla="*/ 1167 h 106933"/>
                <a:gd name="connsiteX2" fmla="*/ 12725 w 13006"/>
                <a:gd name="connsiteY2" fmla="*/ 51967 h 106933"/>
                <a:gd name="connsiteX3" fmla="*/ 25 w 13006"/>
                <a:gd name="connsiteY3" fmla="*/ 105942 h 1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6" h="106933">
                  <a:moveTo>
                    <a:pt x="25" y="105942"/>
                  </a:moveTo>
                  <a:cubicBezTo>
                    <a:pt x="-504" y="97475"/>
                    <a:pt x="7433" y="10163"/>
                    <a:pt x="9550" y="1167"/>
                  </a:cubicBezTo>
                  <a:cubicBezTo>
                    <a:pt x="11667" y="-7829"/>
                    <a:pt x="13783" y="37680"/>
                    <a:pt x="12725" y="51967"/>
                  </a:cubicBezTo>
                  <a:cubicBezTo>
                    <a:pt x="11667" y="66254"/>
                    <a:pt x="554" y="114409"/>
                    <a:pt x="25" y="105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A781E7AC-37AB-B965-F641-943830FE00C3}"/>
                </a:ext>
              </a:extLst>
            </p:cNvPr>
            <p:cNvSpPr/>
            <p:nvPr/>
          </p:nvSpPr>
          <p:spPr>
            <a:xfrm>
              <a:off x="2367651" y="4670425"/>
              <a:ext cx="151831" cy="74620"/>
            </a:xfrm>
            <a:custGeom>
              <a:avLst/>
              <a:gdLst>
                <a:gd name="connsiteX0" fmla="*/ 73924 w 151831"/>
                <a:gd name="connsiteY0" fmla="*/ 0 h 74620"/>
                <a:gd name="connsiteX1" fmla="*/ 80274 w 151831"/>
                <a:gd name="connsiteY1" fmla="*/ 66675 h 74620"/>
                <a:gd name="connsiteX2" fmla="*/ 899 w 151831"/>
                <a:gd name="connsiteY2" fmla="*/ 73025 h 74620"/>
                <a:gd name="connsiteX3" fmla="*/ 140599 w 151831"/>
                <a:gd name="connsiteY3" fmla="*/ 63500 h 74620"/>
                <a:gd name="connsiteX4" fmla="*/ 143774 w 151831"/>
                <a:gd name="connsiteY4" fmla="*/ 28575 h 74620"/>
                <a:gd name="connsiteX5" fmla="*/ 146949 w 151831"/>
                <a:gd name="connsiteY5" fmla="*/ 57150 h 74620"/>
                <a:gd name="connsiteX6" fmla="*/ 70749 w 151831"/>
                <a:gd name="connsiteY6" fmla="*/ 66675 h 74620"/>
                <a:gd name="connsiteX7" fmla="*/ 73924 w 151831"/>
                <a:gd name="connsiteY7" fmla="*/ 0 h 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31" h="74620">
                  <a:moveTo>
                    <a:pt x="73924" y="0"/>
                  </a:moveTo>
                  <a:cubicBezTo>
                    <a:pt x="75511" y="0"/>
                    <a:pt x="92445" y="54504"/>
                    <a:pt x="80274" y="66675"/>
                  </a:cubicBezTo>
                  <a:cubicBezTo>
                    <a:pt x="68103" y="78846"/>
                    <a:pt x="-9155" y="73554"/>
                    <a:pt x="899" y="73025"/>
                  </a:cubicBezTo>
                  <a:cubicBezTo>
                    <a:pt x="10953" y="72496"/>
                    <a:pt x="116787" y="70908"/>
                    <a:pt x="140599" y="63500"/>
                  </a:cubicBezTo>
                  <a:cubicBezTo>
                    <a:pt x="164412" y="56092"/>
                    <a:pt x="142716" y="29633"/>
                    <a:pt x="143774" y="28575"/>
                  </a:cubicBezTo>
                  <a:cubicBezTo>
                    <a:pt x="144832" y="27517"/>
                    <a:pt x="159120" y="50800"/>
                    <a:pt x="146949" y="57150"/>
                  </a:cubicBezTo>
                  <a:cubicBezTo>
                    <a:pt x="134778" y="63500"/>
                    <a:pt x="83978" y="71967"/>
                    <a:pt x="70749" y="66675"/>
                  </a:cubicBezTo>
                  <a:cubicBezTo>
                    <a:pt x="57520" y="61383"/>
                    <a:pt x="72337" y="0"/>
                    <a:pt x="739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AD35361A-D5F0-B192-B6F0-8C9EE5700EBC}"/>
                </a:ext>
              </a:extLst>
            </p:cNvPr>
            <p:cNvSpPr/>
            <p:nvPr/>
          </p:nvSpPr>
          <p:spPr>
            <a:xfrm>
              <a:off x="1958676" y="4695786"/>
              <a:ext cx="224260" cy="117652"/>
            </a:xfrm>
            <a:custGeom>
              <a:avLst/>
              <a:gdLst>
                <a:gd name="connsiteX0" fmla="*/ 92374 w 224260"/>
                <a:gd name="connsiteY0" fmla="*/ 39 h 117652"/>
                <a:gd name="connsiteX1" fmla="*/ 98724 w 224260"/>
                <a:gd name="connsiteY1" fmla="*/ 82589 h 117652"/>
                <a:gd name="connsiteX2" fmla="*/ 105074 w 224260"/>
                <a:gd name="connsiteY2" fmla="*/ 92114 h 117652"/>
                <a:gd name="connsiteX3" fmla="*/ 105074 w 224260"/>
                <a:gd name="connsiteY3" fmla="*/ 107989 h 117652"/>
                <a:gd name="connsiteX4" fmla="*/ 89199 w 224260"/>
                <a:gd name="connsiteY4" fmla="*/ 95289 h 117652"/>
                <a:gd name="connsiteX5" fmla="*/ 3474 w 224260"/>
                <a:gd name="connsiteY5" fmla="*/ 117514 h 117652"/>
                <a:gd name="connsiteX6" fmla="*/ 222549 w 224260"/>
                <a:gd name="connsiteY6" fmla="*/ 82589 h 117652"/>
                <a:gd name="connsiteX7" fmla="*/ 105074 w 224260"/>
                <a:gd name="connsiteY7" fmla="*/ 95289 h 117652"/>
                <a:gd name="connsiteX8" fmla="*/ 92374 w 224260"/>
                <a:gd name="connsiteY8" fmla="*/ 39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60" h="117652">
                  <a:moveTo>
                    <a:pt x="92374" y="39"/>
                  </a:moveTo>
                  <a:cubicBezTo>
                    <a:pt x="91316" y="-2078"/>
                    <a:pt x="98724" y="82589"/>
                    <a:pt x="98724" y="82589"/>
                  </a:cubicBezTo>
                  <a:cubicBezTo>
                    <a:pt x="100841" y="97935"/>
                    <a:pt x="105074" y="92114"/>
                    <a:pt x="105074" y="92114"/>
                  </a:cubicBezTo>
                  <a:cubicBezTo>
                    <a:pt x="106132" y="96347"/>
                    <a:pt x="105074" y="107989"/>
                    <a:pt x="105074" y="107989"/>
                  </a:cubicBezTo>
                  <a:cubicBezTo>
                    <a:pt x="102428" y="108518"/>
                    <a:pt x="106132" y="93702"/>
                    <a:pt x="89199" y="95289"/>
                  </a:cubicBezTo>
                  <a:cubicBezTo>
                    <a:pt x="72266" y="96877"/>
                    <a:pt x="-18751" y="119631"/>
                    <a:pt x="3474" y="117514"/>
                  </a:cubicBezTo>
                  <a:cubicBezTo>
                    <a:pt x="25699" y="115397"/>
                    <a:pt x="205616" y="86293"/>
                    <a:pt x="222549" y="82589"/>
                  </a:cubicBezTo>
                  <a:cubicBezTo>
                    <a:pt x="239482" y="78885"/>
                    <a:pt x="125712" y="105343"/>
                    <a:pt x="105074" y="95289"/>
                  </a:cubicBezTo>
                  <a:cubicBezTo>
                    <a:pt x="84436" y="85235"/>
                    <a:pt x="93432" y="2156"/>
                    <a:pt x="92374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B0297A73-3BE8-8E5E-78D1-B17ED1960E6E}"/>
                </a:ext>
              </a:extLst>
            </p:cNvPr>
            <p:cNvSpPr/>
            <p:nvPr/>
          </p:nvSpPr>
          <p:spPr>
            <a:xfrm>
              <a:off x="2111375" y="4702175"/>
              <a:ext cx="52417" cy="79375"/>
            </a:xfrm>
            <a:custGeom>
              <a:avLst/>
              <a:gdLst>
                <a:gd name="connsiteX0" fmla="*/ 0 w 52417"/>
                <a:gd name="connsiteY0" fmla="*/ 0 h 79375"/>
                <a:gd name="connsiteX1" fmla="*/ 41275 w 52417"/>
                <a:gd name="connsiteY1" fmla="*/ 47625 h 79375"/>
                <a:gd name="connsiteX2" fmla="*/ 41275 w 52417"/>
                <a:gd name="connsiteY2" fmla="*/ 41275 h 79375"/>
                <a:gd name="connsiteX3" fmla="*/ 41275 w 52417"/>
                <a:gd name="connsiteY3" fmla="*/ 79375 h 79375"/>
                <a:gd name="connsiteX4" fmla="*/ 50800 w 52417"/>
                <a:gd name="connsiteY4" fmla="*/ 41275 h 79375"/>
                <a:gd name="connsiteX5" fmla="*/ 0 w 52417"/>
                <a:gd name="connsiteY5" fmla="*/ 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17" h="79375">
                  <a:moveTo>
                    <a:pt x="0" y="0"/>
                  </a:moveTo>
                  <a:lnTo>
                    <a:pt x="41275" y="47625"/>
                  </a:lnTo>
                  <a:lnTo>
                    <a:pt x="41275" y="41275"/>
                  </a:lnTo>
                  <a:cubicBezTo>
                    <a:pt x="41275" y="46567"/>
                    <a:pt x="39688" y="79375"/>
                    <a:pt x="41275" y="79375"/>
                  </a:cubicBezTo>
                  <a:cubicBezTo>
                    <a:pt x="42862" y="79375"/>
                    <a:pt x="57150" y="53446"/>
                    <a:pt x="50800" y="41275"/>
                  </a:cubicBezTo>
                  <a:cubicBezTo>
                    <a:pt x="44450" y="29104"/>
                    <a:pt x="23812" y="1772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456F2079-2A32-395A-D762-129D39DFD233}"/>
                </a:ext>
              </a:extLst>
            </p:cNvPr>
            <p:cNvSpPr/>
            <p:nvPr/>
          </p:nvSpPr>
          <p:spPr>
            <a:xfrm>
              <a:off x="1981168" y="4974774"/>
              <a:ext cx="351151" cy="77178"/>
            </a:xfrm>
            <a:custGeom>
              <a:avLst/>
              <a:gdLst>
                <a:gd name="connsiteX0" fmla="*/ 32 w 351151"/>
                <a:gd name="connsiteY0" fmla="*/ 6801 h 77178"/>
                <a:gd name="connsiteX1" fmla="*/ 63532 w 351151"/>
                <a:gd name="connsiteY1" fmla="*/ 48076 h 77178"/>
                <a:gd name="connsiteX2" fmla="*/ 44482 w 351151"/>
                <a:gd name="connsiteY2" fmla="*/ 76651 h 77178"/>
                <a:gd name="connsiteX3" fmla="*/ 136557 w 351151"/>
                <a:gd name="connsiteY3" fmla="*/ 67126 h 77178"/>
                <a:gd name="connsiteX4" fmla="*/ 107982 w 351151"/>
                <a:gd name="connsiteY4" fmla="*/ 73476 h 77178"/>
                <a:gd name="connsiteX5" fmla="*/ 349282 w 351151"/>
                <a:gd name="connsiteY5" fmla="*/ 451 h 77178"/>
                <a:gd name="connsiteX6" fmla="*/ 215932 w 351151"/>
                <a:gd name="connsiteY6" fmla="*/ 41726 h 77178"/>
                <a:gd name="connsiteX7" fmla="*/ 142907 w 351151"/>
                <a:gd name="connsiteY7" fmla="*/ 22676 h 77178"/>
                <a:gd name="connsiteX8" fmla="*/ 298482 w 351151"/>
                <a:gd name="connsiteY8" fmla="*/ 9976 h 77178"/>
                <a:gd name="connsiteX9" fmla="*/ 177832 w 351151"/>
                <a:gd name="connsiteY9" fmla="*/ 22676 h 77178"/>
                <a:gd name="connsiteX10" fmla="*/ 123857 w 351151"/>
                <a:gd name="connsiteY10" fmla="*/ 25851 h 77178"/>
                <a:gd name="connsiteX11" fmla="*/ 152432 w 351151"/>
                <a:gd name="connsiteY11" fmla="*/ 51251 h 77178"/>
                <a:gd name="connsiteX12" fmla="*/ 63532 w 351151"/>
                <a:gd name="connsiteY12" fmla="*/ 67126 h 77178"/>
                <a:gd name="connsiteX13" fmla="*/ 73057 w 351151"/>
                <a:gd name="connsiteY13" fmla="*/ 48076 h 77178"/>
                <a:gd name="connsiteX14" fmla="*/ 32 w 351151"/>
                <a:gd name="connsiteY14" fmla="*/ 6801 h 7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151" h="77178">
                  <a:moveTo>
                    <a:pt x="32" y="6801"/>
                  </a:moveTo>
                  <a:cubicBezTo>
                    <a:pt x="-1555" y="6801"/>
                    <a:pt x="56124" y="36434"/>
                    <a:pt x="63532" y="48076"/>
                  </a:cubicBezTo>
                  <a:cubicBezTo>
                    <a:pt x="70940" y="59718"/>
                    <a:pt x="32311" y="73476"/>
                    <a:pt x="44482" y="76651"/>
                  </a:cubicBezTo>
                  <a:cubicBezTo>
                    <a:pt x="56653" y="79826"/>
                    <a:pt x="125974" y="67655"/>
                    <a:pt x="136557" y="67126"/>
                  </a:cubicBezTo>
                  <a:cubicBezTo>
                    <a:pt x="147140" y="66597"/>
                    <a:pt x="72528" y="84589"/>
                    <a:pt x="107982" y="73476"/>
                  </a:cubicBezTo>
                  <a:cubicBezTo>
                    <a:pt x="143436" y="62364"/>
                    <a:pt x="331290" y="5743"/>
                    <a:pt x="349282" y="451"/>
                  </a:cubicBezTo>
                  <a:cubicBezTo>
                    <a:pt x="367274" y="-4841"/>
                    <a:pt x="250328" y="38022"/>
                    <a:pt x="215932" y="41726"/>
                  </a:cubicBezTo>
                  <a:cubicBezTo>
                    <a:pt x="181536" y="45430"/>
                    <a:pt x="129149" y="27968"/>
                    <a:pt x="142907" y="22676"/>
                  </a:cubicBezTo>
                  <a:cubicBezTo>
                    <a:pt x="156665" y="17384"/>
                    <a:pt x="292661" y="9976"/>
                    <a:pt x="298482" y="9976"/>
                  </a:cubicBezTo>
                  <a:cubicBezTo>
                    <a:pt x="304303" y="9976"/>
                    <a:pt x="206936" y="20030"/>
                    <a:pt x="177832" y="22676"/>
                  </a:cubicBezTo>
                  <a:cubicBezTo>
                    <a:pt x="148728" y="25322"/>
                    <a:pt x="128090" y="21089"/>
                    <a:pt x="123857" y="25851"/>
                  </a:cubicBezTo>
                  <a:cubicBezTo>
                    <a:pt x="119624" y="30613"/>
                    <a:pt x="162486" y="44372"/>
                    <a:pt x="152432" y="51251"/>
                  </a:cubicBezTo>
                  <a:cubicBezTo>
                    <a:pt x="142378" y="58130"/>
                    <a:pt x="63532" y="67126"/>
                    <a:pt x="63532" y="67126"/>
                  </a:cubicBezTo>
                  <a:cubicBezTo>
                    <a:pt x="50303" y="66597"/>
                    <a:pt x="82582" y="54426"/>
                    <a:pt x="73057" y="48076"/>
                  </a:cubicBezTo>
                  <a:cubicBezTo>
                    <a:pt x="63532" y="41726"/>
                    <a:pt x="1619" y="6801"/>
                    <a:pt x="32" y="6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92349BEB-386A-4158-A16F-05B7D06119DF}"/>
                </a:ext>
              </a:extLst>
            </p:cNvPr>
            <p:cNvSpPr/>
            <p:nvPr/>
          </p:nvSpPr>
          <p:spPr>
            <a:xfrm>
              <a:off x="1973746" y="4978354"/>
              <a:ext cx="233447" cy="25615"/>
            </a:xfrm>
            <a:custGeom>
              <a:avLst/>
              <a:gdLst>
                <a:gd name="connsiteX0" fmla="*/ 1104 w 233447"/>
                <a:gd name="connsiteY0" fmla="*/ 46 h 25615"/>
                <a:gd name="connsiteX1" fmla="*/ 226529 w 233447"/>
                <a:gd name="connsiteY1" fmla="*/ 19096 h 25615"/>
                <a:gd name="connsiteX2" fmla="*/ 172554 w 233447"/>
                <a:gd name="connsiteY2" fmla="*/ 15921 h 25615"/>
                <a:gd name="connsiteX3" fmla="*/ 140804 w 233447"/>
                <a:gd name="connsiteY3" fmla="*/ 25446 h 25615"/>
                <a:gd name="connsiteX4" fmla="*/ 1104 w 233447"/>
                <a:gd name="connsiteY4" fmla="*/ 46 h 2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447" h="25615">
                  <a:moveTo>
                    <a:pt x="1104" y="46"/>
                  </a:moveTo>
                  <a:cubicBezTo>
                    <a:pt x="15391" y="-1012"/>
                    <a:pt x="197954" y="16450"/>
                    <a:pt x="226529" y="19096"/>
                  </a:cubicBezTo>
                  <a:cubicBezTo>
                    <a:pt x="255104" y="21742"/>
                    <a:pt x="186841" y="14863"/>
                    <a:pt x="172554" y="15921"/>
                  </a:cubicBezTo>
                  <a:cubicBezTo>
                    <a:pt x="158267" y="16979"/>
                    <a:pt x="166204" y="27034"/>
                    <a:pt x="140804" y="25446"/>
                  </a:cubicBezTo>
                  <a:cubicBezTo>
                    <a:pt x="115404" y="23859"/>
                    <a:pt x="-13183" y="1104"/>
                    <a:pt x="1104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F7C1A044-1A03-101F-F262-C030122C6741}"/>
                </a:ext>
              </a:extLst>
            </p:cNvPr>
            <p:cNvSpPr/>
            <p:nvPr/>
          </p:nvSpPr>
          <p:spPr>
            <a:xfrm>
              <a:off x="1774484" y="3416286"/>
              <a:ext cx="428966" cy="371613"/>
            </a:xfrm>
            <a:custGeom>
              <a:avLst/>
              <a:gdLst>
                <a:gd name="connsiteX0" fmla="*/ 95591 w 428966"/>
                <a:gd name="connsiteY0" fmla="*/ 14 h 371613"/>
                <a:gd name="connsiteX1" fmla="*/ 63841 w 428966"/>
                <a:gd name="connsiteY1" fmla="*/ 69864 h 371613"/>
                <a:gd name="connsiteX2" fmla="*/ 143216 w 428966"/>
                <a:gd name="connsiteY2" fmla="*/ 76214 h 371613"/>
                <a:gd name="connsiteX3" fmla="*/ 114641 w 428966"/>
                <a:gd name="connsiteY3" fmla="*/ 111139 h 371613"/>
                <a:gd name="connsiteX4" fmla="*/ 247991 w 428966"/>
                <a:gd name="connsiteY4" fmla="*/ 127014 h 371613"/>
                <a:gd name="connsiteX5" fmla="*/ 267041 w 428966"/>
                <a:gd name="connsiteY5" fmla="*/ 142889 h 371613"/>
                <a:gd name="connsiteX6" fmla="*/ 263866 w 428966"/>
                <a:gd name="connsiteY6" fmla="*/ 98439 h 371613"/>
                <a:gd name="connsiteX7" fmla="*/ 324191 w 428966"/>
                <a:gd name="connsiteY7" fmla="*/ 371489 h 371613"/>
                <a:gd name="connsiteX8" fmla="*/ 282916 w 428966"/>
                <a:gd name="connsiteY8" fmla="*/ 133364 h 371613"/>
                <a:gd name="connsiteX9" fmla="*/ 295616 w 428966"/>
                <a:gd name="connsiteY9" fmla="*/ 104789 h 371613"/>
                <a:gd name="connsiteX10" fmla="*/ 428966 w 428966"/>
                <a:gd name="connsiteY10" fmla="*/ 38114 h 371613"/>
                <a:gd name="connsiteX11" fmla="*/ 295616 w 428966"/>
                <a:gd name="connsiteY11" fmla="*/ 111139 h 371613"/>
                <a:gd name="connsiteX12" fmla="*/ 216241 w 428966"/>
                <a:gd name="connsiteY12" fmla="*/ 88914 h 371613"/>
                <a:gd name="connsiteX13" fmla="*/ 241641 w 428966"/>
                <a:gd name="connsiteY13" fmla="*/ 117489 h 371613"/>
                <a:gd name="connsiteX14" fmla="*/ 159091 w 428966"/>
                <a:gd name="connsiteY14" fmla="*/ 104789 h 371613"/>
                <a:gd name="connsiteX15" fmla="*/ 341 w 428966"/>
                <a:gd name="connsiteY15" fmla="*/ 136539 h 371613"/>
                <a:gd name="connsiteX16" fmla="*/ 114641 w 428966"/>
                <a:gd name="connsiteY16" fmla="*/ 95264 h 371613"/>
                <a:gd name="connsiteX17" fmla="*/ 38441 w 428966"/>
                <a:gd name="connsiteY17" fmla="*/ 92089 h 371613"/>
                <a:gd name="connsiteX18" fmla="*/ 67016 w 428966"/>
                <a:gd name="connsiteY18" fmla="*/ 76214 h 371613"/>
                <a:gd name="connsiteX19" fmla="*/ 95591 w 428966"/>
                <a:gd name="connsiteY19" fmla="*/ 14 h 3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966" h="371613">
                  <a:moveTo>
                    <a:pt x="95591" y="14"/>
                  </a:moveTo>
                  <a:cubicBezTo>
                    <a:pt x="95062" y="-1044"/>
                    <a:pt x="55904" y="57164"/>
                    <a:pt x="63841" y="69864"/>
                  </a:cubicBezTo>
                  <a:cubicBezTo>
                    <a:pt x="71778" y="82564"/>
                    <a:pt x="134749" y="69335"/>
                    <a:pt x="143216" y="76214"/>
                  </a:cubicBezTo>
                  <a:cubicBezTo>
                    <a:pt x="151683" y="83093"/>
                    <a:pt x="97179" y="102672"/>
                    <a:pt x="114641" y="111139"/>
                  </a:cubicBezTo>
                  <a:cubicBezTo>
                    <a:pt x="132103" y="119606"/>
                    <a:pt x="222591" y="121722"/>
                    <a:pt x="247991" y="127014"/>
                  </a:cubicBezTo>
                  <a:cubicBezTo>
                    <a:pt x="273391" y="132306"/>
                    <a:pt x="264395" y="147651"/>
                    <a:pt x="267041" y="142889"/>
                  </a:cubicBezTo>
                  <a:cubicBezTo>
                    <a:pt x="269687" y="138127"/>
                    <a:pt x="254341" y="60339"/>
                    <a:pt x="263866" y="98439"/>
                  </a:cubicBezTo>
                  <a:cubicBezTo>
                    <a:pt x="273391" y="136539"/>
                    <a:pt x="321016" y="365668"/>
                    <a:pt x="324191" y="371489"/>
                  </a:cubicBezTo>
                  <a:cubicBezTo>
                    <a:pt x="327366" y="377310"/>
                    <a:pt x="287679" y="177814"/>
                    <a:pt x="282916" y="133364"/>
                  </a:cubicBezTo>
                  <a:cubicBezTo>
                    <a:pt x="278154" y="88914"/>
                    <a:pt x="271274" y="120664"/>
                    <a:pt x="295616" y="104789"/>
                  </a:cubicBezTo>
                  <a:cubicBezTo>
                    <a:pt x="319958" y="88914"/>
                    <a:pt x="428966" y="37056"/>
                    <a:pt x="428966" y="38114"/>
                  </a:cubicBezTo>
                  <a:cubicBezTo>
                    <a:pt x="428966" y="39172"/>
                    <a:pt x="331070" y="102672"/>
                    <a:pt x="295616" y="111139"/>
                  </a:cubicBezTo>
                  <a:cubicBezTo>
                    <a:pt x="260162" y="119606"/>
                    <a:pt x="225237" y="87856"/>
                    <a:pt x="216241" y="88914"/>
                  </a:cubicBezTo>
                  <a:cubicBezTo>
                    <a:pt x="207245" y="89972"/>
                    <a:pt x="251166" y="114843"/>
                    <a:pt x="241641" y="117489"/>
                  </a:cubicBezTo>
                  <a:cubicBezTo>
                    <a:pt x="232116" y="120135"/>
                    <a:pt x="199308" y="101614"/>
                    <a:pt x="159091" y="104789"/>
                  </a:cubicBezTo>
                  <a:cubicBezTo>
                    <a:pt x="118874" y="107964"/>
                    <a:pt x="7749" y="138126"/>
                    <a:pt x="341" y="136539"/>
                  </a:cubicBezTo>
                  <a:cubicBezTo>
                    <a:pt x="-7067" y="134952"/>
                    <a:pt x="108291" y="102672"/>
                    <a:pt x="114641" y="95264"/>
                  </a:cubicBezTo>
                  <a:cubicBezTo>
                    <a:pt x="120991" y="87856"/>
                    <a:pt x="38441" y="92089"/>
                    <a:pt x="38441" y="92089"/>
                  </a:cubicBezTo>
                  <a:cubicBezTo>
                    <a:pt x="30503" y="88914"/>
                    <a:pt x="57491" y="86268"/>
                    <a:pt x="67016" y="76214"/>
                  </a:cubicBezTo>
                  <a:cubicBezTo>
                    <a:pt x="76541" y="66160"/>
                    <a:pt x="96120" y="1072"/>
                    <a:pt x="95591" y="1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DC8942A8-96A3-B4D6-BD7D-FF758EAF926E}"/>
                </a:ext>
              </a:extLst>
            </p:cNvPr>
            <p:cNvSpPr/>
            <p:nvPr/>
          </p:nvSpPr>
          <p:spPr>
            <a:xfrm>
              <a:off x="2112291" y="3800475"/>
              <a:ext cx="88397" cy="455888"/>
            </a:xfrm>
            <a:custGeom>
              <a:avLst/>
              <a:gdLst>
                <a:gd name="connsiteX0" fmla="*/ 62584 w 88397"/>
                <a:gd name="connsiteY0" fmla="*/ 0 h 455888"/>
                <a:gd name="connsiteX1" fmla="*/ 2259 w 88397"/>
                <a:gd name="connsiteY1" fmla="*/ 409575 h 455888"/>
                <a:gd name="connsiteX2" fmla="*/ 34009 w 88397"/>
                <a:gd name="connsiteY2" fmla="*/ 358775 h 455888"/>
                <a:gd name="connsiteX3" fmla="*/ 37184 w 88397"/>
                <a:gd name="connsiteY3" fmla="*/ 431800 h 455888"/>
                <a:gd name="connsiteX4" fmla="*/ 87984 w 88397"/>
                <a:gd name="connsiteY4" fmla="*/ 454025 h 455888"/>
                <a:gd name="connsiteX5" fmla="*/ 5434 w 88397"/>
                <a:gd name="connsiteY5" fmla="*/ 390525 h 455888"/>
                <a:gd name="connsiteX6" fmla="*/ 11784 w 88397"/>
                <a:gd name="connsiteY6" fmla="*/ 330200 h 455888"/>
                <a:gd name="connsiteX7" fmla="*/ 43534 w 88397"/>
                <a:gd name="connsiteY7" fmla="*/ 180975 h 455888"/>
                <a:gd name="connsiteX8" fmla="*/ 30834 w 88397"/>
                <a:gd name="connsiteY8" fmla="*/ 149225 h 455888"/>
                <a:gd name="connsiteX9" fmla="*/ 30834 w 88397"/>
                <a:gd name="connsiteY9" fmla="*/ 149225 h 455888"/>
                <a:gd name="connsiteX10" fmla="*/ 62584 w 88397"/>
                <a:gd name="connsiteY10" fmla="*/ 0 h 45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7" h="455888">
                  <a:moveTo>
                    <a:pt x="62584" y="0"/>
                  </a:moveTo>
                  <a:cubicBezTo>
                    <a:pt x="34803" y="174889"/>
                    <a:pt x="7022" y="349779"/>
                    <a:pt x="2259" y="409575"/>
                  </a:cubicBezTo>
                  <a:cubicBezTo>
                    <a:pt x="-2504" y="469371"/>
                    <a:pt x="28188" y="355071"/>
                    <a:pt x="34009" y="358775"/>
                  </a:cubicBezTo>
                  <a:cubicBezTo>
                    <a:pt x="39830" y="362479"/>
                    <a:pt x="28188" y="415925"/>
                    <a:pt x="37184" y="431800"/>
                  </a:cubicBezTo>
                  <a:cubicBezTo>
                    <a:pt x="46180" y="447675"/>
                    <a:pt x="93276" y="460904"/>
                    <a:pt x="87984" y="454025"/>
                  </a:cubicBezTo>
                  <a:cubicBezTo>
                    <a:pt x="82692" y="447146"/>
                    <a:pt x="18134" y="411162"/>
                    <a:pt x="5434" y="390525"/>
                  </a:cubicBezTo>
                  <a:cubicBezTo>
                    <a:pt x="-7266" y="369888"/>
                    <a:pt x="5434" y="365125"/>
                    <a:pt x="11784" y="330200"/>
                  </a:cubicBezTo>
                  <a:cubicBezTo>
                    <a:pt x="18134" y="295275"/>
                    <a:pt x="40359" y="211138"/>
                    <a:pt x="43534" y="180975"/>
                  </a:cubicBezTo>
                  <a:cubicBezTo>
                    <a:pt x="46709" y="150812"/>
                    <a:pt x="30834" y="149225"/>
                    <a:pt x="30834" y="149225"/>
                  </a:cubicBezTo>
                  <a:lnTo>
                    <a:pt x="30834" y="149225"/>
                  </a:lnTo>
                  <a:lnTo>
                    <a:pt x="62584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A6EF88A0-65F4-92E4-7112-91AD7C8C5EB7}"/>
                </a:ext>
              </a:extLst>
            </p:cNvPr>
            <p:cNvSpPr/>
            <p:nvPr/>
          </p:nvSpPr>
          <p:spPr>
            <a:xfrm>
              <a:off x="2161749" y="4063816"/>
              <a:ext cx="19902" cy="100205"/>
            </a:xfrm>
            <a:custGeom>
              <a:avLst/>
              <a:gdLst>
                <a:gd name="connsiteX0" fmla="*/ 6776 w 19902"/>
                <a:gd name="connsiteY0" fmla="*/ 184 h 100205"/>
                <a:gd name="connsiteX1" fmla="*/ 426 w 19902"/>
                <a:gd name="connsiteY1" fmla="*/ 98609 h 100205"/>
                <a:gd name="connsiteX2" fmla="*/ 19476 w 19902"/>
                <a:gd name="connsiteY2" fmla="*/ 63684 h 100205"/>
                <a:gd name="connsiteX3" fmla="*/ 13126 w 19902"/>
                <a:gd name="connsiteY3" fmla="*/ 73209 h 100205"/>
                <a:gd name="connsiteX4" fmla="*/ 6776 w 19902"/>
                <a:gd name="connsiteY4" fmla="*/ 184 h 10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2" h="100205">
                  <a:moveTo>
                    <a:pt x="6776" y="184"/>
                  </a:moveTo>
                  <a:cubicBezTo>
                    <a:pt x="4659" y="4417"/>
                    <a:pt x="-1691" y="88026"/>
                    <a:pt x="426" y="98609"/>
                  </a:cubicBezTo>
                  <a:cubicBezTo>
                    <a:pt x="2543" y="109192"/>
                    <a:pt x="19476" y="63684"/>
                    <a:pt x="19476" y="63684"/>
                  </a:cubicBezTo>
                  <a:cubicBezTo>
                    <a:pt x="21593" y="59451"/>
                    <a:pt x="15243" y="80617"/>
                    <a:pt x="13126" y="73209"/>
                  </a:cubicBezTo>
                  <a:cubicBezTo>
                    <a:pt x="11009" y="65801"/>
                    <a:pt x="8893" y="-4049"/>
                    <a:pt x="6776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1A15681F-178E-6CED-D38E-11DC26E38D0F}"/>
                </a:ext>
              </a:extLst>
            </p:cNvPr>
            <p:cNvSpPr/>
            <p:nvPr/>
          </p:nvSpPr>
          <p:spPr>
            <a:xfrm>
              <a:off x="2203450" y="4059976"/>
              <a:ext cx="324818" cy="10374"/>
            </a:xfrm>
            <a:custGeom>
              <a:avLst/>
              <a:gdLst>
                <a:gd name="connsiteX0" fmla="*/ 0 w 324818"/>
                <a:gd name="connsiteY0" fmla="*/ 10374 h 10374"/>
                <a:gd name="connsiteX1" fmla="*/ 317500 w 324818"/>
                <a:gd name="connsiteY1" fmla="*/ 4024 h 10374"/>
                <a:gd name="connsiteX2" fmla="*/ 206375 w 324818"/>
                <a:gd name="connsiteY2" fmla="*/ 849 h 10374"/>
                <a:gd name="connsiteX3" fmla="*/ 0 w 324818"/>
                <a:gd name="connsiteY3" fmla="*/ 10374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18" h="10374">
                  <a:moveTo>
                    <a:pt x="0" y="10374"/>
                  </a:moveTo>
                  <a:lnTo>
                    <a:pt x="317500" y="4024"/>
                  </a:lnTo>
                  <a:cubicBezTo>
                    <a:pt x="351896" y="2436"/>
                    <a:pt x="256646" y="-1797"/>
                    <a:pt x="206375" y="849"/>
                  </a:cubicBezTo>
                  <a:lnTo>
                    <a:pt x="0" y="1037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7E07EF95-0035-0256-3112-CCA451D36704}"/>
                </a:ext>
              </a:extLst>
            </p:cNvPr>
            <p:cNvSpPr/>
            <p:nvPr/>
          </p:nvSpPr>
          <p:spPr>
            <a:xfrm>
              <a:off x="1544649" y="4196667"/>
              <a:ext cx="49201" cy="143981"/>
            </a:xfrm>
            <a:custGeom>
              <a:avLst/>
              <a:gdLst>
                <a:gd name="connsiteX0" fmla="*/ 49201 w 49201"/>
                <a:gd name="connsiteY0" fmla="*/ 683 h 143981"/>
                <a:gd name="connsiteX1" fmla="*/ 1576 w 49201"/>
                <a:gd name="connsiteY1" fmla="*/ 102283 h 143981"/>
                <a:gd name="connsiteX2" fmla="*/ 11101 w 49201"/>
                <a:gd name="connsiteY2" fmla="*/ 143558 h 143981"/>
                <a:gd name="connsiteX3" fmla="*/ 7926 w 49201"/>
                <a:gd name="connsiteY3" fmla="*/ 80058 h 143981"/>
                <a:gd name="connsiteX4" fmla="*/ 1576 w 49201"/>
                <a:gd name="connsiteY4" fmla="*/ 57833 h 143981"/>
                <a:gd name="connsiteX5" fmla="*/ 49201 w 49201"/>
                <a:gd name="connsiteY5" fmla="*/ 683 h 1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1" h="143981">
                  <a:moveTo>
                    <a:pt x="49201" y="683"/>
                  </a:moveTo>
                  <a:cubicBezTo>
                    <a:pt x="49201" y="8091"/>
                    <a:pt x="7926" y="78471"/>
                    <a:pt x="1576" y="102283"/>
                  </a:cubicBezTo>
                  <a:cubicBezTo>
                    <a:pt x="-4774" y="126095"/>
                    <a:pt x="10043" y="147262"/>
                    <a:pt x="11101" y="143558"/>
                  </a:cubicBezTo>
                  <a:cubicBezTo>
                    <a:pt x="12159" y="139854"/>
                    <a:pt x="9513" y="94345"/>
                    <a:pt x="7926" y="80058"/>
                  </a:cubicBezTo>
                  <a:cubicBezTo>
                    <a:pt x="6339" y="65771"/>
                    <a:pt x="-3716" y="67358"/>
                    <a:pt x="1576" y="57833"/>
                  </a:cubicBezTo>
                  <a:cubicBezTo>
                    <a:pt x="6868" y="48308"/>
                    <a:pt x="49201" y="-6725"/>
                    <a:pt x="49201" y="68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5B87F9E4-532C-8FE9-1A42-BD2DAEB851FC}"/>
                </a:ext>
              </a:extLst>
            </p:cNvPr>
            <p:cNvSpPr/>
            <p:nvPr/>
          </p:nvSpPr>
          <p:spPr>
            <a:xfrm>
              <a:off x="2262896" y="4104726"/>
              <a:ext cx="125039" cy="127583"/>
            </a:xfrm>
            <a:custGeom>
              <a:avLst/>
              <a:gdLst>
                <a:gd name="connsiteX0" fmla="*/ 16754 w 125039"/>
                <a:gd name="connsiteY0" fmla="*/ 549 h 127583"/>
                <a:gd name="connsiteX1" fmla="*/ 67554 w 125039"/>
                <a:gd name="connsiteY1" fmla="*/ 32299 h 127583"/>
                <a:gd name="connsiteX2" fmla="*/ 26279 w 125039"/>
                <a:gd name="connsiteY2" fmla="*/ 89449 h 127583"/>
                <a:gd name="connsiteX3" fmla="*/ 86604 w 125039"/>
                <a:gd name="connsiteY3" fmla="*/ 64049 h 127583"/>
                <a:gd name="connsiteX4" fmla="*/ 38979 w 125039"/>
                <a:gd name="connsiteY4" fmla="*/ 127549 h 127583"/>
                <a:gd name="connsiteX5" fmla="*/ 124704 w 125039"/>
                <a:gd name="connsiteY5" fmla="*/ 73574 h 127583"/>
                <a:gd name="connsiteX6" fmla="*/ 879 w 125039"/>
                <a:gd name="connsiteY6" fmla="*/ 121199 h 127583"/>
                <a:gd name="connsiteX7" fmla="*/ 67554 w 125039"/>
                <a:gd name="connsiteY7" fmla="*/ 57699 h 127583"/>
                <a:gd name="connsiteX8" fmla="*/ 16754 w 125039"/>
                <a:gd name="connsiteY8" fmla="*/ 549 h 1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39" h="127583">
                  <a:moveTo>
                    <a:pt x="16754" y="549"/>
                  </a:moveTo>
                  <a:cubicBezTo>
                    <a:pt x="16754" y="-3684"/>
                    <a:pt x="65967" y="17482"/>
                    <a:pt x="67554" y="32299"/>
                  </a:cubicBezTo>
                  <a:cubicBezTo>
                    <a:pt x="69141" y="47116"/>
                    <a:pt x="23104" y="84157"/>
                    <a:pt x="26279" y="89449"/>
                  </a:cubicBezTo>
                  <a:cubicBezTo>
                    <a:pt x="29454" y="94741"/>
                    <a:pt x="84487" y="57699"/>
                    <a:pt x="86604" y="64049"/>
                  </a:cubicBezTo>
                  <a:cubicBezTo>
                    <a:pt x="88721" y="70399"/>
                    <a:pt x="32629" y="125962"/>
                    <a:pt x="38979" y="127549"/>
                  </a:cubicBezTo>
                  <a:cubicBezTo>
                    <a:pt x="45329" y="129137"/>
                    <a:pt x="131054" y="74632"/>
                    <a:pt x="124704" y="73574"/>
                  </a:cubicBezTo>
                  <a:cubicBezTo>
                    <a:pt x="118354" y="72516"/>
                    <a:pt x="10404" y="123845"/>
                    <a:pt x="879" y="121199"/>
                  </a:cubicBezTo>
                  <a:cubicBezTo>
                    <a:pt x="-8646" y="118553"/>
                    <a:pt x="62262" y="78865"/>
                    <a:pt x="67554" y="57699"/>
                  </a:cubicBezTo>
                  <a:cubicBezTo>
                    <a:pt x="72846" y="36533"/>
                    <a:pt x="16754" y="4782"/>
                    <a:pt x="16754" y="54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019E2236-23ED-5FE9-6469-CB66D68288DE}"/>
                </a:ext>
              </a:extLst>
            </p:cNvPr>
            <p:cNvSpPr/>
            <p:nvPr/>
          </p:nvSpPr>
          <p:spPr>
            <a:xfrm>
              <a:off x="1816020" y="3435096"/>
              <a:ext cx="158863" cy="319377"/>
            </a:xfrm>
            <a:custGeom>
              <a:avLst/>
              <a:gdLst>
                <a:gd name="connsiteX0" fmla="*/ 158830 w 158863"/>
                <a:gd name="connsiteY0" fmla="*/ 254 h 319377"/>
                <a:gd name="connsiteX1" fmla="*/ 95330 w 158863"/>
                <a:gd name="connsiteY1" fmla="*/ 209804 h 319377"/>
                <a:gd name="connsiteX2" fmla="*/ 98505 w 158863"/>
                <a:gd name="connsiteY2" fmla="*/ 317754 h 319377"/>
                <a:gd name="connsiteX3" fmla="*/ 92155 w 158863"/>
                <a:gd name="connsiteY3" fmla="*/ 266954 h 319377"/>
                <a:gd name="connsiteX4" fmla="*/ 80 w 158863"/>
                <a:gd name="connsiteY4" fmla="*/ 162179 h 319377"/>
                <a:gd name="connsiteX5" fmla="*/ 76280 w 158863"/>
                <a:gd name="connsiteY5" fmla="*/ 203454 h 319377"/>
                <a:gd name="connsiteX6" fmla="*/ 92155 w 158863"/>
                <a:gd name="connsiteY6" fmla="*/ 136779 h 319377"/>
                <a:gd name="connsiteX7" fmla="*/ 85805 w 158863"/>
                <a:gd name="connsiteY7" fmla="*/ 165354 h 319377"/>
                <a:gd name="connsiteX8" fmla="*/ 158830 w 158863"/>
                <a:gd name="connsiteY8" fmla="*/ 254 h 31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863" h="319377">
                  <a:moveTo>
                    <a:pt x="158830" y="254"/>
                  </a:moveTo>
                  <a:cubicBezTo>
                    <a:pt x="160417" y="7662"/>
                    <a:pt x="105384" y="156887"/>
                    <a:pt x="95330" y="209804"/>
                  </a:cubicBezTo>
                  <a:cubicBezTo>
                    <a:pt x="85276" y="262721"/>
                    <a:pt x="99034" y="308229"/>
                    <a:pt x="98505" y="317754"/>
                  </a:cubicBezTo>
                  <a:cubicBezTo>
                    <a:pt x="97976" y="327279"/>
                    <a:pt x="108559" y="292883"/>
                    <a:pt x="92155" y="266954"/>
                  </a:cubicBezTo>
                  <a:cubicBezTo>
                    <a:pt x="75751" y="241025"/>
                    <a:pt x="2726" y="172762"/>
                    <a:pt x="80" y="162179"/>
                  </a:cubicBezTo>
                  <a:cubicBezTo>
                    <a:pt x="-2566" y="151596"/>
                    <a:pt x="60934" y="207687"/>
                    <a:pt x="76280" y="203454"/>
                  </a:cubicBezTo>
                  <a:cubicBezTo>
                    <a:pt x="91626" y="199221"/>
                    <a:pt x="90567" y="143129"/>
                    <a:pt x="92155" y="136779"/>
                  </a:cubicBezTo>
                  <a:cubicBezTo>
                    <a:pt x="93742" y="130429"/>
                    <a:pt x="74163" y="181229"/>
                    <a:pt x="85805" y="165354"/>
                  </a:cubicBezTo>
                  <a:cubicBezTo>
                    <a:pt x="97447" y="149479"/>
                    <a:pt x="157243" y="-7154"/>
                    <a:pt x="158830" y="25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739BD0DA-4C1E-427F-44A2-54DEE60FB1E2}"/>
                </a:ext>
              </a:extLst>
            </p:cNvPr>
            <p:cNvSpPr/>
            <p:nvPr/>
          </p:nvSpPr>
          <p:spPr>
            <a:xfrm>
              <a:off x="1457325" y="4190806"/>
              <a:ext cx="163346" cy="599255"/>
            </a:xfrm>
            <a:custGeom>
              <a:avLst/>
              <a:gdLst>
                <a:gd name="connsiteX0" fmla="*/ 41275 w 163346"/>
                <a:gd name="connsiteY0" fmla="*/ 194 h 599255"/>
                <a:gd name="connsiteX1" fmla="*/ 22225 w 163346"/>
                <a:gd name="connsiteY1" fmla="*/ 270069 h 599255"/>
                <a:gd name="connsiteX2" fmla="*/ 60325 w 163346"/>
                <a:gd name="connsiteY2" fmla="*/ 374844 h 599255"/>
                <a:gd name="connsiteX3" fmla="*/ 38100 w 163346"/>
                <a:gd name="connsiteY3" fmla="*/ 320869 h 599255"/>
                <a:gd name="connsiteX4" fmla="*/ 161925 w 163346"/>
                <a:gd name="connsiteY4" fmla="*/ 593919 h 599255"/>
                <a:gd name="connsiteX5" fmla="*/ 101600 w 163346"/>
                <a:gd name="connsiteY5" fmla="*/ 479619 h 599255"/>
                <a:gd name="connsiteX6" fmla="*/ 44450 w 163346"/>
                <a:gd name="connsiteY6" fmla="*/ 212919 h 599255"/>
                <a:gd name="connsiteX7" fmla="*/ 25400 w 163346"/>
                <a:gd name="connsiteY7" fmla="*/ 263719 h 599255"/>
                <a:gd name="connsiteX8" fmla="*/ 0 w 163346"/>
                <a:gd name="connsiteY8" fmla="*/ 187519 h 599255"/>
                <a:gd name="connsiteX9" fmla="*/ 25400 w 163346"/>
                <a:gd name="connsiteY9" fmla="*/ 225619 h 599255"/>
                <a:gd name="connsiteX10" fmla="*/ 41275 w 163346"/>
                <a:gd name="connsiteY10" fmla="*/ 194 h 59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346" h="599255">
                  <a:moveTo>
                    <a:pt x="41275" y="194"/>
                  </a:moveTo>
                  <a:cubicBezTo>
                    <a:pt x="40746" y="7602"/>
                    <a:pt x="19050" y="207627"/>
                    <a:pt x="22225" y="270069"/>
                  </a:cubicBezTo>
                  <a:cubicBezTo>
                    <a:pt x="25400" y="332511"/>
                    <a:pt x="57679" y="366377"/>
                    <a:pt x="60325" y="374844"/>
                  </a:cubicBezTo>
                  <a:cubicBezTo>
                    <a:pt x="62971" y="383311"/>
                    <a:pt x="21167" y="284357"/>
                    <a:pt x="38100" y="320869"/>
                  </a:cubicBezTo>
                  <a:cubicBezTo>
                    <a:pt x="55033" y="357382"/>
                    <a:pt x="151342" y="567461"/>
                    <a:pt x="161925" y="593919"/>
                  </a:cubicBezTo>
                  <a:cubicBezTo>
                    <a:pt x="172508" y="620377"/>
                    <a:pt x="121179" y="543119"/>
                    <a:pt x="101600" y="479619"/>
                  </a:cubicBezTo>
                  <a:cubicBezTo>
                    <a:pt x="82021" y="416119"/>
                    <a:pt x="57150" y="248902"/>
                    <a:pt x="44450" y="212919"/>
                  </a:cubicBezTo>
                  <a:cubicBezTo>
                    <a:pt x="31750" y="176936"/>
                    <a:pt x="32808" y="267952"/>
                    <a:pt x="25400" y="263719"/>
                  </a:cubicBezTo>
                  <a:cubicBezTo>
                    <a:pt x="17992" y="259486"/>
                    <a:pt x="0" y="193869"/>
                    <a:pt x="0" y="187519"/>
                  </a:cubicBezTo>
                  <a:cubicBezTo>
                    <a:pt x="0" y="181169"/>
                    <a:pt x="19050" y="251548"/>
                    <a:pt x="25400" y="225619"/>
                  </a:cubicBezTo>
                  <a:cubicBezTo>
                    <a:pt x="31750" y="199690"/>
                    <a:pt x="41804" y="-7214"/>
                    <a:pt x="41275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6C81FE0F-0FE8-958A-300E-A07422BFEF39}"/>
                </a:ext>
              </a:extLst>
            </p:cNvPr>
            <p:cNvSpPr/>
            <p:nvPr/>
          </p:nvSpPr>
          <p:spPr>
            <a:xfrm>
              <a:off x="1916539" y="2965202"/>
              <a:ext cx="611782" cy="105035"/>
            </a:xfrm>
            <a:custGeom>
              <a:avLst/>
              <a:gdLst>
                <a:gd name="connsiteX0" fmla="*/ 1161 w 611782"/>
                <a:gd name="connsiteY0" fmla="*/ 105023 h 105035"/>
                <a:gd name="connsiteX1" fmla="*/ 436136 w 611782"/>
                <a:gd name="connsiteY1" fmla="*/ 31998 h 105035"/>
                <a:gd name="connsiteX2" fmla="*/ 404386 w 611782"/>
                <a:gd name="connsiteY2" fmla="*/ 66923 h 105035"/>
                <a:gd name="connsiteX3" fmla="*/ 610761 w 611782"/>
                <a:gd name="connsiteY3" fmla="*/ 41523 h 105035"/>
                <a:gd name="connsiteX4" fmla="*/ 474236 w 611782"/>
                <a:gd name="connsiteY4" fmla="*/ 38348 h 105035"/>
                <a:gd name="connsiteX5" fmla="*/ 264686 w 611782"/>
                <a:gd name="connsiteY5" fmla="*/ 248 h 105035"/>
                <a:gd name="connsiteX6" fmla="*/ 305961 w 611782"/>
                <a:gd name="connsiteY6" fmla="*/ 25648 h 105035"/>
                <a:gd name="connsiteX7" fmla="*/ 1161 w 611782"/>
                <a:gd name="connsiteY7" fmla="*/ 105023 h 10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1782" h="105035">
                  <a:moveTo>
                    <a:pt x="1161" y="105023"/>
                  </a:moveTo>
                  <a:cubicBezTo>
                    <a:pt x="22857" y="106081"/>
                    <a:pt x="368932" y="38348"/>
                    <a:pt x="436136" y="31998"/>
                  </a:cubicBezTo>
                  <a:cubicBezTo>
                    <a:pt x="503340" y="25648"/>
                    <a:pt x="375282" y="65336"/>
                    <a:pt x="404386" y="66923"/>
                  </a:cubicBezTo>
                  <a:cubicBezTo>
                    <a:pt x="433490" y="68510"/>
                    <a:pt x="599119" y="46285"/>
                    <a:pt x="610761" y="41523"/>
                  </a:cubicBezTo>
                  <a:cubicBezTo>
                    <a:pt x="622403" y="36761"/>
                    <a:pt x="531915" y="45227"/>
                    <a:pt x="474236" y="38348"/>
                  </a:cubicBezTo>
                  <a:cubicBezTo>
                    <a:pt x="416557" y="31469"/>
                    <a:pt x="292732" y="2365"/>
                    <a:pt x="264686" y="248"/>
                  </a:cubicBezTo>
                  <a:cubicBezTo>
                    <a:pt x="236640" y="-1869"/>
                    <a:pt x="343532" y="9773"/>
                    <a:pt x="305961" y="25648"/>
                  </a:cubicBezTo>
                  <a:cubicBezTo>
                    <a:pt x="268390" y="41523"/>
                    <a:pt x="-20535" y="103965"/>
                    <a:pt x="1161" y="105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65F3FB89-A1D7-CAFF-C259-3DBCB27F708B}"/>
                </a:ext>
              </a:extLst>
            </p:cNvPr>
            <p:cNvSpPr/>
            <p:nvPr/>
          </p:nvSpPr>
          <p:spPr>
            <a:xfrm>
              <a:off x="1523156" y="3085655"/>
              <a:ext cx="178673" cy="537310"/>
            </a:xfrm>
            <a:custGeom>
              <a:avLst/>
              <a:gdLst>
                <a:gd name="connsiteX0" fmla="*/ 178644 w 178673"/>
                <a:gd name="connsiteY0" fmla="*/ 445 h 537310"/>
                <a:gd name="connsiteX1" fmla="*/ 42119 w 178673"/>
                <a:gd name="connsiteY1" fmla="*/ 298895 h 537310"/>
                <a:gd name="connsiteX2" fmla="*/ 45294 w 178673"/>
                <a:gd name="connsiteY2" fmla="*/ 270320 h 537310"/>
                <a:gd name="connsiteX3" fmla="*/ 26244 w 178673"/>
                <a:gd name="connsiteY3" fmla="*/ 422720 h 537310"/>
                <a:gd name="connsiteX4" fmla="*/ 844 w 178673"/>
                <a:gd name="connsiteY4" fmla="*/ 537020 h 537310"/>
                <a:gd name="connsiteX5" fmla="*/ 13544 w 178673"/>
                <a:gd name="connsiteY5" fmla="*/ 444945 h 537310"/>
                <a:gd name="connsiteX6" fmla="*/ 83394 w 178673"/>
                <a:gd name="connsiteY6" fmla="*/ 152845 h 537310"/>
                <a:gd name="connsiteX7" fmla="*/ 54819 w 178673"/>
                <a:gd name="connsiteY7" fmla="*/ 229045 h 537310"/>
                <a:gd name="connsiteX8" fmla="*/ 178644 w 178673"/>
                <a:gd name="connsiteY8" fmla="*/ 445 h 5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673" h="537310">
                  <a:moveTo>
                    <a:pt x="178644" y="445"/>
                  </a:moveTo>
                  <a:cubicBezTo>
                    <a:pt x="176527" y="12087"/>
                    <a:pt x="64344" y="253916"/>
                    <a:pt x="42119" y="298895"/>
                  </a:cubicBezTo>
                  <a:cubicBezTo>
                    <a:pt x="19894" y="343874"/>
                    <a:pt x="47940" y="249683"/>
                    <a:pt x="45294" y="270320"/>
                  </a:cubicBezTo>
                  <a:cubicBezTo>
                    <a:pt x="42648" y="290957"/>
                    <a:pt x="33652" y="378270"/>
                    <a:pt x="26244" y="422720"/>
                  </a:cubicBezTo>
                  <a:cubicBezTo>
                    <a:pt x="18836" y="467170"/>
                    <a:pt x="2961" y="533316"/>
                    <a:pt x="844" y="537020"/>
                  </a:cubicBezTo>
                  <a:cubicBezTo>
                    <a:pt x="-1273" y="540724"/>
                    <a:pt x="-214" y="508974"/>
                    <a:pt x="13544" y="444945"/>
                  </a:cubicBezTo>
                  <a:cubicBezTo>
                    <a:pt x="27302" y="380916"/>
                    <a:pt x="76515" y="188828"/>
                    <a:pt x="83394" y="152845"/>
                  </a:cubicBezTo>
                  <a:cubicBezTo>
                    <a:pt x="90273" y="116862"/>
                    <a:pt x="41590" y="249153"/>
                    <a:pt x="54819" y="229045"/>
                  </a:cubicBezTo>
                  <a:cubicBezTo>
                    <a:pt x="68048" y="208937"/>
                    <a:pt x="180761" y="-11197"/>
                    <a:pt x="178644" y="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BC98468-CEC6-EB39-5B22-4FEBD1828E1C}"/>
                </a:ext>
              </a:extLst>
            </p:cNvPr>
            <p:cNvSpPr/>
            <p:nvPr/>
          </p:nvSpPr>
          <p:spPr>
            <a:xfrm>
              <a:off x="1284848" y="2181064"/>
              <a:ext cx="1764275" cy="891916"/>
            </a:xfrm>
            <a:custGeom>
              <a:avLst/>
              <a:gdLst>
                <a:gd name="connsiteX0" fmla="*/ 1702827 w 1764275"/>
                <a:gd name="connsiteY0" fmla="*/ 749461 h 891916"/>
                <a:gd name="connsiteX1" fmla="*/ 1207527 w 1764275"/>
                <a:gd name="connsiteY1" fmla="*/ 400211 h 891916"/>
                <a:gd name="connsiteX2" fmla="*/ 734452 w 1764275"/>
                <a:gd name="connsiteY2" fmla="*/ 12861 h 891916"/>
                <a:gd name="connsiteX3" fmla="*/ 861452 w 1764275"/>
                <a:gd name="connsiteY3" fmla="*/ 95411 h 891916"/>
                <a:gd name="connsiteX4" fmla="*/ 537602 w 1764275"/>
                <a:gd name="connsiteY4" fmla="*/ 123986 h 891916"/>
                <a:gd name="connsiteX5" fmla="*/ 20077 w 1764275"/>
                <a:gd name="connsiteY5" fmla="*/ 552611 h 891916"/>
                <a:gd name="connsiteX6" fmla="*/ 162952 w 1764275"/>
                <a:gd name="connsiteY6" fmla="*/ 416086 h 891916"/>
                <a:gd name="connsiteX7" fmla="*/ 693177 w 1764275"/>
                <a:gd name="connsiteY7" fmla="*/ 273211 h 891916"/>
                <a:gd name="connsiteX8" fmla="*/ 826527 w 1764275"/>
                <a:gd name="connsiteY8" fmla="*/ 397036 h 891916"/>
                <a:gd name="connsiteX9" fmla="*/ 807477 w 1764275"/>
                <a:gd name="connsiteY9" fmla="*/ 257336 h 891916"/>
                <a:gd name="connsiteX10" fmla="*/ 1128152 w 1764275"/>
                <a:gd name="connsiteY10" fmla="*/ 612936 h 891916"/>
                <a:gd name="connsiteX11" fmla="*/ 1051952 w 1764275"/>
                <a:gd name="connsiteY11" fmla="*/ 403386 h 891916"/>
                <a:gd name="connsiteX12" fmla="*/ 1293252 w 1764275"/>
                <a:gd name="connsiteY12" fmla="*/ 768511 h 891916"/>
                <a:gd name="connsiteX13" fmla="*/ 1191652 w 1764275"/>
                <a:gd name="connsiteY13" fmla="*/ 762161 h 891916"/>
                <a:gd name="connsiteX14" fmla="*/ 1347227 w 1764275"/>
                <a:gd name="connsiteY14" fmla="*/ 743111 h 891916"/>
                <a:gd name="connsiteX15" fmla="*/ 1264677 w 1764275"/>
                <a:gd name="connsiteY15" fmla="*/ 571661 h 891916"/>
                <a:gd name="connsiteX16" fmla="*/ 1617102 w 1764275"/>
                <a:gd name="connsiteY16" fmla="*/ 889161 h 891916"/>
                <a:gd name="connsiteX17" fmla="*/ 1509152 w 1764275"/>
                <a:gd name="connsiteY17" fmla="*/ 730411 h 891916"/>
                <a:gd name="connsiteX18" fmla="*/ 1645677 w 1764275"/>
                <a:gd name="connsiteY18" fmla="*/ 812961 h 891916"/>
                <a:gd name="connsiteX19" fmla="*/ 1579002 w 1764275"/>
                <a:gd name="connsiteY19" fmla="*/ 743111 h 891916"/>
                <a:gd name="connsiteX20" fmla="*/ 1744102 w 1764275"/>
                <a:gd name="connsiteY20" fmla="*/ 812961 h 891916"/>
                <a:gd name="connsiteX21" fmla="*/ 1702827 w 1764275"/>
                <a:gd name="connsiteY21" fmla="*/ 749461 h 89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4275" h="891916">
                  <a:moveTo>
                    <a:pt x="1702827" y="749461"/>
                  </a:moveTo>
                  <a:cubicBezTo>
                    <a:pt x="1613398" y="680669"/>
                    <a:pt x="1368923" y="522978"/>
                    <a:pt x="1207527" y="400211"/>
                  </a:cubicBezTo>
                  <a:cubicBezTo>
                    <a:pt x="1046131" y="277444"/>
                    <a:pt x="792131" y="63661"/>
                    <a:pt x="734452" y="12861"/>
                  </a:cubicBezTo>
                  <a:cubicBezTo>
                    <a:pt x="676773" y="-37939"/>
                    <a:pt x="894260" y="76890"/>
                    <a:pt x="861452" y="95411"/>
                  </a:cubicBezTo>
                  <a:cubicBezTo>
                    <a:pt x="828644" y="113932"/>
                    <a:pt x="677831" y="47786"/>
                    <a:pt x="537602" y="123986"/>
                  </a:cubicBezTo>
                  <a:cubicBezTo>
                    <a:pt x="397373" y="200186"/>
                    <a:pt x="82519" y="503928"/>
                    <a:pt x="20077" y="552611"/>
                  </a:cubicBezTo>
                  <a:cubicBezTo>
                    <a:pt x="-42365" y="601294"/>
                    <a:pt x="50769" y="462653"/>
                    <a:pt x="162952" y="416086"/>
                  </a:cubicBezTo>
                  <a:cubicBezTo>
                    <a:pt x="275135" y="369519"/>
                    <a:pt x="582581" y="276386"/>
                    <a:pt x="693177" y="273211"/>
                  </a:cubicBezTo>
                  <a:cubicBezTo>
                    <a:pt x="803773" y="270036"/>
                    <a:pt x="807477" y="399682"/>
                    <a:pt x="826527" y="397036"/>
                  </a:cubicBezTo>
                  <a:cubicBezTo>
                    <a:pt x="845577" y="394390"/>
                    <a:pt x="757206" y="221353"/>
                    <a:pt x="807477" y="257336"/>
                  </a:cubicBezTo>
                  <a:cubicBezTo>
                    <a:pt x="857748" y="293319"/>
                    <a:pt x="1087406" y="588594"/>
                    <a:pt x="1128152" y="612936"/>
                  </a:cubicBezTo>
                  <a:cubicBezTo>
                    <a:pt x="1168898" y="637278"/>
                    <a:pt x="1024435" y="377457"/>
                    <a:pt x="1051952" y="403386"/>
                  </a:cubicBezTo>
                  <a:cubicBezTo>
                    <a:pt x="1079469" y="429315"/>
                    <a:pt x="1269969" y="708715"/>
                    <a:pt x="1293252" y="768511"/>
                  </a:cubicBezTo>
                  <a:cubicBezTo>
                    <a:pt x="1316535" y="828307"/>
                    <a:pt x="1182656" y="766394"/>
                    <a:pt x="1191652" y="762161"/>
                  </a:cubicBezTo>
                  <a:cubicBezTo>
                    <a:pt x="1200648" y="757928"/>
                    <a:pt x="1335056" y="774861"/>
                    <a:pt x="1347227" y="743111"/>
                  </a:cubicBezTo>
                  <a:cubicBezTo>
                    <a:pt x="1359398" y="711361"/>
                    <a:pt x="1219698" y="547319"/>
                    <a:pt x="1264677" y="571661"/>
                  </a:cubicBezTo>
                  <a:cubicBezTo>
                    <a:pt x="1309656" y="596003"/>
                    <a:pt x="1576356" y="862703"/>
                    <a:pt x="1617102" y="889161"/>
                  </a:cubicBezTo>
                  <a:cubicBezTo>
                    <a:pt x="1657848" y="915619"/>
                    <a:pt x="1504389" y="743111"/>
                    <a:pt x="1509152" y="730411"/>
                  </a:cubicBezTo>
                  <a:cubicBezTo>
                    <a:pt x="1513915" y="717711"/>
                    <a:pt x="1634035" y="810844"/>
                    <a:pt x="1645677" y="812961"/>
                  </a:cubicBezTo>
                  <a:cubicBezTo>
                    <a:pt x="1657319" y="815078"/>
                    <a:pt x="1562598" y="743111"/>
                    <a:pt x="1579002" y="743111"/>
                  </a:cubicBezTo>
                  <a:cubicBezTo>
                    <a:pt x="1595406" y="743111"/>
                    <a:pt x="1725052" y="810315"/>
                    <a:pt x="1744102" y="812961"/>
                  </a:cubicBezTo>
                  <a:cubicBezTo>
                    <a:pt x="1763152" y="815607"/>
                    <a:pt x="1792256" y="818253"/>
                    <a:pt x="1702827" y="749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B97C0C51-4932-8A39-73AE-26E9694BD6C2}"/>
                </a:ext>
              </a:extLst>
            </p:cNvPr>
            <p:cNvSpPr/>
            <p:nvPr/>
          </p:nvSpPr>
          <p:spPr>
            <a:xfrm>
              <a:off x="1200721" y="2588045"/>
              <a:ext cx="1197210" cy="383713"/>
            </a:xfrm>
            <a:custGeom>
              <a:avLst/>
              <a:gdLst>
                <a:gd name="connsiteX0" fmla="*/ 1196404 w 1197210"/>
                <a:gd name="connsiteY0" fmla="*/ 298030 h 383713"/>
                <a:gd name="connsiteX1" fmla="*/ 812229 w 1197210"/>
                <a:gd name="connsiteY1" fmla="*/ 2755 h 383713"/>
                <a:gd name="connsiteX2" fmla="*/ 15304 w 1197210"/>
                <a:gd name="connsiteY2" fmla="*/ 142455 h 383713"/>
                <a:gd name="connsiteX3" fmla="*/ 329629 w 1197210"/>
                <a:gd name="connsiteY3" fmla="*/ 88480 h 383713"/>
                <a:gd name="connsiteX4" fmla="*/ 847154 w 1197210"/>
                <a:gd name="connsiteY4" fmla="*/ 371055 h 383713"/>
                <a:gd name="connsiteX5" fmla="*/ 790004 w 1197210"/>
                <a:gd name="connsiteY5" fmla="*/ 329780 h 383713"/>
                <a:gd name="connsiteX6" fmla="*/ 685229 w 1197210"/>
                <a:gd name="connsiteY6" fmla="*/ 285330 h 383713"/>
                <a:gd name="connsiteX7" fmla="*/ 945579 w 1197210"/>
                <a:gd name="connsiteY7" fmla="*/ 329780 h 383713"/>
                <a:gd name="connsiteX8" fmla="*/ 831279 w 1197210"/>
                <a:gd name="connsiteY8" fmla="*/ 244055 h 383713"/>
                <a:gd name="connsiteX9" fmla="*/ 1021779 w 1197210"/>
                <a:gd name="connsiteY9" fmla="*/ 310730 h 383713"/>
                <a:gd name="connsiteX10" fmla="*/ 917004 w 1197210"/>
                <a:gd name="connsiteY10" fmla="*/ 190080 h 383713"/>
                <a:gd name="connsiteX11" fmla="*/ 1196404 w 1197210"/>
                <a:gd name="connsiteY11" fmla="*/ 298030 h 3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7210" h="383713">
                  <a:moveTo>
                    <a:pt x="1196404" y="298030"/>
                  </a:moveTo>
                  <a:cubicBezTo>
                    <a:pt x="1178942" y="266809"/>
                    <a:pt x="1009079" y="28684"/>
                    <a:pt x="812229" y="2755"/>
                  </a:cubicBezTo>
                  <a:cubicBezTo>
                    <a:pt x="615379" y="-23174"/>
                    <a:pt x="15304" y="142455"/>
                    <a:pt x="15304" y="142455"/>
                  </a:cubicBezTo>
                  <a:cubicBezTo>
                    <a:pt x="-65129" y="156742"/>
                    <a:pt x="190987" y="50380"/>
                    <a:pt x="329629" y="88480"/>
                  </a:cubicBezTo>
                  <a:cubicBezTo>
                    <a:pt x="468271" y="126580"/>
                    <a:pt x="770425" y="330838"/>
                    <a:pt x="847154" y="371055"/>
                  </a:cubicBezTo>
                  <a:cubicBezTo>
                    <a:pt x="923883" y="411272"/>
                    <a:pt x="816991" y="344068"/>
                    <a:pt x="790004" y="329780"/>
                  </a:cubicBezTo>
                  <a:cubicBezTo>
                    <a:pt x="763016" y="315493"/>
                    <a:pt x="659300" y="285330"/>
                    <a:pt x="685229" y="285330"/>
                  </a:cubicBezTo>
                  <a:cubicBezTo>
                    <a:pt x="711158" y="285330"/>
                    <a:pt x="921237" y="336659"/>
                    <a:pt x="945579" y="329780"/>
                  </a:cubicBezTo>
                  <a:cubicBezTo>
                    <a:pt x="969921" y="322901"/>
                    <a:pt x="818579" y="247230"/>
                    <a:pt x="831279" y="244055"/>
                  </a:cubicBezTo>
                  <a:cubicBezTo>
                    <a:pt x="843979" y="240880"/>
                    <a:pt x="1007492" y="319726"/>
                    <a:pt x="1021779" y="310730"/>
                  </a:cubicBezTo>
                  <a:cubicBezTo>
                    <a:pt x="1036066" y="301734"/>
                    <a:pt x="891604" y="189551"/>
                    <a:pt x="917004" y="190080"/>
                  </a:cubicBezTo>
                  <a:cubicBezTo>
                    <a:pt x="942404" y="190609"/>
                    <a:pt x="1213866" y="329251"/>
                    <a:pt x="1196404" y="298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6ACBB59-2B5F-3657-9EFF-0D3F92B03984}"/>
                </a:ext>
              </a:extLst>
            </p:cNvPr>
            <p:cNvSpPr/>
            <p:nvPr/>
          </p:nvSpPr>
          <p:spPr>
            <a:xfrm>
              <a:off x="968544" y="2759053"/>
              <a:ext cx="983124" cy="300962"/>
            </a:xfrm>
            <a:custGeom>
              <a:avLst/>
              <a:gdLst>
                <a:gd name="connsiteX0" fmla="*/ 974556 w 983124"/>
                <a:gd name="connsiteY0" fmla="*/ 177822 h 300962"/>
                <a:gd name="connsiteX1" fmla="*/ 523706 w 983124"/>
                <a:gd name="connsiteY1" fmla="*/ 22 h 300962"/>
                <a:gd name="connsiteX2" fmla="*/ 9356 w 983124"/>
                <a:gd name="connsiteY2" fmla="*/ 190522 h 300962"/>
                <a:gd name="connsiteX3" fmla="*/ 222081 w 983124"/>
                <a:gd name="connsiteY3" fmla="*/ 127022 h 300962"/>
                <a:gd name="connsiteX4" fmla="*/ 603081 w 983124"/>
                <a:gd name="connsiteY4" fmla="*/ 263547 h 300962"/>
                <a:gd name="connsiteX5" fmla="*/ 476081 w 983124"/>
                <a:gd name="connsiteY5" fmla="*/ 295297 h 300962"/>
                <a:gd name="connsiteX6" fmla="*/ 806281 w 983124"/>
                <a:gd name="connsiteY6" fmla="*/ 295297 h 300962"/>
                <a:gd name="connsiteX7" fmla="*/ 561806 w 983124"/>
                <a:gd name="connsiteY7" fmla="*/ 238147 h 300962"/>
                <a:gd name="connsiteX8" fmla="*/ 793581 w 983124"/>
                <a:gd name="connsiteY8" fmla="*/ 266722 h 300962"/>
                <a:gd name="connsiteX9" fmla="*/ 774531 w 983124"/>
                <a:gd name="connsiteY9" fmla="*/ 238147 h 300962"/>
                <a:gd name="connsiteX10" fmla="*/ 409406 w 983124"/>
                <a:gd name="connsiteY10" fmla="*/ 161947 h 300962"/>
                <a:gd name="connsiteX11" fmla="*/ 809456 w 983124"/>
                <a:gd name="connsiteY11" fmla="*/ 260372 h 300962"/>
                <a:gd name="connsiteX12" fmla="*/ 857081 w 983124"/>
                <a:gd name="connsiteY12" fmla="*/ 247672 h 300962"/>
                <a:gd name="connsiteX13" fmla="*/ 758656 w 983124"/>
                <a:gd name="connsiteY13" fmla="*/ 203222 h 300962"/>
                <a:gd name="connsiteX14" fmla="*/ 895181 w 983124"/>
                <a:gd name="connsiteY14" fmla="*/ 219097 h 300962"/>
                <a:gd name="connsiteX15" fmla="*/ 825331 w 983124"/>
                <a:gd name="connsiteY15" fmla="*/ 187347 h 300962"/>
                <a:gd name="connsiteX16" fmla="*/ 974556 w 983124"/>
                <a:gd name="connsiteY16" fmla="*/ 177822 h 30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3124" h="300962">
                  <a:moveTo>
                    <a:pt x="974556" y="177822"/>
                  </a:moveTo>
                  <a:cubicBezTo>
                    <a:pt x="924285" y="146601"/>
                    <a:pt x="684573" y="-2095"/>
                    <a:pt x="523706" y="22"/>
                  </a:cubicBezTo>
                  <a:cubicBezTo>
                    <a:pt x="362839" y="2139"/>
                    <a:pt x="59627" y="169355"/>
                    <a:pt x="9356" y="190522"/>
                  </a:cubicBezTo>
                  <a:cubicBezTo>
                    <a:pt x="-40915" y="211689"/>
                    <a:pt x="123127" y="114851"/>
                    <a:pt x="222081" y="127022"/>
                  </a:cubicBezTo>
                  <a:cubicBezTo>
                    <a:pt x="321035" y="139193"/>
                    <a:pt x="560748" y="235501"/>
                    <a:pt x="603081" y="263547"/>
                  </a:cubicBezTo>
                  <a:cubicBezTo>
                    <a:pt x="645414" y="291593"/>
                    <a:pt x="442214" y="290005"/>
                    <a:pt x="476081" y="295297"/>
                  </a:cubicBezTo>
                  <a:cubicBezTo>
                    <a:pt x="509948" y="300589"/>
                    <a:pt x="791994" y="304822"/>
                    <a:pt x="806281" y="295297"/>
                  </a:cubicBezTo>
                  <a:cubicBezTo>
                    <a:pt x="820568" y="285772"/>
                    <a:pt x="563923" y="242909"/>
                    <a:pt x="561806" y="238147"/>
                  </a:cubicBezTo>
                  <a:cubicBezTo>
                    <a:pt x="559689" y="233385"/>
                    <a:pt x="758127" y="266722"/>
                    <a:pt x="793581" y="266722"/>
                  </a:cubicBezTo>
                  <a:cubicBezTo>
                    <a:pt x="829035" y="266722"/>
                    <a:pt x="838560" y="255609"/>
                    <a:pt x="774531" y="238147"/>
                  </a:cubicBezTo>
                  <a:cubicBezTo>
                    <a:pt x="710502" y="220685"/>
                    <a:pt x="403585" y="158243"/>
                    <a:pt x="409406" y="161947"/>
                  </a:cubicBezTo>
                  <a:cubicBezTo>
                    <a:pt x="415227" y="165651"/>
                    <a:pt x="734844" y="246085"/>
                    <a:pt x="809456" y="260372"/>
                  </a:cubicBezTo>
                  <a:cubicBezTo>
                    <a:pt x="884068" y="274659"/>
                    <a:pt x="865548" y="257197"/>
                    <a:pt x="857081" y="247672"/>
                  </a:cubicBezTo>
                  <a:cubicBezTo>
                    <a:pt x="848614" y="238147"/>
                    <a:pt x="752306" y="207984"/>
                    <a:pt x="758656" y="203222"/>
                  </a:cubicBezTo>
                  <a:cubicBezTo>
                    <a:pt x="765006" y="198460"/>
                    <a:pt x="884068" y="221743"/>
                    <a:pt x="895181" y="219097"/>
                  </a:cubicBezTo>
                  <a:cubicBezTo>
                    <a:pt x="906294" y="216451"/>
                    <a:pt x="812631" y="190522"/>
                    <a:pt x="825331" y="187347"/>
                  </a:cubicBezTo>
                  <a:cubicBezTo>
                    <a:pt x="838031" y="184172"/>
                    <a:pt x="1024827" y="209043"/>
                    <a:pt x="974556" y="177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21F32373-CA0A-F4C2-049A-D660F4F0C1AC}"/>
                </a:ext>
              </a:extLst>
            </p:cNvPr>
            <p:cNvSpPr/>
            <p:nvPr/>
          </p:nvSpPr>
          <p:spPr>
            <a:xfrm>
              <a:off x="1174509" y="3057138"/>
              <a:ext cx="596068" cy="1166328"/>
            </a:xfrm>
            <a:custGeom>
              <a:avLst/>
              <a:gdLst>
                <a:gd name="connsiteX0" fmla="*/ 590791 w 596068"/>
                <a:gd name="connsiteY0" fmla="*/ 387 h 1166328"/>
                <a:gd name="connsiteX1" fmla="*/ 336791 w 596068"/>
                <a:gd name="connsiteY1" fmla="*/ 213112 h 1166328"/>
                <a:gd name="connsiteX2" fmla="*/ 333616 w 596068"/>
                <a:gd name="connsiteY2" fmla="*/ 492512 h 1166328"/>
                <a:gd name="connsiteX3" fmla="*/ 311391 w 596068"/>
                <a:gd name="connsiteY3" fmla="*/ 378212 h 1166328"/>
                <a:gd name="connsiteX4" fmla="*/ 270116 w 596068"/>
                <a:gd name="connsiteY4" fmla="*/ 717937 h 1166328"/>
                <a:gd name="connsiteX5" fmla="*/ 260591 w 596068"/>
                <a:gd name="connsiteY5" fmla="*/ 889387 h 1166328"/>
                <a:gd name="connsiteX6" fmla="*/ 260591 w 596068"/>
                <a:gd name="connsiteY6" fmla="*/ 803662 h 1166328"/>
                <a:gd name="connsiteX7" fmla="*/ 257416 w 596068"/>
                <a:gd name="connsiteY7" fmla="*/ 1165612 h 1166328"/>
                <a:gd name="connsiteX8" fmla="*/ 257416 w 596068"/>
                <a:gd name="connsiteY8" fmla="*/ 889387 h 1166328"/>
                <a:gd name="connsiteX9" fmla="*/ 247891 w 596068"/>
                <a:gd name="connsiteY9" fmla="*/ 641737 h 1166328"/>
                <a:gd name="connsiteX10" fmla="*/ 165341 w 596068"/>
                <a:gd name="connsiteY10" fmla="*/ 213112 h 1166328"/>
                <a:gd name="connsiteX11" fmla="*/ 200266 w 596068"/>
                <a:gd name="connsiteY11" fmla="*/ 333762 h 1166328"/>
                <a:gd name="connsiteX12" fmla="*/ 241541 w 596068"/>
                <a:gd name="connsiteY12" fmla="*/ 155962 h 1166328"/>
                <a:gd name="connsiteX13" fmla="*/ 241 w 596068"/>
                <a:gd name="connsiteY13" fmla="*/ 346462 h 1166328"/>
                <a:gd name="connsiteX14" fmla="*/ 292341 w 596068"/>
                <a:gd name="connsiteY14" fmla="*/ 121037 h 1166328"/>
                <a:gd name="connsiteX15" fmla="*/ 66916 w 596068"/>
                <a:gd name="connsiteY15" fmla="*/ 159137 h 1166328"/>
                <a:gd name="connsiteX16" fmla="*/ 590791 w 596068"/>
                <a:gd name="connsiteY16" fmla="*/ 387 h 116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068" h="1166328">
                  <a:moveTo>
                    <a:pt x="590791" y="387"/>
                  </a:moveTo>
                  <a:cubicBezTo>
                    <a:pt x="635770" y="9383"/>
                    <a:pt x="379653" y="131091"/>
                    <a:pt x="336791" y="213112"/>
                  </a:cubicBezTo>
                  <a:cubicBezTo>
                    <a:pt x="293929" y="295133"/>
                    <a:pt x="337849" y="464995"/>
                    <a:pt x="333616" y="492512"/>
                  </a:cubicBezTo>
                  <a:cubicBezTo>
                    <a:pt x="329383" y="520029"/>
                    <a:pt x="321974" y="340641"/>
                    <a:pt x="311391" y="378212"/>
                  </a:cubicBezTo>
                  <a:cubicBezTo>
                    <a:pt x="300808" y="415783"/>
                    <a:pt x="278583" y="632741"/>
                    <a:pt x="270116" y="717937"/>
                  </a:cubicBezTo>
                  <a:cubicBezTo>
                    <a:pt x="261649" y="803133"/>
                    <a:pt x="262178" y="875100"/>
                    <a:pt x="260591" y="889387"/>
                  </a:cubicBezTo>
                  <a:cubicBezTo>
                    <a:pt x="259004" y="903674"/>
                    <a:pt x="261120" y="757625"/>
                    <a:pt x="260591" y="803662"/>
                  </a:cubicBezTo>
                  <a:cubicBezTo>
                    <a:pt x="260062" y="849699"/>
                    <a:pt x="257945" y="1151325"/>
                    <a:pt x="257416" y="1165612"/>
                  </a:cubicBezTo>
                  <a:cubicBezTo>
                    <a:pt x="256887" y="1179900"/>
                    <a:pt x="259003" y="976699"/>
                    <a:pt x="257416" y="889387"/>
                  </a:cubicBezTo>
                  <a:cubicBezTo>
                    <a:pt x="255829" y="802075"/>
                    <a:pt x="263237" y="754450"/>
                    <a:pt x="247891" y="641737"/>
                  </a:cubicBezTo>
                  <a:cubicBezTo>
                    <a:pt x="232545" y="529025"/>
                    <a:pt x="173278" y="264441"/>
                    <a:pt x="165341" y="213112"/>
                  </a:cubicBezTo>
                  <a:cubicBezTo>
                    <a:pt x="157403" y="161783"/>
                    <a:pt x="187566" y="343287"/>
                    <a:pt x="200266" y="333762"/>
                  </a:cubicBezTo>
                  <a:cubicBezTo>
                    <a:pt x="212966" y="324237"/>
                    <a:pt x="274878" y="153845"/>
                    <a:pt x="241541" y="155962"/>
                  </a:cubicBezTo>
                  <a:cubicBezTo>
                    <a:pt x="208204" y="158079"/>
                    <a:pt x="-8226" y="352283"/>
                    <a:pt x="241" y="346462"/>
                  </a:cubicBezTo>
                  <a:cubicBezTo>
                    <a:pt x="8708" y="340641"/>
                    <a:pt x="281229" y="152258"/>
                    <a:pt x="292341" y="121037"/>
                  </a:cubicBezTo>
                  <a:cubicBezTo>
                    <a:pt x="303453" y="89816"/>
                    <a:pt x="20879" y="176599"/>
                    <a:pt x="66916" y="159137"/>
                  </a:cubicBezTo>
                  <a:cubicBezTo>
                    <a:pt x="112953" y="141675"/>
                    <a:pt x="545812" y="-8609"/>
                    <a:pt x="590791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B8146A11-6142-E5F0-01C9-CBF1BED9068D}"/>
                </a:ext>
              </a:extLst>
            </p:cNvPr>
            <p:cNvSpPr/>
            <p:nvPr/>
          </p:nvSpPr>
          <p:spPr>
            <a:xfrm>
              <a:off x="876034" y="2860380"/>
              <a:ext cx="718196" cy="432628"/>
            </a:xfrm>
            <a:custGeom>
              <a:avLst/>
              <a:gdLst>
                <a:gd name="connsiteX0" fmla="*/ 717816 w 718196"/>
                <a:gd name="connsiteY0" fmla="*/ 257470 h 432628"/>
                <a:gd name="connsiteX1" fmla="*/ 384441 w 718196"/>
                <a:gd name="connsiteY1" fmla="*/ 139995 h 432628"/>
                <a:gd name="connsiteX2" fmla="*/ 219341 w 718196"/>
                <a:gd name="connsiteY2" fmla="*/ 139995 h 432628"/>
                <a:gd name="connsiteX3" fmla="*/ 57416 w 718196"/>
                <a:gd name="connsiteY3" fmla="*/ 333670 h 432628"/>
                <a:gd name="connsiteX4" fmla="*/ 79641 w 718196"/>
                <a:gd name="connsiteY4" fmla="*/ 244770 h 432628"/>
                <a:gd name="connsiteX5" fmla="*/ 266 w 718196"/>
                <a:gd name="connsiteY5" fmla="*/ 432095 h 432628"/>
                <a:gd name="connsiteX6" fmla="*/ 111391 w 718196"/>
                <a:gd name="connsiteY6" fmla="*/ 174920 h 432628"/>
                <a:gd name="connsiteX7" fmla="*/ 184416 w 718196"/>
                <a:gd name="connsiteY7" fmla="*/ 38395 h 432628"/>
                <a:gd name="connsiteX8" fmla="*/ 171716 w 718196"/>
                <a:gd name="connsiteY8" fmla="*/ 82845 h 432628"/>
                <a:gd name="connsiteX9" fmla="*/ 263791 w 718196"/>
                <a:gd name="connsiteY9" fmla="*/ 295 h 432628"/>
                <a:gd name="connsiteX10" fmla="*/ 482866 w 718196"/>
                <a:gd name="connsiteY10" fmla="*/ 117770 h 432628"/>
                <a:gd name="connsiteX11" fmla="*/ 451116 w 718196"/>
                <a:gd name="connsiteY11" fmla="*/ 95545 h 432628"/>
                <a:gd name="connsiteX12" fmla="*/ 717816 w 718196"/>
                <a:gd name="connsiteY12" fmla="*/ 257470 h 43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96" h="432628">
                  <a:moveTo>
                    <a:pt x="717816" y="257470"/>
                  </a:moveTo>
                  <a:cubicBezTo>
                    <a:pt x="706703" y="264878"/>
                    <a:pt x="467520" y="159574"/>
                    <a:pt x="384441" y="139995"/>
                  </a:cubicBezTo>
                  <a:cubicBezTo>
                    <a:pt x="301362" y="120416"/>
                    <a:pt x="273845" y="107716"/>
                    <a:pt x="219341" y="139995"/>
                  </a:cubicBezTo>
                  <a:cubicBezTo>
                    <a:pt x="164837" y="172274"/>
                    <a:pt x="80699" y="316208"/>
                    <a:pt x="57416" y="333670"/>
                  </a:cubicBezTo>
                  <a:cubicBezTo>
                    <a:pt x="34133" y="351133"/>
                    <a:pt x="89166" y="228366"/>
                    <a:pt x="79641" y="244770"/>
                  </a:cubicBezTo>
                  <a:cubicBezTo>
                    <a:pt x="70116" y="261174"/>
                    <a:pt x="-5026" y="443737"/>
                    <a:pt x="266" y="432095"/>
                  </a:cubicBezTo>
                  <a:cubicBezTo>
                    <a:pt x="5558" y="420453"/>
                    <a:pt x="80699" y="240537"/>
                    <a:pt x="111391" y="174920"/>
                  </a:cubicBezTo>
                  <a:cubicBezTo>
                    <a:pt x="142083" y="109303"/>
                    <a:pt x="174362" y="53741"/>
                    <a:pt x="184416" y="38395"/>
                  </a:cubicBezTo>
                  <a:cubicBezTo>
                    <a:pt x="194470" y="23049"/>
                    <a:pt x="158487" y="89195"/>
                    <a:pt x="171716" y="82845"/>
                  </a:cubicBezTo>
                  <a:cubicBezTo>
                    <a:pt x="184945" y="76495"/>
                    <a:pt x="211933" y="-5526"/>
                    <a:pt x="263791" y="295"/>
                  </a:cubicBezTo>
                  <a:cubicBezTo>
                    <a:pt x="315649" y="6116"/>
                    <a:pt x="451645" y="101895"/>
                    <a:pt x="482866" y="117770"/>
                  </a:cubicBezTo>
                  <a:cubicBezTo>
                    <a:pt x="514087" y="133645"/>
                    <a:pt x="408783" y="71203"/>
                    <a:pt x="451116" y="95545"/>
                  </a:cubicBezTo>
                  <a:cubicBezTo>
                    <a:pt x="493449" y="119887"/>
                    <a:pt x="728929" y="250062"/>
                    <a:pt x="717816" y="257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D1524971-A66C-059C-7602-CE092AB791C3}"/>
                </a:ext>
              </a:extLst>
            </p:cNvPr>
            <p:cNvSpPr/>
            <p:nvPr/>
          </p:nvSpPr>
          <p:spPr>
            <a:xfrm>
              <a:off x="971101" y="2998036"/>
              <a:ext cx="556555" cy="1377957"/>
            </a:xfrm>
            <a:custGeom>
              <a:avLst/>
              <a:gdLst>
                <a:gd name="connsiteX0" fmla="*/ 556074 w 556555"/>
                <a:gd name="connsiteY0" fmla="*/ 145214 h 1377957"/>
                <a:gd name="connsiteX1" fmla="*/ 181424 w 556555"/>
                <a:gd name="connsiteY1" fmla="*/ 103939 h 1377957"/>
                <a:gd name="connsiteX2" fmla="*/ 48074 w 556555"/>
                <a:gd name="connsiteY2" fmla="*/ 319839 h 1377957"/>
                <a:gd name="connsiteX3" fmla="*/ 41724 w 556555"/>
                <a:gd name="connsiteY3" fmla="*/ 561139 h 1377957"/>
                <a:gd name="connsiteX4" fmla="*/ 6799 w 556555"/>
                <a:gd name="connsiteY4" fmla="*/ 456364 h 1377957"/>
                <a:gd name="connsiteX5" fmla="*/ 194124 w 556555"/>
                <a:gd name="connsiteY5" fmla="*/ 958014 h 1377957"/>
                <a:gd name="connsiteX6" fmla="*/ 162374 w 556555"/>
                <a:gd name="connsiteY6" fmla="*/ 837364 h 1377957"/>
                <a:gd name="connsiteX7" fmla="*/ 378274 w 556555"/>
                <a:gd name="connsiteY7" fmla="*/ 1167564 h 1377957"/>
                <a:gd name="connsiteX8" fmla="*/ 352874 w 556555"/>
                <a:gd name="connsiteY8" fmla="*/ 1088189 h 1377957"/>
                <a:gd name="connsiteX9" fmla="*/ 454474 w 556555"/>
                <a:gd name="connsiteY9" fmla="*/ 1373939 h 1377957"/>
                <a:gd name="connsiteX10" fmla="*/ 419549 w 556555"/>
                <a:gd name="connsiteY10" fmla="*/ 1240589 h 1377957"/>
                <a:gd name="connsiteX11" fmla="*/ 422724 w 556555"/>
                <a:gd name="connsiteY11" fmla="*/ 1027864 h 1377957"/>
                <a:gd name="connsiteX12" fmla="*/ 244924 w 556555"/>
                <a:gd name="connsiteY12" fmla="*/ 738939 h 1377957"/>
                <a:gd name="connsiteX13" fmla="*/ 95699 w 556555"/>
                <a:gd name="connsiteY13" fmla="*/ 456364 h 1377957"/>
                <a:gd name="connsiteX14" fmla="*/ 143324 w 556555"/>
                <a:gd name="connsiteY14" fmla="*/ 583364 h 1377957"/>
                <a:gd name="connsiteX15" fmla="*/ 57599 w 556555"/>
                <a:gd name="connsiteY15" fmla="*/ 380164 h 1377957"/>
                <a:gd name="connsiteX16" fmla="*/ 79824 w 556555"/>
                <a:gd name="connsiteY16" fmla="*/ 180139 h 1377957"/>
                <a:gd name="connsiteX17" fmla="*/ 9974 w 556555"/>
                <a:gd name="connsiteY17" fmla="*/ 199189 h 1377957"/>
                <a:gd name="connsiteX18" fmla="*/ 219524 w 556555"/>
                <a:gd name="connsiteY18" fmla="*/ 5514 h 1377957"/>
                <a:gd name="connsiteX19" fmla="*/ 276674 w 556555"/>
                <a:gd name="connsiteY19" fmla="*/ 49964 h 1377957"/>
                <a:gd name="connsiteX20" fmla="*/ 260799 w 556555"/>
                <a:gd name="connsiteY20" fmla="*/ 18214 h 1377957"/>
                <a:gd name="connsiteX21" fmla="*/ 556074 w 556555"/>
                <a:gd name="connsiteY21" fmla="*/ 145214 h 13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6555" h="1377957">
                  <a:moveTo>
                    <a:pt x="556074" y="145214"/>
                  </a:moveTo>
                  <a:cubicBezTo>
                    <a:pt x="542845" y="159502"/>
                    <a:pt x="266091" y="74835"/>
                    <a:pt x="181424" y="103939"/>
                  </a:cubicBezTo>
                  <a:cubicBezTo>
                    <a:pt x="96757" y="133043"/>
                    <a:pt x="71357" y="243639"/>
                    <a:pt x="48074" y="319839"/>
                  </a:cubicBezTo>
                  <a:cubicBezTo>
                    <a:pt x="24791" y="396039"/>
                    <a:pt x="48603" y="538385"/>
                    <a:pt x="41724" y="561139"/>
                  </a:cubicBezTo>
                  <a:cubicBezTo>
                    <a:pt x="34845" y="583893"/>
                    <a:pt x="-18601" y="390218"/>
                    <a:pt x="6799" y="456364"/>
                  </a:cubicBezTo>
                  <a:cubicBezTo>
                    <a:pt x="32199" y="522510"/>
                    <a:pt x="168195" y="894514"/>
                    <a:pt x="194124" y="958014"/>
                  </a:cubicBezTo>
                  <a:cubicBezTo>
                    <a:pt x="220053" y="1021514"/>
                    <a:pt x="131682" y="802439"/>
                    <a:pt x="162374" y="837364"/>
                  </a:cubicBezTo>
                  <a:cubicBezTo>
                    <a:pt x="193066" y="872289"/>
                    <a:pt x="346524" y="1125760"/>
                    <a:pt x="378274" y="1167564"/>
                  </a:cubicBezTo>
                  <a:cubicBezTo>
                    <a:pt x="410024" y="1209368"/>
                    <a:pt x="340174" y="1053793"/>
                    <a:pt x="352874" y="1088189"/>
                  </a:cubicBezTo>
                  <a:cubicBezTo>
                    <a:pt x="365574" y="1122585"/>
                    <a:pt x="443362" y="1348539"/>
                    <a:pt x="454474" y="1373939"/>
                  </a:cubicBezTo>
                  <a:cubicBezTo>
                    <a:pt x="465586" y="1399339"/>
                    <a:pt x="424841" y="1298268"/>
                    <a:pt x="419549" y="1240589"/>
                  </a:cubicBezTo>
                  <a:cubicBezTo>
                    <a:pt x="414257" y="1182910"/>
                    <a:pt x="451828" y="1111472"/>
                    <a:pt x="422724" y="1027864"/>
                  </a:cubicBezTo>
                  <a:cubicBezTo>
                    <a:pt x="393620" y="944256"/>
                    <a:pt x="299428" y="834189"/>
                    <a:pt x="244924" y="738939"/>
                  </a:cubicBezTo>
                  <a:cubicBezTo>
                    <a:pt x="190420" y="643689"/>
                    <a:pt x="112632" y="482293"/>
                    <a:pt x="95699" y="456364"/>
                  </a:cubicBezTo>
                  <a:cubicBezTo>
                    <a:pt x="78766" y="430435"/>
                    <a:pt x="149674" y="596064"/>
                    <a:pt x="143324" y="583364"/>
                  </a:cubicBezTo>
                  <a:cubicBezTo>
                    <a:pt x="136974" y="570664"/>
                    <a:pt x="68182" y="447368"/>
                    <a:pt x="57599" y="380164"/>
                  </a:cubicBezTo>
                  <a:cubicBezTo>
                    <a:pt x="47016" y="312960"/>
                    <a:pt x="87762" y="210302"/>
                    <a:pt x="79824" y="180139"/>
                  </a:cubicBezTo>
                  <a:cubicBezTo>
                    <a:pt x="71886" y="149976"/>
                    <a:pt x="-13309" y="228293"/>
                    <a:pt x="9974" y="199189"/>
                  </a:cubicBezTo>
                  <a:cubicBezTo>
                    <a:pt x="33257" y="170085"/>
                    <a:pt x="175074" y="30385"/>
                    <a:pt x="219524" y="5514"/>
                  </a:cubicBezTo>
                  <a:cubicBezTo>
                    <a:pt x="263974" y="-19357"/>
                    <a:pt x="269795" y="47847"/>
                    <a:pt x="276674" y="49964"/>
                  </a:cubicBezTo>
                  <a:cubicBezTo>
                    <a:pt x="283553" y="52081"/>
                    <a:pt x="215820" y="222"/>
                    <a:pt x="260799" y="18214"/>
                  </a:cubicBezTo>
                  <a:cubicBezTo>
                    <a:pt x="305778" y="36206"/>
                    <a:pt x="569303" y="130926"/>
                    <a:pt x="556074" y="145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A8063AE4-5FA3-B4C3-4039-675E454B0419}"/>
                </a:ext>
              </a:extLst>
            </p:cNvPr>
            <p:cNvSpPr/>
            <p:nvPr/>
          </p:nvSpPr>
          <p:spPr>
            <a:xfrm>
              <a:off x="870614" y="3212262"/>
              <a:ext cx="389957" cy="1194767"/>
            </a:xfrm>
            <a:custGeom>
              <a:avLst/>
              <a:gdLst>
                <a:gd name="connsiteX0" fmla="*/ 91411 w 389957"/>
                <a:gd name="connsiteY0" fmla="*/ 838 h 1194767"/>
                <a:gd name="connsiteX1" fmla="*/ 91411 w 389957"/>
                <a:gd name="connsiteY1" fmla="*/ 286588 h 1194767"/>
                <a:gd name="connsiteX2" fmla="*/ 240636 w 389957"/>
                <a:gd name="connsiteY2" fmla="*/ 540588 h 1194767"/>
                <a:gd name="connsiteX3" fmla="*/ 246986 w 389957"/>
                <a:gd name="connsiteY3" fmla="*/ 721563 h 1194767"/>
                <a:gd name="connsiteX4" fmla="*/ 294611 w 389957"/>
                <a:gd name="connsiteY4" fmla="*/ 832688 h 1194767"/>
                <a:gd name="connsiteX5" fmla="*/ 212061 w 389957"/>
                <a:gd name="connsiteY5" fmla="*/ 1061288 h 1194767"/>
                <a:gd name="connsiteX6" fmla="*/ 72361 w 389957"/>
                <a:gd name="connsiteY6" fmla="*/ 1194638 h 1194767"/>
                <a:gd name="connsiteX7" fmla="*/ 269211 w 389957"/>
                <a:gd name="connsiteY7" fmla="*/ 1039063 h 1194767"/>
                <a:gd name="connsiteX8" fmla="*/ 373986 w 389957"/>
                <a:gd name="connsiteY8" fmla="*/ 934288 h 1194767"/>
                <a:gd name="connsiteX9" fmla="*/ 380336 w 389957"/>
                <a:gd name="connsiteY9" fmla="*/ 997788 h 1194767"/>
                <a:gd name="connsiteX10" fmla="*/ 389861 w 389957"/>
                <a:gd name="connsiteY10" fmla="*/ 1016838 h 1194767"/>
                <a:gd name="connsiteX11" fmla="*/ 373986 w 389957"/>
                <a:gd name="connsiteY11" fmla="*/ 940638 h 1194767"/>
                <a:gd name="connsiteX12" fmla="*/ 281911 w 389957"/>
                <a:gd name="connsiteY12" fmla="*/ 778713 h 1194767"/>
                <a:gd name="connsiteX13" fmla="*/ 8861 w 389957"/>
                <a:gd name="connsiteY13" fmla="*/ 289763 h 1194767"/>
                <a:gd name="connsiteX14" fmla="*/ 66011 w 389957"/>
                <a:gd name="connsiteY14" fmla="*/ 346913 h 1194767"/>
                <a:gd name="connsiteX15" fmla="*/ 59661 w 389957"/>
                <a:gd name="connsiteY15" fmla="*/ 204038 h 1194767"/>
                <a:gd name="connsiteX16" fmla="*/ 91411 w 389957"/>
                <a:gd name="connsiteY16" fmla="*/ 838 h 1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957" h="1194767">
                  <a:moveTo>
                    <a:pt x="91411" y="838"/>
                  </a:moveTo>
                  <a:cubicBezTo>
                    <a:pt x="96703" y="14596"/>
                    <a:pt x="66540" y="196630"/>
                    <a:pt x="91411" y="286588"/>
                  </a:cubicBezTo>
                  <a:cubicBezTo>
                    <a:pt x="116282" y="376546"/>
                    <a:pt x="214707" y="468092"/>
                    <a:pt x="240636" y="540588"/>
                  </a:cubicBezTo>
                  <a:cubicBezTo>
                    <a:pt x="266565" y="613084"/>
                    <a:pt x="237990" y="672880"/>
                    <a:pt x="246986" y="721563"/>
                  </a:cubicBezTo>
                  <a:cubicBezTo>
                    <a:pt x="255982" y="770246"/>
                    <a:pt x="300432" y="776067"/>
                    <a:pt x="294611" y="832688"/>
                  </a:cubicBezTo>
                  <a:cubicBezTo>
                    <a:pt x="288790" y="889309"/>
                    <a:pt x="249103" y="1000963"/>
                    <a:pt x="212061" y="1061288"/>
                  </a:cubicBezTo>
                  <a:cubicBezTo>
                    <a:pt x="175019" y="1121613"/>
                    <a:pt x="62836" y="1198342"/>
                    <a:pt x="72361" y="1194638"/>
                  </a:cubicBezTo>
                  <a:cubicBezTo>
                    <a:pt x="81886" y="1190934"/>
                    <a:pt x="218940" y="1082455"/>
                    <a:pt x="269211" y="1039063"/>
                  </a:cubicBezTo>
                  <a:cubicBezTo>
                    <a:pt x="319482" y="995671"/>
                    <a:pt x="355465" y="941167"/>
                    <a:pt x="373986" y="934288"/>
                  </a:cubicBezTo>
                  <a:cubicBezTo>
                    <a:pt x="392507" y="927409"/>
                    <a:pt x="377690" y="984030"/>
                    <a:pt x="380336" y="997788"/>
                  </a:cubicBezTo>
                  <a:cubicBezTo>
                    <a:pt x="382982" y="1011546"/>
                    <a:pt x="390919" y="1026363"/>
                    <a:pt x="389861" y="1016838"/>
                  </a:cubicBezTo>
                  <a:cubicBezTo>
                    <a:pt x="388803" y="1007313"/>
                    <a:pt x="391978" y="980326"/>
                    <a:pt x="373986" y="940638"/>
                  </a:cubicBezTo>
                  <a:cubicBezTo>
                    <a:pt x="355994" y="900950"/>
                    <a:pt x="281911" y="778713"/>
                    <a:pt x="281911" y="778713"/>
                  </a:cubicBezTo>
                  <a:cubicBezTo>
                    <a:pt x="221057" y="670234"/>
                    <a:pt x="44844" y="361730"/>
                    <a:pt x="8861" y="289763"/>
                  </a:cubicBezTo>
                  <a:cubicBezTo>
                    <a:pt x="-27122" y="217796"/>
                    <a:pt x="57544" y="361201"/>
                    <a:pt x="66011" y="346913"/>
                  </a:cubicBezTo>
                  <a:cubicBezTo>
                    <a:pt x="74478" y="332625"/>
                    <a:pt x="57015" y="261717"/>
                    <a:pt x="59661" y="204038"/>
                  </a:cubicBezTo>
                  <a:cubicBezTo>
                    <a:pt x="62307" y="146359"/>
                    <a:pt x="86119" y="-12920"/>
                    <a:pt x="91411" y="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8E9D5400-C021-D109-753D-3B42B06F57AE}"/>
                </a:ext>
              </a:extLst>
            </p:cNvPr>
            <p:cNvSpPr/>
            <p:nvPr/>
          </p:nvSpPr>
          <p:spPr>
            <a:xfrm>
              <a:off x="1121478" y="3105096"/>
              <a:ext cx="360696" cy="1126868"/>
            </a:xfrm>
            <a:custGeom>
              <a:avLst/>
              <a:gdLst>
                <a:gd name="connsiteX0" fmla="*/ 329497 w 360696"/>
                <a:gd name="connsiteY0" fmla="*/ 54029 h 1126868"/>
                <a:gd name="connsiteX1" fmla="*/ 97722 w 360696"/>
                <a:gd name="connsiteY1" fmla="*/ 266754 h 1126868"/>
                <a:gd name="connsiteX2" fmla="*/ 215197 w 360696"/>
                <a:gd name="connsiteY2" fmla="*/ 419154 h 1126868"/>
                <a:gd name="connsiteX3" fmla="*/ 170747 w 360696"/>
                <a:gd name="connsiteY3" fmla="*/ 482654 h 1126868"/>
                <a:gd name="connsiteX4" fmla="*/ 265997 w 360696"/>
                <a:gd name="connsiteY4" fmla="*/ 676329 h 1126868"/>
                <a:gd name="connsiteX5" fmla="*/ 354897 w 360696"/>
                <a:gd name="connsiteY5" fmla="*/ 1117654 h 1126868"/>
                <a:gd name="connsiteX6" fmla="*/ 313622 w 360696"/>
                <a:gd name="connsiteY6" fmla="*/ 927154 h 1126868"/>
                <a:gd name="connsiteX7" fmla="*/ 5647 w 360696"/>
                <a:gd name="connsiteY7" fmla="*/ 365179 h 1126868"/>
                <a:gd name="connsiteX8" fmla="*/ 110422 w 360696"/>
                <a:gd name="connsiteY8" fmla="*/ 466779 h 1126868"/>
                <a:gd name="connsiteX9" fmla="*/ 62797 w 360696"/>
                <a:gd name="connsiteY9" fmla="*/ 269929 h 1126868"/>
                <a:gd name="connsiteX10" fmla="*/ 85022 w 360696"/>
                <a:gd name="connsiteY10" fmla="*/ 136579 h 1126868"/>
                <a:gd name="connsiteX11" fmla="*/ 231072 w 360696"/>
                <a:gd name="connsiteY11" fmla="*/ 54 h 1126868"/>
                <a:gd name="connsiteX12" fmla="*/ 5647 w 360696"/>
                <a:gd name="connsiteY12" fmla="*/ 152454 h 1126868"/>
                <a:gd name="connsiteX13" fmla="*/ 329497 w 360696"/>
                <a:gd name="connsiteY13" fmla="*/ 54029 h 11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696" h="1126868">
                  <a:moveTo>
                    <a:pt x="329497" y="54029"/>
                  </a:moveTo>
                  <a:cubicBezTo>
                    <a:pt x="344843" y="73079"/>
                    <a:pt x="116772" y="205900"/>
                    <a:pt x="97722" y="266754"/>
                  </a:cubicBezTo>
                  <a:cubicBezTo>
                    <a:pt x="78672" y="327608"/>
                    <a:pt x="203026" y="383171"/>
                    <a:pt x="215197" y="419154"/>
                  </a:cubicBezTo>
                  <a:cubicBezTo>
                    <a:pt x="227368" y="455137"/>
                    <a:pt x="162280" y="439792"/>
                    <a:pt x="170747" y="482654"/>
                  </a:cubicBezTo>
                  <a:cubicBezTo>
                    <a:pt x="179214" y="525516"/>
                    <a:pt x="235305" y="570496"/>
                    <a:pt x="265997" y="676329"/>
                  </a:cubicBezTo>
                  <a:cubicBezTo>
                    <a:pt x="296689" y="782162"/>
                    <a:pt x="346960" y="1075850"/>
                    <a:pt x="354897" y="1117654"/>
                  </a:cubicBezTo>
                  <a:cubicBezTo>
                    <a:pt x="362834" y="1159458"/>
                    <a:pt x="371830" y="1052566"/>
                    <a:pt x="313622" y="927154"/>
                  </a:cubicBezTo>
                  <a:cubicBezTo>
                    <a:pt x="255414" y="801742"/>
                    <a:pt x="39514" y="441908"/>
                    <a:pt x="5647" y="365179"/>
                  </a:cubicBezTo>
                  <a:cubicBezTo>
                    <a:pt x="-28220" y="288450"/>
                    <a:pt x="100897" y="482654"/>
                    <a:pt x="110422" y="466779"/>
                  </a:cubicBezTo>
                  <a:cubicBezTo>
                    <a:pt x="119947" y="450904"/>
                    <a:pt x="67030" y="324962"/>
                    <a:pt x="62797" y="269929"/>
                  </a:cubicBezTo>
                  <a:cubicBezTo>
                    <a:pt x="58564" y="214896"/>
                    <a:pt x="56976" y="181558"/>
                    <a:pt x="85022" y="136579"/>
                  </a:cubicBezTo>
                  <a:cubicBezTo>
                    <a:pt x="113068" y="91600"/>
                    <a:pt x="244301" y="-2592"/>
                    <a:pt x="231072" y="54"/>
                  </a:cubicBezTo>
                  <a:cubicBezTo>
                    <a:pt x="217843" y="2700"/>
                    <a:pt x="-9699" y="139754"/>
                    <a:pt x="5647" y="152454"/>
                  </a:cubicBezTo>
                  <a:cubicBezTo>
                    <a:pt x="20993" y="165154"/>
                    <a:pt x="314151" y="34979"/>
                    <a:pt x="329497" y="54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15005DDE-33DB-B087-7F9F-FAB14003A2A0}"/>
                </a:ext>
              </a:extLst>
            </p:cNvPr>
            <p:cNvSpPr/>
            <p:nvPr/>
          </p:nvSpPr>
          <p:spPr>
            <a:xfrm>
              <a:off x="1177923" y="3951789"/>
              <a:ext cx="194116" cy="680842"/>
            </a:xfrm>
            <a:custGeom>
              <a:avLst/>
              <a:gdLst>
                <a:gd name="connsiteX0" fmla="*/ 2 w 194116"/>
                <a:gd name="connsiteY0" fmla="*/ 23311 h 680842"/>
                <a:gd name="connsiteX1" fmla="*/ 111127 w 194116"/>
                <a:gd name="connsiteY1" fmla="*/ 324936 h 680842"/>
                <a:gd name="connsiteX2" fmla="*/ 85727 w 194116"/>
                <a:gd name="connsiteY2" fmla="*/ 677361 h 680842"/>
                <a:gd name="connsiteX3" fmla="*/ 95252 w 194116"/>
                <a:gd name="connsiteY3" fmla="*/ 493211 h 680842"/>
                <a:gd name="connsiteX4" fmla="*/ 152402 w 194116"/>
                <a:gd name="connsiteY4" fmla="*/ 296361 h 680842"/>
                <a:gd name="connsiteX5" fmla="*/ 190502 w 194116"/>
                <a:gd name="connsiteY5" fmla="*/ 677361 h 680842"/>
                <a:gd name="connsiteX6" fmla="*/ 177802 w 194116"/>
                <a:gd name="connsiteY6" fmla="*/ 343986 h 680842"/>
                <a:gd name="connsiteX7" fmla="*/ 60327 w 194116"/>
                <a:gd name="connsiteY7" fmla="*/ 1086 h 680842"/>
                <a:gd name="connsiteX8" fmla="*/ 107952 w 194116"/>
                <a:gd name="connsiteY8" fmla="*/ 229686 h 680842"/>
                <a:gd name="connsiteX9" fmla="*/ 2 w 194116"/>
                <a:gd name="connsiteY9" fmla="*/ 23311 h 68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116" h="680842">
                  <a:moveTo>
                    <a:pt x="2" y="23311"/>
                  </a:moveTo>
                  <a:cubicBezTo>
                    <a:pt x="531" y="39186"/>
                    <a:pt x="96840" y="215928"/>
                    <a:pt x="111127" y="324936"/>
                  </a:cubicBezTo>
                  <a:cubicBezTo>
                    <a:pt x="125415" y="433944"/>
                    <a:pt x="88373" y="649315"/>
                    <a:pt x="85727" y="677361"/>
                  </a:cubicBezTo>
                  <a:cubicBezTo>
                    <a:pt x="83081" y="705407"/>
                    <a:pt x="84140" y="556711"/>
                    <a:pt x="95252" y="493211"/>
                  </a:cubicBezTo>
                  <a:cubicBezTo>
                    <a:pt x="106365" y="429711"/>
                    <a:pt x="136527" y="265669"/>
                    <a:pt x="152402" y="296361"/>
                  </a:cubicBezTo>
                  <a:cubicBezTo>
                    <a:pt x="168277" y="327053"/>
                    <a:pt x="186269" y="669424"/>
                    <a:pt x="190502" y="677361"/>
                  </a:cubicBezTo>
                  <a:cubicBezTo>
                    <a:pt x="194735" y="685298"/>
                    <a:pt x="199498" y="456699"/>
                    <a:pt x="177802" y="343986"/>
                  </a:cubicBezTo>
                  <a:cubicBezTo>
                    <a:pt x="156106" y="231274"/>
                    <a:pt x="71969" y="20136"/>
                    <a:pt x="60327" y="1086"/>
                  </a:cubicBezTo>
                  <a:cubicBezTo>
                    <a:pt x="48685" y="-17964"/>
                    <a:pt x="116419" y="219632"/>
                    <a:pt x="107952" y="229686"/>
                  </a:cubicBezTo>
                  <a:cubicBezTo>
                    <a:pt x="99485" y="239740"/>
                    <a:pt x="-527" y="7436"/>
                    <a:pt x="2" y="23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4E588966-1D1E-82BE-1CF7-ACD899BB81DB}"/>
                </a:ext>
              </a:extLst>
            </p:cNvPr>
            <p:cNvSpPr/>
            <p:nvPr/>
          </p:nvSpPr>
          <p:spPr>
            <a:xfrm>
              <a:off x="840690" y="3279165"/>
              <a:ext cx="278910" cy="855458"/>
            </a:xfrm>
            <a:custGeom>
              <a:avLst/>
              <a:gdLst>
                <a:gd name="connsiteX0" fmla="*/ 54660 w 278910"/>
                <a:gd name="connsiteY0" fmla="*/ 610 h 855458"/>
                <a:gd name="connsiteX1" fmla="*/ 32435 w 278910"/>
                <a:gd name="connsiteY1" fmla="*/ 187935 h 855458"/>
                <a:gd name="connsiteX2" fmla="*/ 184835 w 278910"/>
                <a:gd name="connsiteY2" fmla="*/ 486385 h 855458"/>
                <a:gd name="connsiteX3" fmla="*/ 134035 w 278910"/>
                <a:gd name="connsiteY3" fmla="*/ 451460 h 855458"/>
                <a:gd name="connsiteX4" fmla="*/ 276910 w 278910"/>
                <a:gd name="connsiteY4" fmla="*/ 845160 h 855458"/>
                <a:gd name="connsiteX5" fmla="*/ 210235 w 278910"/>
                <a:gd name="connsiteY5" fmla="*/ 711810 h 855458"/>
                <a:gd name="connsiteX6" fmla="*/ 105460 w 278910"/>
                <a:gd name="connsiteY6" fmla="*/ 403835 h 855458"/>
                <a:gd name="connsiteX7" fmla="*/ 3860 w 278910"/>
                <a:gd name="connsiteY7" fmla="*/ 206985 h 855458"/>
                <a:gd name="connsiteX8" fmla="*/ 22910 w 278910"/>
                <a:gd name="connsiteY8" fmla="*/ 248260 h 855458"/>
                <a:gd name="connsiteX9" fmla="*/ 54660 w 278910"/>
                <a:gd name="connsiteY9" fmla="*/ 610 h 85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910" h="855458">
                  <a:moveTo>
                    <a:pt x="54660" y="610"/>
                  </a:moveTo>
                  <a:cubicBezTo>
                    <a:pt x="56247" y="-9444"/>
                    <a:pt x="10739" y="106973"/>
                    <a:pt x="32435" y="187935"/>
                  </a:cubicBezTo>
                  <a:cubicBezTo>
                    <a:pt x="54131" y="268897"/>
                    <a:pt x="167902" y="442464"/>
                    <a:pt x="184835" y="486385"/>
                  </a:cubicBezTo>
                  <a:cubicBezTo>
                    <a:pt x="201768" y="530306"/>
                    <a:pt x="118689" y="391664"/>
                    <a:pt x="134035" y="451460"/>
                  </a:cubicBezTo>
                  <a:cubicBezTo>
                    <a:pt x="149381" y="511256"/>
                    <a:pt x="264210" y="801768"/>
                    <a:pt x="276910" y="845160"/>
                  </a:cubicBezTo>
                  <a:cubicBezTo>
                    <a:pt x="289610" y="888552"/>
                    <a:pt x="238810" y="785364"/>
                    <a:pt x="210235" y="711810"/>
                  </a:cubicBezTo>
                  <a:cubicBezTo>
                    <a:pt x="181660" y="638256"/>
                    <a:pt x="139856" y="487972"/>
                    <a:pt x="105460" y="403835"/>
                  </a:cubicBezTo>
                  <a:cubicBezTo>
                    <a:pt x="71064" y="319698"/>
                    <a:pt x="17618" y="232914"/>
                    <a:pt x="3860" y="206985"/>
                  </a:cubicBezTo>
                  <a:cubicBezTo>
                    <a:pt x="-9898" y="181056"/>
                    <a:pt x="17089" y="283714"/>
                    <a:pt x="22910" y="248260"/>
                  </a:cubicBezTo>
                  <a:cubicBezTo>
                    <a:pt x="28731" y="212806"/>
                    <a:pt x="53073" y="10664"/>
                    <a:pt x="54660" y="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A1D2DD5C-3BDE-151C-99DD-27D637A7C49C}"/>
                </a:ext>
              </a:extLst>
            </p:cNvPr>
            <p:cNvSpPr/>
            <p:nvPr/>
          </p:nvSpPr>
          <p:spPr>
            <a:xfrm>
              <a:off x="2047975" y="2115022"/>
              <a:ext cx="1080618" cy="860250"/>
            </a:xfrm>
            <a:custGeom>
              <a:avLst/>
              <a:gdLst>
                <a:gd name="connsiteX0" fmla="*/ 1079400 w 1080618"/>
                <a:gd name="connsiteY0" fmla="*/ 859953 h 860250"/>
                <a:gd name="connsiteX1" fmla="*/ 923825 w 1080618"/>
                <a:gd name="connsiteY1" fmla="*/ 469428 h 860250"/>
                <a:gd name="connsiteX2" fmla="*/ 803175 w 1080618"/>
                <a:gd name="connsiteY2" fmla="*/ 304328 h 860250"/>
                <a:gd name="connsiteX3" fmla="*/ 514250 w 1080618"/>
                <a:gd name="connsiteY3" fmla="*/ 123353 h 860250"/>
                <a:gd name="connsiteX4" fmla="*/ 723800 w 1080618"/>
                <a:gd name="connsiteY4" fmla="*/ 237653 h 860250"/>
                <a:gd name="connsiteX5" fmla="*/ 457100 w 1080618"/>
                <a:gd name="connsiteY5" fmla="*/ 75728 h 860250"/>
                <a:gd name="connsiteX6" fmla="*/ 3075 w 1080618"/>
                <a:gd name="connsiteY6" fmla="*/ 2703 h 860250"/>
                <a:gd name="connsiteX7" fmla="*/ 269775 w 1080618"/>
                <a:gd name="connsiteY7" fmla="*/ 34453 h 860250"/>
                <a:gd name="connsiteX8" fmla="*/ 501550 w 1080618"/>
                <a:gd name="connsiteY8" fmla="*/ 205903 h 860250"/>
                <a:gd name="connsiteX9" fmla="*/ 492025 w 1080618"/>
                <a:gd name="connsiteY9" fmla="*/ 250353 h 860250"/>
                <a:gd name="connsiteX10" fmla="*/ 679350 w 1080618"/>
                <a:gd name="connsiteY10" fmla="*/ 488478 h 860250"/>
                <a:gd name="connsiteX11" fmla="*/ 6250 w 1080618"/>
                <a:gd name="connsiteY11" fmla="*/ 91603 h 860250"/>
                <a:gd name="connsiteX12" fmla="*/ 574575 w 1080618"/>
                <a:gd name="connsiteY12" fmla="*/ 478953 h 860250"/>
                <a:gd name="connsiteX13" fmla="*/ 758725 w 1080618"/>
                <a:gd name="connsiteY13" fmla="*/ 609128 h 860250"/>
                <a:gd name="connsiteX14" fmla="*/ 695225 w 1080618"/>
                <a:gd name="connsiteY14" fmla="*/ 418628 h 860250"/>
                <a:gd name="connsiteX15" fmla="*/ 892075 w 1080618"/>
                <a:gd name="connsiteY15" fmla="*/ 669453 h 860250"/>
                <a:gd name="connsiteX16" fmla="*/ 834925 w 1080618"/>
                <a:gd name="connsiteY16" fmla="*/ 536103 h 860250"/>
                <a:gd name="connsiteX17" fmla="*/ 1079400 w 1080618"/>
                <a:gd name="connsiteY17" fmla="*/ 859953 h 8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0618" h="860250">
                  <a:moveTo>
                    <a:pt x="1079400" y="859953"/>
                  </a:moveTo>
                  <a:cubicBezTo>
                    <a:pt x="1094216" y="848841"/>
                    <a:pt x="969862" y="562032"/>
                    <a:pt x="923825" y="469428"/>
                  </a:cubicBezTo>
                  <a:cubicBezTo>
                    <a:pt x="877788" y="376824"/>
                    <a:pt x="871437" y="362007"/>
                    <a:pt x="803175" y="304328"/>
                  </a:cubicBezTo>
                  <a:cubicBezTo>
                    <a:pt x="734912" y="246649"/>
                    <a:pt x="527479" y="134465"/>
                    <a:pt x="514250" y="123353"/>
                  </a:cubicBezTo>
                  <a:cubicBezTo>
                    <a:pt x="501021" y="112241"/>
                    <a:pt x="733325" y="245590"/>
                    <a:pt x="723800" y="237653"/>
                  </a:cubicBezTo>
                  <a:cubicBezTo>
                    <a:pt x="714275" y="229716"/>
                    <a:pt x="577221" y="114886"/>
                    <a:pt x="457100" y="75728"/>
                  </a:cubicBezTo>
                  <a:cubicBezTo>
                    <a:pt x="336979" y="36570"/>
                    <a:pt x="34296" y="9582"/>
                    <a:pt x="3075" y="2703"/>
                  </a:cubicBezTo>
                  <a:cubicBezTo>
                    <a:pt x="-28146" y="-4176"/>
                    <a:pt x="186696" y="586"/>
                    <a:pt x="269775" y="34453"/>
                  </a:cubicBezTo>
                  <a:cubicBezTo>
                    <a:pt x="352854" y="68320"/>
                    <a:pt x="464508" y="169920"/>
                    <a:pt x="501550" y="205903"/>
                  </a:cubicBezTo>
                  <a:cubicBezTo>
                    <a:pt x="538592" y="241886"/>
                    <a:pt x="462392" y="203257"/>
                    <a:pt x="492025" y="250353"/>
                  </a:cubicBezTo>
                  <a:cubicBezTo>
                    <a:pt x="521658" y="297449"/>
                    <a:pt x="760312" y="514936"/>
                    <a:pt x="679350" y="488478"/>
                  </a:cubicBezTo>
                  <a:cubicBezTo>
                    <a:pt x="598388" y="462020"/>
                    <a:pt x="23712" y="93190"/>
                    <a:pt x="6250" y="91603"/>
                  </a:cubicBezTo>
                  <a:cubicBezTo>
                    <a:pt x="-11212" y="90016"/>
                    <a:pt x="449163" y="392699"/>
                    <a:pt x="574575" y="478953"/>
                  </a:cubicBezTo>
                  <a:cubicBezTo>
                    <a:pt x="699987" y="565207"/>
                    <a:pt x="738617" y="619182"/>
                    <a:pt x="758725" y="609128"/>
                  </a:cubicBezTo>
                  <a:cubicBezTo>
                    <a:pt x="778833" y="599074"/>
                    <a:pt x="673000" y="408574"/>
                    <a:pt x="695225" y="418628"/>
                  </a:cubicBezTo>
                  <a:cubicBezTo>
                    <a:pt x="717450" y="428682"/>
                    <a:pt x="868792" y="649874"/>
                    <a:pt x="892075" y="669453"/>
                  </a:cubicBezTo>
                  <a:cubicBezTo>
                    <a:pt x="915358" y="689032"/>
                    <a:pt x="805292" y="504353"/>
                    <a:pt x="834925" y="536103"/>
                  </a:cubicBezTo>
                  <a:cubicBezTo>
                    <a:pt x="864558" y="567853"/>
                    <a:pt x="1064584" y="871065"/>
                    <a:pt x="1079400" y="859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502FB3CB-D048-A79A-F9AC-0082A353A24A}"/>
                </a:ext>
              </a:extLst>
            </p:cNvPr>
            <p:cNvSpPr/>
            <p:nvPr/>
          </p:nvSpPr>
          <p:spPr>
            <a:xfrm>
              <a:off x="1760472" y="2103372"/>
              <a:ext cx="939341" cy="541090"/>
            </a:xfrm>
            <a:custGeom>
              <a:avLst/>
              <a:gdLst>
                <a:gd name="connsiteX0" fmla="*/ 804928 w 939341"/>
                <a:gd name="connsiteY0" fmla="*/ 344553 h 541090"/>
                <a:gd name="connsiteX1" fmla="*/ 604903 w 939341"/>
                <a:gd name="connsiteY1" fmla="*/ 122303 h 541090"/>
                <a:gd name="connsiteX2" fmla="*/ 398528 w 939341"/>
                <a:gd name="connsiteY2" fmla="*/ 33403 h 541090"/>
                <a:gd name="connsiteX3" fmla="*/ 1653 w 939341"/>
                <a:gd name="connsiteY3" fmla="*/ 201678 h 541090"/>
                <a:gd name="connsiteX4" fmla="*/ 262003 w 939341"/>
                <a:gd name="connsiteY4" fmla="*/ 93728 h 541090"/>
                <a:gd name="connsiteX5" fmla="*/ 389003 w 939341"/>
                <a:gd name="connsiteY5" fmla="*/ 4828 h 541090"/>
                <a:gd name="connsiteX6" fmla="*/ 560453 w 939341"/>
                <a:gd name="connsiteY6" fmla="*/ 246128 h 541090"/>
                <a:gd name="connsiteX7" fmla="*/ 560453 w 939341"/>
                <a:gd name="connsiteY7" fmla="*/ 163578 h 541090"/>
                <a:gd name="connsiteX8" fmla="*/ 782703 w 939341"/>
                <a:gd name="connsiteY8" fmla="*/ 446153 h 541090"/>
                <a:gd name="connsiteX9" fmla="*/ 935103 w 939341"/>
                <a:gd name="connsiteY9" fmla="*/ 528703 h 541090"/>
                <a:gd name="connsiteX10" fmla="*/ 614428 w 939341"/>
                <a:gd name="connsiteY10" fmla="*/ 211203 h 541090"/>
                <a:gd name="connsiteX11" fmla="*/ 804928 w 939341"/>
                <a:gd name="connsiteY11" fmla="*/ 344553 h 5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341" h="541090">
                  <a:moveTo>
                    <a:pt x="804928" y="344553"/>
                  </a:moveTo>
                  <a:cubicBezTo>
                    <a:pt x="803341" y="329736"/>
                    <a:pt x="672636" y="174161"/>
                    <a:pt x="604903" y="122303"/>
                  </a:cubicBezTo>
                  <a:cubicBezTo>
                    <a:pt x="537170" y="70445"/>
                    <a:pt x="499070" y="20174"/>
                    <a:pt x="398528" y="33403"/>
                  </a:cubicBezTo>
                  <a:cubicBezTo>
                    <a:pt x="297986" y="46632"/>
                    <a:pt x="24407" y="191624"/>
                    <a:pt x="1653" y="201678"/>
                  </a:cubicBezTo>
                  <a:cubicBezTo>
                    <a:pt x="-21101" y="211732"/>
                    <a:pt x="197445" y="126536"/>
                    <a:pt x="262003" y="93728"/>
                  </a:cubicBezTo>
                  <a:cubicBezTo>
                    <a:pt x="326561" y="60920"/>
                    <a:pt x="339261" y="-20572"/>
                    <a:pt x="389003" y="4828"/>
                  </a:cubicBezTo>
                  <a:cubicBezTo>
                    <a:pt x="438745" y="30228"/>
                    <a:pt x="531878" y="219670"/>
                    <a:pt x="560453" y="246128"/>
                  </a:cubicBezTo>
                  <a:cubicBezTo>
                    <a:pt x="589028" y="272586"/>
                    <a:pt x="523411" y="130241"/>
                    <a:pt x="560453" y="163578"/>
                  </a:cubicBezTo>
                  <a:cubicBezTo>
                    <a:pt x="597495" y="196915"/>
                    <a:pt x="720262" y="385299"/>
                    <a:pt x="782703" y="446153"/>
                  </a:cubicBezTo>
                  <a:cubicBezTo>
                    <a:pt x="845144" y="507007"/>
                    <a:pt x="963149" y="567861"/>
                    <a:pt x="935103" y="528703"/>
                  </a:cubicBezTo>
                  <a:cubicBezTo>
                    <a:pt x="907057" y="489545"/>
                    <a:pt x="640886" y="244540"/>
                    <a:pt x="614428" y="211203"/>
                  </a:cubicBezTo>
                  <a:cubicBezTo>
                    <a:pt x="587970" y="177865"/>
                    <a:pt x="806515" y="359370"/>
                    <a:pt x="804928" y="344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55E435FD-ED3F-4075-A05F-FF68E7D5B863}"/>
                </a:ext>
              </a:extLst>
            </p:cNvPr>
            <p:cNvSpPr/>
            <p:nvPr/>
          </p:nvSpPr>
          <p:spPr>
            <a:xfrm>
              <a:off x="2700610" y="2165335"/>
              <a:ext cx="957787" cy="834173"/>
            </a:xfrm>
            <a:custGeom>
              <a:avLst/>
              <a:gdLst>
                <a:gd name="connsiteX0" fmla="*/ 677590 w 957787"/>
                <a:gd name="connsiteY0" fmla="*/ 831865 h 834173"/>
                <a:gd name="connsiteX1" fmla="*/ 826815 w 957787"/>
                <a:gd name="connsiteY1" fmla="*/ 644540 h 834173"/>
                <a:gd name="connsiteX2" fmla="*/ 861740 w 957787"/>
                <a:gd name="connsiteY2" fmla="*/ 517540 h 834173"/>
                <a:gd name="connsiteX3" fmla="*/ 798240 w 957787"/>
                <a:gd name="connsiteY3" fmla="*/ 377840 h 834173"/>
                <a:gd name="connsiteX4" fmla="*/ 350565 w 957787"/>
                <a:gd name="connsiteY4" fmla="*/ 34940 h 834173"/>
                <a:gd name="connsiteX5" fmla="*/ 715690 w 957787"/>
                <a:gd name="connsiteY5" fmla="*/ 301640 h 834173"/>
                <a:gd name="connsiteX6" fmla="*/ 1315 w 957787"/>
                <a:gd name="connsiteY6" fmla="*/ 15 h 834173"/>
                <a:gd name="connsiteX7" fmla="*/ 544240 w 957787"/>
                <a:gd name="connsiteY7" fmla="*/ 288940 h 834173"/>
                <a:gd name="connsiteX8" fmla="*/ 760140 w 957787"/>
                <a:gd name="connsiteY8" fmla="*/ 492140 h 834173"/>
                <a:gd name="connsiteX9" fmla="*/ 674415 w 957787"/>
                <a:gd name="connsiteY9" fmla="*/ 276240 h 834173"/>
                <a:gd name="connsiteX10" fmla="*/ 956990 w 957787"/>
                <a:gd name="connsiteY10" fmla="*/ 501665 h 834173"/>
                <a:gd name="connsiteX11" fmla="*/ 756965 w 957787"/>
                <a:gd name="connsiteY11" fmla="*/ 733440 h 834173"/>
                <a:gd name="connsiteX12" fmla="*/ 677590 w 957787"/>
                <a:gd name="connsiteY12" fmla="*/ 831865 h 83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7787" h="834173">
                  <a:moveTo>
                    <a:pt x="677590" y="831865"/>
                  </a:moveTo>
                  <a:cubicBezTo>
                    <a:pt x="689232" y="817049"/>
                    <a:pt x="796123" y="696927"/>
                    <a:pt x="826815" y="644540"/>
                  </a:cubicBezTo>
                  <a:cubicBezTo>
                    <a:pt x="857507" y="592153"/>
                    <a:pt x="866503" y="561990"/>
                    <a:pt x="861740" y="517540"/>
                  </a:cubicBezTo>
                  <a:cubicBezTo>
                    <a:pt x="856978" y="473090"/>
                    <a:pt x="883436" y="458273"/>
                    <a:pt x="798240" y="377840"/>
                  </a:cubicBezTo>
                  <a:cubicBezTo>
                    <a:pt x="713044" y="297407"/>
                    <a:pt x="364323" y="47640"/>
                    <a:pt x="350565" y="34940"/>
                  </a:cubicBezTo>
                  <a:cubicBezTo>
                    <a:pt x="336807" y="22240"/>
                    <a:pt x="773898" y="307461"/>
                    <a:pt x="715690" y="301640"/>
                  </a:cubicBezTo>
                  <a:cubicBezTo>
                    <a:pt x="657482" y="295819"/>
                    <a:pt x="29890" y="2132"/>
                    <a:pt x="1315" y="15"/>
                  </a:cubicBezTo>
                  <a:cubicBezTo>
                    <a:pt x="-27260" y="-2102"/>
                    <a:pt x="417769" y="206919"/>
                    <a:pt x="544240" y="288940"/>
                  </a:cubicBezTo>
                  <a:cubicBezTo>
                    <a:pt x="670711" y="370961"/>
                    <a:pt x="738444" y="494257"/>
                    <a:pt x="760140" y="492140"/>
                  </a:cubicBezTo>
                  <a:cubicBezTo>
                    <a:pt x="781836" y="490023"/>
                    <a:pt x="641607" y="274652"/>
                    <a:pt x="674415" y="276240"/>
                  </a:cubicBezTo>
                  <a:cubicBezTo>
                    <a:pt x="707223" y="277827"/>
                    <a:pt x="943232" y="425465"/>
                    <a:pt x="956990" y="501665"/>
                  </a:cubicBezTo>
                  <a:cubicBezTo>
                    <a:pt x="970748" y="577865"/>
                    <a:pt x="802473" y="679465"/>
                    <a:pt x="756965" y="733440"/>
                  </a:cubicBezTo>
                  <a:cubicBezTo>
                    <a:pt x="711457" y="787415"/>
                    <a:pt x="665948" y="846681"/>
                    <a:pt x="677590" y="831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EF0D9A02-7AD8-0CD2-0A3E-7270A996F8A4}"/>
                </a:ext>
              </a:extLst>
            </p:cNvPr>
            <p:cNvSpPr/>
            <p:nvPr/>
          </p:nvSpPr>
          <p:spPr>
            <a:xfrm>
              <a:off x="2579262" y="2176823"/>
              <a:ext cx="881797" cy="773828"/>
            </a:xfrm>
            <a:custGeom>
              <a:avLst/>
              <a:gdLst>
                <a:gd name="connsiteX0" fmla="*/ 814813 w 881797"/>
                <a:gd name="connsiteY0" fmla="*/ 772752 h 773828"/>
                <a:gd name="connsiteX1" fmla="*/ 846563 w 881797"/>
                <a:gd name="connsiteY1" fmla="*/ 410802 h 773828"/>
                <a:gd name="connsiteX2" fmla="*/ 284588 w 881797"/>
                <a:gd name="connsiteY2" fmla="*/ 26627 h 773828"/>
                <a:gd name="connsiteX3" fmla="*/ 46463 w 881797"/>
                <a:gd name="connsiteY3" fmla="*/ 42502 h 773828"/>
                <a:gd name="connsiteX4" fmla="*/ 14713 w 881797"/>
                <a:gd name="connsiteY4" fmla="*/ 32977 h 773828"/>
                <a:gd name="connsiteX5" fmla="*/ 221088 w 881797"/>
                <a:gd name="connsiteY5" fmla="*/ 4402 h 773828"/>
                <a:gd name="connsiteX6" fmla="*/ 462388 w 881797"/>
                <a:gd name="connsiteY6" fmla="*/ 137752 h 773828"/>
                <a:gd name="connsiteX7" fmla="*/ 214738 w 881797"/>
                <a:gd name="connsiteY7" fmla="*/ 112352 h 773828"/>
                <a:gd name="connsiteX8" fmla="*/ 656063 w 881797"/>
                <a:gd name="connsiteY8" fmla="*/ 340952 h 773828"/>
                <a:gd name="connsiteX9" fmla="*/ 563988 w 881797"/>
                <a:gd name="connsiteY9" fmla="*/ 360002 h 773828"/>
                <a:gd name="connsiteX10" fmla="*/ 744963 w 881797"/>
                <a:gd name="connsiteY10" fmla="*/ 480652 h 773828"/>
                <a:gd name="connsiteX11" fmla="*/ 706863 w 881797"/>
                <a:gd name="connsiteY11" fmla="*/ 512402 h 773828"/>
                <a:gd name="connsiteX12" fmla="*/ 722738 w 881797"/>
                <a:gd name="connsiteY12" fmla="*/ 626702 h 773828"/>
                <a:gd name="connsiteX13" fmla="*/ 748138 w 881797"/>
                <a:gd name="connsiteY13" fmla="*/ 525102 h 773828"/>
                <a:gd name="connsiteX14" fmla="*/ 814813 w 881797"/>
                <a:gd name="connsiteY14" fmla="*/ 772752 h 77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797" h="773828">
                  <a:moveTo>
                    <a:pt x="814813" y="772752"/>
                  </a:moveTo>
                  <a:cubicBezTo>
                    <a:pt x="831217" y="753702"/>
                    <a:pt x="934934" y="535156"/>
                    <a:pt x="846563" y="410802"/>
                  </a:cubicBezTo>
                  <a:cubicBezTo>
                    <a:pt x="758192" y="286448"/>
                    <a:pt x="417938" y="88010"/>
                    <a:pt x="284588" y="26627"/>
                  </a:cubicBezTo>
                  <a:cubicBezTo>
                    <a:pt x="151238" y="-34756"/>
                    <a:pt x="91442" y="41444"/>
                    <a:pt x="46463" y="42502"/>
                  </a:cubicBezTo>
                  <a:cubicBezTo>
                    <a:pt x="1484" y="43560"/>
                    <a:pt x="-14391" y="39327"/>
                    <a:pt x="14713" y="32977"/>
                  </a:cubicBezTo>
                  <a:cubicBezTo>
                    <a:pt x="43817" y="26627"/>
                    <a:pt x="146476" y="-13060"/>
                    <a:pt x="221088" y="4402"/>
                  </a:cubicBezTo>
                  <a:cubicBezTo>
                    <a:pt x="295700" y="21864"/>
                    <a:pt x="463446" y="119761"/>
                    <a:pt x="462388" y="137752"/>
                  </a:cubicBezTo>
                  <a:cubicBezTo>
                    <a:pt x="461330" y="155743"/>
                    <a:pt x="182459" y="78485"/>
                    <a:pt x="214738" y="112352"/>
                  </a:cubicBezTo>
                  <a:cubicBezTo>
                    <a:pt x="247017" y="146219"/>
                    <a:pt x="597855" y="299677"/>
                    <a:pt x="656063" y="340952"/>
                  </a:cubicBezTo>
                  <a:cubicBezTo>
                    <a:pt x="714271" y="382227"/>
                    <a:pt x="549171" y="336719"/>
                    <a:pt x="563988" y="360002"/>
                  </a:cubicBezTo>
                  <a:cubicBezTo>
                    <a:pt x="578805" y="383285"/>
                    <a:pt x="721150" y="455252"/>
                    <a:pt x="744963" y="480652"/>
                  </a:cubicBezTo>
                  <a:cubicBezTo>
                    <a:pt x="768775" y="506052"/>
                    <a:pt x="710567" y="488060"/>
                    <a:pt x="706863" y="512402"/>
                  </a:cubicBezTo>
                  <a:cubicBezTo>
                    <a:pt x="703159" y="536744"/>
                    <a:pt x="715859" y="624585"/>
                    <a:pt x="722738" y="626702"/>
                  </a:cubicBezTo>
                  <a:cubicBezTo>
                    <a:pt x="729617" y="628819"/>
                    <a:pt x="737555" y="498115"/>
                    <a:pt x="748138" y="525102"/>
                  </a:cubicBezTo>
                  <a:cubicBezTo>
                    <a:pt x="758721" y="552089"/>
                    <a:pt x="798409" y="791802"/>
                    <a:pt x="814813" y="772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B227B715-AB09-1DAE-09A2-2D0935CCB67B}"/>
                </a:ext>
              </a:extLst>
            </p:cNvPr>
            <p:cNvSpPr/>
            <p:nvPr/>
          </p:nvSpPr>
          <p:spPr>
            <a:xfrm>
              <a:off x="2675561" y="2166345"/>
              <a:ext cx="614591" cy="826077"/>
            </a:xfrm>
            <a:custGeom>
              <a:avLst/>
              <a:gdLst>
                <a:gd name="connsiteX0" fmla="*/ 964 w 614591"/>
                <a:gd name="connsiteY0" fmla="*/ 2180 h 826077"/>
                <a:gd name="connsiteX1" fmla="*/ 416889 w 614591"/>
                <a:gd name="connsiteY1" fmla="*/ 424455 h 826077"/>
                <a:gd name="connsiteX2" fmla="*/ 413714 w 614591"/>
                <a:gd name="connsiteY2" fmla="*/ 367305 h 826077"/>
                <a:gd name="connsiteX3" fmla="*/ 604214 w 614591"/>
                <a:gd name="connsiteY3" fmla="*/ 802280 h 826077"/>
                <a:gd name="connsiteX4" fmla="*/ 550239 w 614591"/>
                <a:gd name="connsiteY4" fmla="*/ 722905 h 826077"/>
                <a:gd name="connsiteX5" fmla="*/ 223214 w 614591"/>
                <a:gd name="connsiteY5" fmla="*/ 335555 h 826077"/>
                <a:gd name="connsiteX6" fmla="*/ 340689 w 614591"/>
                <a:gd name="connsiteY6" fmla="*/ 421280 h 826077"/>
                <a:gd name="connsiteX7" fmla="*/ 302589 w 614591"/>
                <a:gd name="connsiteY7" fmla="*/ 265705 h 826077"/>
                <a:gd name="connsiteX8" fmla="*/ 964 w 614591"/>
                <a:gd name="connsiteY8" fmla="*/ 2180 h 82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591" h="826077">
                  <a:moveTo>
                    <a:pt x="964" y="2180"/>
                  </a:moveTo>
                  <a:cubicBezTo>
                    <a:pt x="20014" y="28638"/>
                    <a:pt x="348097" y="363601"/>
                    <a:pt x="416889" y="424455"/>
                  </a:cubicBezTo>
                  <a:cubicBezTo>
                    <a:pt x="485681" y="485309"/>
                    <a:pt x="382493" y="304334"/>
                    <a:pt x="413714" y="367305"/>
                  </a:cubicBezTo>
                  <a:cubicBezTo>
                    <a:pt x="444935" y="430276"/>
                    <a:pt x="581460" y="743013"/>
                    <a:pt x="604214" y="802280"/>
                  </a:cubicBezTo>
                  <a:cubicBezTo>
                    <a:pt x="626968" y="861547"/>
                    <a:pt x="613739" y="800693"/>
                    <a:pt x="550239" y="722905"/>
                  </a:cubicBezTo>
                  <a:cubicBezTo>
                    <a:pt x="486739" y="645118"/>
                    <a:pt x="258139" y="385826"/>
                    <a:pt x="223214" y="335555"/>
                  </a:cubicBezTo>
                  <a:cubicBezTo>
                    <a:pt x="188289" y="285284"/>
                    <a:pt x="327460" y="432922"/>
                    <a:pt x="340689" y="421280"/>
                  </a:cubicBezTo>
                  <a:cubicBezTo>
                    <a:pt x="353918" y="409638"/>
                    <a:pt x="354447" y="333967"/>
                    <a:pt x="302589" y="265705"/>
                  </a:cubicBezTo>
                  <a:cubicBezTo>
                    <a:pt x="250731" y="197443"/>
                    <a:pt x="-18086" y="-24278"/>
                    <a:pt x="964" y="2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4ED7A6CD-F472-A0F9-76DB-12DB41325DF6}"/>
                </a:ext>
              </a:extLst>
            </p:cNvPr>
            <p:cNvSpPr/>
            <p:nvPr/>
          </p:nvSpPr>
          <p:spPr>
            <a:xfrm>
              <a:off x="2811903" y="2857408"/>
              <a:ext cx="778237" cy="1028896"/>
            </a:xfrm>
            <a:custGeom>
              <a:avLst/>
              <a:gdLst>
                <a:gd name="connsiteX0" fmla="*/ 7497 w 778237"/>
                <a:gd name="connsiteY0" fmla="*/ 222342 h 1028896"/>
                <a:gd name="connsiteX1" fmla="*/ 70997 w 778237"/>
                <a:gd name="connsiteY1" fmla="*/ 203292 h 1028896"/>
                <a:gd name="connsiteX2" fmla="*/ 436122 w 778237"/>
                <a:gd name="connsiteY2" fmla="*/ 101692 h 1028896"/>
                <a:gd name="connsiteX3" fmla="*/ 655197 w 778237"/>
                <a:gd name="connsiteY3" fmla="*/ 142967 h 1028896"/>
                <a:gd name="connsiteX4" fmla="*/ 639322 w 778237"/>
                <a:gd name="connsiteY4" fmla="*/ 44542 h 1028896"/>
                <a:gd name="connsiteX5" fmla="*/ 744097 w 778237"/>
                <a:gd name="connsiteY5" fmla="*/ 400142 h 1028896"/>
                <a:gd name="connsiteX6" fmla="*/ 709172 w 778237"/>
                <a:gd name="connsiteY6" fmla="*/ 266792 h 1028896"/>
                <a:gd name="connsiteX7" fmla="*/ 747272 w 778237"/>
                <a:gd name="connsiteY7" fmla="*/ 577942 h 1028896"/>
                <a:gd name="connsiteX8" fmla="*/ 661547 w 778237"/>
                <a:gd name="connsiteY8" fmla="*/ 355692 h 1028896"/>
                <a:gd name="connsiteX9" fmla="*/ 775847 w 778237"/>
                <a:gd name="connsiteY9" fmla="*/ 879567 h 1028896"/>
                <a:gd name="connsiteX10" fmla="*/ 728222 w 778237"/>
                <a:gd name="connsiteY10" fmla="*/ 835117 h 1028896"/>
                <a:gd name="connsiteX11" fmla="*/ 601222 w 778237"/>
                <a:gd name="connsiteY11" fmla="*/ 1028792 h 1028896"/>
                <a:gd name="connsiteX12" fmla="*/ 671072 w 778237"/>
                <a:gd name="connsiteY12" fmla="*/ 854167 h 1028896"/>
                <a:gd name="connsiteX13" fmla="*/ 588522 w 778237"/>
                <a:gd name="connsiteY13" fmla="*/ 377917 h 1028896"/>
                <a:gd name="connsiteX14" fmla="*/ 610747 w 778237"/>
                <a:gd name="connsiteY14" fmla="*/ 419192 h 1028896"/>
                <a:gd name="connsiteX15" fmla="*/ 604397 w 778237"/>
                <a:gd name="connsiteY15" fmla="*/ 95342 h 1028896"/>
                <a:gd name="connsiteX16" fmla="*/ 429772 w 778237"/>
                <a:gd name="connsiteY16" fmla="*/ 92 h 1028896"/>
                <a:gd name="connsiteX17" fmla="*/ 490097 w 778237"/>
                <a:gd name="connsiteY17" fmla="*/ 79467 h 1028896"/>
                <a:gd name="connsiteX18" fmla="*/ 229747 w 778237"/>
                <a:gd name="connsiteY18" fmla="*/ 162017 h 1028896"/>
                <a:gd name="connsiteX19" fmla="*/ 280547 w 778237"/>
                <a:gd name="connsiteY19" fmla="*/ 108042 h 1028896"/>
                <a:gd name="connsiteX20" fmla="*/ 7497 w 778237"/>
                <a:gd name="connsiteY20" fmla="*/ 222342 h 10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8237" h="1028896">
                  <a:moveTo>
                    <a:pt x="7497" y="222342"/>
                  </a:moveTo>
                  <a:cubicBezTo>
                    <a:pt x="-27428" y="238217"/>
                    <a:pt x="70997" y="203292"/>
                    <a:pt x="70997" y="203292"/>
                  </a:cubicBezTo>
                  <a:cubicBezTo>
                    <a:pt x="142434" y="183184"/>
                    <a:pt x="338755" y="111746"/>
                    <a:pt x="436122" y="101692"/>
                  </a:cubicBezTo>
                  <a:cubicBezTo>
                    <a:pt x="533489" y="91638"/>
                    <a:pt x="621330" y="152492"/>
                    <a:pt x="655197" y="142967"/>
                  </a:cubicBezTo>
                  <a:cubicBezTo>
                    <a:pt x="689064" y="133442"/>
                    <a:pt x="624505" y="1680"/>
                    <a:pt x="639322" y="44542"/>
                  </a:cubicBezTo>
                  <a:cubicBezTo>
                    <a:pt x="654139" y="87404"/>
                    <a:pt x="732455" y="363100"/>
                    <a:pt x="744097" y="400142"/>
                  </a:cubicBezTo>
                  <a:cubicBezTo>
                    <a:pt x="755739" y="437184"/>
                    <a:pt x="708643" y="237159"/>
                    <a:pt x="709172" y="266792"/>
                  </a:cubicBezTo>
                  <a:cubicBezTo>
                    <a:pt x="709701" y="296425"/>
                    <a:pt x="755210" y="563125"/>
                    <a:pt x="747272" y="577942"/>
                  </a:cubicBezTo>
                  <a:cubicBezTo>
                    <a:pt x="739335" y="592759"/>
                    <a:pt x="656785" y="305421"/>
                    <a:pt x="661547" y="355692"/>
                  </a:cubicBezTo>
                  <a:cubicBezTo>
                    <a:pt x="666309" y="405963"/>
                    <a:pt x="764735" y="799663"/>
                    <a:pt x="775847" y="879567"/>
                  </a:cubicBezTo>
                  <a:cubicBezTo>
                    <a:pt x="786960" y="959471"/>
                    <a:pt x="757326" y="810246"/>
                    <a:pt x="728222" y="835117"/>
                  </a:cubicBezTo>
                  <a:cubicBezTo>
                    <a:pt x="699118" y="859988"/>
                    <a:pt x="610747" y="1025617"/>
                    <a:pt x="601222" y="1028792"/>
                  </a:cubicBezTo>
                  <a:cubicBezTo>
                    <a:pt x="591697" y="1031967"/>
                    <a:pt x="673189" y="962646"/>
                    <a:pt x="671072" y="854167"/>
                  </a:cubicBezTo>
                  <a:cubicBezTo>
                    <a:pt x="668955" y="745688"/>
                    <a:pt x="598576" y="450413"/>
                    <a:pt x="588522" y="377917"/>
                  </a:cubicBezTo>
                  <a:cubicBezTo>
                    <a:pt x="578468" y="305421"/>
                    <a:pt x="608101" y="466288"/>
                    <a:pt x="610747" y="419192"/>
                  </a:cubicBezTo>
                  <a:cubicBezTo>
                    <a:pt x="613393" y="372096"/>
                    <a:pt x="634560" y="165192"/>
                    <a:pt x="604397" y="95342"/>
                  </a:cubicBezTo>
                  <a:cubicBezTo>
                    <a:pt x="574234" y="25492"/>
                    <a:pt x="448822" y="2738"/>
                    <a:pt x="429772" y="92"/>
                  </a:cubicBezTo>
                  <a:cubicBezTo>
                    <a:pt x="410722" y="-2554"/>
                    <a:pt x="523435" y="52479"/>
                    <a:pt x="490097" y="79467"/>
                  </a:cubicBezTo>
                  <a:cubicBezTo>
                    <a:pt x="456760" y="106454"/>
                    <a:pt x="264672" y="157254"/>
                    <a:pt x="229747" y="162017"/>
                  </a:cubicBezTo>
                  <a:cubicBezTo>
                    <a:pt x="194822" y="166779"/>
                    <a:pt x="316530" y="95871"/>
                    <a:pt x="280547" y="108042"/>
                  </a:cubicBezTo>
                  <a:cubicBezTo>
                    <a:pt x="244564" y="120213"/>
                    <a:pt x="42422" y="206467"/>
                    <a:pt x="7497" y="222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8E32350E-4D3B-33E4-89A9-94669181A01D}"/>
                </a:ext>
              </a:extLst>
            </p:cNvPr>
            <p:cNvSpPr/>
            <p:nvPr/>
          </p:nvSpPr>
          <p:spPr>
            <a:xfrm>
              <a:off x="2845460" y="3016150"/>
              <a:ext cx="491470" cy="536889"/>
            </a:xfrm>
            <a:custGeom>
              <a:avLst/>
              <a:gdLst>
                <a:gd name="connsiteX0" fmla="*/ 491465 w 491470"/>
                <a:gd name="connsiteY0" fmla="*/ 100 h 536889"/>
                <a:gd name="connsiteX1" fmla="*/ 116815 w 491470"/>
                <a:gd name="connsiteY1" fmla="*/ 130275 h 536889"/>
                <a:gd name="connsiteX2" fmla="*/ 186665 w 491470"/>
                <a:gd name="connsiteY2" fmla="*/ 104875 h 536889"/>
                <a:gd name="connsiteX3" fmla="*/ 56490 w 491470"/>
                <a:gd name="connsiteY3" fmla="*/ 225525 h 536889"/>
                <a:gd name="connsiteX4" fmla="*/ 100940 w 491470"/>
                <a:gd name="connsiteY4" fmla="*/ 241400 h 536889"/>
                <a:gd name="connsiteX5" fmla="*/ 46965 w 491470"/>
                <a:gd name="connsiteY5" fmla="*/ 304900 h 536889"/>
                <a:gd name="connsiteX6" fmla="*/ 81890 w 491470"/>
                <a:gd name="connsiteY6" fmla="*/ 295375 h 536889"/>
                <a:gd name="connsiteX7" fmla="*/ 18390 w 491470"/>
                <a:gd name="connsiteY7" fmla="*/ 365225 h 536889"/>
                <a:gd name="connsiteX8" fmla="*/ 2515 w 491470"/>
                <a:gd name="connsiteY8" fmla="*/ 435075 h 536889"/>
                <a:gd name="connsiteX9" fmla="*/ 62840 w 491470"/>
                <a:gd name="connsiteY9" fmla="*/ 460475 h 536889"/>
                <a:gd name="connsiteX10" fmla="*/ 53315 w 491470"/>
                <a:gd name="connsiteY10" fmla="*/ 403325 h 536889"/>
                <a:gd name="connsiteX11" fmla="*/ 170790 w 491470"/>
                <a:gd name="connsiteY11" fmla="*/ 536675 h 536889"/>
                <a:gd name="connsiteX12" fmla="*/ 97765 w 491470"/>
                <a:gd name="connsiteY12" fmla="*/ 428725 h 536889"/>
                <a:gd name="connsiteX13" fmla="*/ 91415 w 491470"/>
                <a:gd name="connsiteY13" fmla="*/ 219175 h 536889"/>
                <a:gd name="connsiteX14" fmla="*/ 110465 w 491470"/>
                <a:gd name="connsiteY14" fmla="*/ 85825 h 536889"/>
                <a:gd name="connsiteX15" fmla="*/ 107290 w 491470"/>
                <a:gd name="connsiteY15" fmla="*/ 108050 h 536889"/>
                <a:gd name="connsiteX16" fmla="*/ 491465 w 491470"/>
                <a:gd name="connsiteY16" fmla="*/ 100 h 53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470" h="536889">
                  <a:moveTo>
                    <a:pt x="491465" y="100"/>
                  </a:moveTo>
                  <a:cubicBezTo>
                    <a:pt x="493052" y="3804"/>
                    <a:pt x="167615" y="112813"/>
                    <a:pt x="116815" y="130275"/>
                  </a:cubicBezTo>
                  <a:cubicBezTo>
                    <a:pt x="66015" y="147737"/>
                    <a:pt x="196719" y="89000"/>
                    <a:pt x="186665" y="104875"/>
                  </a:cubicBezTo>
                  <a:cubicBezTo>
                    <a:pt x="176611" y="120750"/>
                    <a:pt x="70777" y="202771"/>
                    <a:pt x="56490" y="225525"/>
                  </a:cubicBezTo>
                  <a:cubicBezTo>
                    <a:pt x="42202" y="248279"/>
                    <a:pt x="102527" y="228171"/>
                    <a:pt x="100940" y="241400"/>
                  </a:cubicBezTo>
                  <a:cubicBezTo>
                    <a:pt x="99353" y="254629"/>
                    <a:pt x="50140" y="295904"/>
                    <a:pt x="46965" y="304900"/>
                  </a:cubicBezTo>
                  <a:cubicBezTo>
                    <a:pt x="43790" y="313896"/>
                    <a:pt x="86652" y="285321"/>
                    <a:pt x="81890" y="295375"/>
                  </a:cubicBezTo>
                  <a:cubicBezTo>
                    <a:pt x="77127" y="305429"/>
                    <a:pt x="31619" y="341942"/>
                    <a:pt x="18390" y="365225"/>
                  </a:cubicBezTo>
                  <a:cubicBezTo>
                    <a:pt x="5161" y="388508"/>
                    <a:pt x="-4893" y="419200"/>
                    <a:pt x="2515" y="435075"/>
                  </a:cubicBezTo>
                  <a:cubicBezTo>
                    <a:pt x="9923" y="450950"/>
                    <a:pt x="54373" y="465767"/>
                    <a:pt x="62840" y="460475"/>
                  </a:cubicBezTo>
                  <a:cubicBezTo>
                    <a:pt x="71307" y="455183"/>
                    <a:pt x="35323" y="390625"/>
                    <a:pt x="53315" y="403325"/>
                  </a:cubicBezTo>
                  <a:cubicBezTo>
                    <a:pt x="71307" y="416025"/>
                    <a:pt x="163382" y="532442"/>
                    <a:pt x="170790" y="536675"/>
                  </a:cubicBezTo>
                  <a:cubicBezTo>
                    <a:pt x="178198" y="540908"/>
                    <a:pt x="110994" y="481642"/>
                    <a:pt x="97765" y="428725"/>
                  </a:cubicBezTo>
                  <a:cubicBezTo>
                    <a:pt x="84536" y="375808"/>
                    <a:pt x="89298" y="276325"/>
                    <a:pt x="91415" y="219175"/>
                  </a:cubicBezTo>
                  <a:cubicBezTo>
                    <a:pt x="93532" y="162025"/>
                    <a:pt x="107819" y="104346"/>
                    <a:pt x="110465" y="85825"/>
                  </a:cubicBezTo>
                  <a:cubicBezTo>
                    <a:pt x="113111" y="67304"/>
                    <a:pt x="44848" y="120221"/>
                    <a:pt x="107290" y="108050"/>
                  </a:cubicBezTo>
                  <a:cubicBezTo>
                    <a:pt x="169732" y="95879"/>
                    <a:pt x="489878" y="-3604"/>
                    <a:pt x="491465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E94ACBA8-7416-D1F2-6ACB-38AB3094AAAF}"/>
                </a:ext>
              </a:extLst>
            </p:cNvPr>
            <p:cNvSpPr/>
            <p:nvPr/>
          </p:nvSpPr>
          <p:spPr>
            <a:xfrm>
              <a:off x="2958976" y="3552805"/>
              <a:ext cx="266835" cy="711382"/>
            </a:xfrm>
            <a:custGeom>
              <a:avLst/>
              <a:gdLst>
                <a:gd name="connsiteX0" fmla="*/ 124 w 266835"/>
                <a:gd name="connsiteY0" fmla="*/ 20 h 711382"/>
                <a:gd name="connsiteX1" fmla="*/ 209674 w 266835"/>
                <a:gd name="connsiteY1" fmla="*/ 114320 h 711382"/>
                <a:gd name="connsiteX2" fmla="*/ 190624 w 266835"/>
                <a:gd name="connsiteY2" fmla="*/ 155595 h 711382"/>
                <a:gd name="connsiteX3" fmla="*/ 209674 w 266835"/>
                <a:gd name="connsiteY3" fmla="*/ 282595 h 711382"/>
                <a:gd name="connsiteX4" fmla="*/ 184274 w 266835"/>
                <a:gd name="connsiteY4" fmla="*/ 266720 h 711382"/>
                <a:gd name="connsiteX5" fmla="*/ 212849 w 266835"/>
                <a:gd name="connsiteY5" fmla="*/ 434995 h 711382"/>
                <a:gd name="connsiteX6" fmla="*/ 241424 w 266835"/>
                <a:gd name="connsiteY6" fmla="*/ 596920 h 711382"/>
                <a:gd name="connsiteX7" fmla="*/ 193799 w 266835"/>
                <a:gd name="connsiteY7" fmla="*/ 450870 h 711382"/>
                <a:gd name="connsiteX8" fmla="*/ 266824 w 266835"/>
                <a:gd name="connsiteY8" fmla="*/ 711220 h 711382"/>
                <a:gd name="connsiteX9" fmla="*/ 187449 w 266835"/>
                <a:gd name="connsiteY9" fmla="*/ 406420 h 711382"/>
                <a:gd name="connsiteX10" fmla="*/ 162049 w 266835"/>
                <a:gd name="connsiteY10" fmla="*/ 206395 h 711382"/>
                <a:gd name="connsiteX11" fmla="*/ 127124 w 266835"/>
                <a:gd name="connsiteY11" fmla="*/ 95270 h 711382"/>
                <a:gd name="connsiteX12" fmla="*/ 177924 w 266835"/>
                <a:gd name="connsiteY12" fmla="*/ 123845 h 711382"/>
                <a:gd name="connsiteX13" fmla="*/ 124 w 266835"/>
                <a:gd name="connsiteY13" fmla="*/ 20 h 7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835" h="711382">
                  <a:moveTo>
                    <a:pt x="124" y="20"/>
                  </a:moveTo>
                  <a:cubicBezTo>
                    <a:pt x="5416" y="-1567"/>
                    <a:pt x="177924" y="88391"/>
                    <a:pt x="209674" y="114320"/>
                  </a:cubicBezTo>
                  <a:cubicBezTo>
                    <a:pt x="241424" y="140249"/>
                    <a:pt x="190624" y="127549"/>
                    <a:pt x="190624" y="155595"/>
                  </a:cubicBezTo>
                  <a:cubicBezTo>
                    <a:pt x="190624" y="183641"/>
                    <a:pt x="210732" y="264074"/>
                    <a:pt x="209674" y="282595"/>
                  </a:cubicBezTo>
                  <a:cubicBezTo>
                    <a:pt x="208616" y="301116"/>
                    <a:pt x="183745" y="241320"/>
                    <a:pt x="184274" y="266720"/>
                  </a:cubicBezTo>
                  <a:cubicBezTo>
                    <a:pt x="184803" y="292120"/>
                    <a:pt x="203324" y="379962"/>
                    <a:pt x="212849" y="434995"/>
                  </a:cubicBezTo>
                  <a:cubicBezTo>
                    <a:pt x="222374" y="490028"/>
                    <a:pt x="244599" y="594274"/>
                    <a:pt x="241424" y="596920"/>
                  </a:cubicBezTo>
                  <a:cubicBezTo>
                    <a:pt x="238249" y="599566"/>
                    <a:pt x="189566" y="431820"/>
                    <a:pt x="193799" y="450870"/>
                  </a:cubicBezTo>
                  <a:cubicBezTo>
                    <a:pt x="198032" y="469920"/>
                    <a:pt x="267882" y="718628"/>
                    <a:pt x="266824" y="711220"/>
                  </a:cubicBezTo>
                  <a:cubicBezTo>
                    <a:pt x="265766" y="703812"/>
                    <a:pt x="204911" y="490557"/>
                    <a:pt x="187449" y="406420"/>
                  </a:cubicBezTo>
                  <a:cubicBezTo>
                    <a:pt x="169987" y="322283"/>
                    <a:pt x="172103" y="258253"/>
                    <a:pt x="162049" y="206395"/>
                  </a:cubicBezTo>
                  <a:cubicBezTo>
                    <a:pt x="151995" y="154537"/>
                    <a:pt x="124478" y="109028"/>
                    <a:pt x="127124" y="95270"/>
                  </a:cubicBezTo>
                  <a:cubicBezTo>
                    <a:pt x="129770" y="81512"/>
                    <a:pt x="196445" y="136545"/>
                    <a:pt x="177924" y="123845"/>
                  </a:cubicBezTo>
                  <a:cubicBezTo>
                    <a:pt x="159403" y="111145"/>
                    <a:pt x="-5168" y="1607"/>
                    <a:pt x="12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52FC56EA-33D1-8D07-B844-5D7E7ADE11B5}"/>
                </a:ext>
              </a:extLst>
            </p:cNvPr>
            <p:cNvSpPr/>
            <p:nvPr/>
          </p:nvSpPr>
          <p:spPr>
            <a:xfrm>
              <a:off x="3222514" y="3735373"/>
              <a:ext cx="270650" cy="589999"/>
            </a:xfrm>
            <a:custGeom>
              <a:avLst/>
              <a:gdLst>
                <a:gd name="connsiteX0" fmla="*/ 269986 w 270650"/>
                <a:gd name="connsiteY0" fmla="*/ 1602 h 589999"/>
                <a:gd name="connsiteX1" fmla="*/ 82661 w 270650"/>
                <a:gd name="connsiteY1" fmla="*/ 166702 h 589999"/>
                <a:gd name="connsiteX2" fmla="*/ 54086 w 270650"/>
                <a:gd name="connsiteY2" fmla="*/ 236552 h 589999"/>
                <a:gd name="connsiteX3" fmla="*/ 57261 w 270650"/>
                <a:gd name="connsiteY3" fmla="*/ 201627 h 589999"/>
                <a:gd name="connsiteX4" fmla="*/ 31861 w 270650"/>
                <a:gd name="connsiteY4" fmla="*/ 379427 h 589999"/>
                <a:gd name="connsiteX5" fmla="*/ 28686 w 270650"/>
                <a:gd name="connsiteY5" fmla="*/ 284177 h 589999"/>
                <a:gd name="connsiteX6" fmla="*/ 111 w 270650"/>
                <a:gd name="connsiteY6" fmla="*/ 588977 h 589999"/>
                <a:gd name="connsiteX7" fmla="*/ 19161 w 270650"/>
                <a:gd name="connsiteY7" fmla="*/ 373077 h 589999"/>
                <a:gd name="connsiteX8" fmla="*/ 28686 w 270650"/>
                <a:gd name="connsiteY8" fmla="*/ 103202 h 589999"/>
                <a:gd name="connsiteX9" fmla="*/ 35036 w 270650"/>
                <a:gd name="connsiteY9" fmla="*/ 211152 h 589999"/>
                <a:gd name="connsiteX10" fmla="*/ 146161 w 270650"/>
                <a:gd name="connsiteY10" fmla="*/ 55577 h 589999"/>
                <a:gd name="connsiteX11" fmla="*/ 146161 w 270650"/>
                <a:gd name="connsiteY11" fmla="*/ 80977 h 589999"/>
                <a:gd name="connsiteX12" fmla="*/ 269986 w 270650"/>
                <a:gd name="connsiteY12" fmla="*/ 1602 h 58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650" h="589999">
                  <a:moveTo>
                    <a:pt x="269986" y="1602"/>
                  </a:moveTo>
                  <a:cubicBezTo>
                    <a:pt x="259403" y="15890"/>
                    <a:pt x="118644" y="127544"/>
                    <a:pt x="82661" y="166702"/>
                  </a:cubicBezTo>
                  <a:cubicBezTo>
                    <a:pt x="46678" y="205860"/>
                    <a:pt x="58319" y="230731"/>
                    <a:pt x="54086" y="236552"/>
                  </a:cubicBezTo>
                  <a:cubicBezTo>
                    <a:pt x="49853" y="242373"/>
                    <a:pt x="60965" y="177815"/>
                    <a:pt x="57261" y="201627"/>
                  </a:cubicBezTo>
                  <a:cubicBezTo>
                    <a:pt x="53557" y="225440"/>
                    <a:pt x="36623" y="365669"/>
                    <a:pt x="31861" y="379427"/>
                  </a:cubicBezTo>
                  <a:cubicBezTo>
                    <a:pt x="27099" y="393185"/>
                    <a:pt x="33978" y="249252"/>
                    <a:pt x="28686" y="284177"/>
                  </a:cubicBezTo>
                  <a:cubicBezTo>
                    <a:pt x="23394" y="319102"/>
                    <a:pt x="1698" y="574160"/>
                    <a:pt x="111" y="588977"/>
                  </a:cubicBezTo>
                  <a:cubicBezTo>
                    <a:pt x="-1476" y="603794"/>
                    <a:pt x="14399" y="454039"/>
                    <a:pt x="19161" y="373077"/>
                  </a:cubicBezTo>
                  <a:cubicBezTo>
                    <a:pt x="23923" y="292115"/>
                    <a:pt x="26040" y="130190"/>
                    <a:pt x="28686" y="103202"/>
                  </a:cubicBezTo>
                  <a:cubicBezTo>
                    <a:pt x="31332" y="76215"/>
                    <a:pt x="15457" y="219090"/>
                    <a:pt x="35036" y="211152"/>
                  </a:cubicBezTo>
                  <a:cubicBezTo>
                    <a:pt x="54615" y="203214"/>
                    <a:pt x="127640" y="77273"/>
                    <a:pt x="146161" y="55577"/>
                  </a:cubicBezTo>
                  <a:cubicBezTo>
                    <a:pt x="164682" y="33881"/>
                    <a:pt x="130815" y="88914"/>
                    <a:pt x="146161" y="80977"/>
                  </a:cubicBezTo>
                  <a:cubicBezTo>
                    <a:pt x="161507" y="73040"/>
                    <a:pt x="280569" y="-12686"/>
                    <a:pt x="269986" y="1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B0952F5C-0498-4B47-D285-D2A64B95A291}"/>
                </a:ext>
              </a:extLst>
            </p:cNvPr>
            <p:cNvSpPr/>
            <p:nvPr/>
          </p:nvSpPr>
          <p:spPr>
            <a:xfrm>
              <a:off x="3347921" y="3746500"/>
              <a:ext cx="440019" cy="322169"/>
            </a:xfrm>
            <a:custGeom>
              <a:avLst/>
              <a:gdLst>
                <a:gd name="connsiteX0" fmla="*/ 1704 w 440019"/>
                <a:gd name="connsiteY0" fmla="*/ 320675 h 322169"/>
                <a:gd name="connsiteX1" fmla="*/ 147754 w 440019"/>
                <a:gd name="connsiteY1" fmla="*/ 63500 h 322169"/>
                <a:gd name="connsiteX2" fmla="*/ 112829 w 440019"/>
                <a:gd name="connsiteY2" fmla="*/ 98425 h 322169"/>
                <a:gd name="connsiteX3" fmla="*/ 204904 w 440019"/>
                <a:gd name="connsiteY3" fmla="*/ 19050 h 322169"/>
                <a:gd name="connsiteX4" fmla="*/ 284279 w 440019"/>
                <a:gd name="connsiteY4" fmla="*/ 22225 h 322169"/>
                <a:gd name="connsiteX5" fmla="*/ 277929 w 440019"/>
                <a:gd name="connsiteY5" fmla="*/ 6350 h 322169"/>
                <a:gd name="connsiteX6" fmla="*/ 370004 w 440019"/>
                <a:gd name="connsiteY6" fmla="*/ 73025 h 322169"/>
                <a:gd name="connsiteX7" fmla="*/ 370004 w 440019"/>
                <a:gd name="connsiteY7" fmla="*/ 85725 h 322169"/>
                <a:gd name="connsiteX8" fmla="*/ 439854 w 440019"/>
                <a:gd name="connsiteY8" fmla="*/ 222250 h 322169"/>
                <a:gd name="connsiteX9" fmla="*/ 385879 w 440019"/>
                <a:gd name="connsiteY9" fmla="*/ 95250 h 322169"/>
                <a:gd name="connsiteX10" fmla="*/ 277929 w 440019"/>
                <a:gd name="connsiteY10" fmla="*/ 0 h 322169"/>
                <a:gd name="connsiteX11" fmla="*/ 81079 w 440019"/>
                <a:gd name="connsiteY11" fmla="*/ 95250 h 322169"/>
                <a:gd name="connsiteX12" fmla="*/ 93779 w 440019"/>
                <a:gd name="connsiteY12" fmla="*/ 98425 h 322169"/>
                <a:gd name="connsiteX13" fmla="*/ 74729 w 440019"/>
                <a:gd name="connsiteY13" fmla="*/ 165100 h 322169"/>
                <a:gd name="connsiteX14" fmla="*/ 68379 w 440019"/>
                <a:gd name="connsiteY14" fmla="*/ 168275 h 322169"/>
                <a:gd name="connsiteX15" fmla="*/ 1704 w 440019"/>
                <a:gd name="connsiteY15" fmla="*/ 320675 h 32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019" h="322169">
                  <a:moveTo>
                    <a:pt x="1704" y="320675"/>
                  </a:moveTo>
                  <a:cubicBezTo>
                    <a:pt x="14933" y="303212"/>
                    <a:pt x="129233" y="100542"/>
                    <a:pt x="147754" y="63500"/>
                  </a:cubicBezTo>
                  <a:cubicBezTo>
                    <a:pt x="166275" y="26458"/>
                    <a:pt x="103304" y="105833"/>
                    <a:pt x="112829" y="98425"/>
                  </a:cubicBezTo>
                  <a:cubicBezTo>
                    <a:pt x="122354" y="91017"/>
                    <a:pt x="176329" y="31750"/>
                    <a:pt x="204904" y="19050"/>
                  </a:cubicBezTo>
                  <a:cubicBezTo>
                    <a:pt x="233479" y="6350"/>
                    <a:pt x="272108" y="24342"/>
                    <a:pt x="284279" y="22225"/>
                  </a:cubicBezTo>
                  <a:cubicBezTo>
                    <a:pt x="296450" y="20108"/>
                    <a:pt x="263641" y="-2117"/>
                    <a:pt x="277929" y="6350"/>
                  </a:cubicBezTo>
                  <a:cubicBezTo>
                    <a:pt x="292217" y="14817"/>
                    <a:pt x="354658" y="59796"/>
                    <a:pt x="370004" y="73025"/>
                  </a:cubicBezTo>
                  <a:cubicBezTo>
                    <a:pt x="385350" y="86254"/>
                    <a:pt x="358362" y="60854"/>
                    <a:pt x="370004" y="85725"/>
                  </a:cubicBezTo>
                  <a:cubicBezTo>
                    <a:pt x="381646" y="110596"/>
                    <a:pt x="437208" y="220662"/>
                    <a:pt x="439854" y="222250"/>
                  </a:cubicBezTo>
                  <a:cubicBezTo>
                    <a:pt x="442500" y="223837"/>
                    <a:pt x="412866" y="132292"/>
                    <a:pt x="385879" y="95250"/>
                  </a:cubicBezTo>
                  <a:cubicBezTo>
                    <a:pt x="358892" y="58208"/>
                    <a:pt x="328729" y="0"/>
                    <a:pt x="277929" y="0"/>
                  </a:cubicBezTo>
                  <a:cubicBezTo>
                    <a:pt x="227129" y="0"/>
                    <a:pt x="111771" y="78846"/>
                    <a:pt x="81079" y="95250"/>
                  </a:cubicBezTo>
                  <a:cubicBezTo>
                    <a:pt x="50387" y="111654"/>
                    <a:pt x="94837" y="86783"/>
                    <a:pt x="93779" y="98425"/>
                  </a:cubicBezTo>
                  <a:cubicBezTo>
                    <a:pt x="92721" y="110067"/>
                    <a:pt x="78962" y="153458"/>
                    <a:pt x="74729" y="165100"/>
                  </a:cubicBezTo>
                  <a:cubicBezTo>
                    <a:pt x="70496" y="176742"/>
                    <a:pt x="80550" y="139171"/>
                    <a:pt x="68379" y="168275"/>
                  </a:cubicBezTo>
                  <a:cubicBezTo>
                    <a:pt x="56208" y="197379"/>
                    <a:pt x="-11525" y="338138"/>
                    <a:pt x="1704" y="320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1846D743-7C90-C36D-543C-232CDBA4AB93}"/>
                </a:ext>
              </a:extLst>
            </p:cNvPr>
            <p:cNvSpPr/>
            <p:nvPr/>
          </p:nvSpPr>
          <p:spPr>
            <a:xfrm>
              <a:off x="3492478" y="3764848"/>
              <a:ext cx="273083" cy="363378"/>
            </a:xfrm>
            <a:custGeom>
              <a:avLst/>
              <a:gdLst>
                <a:gd name="connsiteX0" fmla="*/ 22 w 273083"/>
                <a:gd name="connsiteY0" fmla="*/ 89602 h 363378"/>
                <a:gd name="connsiteX1" fmla="*/ 114322 w 273083"/>
                <a:gd name="connsiteY1" fmla="*/ 10227 h 363378"/>
                <a:gd name="connsiteX2" fmla="*/ 187347 w 273083"/>
                <a:gd name="connsiteY2" fmla="*/ 54677 h 363378"/>
                <a:gd name="connsiteX3" fmla="*/ 177822 w 273083"/>
                <a:gd name="connsiteY3" fmla="*/ 45152 h 363378"/>
                <a:gd name="connsiteX4" fmla="*/ 231797 w 273083"/>
                <a:gd name="connsiteY4" fmla="*/ 108652 h 363378"/>
                <a:gd name="connsiteX5" fmla="*/ 254022 w 273083"/>
                <a:gd name="connsiteY5" fmla="*/ 156277 h 363378"/>
                <a:gd name="connsiteX6" fmla="*/ 250847 w 273083"/>
                <a:gd name="connsiteY6" fmla="*/ 153102 h 363378"/>
                <a:gd name="connsiteX7" fmla="*/ 273072 w 273083"/>
                <a:gd name="connsiteY7" fmla="*/ 213427 h 363378"/>
                <a:gd name="connsiteX8" fmla="*/ 254022 w 273083"/>
                <a:gd name="connsiteY8" fmla="*/ 276927 h 363378"/>
                <a:gd name="connsiteX9" fmla="*/ 266722 w 273083"/>
                <a:gd name="connsiteY9" fmla="*/ 280102 h 363378"/>
                <a:gd name="connsiteX10" fmla="*/ 257197 w 273083"/>
                <a:gd name="connsiteY10" fmla="*/ 362652 h 363378"/>
                <a:gd name="connsiteX11" fmla="*/ 269897 w 273083"/>
                <a:gd name="connsiteY11" fmla="*/ 226127 h 363378"/>
                <a:gd name="connsiteX12" fmla="*/ 219097 w 273083"/>
                <a:gd name="connsiteY12" fmla="*/ 35627 h 363378"/>
                <a:gd name="connsiteX13" fmla="*/ 127022 w 273083"/>
                <a:gd name="connsiteY13" fmla="*/ 38802 h 363378"/>
                <a:gd name="connsiteX14" fmla="*/ 123847 w 273083"/>
                <a:gd name="connsiteY14" fmla="*/ 702 h 363378"/>
                <a:gd name="connsiteX15" fmla="*/ 22 w 273083"/>
                <a:gd name="connsiteY15" fmla="*/ 89602 h 36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083" h="363378">
                  <a:moveTo>
                    <a:pt x="22" y="89602"/>
                  </a:moveTo>
                  <a:cubicBezTo>
                    <a:pt x="-1565" y="91189"/>
                    <a:pt x="83101" y="16048"/>
                    <a:pt x="114322" y="10227"/>
                  </a:cubicBezTo>
                  <a:cubicBezTo>
                    <a:pt x="145543" y="4406"/>
                    <a:pt x="187347" y="54677"/>
                    <a:pt x="187347" y="54677"/>
                  </a:cubicBezTo>
                  <a:cubicBezTo>
                    <a:pt x="197930" y="60498"/>
                    <a:pt x="170414" y="36156"/>
                    <a:pt x="177822" y="45152"/>
                  </a:cubicBezTo>
                  <a:cubicBezTo>
                    <a:pt x="185230" y="54148"/>
                    <a:pt x="219097" y="90131"/>
                    <a:pt x="231797" y="108652"/>
                  </a:cubicBezTo>
                  <a:cubicBezTo>
                    <a:pt x="244497" y="127173"/>
                    <a:pt x="254022" y="156277"/>
                    <a:pt x="254022" y="156277"/>
                  </a:cubicBezTo>
                  <a:cubicBezTo>
                    <a:pt x="257197" y="163685"/>
                    <a:pt x="247672" y="143577"/>
                    <a:pt x="250847" y="153102"/>
                  </a:cubicBezTo>
                  <a:cubicBezTo>
                    <a:pt x="254022" y="162627"/>
                    <a:pt x="272543" y="192790"/>
                    <a:pt x="273072" y="213427"/>
                  </a:cubicBezTo>
                  <a:cubicBezTo>
                    <a:pt x="273601" y="234064"/>
                    <a:pt x="255080" y="265815"/>
                    <a:pt x="254022" y="276927"/>
                  </a:cubicBezTo>
                  <a:cubicBezTo>
                    <a:pt x="252964" y="288039"/>
                    <a:pt x="266193" y="265815"/>
                    <a:pt x="266722" y="280102"/>
                  </a:cubicBezTo>
                  <a:cubicBezTo>
                    <a:pt x="267251" y="294390"/>
                    <a:pt x="256668" y="371648"/>
                    <a:pt x="257197" y="362652"/>
                  </a:cubicBezTo>
                  <a:cubicBezTo>
                    <a:pt x="257726" y="353656"/>
                    <a:pt x="276247" y="280631"/>
                    <a:pt x="269897" y="226127"/>
                  </a:cubicBezTo>
                  <a:cubicBezTo>
                    <a:pt x="263547" y="171623"/>
                    <a:pt x="242909" y="66848"/>
                    <a:pt x="219097" y="35627"/>
                  </a:cubicBezTo>
                  <a:cubicBezTo>
                    <a:pt x="195285" y="4406"/>
                    <a:pt x="142897" y="44623"/>
                    <a:pt x="127022" y="38802"/>
                  </a:cubicBezTo>
                  <a:cubicBezTo>
                    <a:pt x="111147" y="32981"/>
                    <a:pt x="143955" y="-5648"/>
                    <a:pt x="123847" y="702"/>
                  </a:cubicBezTo>
                  <a:cubicBezTo>
                    <a:pt x="103739" y="7052"/>
                    <a:pt x="1609" y="88015"/>
                    <a:pt x="22" y="89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C5CE0A72-9884-C69D-20CE-5ABBEEFACF9A}"/>
                </a:ext>
              </a:extLst>
            </p:cNvPr>
            <p:cNvSpPr/>
            <p:nvPr/>
          </p:nvSpPr>
          <p:spPr>
            <a:xfrm>
              <a:off x="3389351" y="3775060"/>
              <a:ext cx="280986" cy="426540"/>
            </a:xfrm>
            <a:custGeom>
              <a:avLst/>
              <a:gdLst>
                <a:gd name="connsiteX0" fmla="*/ 280949 w 280986"/>
                <a:gd name="connsiteY0" fmla="*/ 15 h 426540"/>
                <a:gd name="connsiteX1" fmla="*/ 115849 w 280986"/>
                <a:gd name="connsiteY1" fmla="*/ 82565 h 426540"/>
                <a:gd name="connsiteX2" fmla="*/ 96799 w 280986"/>
                <a:gd name="connsiteY2" fmla="*/ 180990 h 426540"/>
                <a:gd name="connsiteX3" fmla="*/ 71399 w 280986"/>
                <a:gd name="connsiteY3" fmla="*/ 269890 h 426540"/>
                <a:gd name="connsiteX4" fmla="*/ 1549 w 280986"/>
                <a:gd name="connsiteY4" fmla="*/ 422290 h 426540"/>
                <a:gd name="connsiteX5" fmla="*/ 23774 w 280986"/>
                <a:gd name="connsiteY5" fmla="*/ 365140 h 426540"/>
                <a:gd name="connsiteX6" fmla="*/ 33299 w 280986"/>
                <a:gd name="connsiteY6" fmla="*/ 168290 h 426540"/>
                <a:gd name="connsiteX7" fmla="*/ 39649 w 280986"/>
                <a:gd name="connsiteY7" fmla="*/ 304815 h 426540"/>
                <a:gd name="connsiteX8" fmla="*/ 68224 w 280986"/>
                <a:gd name="connsiteY8" fmla="*/ 158765 h 426540"/>
                <a:gd name="connsiteX9" fmla="*/ 90449 w 280986"/>
                <a:gd name="connsiteY9" fmla="*/ 187340 h 426540"/>
                <a:gd name="connsiteX10" fmla="*/ 125374 w 280986"/>
                <a:gd name="connsiteY10" fmla="*/ 66690 h 426540"/>
                <a:gd name="connsiteX11" fmla="*/ 99974 w 280986"/>
                <a:gd name="connsiteY11" fmla="*/ 88915 h 426540"/>
                <a:gd name="connsiteX12" fmla="*/ 280949 w 280986"/>
                <a:gd name="connsiteY12" fmla="*/ 15 h 4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986" h="426540">
                  <a:moveTo>
                    <a:pt x="280949" y="15"/>
                  </a:moveTo>
                  <a:cubicBezTo>
                    <a:pt x="283595" y="-1043"/>
                    <a:pt x="146541" y="52403"/>
                    <a:pt x="115849" y="82565"/>
                  </a:cubicBezTo>
                  <a:cubicBezTo>
                    <a:pt x="85157" y="112727"/>
                    <a:pt x="104207" y="149769"/>
                    <a:pt x="96799" y="180990"/>
                  </a:cubicBezTo>
                  <a:cubicBezTo>
                    <a:pt x="89391" y="212211"/>
                    <a:pt x="87274" y="229673"/>
                    <a:pt x="71399" y="269890"/>
                  </a:cubicBezTo>
                  <a:cubicBezTo>
                    <a:pt x="55524" y="310107"/>
                    <a:pt x="9486" y="406415"/>
                    <a:pt x="1549" y="422290"/>
                  </a:cubicBezTo>
                  <a:cubicBezTo>
                    <a:pt x="-6388" y="438165"/>
                    <a:pt x="18482" y="407473"/>
                    <a:pt x="23774" y="365140"/>
                  </a:cubicBezTo>
                  <a:cubicBezTo>
                    <a:pt x="29066" y="322807"/>
                    <a:pt x="30653" y="178344"/>
                    <a:pt x="33299" y="168290"/>
                  </a:cubicBezTo>
                  <a:cubicBezTo>
                    <a:pt x="35945" y="158236"/>
                    <a:pt x="33828" y="306403"/>
                    <a:pt x="39649" y="304815"/>
                  </a:cubicBezTo>
                  <a:cubicBezTo>
                    <a:pt x="45470" y="303228"/>
                    <a:pt x="59757" y="178344"/>
                    <a:pt x="68224" y="158765"/>
                  </a:cubicBezTo>
                  <a:cubicBezTo>
                    <a:pt x="76691" y="139186"/>
                    <a:pt x="80924" y="202686"/>
                    <a:pt x="90449" y="187340"/>
                  </a:cubicBezTo>
                  <a:cubicBezTo>
                    <a:pt x="99974" y="171994"/>
                    <a:pt x="123787" y="83094"/>
                    <a:pt x="125374" y="66690"/>
                  </a:cubicBezTo>
                  <a:cubicBezTo>
                    <a:pt x="126961" y="50286"/>
                    <a:pt x="77749" y="99498"/>
                    <a:pt x="99974" y="88915"/>
                  </a:cubicBezTo>
                  <a:cubicBezTo>
                    <a:pt x="122199" y="78332"/>
                    <a:pt x="278303" y="1073"/>
                    <a:pt x="280949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11E3F2C2-4B7E-10C1-3636-4EAE3D7EB743}"/>
                </a:ext>
              </a:extLst>
            </p:cNvPr>
            <p:cNvSpPr/>
            <p:nvPr/>
          </p:nvSpPr>
          <p:spPr>
            <a:xfrm>
              <a:off x="3257117" y="3940132"/>
              <a:ext cx="122326" cy="688556"/>
            </a:xfrm>
            <a:custGeom>
              <a:avLst/>
              <a:gdLst>
                <a:gd name="connsiteX0" fmla="*/ 102033 w 122326"/>
                <a:gd name="connsiteY0" fmla="*/ 43 h 688556"/>
                <a:gd name="connsiteX1" fmla="*/ 121083 w 122326"/>
                <a:gd name="connsiteY1" fmla="*/ 177843 h 688556"/>
                <a:gd name="connsiteX2" fmla="*/ 60758 w 122326"/>
                <a:gd name="connsiteY2" fmla="*/ 298493 h 688556"/>
                <a:gd name="connsiteX3" fmla="*/ 73458 w 122326"/>
                <a:gd name="connsiteY3" fmla="*/ 333418 h 688556"/>
                <a:gd name="connsiteX4" fmla="*/ 44883 w 122326"/>
                <a:gd name="connsiteY4" fmla="*/ 365168 h 688556"/>
                <a:gd name="connsiteX5" fmla="*/ 19483 w 122326"/>
                <a:gd name="connsiteY5" fmla="*/ 250868 h 688556"/>
                <a:gd name="connsiteX6" fmla="*/ 32183 w 122326"/>
                <a:gd name="connsiteY6" fmla="*/ 501693 h 688556"/>
                <a:gd name="connsiteX7" fmla="*/ 35358 w 122326"/>
                <a:gd name="connsiteY7" fmla="*/ 520743 h 688556"/>
                <a:gd name="connsiteX8" fmla="*/ 22658 w 122326"/>
                <a:gd name="connsiteY8" fmla="*/ 619168 h 688556"/>
                <a:gd name="connsiteX9" fmla="*/ 35358 w 122326"/>
                <a:gd name="connsiteY9" fmla="*/ 596943 h 688556"/>
                <a:gd name="connsiteX10" fmla="*/ 433 w 122326"/>
                <a:gd name="connsiteY10" fmla="*/ 685843 h 688556"/>
                <a:gd name="connsiteX11" fmla="*/ 63933 w 122326"/>
                <a:gd name="connsiteY11" fmla="*/ 476293 h 688556"/>
                <a:gd name="connsiteX12" fmla="*/ 102033 w 122326"/>
                <a:gd name="connsiteY12" fmla="*/ 257218 h 688556"/>
                <a:gd name="connsiteX13" fmla="*/ 38533 w 122326"/>
                <a:gd name="connsiteY13" fmla="*/ 485818 h 688556"/>
                <a:gd name="connsiteX14" fmla="*/ 48058 w 122326"/>
                <a:gd name="connsiteY14" fmla="*/ 257218 h 688556"/>
                <a:gd name="connsiteX15" fmla="*/ 79808 w 122326"/>
                <a:gd name="connsiteY15" fmla="*/ 241343 h 688556"/>
                <a:gd name="connsiteX16" fmla="*/ 70283 w 122326"/>
                <a:gd name="connsiteY16" fmla="*/ 152443 h 688556"/>
                <a:gd name="connsiteX17" fmla="*/ 79808 w 122326"/>
                <a:gd name="connsiteY17" fmla="*/ 266743 h 688556"/>
                <a:gd name="connsiteX18" fmla="*/ 108383 w 122326"/>
                <a:gd name="connsiteY18" fmla="*/ 161968 h 688556"/>
                <a:gd name="connsiteX19" fmla="*/ 102033 w 122326"/>
                <a:gd name="connsiteY19" fmla="*/ 43 h 68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326" h="688556">
                  <a:moveTo>
                    <a:pt x="102033" y="43"/>
                  </a:moveTo>
                  <a:cubicBezTo>
                    <a:pt x="104150" y="2689"/>
                    <a:pt x="127962" y="128101"/>
                    <a:pt x="121083" y="177843"/>
                  </a:cubicBezTo>
                  <a:cubicBezTo>
                    <a:pt x="114204" y="227585"/>
                    <a:pt x="68695" y="272564"/>
                    <a:pt x="60758" y="298493"/>
                  </a:cubicBezTo>
                  <a:cubicBezTo>
                    <a:pt x="52821" y="324422"/>
                    <a:pt x="76104" y="322305"/>
                    <a:pt x="73458" y="333418"/>
                  </a:cubicBezTo>
                  <a:cubicBezTo>
                    <a:pt x="70812" y="344531"/>
                    <a:pt x="53879" y="378926"/>
                    <a:pt x="44883" y="365168"/>
                  </a:cubicBezTo>
                  <a:cubicBezTo>
                    <a:pt x="35887" y="351410"/>
                    <a:pt x="21600" y="228114"/>
                    <a:pt x="19483" y="250868"/>
                  </a:cubicBezTo>
                  <a:cubicBezTo>
                    <a:pt x="17366" y="273622"/>
                    <a:pt x="29537" y="456714"/>
                    <a:pt x="32183" y="501693"/>
                  </a:cubicBezTo>
                  <a:cubicBezTo>
                    <a:pt x="34829" y="546672"/>
                    <a:pt x="36945" y="501164"/>
                    <a:pt x="35358" y="520743"/>
                  </a:cubicBezTo>
                  <a:cubicBezTo>
                    <a:pt x="33771" y="540322"/>
                    <a:pt x="22658" y="606468"/>
                    <a:pt x="22658" y="619168"/>
                  </a:cubicBezTo>
                  <a:cubicBezTo>
                    <a:pt x="22658" y="631868"/>
                    <a:pt x="39062" y="585831"/>
                    <a:pt x="35358" y="596943"/>
                  </a:cubicBezTo>
                  <a:cubicBezTo>
                    <a:pt x="31654" y="608055"/>
                    <a:pt x="-4329" y="705951"/>
                    <a:pt x="433" y="685843"/>
                  </a:cubicBezTo>
                  <a:cubicBezTo>
                    <a:pt x="5195" y="665735"/>
                    <a:pt x="47000" y="547730"/>
                    <a:pt x="63933" y="476293"/>
                  </a:cubicBezTo>
                  <a:cubicBezTo>
                    <a:pt x="80866" y="404856"/>
                    <a:pt x="106266" y="255631"/>
                    <a:pt x="102033" y="257218"/>
                  </a:cubicBezTo>
                  <a:cubicBezTo>
                    <a:pt x="97800" y="258805"/>
                    <a:pt x="47529" y="485818"/>
                    <a:pt x="38533" y="485818"/>
                  </a:cubicBezTo>
                  <a:cubicBezTo>
                    <a:pt x="29537" y="485818"/>
                    <a:pt x="41179" y="297964"/>
                    <a:pt x="48058" y="257218"/>
                  </a:cubicBezTo>
                  <a:cubicBezTo>
                    <a:pt x="54937" y="216472"/>
                    <a:pt x="76104" y="258805"/>
                    <a:pt x="79808" y="241343"/>
                  </a:cubicBezTo>
                  <a:cubicBezTo>
                    <a:pt x="83512" y="223881"/>
                    <a:pt x="70283" y="148210"/>
                    <a:pt x="70283" y="152443"/>
                  </a:cubicBezTo>
                  <a:cubicBezTo>
                    <a:pt x="70283" y="156676"/>
                    <a:pt x="73458" y="265156"/>
                    <a:pt x="79808" y="266743"/>
                  </a:cubicBezTo>
                  <a:cubicBezTo>
                    <a:pt x="86158" y="268331"/>
                    <a:pt x="103621" y="208006"/>
                    <a:pt x="108383" y="161968"/>
                  </a:cubicBezTo>
                  <a:cubicBezTo>
                    <a:pt x="113146" y="115931"/>
                    <a:pt x="99916" y="-2603"/>
                    <a:pt x="102033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C65DE8BD-2EE7-5F4C-08E9-632990F2ED7D}"/>
                </a:ext>
              </a:extLst>
            </p:cNvPr>
            <p:cNvSpPr/>
            <p:nvPr/>
          </p:nvSpPr>
          <p:spPr>
            <a:xfrm>
              <a:off x="3432114" y="3768287"/>
              <a:ext cx="302076" cy="206842"/>
            </a:xfrm>
            <a:custGeom>
              <a:avLst/>
              <a:gdLst>
                <a:gd name="connsiteX0" fmla="*/ 61 w 302076"/>
                <a:gd name="connsiteY0" fmla="*/ 206813 h 206842"/>
                <a:gd name="connsiteX1" fmla="*/ 76261 w 302076"/>
                <a:gd name="connsiteY1" fmla="*/ 63938 h 206842"/>
                <a:gd name="connsiteX2" fmla="*/ 152461 w 302076"/>
                <a:gd name="connsiteY2" fmla="*/ 19488 h 206842"/>
                <a:gd name="connsiteX3" fmla="*/ 225486 w 302076"/>
                <a:gd name="connsiteY3" fmla="*/ 38538 h 206842"/>
                <a:gd name="connsiteX4" fmla="*/ 222311 w 302076"/>
                <a:gd name="connsiteY4" fmla="*/ 19488 h 206842"/>
                <a:gd name="connsiteX5" fmla="*/ 301686 w 302076"/>
                <a:gd name="connsiteY5" fmla="*/ 70288 h 206842"/>
                <a:gd name="connsiteX6" fmla="*/ 184211 w 302076"/>
                <a:gd name="connsiteY6" fmla="*/ 29013 h 206842"/>
                <a:gd name="connsiteX7" fmla="*/ 130236 w 302076"/>
                <a:gd name="connsiteY7" fmla="*/ 438 h 206842"/>
                <a:gd name="connsiteX8" fmla="*/ 88961 w 302076"/>
                <a:gd name="connsiteY8" fmla="*/ 51238 h 206842"/>
                <a:gd name="connsiteX9" fmla="*/ 61 w 302076"/>
                <a:gd name="connsiteY9" fmla="*/ 206813 h 20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076" h="206842">
                  <a:moveTo>
                    <a:pt x="61" y="206813"/>
                  </a:moveTo>
                  <a:cubicBezTo>
                    <a:pt x="-2056" y="208930"/>
                    <a:pt x="50861" y="95159"/>
                    <a:pt x="76261" y="63938"/>
                  </a:cubicBezTo>
                  <a:cubicBezTo>
                    <a:pt x="101661" y="32717"/>
                    <a:pt x="127590" y="23721"/>
                    <a:pt x="152461" y="19488"/>
                  </a:cubicBezTo>
                  <a:cubicBezTo>
                    <a:pt x="177332" y="15255"/>
                    <a:pt x="225486" y="38538"/>
                    <a:pt x="225486" y="38538"/>
                  </a:cubicBezTo>
                  <a:cubicBezTo>
                    <a:pt x="237128" y="38538"/>
                    <a:pt x="209611" y="14196"/>
                    <a:pt x="222311" y="19488"/>
                  </a:cubicBezTo>
                  <a:cubicBezTo>
                    <a:pt x="235011" y="24780"/>
                    <a:pt x="308036" y="68700"/>
                    <a:pt x="301686" y="70288"/>
                  </a:cubicBezTo>
                  <a:cubicBezTo>
                    <a:pt x="295336" y="71875"/>
                    <a:pt x="212786" y="40655"/>
                    <a:pt x="184211" y="29013"/>
                  </a:cubicBezTo>
                  <a:cubicBezTo>
                    <a:pt x="155636" y="17371"/>
                    <a:pt x="146111" y="-3266"/>
                    <a:pt x="130236" y="438"/>
                  </a:cubicBezTo>
                  <a:cubicBezTo>
                    <a:pt x="114361" y="4142"/>
                    <a:pt x="112773" y="22663"/>
                    <a:pt x="88961" y="51238"/>
                  </a:cubicBezTo>
                  <a:cubicBezTo>
                    <a:pt x="65149" y="79813"/>
                    <a:pt x="2178" y="204696"/>
                    <a:pt x="61" y="2068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54A021DA-639D-0669-6BF6-CE17DE1F4A60}"/>
                </a:ext>
              </a:extLst>
            </p:cNvPr>
            <p:cNvSpPr/>
            <p:nvPr/>
          </p:nvSpPr>
          <p:spPr>
            <a:xfrm>
              <a:off x="3209800" y="4093227"/>
              <a:ext cx="543349" cy="599542"/>
            </a:xfrm>
            <a:custGeom>
              <a:avLst/>
              <a:gdLst>
                <a:gd name="connsiteX0" fmla="*/ 543050 w 543349"/>
                <a:gd name="connsiteY0" fmla="*/ 2523 h 599542"/>
                <a:gd name="connsiteX1" fmla="*/ 495425 w 543349"/>
                <a:gd name="connsiteY1" fmla="*/ 66023 h 599542"/>
                <a:gd name="connsiteX2" fmla="*/ 482725 w 543349"/>
                <a:gd name="connsiteY2" fmla="*/ 193023 h 599542"/>
                <a:gd name="connsiteX3" fmla="*/ 463675 w 543349"/>
                <a:gd name="connsiteY3" fmla="*/ 189848 h 599542"/>
                <a:gd name="connsiteX4" fmla="*/ 419225 w 543349"/>
                <a:gd name="connsiteY4" fmla="*/ 329548 h 599542"/>
                <a:gd name="connsiteX5" fmla="*/ 406525 w 543349"/>
                <a:gd name="connsiteY5" fmla="*/ 405748 h 599542"/>
                <a:gd name="connsiteX6" fmla="*/ 298575 w 543349"/>
                <a:gd name="connsiteY6" fmla="*/ 466073 h 599542"/>
                <a:gd name="connsiteX7" fmla="*/ 320800 w 543349"/>
                <a:gd name="connsiteY7" fmla="*/ 469248 h 599542"/>
                <a:gd name="connsiteX8" fmla="*/ 181100 w 543349"/>
                <a:gd name="connsiteY8" fmla="*/ 520048 h 599542"/>
                <a:gd name="connsiteX9" fmla="*/ 125 w 543349"/>
                <a:gd name="connsiteY9" fmla="*/ 599423 h 599542"/>
                <a:gd name="connsiteX10" fmla="*/ 209675 w 543349"/>
                <a:gd name="connsiteY10" fmla="*/ 500998 h 599542"/>
                <a:gd name="connsiteX11" fmla="*/ 384300 w 543349"/>
                <a:gd name="connsiteY11" fmla="*/ 418448 h 599542"/>
                <a:gd name="connsiteX12" fmla="*/ 406525 w 543349"/>
                <a:gd name="connsiteY12" fmla="*/ 339073 h 599542"/>
                <a:gd name="connsiteX13" fmla="*/ 479550 w 543349"/>
                <a:gd name="connsiteY13" fmla="*/ 139048 h 599542"/>
                <a:gd name="connsiteX14" fmla="*/ 470025 w 543349"/>
                <a:gd name="connsiteY14" fmla="*/ 148573 h 599542"/>
                <a:gd name="connsiteX15" fmla="*/ 543050 w 543349"/>
                <a:gd name="connsiteY15" fmla="*/ 2523 h 5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3349" h="599542">
                  <a:moveTo>
                    <a:pt x="543050" y="2523"/>
                  </a:moveTo>
                  <a:cubicBezTo>
                    <a:pt x="547283" y="-11235"/>
                    <a:pt x="505479" y="34273"/>
                    <a:pt x="495425" y="66023"/>
                  </a:cubicBezTo>
                  <a:cubicBezTo>
                    <a:pt x="485371" y="97773"/>
                    <a:pt x="488017" y="172386"/>
                    <a:pt x="482725" y="193023"/>
                  </a:cubicBezTo>
                  <a:cubicBezTo>
                    <a:pt x="477433" y="213660"/>
                    <a:pt x="474258" y="167094"/>
                    <a:pt x="463675" y="189848"/>
                  </a:cubicBezTo>
                  <a:cubicBezTo>
                    <a:pt x="453092" y="212602"/>
                    <a:pt x="428750" y="293565"/>
                    <a:pt x="419225" y="329548"/>
                  </a:cubicBezTo>
                  <a:cubicBezTo>
                    <a:pt x="409700" y="365531"/>
                    <a:pt x="426633" y="382994"/>
                    <a:pt x="406525" y="405748"/>
                  </a:cubicBezTo>
                  <a:cubicBezTo>
                    <a:pt x="386417" y="428502"/>
                    <a:pt x="312862" y="455490"/>
                    <a:pt x="298575" y="466073"/>
                  </a:cubicBezTo>
                  <a:cubicBezTo>
                    <a:pt x="284287" y="476656"/>
                    <a:pt x="340379" y="460252"/>
                    <a:pt x="320800" y="469248"/>
                  </a:cubicBezTo>
                  <a:cubicBezTo>
                    <a:pt x="301221" y="478244"/>
                    <a:pt x="234546" y="498352"/>
                    <a:pt x="181100" y="520048"/>
                  </a:cubicBezTo>
                  <a:cubicBezTo>
                    <a:pt x="127654" y="541744"/>
                    <a:pt x="-4637" y="602598"/>
                    <a:pt x="125" y="599423"/>
                  </a:cubicBezTo>
                  <a:cubicBezTo>
                    <a:pt x="4887" y="596248"/>
                    <a:pt x="209675" y="500998"/>
                    <a:pt x="209675" y="500998"/>
                  </a:cubicBezTo>
                  <a:cubicBezTo>
                    <a:pt x="273704" y="470836"/>
                    <a:pt x="351492" y="445436"/>
                    <a:pt x="384300" y="418448"/>
                  </a:cubicBezTo>
                  <a:cubicBezTo>
                    <a:pt x="417108" y="391461"/>
                    <a:pt x="390650" y="385640"/>
                    <a:pt x="406525" y="339073"/>
                  </a:cubicBezTo>
                  <a:cubicBezTo>
                    <a:pt x="422400" y="292506"/>
                    <a:pt x="479550" y="139048"/>
                    <a:pt x="479550" y="139048"/>
                  </a:cubicBezTo>
                  <a:cubicBezTo>
                    <a:pt x="490133" y="107298"/>
                    <a:pt x="456796" y="168152"/>
                    <a:pt x="470025" y="148573"/>
                  </a:cubicBezTo>
                  <a:cubicBezTo>
                    <a:pt x="483254" y="128994"/>
                    <a:pt x="538817" y="16281"/>
                    <a:pt x="543050" y="2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1870E361-1405-E3DF-226E-03534ACDF645}"/>
                </a:ext>
              </a:extLst>
            </p:cNvPr>
            <p:cNvSpPr/>
            <p:nvPr/>
          </p:nvSpPr>
          <p:spPr>
            <a:xfrm>
              <a:off x="3635231" y="3812642"/>
              <a:ext cx="109681" cy="267414"/>
            </a:xfrm>
            <a:custGeom>
              <a:avLst/>
              <a:gdLst>
                <a:gd name="connsiteX0" fmla="*/ 144 w 109681"/>
                <a:gd name="connsiteY0" fmla="*/ 533 h 267414"/>
                <a:gd name="connsiteX1" fmla="*/ 79519 w 109681"/>
                <a:gd name="connsiteY1" fmla="*/ 76733 h 267414"/>
                <a:gd name="connsiteX2" fmla="*/ 85869 w 109681"/>
                <a:gd name="connsiteY2" fmla="*/ 184683 h 267414"/>
                <a:gd name="connsiteX3" fmla="*/ 101744 w 109681"/>
                <a:gd name="connsiteY3" fmla="*/ 146583 h 267414"/>
                <a:gd name="connsiteX4" fmla="*/ 108094 w 109681"/>
                <a:gd name="connsiteY4" fmla="*/ 267233 h 267414"/>
                <a:gd name="connsiteX5" fmla="*/ 101744 w 109681"/>
                <a:gd name="connsiteY5" fmla="*/ 114833 h 267414"/>
                <a:gd name="connsiteX6" fmla="*/ 144 w 109681"/>
                <a:gd name="connsiteY6" fmla="*/ 533 h 26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81" h="267414">
                  <a:moveTo>
                    <a:pt x="144" y="533"/>
                  </a:moveTo>
                  <a:cubicBezTo>
                    <a:pt x="-3560" y="-5817"/>
                    <a:pt x="65232" y="46041"/>
                    <a:pt x="79519" y="76733"/>
                  </a:cubicBezTo>
                  <a:cubicBezTo>
                    <a:pt x="93806" y="107425"/>
                    <a:pt x="82165" y="173041"/>
                    <a:pt x="85869" y="184683"/>
                  </a:cubicBezTo>
                  <a:cubicBezTo>
                    <a:pt x="89573" y="196325"/>
                    <a:pt x="98040" y="132825"/>
                    <a:pt x="101744" y="146583"/>
                  </a:cubicBezTo>
                  <a:cubicBezTo>
                    <a:pt x="105448" y="160341"/>
                    <a:pt x="108094" y="272525"/>
                    <a:pt x="108094" y="267233"/>
                  </a:cubicBezTo>
                  <a:cubicBezTo>
                    <a:pt x="108094" y="261941"/>
                    <a:pt x="114444" y="155579"/>
                    <a:pt x="101744" y="114833"/>
                  </a:cubicBezTo>
                  <a:cubicBezTo>
                    <a:pt x="89044" y="74087"/>
                    <a:pt x="3848" y="6883"/>
                    <a:pt x="144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2B84D0-FB0F-EEBF-F383-FE45E39FDE4F}"/>
                </a:ext>
              </a:extLst>
            </p:cNvPr>
            <p:cNvSpPr/>
            <p:nvPr/>
          </p:nvSpPr>
          <p:spPr>
            <a:xfrm>
              <a:off x="3444664" y="3905249"/>
              <a:ext cx="292350" cy="625735"/>
            </a:xfrm>
            <a:custGeom>
              <a:avLst/>
              <a:gdLst>
                <a:gd name="connsiteX0" fmla="*/ 136736 w 292350"/>
                <a:gd name="connsiteY0" fmla="*/ 1 h 625735"/>
                <a:gd name="connsiteX1" fmla="*/ 200236 w 292350"/>
                <a:gd name="connsiteY1" fmla="*/ 212726 h 625735"/>
                <a:gd name="connsiteX2" fmla="*/ 200236 w 292350"/>
                <a:gd name="connsiteY2" fmla="*/ 317501 h 625735"/>
                <a:gd name="connsiteX3" fmla="*/ 203411 w 292350"/>
                <a:gd name="connsiteY3" fmla="*/ 295276 h 625735"/>
                <a:gd name="connsiteX4" fmla="*/ 171661 w 292350"/>
                <a:gd name="connsiteY4" fmla="*/ 412751 h 625735"/>
                <a:gd name="connsiteX5" fmla="*/ 143086 w 292350"/>
                <a:gd name="connsiteY5" fmla="*/ 469901 h 625735"/>
                <a:gd name="connsiteX6" fmla="*/ 136736 w 292350"/>
                <a:gd name="connsiteY6" fmla="*/ 533401 h 625735"/>
                <a:gd name="connsiteX7" fmla="*/ 211 w 292350"/>
                <a:gd name="connsiteY7" fmla="*/ 625476 h 625735"/>
                <a:gd name="connsiteX8" fmla="*/ 108161 w 292350"/>
                <a:gd name="connsiteY8" fmla="*/ 555626 h 625735"/>
                <a:gd name="connsiteX9" fmla="*/ 216111 w 292350"/>
                <a:gd name="connsiteY9" fmla="*/ 403226 h 625735"/>
                <a:gd name="connsiteX10" fmla="*/ 292311 w 292350"/>
                <a:gd name="connsiteY10" fmla="*/ 203201 h 625735"/>
                <a:gd name="connsiteX11" fmla="*/ 206586 w 292350"/>
                <a:gd name="connsiteY11" fmla="*/ 361951 h 625735"/>
                <a:gd name="connsiteX12" fmla="*/ 127211 w 292350"/>
                <a:gd name="connsiteY12" fmla="*/ 133351 h 625735"/>
                <a:gd name="connsiteX13" fmla="*/ 209761 w 292350"/>
                <a:gd name="connsiteY13" fmla="*/ 215901 h 625735"/>
                <a:gd name="connsiteX14" fmla="*/ 136736 w 292350"/>
                <a:gd name="connsiteY14" fmla="*/ 1 h 6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50" h="625735">
                  <a:moveTo>
                    <a:pt x="136736" y="1"/>
                  </a:moveTo>
                  <a:cubicBezTo>
                    <a:pt x="135149" y="-528"/>
                    <a:pt x="189653" y="159809"/>
                    <a:pt x="200236" y="212726"/>
                  </a:cubicBezTo>
                  <a:cubicBezTo>
                    <a:pt x="210819" y="265643"/>
                    <a:pt x="199707" y="303743"/>
                    <a:pt x="200236" y="317501"/>
                  </a:cubicBezTo>
                  <a:cubicBezTo>
                    <a:pt x="200765" y="331259"/>
                    <a:pt x="208173" y="279401"/>
                    <a:pt x="203411" y="295276"/>
                  </a:cubicBezTo>
                  <a:cubicBezTo>
                    <a:pt x="198649" y="311151"/>
                    <a:pt x="181715" y="383647"/>
                    <a:pt x="171661" y="412751"/>
                  </a:cubicBezTo>
                  <a:cubicBezTo>
                    <a:pt x="161607" y="441855"/>
                    <a:pt x="148907" y="449793"/>
                    <a:pt x="143086" y="469901"/>
                  </a:cubicBezTo>
                  <a:cubicBezTo>
                    <a:pt x="137265" y="490009"/>
                    <a:pt x="160548" y="507472"/>
                    <a:pt x="136736" y="533401"/>
                  </a:cubicBezTo>
                  <a:cubicBezTo>
                    <a:pt x="112924" y="559330"/>
                    <a:pt x="4973" y="621772"/>
                    <a:pt x="211" y="625476"/>
                  </a:cubicBezTo>
                  <a:cubicBezTo>
                    <a:pt x="-4551" y="629180"/>
                    <a:pt x="72178" y="592668"/>
                    <a:pt x="108161" y="555626"/>
                  </a:cubicBezTo>
                  <a:cubicBezTo>
                    <a:pt x="144144" y="518584"/>
                    <a:pt x="185419" y="461963"/>
                    <a:pt x="216111" y="403226"/>
                  </a:cubicBezTo>
                  <a:cubicBezTo>
                    <a:pt x="246803" y="344489"/>
                    <a:pt x="293898" y="210080"/>
                    <a:pt x="292311" y="203201"/>
                  </a:cubicBezTo>
                  <a:cubicBezTo>
                    <a:pt x="290724" y="196322"/>
                    <a:pt x="234103" y="373593"/>
                    <a:pt x="206586" y="361951"/>
                  </a:cubicBezTo>
                  <a:cubicBezTo>
                    <a:pt x="179069" y="350309"/>
                    <a:pt x="126682" y="157693"/>
                    <a:pt x="127211" y="133351"/>
                  </a:cubicBezTo>
                  <a:cubicBezTo>
                    <a:pt x="127740" y="109009"/>
                    <a:pt x="204469" y="233363"/>
                    <a:pt x="209761" y="215901"/>
                  </a:cubicBezTo>
                  <a:cubicBezTo>
                    <a:pt x="215053" y="198439"/>
                    <a:pt x="138323" y="530"/>
                    <a:pt x="13673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CE69AEE1-D013-BA5B-6951-F0B1A23CB71A}"/>
                </a:ext>
              </a:extLst>
            </p:cNvPr>
            <p:cNvSpPr/>
            <p:nvPr/>
          </p:nvSpPr>
          <p:spPr>
            <a:xfrm>
              <a:off x="3372247" y="4022725"/>
              <a:ext cx="104380" cy="367651"/>
            </a:xfrm>
            <a:custGeom>
              <a:avLst/>
              <a:gdLst>
                <a:gd name="connsiteX0" fmla="*/ 21828 w 104380"/>
                <a:gd name="connsiteY0" fmla="*/ 0 h 367651"/>
                <a:gd name="connsiteX1" fmla="*/ 15478 w 104380"/>
                <a:gd name="connsiteY1" fmla="*/ 95250 h 367651"/>
                <a:gd name="connsiteX2" fmla="*/ 69453 w 104380"/>
                <a:gd name="connsiteY2" fmla="*/ 190500 h 367651"/>
                <a:gd name="connsiteX3" fmla="*/ 78978 w 104380"/>
                <a:gd name="connsiteY3" fmla="*/ 260350 h 367651"/>
                <a:gd name="connsiteX4" fmla="*/ 25003 w 104380"/>
                <a:gd name="connsiteY4" fmla="*/ 355600 h 367651"/>
                <a:gd name="connsiteX5" fmla="*/ 104378 w 104380"/>
                <a:gd name="connsiteY5" fmla="*/ 311150 h 367651"/>
                <a:gd name="connsiteX6" fmla="*/ 21828 w 104380"/>
                <a:gd name="connsiteY6" fmla="*/ 365125 h 367651"/>
                <a:gd name="connsiteX7" fmla="*/ 85328 w 104380"/>
                <a:gd name="connsiteY7" fmla="*/ 212725 h 367651"/>
                <a:gd name="connsiteX8" fmla="*/ 2778 w 104380"/>
                <a:gd name="connsiteY8" fmla="*/ 95250 h 367651"/>
                <a:gd name="connsiteX9" fmla="*/ 21828 w 104380"/>
                <a:gd name="connsiteY9" fmla="*/ 0 h 36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80" h="367651">
                  <a:moveTo>
                    <a:pt x="21828" y="0"/>
                  </a:moveTo>
                  <a:cubicBezTo>
                    <a:pt x="23945" y="0"/>
                    <a:pt x="7541" y="63500"/>
                    <a:pt x="15478" y="95250"/>
                  </a:cubicBezTo>
                  <a:cubicBezTo>
                    <a:pt x="23415" y="127000"/>
                    <a:pt x="58870" y="162983"/>
                    <a:pt x="69453" y="190500"/>
                  </a:cubicBezTo>
                  <a:cubicBezTo>
                    <a:pt x="80036" y="218017"/>
                    <a:pt x="86386" y="232833"/>
                    <a:pt x="78978" y="260350"/>
                  </a:cubicBezTo>
                  <a:cubicBezTo>
                    <a:pt x="71570" y="287867"/>
                    <a:pt x="20770" y="347133"/>
                    <a:pt x="25003" y="355600"/>
                  </a:cubicBezTo>
                  <a:cubicBezTo>
                    <a:pt x="29236" y="364067"/>
                    <a:pt x="104907" y="309563"/>
                    <a:pt x="104378" y="311150"/>
                  </a:cubicBezTo>
                  <a:cubicBezTo>
                    <a:pt x="103849" y="312737"/>
                    <a:pt x="25003" y="381529"/>
                    <a:pt x="21828" y="365125"/>
                  </a:cubicBezTo>
                  <a:cubicBezTo>
                    <a:pt x="18653" y="348721"/>
                    <a:pt x="88503" y="257704"/>
                    <a:pt x="85328" y="212725"/>
                  </a:cubicBezTo>
                  <a:cubicBezTo>
                    <a:pt x="82153" y="167746"/>
                    <a:pt x="14420" y="126471"/>
                    <a:pt x="2778" y="95250"/>
                  </a:cubicBezTo>
                  <a:cubicBezTo>
                    <a:pt x="-8864" y="64029"/>
                    <a:pt x="19711" y="0"/>
                    <a:pt x="218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D20C7840-EE4F-FFE4-F44D-D78D6EB91BF4}"/>
                </a:ext>
              </a:extLst>
            </p:cNvPr>
            <p:cNvSpPr/>
            <p:nvPr/>
          </p:nvSpPr>
          <p:spPr>
            <a:xfrm>
              <a:off x="3325842" y="3996501"/>
              <a:ext cx="246409" cy="448539"/>
            </a:xfrm>
            <a:custGeom>
              <a:avLst/>
              <a:gdLst>
                <a:gd name="connsiteX0" fmla="*/ 61883 w 246409"/>
                <a:gd name="connsiteY0" fmla="*/ 3999 h 448539"/>
                <a:gd name="connsiteX1" fmla="*/ 42833 w 246409"/>
                <a:gd name="connsiteY1" fmla="*/ 159574 h 448539"/>
                <a:gd name="connsiteX2" fmla="*/ 84108 w 246409"/>
                <a:gd name="connsiteY2" fmla="*/ 257999 h 448539"/>
                <a:gd name="connsiteX3" fmla="*/ 65058 w 246409"/>
                <a:gd name="connsiteY3" fmla="*/ 353249 h 448539"/>
                <a:gd name="connsiteX4" fmla="*/ 68233 w 246409"/>
                <a:gd name="connsiteY4" fmla="*/ 413574 h 448539"/>
                <a:gd name="connsiteX5" fmla="*/ 1558 w 246409"/>
                <a:gd name="connsiteY5" fmla="*/ 448499 h 448539"/>
                <a:gd name="connsiteX6" fmla="*/ 144433 w 246409"/>
                <a:gd name="connsiteY6" fmla="*/ 407224 h 448539"/>
                <a:gd name="connsiteX7" fmla="*/ 246033 w 246409"/>
                <a:gd name="connsiteY7" fmla="*/ 318324 h 448539"/>
                <a:gd name="connsiteX8" fmla="*/ 173008 w 246409"/>
                <a:gd name="connsiteY8" fmla="*/ 381824 h 448539"/>
                <a:gd name="connsiteX9" fmla="*/ 26958 w 246409"/>
                <a:gd name="connsiteY9" fmla="*/ 419924 h 448539"/>
                <a:gd name="connsiteX10" fmla="*/ 112683 w 246409"/>
                <a:gd name="connsiteY10" fmla="*/ 296099 h 448539"/>
                <a:gd name="connsiteX11" fmla="*/ 74583 w 246409"/>
                <a:gd name="connsiteY11" fmla="*/ 223074 h 448539"/>
                <a:gd name="connsiteX12" fmla="*/ 30133 w 246409"/>
                <a:gd name="connsiteY12" fmla="*/ 165924 h 448539"/>
                <a:gd name="connsiteX13" fmla="*/ 52358 w 246409"/>
                <a:gd name="connsiteY13" fmla="*/ 54799 h 448539"/>
                <a:gd name="connsiteX14" fmla="*/ 61883 w 246409"/>
                <a:gd name="connsiteY14" fmla="*/ 3999 h 44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409" h="448539">
                  <a:moveTo>
                    <a:pt x="61883" y="3999"/>
                  </a:moveTo>
                  <a:cubicBezTo>
                    <a:pt x="60296" y="21461"/>
                    <a:pt x="39129" y="117241"/>
                    <a:pt x="42833" y="159574"/>
                  </a:cubicBezTo>
                  <a:cubicBezTo>
                    <a:pt x="46537" y="201907"/>
                    <a:pt x="80404" y="225720"/>
                    <a:pt x="84108" y="257999"/>
                  </a:cubicBezTo>
                  <a:cubicBezTo>
                    <a:pt x="87812" y="290278"/>
                    <a:pt x="67704" y="327320"/>
                    <a:pt x="65058" y="353249"/>
                  </a:cubicBezTo>
                  <a:cubicBezTo>
                    <a:pt x="62412" y="379178"/>
                    <a:pt x="78816" y="397699"/>
                    <a:pt x="68233" y="413574"/>
                  </a:cubicBezTo>
                  <a:cubicBezTo>
                    <a:pt x="57650" y="429449"/>
                    <a:pt x="-11142" y="449557"/>
                    <a:pt x="1558" y="448499"/>
                  </a:cubicBezTo>
                  <a:cubicBezTo>
                    <a:pt x="14258" y="447441"/>
                    <a:pt x="103687" y="428920"/>
                    <a:pt x="144433" y="407224"/>
                  </a:cubicBezTo>
                  <a:cubicBezTo>
                    <a:pt x="185179" y="385528"/>
                    <a:pt x="241271" y="322557"/>
                    <a:pt x="246033" y="318324"/>
                  </a:cubicBezTo>
                  <a:cubicBezTo>
                    <a:pt x="250795" y="314091"/>
                    <a:pt x="209521" y="364891"/>
                    <a:pt x="173008" y="381824"/>
                  </a:cubicBezTo>
                  <a:cubicBezTo>
                    <a:pt x="136496" y="398757"/>
                    <a:pt x="37012" y="434211"/>
                    <a:pt x="26958" y="419924"/>
                  </a:cubicBezTo>
                  <a:cubicBezTo>
                    <a:pt x="16904" y="405637"/>
                    <a:pt x="104746" y="328907"/>
                    <a:pt x="112683" y="296099"/>
                  </a:cubicBezTo>
                  <a:cubicBezTo>
                    <a:pt x="120620" y="263291"/>
                    <a:pt x="88341" y="244770"/>
                    <a:pt x="74583" y="223074"/>
                  </a:cubicBezTo>
                  <a:cubicBezTo>
                    <a:pt x="60825" y="201378"/>
                    <a:pt x="33837" y="193970"/>
                    <a:pt x="30133" y="165924"/>
                  </a:cubicBezTo>
                  <a:cubicBezTo>
                    <a:pt x="26429" y="137878"/>
                    <a:pt x="47066" y="79141"/>
                    <a:pt x="52358" y="54799"/>
                  </a:cubicBezTo>
                  <a:cubicBezTo>
                    <a:pt x="57650" y="30457"/>
                    <a:pt x="63470" y="-13463"/>
                    <a:pt x="61883" y="3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2F4B3EE6-15AB-51F5-6326-95F50A968374}"/>
                </a:ext>
              </a:extLst>
            </p:cNvPr>
            <p:cNvSpPr/>
            <p:nvPr/>
          </p:nvSpPr>
          <p:spPr>
            <a:xfrm>
              <a:off x="3254169" y="4359148"/>
              <a:ext cx="326537" cy="279527"/>
            </a:xfrm>
            <a:custGeom>
              <a:avLst/>
              <a:gdLst>
                <a:gd name="connsiteX0" fmla="*/ 206 w 326537"/>
                <a:gd name="connsiteY0" fmla="*/ 279527 h 279527"/>
                <a:gd name="connsiteX1" fmla="*/ 136731 w 326537"/>
                <a:gd name="connsiteY1" fmla="*/ 130302 h 279527"/>
                <a:gd name="connsiteX2" fmla="*/ 266906 w 326537"/>
                <a:gd name="connsiteY2" fmla="*/ 104902 h 279527"/>
                <a:gd name="connsiteX3" fmla="*/ 324056 w 326537"/>
                <a:gd name="connsiteY3" fmla="*/ 127 h 279527"/>
                <a:gd name="connsiteX4" fmla="*/ 190706 w 326537"/>
                <a:gd name="connsiteY4" fmla="*/ 82677 h 279527"/>
                <a:gd name="connsiteX5" fmla="*/ 282781 w 326537"/>
                <a:gd name="connsiteY5" fmla="*/ 47752 h 279527"/>
                <a:gd name="connsiteX6" fmla="*/ 200231 w 326537"/>
                <a:gd name="connsiteY6" fmla="*/ 101727 h 279527"/>
                <a:gd name="connsiteX7" fmla="*/ 85931 w 326537"/>
                <a:gd name="connsiteY7" fmla="*/ 98552 h 279527"/>
                <a:gd name="connsiteX8" fmla="*/ 104981 w 326537"/>
                <a:gd name="connsiteY8" fmla="*/ 130302 h 279527"/>
                <a:gd name="connsiteX9" fmla="*/ 206 w 326537"/>
                <a:gd name="connsiteY9" fmla="*/ 279527 h 2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537" h="279527">
                  <a:moveTo>
                    <a:pt x="206" y="279527"/>
                  </a:moveTo>
                  <a:cubicBezTo>
                    <a:pt x="5498" y="279527"/>
                    <a:pt x="92281" y="159406"/>
                    <a:pt x="136731" y="130302"/>
                  </a:cubicBezTo>
                  <a:cubicBezTo>
                    <a:pt x="181181" y="101198"/>
                    <a:pt x="235685" y="126598"/>
                    <a:pt x="266906" y="104902"/>
                  </a:cubicBezTo>
                  <a:cubicBezTo>
                    <a:pt x="298127" y="83206"/>
                    <a:pt x="336756" y="3831"/>
                    <a:pt x="324056" y="127"/>
                  </a:cubicBezTo>
                  <a:cubicBezTo>
                    <a:pt x="311356" y="-3577"/>
                    <a:pt x="197585" y="74739"/>
                    <a:pt x="190706" y="82677"/>
                  </a:cubicBezTo>
                  <a:cubicBezTo>
                    <a:pt x="183827" y="90615"/>
                    <a:pt x="281194" y="44577"/>
                    <a:pt x="282781" y="47752"/>
                  </a:cubicBezTo>
                  <a:cubicBezTo>
                    <a:pt x="284368" y="50927"/>
                    <a:pt x="233039" y="93260"/>
                    <a:pt x="200231" y="101727"/>
                  </a:cubicBezTo>
                  <a:cubicBezTo>
                    <a:pt x="167423" y="110194"/>
                    <a:pt x="101806" y="93790"/>
                    <a:pt x="85931" y="98552"/>
                  </a:cubicBezTo>
                  <a:cubicBezTo>
                    <a:pt x="70056" y="103314"/>
                    <a:pt x="117152" y="100669"/>
                    <a:pt x="104981" y="130302"/>
                  </a:cubicBezTo>
                  <a:cubicBezTo>
                    <a:pt x="92810" y="159935"/>
                    <a:pt x="-5086" y="279527"/>
                    <a:pt x="206" y="279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EB9904F0-6E62-D2EB-E507-B53D61DDB0ED}"/>
                </a:ext>
              </a:extLst>
            </p:cNvPr>
            <p:cNvSpPr/>
            <p:nvPr/>
          </p:nvSpPr>
          <p:spPr>
            <a:xfrm>
              <a:off x="3646159" y="3872490"/>
              <a:ext cx="62264" cy="379020"/>
            </a:xfrm>
            <a:custGeom>
              <a:avLst/>
              <a:gdLst>
                <a:gd name="connsiteX0" fmla="*/ 1916 w 62264"/>
                <a:gd name="connsiteY0" fmla="*/ 1010 h 379020"/>
                <a:gd name="connsiteX1" fmla="*/ 8266 w 62264"/>
                <a:gd name="connsiteY1" fmla="*/ 131185 h 379020"/>
                <a:gd name="connsiteX2" fmla="*/ 20966 w 62264"/>
                <a:gd name="connsiteY2" fmla="*/ 194685 h 379020"/>
                <a:gd name="connsiteX3" fmla="*/ 33666 w 62264"/>
                <a:gd name="connsiteY3" fmla="*/ 378835 h 379020"/>
                <a:gd name="connsiteX4" fmla="*/ 40016 w 62264"/>
                <a:gd name="connsiteY4" fmla="*/ 226435 h 379020"/>
                <a:gd name="connsiteX5" fmla="*/ 62241 w 62264"/>
                <a:gd name="connsiteY5" fmla="*/ 86735 h 379020"/>
                <a:gd name="connsiteX6" fmla="*/ 43191 w 62264"/>
                <a:gd name="connsiteY6" fmla="*/ 207385 h 379020"/>
                <a:gd name="connsiteX7" fmla="*/ 1916 w 62264"/>
                <a:gd name="connsiteY7" fmla="*/ 1010 h 37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64" h="379020">
                  <a:moveTo>
                    <a:pt x="1916" y="1010"/>
                  </a:moveTo>
                  <a:cubicBezTo>
                    <a:pt x="-3905" y="-11690"/>
                    <a:pt x="5091" y="98906"/>
                    <a:pt x="8266" y="131185"/>
                  </a:cubicBezTo>
                  <a:cubicBezTo>
                    <a:pt x="11441" y="163464"/>
                    <a:pt x="16733" y="153410"/>
                    <a:pt x="20966" y="194685"/>
                  </a:cubicBezTo>
                  <a:cubicBezTo>
                    <a:pt x="25199" y="235960"/>
                    <a:pt x="30491" y="373543"/>
                    <a:pt x="33666" y="378835"/>
                  </a:cubicBezTo>
                  <a:cubicBezTo>
                    <a:pt x="36841" y="384127"/>
                    <a:pt x="35254" y="275118"/>
                    <a:pt x="40016" y="226435"/>
                  </a:cubicBezTo>
                  <a:cubicBezTo>
                    <a:pt x="44779" y="177752"/>
                    <a:pt x="61712" y="89910"/>
                    <a:pt x="62241" y="86735"/>
                  </a:cubicBezTo>
                  <a:cubicBezTo>
                    <a:pt x="62770" y="83560"/>
                    <a:pt x="54303" y="220085"/>
                    <a:pt x="43191" y="207385"/>
                  </a:cubicBezTo>
                  <a:cubicBezTo>
                    <a:pt x="32079" y="194685"/>
                    <a:pt x="7737" y="13710"/>
                    <a:pt x="1916" y="1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4F1E3871-0BB1-1290-0346-DE5226B27279}"/>
                </a:ext>
              </a:extLst>
            </p:cNvPr>
            <p:cNvSpPr/>
            <p:nvPr/>
          </p:nvSpPr>
          <p:spPr>
            <a:xfrm>
              <a:off x="3466460" y="4048102"/>
              <a:ext cx="137416" cy="337484"/>
            </a:xfrm>
            <a:custGeom>
              <a:avLst/>
              <a:gdLst>
                <a:gd name="connsiteX0" fmla="*/ 19690 w 137416"/>
                <a:gd name="connsiteY0" fmla="*/ 23 h 337484"/>
                <a:gd name="connsiteX1" fmla="*/ 73665 w 137416"/>
                <a:gd name="connsiteY1" fmla="*/ 171473 h 337484"/>
                <a:gd name="connsiteX2" fmla="*/ 48265 w 137416"/>
                <a:gd name="connsiteY2" fmla="*/ 177823 h 337484"/>
                <a:gd name="connsiteX3" fmla="*/ 67315 w 137416"/>
                <a:gd name="connsiteY3" fmla="*/ 225448 h 337484"/>
                <a:gd name="connsiteX4" fmla="*/ 57790 w 137416"/>
                <a:gd name="connsiteY4" fmla="*/ 234973 h 337484"/>
                <a:gd name="connsiteX5" fmla="*/ 137165 w 137416"/>
                <a:gd name="connsiteY5" fmla="*/ 276248 h 337484"/>
                <a:gd name="connsiteX6" fmla="*/ 80015 w 137416"/>
                <a:gd name="connsiteY6" fmla="*/ 260373 h 337484"/>
                <a:gd name="connsiteX7" fmla="*/ 640 w 137416"/>
                <a:gd name="connsiteY7" fmla="*/ 336573 h 337484"/>
                <a:gd name="connsiteX8" fmla="*/ 41915 w 137416"/>
                <a:gd name="connsiteY8" fmla="*/ 200048 h 337484"/>
                <a:gd name="connsiteX9" fmla="*/ 29215 w 137416"/>
                <a:gd name="connsiteY9" fmla="*/ 133373 h 337484"/>
                <a:gd name="connsiteX10" fmla="*/ 64140 w 137416"/>
                <a:gd name="connsiteY10" fmla="*/ 184173 h 337484"/>
                <a:gd name="connsiteX11" fmla="*/ 19690 w 137416"/>
                <a:gd name="connsiteY11" fmla="*/ 23 h 3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416" h="337484">
                  <a:moveTo>
                    <a:pt x="19690" y="23"/>
                  </a:moveTo>
                  <a:cubicBezTo>
                    <a:pt x="21278" y="-2094"/>
                    <a:pt x="68903" y="141840"/>
                    <a:pt x="73665" y="171473"/>
                  </a:cubicBezTo>
                  <a:cubicBezTo>
                    <a:pt x="78427" y="201106"/>
                    <a:pt x="49323" y="168827"/>
                    <a:pt x="48265" y="177823"/>
                  </a:cubicBezTo>
                  <a:cubicBezTo>
                    <a:pt x="47207" y="186819"/>
                    <a:pt x="65728" y="215923"/>
                    <a:pt x="67315" y="225448"/>
                  </a:cubicBezTo>
                  <a:cubicBezTo>
                    <a:pt x="68903" y="234973"/>
                    <a:pt x="46148" y="226506"/>
                    <a:pt x="57790" y="234973"/>
                  </a:cubicBezTo>
                  <a:cubicBezTo>
                    <a:pt x="69432" y="243440"/>
                    <a:pt x="133461" y="272015"/>
                    <a:pt x="137165" y="276248"/>
                  </a:cubicBezTo>
                  <a:cubicBezTo>
                    <a:pt x="140869" y="280481"/>
                    <a:pt x="102769" y="250319"/>
                    <a:pt x="80015" y="260373"/>
                  </a:cubicBezTo>
                  <a:cubicBezTo>
                    <a:pt x="57261" y="270427"/>
                    <a:pt x="6990" y="346627"/>
                    <a:pt x="640" y="336573"/>
                  </a:cubicBezTo>
                  <a:cubicBezTo>
                    <a:pt x="-5710" y="326519"/>
                    <a:pt x="37153" y="233915"/>
                    <a:pt x="41915" y="200048"/>
                  </a:cubicBezTo>
                  <a:cubicBezTo>
                    <a:pt x="46677" y="166181"/>
                    <a:pt x="25511" y="136019"/>
                    <a:pt x="29215" y="133373"/>
                  </a:cubicBezTo>
                  <a:cubicBezTo>
                    <a:pt x="32919" y="130727"/>
                    <a:pt x="64140" y="200048"/>
                    <a:pt x="64140" y="184173"/>
                  </a:cubicBezTo>
                  <a:cubicBezTo>
                    <a:pt x="64140" y="168298"/>
                    <a:pt x="18102" y="2140"/>
                    <a:pt x="19690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E1ECEF34-EE42-CECD-031E-D81CC74D6E53}"/>
                </a:ext>
              </a:extLst>
            </p:cNvPr>
            <p:cNvSpPr/>
            <p:nvPr/>
          </p:nvSpPr>
          <p:spPr>
            <a:xfrm>
              <a:off x="3409816" y="3875984"/>
              <a:ext cx="178225" cy="168974"/>
            </a:xfrm>
            <a:custGeom>
              <a:avLst/>
              <a:gdLst>
                <a:gd name="connsiteX0" fmla="*/ 139834 w 178225"/>
                <a:gd name="connsiteY0" fmla="*/ 691 h 168974"/>
                <a:gd name="connsiteX1" fmla="*/ 149359 w 178225"/>
                <a:gd name="connsiteY1" fmla="*/ 83241 h 168974"/>
                <a:gd name="connsiteX2" fmla="*/ 92209 w 178225"/>
                <a:gd name="connsiteY2" fmla="*/ 130866 h 168974"/>
                <a:gd name="connsiteX3" fmla="*/ 133484 w 178225"/>
                <a:gd name="connsiteY3" fmla="*/ 146741 h 168974"/>
                <a:gd name="connsiteX4" fmla="*/ 134 w 178225"/>
                <a:gd name="connsiteY4" fmla="*/ 165791 h 168974"/>
                <a:gd name="connsiteX5" fmla="*/ 162059 w 178225"/>
                <a:gd name="connsiteY5" fmla="*/ 162616 h 168974"/>
                <a:gd name="connsiteX6" fmla="*/ 171584 w 178225"/>
                <a:gd name="connsiteY6" fmla="*/ 105466 h 168974"/>
                <a:gd name="connsiteX7" fmla="*/ 177934 w 178225"/>
                <a:gd name="connsiteY7" fmla="*/ 76891 h 168974"/>
                <a:gd name="connsiteX8" fmla="*/ 162059 w 178225"/>
                <a:gd name="connsiteY8" fmla="*/ 140391 h 168974"/>
                <a:gd name="connsiteX9" fmla="*/ 92209 w 178225"/>
                <a:gd name="connsiteY9" fmla="*/ 114991 h 168974"/>
                <a:gd name="connsiteX10" fmla="*/ 89034 w 178225"/>
                <a:gd name="connsiteY10" fmla="*/ 54666 h 168974"/>
                <a:gd name="connsiteX11" fmla="*/ 114434 w 178225"/>
                <a:gd name="connsiteY11" fmla="*/ 99116 h 168974"/>
                <a:gd name="connsiteX12" fmla="*/ 165234 w 178225"/>
                <a:gd name="connsiteY12" fmla="*/ 45141 h 168974"/>
                <a:gd name="connsiteX13" fmla="*/ 139834 w 178225"/>
                <a:gd name="connsiteY13" fmla="*/ 691 h 16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225" h="168974">
                  <a:moveTo>
                    <a:pt x="139834" y="691"/>
                  </a:moveTo>
                  <a:cubicBezTo>
                    <a:pt x="137188" y="7041"/>
                    <a:pt x="157296" y="61545"/>
                    <a:pt x="149359" y="83241"/>
                  </a:cubicBezTo>
                  <a:cubicBezTo>
                    <a:pt x="141422" y="104937"/>
                    <a:pt x="94855" y="120283"/>
                    <a:pt x="92209" y="130866"/>
                  </a:cubicBezTo>
                  <a:cubicBezTo>
                    <a:pt x="89563" y="141449"/>
                    <a:pt x="148830" y="140920"/>
                    <a:pt x="133484" y="146741"/>
                  </a:cubicBezTo>
                  <a:cubicBezTo>
                    <a:pt x="118138" y="152562"/>
                    <a:pt x="-4628" y="163145"/>
                    <a:pt x="134" y="165791"/>
                  </a:cubicBezTo>
                  <a:cubicBezTo>
                    <a:pt x="4896" y="168437"/>
                    <a:pt x="133484" y="172670"/>
                    <a:pt x="162059" y="162616"/>
                  </a:cubicBezTo>
                  <a:cubicBezTo>
                    <a:pt x="190634" y="152562"/>
                    <a:pt x="168938" y="119753"/>
                    <a:pt x="171584" y="105466"/>
                  </a:cubicBezTo>
                  <a:cubicBezTo>
                    <a:pt x="174230" y="91179"/>
                    <a:pt x="179522" y="71070"/>
                    <a:pt x="177934" y="76891"/>
                  </a:cubicBezTo>
                  <a:cubicBezTo>
                    <a:pt x="176347" y="82712"/>
                    <a:pt x="176347" y="134041"/>
                    <a:pt x="162059" y="140391"/>
                  </a:cubicBezTo>
                  <a:cubicBezTo>
                    <a:pt x="147771" y="146741"/>
                    <a:pt x="104380" y="129278"/>
                    <a:pt x="92209" y="114991"/>
                  </a:cubicBezTo>
                  <a:cubicBezTo>
                    <a:pt x="80038" y="100704"/>
                    <a:pt x="85330" y="57312"/>
                    <a:pt x="89034" y="54666"/>
                  </a:cubicBezTo>
                  <a:cubicBezTo>
                    <a:pt x="92738" y="52020"/>
                    <a:pt x="101734" y="100703"/>
                    <a:pt x="114434" y="99116"/>
                  </a:cubicBezTo>
                  <a:cubicBezTo>
                    <a:pt x="127134" y="97529"/>
                    <a:pt x="165234" y="45141"/>
                    <a:pt x="165234" y="45141"/>
                  </a:cubicBezTo>
                  <a:cubicBezTo>
                    <a:pt x="170526" y="33499"/>
                    <a:pt x="142480" y="-5659"/>
                    <a:pt x="139834" y="6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5833649A-FB52-E198-FBE8-5DA868B229F3}"/>
                </a:ext>
              </a:extLst>
            </p:cNvPr>
            <p:cNvSpPr/>
            <p:nvPr/>
          </p:nvSpPr>
          <p:spPr>
            <a:xfrm>
              <a:off x="3247934" y="4380539"/>
              <a:ext cx="400690" cy="277193"/>
            </a:xfrm>
            <a:custGeom>
              <a:avLst/>
              <a:gdLst>
                <a:gd name="connsiteX0" fmla="*/ 91 w 400690"/>
                <a:gd name="connsiteY0" fmla="*/ 277186 h 277193"/>
                <a:gd name="connsiteX1" fmla="*/ 187416 w 400690"/>
                <a:gd name="connsiteY1" fmla="*/ 140661 h 277193"/>
                <a:gd name="connsiteX2" fmla="*/ 269966 w 400690"/>
                <a:gd name="connsiteY2" fmla="*/ 121611 h 277193"/>
                <a:gd name="connsiteX3" fmla="*/ 257266 w 400690"/>
                <a:gd name="connsiteY3" fmla="*/ 153361 h 277193"/>
                <a:gd name="connsiteX4" fmla="*/ 400141 w 400690"/>
                <a:gd name="connsiteY4" fmla="*/ 961 h 277193"/>
                <a:gd name="connsiteX5" fmla="*/ 301716 w 400690"/>
                <a:gd name="connsiteY5" fmla="*/ 93036 h 277193"/>
                <a:gd name="connsiteX6" fmla="*/ 181066 w 400690"/>
                <a:gd name="connsiteY6" fmla="*/ 185111 h 277193"/>
                <a:gd name="connsiteX7" fmla="*/ 209641 w 400690"/>
                <a:gd name="connsiteY7" fmla="*/ 93036 h 277193"/>
                <a:gd name="connsiteX8" fmla="*/ 158841 w 400690"/>
                <a:gd name="connsiteY8" fmla="*/ 115261 h 277193"/>
                <a:gd name="connsiteX9" fmla="*/ 162016 w 400690"/>
                <a:gd name="connsiteY9" fmla="*/ 147011 h 277193"/>
                <a:gd name="connsiteX10" fmla="*/ 91 w 400690"/>
                <a:gd name="connsiteY10" fmla="*/ 277186 h 27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690" h="277193">
                  <a:moveTo>
                    <a:pt x="91" y="277186"/>
                  </a:moveTo>
                  <a:cubicBezTo>
                    <a:pt x="4324" y="276128"/>
                    <a:pt x="142437" y="166590"/>
                    <a:pt x="187416" y="140661"/>
                  </a:cubicBezTo>
                  <a:cubicBezTo>
                    <a:pt x="232395" y="114732"/>
                    <a:pt x="258324" y="119494"/>
                    <a:pt x="269966" y="121611"/>
                  </a:cubicBezTo>
                  <a:cubicBezTo>
                    <a:pt x="281608" y="123728"/>
                    <a:pt x="235570" y="173469"/>
                    <a:pt x="257266" y="153361"/>
                  </a:cubicBezTo>
                  <a:cubicBezTo>
                    <a:pt x="278962" y="133253"/>
                    <a:pt x="392733" y="11015"/>
                    <a:pt x="400141" y="961"/>
                  </a:cubicBezTo>
                  <a:cubicBezTo>
                    <a:pt x="407549" y="-9093"/>
                    <a:pt x="338229" y="62344"/>
                    <a:pt x="301716" y="93036"/>
                  </a:cubicBezTo>
                  <a:cubicBezTo>
                    <a:pt x="265204" y="123728"/>
                    <a:pt x="196412" y="185111"/>
                    <a:pt x="181066" y="185111"/>
                  </a:cubicBezTo>
                  <a:cubicBezTo>
                    <a:pt x="165720" y="185111"/>
                    <a:pt x="213345" y="104678"/>
                    <a:pt x="209641" y="93036"/>
                  </a:cubicBezTo>
                  <a:cubicBezTo>
                    <a:pt x="205937" y="81394"/>
                    <a:pt x="166779" y="106265"/>
                    <a:pt x="158841" y="115261"/>
                  </a:cubicBezTo>
                  <a:cubicBezTo>
                    <a:pt x="150904" y="124257"/>
                    <a:pt x="184241" y="121611"/>
                    <a:pt x="162016" y="147011"/>
                  </a:cubicBezTo>
                  <a:cubicBezTo>
                    <a:pt x="139791" y="172411"/>
                    <a:pt x="-4142" y="278244"/>
                    <a:pt x="91" y="277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E0D839BE-2FFE-3528-031B-A7425A38B0D6}"/>
                </a:ext>
              </a:extLst>
            </p:cNvPr>
            <p:cNvSpPr/>
            <p:nvPr/>
          </p:nvSpPr>
          <p:spPr>
            <a:xfrm>
              <a:off x="3243323" y="3857434"/>
              <a:ext cx="166903" cy="768390"/>
            </a:xfrm>
            <a:custGeom>
              <a:avLst/>
              <a:gdLst>
                <a:gd name="connsiteX0" fmla="*/ 166627 w 166903"/>
                <a:gd name="connsiteY0" fmla="*/ 191 h 768390"/>
                <a:gd name="connsiteX1" fmla="*/ 42802 w 166903"/>
                <a:gd name="connsiteY1" fmla="*/ 285941 h 768390"/>
                <a:gd name="connsiteX2" fmla="*/ 14227 w 166903"/>
                <a:gd name="connsiteY2" fmla="*/ 317691 h 768390"/>
                <a:gd name="connsiteX3" fmla="*/ 1527 w 166903"/>
                <a:gd name="connsiteY3" fmla="*/ 406591 h 768390"/>
                <a:gd name="connsiteX4" fmla="*/ 20577 w 166903"/>
                <a:gd name="connsiteY4" fmla="*/ 765366 h 768390"/>
                <a:gd name="connsiteX5" fmla="*/ 20577 w 166903"/>
                <a:gd name="connsiteY5" fmla="*/ 587566 h 768390"/>
                <a:gd name="connsiteX6" fmla="*/ 14227 w 166903"/>
                <a:gd name="connsiteY6" fmla="*/ 749491 h 768390"/>
                <a:gd name="connsiteX7" fmla="*/ 65027 w 166903"/>
                <a:gd name="connsiteY7" fmla="*/ 279591 h 768390"/>
                <a:gd name="connsiteX8" fmla="*/ 58677 w 166903"/>
                <a:gd name="connsiteY8" fmla="*/ 181166 h 768390"/>
                <a:gd name="connsiteX9" fmla="*/ 4702 w 166903"/>
                <a:gd name="connsiteY9" fmla="*/ 333566 h 768390"/>
                <a:gd name="connsiteX10" fmla="*/ 166627 w 166903"/>
                <a:gd name="connsiteY10" fmla="*/ 191 h 7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903" h="768390">
                  <a:moveTo>
                    <a:pt x="166627" y="191"/>
                  </a:moveTo>
                  <a:cubicBezTo>
                    <a:pt x="172977" y="-7746"/>
                    <a:pt x="68202" y="233024"/>
                    <a:pt x="42802" y="285941"/>
                  </a:cubicBezTo>
                  <a:cubicBezTo>
                    <a:pt x="17402" y="338858"/>
                    <a:pt x="21106" y="297583"/>
                    <a:pt x="14227" y="317691"/>
                  </a:cubicBezTo>
                  <a:cubicBezTo>
                    <a:pt x="7348" y="337799"/>
                    <a:pt x="469" y="331979"/>
                    <a:pt x="1527" y="406591"/>
                  </a:cubicBezTo>
                  <a:cubicBezTo>
                    <a:pt x="2585" y="481203"/>
                    <a:pt x="17402" y="735203"/>
                    <a:pt x="20577" y="765366"/>
                  </a:cubicBezTo>
                  <a:cubicBezTo>
                    <a:pt x="23752" y="795529"/>
                    <a:pt x="21635" y="590212"/>
                    <a:pt x="20577" y="587566"/>
                  </a:cubicBezTo>
                  <a:cubicBezTo>
                    <a:pt x="19519" y="584920"/>
                    <a:pt x="6819" y="800820"/>
                    <a:pt x="14227" y="749491"/>
                  </a:cubicBezTo>
                  <a:cubicBezTo>
                    <a:pt x="21635" y="698162"/>
                    <a:pt x="57619" y="374312"/>
                    <a:pt x="65027" y="279591"/>
                  </a:cubicBezTo>
                  <a:cubicBezTo>
                    <a:pt x="72435" y="184870"/>
                    <a:pt x="68731" y="172170"/>
                    <a:pt x="58677" y="181166"/>
                  </a:cubicBezTo>
                  <a:cubicBezTo>
                    <a:pt x="48623" y="190162"/>
                    <a:pt x="-18052" y="361612"/>
                    <a:pt x="4702" y="333566"/>
                  </a:cubicBezTo>
                  <a:cubicBezTo>
                    <a:pt x="27456" y="305520"/>
                    <a:pt x="160277" y="8128"/>
                    <a:pt x="166627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332568D9-C940-1F33-2A79-104D161AA160}"/>
                </a:ext>
              </a:extLst>
            </p:cNvPr>
            <p:cNvSpPr/>
            <p:nvPr/>
          </p:nvSpPr>
          <p:spPr>
            <a:xfrm>
              <a:off x="3536996" y="2942179"/>
              <a:ext cx="365086" cy="808333"/>
            </a:xfrm>
            <a:custGeom>
              <a:avLst/>
              <a:gdLst>
                <a:gd name="connsiteX0" fmla="*/ 57104 w 365086"/>
                <a:gd name="connsiteY0" fmla="*/ 807496 h 808333"/>
                <a:gd name="connsiteX1" fmla="*/ 165054 w 365086"/>
                <a:gd name="connsiteY1" fmla="*/ 655096 h 808333"/>
                <a:gd name="connsiteX2" fmla="*/ 358729 w 365086"/>
                <a:gd name="connsiteY2" fmla="*/ 439196 h 808333"/>
                <a:gd name="connsiteX3" fmla="*/ 250779 w 365086"/>
                <a:gd name="connsiteY3" fmla="*/ 537621 h 808333"/>
                <a:gd name="connsiteX4" fmla="*/ 92029 w 365086"/>
                <a:gd name="connsiteY4" fmla="*/ 670971 h 808333"/>
                <a:gd name="connsiteX5" fmla="*/ 326979 w 365086"/>
                <a:gd name="connsiteY5" fmla="*/ 458246 h 808333"/>
                <a:gd name="connsiteX6" fmla="*/ 111079 w 365086"/>
                <a:gd name="connsiteY6" fmla="*/ 597946 h 808333"/>
                <a:gd name="connsiteX7" fmla="*/ 365079 w 365086"/>
                <a:gd name="connsiteY7" fmla="*/ 391571 h 808333"/>
                <a:gd name="connsiteX8" fmla="*/ 101554 w 365086"/>
                <a:gd name="connsiteY8" fmla="*/ 550321 h 808333"/>
                <a:gd name="connsiteX9" fmla="*/ 177754 w 365086"/>
                <a:gd name="connsiteY9" fmla="*/ 404271 h 808333"/>
                <a:gd name="connsiteX10" fmla="*/ 342854 w 365086"/>
                <a:gd name="connsiteY10" fmla="*/ 13746 h 808333"/>
                <a:gd name="connsiteX11" fmla="*/ 257129 w 365086"/>
                <a:gd name="connsiteY11" fmla="*/ 134396 h 808333"/>
                <a:gd name="connsiteX12" fmla="*/ 31704 w 365086"/>
                <a:gd name="connsiteY12" fmla="*/ 575721 h 808333"/>
                <a:gd name="connsiteX13" fmla="*/ 25354 w 365086"/>
                <a:gd name="connsiteY13" fmla="*/ 610646 h 808333"/>
                <a:gd name="connsiteX14" fmla="*/ 253954 w 365086"/>
                <a:gd name="connsiteY14" fmla="*/ 182021 h 808333"/>
                <a:gd name="connsiteX15" fmla="*/ 234904 w 365086"/>
                <a:gd name="connsiteY15" fmla="*/ 70896 h 808333"/>
                <a:gd name="connsiteX16" fmla="*/ 225379 w 365086"/>
                <a:gd name="connsiteY16" fmla="*/ 159796 h 808333"/>
                <a:gd name="connsiteX17" fmla="*/ 130129 w 365086"/>
                <a:gd name="connsiteY17" fmla="*/ 474121 h 808333"/>
                <a:gd name="connsiteX18" fmla="*/ 133304 w 365086"/>
                <a:gd name="connsiteY18" fmla="*/ 588421 h 808333"/>
                <a:gd name="connsiteX19" fmla="*/ 57104 w 365086"/>
                <a:gd name="connsiteY19" fmla="*/ 807496 h 80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086" h="808333">
                  <a:moveTo>
                    <a:pt x="57104" y="807496"/>
                  </a:moveTo>
                  <a:cubicBezTo>
                    <a:pt x="62396" y="818609"/>
                    <a:pt x="114783" y="716479"/>
                    <a:pt x="165054" y="655096"/>
                  </a:cubicBezTo>
                  <a:cubicBezTo>
                    <a:pt x="215325" y="593713"/>
                    <a:pt x="344442" y="458775"/>
                    <a:pt x="358729" y="439196"/>
                  </a:cubicBezTo>
                  <a:cubicBezTo>
                    <a:pt x="373016" y="419617"/>
                    <a:pt x="295229" y="498992"/>
                    <a:pt x="250779" y="537621"/>
                  </a:cubicBezTo>
                  <a:cubicBezTo>
                    <a:pt x="206329" y="576250"/>
                    <a:pt x="79329" y="684200"/>
                    <a:pt x="92029" y="670971"/>
                  </a:cubicBezTo>
                  <a:cubicBezTo>
                    <a:pt x="104729" y="657742"/>
                    <a:pt x="323804" y="470417"/>
                    <a:pt x="326979" y="458246"/>
                  </a:cubicBezTo>
                  <a:cubicBezTo>
                    <a:pt x="330154" y="446075"/>
                    <a:pt x="104729" y="609058"/>
                    <a:pt x="111079" y="597946"/>
                  </a:cubicBezTo>
                  <a:cubicBezTo>
                    <a:pt x="117429" y="586834"/>
                    <a:pt x="366667" y="399509"/>
                    <a:pt x="365079" y="391571"/>
                  </a:cubicBezTo>
                  <a:cubicBezTo>
                    <a:pt x="363491" y="383633"/>
                    <a:pt x="132775" y="548204"/>
                    <a:pt x="101554" y="550321"/>
                  </a:cubicBezTo>
                  <a:cubicBezTo>
                    <a:pt x="70333" y="552438"/>
                    <a:pt x="137537" y="493700"/>
                    <a:pt x="177754" y="404271"/>
                  </a:cubicBezTo>
                  <a:cubicBezTo>
                    <a:pt x="217971" y="314842"/>
                    <a:pt x="329625" y="58725"/>
                    <a:pt x="342854" y="13746"/>
                  </a:cubicBezTo>
                  <a:cubicBezTo>
                    <a:pt x="356083" y="-31233"/>
                    <a:pt x="308987" y="40734"/>
                    <a:pt x="257129" y="134396"/>
                  </a:cubicBezTo>
                  <a:cubicBezTo>
                    <a:pt x="205271" y="228058"/>
                    <a:pt x="70333" y="496346"/>
                    <a:pt x="31704" y="575721"/>
                  </a:cubicBezTo>
                  <a:cubicBezTo>
                    <a:pt x="-6925" y="655096"/>
                    <a:pt x="-11688" y="676263"/>
                    <a:pt x="25354" y="610646"/>
                  </a:cubicBezTo>
                  <a:cubicBezTo>
                    <a:pt x="62396" y="545029"/>
                    <a:pt x="219029" y="271979"/>
                    <a:pt x="253954" y="182021"/>
                  </a:cubicBezTo>
                  <a:cubicBezTo>
                    <a:pt x="288879" y="92063"/>
                    <a:pt x="239666" y="74600"/>
                    <a:pt x="234904" y="70896"/>
                  </a:cubicBezTo>
                  <a:cubicBezTo>
                    <a:pt x="230142" y="67192"/>
                    <a:pt x="242842" y="92592"/>
                    <a:pt x="225379" y="159796"/>
                  </a:cubicBezTo>
                  <a:cubicBezTo>
                    <a:pt x="207917" y="227000"/>
                    <a:pt x="145475" y="402684"/>
                    <a:pt x="130129" y="474121"/>
                  </a:cubicBezTo>
                  <a:cubicBezTo>
                    <a:pt x="114783" y="545558"/>
                    <a:pt x="144946" y="539208"/>
                    <a:pt x="133304" y="588421"/>
                  </a:cubicBezTo>
                  <a:cubicBezTo>
                    <a:pt x="121662" y="637633"/>
                    <a:pt x="51812" y="796383"/>
                    <a:pt x="57104" y="807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72F4626C-0163-CC4C-41FB-3F99A8BB6C79}"/>
                </a:ext>
              </a:extLst>
            </p:cNvPr>
            <p:cNvSpPr/>
            <p:nvPr/>
          </p:nvSpPr>
          <p:spPr>
            <a:xfrm>
              <a:off x="3488206" y="2841582"/>
              <a:ext cx="355558" cy="701947"/>
            </a:xfrm>
            <a:custGeom>
              <a:avLst/>
              <a:gdLst>
                <a:gd name="connsiteX0" fmla="*/ 36044 w 355558"/>
                <a:gd name="connsiteY0" fmla="*/ 43 h 701947"/>
                <a:gd name="connsiteX1" fmla="*/ 118594 w 355558"/>
                <a:gd name="connsiteY1" fmla="*/ 82593 h 701947"/>
                <a:gd name="connsiteX2" fmla="*/ 13819 w 355558"/>
                <a:gd name="connsiteY2" fmla="*/ 250868 h 701947"/>
                <a:gd name="connsiteX3" fmla="*/ 226544 w 355558"/>
                <a:gd name="connsiteY3" fmla="*/ 130218 h 701947"/>
                <a:gd name="connsiteX4" fmla="*/ 137644 w 355558"/>
                <a:gd name="connsiteY4" fmla="*/ 206418 h 701947"/>
                <a:gd name="connsiteX5" fmla="*/ 4294 w 355558"/>
                <a:gd name="connsiteY5" fmla="*/ 685843 h 701947"/>
                <a:gd name="connsiteX6" fmla="*/ 51919 w 355558"/>
                <a:gd name="connsiteY6" fmla="*/ 565193 h 701947"/>
                <a:gd name="connsiteX7" fmla="*/ 239244 w 355558"/>
                <a:gd name="connsiteY7" fmla="*/ 333418 h 701947"/>
                <a:gd name="connsiteX8" fmla="*/ 296394 w 355558"/>
                <a:gd name="connsiteY8" fmla="*/ 31793 h 701947"/>
                <a:gd name="connsiteX9" fmla="*/ 229719 w 355558"/>
                <a:gd name="connsiteY9" fmla="*/ 352468 h 701947"/>
                <a:gd name="connsiteX10" fmla="*/ 86844 w 355558"/>
                <a:gd name="connsiteY10" fmla="*/ 514393 h 701947"/>
                <a:gd name="connsiteX11" fmla="*/ 115419 w 355558"/>
                <a:gd name="connsiteY11" fmla="*/ 234993 h 701947"/>
                <a:gd name="connsiteX12" fmla="*/ 274169 w 355558"/>
                <a:gd name="connsiteY12" fmla="*/ 107993 h 701947"/>
                <a:gd name="connsiteX13" fmla="*/ 347194 w 355558"/>
                <a:gd name="connsiteY13" fmla="*/ 57193 h 701947"/>
                <a:gd name="connsiteX14" fmla="*/ 83669 w 355558"/>
                <a:gd name="connsiteY14" fmla="*/ 171493 h 701947"/>
                <a:gd name="connsiteX15" fmla="*/ 175744 w 355558"/>
                <a:gd name="connsiteY15" fmla="*/ 92118 h 701947"/>
                <a:gd name="connsiteX16" fmla="*/ 36044 w 355558"/>
                <a:gd name="connsiteY16" fmla="*/ 43 h 70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5558" h="701947">
                  <a:moveTo>
                    <a:pt x="36044" y="43"/>
                  </a:moveTo>
                  <a:cubicBezTo>
                    <a:pt x="26519" y="-1545"/>
                    <a:pt x="122298" y="40789"/>
                    <a:pt x="118594" y="82593"/>
                  </a:cubicBezTo>
                  <a:cubicBezTo>
                    <a:pt x="114890" y="124397"/>
                    <a:pt x="-4173" y="242931"/>
                    <a:pt x="13819" y="250868"/>
                  </a:cubicBezTo>
                  <a:cubicBezTo>
                    <a:pt x="31811" y="258806"/>
                    <a:pt x="205907" y="137626"/>
                    <a:pt x="226544" y="130218"/>
                  </a:cubicBezTo>
                  <a:cubicBezTo>
                    <a:pt x="247181" y="122810"/>
                    <a:pt x="174686" y="113814"/>
                    <a:pt x="137644" y="206418"/>
                  </a:cubicBezTo>
                  <a:cubicBezTo>
                    <a:pt x="100602" y="299022"/>
                    <a:pt x="18581" y="626047"/>
                    <a:pt x="4294" y="685843"/>
                  </a:cubicBezTo>
                  <a:cubicBezTo>
                    <a:pt x="-9993" y="745639"/>
                    <a:pt x="12761" y="623930"/>
                    <a:pt x="51919" y="565193"/>
                  </a:cubicBezTo>
                  <a:cubicBezTo>
                    <a:pt x="91077" y="506456"/>
                    <a:pt x="198498" y="422318"/>
                    <a:pt x="239244" y="333418"/>
                  </a:cubicBezTo>
                  <a:cubicBezTo>
                    <a:pt x="279990" y="244518"/>
                    <a:pt x="297981" y="28618"/>
                    <a:pt x="296394" y="31793"/>
                  </a:cubicBezTo>
                  <a:cubicBezTo>
                    <a:pt x="294807" y="34968"/>
                    <a:pt x="264644" y="272035"/>
                    <a:pt x="229719" y="352468"/>
                  </a:cubicBezTo>
                  <a:cubicBezTo>
                    <a:pt x="194794" y="432901"/>
                    <a:pt x="105894" y="533972"/>
                    <a:pt x="86844" y="514393"/>
                  </a:cubicBezTo>
                  <a:cubicBezTo>
                    <a:pt x="67794" y="494814"/>
                    <a:pt x="84198" y="302726"/>
                    <a:pt x="115419" y="234993"/>
                  </a:cubicBezTo>
                  <a:cubicBezTo>
                    <a:pt x="146640" y="167260"/>
                    <a:pt x="235540" y="137626"/>
                    <a:pt x="274169" y="107993"/>
                  </a:cubicBezTo>
                  <a:cubicBezTo>
                    <a:pt x="312798" y="78360"/>
                    <a:pt x="378944" y="46610"/>
                    <a:pt x="347194" y="57193"/>
                  </a:cubicBezTo>
                  <a:cubicBezTo>
                    <a:pt x="315444" y="67776"/>
                    <a:pt x="112244" y="165672"/>
                    <a:pt x="83669" y="171493"/>
                  </a:cubicBezTo>
                  <a:cubicBezTo>
                    <a:pt x="55094" y="177314"/>
                    <a:pt x="177332" y="115931"/>
                    <a:pt x="175744" y="92118"/>
                  </a:cubicBezTo>
                  <a:cubicBezTo>
                    <a:pt x="174156" y="68305"/>
                    <a:pt x="45569" y="1631"/>
                    <a:pt x="36044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935EDC00-D181-4F10-8B7D-5007D33F4686}"/>
                </a:ext>
              </a:extLst>
            </p:cNvPr>
            <p:cNvSpPr/>
            <p:nvPr/>
          </p:nvSpPr>
          <p:spPr>
            <a:xfrm>
              <a:off x="3530523" y="2819226"/>
              <a:ext cx="235500" cy="704095"/>
            </a:xfrm>
            <a:custGeom>
              <a:avLst/>
              <a:gdLst>
                <a:gd name="connsiteX0" fmla="*/ 120727 w 235500"/>
                <a:gd name="connsiteY0" fmla="*/ 174 h 704095"/>
                <a:gd name="connsiteX1" fmla="*/ 152477 w 235500"/>
                <a:gd name="connsiteY1" fmla="*/ 197024 h 704095"/>
                <a:gd name="connsiteX2" fmla="*/ 77 w 235500"/>
                <a:gd name="connsiteY2" fmla="*/ 530399 h 704095"/>
                <a:gd name="connsiteX3" fmla="*/ 130252 w 235500"/>
                <a:gd name="connsiteY3" fmla="*/ 377999 h 704095"/>
                <a:gd name="connsiteX4" fmla="*/ 25477 w 235500"/>
                <a:gd name="connsiteY4" fmla="*/ 701849 h 704095"/>
                <a:gd name="connsiteX5" fmla="*/ 63577 w 235500"/>
                <a:gd name="connsiteY5" fmla="*/ 508174 h 704095"/>
                <a:gd name="connsiteX6" fmla="*/ 130252 w 235500"/>
                <a:gd name="connsiteY6" fmla="*/ 254174 h 704095"/>
                <a:gd name="connsiteX7" fmla="*/ 231852 w 235500"/>
                <a:gd name="connsiteY7" fmla="*/ 171624 h 704095"/>
                <a:gd name="connsiteX8" fmla="*/ 190577 w 235500"/>
                <a:gd name="connsiteY8" fmla="*/ 104949 h 704095"/>
                <a:gd name="connsiteX9" fmla="*/ 235027 w 235500"/>
                <a:gd name="connsiteY9" fmla="*/ 181149 h 704095"/>
                <a:gd name="connsiteX10" fmla="*/ 155652 w 235500"/>
                <a:gd name="connsiteY10" fmla="*/ 162099 h 704095"/>
                <a:gd name="connsiteX11" fmla="*/ 120727 w 235500"/>
                <a:gd name="connsiteY11" fmla="*/ 174 h 70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500" h="704095">
                  <a:moveTo>
                    <a:pt x="120727" y="174"/>
                  </a:moveTo>
                  <a:cubicBezTo>
                    <a:pt x="120198" y="5995"/>
                    <a:pt x="172585" y="108653"/>
                    <a:pt x="152477" y="197024"/>
                  </a:cubicBezTo>
                  <a:cubicBezTo>
                    <a:pt x="132369" y="285395"/>
                    <a:pt x="3781" y="500237"/>
                    <a:pt x="77" y="530399"/>
                  </a:cubicBezTo>
                  <a:cubicBezTo>
                    <a:pt x="-3627" y="560562"/>
                    <a:pt x="126019" y="349424"/>
                    <a:pt x="130252" y="377999"/>
                  </a:cubicBezTo>
                  <a:cubicBezTo>
                    <a:pt x="134485" y="406574"/>
                    <a:pt x="36589" y="680153"/>
                    <a:pt x="25477" y="701849"/>
                  </a:cubicBezTo>
                  <a:cubicBezTo>
                    <a:pt x="14365" y="723545"/>
                    <a:pt x="46115" y="582786"/>
                    <a:pt x="63577" y="508174"/>
                  </a:cubicBezTo>
                  <a:cubicBezTo>
                    <a:pt x="81039" y="433562"/>
                    <a:pt x="102206" y="310265"/>
                    <a:pt x="130252" y="254174"/>
                  </a:cubicBezTo>
                  <a:cubicBezTo>
                    <a:pt x="158298" y="198083"/>
                    <a:pt x="221798" y="196495"/>
                    <a:pt x="231852" y="171624"/>
                  </a:cubicBezTo>
                  <a:cubicBezTo>
                    <a:pt x="241906" y="146753"/>
                    <a:pt x="190048" y="103362"/>
                    <a:pt x="190577" y="104949"/>
                  </a:cubicBezTo>
                  <a:cubicBezTo>
                    <a:pt x="191106" y="106536"/>
                    <a:pt x="240848" y="171624"/>
                    <a:pt x="235027" y="181149"/>
                  </a:cubicBezTo>
                  <a:cubicBezTo>
                    <a:pt x="229206" y="190674"/>
                    <a:pt x="173115" y="188557"/>
                    <a:pt x="155652" y="162099"/>
                  </a:cubicBezTo>
                  <a:cubicBezTo>
                    <a:pt x="138189" y="135641"/>
                    <a:pt x="121256" y="-5647"/>
                    <a:pt x="120727" y="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ED9BD168-12E2-8BA0-1FDF-F43C54404EDC}"/>
                </a:ext>
              </a:extLst>
            </p:cNvPr>
            <p:cNvSpPr/>
            <p:nvPr/>
          </p:nvSpPr>
          <p:spPr>
            <a:xfrm>
              <a:off x="2571532" y="3057416"/>
              <a:ext cx="270492" cy="559052"/>
            </a:xfrm>
            <a:custGeom>
              <a:avLst/>
              <a:gdLst>
                <a:gd name="connsiteX0" fmla="*/ 218 w 270492"/>
                <a:gd name="connsiteY0" fmla="*/ 109 h 559052"/>
                <a:gd name="connsiteX1" fmla="*/ 168493 w 270492"/>
                <a:gd name="connsiteY1" fmla="*/ 66784 h 559052"/>
                <a:gd name="connsiteX2" fmla="*/ 181193 w 270492"/>
                <a:gd name="connsiteY2" fmla="*/ 139809 h 559052"/>
                <a:gd name="connsiteX3" fmla="*/ 152618 w 270492"/>
                <a:gd name="connsiteY3" fmla="*/ 120759 h 559052"/>
                <a:gd name="connsiteX4" fmla="*/ 257393 w 270492"/>
                <a:gd name="connsiteY4" fmla="*/ 355709 h 559052"/>
                <a:gd name="connsiteX5" fmla="*/ 212943 w 270492"/>
                <a:gd name="connsiteY5" fmla="*/ 317609 h 559052"/>
                <a:gd name="connsiteX6" fmla="*/ 270093 w 270492"/>
                <a:gd name="connsiteY6" fmla="*/ 558909 h 559052"/>
                <a:gd name="connsiteX7" fmla="*/ 238343 w 270492"/>
                <a:gd name="connsiteY7" fmla="*/ 349359 h 559052"/>
                <a:gd name="connsiteX8" fmla="*/ 238343 w 270492"/>
                <a:gd name="connsiteY8" fmla="*/ 123934 h 559052"/>
                <a:gd name="connsiteX9" fmla="*/ 162143 w 270492"/>
                <a:gd name="connsiteY9" fmla="*/ 136634 h 559052"/>
                <a:gd name="connsiteX10" fmla="*/ 143093 w 270492"/>
                <a:gd name="connsiteY10" fmla="*/ 104884 h 559052"/>
                <a:gd name="connsiteX11" fmla="*/ 51018 w 270492"/>
                <a:gd name="connsiteY11" fmla="*/ 69959 h 559052"/>
                <a:gd name="connsiteX12" fmla="*/ 130393 w 270492"/>
                <a:gd name="connsiteY12" fmla="*/ 82659 h 559052"/>
                <a:gd name="connsiteX13" fmla="*/ 218 w 270492"/>
                <a:gd name="connsiteY13" fmla="*/ 109 h 5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492" h="559052">
                  <a:moveTo>
                    <a:pt x="218" y="109"/>
                  </a:moveTo>
                  <a:cubicBezTo>
                    <a:pt x="6568" y="-2537"/>
                    <a:pt x="138331" y="43501"/>
                    <a:pt x="168493" y="66784"/>
                  </a:cubicBezTo>
                  <a:cubicBezTo>
                    <a:pt x="198655" y="90067"/>
                    <a:pt x="183839" y="130813"/>
                    <a:pt x="181193" y="139809"/>
                  </a:cubicBezTo>
                  <a:cubicBezTo>
                    <a:pt x="178547" y="148805"/>
                    <a:pt x="139918" y="84776"/>
                    <a:pt x="152618" y="120759"/>
                  </a:cubicBezTo>
                  <a:cubicBezTo>
                    <a:pt x="165318" y="156742"/>
                    <a:pt x="247339" y="322901"/>
                    <a:pt x="257393" y="355709"/>
                  </a:cubicBezTo>
                  <a:cubicBezTo>
                    <a:pt x="267447" y="388517"/>
                    <a:pt x="210826" y="283742"/>
                    <a:pt x="212943" y="317609"/>
                  </a:cubicBezTo>
                  <a:cubicBezTo>
                    <a:pt x="215060" y="351476"/>
                    <a:pt x="265860" y="553617"/>
                    <a:pt x="270093" y="558909"/>
                  </a:cubicBezTo>
                  <a:cubicBezTo>
                    <a:pt x="274326" y="564201"/>
                    <a:pt x="243635" y="421855"/>
                    <a:pt x="238343" y="349359"/>
                  </a:cubicBezTo>
                  <a:cubicBezTo>
                    <a:pt x="233051" y="276863"/>
                    <a:pt x="251043" y="159388"/>
                    <a:pt x="238343" y="123934"/>
                  </a:cubicBezTo>
                  <a:cubicBezTo>
                    <a:pt x="225643" y="88480"/>
                    <a:pt x="178018" y="139809"/>
                    <a:pt x="162143" y="136634"/>
                  </a:cubicBezTo>
                  <a:cubicBezTo>
                    <a:pt x="146268" y="133459"/>
                    <a:pt x="161614" y="115997"/>
                    <a:pt x="143093" y="104884"/>
                  </a:cubicBezTo>
                  <a:cubicBezTo>
                    <a:pt x="124572" y="93772"/>
                    <a:pt x="53135" y="73663"/>
                    <a:pt x="51018" y="69959"/>
                  </a:cubicBezTo>
                  <a:cubicBezTo>
                    <a:pt x="48901" y="66255"/>
                    <a:pt x="133039" y="90596"/>
                    <a:pt x="130393" y="82659"/>
                  </a:cubicBezTo>
                  <a:cubicBezTo>
                    <a:pt x="127747" y="74722"/>
                    <a:pt x="-6132" y="2755"/>
                    <a:pt x="218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BF4B9A4B-7CBD-C188-51C0-DB011A961C3D}"/>
                </a:ext>
              </a:extLst>
            </p:cNvPr>
            <p:cNvSpPr/>
            <p:nvPr/>
          </p:nvSpPr>
          <p:spPr>
            <a:xfrm>
              <a:off x="2844592" y="3673040"/>
              <a:ext cx="257399" cy="273714"/>
            </a:xfrm>
            <a:custGeom>
              <a:avLst/>
              <a:gdLst>
                <a:gd name="connsiteX0" fmla="*/ 208 w 257399"/>
                <a:gd name="connsiteY0" fmla="*/ 435 h 273714"/>
                <a:gd name="connsiteX1" fmla="*/ 197058 w 257399"/>
                <a:gd name="connsiteY1" fmla="*/ 82985 h 273714"/>
                <a:gd name="connsiteX2" fmla="*/ 197058 w 257399"/>
                <a:gd name="connsiteY2" fmla="*/ 127435 h 273714"/>
                <a:gd name="connsiteX3" fmla="*/ 257383 w 257399"/>
                <a:gd name="connsiteY3" fmla="*/ 175060 h 273714"/>
                <a:gd name="connsiteX4" fmla="*/ 190708 w 257399"/>
                <a:gd name="connsiteY4" fmla="*/ 156010 h 273714"/>
                <a:gd name="connsiteX5" fmla="*/ 155783 w 257399"/>
                <a:gd name="connsiteY5" fmla="*/ 273485 h 273714"/>
                <a:gd name="connsiteX6" fmla="*/ 200233 w 257399"/>
                <a:gd name="connsiteY6" fmla="*/ 121085 h 273714"/>
                <a:gd name="connsiteX7" fmla="*/ 168483 w 257399"/>
                <a:gd name="connsiteY7" fmla="*/ 19485 h 273714"/>
                <a:gd name="connsiteX8" fmla="*/ 158958 w 257399"/>
                <a:gd name="connsiteY8" fmla="*/ 48060 h 273714"/>
                <a:gd name="connsiteX9" fmla="*/ 208 w 257399"/>
                <a:gd name="connsiteY9" fmla="*/ 435 h 2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399" h="273714">
                  <a:moveTo>
                    <a:pt x="208" y="435"/>
                  </a:moveTo>
                  <a:cubicBezTo>
                    <a:pt x="6558" y="6256"/>
                    <a:pt x="164250" y="61818"/>
                    <a:pt x="197058" y="82985"/>
                  </a:cubicBezTo>
                  <a:cubicBezTo>
                    <a:pt x="229866" y="104152"/>
                    <a:pt x="187004" y="112089"/>
                    <a:pt x="197058" y="127435"/>
                  </a:cubicBezTo>
                  <a:cubicBezTo>
                    <a:pt x="207112" y="142781"/>
                    <a:pt x="258441" y="170298"/>
                    <a:pt x="257383" y="175060"/>
                  </a:cubicBezTo>
                  <a:cubicBezTo>
                    <a:pt x="256325" y="179822"/>
                    <a:pt x="207641" y="139606"/>
                    <a:pt x="190708" y="156010"/>
                  </a:cubicBezTo>
                  <a:cubicBezTo>
                    <a:pt x="173775" y="172414"/>
                    <a:pt x="154196" y="279306"/>
                    <a:pt x="155783" y="273485"/>
                  </a:cubicBezTo>
                  <a:cubicBezTo>
                    <a:pt x="157371" y="267664"/>
                    <a:pt x="198116" y="163418"/>
                    <a:pt x="200233" y="121085"/>
                  </a:cubicBezTo>
                  <a:cubicBezTo>
                    <a:pt x="202350" y="78752"/>
                    <a:pt x="175362" y="31656"/>
                    <a:pt x="168483" y="19485"/>
                  </a:cubicBezTo>
                  <a:cubicBezTo>
                    <a:pt x="161604" y="7314"/>
                    <a:pt x="183300" y="47002"/>
                    <a:pt x="158958" y="48060"/>
                  </a:cubicBezTo>
                  <a:cubicBezTo>
                    <a:pt x="134616" y="49118"/>
                    <a:pt x="-6142" y="-5386"/>
                    <a:pt x="208" y="43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5C54E3E6-12DF-1C2E-2BAA-574D711C2BD8}"/>
                </a:ext>
              </a:extLst>
            </p:cNvPr>
            <p:cNvSpPr/>
            <p:nvPr/>
          </p:nvSpPr>
          <p:spPr>
            <a:xfrm>
              <a:off x="1743073" y="3873190"/>
              <a:ext cx="146101" cy="76573"/>
            </a:xfrm>
            <a:custGeom>
              <a:avLst/>
              <a:gdLst>
                <a:gd name="connsiteX0" fmla="*/ 2 w 146101"/>
                <a:gd name="connsiteY0" fmla="*/ 310 h 76573"/>
                <a:gd name="connsiteX1" fmla="*/ 111127 w 146101"/>
                <a:gd name="connsiteY1" fmla="*/ 19360 h 76573"/>
                <a:gd name="connsiteX2" fmla="*/ 101602 w 146101"/>
                <a:gd name="connsiteY2" fmla="*/ 28885 h 76573"/>
                <a:gd name="connsiteX3" fmla="*/ 146052 w 146101"/>
                <a:gd name="connsiteY3" fmla="*/ 76510 h 76573"/>
                <a:gd name="connsiteX4" fmla="*/ 107952 w 146101"/>
                <a:gd name="connsiteY4" fmla="*/ 38410 h 76573"/>
                <a:gd name="connsiteX5" fmla="*/ 2 w 146101"/>
                <a:gd name="connsiteY5" fmla="*/ 310 h 7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101" h="76573">
                  <a:moveTo>
                    <a:pt x="2" y="310"/>
                  </a:moveTo>
                  <a:cubicBezTo>
                    <a:pt x="531" y="-2865"/>
                    <a:pt x="111127" y="19360"/>
                    <a:pt x="111127" y="19360"/>
                  </a:cubicBezTo>
                  <a:cubicBezTo>
                    <a:pt x="128060" y="24122"/>
                    <a:pt x="95781" y="19360"/>
                    <a:pt x="101602" y="28885"/>
                  </a:cubicBezTo>
                  <a:cubicBezTo>
                    <a:pt x="107423" y="38410"/>
                    <a:pt x="144994" y="74922"/>
                    <a:pt x="146052" y="76510"/>
                  </a:cubicBezTo>
                  <a:cubicBezTo>
                    <a:pt x="147110" y="78098"/>
                    <a:pt x="131235" y="49522"/>
                    <a:pt x="107952" y="38410"/>
                  </a:cubicBezTo>
                  <a:cubicBezTo>
                    <a:pt x="84669" y="27298"/>
                    <a:pt x="-527" y="3485"/>
                    <a:pt x="2" y="31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EBD4A8AD-7B6E-9B61-2FD7-A4CFB8606944}"/>
                </a:ext>
              </a:extLst>
            </p:cNvPr>
            <p:cNvSpPr/>
            <p:nvPr/>
          </p:nvSpPr>
          <p:spPr>
            <a:xfrm>
              <a:off x="2178019" y="3733614"/>
              <a:ext cx="149306" cy="130386"/>
            </a:xfrm>
            <a:custGeom>
              <a:avLst/>
              <a:gdLst>
                <a:gd name="connsiteX0" fmla="*/ 31 w 149306"/>
                <a:gd name="connsiteY0" fmla="*/ 130361 h 130386"/>
                <a:gd name="connsiteX1" fmla="*/ 82581 w 149306"/>
                <a:gd name="connsiteY1" fmla="*/ 28761 h 130386"/>
                <a:gd name="connsiteX2" fmla="*/ 149256 w 149306"/>
                <a:gd name="connsiteY2" fmla="*/ 186 h 130386"/>
                <a:gd name="connsiteX3" fmla="*/ 92106 w 149306"/>
                <a:gd name="connsiteY3" fmla="*/ 38286 h 130386"/>
                <a:gd name="connsiteX4" fmla="*/ 31 w 149306"/>
                <a:gd name="connsiteY4" fmla="*/ 130361 h 13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06" h="130386">
                  <a:moveTo>
                    <a:pt x="31" y="130361"/>
                  </a:moveTo>
                  <a:cubicBezTo>
                    <a:pt x="-1556" y="128774"/>
                    <a:pt x="57710" y="50457"/>
                    <a:pt x="82581" y="28761"/>
                  </a:cubicBezTo>
                  <a:cubicBezTo>
                    <a:pt x="107452" y="7065"/>
                    <a:pt x="147669" y="-1401"/>
                    <a:pt x="149256" y="186"/>
                  </a:cubicBezTo>
                  <a:cubicBezTo>
                    <a:pt x="150843" y="1773"/>
                    <a:pt x="114331" y="17649"/>
                    <a:pt x="92106" y="38286"/>
                  </a:cubicBezTo>
                  <a:cubicBezTo>
                    <a:pt x="69881" y="58923"/>
                    <a:pt x="1618" y="131948"/>
                    <a:pt x="31" y="13036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50286EBF-C3C1-0C06-07C3-7AC090F67BC0}"/>
                </a:ext>
              </a:extLst>
            </p:cNvPr>
            <p:cNvSpPr/>
            <p:nvPr/>
          </p:nvSpPr>
          <p:spPr>
            <a:xfrm>
              <a:off x="2412896" y="3665831"/>
              <a:ext cx="241353" cy="109644"/>
            </a:xfrm>
            <a:custGeom>
              <a:avLst/>
              <a:gdLst>
                <a:gd name="connsiteX0" fmla="*/ 3279 w 241353"/>
                <a:gd name="connsiteY0" fmla="*/ 7644 h 109644"/>
                <a:gd name="connsiteX1" fmla="*/ 238229 w 241353"/>
                <a:gd name="connsiteY1" fmla="*/ 109244 h 109644"/>
                <a:gd name="connsiteX2" fmla="*/ 133454 w 241353"/>
                <a:gd name="connsiteY2" fmla="*/ 42569 h 109644"/>
                <a:gd name="connsiteX3" fmla="*/ 63604 w 241353"/>
                <a:gd name="connsiteY3" fmla="*/ 29869 h 109644"/>
                <a:gd name="connsiteX4" fmla="*/ 98529 w 241353"/>
                <a:gd name="connsiteY4" fmla="*/ 7644 h 109644"/>
                <a:gd name="connsiteX5" fmla="*/ 3279 w 241353"/>
                <a:gd name="connsiteY5" fmla="*/ 7644 h 1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53" h="109644">
                  <a:moveTo>
                    <a:pt x="3279" y="7644"/>
                  </a:moveTo>
                  <a:cubicBezTo>
                    <a:pt x="26562" y="24577"/>
                    <a:pt x="216533" y="103423"/>
                    <a:pt x="238229" y="109244"/>
                  </a:cubicBezTo>
                  <a:cubicBezTo>
                    <a:pt x="259925" y="115065"/>
                    <a:pt x="162558" y="55798"/>
                    <a:pt x="133454" y="42569"/>
                  </a:cubicBezTo>
                  <a:cubicBezTo>
                    <a:pt x="104350" y="29340"/>
                    <a:pt x="69425" y="35690"/>
                    <a:pt x="63604" y="29869"/>
                  </a:cubicBezTo>
                  <a:cubicBezTo>
                    <a:pt x="57783" y="24048"/>
                    <a:pt x="109112" y="8173"/>
                    <a:pt x="98529" y="7644"/>
                  </a:cubicBezTo>
                  <a:cubicBezTo>
                    <a:pt x="87946" y="7115"/>
                    <a:pt x="-20004" y="-9289"/>
                    <a:pt x="3279" y="764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7BF58E51-7941-E282-4230-60406F1BD9D2}"/>
                </a:ext>
              </a:extLst>
            </p:cNvPr>
            <p:cNvSpPr/>
            <p:nvPr/>
          </p:nvSpPr>
          <p:spPr>
            <a:xfrm>
              <a:off x="1499100" y="3573927"/>
              <a:ext cx="59829" cy="309117"/>
            </a:xfrm>
            <a:custGeom>
              <a:avLst/>
              <a:gdLst>
                <a:gd name="connsiteX0" fmla="*/ 59825 w 59829"/>
                <a:gd name="connsiteY0" fmla="*/ 1123 h 309117"/>
                <a:gd name="connsiteX1" fmla="*/ 2675 w 59829"/>
                <a:gd name="connsiteY1" fmla="*/ 305923 h 309117"/>
                <a:gd name="connsiteX2" fmla="*/ 9025 w 59829"/>
                <a:gd name="connsiteY2" fmla="*/ 163048 h 309117"/>
                <a:gd name="connsiteX3" fmla="*/ 5850 w 59829"/>
                <a:gd name="connsiteY3" fmla="*/ 201148 h 309117"/>
                <a:gd name="connsiteX4" fmla="*/ 59825 w 59829"/>
                <a:gd name="connsiteY4" fmla="*/ 1123 h 30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29" h="309117">
                  <a:moveTo>
                    <a:pt x="59825" y="1123"/>
                  </a:moveTo>
                  <a:cubicBezTo>
                    <a:pt x="59296" y="18585"/>
                    <a:pt x="11142" y="278935"/>
                    <a:pt x="2675" y="305923"/>
                  </a:cubicBezTo>
                  <a:cubicBezTo>
                    <a:pt x="-5792" y="332911"/>
                    <a:pt x="8496" y="180510"/>
                    <a:pt x="9025" y="163048"/>
                  </a:cubicBezTo>
                  <a:cubicBezTo>
                    <a:pt x="9554" y="145586"/>
                    <a:pt x="-1558" y="227077"/>
                    <a:pt x="5850" y="201148"/>
                  </a:cubicBezTo>
                  <a:cubicBezTo>
                    <a:pt x="13258" y="175219"/>
                    <a:pt x="60354" y="-16339"/>
                    <a:pt x="59825" y="1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BD9999F1-B8EA-B99E-1EDC-EE9807A4279A}"/>
                </a:ext>
              </a:extLst>
            </p:cNvPr>
            <p:cNvSpPr/>
            <p:nvPr/>
          </p:nvSpPr>
          <p:spPr>
            <a:xfrm>
              <a:off x="1543659" y="3755678"/>
              <a:ext cx="66081" cy="164680"/>
            </a:xfrm>
            <a:custGeom>
              <a:avLst/>
              <a:gdLst>
                <a:gd name="connsiteX0" fmla="*/ 66066 w 66081"/>
                <a:gd name="connsiteY0" fmla="*/ 347 h 164680"/>
                <a:gd name="connsiteX1" fmla="*/ 2566 w 66081"/>
                <a:gd name="connsiteY1" fmla="*/ 162272 h 164680"/>
                <a:gd name="connsiteX2" fmla="*/ 12091 w 66081"/>
                <a:gd name="connsiteY2" fmla="*/ 98772 h 164680"/>
                <a:gd name="connsiteX3" fmla="*/ 8916 w 66081"/>
                <a:gd name="connsiteY3" fmla="*/ 117822 h 164680"/>
                <a:gd name="connsiteX4" fmla="*/ 66066 w 66081"/>
                <a:gd name="connsiteY4" fmla="*/ 347 h 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81" h="164680">
                  <a:moveTo>
                    <a:pt x="66066" y="347"/>
                  </a:moveTo>
                  <a:cubicBezTo>
                    <a:pt x="65008" y="7755"/>
                    <a:pt x="11562" y="145868"/>
                    <a:pt x="2566" y="162272"/>
                  </a:cubicBezTo>
                  <a:cubicBezTo>
                    <a:pt x="-6430" y="178676"/>
                    <a:pt x="11033" y="106180"/>
                    <a:pt x="12091" y="98772"/>
                  </a:cubicBezTo>
                  <a:cubicBezTo>
                    <a:pt x="13149" y="91364"/>
                    <a:pt x="4154" y="129464"/>
                    <a:pt x="8916" y="117822"/>
                  </a:cubicBezTo>
                  <a:cubicBezTo>
                    <a:pt x="13678" y="106180"/>
                    <a:pt x="67124" y="-7061"/>
                    <a:pt x="66066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4A4049D7-4CAB-76FF-CB49-E57A95F92E64}"/>
                </a:ext>
              </a:extLst>
            </p:cNvPr>
            <p:cNvSpPr/>
            <p:nvPr/>
          </p:nvSpPr>
          <p:spPr>
            <a:xfrm>
              <a:off x="3113450" y="3973063"/>
              <a:ext cx="43235" cy="404495"/>
            </a:xfrm>
            <a:custGeom>
              <a:avLst/>
              <a:gdLst>
                <a:gd name="connsiteX0" fmla="*/ 4400 w 43235"/>
                <a:gd name="connsiteY0" fmla="*/ 2037 h 404495"/>
                <a:gd name="connsiteX1" fmla="*/ 32975 w 43235"/>
                <a:gd name="connsiteY1" fmla="*/ 386212 h 404495"/>
                <a:gd name="connsiteX2" fmla="*/ 29800 w 43235"/>
                <a:gd name="connsiteY2" fmla="*/ 348112 h 404495"/>
                <a:gd name="connsiteX3" fmla="*/ 42500 w 43235"/>
                <a:gd name="connsiteY3" fmla="*/ 395737 h 404495"/>
                <a:gd name="connsiteX4" fmla="*/ 4400 w 43235"/>
                <a:gd name="connsiteY4" fmla="*/ 240162 h 404495"/>
                <a:gd name="connsiteX5" fmla="*/ 4400 w 43235"/>
                <a:gd name="connsiteY5" fmla="*/ 2037 h 4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35" h="404495">
                  <a:moveTo>
                    <a:pt x="4400" y="2037"/>
                  </a:moveTo>
                  <a:cubicBezTo>
                    <a:pt x="9162" y="26379"/>
                    <a:pt x="28742" y="328533"/>
                    <a:pt x="32975" y="386212"/>
                  </a:cubicBezTo>
                  <a:cubicBezTo>
                    <a:pt x="37208" y="443891"/>
                    <a:pt x="28213" y="346525"/>
                    <a:pt x="29800" y="348112"/>
                  </a:cubicBezTo>
                  <a:cubicBezTo>
                    <a:pt x="31387" y="349699"/>
                    <a:pt x="46733" y="413729"/>
                    <a:pt x="42500" y="395737"/>
                  </a:cubicBezTo>
                  <a:cubicBezTo>
                    <a:pt x="38267" y="377745"/>
                    <a:pt x="11279" y="302074"/>
                    <a:pt x="4400" y="240162"/>
                  </a:cubicBezTo>
                  <a:cubicBezTo>
                    <a:pt x="-2479" y="178250"/>
                    <a:pt x="-362" y="-22305"/>
                    <a:pt x="4400" y="2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FEDE36DA-4539-5515-8847-790344F6E791}"/>
                </a:ext>
              </a:extLst>
            </p:cNvPr>
            <p:cNvSpPr/>
            <p:nvPr/>
          </p:nvSpPr>
          <p:spPr>
            <a:xfrm>
              <a:off x="2802339" y="4657136"/>
              <a:ext cx="366343" cy="509243"/>
            </a:xfrm>
            <a:custGeom>
              <a:avLst/>
              <a:gdLst>
                <a:gd name="connsiteX0" fmla="*/ 366311 w 366343"/>
                <a:gd name="connsiteY0" fmla="*/ 589 h 509243"/>
                <a:gd name="connsiteX1" fmla="*/ 223436 w 366343"/>
                <a:gd name="connsiteY1" fmla="*/ 197439 h 509243"/>
                <a:gd name="connsiteX2" fmla="*/ 188511 w 366343"/>
                <a:gd name="connsiteY2" fmla="*/ 264114 h 509243"/>
                <a:gd name="connsiteX3" fmla="*/ 191686 w 366343"/>
                <a:gd name="connsiteY3" fmla="*/ 222839 h 509243"/>
                <a:gd name="connsiteX4" fmla="*/ 163111 w 366343"/>
                <a:gd name="connsiteY4" fmla="*/ 384764 h 509243"/>
                <a:gd name="connsiteX5" fmla="*/ 1186 w 366343"/>
                <a:gd name="connsiteY5" fmla="*/ 508589 h 509243"/>
                <a:gd name="connsiteX6" fmla="*/ 93261 w 366343"/>
                <a:gd name="connsiteY6" fmla="*/ 426039 h 509243"/>
                <a:gd name="connsiteX7" fmla="*/ 159936 w 366343"/>
                <a:gd name="connsiteY7" fmla="*/ 264114 h 509243"/>
                <a:gd name="connsiteX8" fmla="*/ 166286 w 366343"/>
                <a:gd name="connsiteY8" fmla="*/ 273639 h 509243"/>
                <a:gd name="connsiteX9" fmla="*/ 236136 w 366343"/>
                <a:gd name="connsiteY9" fmla="*/ 140289 h 509243"/>
                <a:gd name="connsiteX10" fmla="*/ 366311 w 366343"/>
                <a:gd name="connsiteY10" fmla="*/ 589 h 5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343" h="509243">
                  <a:moveTo>
                    <a:pt x="366311" y="589"/>
                  </a:moveTo>
                  <a:cubicBezTo>
                    <a:pt x="364194" y="10114"/>
                    <a:pt x="253069" y="153518"/>
                    <a:pt x="223436" y="197439"/>
                  </a:cubicBezTo>
                  <a:cubicBezTo>
                    <a:pt x="193803" y="241360"/>
                    <a:pt x="193803" y="259881"/>
                    <a:pt x="188511" y="264114"/>
                  </a:cubicBezTo>
                  <a:cubicBezTo>
                    <a:pt x="183219" y="268347"/>
                    <a:pt x="195919" y="202731"/>
                    <a:pt x="191686" y="222839"/>
                  </a:cubicBezTo>
                  <a:cubicBezTo>
                    <a:pt x="187453" y="242947"/>
                    <a:pt x="194861" y="337139"/>
                    <a:pt x="163111" y="384764"/>
                  </a:cubicBezTo>
                  <a:cubicBezTo>
                    <a:pt x="131361" y="432389"/>
                    <a:pt x="12828" y="501710"/>
                    <a:pt x="1186" y="508589"/>
                  </a:cubicBezTo>
                  <a:cubicBezTo>
                    <a:pt x="-10456" y="515468"/>
                    <a:pt x="66803" y="466785"/>
                    <a:pt x="93261" y="426039"/>
                  </a:cubicBezTo>
                  <a:cubicBezTo>
                    <a:pt x="119719" y="385293"/>
                    <a:pt x="147765" y="289514"/>
                    <a:pt x="159936" y="264114"/>
                  </a:cubicBezTo>
                  <a:cubicBezTo>
                    <a:pt x="172107" y="238714"/>
                    <a:pt x="153586" y="294276"/>
                    <a:pt x="166286" y="273639"/>
                  </a:cubicBezTo>
                  <a:cubicBezTo>
                    <a:pt x="178986" y="253002"/>
                    <a:pt x="205973" y="181035"/>
                    <a:pt x="236136" y="140289"/>
                  </a:cubicBezTo>
                  <a:cubicBezTo>
                    <a:pt x="266298" y="99543"/>
                    <a:pt x="368428" y="-8936"/>
                    <a:pt x="366311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5D19608B-9C79-2D3C-A1F0-599C47C6A27C}"/>
                </a:ext>
              </a:extLst>
            </p:cNvPr>
            <p:cNvSpPr/>
            <p:nvPr/>
          </p:nvSpPr>
          <p:spPr>
            <a:xfrm>
              <a:off x="1437984" y="3047545"/>
              <a:ext cx="270439" cy="1150025"/>
            </a:xfrm>
            <a:custGeom>
              <a:avLst/>
              <a:gdLst>
                <a:gd name="connsiteX0" fmla="*/ 270166 w 270439"/>
                <a:gd name="connsiteY0" fmla="*/ 3630 h 1150025"/>
                <a:gd name="connsiteX1" fmla="*/ 105066 w 270439"/>
                <a:gd name="connsiteY1" fmla="*/ 375105 h 1150025"/>
                <a:gd name="connsiteX2" fmla="*/ 108241 w 270439"/>
                <a:gd name="connsiteY2" fmla="*/ 321130 h 1150025"/>
                <a:gd name="connsiteX3" fmla="*/ 95541 w 270439"/>
                <a:gd name="connsiteY3" fmla="*/ 552905 h 1150025"/>
                <a:gd name="connsiteX4" fmla="*/ 95541 w 270439"/>
                <a:gd name="connsiteY4" fmla="*/ 502105 h 1150025"/>
                <a:gd name="connsiteX5" fmla="*/ 54266 w 270439"/>
                <a:gd name="connsiteY5" fmla="*/ 657680 h 1150025"/>
                <a:gd name="connsiteX6" fmla="*/ 291 w 270439"/>
                <a:gd name="connsiteY6" fmla="*/ 845005 h 1150025"/>
                <a:gd name="connsiteX7" fmla="*/ 32041 w 270439"/>
                <a:gd name="connsiteY7" fmla="*/ 771980 h 1150025"/>
                <a:gd name="connsiteX8" fmla="*/ 16166 w 270439"/>
                <a:gd name="connsiteY8" fmla="*/ 1149805 h 1150025"/>
                <a:gd name="connsiteX9" fmla="*/ 44741 w 270439"/>
                <a:gd name="connsiteY9" fmla="*/ 711655 h 1150025"/>
                <a:gd name="connsiteX10" fmla="*/ 19341 w 270439"/>
                <a:gd name="connsiteY10" fmla="*/ 241755 h 1150025"/>
                <a:gd name="connsiteX11" fmla="*/ 9816 w 270439"/>
                <a:gd name="connsiteY11" fmla="*/ 333830 h 1150025"/>
                <a:gd name="connsiteX12" fmla="*/ 114591 w 270439"/>
                <a:gd name="connsiteY12" fmla="*/ 121105 h 1150025"/>
                <a:gd name="connsiteX13" fmla="*/ 60616 w 270439"/>
                <a:gd name="connsiteY13" fmla="*/ 181430 h 1150025"/>
                <a:gd name="connsiteX14" fmla="*/ 270166 w 270439"/>
                <a:gd name="connsiteY14" fmla="*/ 3630 h 115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439" h="1150025">
                  <a:moveTo>
                    <a:pt x="270166" y="3630"/>
                  </a:moveTo>
                  <a:cubicBezTo>
                    <a:pt x="277574" y="35909"/>
                    <a:pt x="132053" y="322188"/>
                    <a:pt x="105066" y="375105"/>
                  </a:cubicBezTo>
                  <a:cubicBezTo>
                    <a:pt x="78079" y="428022"/>
                    <a:pt x="109828" y="291497"/>
                    <a:pt x="108241" y="321130"/>
                  </a:cubicBezTo>
                  <a:cubicBezTo>
                    <a:pt x="106654" y="350763"/>
                    <a:pt x="97658" y="522743"/>
                    <a:pt x="95541" y="552905"/>
                  </a:cubicBezTo>
                  <a:cubicBezTo>
                    <a:pt x="93424" y="583067"/>
                    <a:pt x="102420" y="484643"/>
                    <a:pt x="95541" y="502105"/>
                  </a:cubicBezTo>
                  <a:cubicBezTo>
                    <a:pt x="88662" y="519567"/>
                    <a:pt x="70141" y="600530"/>
                    <a:pt x="54266" y="657680"/>
                  </a:cubicBezTo>
                  <a:cubicBezTo>
                    <a:pt x="38391" y="714830"/>
                    <a:pt x="3995" y="825955"/>
                    <a:pt x="291" y="845005"/>
                  </a:cubicBezTo>
                  <a:cubicBezTo>
                    <a:pt x="-3413" y="864055"/>
                    <a:pt x="29395" y="721180"/>
                    <a:pt x="32041" y="771980"/>
                  </a:cubicBezTo>
                  <a:cubicBezTo>
                    <a:pt x="34687" y="822780"/>
                    <a:pt x="14049" y="1159859"/>
                    <a:pt x="16166" y="1149805"/>
                  </a:cubicBezTo>
                  <a:cubicBezTo>
                    <a:pt x="18283" y="1139751"/>
                    <a:pt x="44212" y="862997"/>
                    <a:pt x="44741" y="711655"/>
                  </a:cubicBezTo>
                  <a:cubicBezTo>
                    <a:pt x="45270" y="560313"/>
                    <a:pt x="25162" y="304726"/>
                    <a:pt x="19341" y="241755"/>
                  </a:cubicBezTo>
                  <a:cubicBezTo>
                    <a:pt x="13520" y="178784"/>
                    <a:pt x="-6059" y="353938"/>
                    <a:pt x="9816" y="333830"/>
                  </a:cubicBezTo>
                  <a:cubicBezTo>
                    <a:pt x="25691" y="313722"/>
                    <a:pt x="106124" y="146505"/>
                    <a:pt x="114591" y="121105"/>
                  </a:cubicBezTo>
                  <a:cubicBezTo>
                    <a:pt x="123058" y="95705"/>
                    <a:pt x="35745" y="198363"/>
                    <a:pt x="60616" y="181430"/>
                  </a:cubicBezTo>
                  <a:cubicBezTo>
                    <a:pt x="85487" y="164497"/>
                    <a:pt x="262758" y="-28649"/>
                    <a:pt x="270166" y="3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C7EF46D4-A91C-037F-AD9E-2F753C6FEEE3}"/>
                </a:ext>
              </a:extLst>
            </p:cNvPr>
            <p:cNvSpPr/>
            <p:nvPr/>
          </p:nvSpPr>
          <p:spPr>
            <a:xfrm>
              <a:off x="2654254" y="3778110"/>
              <a:ext cx="359307" cy="96757"/>
            </a:xfrm>
            <a:custGeom>
              <a:avLst/>
              <a:gdLst>
                <a:gd name="connsiteX0" fmla="*/ 46 w 359307"/>
                <a:gd name="connsiteY0" fmla="*/ 140 h 96757"/>
                <a:gd name="connsiteX1" fmla="*/ 190546 w 359307"/>
                <a:gd name="connsiteY1" fmla="*/ 44590 h 96757"/>
                <a:gd name="connsiteX2" fmla="*/ 193721 w 359307"/>
                <a:gd name="connsiteY2" fmla="*/ 69990 h 96757"/>
                <a:gd name="connsiteX3" fmla="*/ 241346 w 359307"/>
                <a:gd name="connsiteY3" fmla="*/ 82690 h 96757"/>
                <a:gd name="connsiteX4" fmla="*/ 168321 w 359307"/>
                <a:gd name="connsiteY4" fmla="*/ 92215 h 96757"/>
                <a:gd name="connsiteX5" fmla="*/ 358821 w 359307"/>
                <a:gd name="connsiteY5" fmla="*/ 95390 h 96757"/>
                <a:gd name="connsiteX6" fmla="*/ 219121 w 359307"/>
                <a:gd name="connsiteY6" fmla="*/ 69990 h 96757"/>
                <a:gd name="connsiteX7" fmla="*/ 95296 w 359307"/>
                <a:gd name="connsiteY7" fmla="*/ 63640 h 96757"/>
                <a:gd name="connsiteX8" fmla="*/ 209596 w 359307"/>
                <a:gd name="connsiteY8" fmla="*/ 60465 h 96757"/>
                <a:gd name="connsiteX9" fmla="*/ 46 w 359307"/>
                <a:gd name="connsiteY9" fmla="*/ 140 h 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307" h="96757">
                  <a:moveTo>
                    <a:pt x="46" y="140"/>
                  </a:moveTo>
                  <a:cubicBezTo>
                    <a:pt x="-3129" y="-2506"/>
                    <a:pt x="158267" y="32948"/>
                    <a:pt x="190546" y="44590"/>
                  </a:cubicBezTo>
                  <a:cubicBezTo>
                    <a:pt x="222825" y="56232"/>
                    <a:pt x="185254" y="63640"/>
                    <a:pt x="193721" y="69990"/>
                  </a:cubicBezTo>
                  <a:cubicBezTo>
                    <a:pt x="202188" y="76340"/>
                    <a:pt x="245579" y="78986"/>
                    <a:pt x="241346" y="82690"/>
                  </a:cubicBezTo>
                  <a:cubicBezTo>
                    <a:pt x="237113" y="86394"/>
                    <a:pt x="148742" y="90098"/>
                    <a:pt x="168321" y="92215"/>
                  </a:cubicBezTo>
                  <a:cubicBezTo>
                    <a:pt x="187900" y="94332"/>
                    <a:pt x="350354" y="99094"/>
                    <a:pt x="358821" y="95390"/>
                  </a:cubicBezTo>
                  <a:cubicBezTo>
                    <a:pt x="367288" y="91686"/>
                    <a:pt x="263042" y="75282"/>
                    <a:pt x="219121" y="69990"/>
                  </a:cubicBezTo>
                  <a:cubicBezTo>
                    <a:pt x="175200" y="64698"/>
                    <a:pt x="96883" y="65227"/>
                    <a:pt x="95296" y="63640"/>
                  </a:cubicBezTo>
                  <a:cubicBezTo>
                    <a:pt x="93709" y="62053"/>
                    <a:pt x="218063" y="70519"/>
                    <a:pt x="209596" y="60465"/>
                  </a:cubicBezTo>
                  <a:cubicBezTo>
                    <a:pt x="201129" y="50411"/>
                    <a:pt x="3221" y="2786"/>
                    <a:pt x="46" y="14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915D86EC-A60A-09E2-5FCE-2CB7BF5B3ABA}"/>
                </a:ext>
              </a:extLst>
            </p:cNvPr>
            <p:cNvSpPr/>
            <p:nvPr/>
          </p:nvSpPr>
          <p:spPr>
            <a:xfrm>
              <a:off x="2693197" y="3495672"/>
              <a:ext cx="212417" cy="244482"/>
            </a:xfrm>
            <a:custGeom>
              <a:avLst/>
              <a:gdLst>
                <a:gd name="connsiteX0" fmla="*/ 2378 w 212417"/>
                <a:gd name="connsiteY0" fmla="*/ 3 h 244482"/>
                <a:gd name="connsiteX1" fmla="*/ 46828 w 212417"/>
                <a:gd name="connsiteY1" fmla="*/ 66678 h 244482"/>
                <a:gd name="connsiteX2" fmla="*/ 2378 w 212417"/>
                <a:gd name="connsiteY2" fmla="*/ 79378 h 244482"/>
                <a:gd name="connsiteX3" fmla="*/ 135728 w 212417"/>
                <a:gd name="connsiteY3" fmla="*/ 127003 h 244482"/>
                <a:gd name="connsiteX4" fmla="*/ 161128 w 212417"/>
                <a:gd name="connsiteY4" fmla="*/ 158753 h 244482"/>
                <a:gd name="connsiteX5" fmla="*/ 167478 w 212417"/>
                <a:gd name="connsiteY5" fmla="*/ 168278 h 244482"/>
                <a:gd name="connsiteX6" fmla="*/ 211928 w 212417"/>
                <a:gd name="connsiteY6" fmla="*/ 244478 h 244482"/>
                <a:gd name="connsiteX7" fmla="*/ 186528 w 212417"/>
                <a:gd name="connsiteY7" fmla="*/ 171453 h 244482"/>
                <a:gd name="connsiteX8" fmla="*/ 116678 w 212417"/>
                <a:gd name="connsiteY8" fmla="*/ 111128 h 244482"/>
                <a:gd name="connsiteX9" fmla="*/ 97628 w 212417"/>
                <a:gd name="connsiteY9" fmla="*/ 19053 h 244482"/>
                <a:gd name="connsiteX10" fmla="*/ 97628 w 212417"/>
                <a:gd name="connsiteY10" fmla="*/ 95253 h 244482"/>
                <a:gd name="connsiteX11" fmla="*/ 56353 w 212417"/>
                <a:gd name="connsiteY11" fmla="*/ 63503 h 244482"/>
                <a:gd name="connsiteX12" fmla="*/ 2378 w 212417"/>
                <a:gd name="connsiteY12" fmla="*/ 3 h 24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417" h="244482">
                  <a:moveTo>
                    <a:pt x="2378" y="3"/>
                  </a:moveTo>
                  <a:cubicBezTo>
                    <a:pt x="791" y="532"/>
                    <a:pt x="46828" y="53449"/>
                    <a:pt x="46828" y="66678"/>
                  </a:cubicBezTo>
                  <a:cubicBezTo>
                    <a:pt x="46828" y="79907"/>
                    <a:pt x="-12439" y="69324"/>
                    <a:pt x="2378" y="79378"/>
                  </a:cubicBezTo>
                  <a:cubicBezTo>
                    <a:pt x="17195" y="89432"/>
                    <a:pt x="109270" y="113774"/>
                    <a:pt x="135728" y="127003"/>
                  </a:cubicBezTo>
                  <a:cubicBezTo>
                    <a:pt x="162186" y="140232"/>
                    <a:pt x="161128" y="158753"/>
                    <a:pt x="161128" y="158753"/>
                  </a:cubicBezTo>
                  <a:cubicBezTo>
                    <a:pt x="166420" y="165632"/>
                    <a:pt x="159011" y="153990"/>
                    <a:pt x="167478" y="168278"/>
                  </a:cubicBezTo>
                  <a:cubicBezTo>
                    <a:pt x="175945" y="182566"/>
                    <a:pt x="208753" y="243949"/>
                    <a:pt x="211928" y="244478"/>
                  </a:cubicBezTo>
                  <a:cubicBezTo>
                    <a:pt x="215103" y="245007"/>
                    <a:pt x="202403" y="193678"/>
                    <a:pt x="186528" y="171453"/>
                  </a:cubicBezTo>
                  <a:cubicBezTo>
                    <a:pt x="170653" y="149228"/>
                    <a:pt x="131495" y="136528"/>
                    <a:pt x="116678" y="111128"/>
                  </a:cubicBezTo>
                  <a:cubicBezTo>
                    <a:pt x="101861" y="85728"/>
                    <a:pt x="100803" y="21699"/>
                    <a:pt x="97628" y="19053"/>
                  </a:cubicBezTo>
                  <a:cubicBezTo>
                    <a:pt x="94453" y="16407"/>
                    <a:pt x="104507" y="87845"/>
                    <a:pt x="97628" y="95253"/>
                  </a:cubicBezTo>
                  <a:cubicBezTo>
                    <a:pt x="90749" y="102661"/>
                    <a:pt x="67995" y="75145"/>
                    <a:pt x="56353" y="63503"/>
                  </a:cubicBezTo>
                  <a:cubicBezTo>
                    <a:pt x="44711" y="51861"/>
                    <a:pt x="3965" y="-526"/>
                    <a:pt x="2378" y="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2A117430-3F8A-8531-EC48-C9609473BC63}"/>
                </a:ext>
              </a:extLst>
            </p:cNvPr>
            <p:cNvSpPr/>
            <p:nvPr/>
          </p:nvSpPr>
          <p:spPr>
            <a:xfrm>
              <a:off x="3072831" y="4356100"/>
              <a:ext cx="165807" cy="593811"/>
            </a:xfrm>
            <a:custGeom>
              <a:avLst/>
              <a:gdLst>
                <a:gd name="connsiteX0" fmla="*/ 73594 w 165807"/>
                <a:gd name="connsiteY0" fmla="*/ 0 h 593811"/>
                <a:gd name="connsiteX1" fmla="*/ 111694 w 165807"/>
                <a:gd name="connsiteY1" fmla="*/ 260350 h 593811"/>
                <a:gd name="connsiteX2" fmla="*/ 86294 w 165807"/>
                <a:gd name="connsiteY2" fmla="*/ 352425 h 593811"/>
                <a:gd name="connsiteX3" fmla="*/ 92644 w 165807"/>
                <a:gd name="connsiteY3" fmla="*/ 307975 h 593811"/>
                <a:gd name="connsiteX4" fmla="*/ 569 w 165807"/>
                <a:gd name="connsiteY4" fmla="*/ 590550 h 593811"/>
                <a:gd name="connsiteX5" fmla="*/ 57719 w 165807"/>
                <a:gd name="connsiteY5" fmla="*/ 450850 h 593811"/>
                <a:gd name="connsiteX6" fmla="*/ 137094 w 165807"/>
                <a:gd name="connsiteY6" fmla="*/ 285750 h 593811"/>
                <a:gd name="connsiteX7" fmla="*/ 165669 w 165807"/>
                <a:gd name="connsiteY7" fmla="*/ 111125 h 593811"/>
                <a:gd name="connsiteX8" fmla="*/ 127569 w 165807"/>
                <a:gd name="connsiteY8" fmla="*/ 257175 h 593811"/>
                <a:gd name="connsiteX9" fmla="*/ 73594 w 165807"/>
                <a:gd name="connsiteY9" fmla="*/ 0 h 5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807" h="593811">
                  <a:moveTo>
                    <a:pt x="73594" y="0"/>
                  </a:moveTo>
                  <a:cubicBezTo>
                    <a:pt x="70948" y="529"/>
                    <a:pt x="109577" y="201613"/>
                    <a:pt x="111694" y="260350"/>
                  </a:cubicBezTo>
                  <a:cubicBezTo>
                    <a:pt x="113811" y="319087"/>
                    <a:pt x="89469" y="344487"/>
                    <a:pt x="86294" y="352425"/>
                  </a:cubicBezTo>
                  <a:cubicBezTo>
                    <a:pt x="83119" y="360363"/>
                    <a:pt x="106931" y="268288"/>
                    <a:pt x="92644" y="307975"/>
                  </a:cubicBezTo>
                  <a:cubicBezTo>
                    <a:pt x="78357" y="347662"/>
                    <a:pt x="6390" y="566737"/>
                    <a:pt x="569" y="590550"/>
                  </a:cubicBezTo>
                  <a:cubicBezTo>
                    <a:pt x="-5252" y="614363"/>
                    <a:pt x="34965" y="501650"/>
                    <a:pt x="57719" y="450850"/>
                  </a:cubicBezTo>
                  <a:cubicBezTo>
                    <a:pt x="80473" y="400050"/>
                    <a:pt x="119102" y="342371"/>
                    <a:pt x="137094" y="285750"/>
                  </a:cubicBezTo>
                  <a:cubicBezTo>
                    <a:pt x="155086" y="229129"/>
                    <a:pt x="167256" y="115887"/>
                    <a:pt x="165669" y="111125"/>
                  </a:cubicBezTo>
                  <a:cubicBezTo>
                    <a:pt x="164082" y="106363"/>
                    <a:pt x="142386" y="272521"/>
                    <a:pt x="127569" y="257175"/>
                  </a:cubicBezTo>
                  <a:cubicBezTo>
                    <a:pt x="112752" y="241829"/>
                    <a:pt x="76240" y="-529"/>
                    <a:pt x="735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4DBAC45-58BC-31CB-31C0-F44C3C7C91AF}"/>
                </a:ext>
              </a:extLst>
            </p:cNvPr>
            <p:cNvSpPr/>
            <p:nvPr/>
          </p:nvSpPr>
          <p:spPr>
            <a:xfrm>
              <a:off x="2143052" y="5234851"/>
              <a:ext cx="540431" cy="283300"/>
            </a:xfrm>
            <a:custGeom>
              <a:avLst/>
              <a:gdLst>
                <a:gd name="connsiteX0" fmla="*/ 73 w 540431"/>
                <a:gd name="connsiteY0" fmla="*/ 283299 h 283300"/>
                <a:gd name="connsiteX1" fmla="*/ 365198 w 540431"/>
                <a:gd name="connsiteY1" fmla="*/ 146774 h 283300"/>
                <a:gd name="connsiteX2" fmla="*/ 377898 w 540431"/>
                <a:gd name="connsiteY2" fmla="*/ 146774 h 283300"/>
                <a:gd name="connsiteX3" fmla="*/ 539823 w 540431"/>
                <a:gd name="connsiteY3" fmla="*/ 724 h 283300"/>
                <a:gd name="connsiteX4" fmla="*/ 428698 w 540431"/>
                <a:gd name="connsiteY4" fmla="*/ 92799 h 283300"/>
                <a:gd name="connsiteX5" fmla="*/ 314398 w 540431"/>
                <a:gd name="connsiteY5" fmla="*/ 143599 h 283300"/>
                <a:gd name="connsiteX6" fmla="*/ 333448 w 540431"/>
                <a:gd name="connsiteY6" fmla="*/ 149949 h 283300"/>
                <a:gd name="connsiteX7" fmla="*/ 73 w 540431"/>
                <a:gd name="connsiteY7" fmla="*/ 283299 h 28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431" h="283300">
                  <a:moveTo>
                    <a:pt x="73" y="283299"/>
                  </a:moveTo>
                  <a:cubicBezTo>
                    <a:pt x="5365" y="282770"/>
                    <a:pt x="302227" y="169528"/>
                    <a:pt x="365198" y="146774"/>
                  </a:cubicBezTo>
                  <a:cubicBezTo>
                    <a:pt x="428169" y="124020"/>
                    <a:pt x="348794" y="171116"/>
                    <a:pt x="377898" y="146774"/>
                  </a:cubicBezTo>
                  <a:cubicBezTo>
                    <a:pt x="407002" y="122432"/>
                    <a:pt x="531356" y="9720"/>
                    <a:pt x="539823" y="724"/>
                  </a:cubicBezTo>
                  <a:cubicBezTo>
                    <a:pt x="548290" y="-8272"/>
                    <a:pt x="466269" y="68987"/>
                    <a:pt x="428698" y="92799"/>
                  </a:cubicBezTo>
                  <a:cubicBezTo>
                    <a:pt x="391127" y="116611"/>
                    <a:pt x="314398" y="143599"/>
                    <a:pt x="314398" y="143599"/>
                  </a:cubicBezTo>
                  <a:cubicBezTo>
                    <a:pt x="298523" y="153124"/>
                    <a:pt x="389011" y="122432"/>
                    <a:pt x="333448" y="149949"/>
                  </a:cubicBezTo>
                  <a:cubicBezTo>
                    <a:pt x="277885" y="177466"/>
                    <a:pt x="-5219" y="283828"/>
                    <a:pt x="73" y="283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D70B6347-7156-5098-09D0-9B2FDD23F54E}"/>
                </a:ext>
              </a:extLst>
            </p:cNvPr>
            <p:cNvSpPr/>
            <p:nvPr/>
          </p:nvSpPr>
          <p:spPr>
            <a:xfrm>
              <a:off x="3259865" y="4692595"/>
              <a:ext cx="71487" cy="523292"/>
            </a:xfrm>
            <a:custGeom>
              <a:avLst/>
              <a:gdLst>
                <a:gd name="connsiteX0" fmla="*/ 70710 w 71487"/>
                <a:gd name="connsiteY0" fmla="*/ 55 h 523292"/>
                <a:gd name="connsiteX1" fmla="*/ 42135 w 71487"/>
                <a:gd name="connsiteY1" fmla="*/ 282630 h 523292"/>
                <a:gd name="connsiteX2" fmla="*/ 35785 w 71487"/>
                <a:gd name="connsiteY2" fmla="*/ 225480 h 523292"/>
                <a:gd name="connsiteX3" fmla="*/ 860 w 71487"/>
                <a:gd name="connsiteY3" fmla="*/ 511230 h 523292"/>
                <a:gd name="connsiteX4" fmla="*/ 10385 w 71487"/>
                <a:gd name="connsiteY4" fmla="*/ 441380 h 523292"/>
                <a:gd name="connsiteX5" fmla="*/ 7210 w 71487"/>
                <a:gd name="connsiteY5" fmla="*/ 181030 h 523292"/>
                <a:gd name="connsiteX6" fmla="*/ 7210 w 71487"/>
                <a:gd name="connsiteY6" fmla="*/ 257230 h 523292"/>
                <a:gd name="connsiteX7" fmla="*/ 70710 w 71487"/>
                <a:gd name="connsiteY7" fmla="*/ 55 h 52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87" h="523292">
                  <a:moveTo>
                    <a:pt x="70710" y="55"/>
                  </a:moveTo>
                  <a:cubicBezTo>
                    <a:pt x="76531" y="4288"/>
                    <a:pt x="47956" y="245059"/>
                    <a:pt x="42135" y="282630"/>
                  </a:cubicBezTo>
                  <a:cubicBezTo>
                    <a:pt x="36314" y="320201"/>
                    <a:pt x="42664" y="187380"/>
                    <a:pt x="35785" y="225480"/>
                  </a:cubicBezTo>
                  <a:cubicBezTo>
                    <a:pt x="28906" y="263580"/>
                    <a:pt x="5093" y="475247"/>
                    <a:pt x="860" y="511230"/>
                  </a:cubicBezTo>
                  <a:cubicBezTo>
                    <a:pt x="-3373" y="547213"/>
                    <a:pt x="9327" y="496413"/>
                    <a:pt x="10385" y="441380"/>
                  </a:cubicBezTo>
                  <a:cubicBezTo>
                    <a:pt x="11443" y="386347"/>
                    <a:pt x="7739" y="211722"/>
                    <a:pt x="7210" y="181030"/>
                  </a:cubicBezTo>
                  <a:cubicBezTo>
                    <a:pt x="6681" y="150338"/>
                    <a:pt x="-2315" y="279984"/>
                    <a:pt x="7210" y="257230"/>
                  </a:cubicBezTo>
                  <a:cubicBezTo>
                    <a:pt x="16735" y="234476"/>
                    <a:pt x="64889" y="-4178"/>
                    <a:pt x="70710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9CF7C048-F5EA-0930-4876-82143557C8B2}"/>
                </a:ext>
              </a:extLst>
            </p:cNvPr>
            <p:cNvSpPr/>
            <p:nvPr/>
          </p:nvSpPr>
          <p:spPr>
            <a:xfrm>
              <a:off x="2278117" y="5561582"/>
              <a:ext cx="99207" cy="218318"/>
            </a:xfrm>
            <a:custGeom>
              <a:avLst/>
              <a:gdLst>
                <a:gd name="connsiteX0" fmla="*/ 1533 w 99207"/>
                <a:gd name="connsiteY0" fmla="*/ 1018 h 218318"/>
                <a:gd name="connsiteX1" fmla="*/ 96783 w 99207"/>
                <a:gd name="connsiteY1" fmla="*/ 210568 h 218318"/>
                <a:gd name="connsiteX2" fmla="*/ 68208 w 99207"/>
                <a:gd name="connsiteY2" fmla="*/ 169293 h 218318"/>
                <a:gd name="connsiteX3" fmla="*/ 39633 w 99207"/>
                <a:gd name="connsiteY3" fmla="*/ 131193 h 218318"/>
                <a:gd name="connsiteX4" fmla="*/ 1533 w 99207"/>
                <a:gd name="connsiteY4" fmla="*/ 1018 h 2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07" h="218318">
                  <a:moveTo>
                    <a:pt x="1533" y="1018"/>
                  </a:moveTo>
                  <a:cubicBezTo>
                    <a:pt x="11058" y="14247"/>
                    <a:pt x="85671" y="182522"/>
                    <a:pt x="96783" y="210568"/>
                  </a:cubicBezTo>
                  <a:cubicBezTo>
                    <a:pt x="107896" y="238614"/>
                    <a:pt x="77733" y="182522"/>
                    <a:pt x="68208" y="169293"/>
                  </a:cubicBezTo>
                  <a:cubicBezTo>
                    <a:pt x="58683" y="156064"/>
                    <a:pt x="49687" y="155005"/>
                    <a:pt x="39633" y="131193"/>
                  </a:cubicBezTo>
                  <a:cubicBezTo>
                    <a:pt x="29579" y="107381"/>
                    <a:pt x="-7992" y="-12211"/>
                    <a:pt x="1533" y="1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9C4213-77AE-5BD2-9A0C-A4624675D822}"/>
                </a:ext>
              </a:extLst>
            </p:cNvPr>
            <p:cNvSpPr/>
            <p:nvPr/>
          </p:nvSpPr>
          <p:spPr>
            <a:xfrm>
              <a:off x="2955303" y="5000837"/>
              <a:ext cx="134184" cy="543371"/>
            </a:xfrm>
            <a:custGeom>
              <a:avLst/>
              <a:gdLst>
                <a:gd name="connsiteX0" fmla="*/ 133972 w 134184"/>
                <a:gd name="connsiteY0" fmla="*/ 2963 h 543371"/>
                <a:gd name="connsiteX1" fmla="*/ 32372 w 134184"/>
                <a:gd name="connsiteY1" fmla="*/ 301413 h 543371"/>
                <a:gd name="connsiteX2" fmla="*/ 45072 w 134184"/>
                <a:gd name="connsiteY2" fmla="*/ 288713 h 543371"/>
                <a:gd name="connsiteX3" fmla="*/ 29197 w 134184"/>
                <a:gd name="connsiteY3" fmla="*/ 396663 h 543371"/>
                <a:gd name="connsiteX4" fmla="*/ 54597 w 134184"/>
                <a:gd name="connsiteY4" fmla="*/ 498263 h 543371"/>
                <a:gd name="connsiteX5" fmla="*/ 54597 w 134184"/>
                <a:gd name="connsiteY5" fmla="*/ 469688 h 543371"/>
                <a:gd name="connsiteX6" fmla="*/ 95872 w 134184"/>
                <a:gd name="connsiteY6" fmla="*/ 542713 h 543371"/>
                <a:gd name="connsiteX7" fmla="*/ 86347 w 134184"/>
                <a:gd name="connsiteY7" fmla="*/ 498263 h 543371"/>
                <a:gd name="connsiteX8" fmla="*/ 35547 w 134184"/>
                <a:gd name="connsiteY8" fmla="*/ 377613 h 543371"/>
                <a:gd name="connsiteX9" fmla="*/ 622 w 134184"/>
                <a:gd name="connsiteY9" fmla="*/ 212513 h 543371"/>
                <a:gd name="connsiteX10" fmla="*/ 16497 w 134184"/>
                <a:gd name="connsiteY10" fmla="*/ 298238 h 543371"/>
                <a:gd name="connsiteX11" fmla="*/ 57772 w 134184"/>
                <a:gd name="connsiteY11" fmla="*/ 155363 h 543371"/>
                <a:gd name="connsiteX12" fmla="*/ 133972 w 134184"/>
                <a:gd name="connsiteY12" fmla="*/ 2963 h 5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184" h="543371">
                  <a:moveTo>
                    <a:pt x="133972" y="2963"/>
                  </a:moveTo>
                  <a:cubicBezTo>
                    <a:pt x="129739" y="27305"/>
                    <a:pt x="47189" y="253788"/>
                    <a:pt x="32372" y="301413"/>
                  </a:cubicBezTo>
                  <a:cubicBezTo>
                    <a:pt x="17555" y="349038"/>
                    <a:pt x="45601" y="272838"/>
                    <a:pt x="45072" y="288713"/>
                  </a:cubicBezTo>
                  <a:cubicBezTo>
                    <a:pt x="44543" y="304588"/>
                    <a:pt x="27609" y="361738"/>
                    <a:pt x="29197" y="396663"/>
                  </a:cubicBezTo>
                  <a:cubicBezTo>
                    <a:pt x="30785" y="431588"/>
                    <a:pt x="50364" y="486092"/>
                    <a:pt x="54597" y="498263"/>
                  </a:cubicBezTo>
                  <a:cubicBezTo>
                    <a:pt x="58830" y="510434"/>
                    <a:pt x="47718" y="462280"/>
                    <a:pt x="54597" y="469688"/>
                  </a:cubicBezTo>
                  <a:cubicBezTo>
                    <a:pt x="61476" y="477096"/>
                    <a:pt x="90580" y="537951"/>
                    <a:pt x="95872" y="542713"/>
                  </a:cubicBezTo>
                  <a:cubicBezTo>
                    <a:pt x="101164" y="547476"/>
                    <a:pt x="96401" y="525780"/>
                    <a:pt x="86347" y="498263"/>
                  </a:cubicBezTo>
                  <a:cubicBezTo>
                    <a:pt x="76293" y="470746"/>
                    <a:pt x="49834" y="425238"/>
                    <a:pt x="35547" y="377613"/>
                  </a:cubicBezTo>
                  <a:cubicBezTo>
                    <a:pt x="21260" y="329988"/>
                    <a:pt x="3797" y="225742"/>
                    <a:pt x="622" y="212513"/>
                  </a:cubicBezTo>
                  <a:cubicBezTo>
                    <a:pt x="-2553" y="199284"/>
                    <a:pt x="6972" y="307763"/>
                    <a:pt x="16497" y="298238"/>
                  </a:cubicBezTo>
                  <a:cubicBezTo>
                    <a:pt x="26022" y="288713"/>
                    <a:pt x="37664" y="199813"/>
                    <a:pt x="57772" y="155363"/>
                  </a:cubicBezTo>
                  <a:cubicBezTo>
                    <a:pt x="77880" y="110913"/>
                    <a:pt x="138205" y="-21379"/>
                    <a:pt x="133972" y="2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40FE5AAB-AA44-3CBF-C339-6A0DAE138401}"/>
                </a:ext>
              </a:extLst>
            </p:cNvPr>
            <p:cNvSpPr/>
            <p:nvPr/>
          </p:nvSpPr>
          <p:spPr>
            <a:xfrm>
              <a:off x="2560149" y="5027813"/>
              <a:ext cx="415256" cy="361682"/>
            </a:xfrm>
            <a:custGeom>
              <a:avLst/>
              <a:gdLst>
                <a:gd name="connsiteX0" fmla="*/ 2076 w 415256"/>
                <a:gd name="connsiteY0" fmla="*/ 360162 h 361682"/>
                <a:gd name="connsiteX1" fmla="*/ 205276 w 415256"/>
                <a:gd name="connsiteY1" fmla="*/ 153787 h 361682"/>
                <a:gd name="connsiteX2" fmla="*/ 217976 w 415256"/>
                <a:gd name="connsiteY2" fmla="*/ 182362 h 361682"/>
                <a:gd name="connsiteX3" fmla="*/ 411651 w 415256"/>
                <a:gd name="connsiteY3" fmla="*/ 1387 h 361682"/>
                <a:gd name="connsiteX4" fmla="*/ 332276 w 415256"/>
                <a:gd name="connsiteY4" fmla="*/ 99812 h 361682"/>
                <a:gd name="connsiteX5" fmla="*/ 186226 w 415256"/>
                <a:gd name="connsiteY5" fmla="*/ 118862 h 361682"/>
                <a:gd name="connsiteX6" fmla="*/ 252901 w 415256"/>
                <a:gd name="connsiteY6" fmla="*/ 134737 h 361682"/>
                <a:gd name="connsiteX7" fmla="*/ 135426 w 415256"/>
                <a:gd name="connsiteY7" fmla="*/ 185537 h 361682"/>
                <a:gd name="connsiteX8" fmla="*/ 100501 w 415256"/>
                <a:gd name="connsiteY8" fmla="*/ 245862 h 361682"/>
                <a:gd name="connsiteX9" fmla="*/ 2076 w 415256"/>
                <a:gd name="connsiteY9" fmla="*/ 360162 h 3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256" h="361682">
                  <a:moveTo>
                    <a:pt x="2076" y="360162"/>
                  </a:moveTo>
                  <a:cubicBezTo>
                    <a:pt x="19538" y="344816"/>
                    <a:pt x="169293" y="183420"/>
                    <a:pt x="205276" y="153787"/>
                  </a:cubicBezTo>
                  <a:cubicBezTo>
                    <a:pt x="241259" y="124154"/>
                    <a:pt x="183580" y="207762"/>
                    <a:pt x="217976" y="182362"/>
                  </a:cubicBezTo>
                  <a:cubicBezTo>
                    <a:pt x="252372" y="156962"/>
                    <a:pt x="392601" y="15145"/>
                    <a:pt x="411651" y="1387"/>
                  </a:cubicBezTo>
                  <a:cubicBezTo>
                    <a:pt x="430701" y="-12371"/>
                    <a:pt x="369847" y="80233"/>
                    <a:pt x="332276" y="99812"/>
                  </a:cubicBezTo>
                  <a:cubicBezTo>
                    <a:pt x="294705" y="119391"/>
                    <a:pt x="199455" y="113041"/>
                    <a:pt x="186226" y="118862"/>
                  </a:cubicBezTo>
                  <a:cubicBezTo>
                    <a:pt x="172997" y="124683"/>
                    <a:pt x="261368" y="123625"/>
                    <a:pt x="252901" y="134737"/>
                  </a:cubicBezTo>
                  <a:cubicBezTo>
                    <a:pt x="244434" y="145849"/>
                    <a:pt x="160826" y="167016"/>
                    <a:pt x="135426" y="185537"/>
                  </a:cubicBezTo>
                  <a:cubicBezTo>
                    <a:pt x="110026" y="204058"/>
                    <a:pt x="118493" y="221520"/>
                    <a:pt x="100501" y="245862"/>
                  </a:cubicBezTo>
                  <a:cubicBezTo>
                    <a:pt x="82509" y="270204"/>
                    <a:pt x="-15386" y="375508"/>
                    <a:pt x="2076" y="360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AB3C0B42-57CE-A9FD-E202-884DF18241F2}"/>
                </a:ext>
              </a:extLst>
            </p:cNvPr>
            <p:cNvSpPr/>
            <p:nvPr/>
          </p:nvSpPr>
          <p:spPr>
            <a:xfrm>
              <a:off x="2609373" y="4101775"/>
              <a:ext cx="232994" cy="248211"/>
            </a:xfrm>
            <a:custGeom>
              <a:avLst/>
              <a:gdLst>
                <a:gd name="connsiteX0" fmla="*/ 477 w 232994"/>
                <a:gd name="connsiteY0" fmla="*/ 325 h 248211"/>
                <a:gd name="connsiteX1" fmla="*/ 44927 w 232994"/>
                <a:gd name="connsiteY1" fmla="*/ 95575 h 248211"/>
                <a:gd name="connsiteX2" fmla="*/ 57627 w 232994"/>
                <a:gd name="connsiteY2" fmla="*/ 79700 h 248211"/>
                <a:gd name="connsiteX3" fmla="*/ 73502 w 232994"/>
                <a:gd name="connsiteY3" fmla="*/ 194000 h 248211"/>
                <a:gd name="connsiteX4" fmla="*/ 105252 w 232994"/>
                <a:gd name="connsiteY4" fmla="*/ 232100 h 248211"/>
                <a:gd name="connsiteX5" fmla="*/ 48102 w 232994"/>
                <a:gd name="connsiteY5" fmla="*/ 247975 h 248211"/>
                <a:gd name="connsiteX6" fmla="*/ 229077 w 232994"/>
                <a:gd name="connsiteY6" fmla="*/ 241625 h 248211"/>
                <a:gd name="connsiteX7" fmla="*/ 168752 w 232994"/>
                <a:gd name="connsiteY7" fmla="*/ 241625 h 248211"/>
                <a:gd name="connsiteX8" fmla="*/ 124302 w 232994"/>
                <a:gd name="connsiteY8" fmla="*/ 200350 h 248211"/>
                <a:gd name="connsiteX9" fmla="*/ 159227 w 232994"/>
                <a:gd name="connsiteY9" fmla="*/ 124150 h 248211"/>
                <a:gd name="connsiteX10" fmla="*/ 121127 w 232994"/>
                <a:gd name="connsiteY10" fmla="*/ 162250 h 248211"/>
                <a:gd name="connsiteX11" fmla="*/ 92552 w 232994"/>
                <a:gd name="connsiteY11" fmla="*/ 203525 h 248211"/>
                <a:gd name="connsiteX12" fmla="*/ 76677 w 232994"/>
                <a:gd name="connsiteY12" fmla="*/ 133675 h 248211"/>
                <a:gd name="connsiteX13" fmla="*/ 477 w 232994"/>
                <a:gd name="connsiteY13" fmla="*/ 325 h 24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994" h="248211">
                  <a:moveTo>
                    <a:pt x="477" y="325"/>
                  </a:moveTo>
                  <a:cubicBezTo>
                    <a:pt x="-4815" y="-6025"/>
                    <a:pt x="35402" y="82346"/>
                    <a:pt x="44927" y="95575"/>
                  </a:cubicBezTo>
                  <a:cubicBezTo>
                    <a:pt x="54452" y="108804"/>
                    <a:pt x="52864" y="63296"/>
                    <a:pt x="57627" y="79700"/>
                  </a:cubicBezTo>
                  <a:cubicBezTo>
                    <a:pt x="62390" y="96104"/>
                    <a:pt x="65565" y="168600"/>
                    <a:pt x="73502" y="194000"/>
                  </a:cubicBezTo>
                  <a:cubicBezTo>
                    <a:pt x="81439" y="219400"/>
                    <a:pt x="109485" y="223104"/>
                    <a:pt x="105252" y="232100"/>
                  </a:cubicBezTo>
                  <a:cubicBezTo>
                    <a:pt x="101019" y="241096"/>
                    <a:pt x="27465" y="246388"/>
                    <a:pt x="48102" y="247975"/>
                  </a:cubicBezTo>
                  <a:cubicBezTo>
                    <a:pt x="68739" y="249562"/>
                    <a:pt x="208969" y="242683"/>
                    <a:pt x="229077" y="241625"/>
                  </a:cubicBezTo>
                  <a:cubicBezTo>
                    <a:pt x="249185" y="240567"/>
                    <a:pt x="186214" y="248504"/>
                    <a:pt x="168752" y="241625"/>
                  </a:cubicBezTo>
                  <a:cubicBezTo>
                    <a:pt x="151290" y="234746"/>
                    <a:pt x="125889" y="219929"/>
                    <a:pt x="124302" y="200350"/>
                  </a:cubicBezTo>
                  <a:cubicBezTo>
                    <a:pt x="122715" y="180771"/>
                    <a:pt x="159756" y="130500"/>
                    <a:pt x="159227" y="124150"/>
                  </a:cubicBezTo>
                  <a:cubicBezTo>
                    <a:pt x="158698" y="117800"/>
                    <a:pt x="132239" y="149021"/>
                    <a:pt x="121127" y="162250"/>
                  </a:cubicBezTo>
                  <a:cubicBezTo>
                    <a:pt x="110015" y="175479"/>
                    <a:pt x="99960" y="208288"/>
                    <a:pt x="92552" y="203525"/>
                  </a:cubicBezTo>
                  <a:cubicBezTo>
                    <a:pt x="85144" y="198763"/>
                    <a:pt x="94140" y="164367"/>
                    <a:pt x="76677" y="133675"/>
                  </a:cubicBezTo>
                  <a:cubicBezTo>
                    <a:pt x="59215" y="102983"/>
                    <a:pt x="5769" y="6675"/>
                    <a:pt x="477" y="32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E739D572-F46A-ED6A-D3DE-EBCD517D1C78}"/>
                </a:ext>
              </a:extLst>
            </p:cNvPr>
            <p:cNvSpPr/>
            <p:nvPr/>
          </p:nvSpPr>
          <p:spPr>
            <a:xfrm>
              <a:off x="2400295" y="4736774"/>
              <a:ext cx="206671" cy="546426"/>
            </a:xfrm>
            <a:custGeom>
              <a:avLst/>
              <a:gdLst>
                <a:gd name="connsiteX0" fmla="*/ 5 w 206671"/>
                <a:gd name="connsiteY0" fmla="*/ 546426 h 546426"/>
                <a:gd name="connsiteX1" fmla="*/ 165105 w 206671"/>
                <a:gd name="connsiteY1" fmla="*/ 422601 h 546426"/>
                <a:gd name="connsiteX2" fmla="*/ 155580 w 206671"/>
                <a:gd name="connsiteY2" fmla="*/ 432126 h 546426"/>
                <a:gd name="connsiteX3" fmla="*/ 196855 w 206671"/>
                <a:gd name="connsiteY3" fmla="*/ 276551 h 546426"/>
                <a:gd name="connsiteX4" fmla="*/ 184155 w 206671"/>
                <a:gd name="connsiteY4" fmla="*/ 346401 h 546426"/>
                <a:gd name="connsiteX5" fmla="*/ 206380 w 206671"/>
                <a:gd name="connsiteY5" fmla="*/ 326 h 546426"/>
                <a:gd name="connsiteX6" fmla="*/ 165105 w 206671"/>
                <a:gd name="connsiteY6" fmla="*/ 282901 h 546426"/>
                <a:gd name="connsiteX7" fmla="*/ 168280 w 206671"/>
                <a:gd name="connsiteY7" fmla="*/ 257501 h 546426"/>
                <a:gd name="connsiteX8" fmla="*/ 196855 w 206671"/>
                <a:gd name="connsiteY8" fmla="*/ 181301 h 546426"/>
                <a:gd name="connsiteX9" fmla="*/ 149230 w 206671"/>
                <a:gd name="connsiteY9" fmla="*/ 371801 h 546426"/>
                <a:gd name="connsiteX10" fmla="*/ 73030 w 206671"/>
                <a:gd name="connsiteY10" fmla="*/ 451176 h 546426"/>
                <a:gd name="connsiteX11" fmla="*/ 171455 w 206671"/>
                <a:gd name="connsiteY11" fmla="*/ 422601 h 546426"/>
                <a:gd name="connsiteX12" fmla="*/ 5 w 206671"/>
                <a:gd name="connsiteY12" fmla="*/ 546426 h 5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671" h="546426">
                  <a:moveTo>
                    <a:pt x="5" y="546426"/>
                  </a:moveTo>
                  <a:cubicBezTo>
                    <a:pt x="-1053" y="546426"/>
                    <a:pt x="139176" y="441651"/>
                    <a:pt x="165105" y="422601"/>
                  </a:cubicBezTo>
                  <a:cubicBezTo>
                    <a:pt x="191034" y="403551"/>
                    <a:pt x="150288" y="456468"/>
                    <a:pt x="155580" y="432126"/>
                  </a:cubicBezTo>
                  <a:cubicBezTo>
                    <a:pt x="160872" y="407784"/>
                    <a:pt x="192092" y="290839"/>
                    <a:pt x="196855" y="276551"/>
                  </a:cubicBezTo>
                  <a:cubicBezTo>
                    <a:pt x="201618" y="262263"/>
                    <a:pt x="182568" y="392438"/>
                    <a:pt x="184155" y="346401"/>
                  </a:cubicBezTo>
                  <a:cubicBezTo>
                    <a:pt x="185742" y="300364"/>
                    <a:pt x="209555" y="10909"/>
                    <a:pt x="206380" y="326"/>
                  </a:cubicBezTo>
                  <a:cubicBezTo>
                    <a:pt x="203205" y="-10257"/>
                    <a:pt x="171455" y="240039"/>
                    <a:pt x="165105" y="282901"/>
                  </a:cubicBezTo>
                  <a:cubicBezTo>
                    <a:pt x="158755" y="325763"/>
                    <a:pt x="162988" y="274434"/>
                    <a:pt x="168280" y="257501"/>
                  </a:cubicBezTo>
                  <a:cubicBezTo>
                    <a:pt x="173572" y="240568"/>
                    <a:pt x="200030" y="162251"/>
                    <a:pt x="196855" y="181301"/>
                  </a:cubicBezTo>
                  <a:cubicBezTo>
                    <a:pt x="193680" y="200351"/>
                    <a:pt x="169867" y="326822"/>
                    <a:pt x="149230" y="371801"/>
                  </a:cubicBezTo>
                  <a:cubicBezTo>
                    <a:pt x="128593" y="416780"/>
                    <a:pt x="69326" y="442709"/>
                    <a:pt x="73030" y="451176"/>
                  </a:cubicBezTo>
                  <a:cubicBezTo>
                    <a:pt x="76734" y="459643"/>
                    <a:pt x="185743" y="408843"/>
                    <a:pt x="171455" y="422601"/>
                  </a:cubicBezTo>
                  <a:cubicBezTo>
                    <a:pt x="157167" y="436359"/>
                    <a:pt x="1063" y="546426"/>
                    <a:pt x="5" y="54642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82223677-820C-D2ED-D730-348B1F5AE457}"/>
                </a:ext>
              </a:extLst>
            </p:cNvPr>
            <p:cNvSpPr/>
            <p:nvPr/>
          </p:nvSpPr>
          <p:spPr>
            <a:xfrm>
              <a:off x="2714336" y="4461484"/>
              <a:ext cx="308770" cy="533302"/>
            </a:xfrm>
            <a:custGeom>
              <a:avLst/>
              <a:gdLst>
                <a:gd name="connsiteX0" fmla="*/ 289 w 308770"/>
                <a:gd name="connsiteY0" fmla="*/ 532791 h 533302"/>
                <a:gd name="connsiteX1" fmla="*/ 73314 w 308770"/>
                <a:gd name="connsiteY1" fmla="*/ 170841 h 533302"/>
                <a:gd name="connsiteX2" fmla="*/ 54264 w 308770"/>
                <a:gd name="connsiteY2" fmla="*/ 266091 h 533302"/>
                <a:gd name="connsiteX3" fmla="*/ 70139 w 308770"/>
                <a:gd name="connsiteY3" fmla="*/ 47016 h 533302"/>
                <a:gd name="connsiteX4" fmla="*/ 98714 w 308770"/>
                <a:gd name="connsiteY4" fmla="*/ 43841 h 533302"/>
                <a:gd name="connsiteX5" fmla="*/ 41564 w 308770"/>
                <a:gd name="connsiteY5" fmla="*/ 34316 h 533302"/>
                <a:gd name="connsiteX6" fmla="*/ 289214 w 308770"/>
                <a:gd name="connsiteY6" fmla="*/ 24791 h 533302"/>
                <a:gd name="connsiteX7" fmla="*/ 213014 w 308770"/>
                <a:gd name="connsiteY7" fmla="*/ 18441 h 533302"/>
                <a:gd name="connsiteX8" fmla="*/ 308264 w 308770"/>
                <a:gd name="connsiteY8" fmla="*/ 8916 h 533302"/>
                <a:gd name="connsiteX9" fmla="*/ 162214 w 308770"/>
                <a:gd name="connsiteY9" fmla="*/ 12091 h 533302"/>
                <a:gd name="connsiteX10" fmla="*/ 82839 w 308770"/>
                <a:gd name="connsiteY10" fmla="*/ 2566 h 533302"/>
                <a:gd name="connsiteX11" fmla="*/ 51089 w 308770"/>
                <a:gd name="connsiteY11" fmla="*/ 66066 h 533302"/>
                <a:gd name="connsiteX12" fmla="*/ 66964 w 308770"/>
                <a:gd name="connsiteY12" fmla="*/ 120041 h 533302"/>
                <a:gd name="connsiteX13" fmla="*/ 44739 w 308770"/>
                <a:gd name="connsiteY13" fmla="*/ 256566 h 533302"/>
                <a:gd name="connsiteX14" fmla="*/ 47914 w 308770"/>
                <a:gd name="connsiteY14" fmla="*/ 250216 h 533302"/>
                <a:gd name="connsiteX15" fmla="*/ 289 w 308770"/>
                <a:gd name="connsiteY15" fmla="*/ 532791 h 53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770" h="533302">
                  <a:moveTo>
                    <a:pt x="289" y="532791"/>
                  </a:moveTo>
                  <a:cubicBezTo>
                    <a:pt x="4522" y="519562"/>
                    <a:pt x="64318" y="215291"/>
                    <a:pt x="73314" y="170841"/>
                  </a:cubicBezTo>
                  <a:cubicBezTo>
                    <a:pt x="82310" y="126391"/>
                    <a:pt x="54793" y="286728"/>
                    <a:pt x="54264" y="266091"/>
                  </a:cubicBezTo>
                  <a:cubicBezTo>
                    <a:pt x="53735" y="245454"/>
                    <a:pt x="62731" y="84058"/>
                    <a:pt x="70139" y="47016"/>
                  </a:cubicBezTo>
                  <a:cubicBezTo>
                    <a:pt x="77547" y="9974"/>
                    <a:pt x="103476" y="45958"/>
                    <a:pt x="98714" y="43841"/>
                  </a:cubicBezTo>
                  <a:cubicBezTo>
                    <a:pt x="93952" y="41724"/>
                    <a:pt x="9814" y="37491"/>
                    <a:pt x="41564" y="34316"/>
                  </a:cubicBezTo>
                  <a:cubicBezTo>
                    <a:pt x="73314" y="31141"/>
                    <a:pt x="260639" y="27437"/>
                    <a:pt x="289214" y="24791"/>
                  </a:cubicBezTo>
                  <a:cubicBezTo>
                    <a:pt x="317789" y="22145"/>
                    <a:pt x="209839" y="21087"/>
                    <a:pt x="213014" y="18441"/>
                  </a:cubicBezTo>
                  <a:cubicBezTo>
                    <a:pt x="216189" y="15795"/>
                    <a:pt x="316731" y="9974"/>
                    <a:pt x="308264" y="8916"/>
                  </a:cubicBezTo>
                  <a:cubicBezTo>
                    <a:pt x="299797" y="7858"/>
                    <a:pt x="199785" y="13149"/>
                    <a:pt x="162214" y="12091"/>
                  </a:cubicBezTo>
                  <a:cubicBezTo>
                    <a:pt x="124643" y="11033"/>
                    <a:pt x="101360" y="-6430"/>
                    <a:pt x="82839" y="2566"/>
                  </a:cubicBezTo>
                  <a:cubicBezTo>
                    <a:pt x="64318" y="11562"/>
                    <a:pt x="53735" y="46487"/>
                    <a:pt x="51089" y="66066"/>
                  </a:cubicBezTo>
                  <a:cubicBezTo>
                    <a:pt x="48443" y="85645"/>
                    <a:pt x="68022" y="88291"/>
                    <a:pt x="66964" y="120041"/>
                  </a:cubicBezTo>
                  <a:cubicBezTo>
                    <a:pt x="65906" y="151791"/>
                    <a:pt x="47914" y="234870"/>
                    <a:pt x="44739" y="256566"/>
                  </a:cubicBezTo>
                  <a:cubicBezTo>
                    <a:pt x="41564" y="278262"/>
                    <a:pt x="56381" y="201533"/>
                    <a:pt x="47914" y="250216"/>
                  </a:cubicBezTo>
                  <a:cubicBezTo>
                    <a:pt x="39447" y="298899"/>
                    <a:pt x="-3944" y="546020"/>
                    <a:pt x="289" y="53279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59BC9EAE-7EE5-0424-8B67-C9A158134B69}"/>
                </a:ext>
              </a:extLst>
            </p:cNvPr>
            <p:cNvSpPr/>
            <p:nvPr/>
          </p:nvSpPr>
          <p:spPr>
            <a:xfrm>
              <a:off x="1489075" y="4069896"/>
              <a:ext cx="212668" cy="63954"/>
            </a:xfrm>
            <a:custGeom>
              <a:avLst/>
              <a:gdLst>
                <a:gd name="connsiteX0" fmla="*/ 0 w 212668"/>
                <a:gd name="connsiteY0" fmla="*/ 63954 h 63954"/>
                <a:gd name="connsiteX1" fmla="*/ 209550 w 212668"/>
                <a:gd name="connsiteY1" fmla="*/ 3629 h 63954"/>
                <a:gd name="connsiteX2" fmla="*/ 123825 w 212668"/>
                <a:gd name="connsiteY2" fmla="*/ 6804 h 63954"/>
                <a:gd name="connsiteX3" fmla="*/ 98425 w 212668"/>
                <a:gd name="connsiteY3" fmla="*/ 6804 h 63954"/>
                <a:gd name="connsiteX4" fmla="*/ 149225 w 212668"/>
                <a:gd name="connsiteY4" fmla="*/ 6804 h 63954"/>
                <a:gd name="connsiteX5" fmla="*/ 79375 w 212668"/>
                <a:gd name="connsiteY5" fmla="*/ 35379 h 63954"/>
                <a:gd name="connsiteX6" fmla="*/ 0 w 212668"/>
                <a:gd name="connsiteY6" fmla="*/ 63954 h 6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8" h="63954">
                  <a:moveTo>
                    <a:pt x="0" y="63954"/>
                  </a:moveTo>
                  <a:cubicBezTo>
                    <a:pt x="94456" y="38554"/>
                    <a:pt x="188913" y="13154"/>
                    <a:pt x="209550" y="3629"/>
                  </a:cubicBezTo>
                  <a:cubicBezTo>
                    <a:pt x="230187" y="-5896"/>
                    <a:pt x="142346" y="6275"/>
                    <a:pt x="123825" y="6804"/>
                  </a:cubicBezTo>
                  <a:cubicBezTo>
                    <a:pt x="105304" y="7333"/>
                    <a:pt x="98425" y="6804"/>
                    <a:pt x="98425" y="6804"/>
                  </a:cubicBezTo>
                  <a:cubicBezTo>
                    <a:pt x="102658" y="6804"/>
                    <a:pt x="152400" y="2042"/>
                    <a:pt x="149225" y="6804"/>
                  </a:cubicBezTo>
                  <a:cubicBezTo>
                    <a:pt x="146050" y="11566"/>
                    <a:pt x="79375" y="35379"/>
                    <a:pt x="79375" y="35379"/>
                  </a:cubicBezTo>
                  <a:lnTo>
                    <a:pt x="0" y="6395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866C2107-4A55-59D9-EC6C-26112D510A37}"/>
                </a:ext>
              </a:extLst>
            </p:cNvPr>
            <p:cNvSpPr/>
            <p:nvPr/>
          </p:nvSpPr>
          <p:spPr>
            <a:xfrm>
              <a:off x="1507757" y="4130667"/>
              <a:ext cx="230544" cy="53995"/>
            </a:xfrm>
            <a:custGeom>
              <a:avLst/>
              <a:gdLst>
                <a:gd name="connsiteX0" fmla="*/ 13068 w 230544"/>
                <a:gd name="connsiteY0" fmla="*/ 8 h 53995"/>
                <a:gd name="connsiteX1" fmla="*/ 222618 w 230544"/>
                <a:gd name="connsiteY1" fmla="*/ 34933 h 53995"/>
                <a:gd name="connsiteX2" fmla="*/ 168643 w 230544"/>
                <a:gd name="connsiteY2" fmla="*/ 34933 h 53995"/>
                <a:gd name="connsiteX3" fmla="*/ 368 w 230544"/>
                <a:gd name="connsiteY3" fmla="*/ 53983 h 53995"/>
                <a:gd name="connsiteX4" fmla="*/ 219443 w 230544"/>
                <a:gd name="connsiteY4" fmla="*/ 31758 h 53995"/>
                <a:gd name="connsiteX5" fmla="*/ 13068 w 230544"/>
                <a:gd name="connsiteY5" fmla="*/ 8 h 5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44" h="53995">
                  <a:moveTo>
                    <a:pt x="13068" y="8"/>
                  </a:moveTo>
                  <a:cubicBezTo>
                    <a:pt x="13597" y="537"/>
                    <a:pt x="196689" y="29112"/>
                    <a:pt x="222618" y="34933"/>
                  </a:cubicBezTo>
                  <a:cubicBezTo>
                    <a:pt x="248547" y="40754"/>
                    <a:pt x="205685" y="31758"/>
                    <a:pt x="168643" y="34933"/>
                  </a:cubicBezTo>
                  <a:cubicBezTo>
                    <a:pt x="131601" y="38108"/>
                    <a:pt x="-8099" y="54512"/>
                    <a:pt x="368" y="53983"/>
                  </a:cubicBezTo>
                  <a:cubicBezTo>
                    <a:pt x="8835" y="53454"/>
                    <a:pt x="214681" y="38637"/>
                    <a:pt x="219443" y="31758"/>
                  </a:cubicBezTo>
                  <a:cubicBezTo>
                    <a:pt x="224205" y="24879"/>
                    <a:pt x="12539" y="-521"/>
                    <a:pt x="1306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DF119055-7F9C-C623-F6DE-8B28762C3AF7}"/>
                </a:ext>
              </a:extLst>
            </p:cNvPr>
            <p:cNvSpPr/>
            <p:nvPr/>
          </p:nvSpPr>
          <p:spPr>
            <a:xfrm>
              <a:off x="1663641" y="4041676"/>
              <a:ext cx="233943" cy="130497"/>
            </a:xfrm>
            <a:custGeom>
              <a:avLst/>
              <a:gdLst>
                <a:gd name="connsiteX0" fmla="*/ 228659 w 233943"/>
                <a:gd name="connsiteY0" fmla="*/ 99 h 130497"/>
                <a:gd name="connsiteX1" fmla="*/ 177859 w 233943"/>
                <a:gd name="connsiteY1" fmla="*/ 44549 h 130497"/>
                <a:gd name="connsiteX2" fmla="*/ 12759 w 233943"/>
                <a:gd name="connsiteY2" fmla="*/ 85824 h 130497"/>
                <a:gd name="connsiteX3" fmla="*/ 123884 w 233943"/>
                <a:gd name="connsiteY3" fmla="*/ 69949 h 130497"/>
                <a:gd name="connsiteX4" fmla="*/ 59 w 233943"/>
                <a:gd name="connsiteY4" fmla="*/ 130274 h 130497"/>
                <a:gd name="connsiteX5" fmla="*/ 142934 w 233943"/>
                <a:gd name="connsiteY5" fmla="*/ 44549 h 130497"/>
                <a:gd name="connsiteX6" fmla="*/ 114359 w 233943"/>
                <a:gd name="connsiteY6" fmla="*/ 54074 h 130497"/>
                <a:gd name="connsiteX7" fmla="*/ 108009 w 233943"/>
                <a:gd name="connsiteY7" fmla="*/ 54074 h 130497"/>
                <a:gd name="connsiteX8" fmla="*/ 66734 w 233943"/>
                <a:gd name="connsiteY8" fmla="*/ 57249 h 130497"/>
                <a:gd name="connsiteX9" fmla="*/ 228659 w 233943"/>
                <a:gd name="connsiteY9" fmla="*/ 99 h 13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943" h="130497">
                  <a:moveTo>
                    <a:pt x="228659" y="99"/>
                  </a:moveTo>
                  <a:cubicBezTo>
                    <a:pt x="247180" y="-2018"/>
                    <a:pt x="213842" y="30262"/>
                    <a:pt x="177859" y="44549"/>
                  </a:cubicBezTo>
                  <a:cubicBezTo>
                    <a:pt x="141876" y="58836"/>
                    <a:pt x="21755" y="81591"/>
                    <a:pt x="12759" y="85824"/>
                  </a:cubicBezTo>
                  <a:cubicBezTo>
                    <a:pt x="3763" y="90057"/>
                    <a:pt x="126001" y="62541"/>
                    <a:pt x="123884" y="69949"/>
                  </a:cubicBezTo>
                  <a:cubicBezTo>
                    <a:pt x="121767" y="77357"/>
                    <a:pt x="-3116" y="134507"/>
                    <a:pt x="59" y="130274"/>
                  </a:cubicBezTo>
                  <a:cubicBezTo>
                    <a:pt x="3234" y="126041"/>
                    <a:pt x="123884" y="57249"/>
                    <a:pt x="142934" y="44549"/>
                  </a:cubicBezTo>
                  <a:cubicBezTo>
                    <a:pt x="161984" y="31849"/>
                    <a:pt x="120180" y="52487"/>
                    <a:pt x="114359" y="54074"/>
                  </a:cubicBezTo>
                  <a:cubicBezTo>
                    <a:pt x="108538" y="55662"/>
                    <a:pt x="115946" y="53545"/>
                    <a:pt x="108009" y="54074"/>
                  </a:cubicBezTo>
                  <a:cubicBezTo>
                    <a:pt x="100071" y="54603"/>
                    <a:pt x="50330" y="63070"/>
                    <a:pt x="66734" y="57249"/>
                  </a:cubicBezTo>
                  <a:cubicBezTo>
                    <a:pt x="83138" y="51428"/>
                    <a:pt x="210138" y="2216"/>
                    <a:pt x="228659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B2D94055-DA85-4B08-76BE-9AB5EA33BA16}"/>
                </a:ext>
              </a:extLst>
            </p:cNvPr>
            <p:cNvSpPr/>
            <p:nvPr/>
          </p:nvSpPr>
          <p:spPr>
            <a:xfrm>
              <a:off x="1611833" y="3087741"/>
              <a:ext cx="176062" cy="561862"/>
            </a:xfrm>
            <a:custGeom>
              <a:avLst/>
              <a:gdLst>
                <a:gd name="connsiteX0" fmla="*/ 175692 w 176062"/>
                <a:gd name="connsiteY0" fmla="*/ 4709 h 561862"/>
                <a:gd name="connsiteX1" fmla="*/ 35992 w 176062"/>
                <a:gd name="connsiteY1" fmla="*/ 426984 h 561862"/>
                <a:gd name="connsiteX2" fmla="*/ 61392 w 176062"/>
                <a:gd name="connsiteY2" fmla="*/ 379359 h 561862"/>
                <a:gd name="connsiteX3" fmla="*/ 4242 w 176062"/>
                <a:gd name="connsiteY3" fmla="*/ 553984 h 561862"/>
                <a:gd name="connsiteX4" fmla="*/ 10592 w 176062"/>
                <a:gd name="connsiteY4" fmla="*/ 500009 h 561862"/>
                <a:gd name="connsiteX5" fmla="*/ 61392 w 176062"/>
                <a:gd name="connsiteY5" fmla="*/ 220609 h 561862"/>
                <a:gd name="connsiteX6" fmla="*/ 13767 w 176062"/>
                <a:gd name="connsiteY6" fmla="*/ 357134 h 561862"/>
                <a:gd name="connsiteX7" fmla="*/ 115367 w 176062"/>
                <a:gd name="connsiteY7" fmla="*/ 144409 h 561862"/>
                <a:gd name="connsiteX8" fmla="*/ 77267 w 176062"/>
                <a:gd name="connsiteY8" fmla="*/ 198384 h 561862"/>
                <a:gd name="connsiteX9" fmla="*/ 175692 w 176062"/>
                <a:gd name="connsiteY9" fmla="*/ 4709 h 56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062" h="561862">
                  <a:moveTo>
                    <a:pt x="175692" y="4709"/>
                  </a:moveTo>
                  <a:cubicBezTo>
                    <a:pt x="168813" y="42809"/>
                    <a:pt x="55042" y="364542"/>
                    <a:pt x="35992" y="426984"/>
                  </a:cubicBezTo>
                  <a:cubicBezTo>
                    <a:pt x="16942" y="489426"/>
                    <a:pt x="66684" y="358193"/>
                    <a:pt x="61392" y="379359"/>
                  </a:cubicBezTo>
                  <a:cubicBezTo>
                    <a:pt x="56100" y="400525"/>
                    <a:pt x="12709" y="533876"/>
                    <a:pt x="4242" y="553984"/>
                  </a:cubicBezTo>
                  <a:cubicBezTo>
                    <a:pt x="-4225" y="574092"/>
                    <a:pt x="1067" y="555571"/>
                    <a:pt x="10592" y="500009"/>
                  </a:cubicBezTo>
                  <a:cubicBezTo>
                    <a:pt x="20117" y="444447"/>
                    <a:pt x="60863" y="244421"/>
                    <a:pt x="61392" y="220609"/>
                  </a:cubicBezTo>
                  <a:cubicBezTo>
                    <a:pt x="61921" y="196797"/>
                    <a:pt x="4771" y="369834"/>
                    <a:pt x="13767" y="357134"/>
                  </a:cubicBezTo>
                  <a:cubicBezTo>
                    <a:pt x="22763" y="344434"/>
                    <a:pt x="104784" y="170867"/>
                    <a:pt x="115367" y="144409"/>
                  </a:cubicBezTo>
                  <a:cubicBezTo>
                    <a:pt x="125950" y="117951"/>
                    <a:pt x="62979" y="225372"/>
                    <a:pt x="77267" y="198384"/>
                  </a:cubicBezTo>
                  <a:cubicBezTo>
                    <a:pt x="91554" y="171397"/>
                    <a:pt x="182571" y="-33391"/>
                    <a:pt x="175692" y="4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7769CE4-D2CC-5F77-15BF-B3C295DCA1E9}"/>
                </a:ext>
              </a:extLst>
            </p:cNvPr>
            <p:cNvSpPr/>
            <p:nvPr/>
          </p:nvSpPr>
          <p:spPr>
            <a:xfrm>
              <a:off x="2942043" y="4650920"/>
              <a:ext cx="572683" cy="1335575"/>
            </a:xfrm>
            <a:custGeom>
              <a:avLst/>
              <a:gdLst>
                <a:gd name="connsiteX0" fmla="*/ 461557 w 572683"/>
                <a:gd name="connsiteY0" fmla="*/ 455 h 1335575"/>
                <a:gd name="connsiteX1" fmla="*/ 553632 w 572683"/>
                <a:gd name="connsiteY1" fmla="*/ 98880 h 1335575"/>
                <a:gd name="connsiteX2" fmla="*/ 544107 w 572683"/>
                <a:gd name="connsiteY2" fmla="*/ 260805 h 1335575"/>
                <a:gd name="connsiteX3" fmla="*/ 550457 w 572683"/>
                <a:gd name="connsiteY3" fmla="*/ 229055 h 1335575"/>
                <a:gd name="connsiteX4" fmla="*/ 490132 w 572683"/>
                <a:gd name="connsiteY4" fmla="*/ 483055 h 1335575"/>
                <a:gd name="connsiteX5" fmla="*/ 448857 w 572683"/>
                <a:gd name="connsiteY5" fmla="*/ 670380 h 1335575"/>
                <a:gd name="connsiteX6" fmla="*/ 423457 w 572683"/>
                <a:gd name="connsiteY6" fmla="*/ 695780 h 1335575"/>
                <a:gd name="connsiteX7" fmla="*/ 201207 w 572683"/>
                <a:gd name="connsiteY7" fmla="*/ 1006930 h 1335575"/>
                <a:gd name="connsiteX8" fmla="*/ 217082 w 572683"/>
                <a:gd name="connsiteY8" fmla="*/ 1000580 h 1335575"/>
                <a:gd name="connsiteX9" fmla="*/ 1182 w 572683"/>
                <a:gd name="connsiteY9" fmla="*/ 1333955 h 1335575"/>
                <a:gd name="connsiteX10" fmla="*/ 144057 w 572683"/>
                <a:gd name="connsiteY10" fmla="*/ 1108530 h 1335575"/>
                <a:gd name="connsiteX11" fmla="*/ 426632 w 572683"/>
                <a:gd name="connsiteY11" fmla="*/ 686255 h 1335575"/>
                <a:gd name="connsiteX12" fmla="*/ 477432 w 572683"/>
                <a:gd name="connsiteY12" fmla="*/ 429080 h 1335575"/>
                <a:gd name="connsiteX13" fmla="*/ 480607 w 572683"/>
                <a:gd name="connsiteY13" fmla="*/ 508455 h 1335575"/>
                <a:gd name="connsiteX14" fmla="*/ 572682 w 572683"/>
                <a:gd name="connsiteY14" fmla="*/ 136980 h 1335575"/>
                <a:gd name="connsiteX15" fmla="*/ 461557 w 572683"/>
                <a:gd name="connsiteY15" fmla="*/ 455 h 133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683" h="1335575">
                  <a:moveTo>
                    <a:pt x="461557" y="455"/>
                  </a:moveTo>
                  <a:cubicBezTo>
                    <a:pt x="458382" y="-5895"/>
                    <a:pt x="539874" y="55488"/>
                    <a:pt x="553632" y="98880"/>
                  </a:cubicBezTo>
                  <a:cubicBezTo>
                    <a:pt x="567390" y="142272"/>
                    <a:pt x="544636" y="239109"/>
                    <a:pt x="544107" y="260805"/>
                  </a:cubicBezTo>
                  <a:cubicBezTo>
                    <a:pt x="543578" y="282501"/>
                    <a:pt x="559453" y="192013"/>
                    <a:pt x="550457" y="229055"/>
                  </a:cubicBezTo>
                  <a:cubicBezTo>
                    <a:pt x="541461" y="266097"/>
                    <a:pt x="507065" y="409501"/>
                    <a:pt x="490132" y="483055"/>
                  </a:cubicBezTo>
                  <a:cubicBezTo>
                    <a:pt x="473199" y="556609"/>
                    <a:pt x="459969" y="634926"/>
                    <a:pt x="448857" y="670380"/>
                  </a:cubicBezTo>
                  <a:cubicBezTo>
                    <a:pt x="437744" y="705834"/>
                    <a:pt x="464732" y="639688"/>
                    <a:pt x="423457" y="695780"/>
                  </a:cubicBezTo>
                  <a:cubicBezTo>
                    <a:pt x="382182" y="751872"/>
                    <a:pt x="235603" y="956130"/>
                    <a:pt x="201207" y="1006930"/>
                  </a:cubicBezTo>
                  <a:cubicBezTo>
                    <a:pt x="166811" y="1057730"/>
                    <a:pt x="250419" y="946076"/>
                    <a:pt x="217082" y="1000580"/>
                  </a:cubicBezTo>
                  <a:cubicBezTo>
                    <a:pt x="183745" y="1055084"/>
                    <a:pt x="13353" y="1315963"/>
                    <a:pt x="1182" y="1333955"/>
                  </a:cubicBezTo>
                  <a:cubicBezTo>
                    <a:pt x="-10989" y="1351947"/>
                    <a:pt x="73149" y="1216480"/>
                    <a:pt x="144057" y="1108530"/>
                  </a:cubicBezTo>
                  <a:cubicBezTo>
                    <a:pt x="214965" y="1000580"/>
                    <a:pt x="371070" y="799497"/>
                    <a:pt x="426632" y="686255"/>
                  </a:cubicBezTo>
                  <a:cubicBezTo>
                    <a:pt x="482194" y="573013"/>
                    <a:pt x="468436" y="458713"/>
                    <a:pt x="477432" y="429080"/>
                  </a:cubicBezTo>
                  <a:cubicBezTo>
                    <a:pt x="486428" y="399447"/>
                    <a:pt x="464732" y="557138"/>
                    <a:pt x="480607" y="508455"/>
                  </a:cubicBezTo>
                  <a:cubicBezTo>
                    <a:pt x="496482" y="459772"/>
                    <a:pt x="572153" y="221117"/>
                    <a:pt x="572682" y="136980"/>
                  </a:cubicBezTo>
                  <a:cubicBezTo>
                    <a:pt x="573211" y="52843"/>
                    <a:pt x="464732" y="6805"/>
                    <a:pt x="461557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B0F98419-96B2-7FA9-2C26-787F5799A64C}"/>
                </a:ext>
              </a:extLst>
            </p:cNvPr>
            <p:cNvSpPr/>
            <p:nvPr/>
          </p:nvSpPr>
          <p:spPr>
            <a:xfrm>
              <a:off x="3378109" y="4647167"/>
              <a:ext cx="166867" cy="677811"/>
            </a:xfrm>
            <a:custGeom>
              <a:avLst/>
              <a:gdLst>
                <a:gd name="connsiteX0" fmla="*/ 91 w 166867"/>
                <a:gd name="connsiteY0" fmla="*/ 1033 h 677811"/>
                <a:gd name="connsiteX1" fmla="*/ 133441 w 166867"/>
                <a:gd name="connsiteY1" fmla="*/ 55008 h 677811"/>
                <a:gd name="connsiteX2" fmla="*/ 165191 w 166867"/>
                <a:gd name="connsiteY2" fmla="*/ 134383 h 677811"/>
                <a:gd name="connsiteX3" fmla="*/ 146141 w 166867"/>
                <a:gd name="connsiteY3" fmla="*/ 289958 h 677811"/>
                <a:gd name="connsiteX4" fmla="*/ 152491 w 166867"/>
                <a:gd name="connsiteY4" fmla="*/ 267733 h 677811"/>
                <a:gd name="connsiteX5" fmla="*/ 82641 w 166867"/>
                <a:gd name="connsiteY5" fmla="*/ 556658 h 677811"/>
                <a:gd name="connsiteX6" fmla="*/ 76291 w 166867"/>
                <a:gd name="connsiteY6" fmla="*/ 566183 h 677811"/>
                <a:gd name="connsiteX7" fmla="*/ 47716 w 166867"/>
                <a:gd name="connsiteY7" fmla="*/ 674133 h 677811"/>
                <a:gd name="connsiteX8" fmla="*/ 108041 w 166867"/>
                <a:gd name="connsiteY8" fmla="*/ 413783 h 677811"/>
                <a:gd name="connsiteX9" fmla="*/ 155666 w 166867"/>
                <a:gd name="connsiteY9" fmla="*/ 137558 h 677811"/>
                <a:gd name="connsiteX10" fmla="*/ 155666 w 166867"/>
                <a:gd name="connsiteY10" fmla="*/ 102633 h 677811"/>
                <a:gd name="connsiteX11" fmla="*/ 91 w 166867"/>
                <a:gd name="connsiteY11" fmla="*/ 1033 h 67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867" h="677811">
                  <a:moveTo>
                    <a:pt x="91" y="1033"/>
                  </a:moveTo>
                  <a:cubicBezTo>
                    <a:pt x="-3613" y="-6904"/>
                    <a:pt x="105924" y="32783"/>
                    <a:pt x="133441" y="55008"/>
                  </a:cubicBezTo>
                  <a:cubicBezTo>
                    <a:pt x="160958" y="77233"/>
                    <a:pt x="163074" y="95225"/>
                    <a:pt x="165191" y="134383"/>
                  </a:cubicBezTo>
                  <a:cubicBezTo>
                    <a:pt x="167308" y="173541"/>
                    <a:pt x="148258" y="267733"/>
                    <a:pt x="146141" y="289958"/>
                  </a:cubicBezTo>
                  <a:cubicBezTo>
                    <a:pt x="144024" y="312183"/>
                    <a:pt x="163074" y="223283"/>
                    <a:pt x="152491" y="267733"/>
                  </a:cubicBezTo>
                  <a:cubicBezTo>
                    <a:pt x="141908" y="312183"/>
                    <a:pt x="95341" y="506916"/>
                    <a:pt x="82641" y="556658"/>
                  </a:cubicBezTo>
                  <a:cubicBezTo>
                    <a:pt x="69941" y="606400"/>
                    <a:pt x="82112" y="546604"/>
                    <a:pt x="76291" y="566183"/>
                  </a:cubicBezTo>
                  <a:cubicBezTo>
                    <a:pt x="70470" y="585762"/>
                    <a:pt x="42424" y="699533"/>
                    <a:pt x="47716" y="674133"/>
                  </a:cubicBezTo>
                  <a:cubicBezTo>
                    <a:pt x="53008" y="648733"/>
                    <a:pt x="90049" y="503212"/>
                    <a:pt x="108041" y="413783"/>
                  </a:cubicBezTo>
                  <a:cubicBezTo>
                    <a:pt x="126033" y="324354"/>
                    <a:pt x="147729" y="189416"/>
                    <a:pt x="155666" y="137558"/>
                  </a:cubicBezTo>
                  <a:cubicBezTo>
                    <a:pt x="163603" y="85700"/>
                    <a:pt x="176303" y="126975"/>
                    <a:pt x="155666" y="102633"/>
                  </a:cubicBezTo>
                  <a:cubicBezTo>
                    <a:pt x="135029" y="78291"/>
                    <a:pt x="3795" y="8970"/>
                    <a:pt x="91" y="1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6304D22A-898E-F1C5-6A89-CA735985000C}"/>
                </a:ext>
              </a:extLst>
            </p:cNvPr>
            <p:cNvSpPr/>
            <p:nvPr/>
          </p:nvSpPr>
          <p:spPr>
            <a:xfrm>
              <a:off x="2952720" y="4734118"/>
              <a:ext cx="632297" cy="1342881"/>
            </a:xfrm>
            <a:custGeom>
              <a:avLst/>
              <a:gdLst>
                <a:gd name="connsiteX0" fmla="*/ 628680 w 632297"/>
                <a:gd name="connsiteY0" fmla="*/ 2982 h 1342881"/>
                <a:gd name="connsiteX1" fmla="*/ 542955 w 632297"/>
                <a:gd name="connsiteY1" fmla="*/ 434782 h 1342881"/>
                <a:gd name="connsiteX2" fmla="*/ 393730 w 632297"/>
                <a:gd name="connsiteY2" fmla="*/ 803082 h 1342881"/>
                <a:gd name="connsiteX3" fmla="*/ 406430 w 632297"/>
                <a:gd name="connsiteY3" fmla="*/ 761807 h 1342881"/>
                <a:gd name="connsiteX4" fmla="*/ 257205 w 632297"/>
                <a:gd name="connsiteY4" fmla="*/ 1031682 h 1342881"/>
                <a:gd name="connsiteX5" fmla="*/ 269905 w 632297"/>
                <a:gd name="connsiteY5" fmla="*/ 984057 h 1342881"/>
                <a:gd name="connsiteX6" fmla="*/ 30 w 632297"/>
                <a:gd name="connsiteY6" fmla="*/ 1342832 h 1342881"/>
                <a:gd name="connsiteX7" fmla="*/ 254030 w 632297"/>
                <a:gd name="connsiteY7" fmla="*/ 1006282 h 1342881"/>
                <a:gd name="connsiteX8" fmla="*/ 533430 w 632297"/>
                <a:gd name="connsiteY8" fmla="*/ 523682 h 1342881"/>
                <a:gd name="connsiteX9" fmla="*/ 527080 w 632297"/>
                <a:gd name="connsiteY9" fmla="*/ 533207 h 1342881"/>
                <a:gd name="connsiteX10" fmla="*/ 619155 w 632297"/>
                <a:gd name="connsiteY10" fmla="*/ 279207 h 1342881"/>
                <a:gd name="connsiteX11" fmla="*/ 615980 w 632297"/>
                <a:gd name="connsiteY11" fmla="*/ 244282 h 1342881"/>
                <a:gd name="connsiteX12" fmla="*/ 628680 w 632297"/>
                <a:gd name="connsiteY12" fmla="*/ 2982 h 134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7" h="1342881">
                  <a:moveTo>
                    <a:pt x="628680" y="2982"/>
                  </a:moveTo>
                  <a:cubicBezTo>
                    <a:pt x="616509" y="34732"/>
                    <a:pt x="582113" y="301432"/>
                    <a:pt x="542955" y="434782"/>
                  </a:cubicBezTo>
                  <a:cubicBezTo>
                    <a:pt x="503797" y="568132"/>
                    <a:pt x="416484" y="748578"/>
                    <a:pt x="393730" y="803082"/>
                  </a:cubicBezTo>
                  <a:cubicBezTo>
                    <a:pt x="370976" y="857586"/>
                    <a:pt x="429184" y="723707"/>
                    <a:pt x="406430" y="761807"/>
                  </a:cubicBezTo>
                  <a:cubicBezTo>
                    <a:pt x="383676" y="799907"/>
                    <a:pt x="279959" y="994640"/>
                    <a:pt x="257205" y="1031682"/>
                  </a:cubicBezTo>
                  <a:cubicBezTo>
                    <a:pt x="234451" y="1068724"/>
                    <a:pt x="312767" y="932199"/>
                    <a:pt x="269905" y="984057"/>
                  </a:cubicBezTo>
                  <a:cubicBezTo>
                    <a:pt x="227043" y="1035915"/>
                    <a:pt x="2676" y="1339128"/>
                    <a:pt x="30" y="1342832"/>
                  </a:cubicBezTo>
                  <a:cubicBezTo>
                    <a:pt x="-2616" y="1346536"/>
                    <a:pt x="165130" y="1142807"/>
                    <a:pt x="254030" y="1006282"/>
                  </a:cubicBezTo>
                  <a:cubicBezTo>
                    <a:pt x="342930" y="869757"/>
                    <a:pt x="487922" y="602528"/>
                    <a:pt x="533430" y="523682"/>
                  </a:cubicBezTo>
                  <a:cubicBezTo>
                    <a:pt x="578938" y="444836"/>
                    <a:pt x="512793" y="573953"/>
                    <a:pt x="527080" y="533207"/>
                  </a:cubicBezTo>
                  <a:cubicBezTo>
                    <a:pt x="541367" y="492461"/>
                    <a:pt x="619155" y="279207"/>
                    <a:pt x="619155" y="279207"/>
                  </a:cubicBezTo>
                  <a:cubicBezTo>
                    <a:pt x="633972" y="231053"/>
                    <a:pt x="613334" y="286086"/>
                    <a:pt x="615980" y="244282"/>
                  </a:cubicBezTo>
                  <a:cubicBezTo>
                    <a:pt x="618626" y="202478"/>
                    <a:pt x="640851" y="-28768"/>
                    <a:pt x="628680" y="2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55E2DD2C-0EC3-CFDB-AF7E-BEDBC876EE3A}"/>
                </a:ext>
              </a:extLst>
            </p:cNvPr>
            <p:cNvSpPr/>
            <p:nvPr/>
          </p:nvSpPr>
          <p:spPr>
            <a:xfrm>
              <a:off x="3418301" y="4631548"/>
              <a:ext cx="394919" cy="505715"/>
            </a:xfrm>
            <a:custGeom>
              <a:avLst/>
              <a:gdLst>
                <a:gd name="connsiteX0" fmla="*/ 1174 w 394919"/>
                <a:gd name="connsiteY0" fmla="*/ 777 h 505715"/>
                <a:gd name="connsiteX1" fmla="*/ 105949 w 394919"/>
                <a:gd name="connsiteY1" fmla="*/ 80152 h 505715"/>
                <a:gd name="connsiteX2" fmla="*/ 188499 w 394919"/>
                <a:gd name="connsiteY2" fmla="*/ 150002 h 505715"/>
                <a:gd name="connsiteX3" fmla="*/ 172624 w 394919"/>
                <a:gd name="connsiteY3" fmla="*/ 134127 h 505715"/>
                <a:gd name="connsiteX4" fmla="*/ 280574 w 394919"/>
                <a:gd name="connsiteY4" fmla="*/ 302402 h 505715"/>
                <a:gd name="connsiteX5" fmla="*/ 296449 w 394919"/>
                <a:gd name="connsiteY5" fmla="*/ 321452 h 505715"/>
                <a:gd name="connsiteX6" fmla="*/ 347249 w 394919"/>
                <a:gd name="connsiteY6" fmla="*/ 407177 h 505715"/>
                <a:gd name="connsiteX7" fmla="*/ 350424 w 394919"/>
                <a:gd name="connsiteY7" fmla="*/ 470677 h 505715"/>
                <a:gd name="connsiteX8" fmla="*/ 350424 w 394919"/>
                <a:gd name="connsiteY8" fmla="*/ 461152 h 505715"/>
                <a:gd name="connsiteX9" fmla="*/ 394874 w 394919"/>
                <a:gd name="connsiteY9" fmla="*/ 505602 h 505715"/>
                <a:gd name="connsiteX10" fmla="*/ 356774 w 394919"/>
                <a:gd name="connsiteY10" fmla="*/ 467502 h 505715"/>
                <a:gd name="connsiteX11" fmla="*/ 264699 w 394919"/>
                <a:gd name="connsiteY11" fmla="*/ 305577 h 505715"/>
                <a:gd name="connsiteX12" fmla="*/ 242474 w 394919"/>
                <a:gd name="connsiteY12" fmla="*/ 200802 h 505715"/>
                <a:gd name="connsiteX13" fmla="*/ 178974 w 394919"/>
                <a:gd name="connsiteY13" fmla="*/ 130952 h 505715"/>
                <a:gd name="connsiteX14" fmla="*/ 1174 w 394919"/>
                <a:gd name="connsiteY14" fmla="*/ 777 h 5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4919" h="505715">
                  <a:moveTo>
                    <a:pt x="1174" y="777"/>
                  </a:moveTo>
                  <a:cubicBezTo>
                    <a:pt x="-10997" y="-7690"/>
                    <a:pt x="74728" y="55281"/>
                    <a:pt x="105949" y="80152"/>
                  </a:cubicBezTo>
                  <a:cubicBezTo>
                    <a:pt x="137170" y="105023"/>
                    <a:pt x="188499" y="150002"/>
                    <a:pt x="188499" y="150002"/>
                  </a:cubicBezTo>
                  <a:cubicBezTo>
                    <a:pt x="199611" y="158998"/>
                    <a:pt x="157278" y="108727"/>
                    <a:pt x="172624" y="134127"/>
                  </a:cubicBezTo>
                  <a:cubicBezTo>
                    <a:pt x="187970" y="159527"/>
                    <a:pt x="259937" y="271181"/>
                    <a:pt x="280574" y="302402"/>
                  </a:cubicBezTo>
                  <a:cubicBezTo>
                    <a:pt x="301211" y="333623"/>
                    <a:pt x="285337" y="303990"/>
                    <a:pt x="296449" y="321452"/>
                  </a:cubicBezTo>
                  <a:cubicBezTo>
                    <a:pt x="307561" y="338914"/>
                    <a:pt x="338253" y="382306"/>
                    <a:pt x="347249" y="407177"/>
                  </a:cubicBezTo>
                  <a:cubicBezTo>
                    <a:pt x="356245" y="432048"/>
                    <a:pt x="350424" y="470677"/>
                    <a:pt x="350424" y="470677"/>
                  </a:cubicBezTo>
                  <a:cubicBezTo>
                    <a:pt x="350953" y="479673"/>
                    <a:pt x="343016" y="455331"/>
                    <a:pt x="350424" y="461152"/>
                  </a:cubicBezTo>
                  <a:cubicBezTo>
                    <a:pt x="357832" y="466973"/>
                    <a:pt x="394874" y="505602"/>
                    <a:pt x="394874" y="505602"/>
                  </a:cubicBezTo>
                  <a:cubicBezTo>
                    <a:pt x="395932" y="506660"/>
                    <a:pt x="378470" y="500840"/>
                    <a:pt x="356774" y="467502"/>
                  </a:cubicBezTo>
                  <a:cubicBezTo>
                    <a:pt x="335078" y="434165"/>
                    <a:pt x="283749" y="350027"/>
                    <a:pt x="264699" y="305577"/>
                  </a:cubicBezTo>
                  <a:cubicBezTo>
                    <a:pt x="245649" y="261127"/>
                    <a:pt x="256761" y="229906"/>
                    <a:pt x="242474" y="200802"/>
                  </a:cubicBezTo>
                  <a:cubicBezTo>
                    <a:pt x="228187" y="171698"/>
                    <a:pt x="218662" y="158469"/>
                    <a:pt x="178974" y="130952"/>
                  </a:cubicBezTo>
                  <a:cubicBezTo>
                    <a:pt x="139286" y="103435"/>
                    <a:pt x="13345" y="9244"/>
                    <a:pt x="1174" y="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099577E-DE9E-FB84-853D-02CAC57BD330}"/>
                </a:ext>
              </a:extLst>
            </p:cNvPr>
            <p:cNvSpPr/>
            <p:nvPr/>
          </p:nvSpPr>
          <p:spPr>
            <a:xfrm>
              <a:off x="2199157" y="5561938"/>
              <a:ext cx="580797" cy="857227"/>
            </a:xfrm>
            <a:custGeom>
              <a:avLst/>
              <a:gdLst>
                <a:gd name="connsiteX0" fmla="*/ 1118 w 580797"/>
                <a:gd name="connsiteY0" fmla="*/ 662 h 857227"/>
                <a:gd name="connsiteX1" fmla="*/ 226543 w 580797"/>
                <a:gd name="connsiteY1" fmla="*/ 327687 h 857227"/>
                <a:gd name="connsiteX2" fmla="*/ 461493 w 580797"/>
                <a:gd name="connsiteY2" fmla="*/ 515012 h 857227"/>
                <a:gd name="connsiteX3" fmla="*/ 458318 w 580797"/>
                <a:gd name="connsiteY3" fmla="*/ 581687 h 857227"/>
                <a:gd name="connsiteX4" fmla="*/ 575793 w 580797"/>
                <a:gd name="connsiteY4" fmla="*/ 851562 h 857227"/>
                <a:gd name="connsiteX5" fmla="*/ 547218 w 580797"/>
                <a:gd name="connsiteY5" fmla="*/ 746787 h 857227"/>
                <a:gd name="connsiteX6" fmla="*/ 439268 w 580797"/>
                <a:gd name="connsiteY6" fmla="*/ 530887 h 857227"/>
                <a:gd name="connsiteX7" fmla="*/ 245593 w 580797"/>
                <a:gd name="connsiteY7" fmla="*/ 368962 h 857227"/>
                <a:gd name="connsiteX8" fmla="*/ 102718 w 580797"/>
                <a:gd name="connsiteY8" fmla="*/ 222912 h 857227"/>
                <a:gd name="connsiteX9" fmla="*/ 137643 w 580797"/>
                <a:gd name="connsiteY9" fmla="*/ 241962 h 857227"/>
                <a:gd name="connsiteX10" fmla="*/ 1118 w 580797"/>
                <a:gd name="connsiteY10" fmla="*/ 662 h 8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797" h="857227">
                  <a:moveTo>
                    <a:pt x="1118" y="662"/>
                  </a:moveTo>
                  <a:cubicBezTo>
                    <a:pt x="15935" y="14949"/>
                    <a:pt x="149814" y="241962"/>
                    <a:pt x="226543" y="327687"/>
                  </a:cubicBezTo>
                  <a:cubicBezTo>
                    <a:pt x="303272" y="413412"/>
                    <a:pt x="422864" y="472679"/>
                    <a:pt x="461493" y="515012"/>
                  </a:cubicBezTo>
                  <a:cubicBezTo>
                    <a:pt x="500122" y="557345"/>
                    <a:pt x="439268" y="525595"/>
                    <a:pt x="458318" y="581687"/>
                  </a:cubicBezTo>
                  <a:cubicBezTo>
                    <a:pt x="477368" y="637779"/>
                    <a:pt x="560976" y="824045"/>
                    <a:pt x="575793" y="851562"/>
                  </a:cubicBezTo>
                  <a:cubicBezTo>
                    <a:pt x="590610" y="879079"/>
                    <a:pt x="569972" y="800233"/>
                    <a:pt x="547218" y="746787"/>
                  </a:cubicBezTo>
                  <a:cubicBezTo>
                    <a:pt x="524464" y="693341"/>
                    <a:pt x="489539" y="593858"/>
                    <a:pt x="439268" y="530887"/>
                  </a:cubicBezTo>
                  <a:cubicBezTo>
                    <a:pt x="388997" y="467916"/>
                    <a:pt x="301685" y="420291"/>
                    <a:pt x="245593" y="368962"/>
                  </a:cubicBezTo>
                  <a:cubicBezTo>
                    <a:pt x="189501" y="317633"/>
                    <a:pt x="120710" y="244079"/>
                    <a:pt x="102718" y="222912"/>
                  </a:cubicBezTo>
                  <a:cubicBezTo>
                    <a:pt x="84726" y="201745"/>
                    <a:pt x="151931" y="276358"/>
                    <a:pt x="137643" y="241962"/>
                  </a:cubicBezTo>
                  <a:cubicBezTo>
                    <a:pt x="123356" y="207566"/>
                    <a:pt x="-13699" y="-13625"/>
                    <a:pt x="1118" y="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91F429E8-5C12-73AF-4F97-D49F8981DD15}"/>
                </a:ext>
              </a:extLst>
            </p:cNvPr>
            <p:cNvSpPr/>
            <p:nvPr/>
          </p:nvSpPr>
          <p:spPr>
            <a:xfrm>
              <a:off x="2417407" y="5847338"/>
              <a:ext cx="197742" cy="182105"/>
            </a:xfrm>
            <a:custGeom>
              <a:avLst/>
              <a:gdLst>
                <a:gd name="connsiteX0" fmla="*/ 1943 w 197742"/>
                <a:gd name="connsiteY0" fmla="*/ 1012 h 182105"/>
                <a:gd name="connsiteX1" fmla="*/ 195618 w 197742"/>
                <a:gd name="connsiteY1" fmla="*/ 178812 h 182105"/>
                <a:gd name="connsiteX2" fmla="*/ 100368 w 197742"/>
                <a:gd name="connsiteY2" fmla="*/ 108962 h 182105"/>
                <a:gd name="connsiteX3" fmla="*/ 1943 w 197742"/>
                <a:gd name="connsiteY3" fmla="*/ 1012 h 1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42" h="182105">
                  <a:moveTo>
                    <a:pt x="1943" y="1012"/>
                  </a:moveTo>
                  <a:cubicBezTo>
                    <a:pt x="17818" y="12654"/>
                    <a:pt x="179214" y="160820"/>
                    <a:pt x="195618" y="178812"/>
                  </a:cubicBezTo>
                  <a:cubicBezTo>
                    <a:pt x="212022" y="196804"/>
                    <a:pt x="128943" y="136479"/>
                    <a:pt x="100368" y="108962"/>
                  </a:cubicBezTo>
                  <a:cubicBezTo>
                    <a:pt x="71793" y="81445"/>
                    <a:pt x="-13932" y="-10630"/>
                    <a:pt x="1943" y="1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B8CA99FA-274B-1D2B-3C63-77689C7CA91E}"/>
                </a:ext>
              </a:extLst>
            </p:cNvPr>
            <p:cNvSpPr/>
            <p:nvPr/>
          </p:nvSpPr>
          <p:spPr>
            <a:xfrm>
              <a:off x="2397125" y="5813315"/>
              <a:ext cx="355644" cy="343012"/>
            </a:xfrm>
            <a:custGeom>
              <a:avLst/>
              <a:gdLst>
                <a:gd name="connsiteX0" fmla="*/ 0 w 355644"/>
                <a:gd name="connsiteY0" fmla="*/ 110 h 343012"/>
                <a:gd name="connsiteX1" fmla="*/ 174625 w 355644"/>
                <a:gd name="connsiteY1" fmla="*/ 127110 h 343012"/>
                <a:gd name="connsiteX2" fmla="*/ 250825 w 355644"/>
                <a:gd name="connsiteY2" fmla="*/ 244585 h 343012"/>
                <a:gd name="connsiteX3" fmla="*/ 266700 w 355644"/>
                <a:gd name="connsiteY3" fmla="*/ 238235 h 343012"/>
                <a:gd name="connsiteX4" fmla="*/ 355600 w 355644"/>
                <a:gd name="connsiteY4" fmla="*/ 343010 h 343012"/>
                <a:gd name="connsiteX5" fmla="*/ 254000 w 355644"/>
                <a:gd name="connsiteY5" fmla="*/ 235060 h 343012"/>
                <a:gd name="connsiteX6" fmla="*/ 120650 w 355644"/>
                <a:gd name="connsiteY6" fmla="*/ 111235 h 343012"/>
                <a:gd name="connsiteX7" fmla="*/ 174625 w 355644"/>
                <a:gd name="connsiteY7" fmla="*/ 149335 h 343012"/>
                <a:gd name="connsiteX8" fmla="*/ 0 w 355644"/>
                <a:gd name="connsiteY8" fmla="*/ 110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44" h="343012">
                  <a:moveTo>
                    <a:pt x="0" y="110"/>
                  </a:moveTo>
                  <a:cubicBezTo>
                    <a:pt x="0" y="-3594"/>
                    <a:pt x="132821" y="86364"/>
                    <a:pt x="174625" y="127110"/>
                  </a:cubicBezTo>
                  <a:cubicBezTo>
                    <a:pt x="216429" y="167856"/>
                    <a:pt x="250825" y="244585"/>
                    <a:pt x="250825" y="244585"/>
                  </a:cubicBezTo>
                  <a:cubicBezTo>
                    <a:pt x="266171" y="263106"/>
                    <a:pt x="249238" y="221831"/>
                    <a:pt x="266700" y="238235"/>
                  </a:cubicBezTo>
                  <a:cubicBezTo>
                    <a:pt x="284163" y="254639"/>
                    <a:pt x="357717" y="343539"/>
                    <a:pt x="355600" y="343010"/>
                  </a:cubicBezTo>
                  <a:cubicBezTo>
                    <a:pt x="353483" y="342481"/>
                    <a:pt x="293158" y="273689"/>
                    <a:pt x="254000" y="235060"/>
                  </a:cubicBezTo>
                  <a:cubicBezTo>
                    <a:pt x="214842" y="196431"/>
                    <a:pt x="133879" y="125523"/>
                    <a:pt x="120650" y="111235"/>
                  </a:cubicBezTo>
                  <a:cubicBezTo>
                    <a:pt x="107421" y="96948"/>
                    <a:pt x="193675" y="165210"/>
                    <a:pt x="174625" y="149335"/>
                  </a:cubicBezTo>
                  <a:cubicBezTo>
                    <a:pt x="155575" y="133460"/>
                    <a:pt x="0" y="3814"/>
                    <a:pt x="0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600CC20F-7A75-B6A4-9043-ABE4470A0682}"/>
                </a:ext>
              </a:extLst>
            </p:cNvPr>
            <p:cNvSpPr/>
            <p:nvPr/>
          </p:nvSpPr>
          <p:spPr>
            <a:xfrm>
              <a:off x="2705085" y="6113432"/>
              <a:ext cx="95277" cy="323216"/>
            </a:xfrm>
            <a:custGeom>
              <a:avLst/>
              <a:gdLst>
                <a:gd name="connsiteX0" fmla="*/ 15 w 95277"/>
                <a:gd name="connsiteY0" fmla="*/ 1618 h 323216"/>
                <a:gd name="connsiteX1" fmla="*/ 63515 w 95277"/>
                <a:gd name="connsiteY1" fmla="*/ 166718 h 323216"/>
                <a:gd name="connsiteX2" fmla="*/ 63515 w 95277"/>
                <a:gd name="connsiteY2" fmla="*/ 147668 h 323216"/>
                <a:gd name="connsiteX3" fmla="*/ 92090 w 95277"/>
                <a:gd name="connsiteY3" fmla="*/ 322293 h 323216"/>
                <a:gd name="connsiteX4" fmla="*/ 92090 w 95277"/>
                <a:gd name="connsiteY4" fmla="*/ 211168 h 323216"/>
                <a:gd name="connsiteX5" fmla="*/ 69865 w 95277"/>
                <a:gd name="connsiteY5" fmla="*/ 90518 h 323216"/>
                <a:gd name="connsiteX6" fmla="*/ 15 w 95277"/>
                <a:gd name="connsiteY6" fmla="*/ 1618 h 32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77" h="323216">
                  <a:moveTo>
                    <a:pt x="15" y="1618"/>
                  </a:moveTo>
                  <a:cubicBezTo>
                    <a:pt x="-1043" y="14318"/>
                    <a:pt x="52932" y="142376"/>
                    <a:pt x="63515" y="166718"/>
                  </a:cubicBezTo>
                  <a:cubicBezTo>
                    <a:pt x="74098" y="191060"/>
                    <a:pt x="58753" y="121739"/>
                    <a:pt x="63515" y="147668"/>
                  </a:cubicBezTo>
                  <a:cubicBezTo>
                    <a:pt x="68277" y="173597"/>
                    <a:pt x="87328" y="311710"/>
                    <a:pt x="92090" y="322293"/>
                  </a:cubicBezTo>
                  <a:cubicBezTo>
                    <a:pt x="96853" y="332876"/>
                    <a:pt x="95794" y="249797"/>
                    <a:pt x="92090" y="211168"/>
                  </a:cubicBezTo>
                  <a:cubicBezTo>
                    <a:pt x="88386" y="172539"/>
                    <a:pt x="87857" y="127030"/>
                    <a:pt x="69865" y="90518"/>
                  </a:cubicBezTo>
                  <a:cubicBezTo>
                    <a:pt x="51873" y="54006"/>
                    <a:pt x="1073" y="-11082"/>
                    <a:pt x="15" y="1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7F46C12A-BA5A-D78C-06A9-D14619E1DF9E}"/>
                </a:ext>
              </a:extLst>
            </p:cNvPr>
            <p:cNvSpPr/>
            <p:nvPr/>
          </p:nvSpPr>
          <p:spPr>
            <a:xfrm>
              <a:off x="2859298" y="5926623"/>
              <a:ext cx="169680" cy="508524"/>
            </a:xfrm>
            <a:custGeom>
              <a:avLst/>
              <a:gdLst>
                <a:gd name="connsiteX0" fmla="*/ 102977 w 169680"/>
                <a:gd name="connsiteY0" fmla="*/ 1102 h 508524"/>
                <a:gd name="connsiteX1" fmla="*/ 1377 w 169680"/>
                <a:gd name="connsiteY1" fmla="*/ 137627 h 508524"/>
                <a:gd name="connsiteX2" fmla="*/ 42652 w 169680"/>
                <a:gd name="connsiteY2" fmla="*/ 163027 h 508524"/>
                <a:gd name="connsiteX3" fmla="*/ 20427 w 169680"/>
                <a:gd name="connsiteY3" fmla="*/ 220177 h 508524"/>
                <a:gd name="connsiteX4" fmla="*/ 42652 w 169680"/>
                <a:gd name="connsiteY4" fmla="*/ 350352 h 508524"/>
                <a:gd name="connsiteX5" fmla="*/ 58527 w 169680"/>
                <a:gd name="connsiteY5" fmla="*/ 318602 h 508524"/>
                <a:gd name="connsiteX6" fmla="*/ 156952 w 169680"/>
                <a:gd name="connsiteY6" fmla="*/ 505927 h 508524"/>
                <a:gd name="connsiteX7" fmla="*/ 99802 w 169680"/>
                <a:gd name="connsiteY7" fmla="*/ 417027 h 508524"/>
                <a:gd name="connsiteX8" fmla="*/ 14077 w 169680"/>
                <a:gd name="connsiteY8" fmla="*/ 264627 h 508524"/>
                <a:gd name="connsiteX9" fmla="*/ 23602 w 169680"/>
                <a:gd name="connsiteY9" fmla="*/ 210652 h 508524"/>
                <a:gd name="connsiteX10" fmla="*/ 169652 w 169680"/>
                <a:gd name="connsiteY10" fmla="*/ 16977 h 508524"/>
                <a:gd name="connsiteX11" fmla="*/ 36302 w 169680"/>
                <a:gd name="connsiteY11" fmla="*/ 131277 h 508524"/>
                <a:gd name="connsiteX12" fmla="*/ 49002 w 169680"/>
                <a:gd name="connsiteY12" fmla="*/ 77302 h 508524"/>
                <a:gd name="connsiteX13" fmla="*/ 102977 w 169680"/>
                <a:gd name="connsiteY13" fmla="*/ 1102 h 50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680" h="508524">
                  <a:moveTo>
                    <a:pt x="102977" y="1102"/>
                  </a:moveTo>
                  <a:cubicBezTo>
                    <a:pt x="95040" y="11156"/>
                    <a:pt x="11431" y="110640"/>
                    <a:pt x="1377" y="137627"/>
                  </a:cubicBezTo>
                  <a:cubicBezTo>
                    <a:pt x="-8677" y="164615"/>
                    <a:pt x="39477" y="149269"/>
                    <a:pt x="42652" y="163027"/>
                  </a:cubicBezTo>
                  <a:cubicBezTo>
                    <a:pt x="45827" y="176785"/>
                    <a:pt x="20427" y="188956"/>
                    <a:pt x="20427" y="220177"/>
                  </a:cubicBezTo>
                  <a:cubicBezTo>
                    <a:pt x="20427" y="251398"/>
                    <a:pt x="36302" y="333948"/>
                    <a:pt x="42652" y="350352"/>
                  </a:cubicBezTo>
                  <a:cubicBezTo>
                    <a:pt x="49002" y="366756"/>
                    <a:pt x="39477" y="292673"/>
                    <a:pt x="58527" y="318602"/>
                  </a:cubicBezTo>
                  <a:cubicBezTo>
                    <a:pt x="77577" y="344531"/>
                    <a:pt x="150073" y="489523"/>
                    <a:pt x="156952" y="505927"/>
                  </a:cubicBezTo>
                  <a:cubicBezTo>
                    <a:pt x="163831" y="522331"/>
                    <a:pt x="123615" y="457244"/>
                    <a:pt x="99802" y="417027"/>
                  </a:cubicBezTo>
                  <a:cubicBezTo>
                    <a:pt x="75989" y="376810"/>
                    <a:pt x="26777" y="299023"/>
                    <a:pt x="14077" y="264627"/>
                  </a:cubicBezTo>
                  <a:cubicBezTo>
                    <a:pt x="1377" y="230231"/>
                    <a:pt x="-2327" y="251927"/>
                    <a:pt x="23602" y="210652"/>
                  </a:cubicBezTo>
                  <a:cubicBezTo>
                    <a:pt x="49531" y="169377"/>
                    <a:pt x="167535" y="30206"/>
                    <a:pt x="169652" y="16977"/>
                  </a:cubicBezTo>
                  <a:cubicBezTo>
                    <a:pt x="171769" y="3748"/>
                    <a:pt x="56410" y="121223"/>
                    <a:pt x="36302" y="131277"/>
                  </a:cubicBezTo>
                  <a:cubicBezTo>
                    <a:pt x="16194" y="141331"/>
                    <a:pt x="32069" y="102173"/>
                    <a:pt x="49002" y="77302"/>
                  </a:cubicBezTo>
                  <a:cubicBezTo>
                    <a:pt x="65935" y="52431"/>
                    <a:pt x="110914" y="-8952"/>
                    <a:pt x="102977" y="1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69B1EE5-4CB8-C2D7-2B19-FA4E4BCDC6C8}"/>
                </a:ext>
              </a:extLst>
            </p:cNvPr>
            <p:cNvSpPr/>
            <p:nvPr/>
          </p:nvSpPr>
          <p:spPr>
            <a:xfrm>
              <a:off x="3012220" y="5439039"/>
              <a:ext cx="354917" cy="461581"/>
            </a:xfrm>
            <a:custGeom>
              <a:avLst/>
              <a:gdLst>
                <a:gd name="connsiteX0" fmla="*/ 343755 w 354917"/>
                <a:gd name="connsiteY0" fmla="*/ 12436 h 461581"/>
                <a:gd name="connsiteX1" fmla="*/ 855 w 354917"/>
                <a:gd name="connsiteY1" fmla="*/ 460111 h 461581"/>
                <a:gd name="connsiteX2" fmla="*/ 248505 w 354917"/>
                <a:gd name="connsiteY2" fmla="*/ 152136 h 461581"/>
                <a:gd name="connsiteX3" fmla="*/ 343755 w 354917"/>
                <a:gd name="connsiteY3" fmla="*/ 12436 h 4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917" h="461581">
                  <a:moveTo>
                    <a:pt x="343755" y="12436"/>
                  </a:moveTo>
                  <a:cubicBezTo>
                    <a:pt x="302480" y="63765"/>
                    <a:pt x="16730" y="436828"/>
                    <a:pt x="855" y="460111"/>
                  </a:cubicBezTo>
                  <a:cubicBezTo>
                    <a:pt x="-15020" y="483394"/>
                    <a:pt x="194530" y="223573"/>
                    <a:pt x="248505" y="152136"/>
                  </a:cubicBezTo>
                  <a:cubicBezTo>
                    <a:pt x="302480" y="80699"/>
                    <a:pt x="385030" y="-38893"/>
                    <a:pt x="343755" y="12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78E949E6-6E0F-A90B-40A9-8EC617F6A8FB}"/>
                </a:ext>
              </a:extLst>
            </p:cNvPr>
            <p:cNvSpPr/>
            <p:nvPr/>
          </p:nvSpPr>
          <p:spPr>
            <a:xfrm>
              <a:off x="2009754" y="3549648"/>
              <a:ext cx="219128" cy="295362"/>
            </a:xfrm>
            <a:custGeom>
              <a:avLst/>
              <a:gdLst>
                <a:gd name="connsiteX0" fmla="*/ 21 w 219128"/>
                <a:gd name="connsiteY0" fmla="*/ 12702 h 295362"/>
                <a:gd name="connsiteX1" fmla="*/ 53996 w 219128"/>
                <a:gd name="connsiteY1" fmla="*/ 285752 h 295362"/>
                <a:gd name="connsiteX2" fmla="*/ 57171 w 219128"/>
                <a:gd name="connsiteY2" fmla="*/ 222252 h 295362"/>
                <a:gd name="connsiteX3" fmla="*/ 92096 w 219128"/>
                <a:gd name="connsiteY3" fmla="*/ 111127 h 295362"/>
                <a:gd name="connsiteX4" fmla="*/ 219096 w 219128"/>
                <a:gd name="connsiteY4" fmla="*/ 2 h 295362"/>
                <a:gd name="connsiteX5" fmla="*/ 79396 w 219128"/>
                <a:gd name="connsiteY5" fmla="*/ 107952 h 295362"/>
                <a:gd name="connsiteX6" fmla="*/ 47646 w 219128"/>
                <a:gd name="connsiteY6" fmla="*/ 222252 h 295362"/>
                <a:gd name="connsiteX7" fmla="*/ 21 w 219128"/>
                <a:gd name="connsiteY7" fmla="*/ 12702 h 2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128" h="295362">
                  <a:moveTo>
                    <a:pt x="21" y="12702"/>
                  </a:moveTo>
                  <a:cubicBezTo>
                    <a:pt x="1079" y="23285"/>
                    <a:pt x="44471" y="250827"/>
                    <a:pt x="53996" y="285752"/>
                  </a:cubicBezTo>
                  <a:cubicBezTo>
                    <a:pt x="63521" y="320677"/>
                    <a:pt x="50821" y="251356"/>
                    <a:pt x="57171" y="222252"/>
                  </a:cubicBezTo>
                  <a:cubicBezTo>
                    <a:pt x="63521" y="193148"/>
                    <a:pt x="65109" y="148169"/>
                    <a:pt x="92096" y="111127"/>
                  </a:cubicBezTo>
                  <a:cubicBezTo>
                    <a:pt x="119083" y="74085"/>
                    <a:pt x="221213" y="531"/>
                    <a:pt x="219096" y="2"/>
                  </a:cubicBezTo>
                  <a:cubicBezTo>
                    <a:pt x="216979" y="-527"/>
                    <a:pt x="107971" y="70910"/>
                    <a:pt x="79396" y="107952"/>
                  </a:cubicBezTo>
                  <a:cubicBezTo>
                    <a:pt x="50821" y="144994"/>
                    <a:pt x="57171" y="234952"/>
                    <a:pt x="47646" y="222252"/>
                  </a:cubicBezTo>
                  <a:cubicBezTo>
                    <a:pt x="38121" y="209552"/>
                    <a:pt x="-1037" y="2119"/>
                    <a:pt x="21" y="1270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906A2709-09FD-EF55-CA72-B5097A05E9A8}"/>
                </a:ext>
              </a:extLst>
            </p:cNvPr>
            <p:cNvSpPr/>
            <p:nvPr/>
          </p:nvSpPr>
          <p:spPr>
            <a:xfrm>
              <a:off x="3300412" y="4657459"/>
              <a:ext cx="211882" cy="845734"/>
            </a:xfrm>
            <a:custGeom>
              <a:avLst/>
              <a:gdLst>
                <a:gd name="connsiteX0" fmla="*/ 115888 w 211882"/>
                <a:gd name="connsiteY0" fmla="*/ 266 h 845734"/>
                <a:gd name="connsiteX1" fmla="*/ 204788 w 211882"/>
                <a:gd name="connsiteY1" fmla="*/ 130441 h 845734"/>
                <a:gd name="connsiteX2" fmla="*/ 201613 w 211882"/>
                <a:gd name="connsiteY2" fmla="*/ 120916 h 845734"/>
                <a:gd name="connsiteX3" fmla="*/ 163513 w 211882"/>
                <a:gd name="connsiteY3" fmla="*/ 362216 h 845734"/>
                <a:gd name="connsiteX4" fmla="*/ 163513 w 211882"/>
                <a:gd name="connsiteY4" fmla="*/ 349516 h 845734"/>
                <a:gd name="connsiteX5" fmla="*/ 125413 w 211882"/>
                <a:gd name="connsiteY5" fmla="*/ 454291 h 845734"/>
                <a:gd name="connsiteX6" fmla="*/ 87313 w 211882"/>
                <a:gd name="connsiteY6" fmla="*/ 584466 h 845734"/>
                <a:gd name="connsiteX7" fmla="*/ 1588 w 211882"/>
                <a:gd name="connsiteY7" fmla="*/ 835291 h 845734"/>
                <a:gd name="connsiteX8" fmla="*/ 33338 w 211882"/>
                <a:gd name="connsiteY8" fmla="*/ 778141 h 845734"/>
                <a:gd name="connsiteX9" fmla="*/ 55563 w 211882"/>
                <a:gd name="connsiteY9" fmla="*/ 593991 h 845734"/>
                <a:gd name="connsiteX10" fmla="*/ 4763 w 211882"/>
                <a:gd name="connsiteY10" fmla="*/ 378091 h 845734"/>
                <a:gd name="connsiteX11" fmla="*/ 23813 w 211882"/>
                <a:gd name="connsiteY11" fmla="*/ 216166 h 845734"/>
                <a:gd name="connsiteX12" fmla="*/ 33338 w 211882"/>
                <a:gd name="connsiteY12" fmla="*/ 159016 h 845734"/>
                <a:gd name="connsiteX13" fmla="*/ 14288 w 211882"/>
                <a:gd name="connsiteY13" fmla="*/ 270141 h 845734"/>
                <a:gd name="connsiteX14" fmla="*/ 80963 w 211882"/>
                <a:gd name="connsiteY14" fmla="*/ 60591 h 845734"/>
                <a:gd name="connsiteX15" fmla="*/ 77788 w 211882"/>
                <a:gd name="connsiteY15" fmla="*/ 95516 h 845734"/>
                <a:gd name="connsiteX16" fmla="*/ 115888 w 211882"/>
                <a:gd name="connsiteY16" fmla="*/ 266 h 8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882" h="845734">
                  <a:moveTo>
                    <a:pt x="115888" y="266"/>
                  </a:moveTo>
                  <a:cubicBezTo>
                    <a:pt x="137055" y="6087"/>
                    <a:pt x="190501" y="110333"/>
                    <a:pt x="204788" y="130441"/>
                  </a:cubicBezTo>
                  <a:cubicBezTo>
                    <a:pt x="219075" y="150549"/>
                    <a:pt x="208492" y="82287"/>
                    <a:pt x="201613" y="120916"/>
                  </a:cubicBezTo>
                  <a:cubicBezTo>
                    <a:pt x="194734" y="159545"/>
                    <a:pt x="163513" y="362216"/>
                    <a:pt x="163513" y="362216"/>
                  </a:cubicBezTo>
                  <a:cubicBezTo>
                    <a:pt x="157163" y="400316"/>
                    <a:pt x="169863" y="334170"/>
                    <a:pt x="163513" y="349516"/>
                  </a:cubicBezTo>
                  <a:cubicBezTo>
                    <a:pt x="157163" y="364862"/>
                    <a:pt x="138113" y="415133"/>
                    <a:pt x="125413" y="454291"/>
                  </a:cubicBezTo>
                  <a:cubicBezTo>
                    <a:pt x="112713" y="493449"/>
                    <a:pt x="107950" y="520966"/>
                    <a:pt x="87313" y="584466"/>
                  </a:cubicBezTo>
                  <a:cubicBezTo>
                    <a:pt x="66676" y="647966"/>
                    <a:pt x="10584" y="803012"/>
                    <a:pt x="1588" y="835291"/>
                  </a:cubicBezTo>
                  <a:cubicBezTo>
                    <a:pt x="-7408" y="867570"/>
                    <a:pt x="24342" y="818358"/>
                    <a:pt x="33338" y="778141"/>
                  </a:cubicBezTo>
                  <a:cubicBezTo>
                    <a:pt x="42334" y="737924"/>
                    <a:pt x="60325" y="660666"/>
                    <a:pt x="55563" y="593991"/>
                  </a:cubicBezTo>
                  <a:cubicBezTo>
                    <a:pt x="50800" y="527316"/>
                    <a:pt x="10055" y="441062"/>
                    <a:pt x="4763" y="378091"/>
                  </a:cubicBezTo>
                  <a:cubicBezTo>
                    <a:pt x="-529" y="315120"/>
                    <a:pt x="19050" y="252679"/>
                    <a:pt x="23813" y="216166"/>
                  </a:cubicBezTo>
                  <a:cubicBezTo>
                    <a:pt x="28575" y="179654"/>
                    <a:pt x="34925" y="150020"/>
                    <a:pt x="33338" y="159016"/>
                  </a:cubicBezTo>
                  <a:cubicBezTo>
                    <a:pt x="31751" y="168012"/>
                    <a:pt x="6350" y="286545"/>
                    <a:pt x="14288" y="270141"/>
                  </a:cubicBezTo>
                  <a:cubicBezTo>
                    <a:pt x="22225" y="253737"/>
                    <a:pt x="70380" y="89695"/>
                    <a:pt x="80963" y="60591"/>
                  </a:cubicBezTo>
                  <a:cubicBezTo>
                    <a:pt x="91546" y="31487"/>
                    <a:pt x="76200" y="105041"/>
                    <a:pt x="77788" y="95516"/>
                  </a:cubicBezTo>
                  <a:cubicBezTo>
                    <a:pt x="79375" y="85991"/>
                    <a:pt x="94721" y="-5555"/>
                    <a:pt x="115888" y="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5433B467-40A3-B253-A190-6F6BA9306CAD}"/>
                </a:ext>
              </a:extLst>
            </p:cNvPr>
            <p:cNvSpPr/>
            <p:nvPr/>
          </p:nvSpPr>
          <p:spPr>
            <a:xfrm>
              <a:off x="1382486" y="5301646"/>
              <a:ext cx="511721" cy="209547"/>
            </a:xfrm>
            <a:custGeom>
              <a:avLst/>
              <a:gdLst>
                <a:gd name="connsiteX0" fmla="*/ 1814 w 511721"/>
                <a:gd name="connsiteY0" fmla="*/ 206979 h 209547"/>
                <a:gd name="connsiteX1" fmla="*/ 185964 w 511721"/>
                <a:gd name="connsiteY1" fmla="*/ 64104 h 209547"/>
                <a:gd name="connsiteX2" fmla="*/ 173264 w 511721"/>
                <a:gd name="connsiteY2" fmla="*/ 95854 h 209547"/>
                <a:gd name="connsiteX3" fmla="*/ 271689 w 511721"/>
                <a:gd name="connsiteY3" fmla="*/ 73629 h 209547"/>
                <a:gd name="connsiteX4" fmla="*/ 243114 w 511721"/>
                <a:gd name="connsiteY4" fmla="*/ 76804 h 209547"/>
                <a:gd name="connsiteX5" fmla="*/ 509814 w 511721"/>
                <a:gd name="connsiteY5" fmla="*/ 604 h 209547"/>
                <a:gd name="connsiteX6" fmla="*/ 354239 w 511721"/>
                <a:gd name="connsiteY6" fmla="*/ 45054 h 209547"/>
                <a:gd name="connsiteX7" fmla="*/ 192314 w 511721"/>
                <a:gd name="connsiteY7" fmla="*/ 114904 h 209547"/>
                <a:gd name="connsiteX8" fmla="*/ 97064 w 511721"/>
                <a:gd name="connsiteY8" fmla="*/ 153004 h 209547"/>
                <a:gd name="connsiteX9" fmla="*/ 1814 w 511721"/>
                <a:gd name="connsiteY9" fmla="*/ 206979 h 20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721" h="209547">
                  <a:moveTo>
                    <a:pt x="1814" y="206979"/>
                  </a:moveTo>
                  <a:cubicBezTo>
                    <a:pt x="16631" y="192162"/>
                    <a:pt x="157389" y="82625"/>
                    <a:pt x="185964" y="64104"/>
                  </a:cubicBezTo>
                  <a:cubicBezTo>
                    <a:pt x="214539" y="45583"/>
                    <a:pt x="158977" y="94267"/>
                    <a:pt x="173264" y="95854"/>
                  </a:cubicBezTo>
                  <a:cubicBezTo>
                    <a:pt x="187551" y="97441"/>
                    <a:pt x="260047" y="76804"/>
                    <a:pt x="271689" y="73629"/>
                  </a:cubicBezTo>
                  <a:cubicBezTo>
                    <a:pt x="283331" y="70454"/>
                    <a:pt x="203427" y="88975"/>
                    <a:pt x="243114" y="76804"/>
                  </a:cubicBezTo>
                  <a:cubicBezTo>
                    <a:pt x="282801" y="64633"/>
                    <a:pt x="509814" y="604"/>
                    <a:pt x="509814" y="604"/>
                  </a:cubicBezTo>
                  <a:cubicBezTo>
                    <a:pt x="528335" y="-4688"/>
                    <a:pt x="407156" y="26004"/>
                    <a:pt x="354239" y="45054"/>
                  </a:cubicBezTo>
                  <a:cubicBezTo>
                    <a:pt x="301322" y="64104"/>
                    <a:pt x="235177" y="96912"/>
                    <a:pt x="192314" y="114904"/>
                  </a:cubicBezTo>
                  <a:cubicBezTo>
                    <a:pt x="149451" y="132896"/>
                    <a:pt x="127227" y="137658"/>
                    <a:pt x="97064" y="153004"/>
                  </a:cubicBezTo>
                  <a:cubicBezTo>
                    <a:pt x="66902" y="168350"/>
                    <a:pt x="-13003" y="221796"/>
                    <a:pt x="1814" y="206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E6CBB9A5-7F00-9E4C-D5D2-3A7D37FBE5FB}"/>
                </a:ext>
              </a:extLst>
            </p:cNvPr>
            <p:cNvSpPr/>
            <p:nvPr/>
          </p:nvSpPr>
          <p:spPr>
            <a:xfrm>
              <a:off x="3095288" y="5022827"/>
              <a:ext cx="778413" cy="1404823"/>
            </a:xfrm>
            <a:custGeom>
              <a:avLst/>
              <a:gdLst>
                <a:gd name="connsiteX0" fmla="*/ 705187 w 778413"/>
                <a:gd name="connsiteY0" fmla="*/ 23 h 1404823"/>
                <a:gd name="connsiteX1" fmla="*/ 717887 w 778413"/>
                <a:gd name="connsiteY1" fmla="*/ 215923 h 1404823"/>
                <a:gd name="connsiteX2" fmla="*/ 730587 w 778413"/>
                <a:gd name="connsiteY2" fmla="*/ 203223 h 1404823"/>
                <a:gd name="connsiteX3" fmla="*/ 733762 w 778413"/>
                <a:gd name="connsiteY3" fmla="*/ 301648 h 1404823"/>
                <a:gd name="connsiteX4" fmla="*/ 644862 w 778413"/>
                <a:gd name="connsiteY4" fmla="*/ 600098 h 1404823"/>
                <a:gd name="connsiteX5" fmla="*/ 628987 w 778413"/>
                <a:gd name="connsiteY5" fmla="*/ 609623 h 1404823"/>
                <a:gd name="connsiteX6" fmla="*/ 416262 w 778413"/>
                <a:gd name="connsiteY6" fmla="*/ 946173 h 1404823"/>
                <a:gd name="connsiteX7" fmla="*/ 422612 w 778413"/>
                <a:gd name="connsiteY7" fmla="*/ 942998 h 1404823"/>
                <a:gd name="connsiteX8" fmla="*/ 209887 w 778413"/>
                <a:gd name="connsiteY8" fmla="*/ 1225573 h 1404823"/>
                <a:gd name="connsiteX9" fmla="*/ 260687 w 778413"/>
                <a:gd name="connsiteY9" fmla="*/ 1165248 h 1404823"/>
                <a:gd name="connsiteX10" fmla="*/ 340062 w 778413"/>
                <a:gd name="connsiteY10" fmla="*/ 1200173 h 1404823"/>
                <a:gd name="connsiteX11" fmla="*/ 270212 w 778413"/>
                <a:gd name="connsiteY11" fmla="*/ 1292248 h 1404823"/>
                <a:gd name="connsiteX12" fmla="*/ 241637 w 778413"/>
                <a:gd name="connsiteY12" fmla="*/ 1222398 h 1404823"/>
                <a:gd name="connsiteX13" fmla="*/ 149562 w 778413"/>
                <a:gd name="connsiteY13" fmla="*/ 1292248 h 1404823"/>
                <a:gd name="connsiteX14" fmla="*/ 337 w 778413"/>
                <a:gd name="connsiteY14" fmla="*/ 1403373 h 1404823"/>
                <a:gd name="connsiteX15" fmla="*/ 194012 w 778413"/>
                <a:gd name="connsiteY15" fmla="*/ 1206523 h 1404823"/>
                <a:gd name="connsiteX16" fmla="*/ 470237 w 778413"/>
                <a:gd name="connsiteY16" fmla="*/ 892198 h 1404823"/>
                <a:gd name="connsiteX17" fmla="*/ 448012 w 778413"/>
                <a:gd name="connsiteY17" fmla="*/ 920773 h 1404823"/>
                <a:gd name="connsiteX18" fmla="*/ 714712 w 778413"/>
                <a:gd name="connsiteY18" fmla="*/ 355623 h 1404823"/>
                <a:gd name="connsiteX19" fmla="*/ 749637 w 778413"/>
                <a:gd name="connsiteY19" fmla="*/ 285773 h 1404823"/>
                <a:gd name="connsiteX20" fmla="*/ 778212 w 778413"/>
                <a:gd name="connsiteY20" fmla="*/ 193698 h 1404823"/>
                <a:gd name="connsiteX21" fmla="*/ 759162 w 778413"/>
                <a:gd name="connsiteY21" fmla="*/ 231798 h 1404823"/>
                <a:gd name="connsiteX22" fmla="*/ 705187 w 778413"/>
                <a:gd name="connsiteY22" fmla="*/ 23 h 14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413" h="1404823">
                  <a:moveTo>
                    <a:pt x="705187" y="23"/>
                  </a:moveTo>
                  <a:cubicBezTo>
                    <a:pt x="698308" y="-2623"/>
                    <a:pt x="717887" y="215923"/>
                    <a:pt x="717887" y="215923"/>
                  </a:cubicBezTo>
                  <a:cubicBezTo>
                    <a:pt x="722120" y="249790"/>
                    <a:pt x="727941" y="188936"/>
                    <a:pt x="730587" y="203223"/>
                  </a:cubicBezTo>
                  <a:cubicBezTo>
                    <a:pt x="733233" y="217510"/>
                    <a:pt x="748049" y="235502"/>
                    <a:pt x="733762" y="301648"/>
                  </a:cubicBezTo>
                  <a:cubicBezTo>
                    <a:pt x="719475" y="367794"/>
                    <a:pt x="662324" y="548769"/>
                    <a:pt x="644862" y="600098"/>
                  </a:cubicBezTo>
                  <a:cubicBezTo>
                    <a:pt x="627400" y="651427"/>
                    <a:pt x="667087" y="551944"/>
                    <a:pt x="628987" y="609623"/>
                  </a:cubicBezTo>
                  <a:cubicBezTo>
                    <a:pt x="590887" y="667302"/>
                    <a:pt x="450658" y="890611"/>
                    <a:pt x="416262" y="946173"/>
                  </a:cubicBezTo>
                  <a:cubicBezTo>
                    <a:pt x="381866" y="1001735"/>
                    <a:pt x="457008" y="896431"/>
                    <a:pt x="422612" y="942998"/>
                  </a:cubicBezTo>
                  <a:cubicBezTo>
                    <a:pt x="388216" y="989565"/>
                    <a:pt x="236874" y="1188531"/>
                    <a:pt x="209887" y="1225573"/>
                  </a:cubicBezTo>
                  <a:cubicBezTo>
                    <a:pt x="182900" y="1262615"/>
                    <a:pt x="238991" y="1169481"/>
                    <a:pt x="260687" y="1165248"/>
                  </a:cubicBezTo>
                  <a:cubicBezTo>
                    <a:pt x="282383" y="1161015"/>
                    <a:pt x="338475" y="1179006"/>
                    <a:pt x="340062" y="1200173"/>
                  </a:cubicBezTo>
                  <a:cubicBezTo>
                    <a:pt x="341649" y="1221340"/>
                    <a:pt x="286616" y="1288544"/>
                    <a:pt x="270212" y="1292248"/>
                  </a:cubicBezTo>
                  <a:cubicBezTo>
                    <a:pt x="253808" y="1295952"/>
                    <a:pt x="261745" y="1222398"/>
                    <a:pt x="241637" y="1222398"/>
                  </a:cubicBezTo>
                  <a:cubicBezTo>
                    <a:pt x="221529" y="1222398"/>
                    <a:pt x="149562" y="1292248"/>
                    <a:pt x="149562" y="1292248"/>
                  </a:cubicBezTo>
                  <a:cubicBezTo>
                    <a:pt x="109345" y="1322410"/>
                    <a:pt x="-7071" y="1417660"/>
                    <a:pt x="337" y="1403373"/>
                  </a:cubicBezTo>
                  <a:cubicBezTo>
                    <a:pt x="7745" y="1389086"/>
                    <a:pt x="115695" y="1291719"/>
                    <a:pt x="194012" y="1206523"/>
                  </a:cubicBezTo>
                  <a:cubicBezTo>
                    <a:pt x="272329" y="1121327"/>
                    <a:pt x="427904" y="939823"/>
                    <a:pt x="470237" y="892198"/>
                  </a:cubicBezTo>
                  <a:cubicBezTo>
                    <a:pt x="512570" y="844573"/>
                    <a:pt x="407266" y="1010202"/>
                    <a:pt x="448012" y="920773"/>
                  </a:cubicBezTo>
                  <a:cubicBezTo>
                    <a:pt x="488758" y="831344"/>
                    <a:pt x="664441" y="461456"/>
                    <a:pt x="714712" y="355623"/>
                  </a:cubicBezTo>
                  <a:cubicBezTo>
                    <a:pt x="764983" y="249790"/>
                    <a:pt x="739054" y="312760"/>
                    <a:pt x="749637" y="285773"/>
                  </a:cubicBezTo>
                  <a:cubicBezTo>
                    <a:pt x="760220" y="258786"/>
                    <a:pt x="776625" y="202694"/>
                    <a:pt x="778212" y="193698"/>
                  </a:cubicBezTo>
                  <a:cubicBezTo>
                    <a:pt x="779799" y="184702"/>
                    <a:pt x="771862" y="258785"/>
                    <a:pt x="759162" y="231798"/>
                  </a:cubicBezTo>
                  <a:cubicBezTo>
                    <a:pt x="746462" y="204811"/>
                    <a:pt x="712066" y="2669"/>
                    <a:pt x="705187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1917FCF4-040F-0D2F-949D-D1BED7A7111E}"/>
                </a:ext>
              </a:extLst>
            </p:cNvPr>
            <p:cNvSpPr/>
            <p:nvPr/>
          </p:nvSpPr>
          <p:spPr>
            <a:xfrm>
              <a:off x="3711442" y="5006935"/>
              <a:ext cx="185255" cy="371556"/>
            </a:xfrm>
            <a:custGeom>
              <a:avLst/>
              <a:gdLst>
                <a:gd name="connsiteX0" fmla="*/ 133 w 185255"/>
                <a:gd name="connsiteY0" fmla="*/ 40 h 371556"/>
                <a:gd name="connsiteX1" fmla="*/ 146183 w 185255"/>
                <a:gd name="connsiteY1" fmla="*/ 155615 h 371556"/>
                <a:gd name="connsiteX2" fmla="*/ 162058 w 185255"/>
                <a:gd name="connsiteY2" fmla="*/ 177840 h 371556"/>
                <a:gd name="connsiteX3" fmla="*/ 165233 w 185255"/>
                <a:gd name="connsiteY3" fmla="*/ 269915 h 371556"/>
                <a:gd name="connsiteX4" fmla="*/ 181108 w 185255"/>
                <a:gd name="connsiteY4" fmla="*/ 247690 h 371556"/>
                <a:gd name="connsiteX5" fmla="*/ 168408 w 185255"/>
                <a:gd name="connsiteY5" fmla="*/ 371515 h 371556"/>
                <a:gd name="connsiteX6" fmla="*/ 171583 w 185255"/>
                <a:gd name="connsiteY6" fmla="*/ 260390 h 371556"/>
                <a:gd name="connsiteX7" fmla="*/ 174758 w 185255"/>
                <a:gd name="connsiteY7" fmla="*/ 171490 h 371556"/>
                <a:gd name="connsiteX8" fmla="*/ 133 w 185255"/>
                <a:gd name="connsiteY8" fmla="*/ 40 h 37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255" h="371556">
                  <a:moveTo>
                    <a:pt x="133" y="40"/>
                  </a:moveTo>
                  <a:cubicBezTo>
                    <a:pt x="-4629" y="-2606"/>
                    <a:pt x="119196" y="125982"/>
                    <a:pt x="146183" y="155615"/>
                  </a:cubicBezTo>
                  <a:cubicBezTo>
                    <a:pt x="173171" y="185248"/>
                    <a:pt x="158883" y="158790"/>
                    <a:pt x="162058" y="177840"/>
                  </a:cubicBezTo>
                  <a:cubicBezTo>
                    <a:pt x="165233" y="196890"/>
                    <a:pt x="162058" y="258273"/>
                    <a:pt x="165233" y="269915"/>
                  </a:cubicBezTo>
                  <a:cubicBezTo>
                    <a:pt x="168408" y="281557"/>
                    <a:pt x="180579" y="230757"/>
                    <a:pt x="181108" y="247690"/>
                  </a:cubicBezTo>
                  <a:cubicBezTo>
                    <a:pt x="181637" y="264623"/>
                    <a:pt x="169996" y="369398"/>
                    <a:pt x="168408" y="371515"/>
                  </a:cubicBezTo>
                  <a:cubicBezTo>
                    <a:pt x="166820" y="373632"/>
                    <a:pt x="170525" y="293727"/>
                    <a:pt x="171583" y="260390"/>
                  </a:cubicBezTo>
                  <a:cubicBezTo>
                    <a:pt x="172641" y="227053"/>
                    <a:pt x="199629" y="207473"/>
                    <a:pt x="174758" y="171490"/>
                  </a:cubicBezTo>
                  <a:cubicBezTo>
                    <a:pt x="149887" y="135507"/>
                    <a:pt x="4895" y="2686"/>
                    <a:pt x="133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845D2F38-4189-60C8-7EAE-63AC68BA11A1}"/>
                </a:ext>
              </a:extLst>
            </p:cNvPr>
            <p:cNvSpPr/>
            <p:nvPr/>
          </p:nvSpPr>
          <p:spPr>
            <a:xfrm>
              <a:off x="3345970" y="5060892"/>
              <a:ext cx="575988" cy="1208253"/>
            </a:xfrm>
            <a:custGeom>
              <a:avLst/>
              <a:gdLst>
                <a:gd name="connsiteX0" fmla="*/ 530705 w 575988"/>
                <a:gd name="connsiteY0" fmla="*/ 58 h 1208253"/>
                <a:gd name="connsiteX1" fmla="*/ 575155 w 575988"/>
                <a:gd name="connsiteY1" fmla="*/ 241358 h 1208253"/>
                <a:gd name="connsiteX2" fmla="*/ 483080 w 575988"/>
                <a:gd name="connsiteY2" fmla="*/ 444558 h 1208253"/>
                <a:gd name="connsiteX3" fmla="*/ 502130 w 575988"/>
                <a:gd name="connsiteY3" fmla="*/ 403283 h 1208253"/>
                <a:gd name="connsiteX4" fmla="*/ 391005 w 575988"/>
                <a:gd name="connsiteY4" fmla="*/ 673158 h 1208253"/>
                <a:gd name="connsiteX5" fmla="*/ 6830 w 575988"/>
                <a:gd name="connsiteY5" fmla="*/ 1200208 h 1208253"/>
                <a:gd name="connsiteX6" fmla="*/ 165580 w 575988"/>
                <a:gd name="connsiteY6" fmla="*/ 955733 h 1208253"/>
                <a:gd name="connsiteX7" fmla="*/ 425930 w 575988"/>
                <a:gd name="connsiteY7" fmla="*/ 469958 h 1208253"/>
                <a:gd name="connsiteX8" fmla="*/ 302105 w 575988"/>
                <a:gd name="connsiteY8" fmla="*/ 698558 h 1208253"/>
                <a:gd name="connsiteX9" fmla="*/ 514830 w 575988"/>
                <a:gd name="connsiteY9" fmla="*/ 317558 h 1208253"/>
                <a:gd name="connsiteX10" fmla="*/ 530705 w 575988"/>
                <a:gd name="connsiteY10" fmla="*/ 336608 h 1208253"/>
                <a:gd name="connsiteX11" fmla="*/ 568805 w 575988"/>
                <a:gd name="connsiteY11" fmla="*/ 219133 h 1208253"/>
                <a:gd name="connsiteX12" fmla="*/ 530705 w 575988"/>
                <a:gd name="connsiteY12" fmla="*/ 58 h 120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988" h="1208253">
                  <a:moveTo>
                    <a:pt x="530705" y="58"/>
                  </a:moveTo>
                  <a:cubicBezTo>
                    <a:pt x="531763" y="3762"/>
                    <a:pt x="583093" y="167275"/>
                    <a:pt x="575155" y="241358"/>
                  </a:cubicBezTo>
                  <a:cubicBezTo>
                    <a:pt x="567217" y="315441"/>
                    <a:pt x="495251" y="417571"/>
                    <a:pt x="483080" y="444558"/>
                  </a:cubicBezTo>
                  <a:cubicBezTo>
                    <a:pt x="470909" y="471546"/>
                    <a:pt x="517476" y="365183"/>
                    <a:pt x="502130" y="403283"/>
                  </a:cubicBezTo>
                  <a:cubicBezTo>
                    <a:pt x="486784" y="441383"/>
                    <a:pt x="473555" y="540337"/>
                    <a:pt x="391005" y="673158"/>
                  </a:cubicBezTo>
                  <a:cubicBezTo>
                    <a:pt x="308455" y="805979"/>
                    <a:pt x="44401" y="1153112"/>
                    <a:pt x="6830" y="1200208"/>
                  </a:cubicBezTo>
                  <a:cubicBezTo>
                    <a:pt x="-30741" y="1247304"/>
                    <a:pt x="95730" y="1077441"/>
                    <a:pt x="165580" y="955733"/>
                  </a:cubicBezTo>
                  <a:cubicBezTo>
                    <a:pt x="235430" y="834025"/>
                    <a:pt x="403176" y="512820"/>
                    <a:pt x="425930" y="469958"/>
                  </a:cubicBezTo>
                  <a:cubicBezTo>
                    <a:pt x="448684" y="427096"/>
                    <a:pt x="287288" y="723958"/>
                    <a:pt x="302105" y="698558"/>
                  </a:cubicBezTo>
                  <a:cubicBezTo>
                    <a:pt x="316922" y="673158"/>
                    <a:pt x="476730" y="377883"/>
                    <a:pt x="514830" y="317558"/>
                  </a:cubicBezTo>
                  <a:cubicBezTo>
                    <a:pt x="552930" y="257233"/>
                    <a:pt x="521709" y="353012"/>
                    <a:pt x="530705" y="336608"/>
                  </a:cubicBezTo>
                  <a:cubicBezTo>
                    <a:pt x="539701" y="320204"/>
                    <a:pt x="566688" y="269933"/>
                    <a:pt x="568805" y="219133"/>
                  </a:cubicBezTo>
                  <a:cubicBezTo>
                    <a:pt x="570922" y="168333"/>
                    <a:pt x="529647" y="-3646"/>
                    <a:pt x="530705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D9BC2B8E-8759-6986-D5C7-3DA6F5BFA04F}"/>
                </a:ext>
              </a:extLst>
            </p:cNvPr>
            <p:cNvSpPr/>
            <p:nvPr/>
          </p:nvSpPr>
          <p:spPr>
            <a:xfrm>
              <a:off x="2901564" y="5688736"/>
              <a:ext cx="332705" cy="734356"/>
            </a:xfrm>
            <a:custGeom>
              <a:avLst/>
              <a:gdLst>
                <a:gd name="connsiteX0" fmla="*/ 330586 w 332705"/>
                <a:gd name="connsiteY0" fmla="*/ 4039 h 734356"/>
                <a:gd name="connsiteX1" fmla="*/ 13086 w 332705"/>
                <a:gd name="connsiteY1" fmla="*/ 346939 h 734356"/>
                <a:gd name="connsiteX2" fmla="*/ 63886 w 332705"/>
                <a:gd name="connsiteY2" fmla="*/ 356464 h 734356"/>
                <a:gd name="connsiteX3" fmla="*/ 32136 w 332705"/>
                <a:gd name="connsiteY3" fmla="*/ 445364 h 734356"/>
                <a:gd name="connsiteX4" fmla="*/ 41661 w 332705"/>
                <a:gd name="connsiteY4" fmla="*/ 518389 h 734356"/>
                <a:gd name="connsiteX5" fmla="*/ 386 w 332705"/>
                <a:gd name="connsiteY5" fmla="*/ 458064 h 734356"/>
                <a:gd name="connsiteX6" fmla="*/ 70236 w 332705"/>
                <a:gd name="connsiteY6" fmla="*/ 581889 h 734356"/>
                <a:gd name="connsiteX7" fmla="*/ 162311 w 332705"/>
                <a:gd name="connsiteY7" fmla="*/ 734289 h 734356"/>
                <a:gd name="connsiteX8" fmla="*/ 60711 w 332705"/>
                <a:gd name="connsiteY8" fmla="*/ 562839 h 734356"/>
                <a:gd name="connsiteX9" fmla="*/ 32136 w 332705"/>
                <a:gd name="connsiteY9" fmla="*/ 407264 h 734356"/>
                <a:gd name="connsiteX10" fmla="*/ 117861 w 332705"/>
                <a:gd name="connsiteY10" fmla="*/ 223114 h 734356"/>
                <a:gd name="connsiteX11" fmla="*/ 178186 w 332705"/>
                <a:gd name="connsiteY11" fmla="*/ 99289 h 734356"/>
                <a:gd name="connsiteX12" fmla="*/ 152786 w 332705"/>
                <a:gd name="connsiteY12" fmla="*/ 153264 h 734356"/>
                <a:gd name="connsiteX13" fmla="*/ 330586 w 332705"/>
                <a:gd name="connsiteY13" fmla="*/ 4039 h 73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705" h="734356">
                  <a:moveTo>
                    <a:pt x="330586" y="4039"/>
                  </a:moveTo>
                  <a:cubicBezTo>
                    <a:pt x="307303" y="36318"/>
                    <a:pt x="57536" y="288202"/>
                    <a:pt x="13086" y="346939"/>
                  </a:cubicBezTo>
                  <a:cubicBezTo>
                    <a:pt x="-31364" y="405676"/>
                    <a:pt x="60711" y="340060"/>
                    <a:pt x="63886" y="356464"/>
                  </a:cubicBezTo>
                  <a:cubicBezTo>
                    <a:pt x="67061" y="372868"/>
                    <a:pt x="35840" y="418377"/>
                    <a:pt x="32136" y="445364"/>
                  </a:cubicBezTo>
                  <a:cubicBezTo>
                    <a:pt x="28432" y="472351"/>
                    <a:pt x="46953" y="516272"/>
                    <a:pt x="41661" y="518389"/>
                  </a:cubicBezTo>
                  <a:cubicBezTo>
                    <a:pt x="36369" y="520506"/>
                    <a:pt x="-4377" y="447481"/>
                    <a:pt x="386" y="458064"/>
                  </a:cubicBezTo>
                  <a:cubicBezTo>
                    <a:pt x="5148" y="468647"/>
                    <a:pt x="43248" y="535851"/>
                    <a:pt x="70236" y="581889"/>
                  </a:cubicBezTo>
                  <a:cubicBezTo>
                    <a:pt x="97224" y="627927"/>
                    <a:pt x="163898" y="737464"/>
                    <a:pt x="162311" y="734289"/>
                  </a:cubicBezTo>
                  <a:cubicBezTo>
                    <a:pt x="160724" y="731114"/>
                    <a:pt x="82407" y="617343"/>
                    <a:pt x="60711" y="562839"/>
                  </a:cubicBezTo>
                  <a:cubicBezTo>
                    <a:pt x="39015" y="508335"/>
                    <a:pt x="22611" y="463885"/>
                    <a:pt x="32136" y="407264"/>
                  </a:cubicBezTo>
                  <a:cubicBezTo>
                    <a:pt x="41661" y="350643"/>
                    <a:pt x="93519" y="274443"/>
                    <a:pt x="117861" y="223114"/>
                  </a:cubicBezTo>
                  <a:cubicBezTo>
                    <a:pt x="142203" y="171785"/>
                    <a:pt x="172365" y="110931"/>
                    <a:pt x="178186" y="99289"/>
                  </a:cubicBezTo>
                  <a:cubicBezTo>
                    <a:pt x="184007" y="87647"/>
                    <a:pt x="127386" y="163318"/>
                    <a:pt x="152786" y="153264"/>
                  </a:cubicBezTo>
                  <a:cubicBezTo>
                    <a:pt x="178186" y="143210"/>
                    <a:pt x="353869" y="-28240"/>
                    <a:pt x="330586" y="4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D216FD74-3D0C-1EF0-088F-2C8C68097015}"/>
                </a:ext>
              </a:extLst>
            </p:cNvPr>
            <p:cNvSpPr/>
            <p:nvPr/>
          </p:nvSpPr>
          <p:spPr>
            <a:xfrm>
              <a:off x="2157010" y="5564092"/>
              <a:ext cx="282132" cy="658314"/>
            </a:xfrm>
            <a:custGeom>
              <a:avLst/>
              <a:gdLst>
                <a:gd name="connsiteX0" fmla="*/ 27390 w 282132"/>
                <a:gd name="connsiteY0" fmla="*/ 1683 h 658314"/>
                <a:gd name="connsiteX1" fmla="*/ 49615 w 282132"/>
                <a:gd name="connsiteY1" fmla="*/ 293783 h 658314"/>
                <a:gd name="connsiteX2" fmla="*/ 154390 w 282132"/>
                <a:gd name="connsiteY2" fmla="*/ 443008 h 658314"/>
                <a:gd name="connsiteX3" fmla="*/ 109940 w 282132"/>
                <a:gd name="connsiteY3" fmla="*/ 414433 h 658314"/>
                <a:gd name="connsiteX4" fmla="*/ 278215 w 282132"/>
                <a:gd name="connsiteY4" fmla="*/ 652558 h 658314"/>
                <a:gd name="connsiteX5" fmla="*/ 214715 w 282132"/>
                <a:gd name="connsiteY5" fmla="*/ 570008 h 658314"/>
                <a:gd name="connsiteX6" fmla="*/ 59140 w 282132"/>
                <a:gd name="connsiteY6" fmla="*/ 408083 h 658314"/>
                <a:gd name="connsiteX7" fmla="*/ 75015 w 282132"/>
                <a:gd name="connsiteY7" fmla="*/ 395383 h 658314"/>
                <a:gd name="connsiteX8" fmla="*/ 8340 w 282132"/>
                <a:gd name="connsiteY8" fmla="*/ 141383 h 658314"/>
                <a:gd name="connsiteX9" fmla="*/ 5165 w 282132"/>
                <a:gd name="connsiteY9" fmla="*/ 173133 h 658314"/>
                <a:gd name="connsiteX10" fmla="*/ 27390 w 282132"/>
                <a:gd name="connsiteY10" fmla="*/ 1683 h 65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132" h="658314">
                  <a:moveTo>
                    <a:pt x="27390" y="1683"/>
                  </a:moveTo>
                  <a:cubicBezTo>
                    <a:pt x="34798" y="21791"/>
                    <a:pt x="28448" y="220229"/>
                    <a:pt x="49615" y="293783"/>
                  </a:cubicBezTo>
                  <a:cubicBezTo>
                    <a:pt x="70782" y="367337"/>
                    <a:pt x="144336" y="422900"/>
                    <a:pt x="154390" y="443008"/>
                  </a:cubicBezTo>
                  <a:cubicBezTo>
                    <a:pt x="164444" y="463116"/>
                    <a:pt x="89302" y="379508"/>
                    <a:pt x="109940" y="414433"/>
                  </a:cubicBezTo>
                  <a:cubicBezTo>
                    <a:pt x="130578" y="449358"/>
                    <a:pt x="260753" y="626629"/>
                    <a:pt x="278215" y="652558"/>
                  </a:cubicBezTo>
                  <a:cubicBezTo>
                    <a:pt x="295677" y="678487"/>
                    <a:pt x="251227" y="610754"/>
                    <a:pt x="214715" y="570008"/>
                  </a:cubicBezTo>
                  <a:cubicBezTo>
                    <a:pt x="178203" y="529262"/>
                    <a:pt x="82423" y="437187"/>
                    <a:pt x="59140" y="408083"/>
                  </a:cubicBezTo>
                  <a:cubicBezTo>
                    <a:pt x="35857" y="378979"/>
                    <a:pt x="83482" y="439833"/>
                    <a:pt x="75015" y="395383"/>
                  </a:cubicBezTo>
                  <a:cubicBezTo>
                    <a:pt x="66548" y="350933"/>
                    <a:pt x="19982" y="178425"/>
                    <a:pt x="8340" y="141383"/>
                  </a:cubicBezTo>
                  <a:cubicBezTo>
                    <a:pt x="-3302" y="104341"/>
                    <a:pt x="-1185" y="198533"/>
                    <a:pt x="5165" y="173133"/>
                  </a:cubicBezTo>
                  <a:cubicBezTo>
                    <a:pt x="11515" y="147733"/>
                    <a:pt x="19982" y="-18425"/>
                    <a:pt x="27390" y="1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665A36C1-9606-D53E-E33F-64D841B5790D}"/>
                </a:ext>
              </a:extLst>
            </p:cNvPr>
            <p:cNvSpPr/>
            <p:nvPr/>
          </p:nvSpPr>
          <p:spPr>
            <a:xfrm>
              <a:off x="2153368" y="5565743"/>
              <a:ext cx="402925" cy="796971"/>
            </a:xfrm>
            <a:custGeom>
              <a:avLst/>
              <a:gdLst>
                <a:gd name="connsiteX0" fmla="*/ 15157 w 402925"/>
                <a:gd name="connsiteY0" fmla="*/ 32 h 796971"/>
                <a:gd name="connsiteX1" fmla="*/ 8807 w 402925"/>
                <a:gd name="connsiteY1" fmla="*/ 250857 h 796971"/>
                <a:gd name="connsiteX2" fmla="*/ 85007 w 402925"/>
                <a:gd name="connsiteY2" fmla="*/ 492157 h 796971"/>
                <a:gd name="connsiteX3" fmla="*/ 88182 w 402925"/>
                <a:gd name="connsiteY3" fmla="*/ 444532 h 796971"/>
                <a:gd name="connsiteX4" fmla="*/ 234232 w 402925"/>
                <a:gd name="connsiteY4" fmla="*/ 682657 h 796971"/>
                <a:gd name="connsiteX5" fmla="*/ 402507 w 402925"/>
                <a:gd name="connsiteY5" fmla="*/ 796957 h 796971"/>
                <a:gd name="connsiteX6" fmla="*/ 275507 w 402925"/>
                <a:gd name="connsiteY6" fmla="*/ 676307 h 796971"/>
                <a:gd name="connsiteX7" fmla="*/ 75482 w 402925"/>
                <a:gd name="connsiteY7" fmla="*/ 476282 h 796971"/>
                <a:gd name="connsiteX8" fmla="*/ 2457 w 402925"/>
                <a:gd name="connsiteY8" fmla="*/ 234982 h 796971"/>
                <a:gd name="connsiteX9" fmla="*/ 15157 w 402925"/>
                <a:gd name="connsiteY9" fmla="*/ 32 h 79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5" h="796971">
                  <a:moveTo>
                    <a:pt x="15157" y="32"/>
                  </a:moveTo>
                  <a:cubicBezTo>
                    <a:pt x="16215" y="2678"/>
                    <a:pt x="-2835" y="168836"/>
                    <a:pt x="8807" y="250857"/>
                  </a:cubicBezTo>
                  <a:cubicBezTo>
                    <a:pt x="20449" y="332878"/>
                    <a:pt x="71778" y="459878"/>
                    <a:pt x="85007" y="492157"/>
                  </a:cubicBezTo>
                  <a:cubicBezTo>
                    <a:pt x="98236" y="524436"/>
                    <a:pt x="63311" y="412782"/>
                    <a:pt x="88182" y="444532"/>
                  </a:cubicBezTo>
                  <a:cubicBezTo>
                    <a:pt x="113053" y="476282"/>
                    <a:pt x="181845" y="623920"/>
                    <a:pt x="234232" y="682657"/>
                  </a:cubicBezTo>
                  <a:cubicBezTo>
                    <a:pt x="286619" y="741394"/>
                    <a:pt x="395628" y="798015"/>
                    <a:pt x="402507" y="796957"/>
                  </a:cubicBezTo>
                  <a:cubicBezTo>
                    <a:pt x="409386" y="795899"/>
                    <a:pt x="330011" y="729753"/>
                    <a:pt x="275507" y="676307"/>
                  </a:cubicBezTo>
                  <a:cubicBezTo>
                    <a:pt x="221003" y="622861"/>
                    <a:pt x="120990" y="549836"/>
                    <a:pt x="75482" y="476282"/>
                  </a:cubicBezTo>
                  <a:cubicBezTo>
                    <a:pt x="29974" y="402728"/>
                    <a:pt x="11982" y="311182"/>
                    <a:pt x="2457" y="234982"/>
                  </a:cubicBezTo>
                  <a:cubicBezTo>
                    <a:pt x="-7068" y="158782"/>
                    <a:pt x="14099" y="-2614"/>
                    <a:pt x="15157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A0E1DC0-9252-5616-2F63-7DEEED921078}"/>
                </a:ext>
              </a:extLst>
            </p:cNvPr>
            <p:cNvSpPr/>
            <p:nvPr/>
          </p:nvSpPr>
          <p:spPr>
            <a:xfrm>
              <a:off x="2122416" y="5544074"/>
              <a:ext cx="52820" cy="432609"/>
            </a:xfrm>
            <a:custGeom>
              <a:avLst/>
              <a:gdLst>
                <a:gd name="connsiteX0" fmla="*/ 33409 w 52820"/>
                <a:gd name="connsiteY0" fmla="*/ 5826 h 432609"/>
                <a:gd name="connsiteX1" fmla="*/ 27059 w 52820"/>
                <a:gd name="connsiteY1" fmla="*/ 355076 h 432609"/>
                <a:gd name="connsiteX2" fmla="*/ 52459 w 52820"/>
                <a:gd name="connsiteY2" fmla="*/ 431276 h 432609"/>
                <a:gd name="connsiteX3" fmla="*/ 4834 w 52820"/>
                <a:gd name="connsiteY3" fmla="*/ 320151 h 432609"/>
                <a:gd name="connsiteX4" fmla="*/ 4834 w 52820"/>
                <a:gd name="connsiteY4" fmla="*/ 148701 h 432609"/>
                <a:gd name="connsiteX5" fmla="*/ 33409 w 52820"/>
                <a:gd name="connsiteY5" fmla="*/ 5826 h 43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20" h="432609">
                  <a:moveTo>
                    <a:pt x="33409" y="5826"/>
                  </a:moveTo>
                  <a:cubicBezTo>
                    <a:pt x="37113" y="40222"/>
                    <a:pt x="23884" y="284168"/>
                    <a:pt x="27059" y="355076"/>
                  </a:cubicBezTo>
                  <a:cubicBezTo>
                    <a:pt x="30234" y="425984"/>
                    <a:pt x="56163" y="437097"/>
                    <a:pt x="52459" y="431276"/>
                  </a:cubicBezTo>
                  <a:cubicBezTo>
                    <a:pt x="48755" y="425455"/>
                    <a:pt x="12771" y="367247"/>
                    <a:pt x="4834" y="320151"/>
                  </a:cubicBezTo>
                  <a:cubicBezTo>
                    <a:pt x="-3103" y="273055"/>
                    <a:pt x="72" y="198972"/>
                    <a:pt x="4834" y="148701"/>
                  </a:cubicBezTo>
                  <a:cubicBezTo>
                    <a:pt x="9596" y="98430"/>
                    <a:pt x="29705" y="-28570"/>
                    <a:pt x="33409" y="5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A1815F04-ACB2-EA48-10FA-5707F20838B2}"/>
                </a:ext>
              </a:extLst>
            </p:cNvPr>
            <p:cNvSpPr/>
            <p:nvPr/>
          </p:nvSpPr>
          <p:spPr>
            <a:xfrm>
              <a:off x="2158970" y="5807075"/>
              <a:ext cx="273171" cy="536576"/>
            </a:xfrm>
            <a:custGeom>
              <a:avLst/>
              <a:gdLst>
                <a:gd name="connsiteX0" fmla="*/ 30 w 273171"/>
                <a:gd name="connsiteY0" fmla="*/ 0 h 536576"/>
                <a:gd name="connsiteX1" fmla="*/ 69880 w 273171"/>
                <a:gd name="connsiteY1" fmla="*/ 266700 h 536576"/>
                <a:gd name="connsiteX2" fmla="*/ 127030 w 273171"/>
                <a:gd name="connsiteY2" fmla="*/ 425450 h 536576"/>
                <a:gd name="connsiteX3" fmla="*/ 142905 w 273171"/>
                <a:gd name="connsiteY3" fmla="*/ 384175 h 536576"/>
                <a:gd name="connsiteX4" fmla="*/ 273080 w 273171"/>
                <a:gd name="connsiteY4" fmla="*/ 536575 h 536576"/>
                <a:gd name="connsiteX5" fmla="*/ 120680 w 273171"/>
                <a:gd name="connsiteY5" fmla="*/ 381000 h 536576"/>
                <a:gd name="connsiteX6" fmla="*/ 25430 w 273171"/>
                <a:gd name="connsiteY6" fmla="*/ 234950 h 536576"/>
                <a:gd name="connsiteX7" fmla="*/ 60355 w 273171"/>
                <a:gd name="connsiteY7" fmla="*/ 263525 h 536576"/>
                <a:gd name="connsiteX8" fmla="*/ 30 w 273171"/>
                <a:gd name="connsiteY8" fmla="*/ 0 h 5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71" h="536576">
                  <a:moveTo>
                    <a:pt x="30" y="0"/>
                  </a:moveTo>
                  <a:cubicBezTo>
                    <a:pt x="1617" y="529"/>
                    <a:pt x="48713" y="195792"/>
                    <a:pt x="69880" y="266700"/>
                  </a:cubicBezTo>
                  <a:cubicBezTo>
                    <a:pt x="91047" y="337608"/>
                    <a:pt x="114859" y="405871"/>
                    <a:pt x="127030" y="425450"/>
                  </a:cubicBezTo>
                  <a:cubicBezTo>
                    <a:pt x="139201" y="445029"/>
                    <a:pt x="118563" y="365654"/>
                    <a:pt x="142905" y="384175"/>
                  </a:cubicBezTo>
                  <a:cubicBezTo>
                    <a:pt x="167247" y="402696"/>
                    <a:pt x="276784" y="537104"/>
                    <a:pt x="273080" y="536575"/>
                  </a:cubicBezTo>
                  <a:cubicBezTo>
                    <a:pt x="269376" y="536046"/>
                    <a:pt x="161955" y="431271"/>
                    <a:pt x="120680" y="381000"/>
                  </a:cubicBezTo>
                  <a:cubicBezTo>
                    <a:pt x="79405" y="330729"/>
                    <a:pt x="35484" y="254529"/>
                    <a:pt x="25430" y="234950"/>
                  </a:cubicBezTo>
                  <a:cubicBezTo>
                    <a:pt x="15376" y="215371"/>
                    <a:pt x="61413" y="300567"/>
                    <a:pt x="60355" y="263525"/>
                  </a:cubicBezTo>
                  <a:cubicBezTo>
                    <a:pt x="59297" y="226483"/>
                    <a:pt x="-1557" y="-529"/>
                    <a:pt x="3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9845F729-DB0F-2409-9FE5-2177CE3D25EB}"/>
                </a:ext>
              </a:extLst>
            </p:cNvPr>
            <p:cNvSpPr/>
            <p:nvPr/>
          </p:nvSpPr>
          <p:spPr>
            <a:xfrm>
              <a:off x="2148001" y="5787603"/>
              <a:ext cx="386919" cy="638223"/>
            </a:xfrm>
            <a:custGeom>
              <a:avLst/>
              <a:gdLst>
                <a:gd name="connsiteX0" fmla="*/ 1474 w 386919"/>
                <a:gd name="connsiteY0" fmla="*/ 422 h 638223"/>
                <a:gd name="connsiteX1" fmla="*/ 30049 w 386919"/>
                <a:gd name="connsiteY1" fmla="*/ 232197 h 638223"/>
                <a:gd name="connsiteX2" fmla="*/ 195149 w 386919"/>
                <a:gd name="connsiteY2" fmla="*/ 444922 h 638223"/>
                <a:gd name="connsiteX3" fmla="*/ 169749 w 386919"/>
                <a:gd name="connsiteY3" fmla="*/ 438572 h 638223"/>
                <a:gd name="connsiteX4" fmla="*/ 385649 w 386919"/>
                <a:gd name="connsiteY4" fmla="*/ 635422 h 638223"/>
                <a:gd name="connsiteX5" fmla="*/ 249124 w 386919"/>
                <a:gd name="connsiteY5" fmla="*/ 533822 h 638223"/>
                <a:gd name="connsiteX6" fmla="*/ 45924 w 386919"/>
                <a:gd name="connsiteY6" fmla="*/ 254422 h 638223"/>
                <a:gd name="connsiteX7" fmla="*/ 52274 w 386919"/>
                <a:gd name="connsiteY7" fmla="*/ 263947 h 638223"/>
                <a:gd name="connsiteX8" fmla="*/ 39574 w 386919"/>
                <a:gd name="connsiteY8" fmla="*/ 209972 h 638223"/>
                <a:gd name="connsiteX9" fmla="*/ 7824 w 386919"/>
                <a:gd name="connsiteY9" fmla="*/ 175047 h 638223"/>
                <a:gd name="connsiteX10" fmla="*/ 1474 w 386919"/>
                <a:gd name="connsiteY10" fmla="*/ 422 h 6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919" h="638223">
                  <a:moveTo>
                    <a:pt x="1474" y="422"/>
                  </a:moveTo>
                  <a:cubicBezTo>
                    <a:pt x="5178" y="9947"/>
                    <a:pt x="-2230" y="158114"/>
                    <a:pt x="30049" y="232197"/>
                  </a:cubicBezTo>
                  <a:cubicBezTo>
                    <a:pt x="62328" y="306280"/>
                    <a:pt x="171866" y="410526"/>
                    <a:pt x="195149" y="444922"/>
                  </a:cubicBezTo>
                  <a:cubicBezTo>
                    <a:pt x="218432" y="479318"/>
                    <a:pt x="137999" y="406822"/>
                    <a:pt x="169749" y="438572"/>
                  </a:cubicBezTo>
                  <a:cubicBezTo>
                    <a:pt x="201499" y="470322"/>
                    <a:pt x="372420" y="619547"/>
                    <a:pt x="385649" y="635422"/>
                  </a:cubicBezTo>
                  <a:cubicBezTo>
                    <a:pt x="398878" y="651297"/>
                    <a:pt x="305745" y="597322"/>
                    <a:pt x="249124" y="533822"/>
                  </a:cubicBezTo>
                  <a:cubicBezTo>
                    <a:pt x="192503" y="470322"/>
                    <a:pt x="78732" y="299401"/>
                    <a:pt x="45924" y="254422"/>
                  </a:cubicBezTo>
                  <a:cubicBezTo>
                    <a:pt x="13116" y="209443"/>
                    <a:pt x="53332" y="271355"/>
                    <a:pt x="52274" y="263947"/>
                  </a:cubicBezTo>
                  <a:cubicBezTo>
                    <a:pt x="51216" y="256539"/>
                    <a:pt x="46982" y="224789"/>
                    <a:pt x="39574" y="209972"/>
                  </a:cubicBezTo>
                  <a:cubicBezTo>
                    <a:pt x="32166" y="195155"/>
                    <a:pt x="14174" y="204680"/>
                    <a:pt x="7824" y="175047"/>
                  </a:cubicBezTo>
                  <a:cubicBezTo>
                    <a:pt x="1474" y="145414"/>
                    <a:pt x="-2230" y="-9103"/>
                    <a:pt x="1474" y="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958F7D4C-A664-4DDE-1FE6-F22940032D7A}"/>
                </a:ext>
              </a:extLst>
            </p:cNvPr>
            <p:cNvSpPr/>
            <p:nvPr/>
          </p:nvSpPr>
          <p:spPr>
            <a:xfrm>
              <a:off x="2466745" y="6365802"/>
              <a:ext cx="432774" cy="143699"/>
            </a:xfrm>
            <a:custGeom>
              <a:avLst/>
              <a:gdLst>
                <a:gd name="connsiteX0" fmla="*/ 230 w 432774"/>
                <a:gd name="connsiteY0" fmla="*/ 63573 h 143699"/>
                <a:gd name="connsiteX1" fmla="*/ 85955 w 432774"/>
                <a:gd name="connsiteY1" fmla="*/ 73 h 143699"/>
                <a:gd name="connsiteX2" fmla="*/ 209780 w 432774"/>
                <a:gd name="connsiteY2" fmla="*/ 50873 h 143699"/>
                <a:gd name="connsiteX3" fmla="*/ 149455 w 432774"/>
                <a:gd name="connsiteY3" fmla="*/ 50873 h 143699"/>
                <a:gd name="connsiteX4" fmla="*/ 425680 w 432774"/>
                <a:gd name="connsiteY4" fmla="*/ 82623 h 143699"/>
                <a:gd name="connsiteX5" fmla="*/ 352655 w 432774"/>
                <a:gd name="connsiteY5" fmla="*/ 76273 h 143699"/>
                <a:gd name="connsiteX6" fmla="*/ 371705 w 432774"/>
                <a:gd name="connsiteY6" fmla="*/ 133423 h 143699"/>
                <a:gd name="connsiteX7" fmla="*/ 343130 w 432774"/>
                <a:gd name="connsiteY7" fmla="*/ 142948 h 143699"/>
                <a:gd name="connsiteX8" fmla="*/ 289155 w 432774"/>
                <a:gd name="connsiteY8" fmla="*/ 123898 h 143699"/>
                <a:gd name="connsiteX9" fmla="*/ 301855 w 432774"/>
                <a:gd name="connsiteY9" fmla="*/ 98498 h 143699"/>
                <a:gd name="connsiteX10" fmla="*/ 178030 w 432774"/>
                <a:gd name="connsiteY10" fmla="*/ 88973 h 143699"/>
                <a:gd name="connsiteX11" fmla="*/ 82780 w 432774"/>
                <a:gd name="connsiteY11" fmla="*/ 66748 h 143699"/>
                <a:gd name="connsiteX12" fmla="*/ 228830 w 432774"/>
                <a:gd name="connsiteY12" fmla="*/ 88973 h 143699"/>
                <a:gd name="connsiteX13" fmla="*/ 111355 w 432774"/>
                <a:gd name="connsiteY13" fmla="*/ 15948 h 143699"/>
                <a:gd name="connsiteX14" fmla="*/ 230 w 432774"/>
                <a:gd name="connsiteY14" fmla="*/ 63573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774" h="143699">
                  <a:moveTo>
                    <a:pt x="230" y="63573"/>
                  </a:moveTo>
                  <a:cubicBezTo>
                    <a:pt x="-4003" y="60927"/>
                    <a:pt x="51030" y="2190"/>
                    <a:pt x="85955" y="73"/>
                  </a:cubicBezTo>
                  <a:cubicBezTo>
                    <a:pt x="120880" y="-2044"/>
                    <a:pt x="199197" y="42406"/>
                    <a:pt x="209780" y="50873"/>
                  </a:cubicBezTo>
                  <a:cubicBezTo>
                    <a:pt x="220363" y="59340"/>
                    <a:pt x="113472" y="45581"/>
                    <a:pt x="149455" y="50873"/>
                  </a:cubicBezTo>
                  <a:cubicBezTo>
                    <a:pt x="185438" y="56165"/>
                    <a:pt x="391813" y="78390"/>
                    <a:pt x="425680" y="82623"/>
                  </a:cubicBezTo>
                  <a:cubicBezTo>
                    <a:pt x="459547" y="86856"/>
                    <a:pt x="361651" y="67806"/>
                    <a:pt x="352655" y="76273"/>
                  </a:cubicBezTo>
                  <a:cubicBezTo>
                    <a:pt x="343659" y="84740"/>
                    <a:pt x="373292" y="122311"/>
                    <a:pt x="371705" y="133423"/>
                  </a:cubicBezTo>
                  <a:cubicBezTo>
                    <a:pt x="370118" y="144535"/>
                    <a:pt x="356888" y="144535"/>
                    <a:pt x="343130" y="142948"/>
                  </a:cubicBezTo>
                  <a:cubicBezTo>
                    <a:pt x="329372" y="141361"/>
                    <a:pt x="296034" y="131306"/>
                    <a:pt x="289155" y="123898"/>
                  </a:cubicBezTo>
                  <a:cubicBezTo>
                    <a:pt x="282276" y="116490"/>
                    <a:pt x="320376" y="104319"/>
                    <a:pt x="301855" y="98498"/>
                  </a:cubicBezTo>
                  <a:cubicBezTo>
                    <a:pt x="283334" y="92677"/>
                    <a:pt x="214543" y="94265"/>
                    <a:pt x="178030" y="88973"/>
                  </a:cubicBezTo>
                  <a:cubicBezTo>
                    <a:pt x="141517" y="83681"/>
                    <a:pt x="74313" y="66748"/>
                    <a:pt x="82780" y="66748"/>
                  </a:cubicBezTo>
                  <a:cubicBezTo>
                    <a:pt x="91247" y="66748"/>
                    <a:pt x="224067" y="97440"/>
                    <a:pt x="228830" y="88973"/>
                  </a:cubicBezTo>
                  <a:cubicBezTo>
                    <a:pt x="233593" y="80506"/>
                    <a:pt x="145751" y="26002"/>
                    <a:pt x="111355" y="15948"/>
                  </a:cubicBezTo>
                  <a:cubicBezTo>
                    <a:pt x="76959" y="5894"/>
                    <a:pt x="4463" y="66219"/>
                    <a:pt x="230" y="63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50935399-287C-AE5D-DF18-56651F077362}"/>
                </a:ext>
              </a:extLst>
            </p:cNvPr>
            <p:cNvSpPr/>
            <p:nvPr/>
          </p:nvSpPr>
          <p:spPr>
            <a:xfrm>
              <a:off x="2835061" y="6223000"/>
              <a:ext cx="476464" cy="241823"/>
            </a:xfrm>
            <a:custGeom>
              <a:avLst/>
              <a:gdLst>
                <a:gd name="connsiteX0" fmla="*/ 476464 w 476464"/>
                <a:gd name="connsiteY0" fmla="*/ 0 h 241823"/>
                <a:gd name="connsiteX1" fmla="*/ 187539 w 476464"/>
                <a:gd name="connsiteY1" fmla="*/ 203200 h 241823"/>
                <a:gd name="connsiteX2" fmla="*/ 214 w 476464"/>
                <a:gd name="connsiteY2" fmla="*/ 241300 h 241823"/>
                <a:gd name="connsiteX3" fmla="*/ 222464 w 476464"/>
                <a:gd name="connsiteY3" fmla="*/ 193675 h 241823"/>
                <a:gd name="connsiteX4" fmla="*/ 263739 w 476464"/>
                <a:gd name="connsiteY4" fmla="*/ 165100 h 241823"/>
                <a:gd name="connsiteX5" fmla="*/ 476464 w 476464"/>
                <a:gd name="connsiteY5" fmla="*/ 0 h 24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464" h="241823">
                  <a:moveTo>
                    <a:pt x="476464" y="0"/>
                  </a:moveTo>
                  <a:cubicBezTo>
                    <a:pt x="371689" y="81491"/>
                    <a:pt x="266914" y="162983"/>
                    <a:pt x="187539" y="203200"/>
                  </a:cubicBezTo>
                  <a:cubicBezTo>
                    <a:pt x="108164" y="243417"/>
                    <a:pt x="-5607" y="242888"/>
                    <a:pt x="214" y="241300"/>
                  </a:cubicBezTo>
                  <a:cubicBezTo>
                    <a:pt x="6035" y="239713"/>
                    <a:pt x="178543" y="206375"/>
                    <a:pt x="222464" y="193675"/>
                  </a:cubicBezTo>
                  <a:cubicBezTo>
                    <a:pt x="266385" y="180975"/>
                    <a:pt x="263739" y="165100"/>
                    <a:pt x="263739" y="165100"/>
                  </a:cubicBezTo>
                  <a:lnTo>
                    <a:pt x="4764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8106B470-0B1B-1C6A-C181-2A5D7B0E1908}"/>
                </a:ext>
              </a:extLst>
            </p:cNvPr>
            <p:cNvSpPr/>
            <p:nvPr/>
          </p:nvSpPr>
          <p:spPr>
            <a:xfrm>
              <a:off x="3086088" y="6229347"/>
              <a:ext cx="320725" cy="244480"/>
            </a:xfrm>
            <a:custGeom>
              <a:avLst/>
              <a:gdLst>
                <a:gd name="connsiteX0" fmla="*/ 320687 w 320725"/>
                <a:gd name="connsiteY0" fmla="*/ 3 h 244480"/>
                <a:gd name="connsiteX1" fmla="*/ 206387 w 320725"/>
                <a:gd name="connsiteY1" fmla="*/ 101603 h 244480"/>
                <a:gd name="connsiteX2" fmla="*/ 12 w 320725"/>
                <a:gd name="connsiteY2" fmla="*/ 244478 h 244480"/>
                <a:gd name="connsiteX3" fmla="*/ 215912 w 320725"/>
                <a:gd name="connsiteY3" fmla="*/ 104778 h 244480"/>
                <a:gd name="connsiteX4" fmla="*/ 320687 w 320725"/>
                <a:gd name="connsiteY4" fmla="*/ 3 h 24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25" h="244480">
                  <a:moveTo>
                    <a:pt x="320687" y="3"/>
                  </a:moveTo>
                  <a:cubicBezTo>
                    <a:pt x="319100" y="-526"/>
                    <a:pt x="259833" y="60857"/>
                    <a:pt x="206387" y="101603"/>
                  </a:cubicBezTo>
                  <a:cubicBezTo>
                    <a:pt x="152941" y="142349"/>
                    <a:pt x="-1575" y="243949"/>
                    <a:pt x="12" y="244478"/>
                  </a:cubicBezTo>
                  <a:cubicBezTo>
                    <a:pt x="1599" y="245007"/>
                    <a:pt x="156645" y="144995"/>
                    <a:pt x="215912" y="104778"/>
                  </a:cubicBezTo>
                  <a:cubicBezTo>
                    <a:pt x="275179" y="64561"/>
                    <a:pt x="322274" y="532"/>
                    <a:pt x="32068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C5AF8EBB-8655-3431-D490-451DDE3749DB}"/>
                </a:ext>
              </a:extLst>
            </p:cNvPr>
            <p:cNvSpPr/>
            <p:nvPr/>
          </p:nvSpPr>
          <p:spPr>
            <a:xfrm>
              <a:off x="2815355" y="6076933"/>
              <a:ext cx="664464" cy="422425"/>
            </a:xfrm>
            <a:custGeom>
              <a:avLst/>
              <a:gdLst>
                <a:gd name="connsiteX0" fmla="*/ 664445 w 664464"/>
                <a:gd name="connsiteY0" fmla="*/ 17 h 422425"/>
                <a:gd name="connsiteX1" fmla="*/ 442195 w 664464"/>
                <a:gd name="connsiteY1" fmla="*/ 234967 h 422425"/>
                <a:gd name="connsiteX2" fmla="*/ 369170 w 664464"/>
                <a:gd name="connsiteY2" fmla="*/ 311167 h 422425"/>
                <a:gd name="connsiteX3" fmla="*/ 280270 w 664464"/>
                <a:gd name="connsiteY3" fmla="*/ 352442 h 422425"/>
                <a:gd name="connsiteX4" fmla="*/ 870 w 664464"/>
                <a:gd name="connsiteY4" fmla="*/ 422292 h 422425"/>
                <a:gd name="connsiteX5" fmla="*/ 381870 w 664464"/>
                <a:gd name="connsiteY5" fmla="*/ 333392 h 422425"/>
                <a:gd name="connsiteX6" fmla="*/ 451720 w 664464"/>
                <a:gd name="connsiteY6" fmla="*/ 298467 h 422425"/>
                <a:gd name="connsiteX7" fmla="*/ 435845 w 664464"/>
                <a:gd name="connsiteY7" fmla="*/ 282592 h 422425"/>
                <a:gd name="connsiteX8" fmla="*/ 486645 w 664464"/>
                <a:gd name="connsiteY8" fmla="*/ 196867 h 422425"/>
                <a:gd name="connsiteX9" fmla="*/ 429495 w 664464"/>
                <a:gd name="connsiteY9" fmla="*/ 222267 h 422425"/>
                <a:gd name="connsiteX10" fmla="*/ 664445 w 664464"/>
                <a:gd name="connsiteY10" fmla="*/ 17 h 42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464" h="422425">
                  <a:moveTo>
                    <a:pt x="664445" y="17"/>
                  </a:moveTo>
                  <a:cubicBezTo>
                    <a:pt x="666562" y="2134"/>
                    <a:pt x="491407" y="183109"/>
                    <a:pt x="442195" y="234967"/>
                  </a:cubicBezTo>
                  <a:cubicBezTo>
                    <a:pt x="392983" y="286825"/>
                    <a:pt x="396157" y="291588"/>
                    <a:pt x="369170" y="311167"/>
                  </a:cubicBezTo>
                  <a:cubicBezTo>
                    <a:pt x="342183" y="330746"/>
                    <a:pt x="341653" y="333921"/>
                    <a:pt x="280270" y="352442"/>
                  </a:cubicBezTo>
                  <a:cubicBezTo>
                    <a:pt x="218887" y="370963"/>
                    <a:pt x="-16063" y="425467"/>
                    <a:pt x="870" y="422292"/>
                  </a:cubicBezTo>
                  <a:cubicBezTo>
                    <a:pt x="17803" y="419117"/>
                    <a:pt x="306728" y="354030"/>
                    <a:pt x="381870" y="333392"/>
                  </a:cubicBezTo>
                  <a:cubicBezTo>
                    <a:pt x="457012" y="312755"/>
                    <a:pt x="442724" y="306934"/>
                    <a:pt x="451720" y="298467"/>
                  </a:cubicBezTo>
                  <a:cubicBezTo>
                    <a:pt x="460716" y="290000"/>
                    <a:pt x="430024" y="299525"/>
                    <a:pt x="435845" y="282592"/>
                  </a:cubicBezTo>
                  <a:cubicBezTo>
                    <a:pt x="441666" y="265659"/>
                    <a:pt x="487703" y="206921"/>
                    <a:pt x="486645" y="196867"/>
                  </a:cubicBezTo>
                  <a:cubicBezTo>
                    <a:pt x="485587" y="186813"/>
                    <a:pt x="405683" y="252959"/>
                    <a:pt x="429495" y="222267"/>
                  </a:cubicBezTo>
                  <a:cubicBezTo>
                    <a:pt x="453307" y="191575"/>
                    <a:pt x="662328" y="-2100"/>
                    <a:pt x="66444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CC7A0D28-520D-DD20-B693-F4D962BCBC2C}"/>
                </a:ext>
              </a:extLst>
            </p:cNvPr>
            <p:cNvSpPr/>
            <p:nvPr/>
          </p:nvSpPr>
          <p:spPr>
            <a:xfrm>
              <a:off x="2609758" y="6441893"/>
              <a:ext cx="542879" cy="68469"/>
            </a:xfrm>
            <a:custGeom>
              <a:avLst/>
              <a:gdLst>
                <a:gd name="connsiteX0" fmla="*/ 92 w 542879"/>
                <a:gd name="connsiteY0" fmla="*/ 22407 h 68469"/>
                <a:gd name="connsiteX1" fmla="*/ 241392 w 542879"/>
                <a:gd name="connsiteY1" fmla="*/ 63682 h 68469"/>
                <a:gd name="connsiteX2" fmla="*/ 193767 w 542879"/>
                <a:gd name="connsiteY2" fmla="*/ 60507 h 68469"/>
                <a:gd name="connsiteX3" fmla="*/ 539842 w 542879"/>
                <a:gd name="connsiteY3" fmla="*/ 182 h 68469"/>
                <a:gd name="connsiteX4" fmla="*/ 355692 w 542879"/>
                <a:gd name="connsiteY4" fmla="*/ 41457 h 68469"/>
                <a:gd name="connsiteX5" fmla="*/ 235042 w 542879"/>
                <a:gd name="connsiteY5" fmla="*/ 31932 h 68469"/>
                <a:gd name="connsiteX6" fmla="*/ 212817 w 542879"/>
                <a:gd name="connsiteY6" fmla="*/ 41457 h 68469"/>
                <a:gd name="connsiteX7" fmla="*/ 92 w 542879"/>
                <a:gd name="connsiteY7" fmla="*/ 22407 h 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879" h="68469">
                  <a:moveTo>
                    <a:pt x="92" y="22407"/>
                  </a:moveTo>
                  <a:cubicBezTo>
                    <a:pt x="4854" y="26111"/>
                    <a:pt x="209113" y="57332"/>
                    <a:pt x="241392" y="63682"/>
                  </a:cubicBezTo>
                  <a:cubicBezTo>
                    <a:pt x="273671" y="70032"/>
                    <a:pt x="144025" y="71090"/>
                    <a:pt x="193767" y="60507"/>
                  </a:cubicBezTo>
                  <a:cubicBezTo>
                    <a:pt x="243509" y="49924"/>
                    <a:pt x="512854" y="3357"/>
                    <a:pt x="539842" y="182"/>
                  </a:cubicBezTo>
                  <a:cubicBezTo>
                    <a:pt x="566830" y="-2993"/>
                    <a:pt x="406492" y="36165"/>
                    <a:pt x="355692" y="41457"/>
                  </a:cubicBezTo>
                  <a:cubicBezTo>
                    <a:pt x="304892" y="46749"/>
                    <a:pt x="258854" y="31932"/>
                    <a:pt x="235042" y="31932"/>
                  </a:cubicBezTo>
                  <a:cubicBezTo>
                    <a:pt x="211230" y="31932"/>
                    <a:pt x="248800" y="41457"/>
                    <a:pt x="212817" y="41457"/>
                  </a:cubicBezTo>
                  <a:cubicBezTo>
                    <a:pt x="176834" y="41457"/>
                    <a:pt x="-4670" y="18703"/>
                    <a:pt x="92" y="2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AC0529F2-E711-0802-BEE8-B2CD7132EA31}"/>
                </a:ext>
              </a:extLst>
            </p:cNvPr>
            <p:cNvSpPr/>
            <p:nvPr/>
          </p:nvSpPr>
          <p:spPr>
            <a:xfrm>
              <a:off x="1231269" y="5425929"/>
              <a:ext cx="210181" cy="205125"/>
            </a:xfrm>
            <a:custGeom>
              <a:avLst/>
              <a:gdLst>
                <a:gd name="connsiteX0" fmla="*/ 210181 w 210181"/>
                <a:gd name="connsiteY0" fmla="*/ 146 h 205125"/>
                <a:gd name="connsiteX1" fmla="*/ 124456 w 210181"/>
                <a:gd name="connsiteY1" fmla="*/ 89046 h 205125"/>
                <a:gd name="connsiteX2" fmla="*/ 3806 w 210181"/>
                <a:gd name="connsiteY2" fmla="*/ 203346 h 205125"/>
                <a:gd name="connsiteX3" fmla="*/ 38731 w 210181"/>
                <a:gd name="connsiteY3" fmla="*/ 152546 h 205125"/>
                <a:gd name="connsiteX4" fmla="*/ 124456 w 210181"/>
                <a:gd name="connsiteY4" fmla="*/ 69996 h 205125"/>
                <a:gd name="connsiteX5" fmla="*/ 210181 w 210181"/>
                <a:gd name="connsiteY5" fmla="*/ 146 h 20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181" h="205125">
                  <a:moveTo>
                    <a:pt x="210181" y="146"/>
                  </a:moveTo>
                  <a:cubicBezTo>
                    <a:pt x="210181" y="3321"/>
                    <a:pt x="158852" y="55179"/>
                    <a:pt x="124456" y="89046"/>
                  </a:cubicBezTo>
                  <a:cubicBezTo>
                    <a:pt x="90060" y="122913"/>
                    <a:pt x="18093" y="192763"/>
                    <a:pt x="3806" y="203346"/>
                  </a:cubicBezTo>
                  <a:cubicBezTo>
                    <a:pt x="-10482" y="213929"/>
                    <a:pt x="18623" y="174771"/>
                    <a:pt x="38731" y="152546"/>
                  </a:cubicBezTo>
                  <a:cubicBezTo>
                    <a:pt x="58839" y="130321"/>
                    <a:pt x="95881" y="93808"/>
                    <a:pt x="124456" y="69996"/>
                  </a:cubicBezTo>
                  <a:cubicBezTo>
                    <a:pt x="153031" y="46184"/>
                    <a:pt x="210181" y="-3029"/>
                    <a:pt x="210181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8A395F47-4E29-DE80-A40D-6BF54C04D6ED}"/>
                </a:ext>
              </a:extLst>
            </p:cNvPr>
            <p:cNvSpPr/>
            <p:nvPr/>
          </p:nvSpPr>
          <p:spPr>
            <a:xfrm>
              <a:off x="1209614" y="5416449"/>
              <a:ext cx="248585" cy="222460"/>
            </a:xfrm>
            <a:custGeom>
              <a:avLst/>
              <a:gdLst>
                <a:gd name="connsiteX0" fmla="*/ 61 w 248585"/>
                <a:gd name="connsiteY0" fmla="*/ 222351 h 222460"/>
                <a:gd name="connsiteX1" fmla="*/ 76261 w 248585"/>
                <a:gd name="connsiteY1" fmla="*/ 108051 h 222460"/>
                <a:gd name="connsiteX2" fmla="*/ 139761 w 248585"/>
                <a:gd name="connsiteY2" fmla="*/ 44551 h 222460"/>
                <a:gd name="connsiteX3" fmla="*/ 139761 w 248585"/>
                <a:gd name="connsiteY3" fmla="*/ 15976 h 222460"/>
                <a:gd name="connsiteX4" fmla="*/ 247711 w 248585"/>
                <a:gd name="connsiteY4" fmla="*/ 44551 h 222460"/>
                <a:gd name="connsiteX5" fmla="*/ 184211 w 248585"/>
                <a:gd name="connsiteY5" fmla="*/ 25501 h 222460"/>
                <a:gd name="connsiteX6" fmla="*/ 69911 w 248585"/>
                <a:gd name="connsiteY6" fmla="*/ 101 h 222460"/>
                <a:gd name="connsiteX7" fmla="*/ 108011 w 248585"/>
                <a:gd name="connsiteY7" fmla="*/ 15976 h 222460"/>
                <a:gd name="connsiteX8" fmla="*/ 101661 w 248585"/>
                <a:gd name="connsiteY8" fmla="*/ 38201 h 222460"/>
                <a:gd name="connsiteX9" fmla="*/ 63561 w 248585"/>
                <a:gd name="connsiteY9" fmla="*/ 127101 h 222460"/>
                <a:gd name="connsiteX10" fmla="*/ 61 w 248585"/>
                <a:gd name="connsiteY10" fmla="*/ 222351 h 22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85" h="222460">
                  <a:moveTo>
                    <a:pt x="61" y="222351"/>
                  </a:moveTo>
                  <a:cubicBezTo>
                    <a:pt x="2178" y="219176"/>
                    <a:pt x="52978" y="137684"/>
                    <a:pt x="76261" y="108051"/>
                  </a:cubicBezTo>
                  <a:cubicBezTo>
                    <a:pt x="99544" y="78418"/>
                    <a:pt x="129178" y="59897"/>
                    <a:pt x="139761" y="44551"/>
                  </a:cubicBezTo>
                  <a:cubicBezTo>
                    <a:pt x="150344" y="29205"/>
                    <a:pt x="121769" y="15976"/>
                    <a:pt x="139761" y="15976"/>
                  </a:cubicBezTo>
                  <a:cubicBezTo>
                    <a:pt x="157753" y="15976"/>
                    <a:pt x="240303" y="42964"/>
                    <a:pt x="247711" y="44551"/>
                  </a:cubicBezTo>
                  <a:cubicBezTo>
                    <a:pt x="255119" y="46138"/>
                    <a:pt x="213844" y="32909"/>
                    <a:pt x="184211" y="25501"/>
                  </a:cubicBezTo>
                  <a:cubicBezTo>
                    <a:pt x="154578" y="18093"/>
                    <a:pt x="82611" y="1688"/>
                    <a:pt x="69911" y="101"/>
                  </a:cubicBezTo>
                  <a:cubicBezTo>
                    <a:pt x="57211" y="-1486"/>
                    <a:pt x="108011" y="15976"/>
                    <a:pt x="108011" y="15976"/>
                  </a:cubicBezTo>
                  <a:cubicBezTo>
                    <a:pt x="113303" y="22326"/>
                    <a:pt x="109069" y="19680"/>
                    <a:pt x="101661" y="38201"/>
                  </a:cubicBezTo>
                  <a:cubicBezTo>
                    <a:pt x="94253" y="56722"/>
                    <a:pt x="75732" y="95351"/>
                    <a:pt x="63561" y="127101"/>
                  </a:cubicBezTo>
                  <a:cubicBezTo>
                    <a:pt x="51390" y="158851"/>
                    <a:pt x="-2056" y="225526"/>
                    <a:pt x="61" y="222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EAC9432-28DF-EE30-3D57-803FF3BE548C}"/>
                </a:ext>
              </a:extLst>
            </p:cNvPr>
            <p:cNvSpPr/>
            <p:nvPr/>
          </p:nvSpPr>
          <p:spPr>
            <a:xfrm>
              <a:off x="1171498" y="5399771"/>
              <a:ext cx="279932" cy="86852"/>
            </a:xfrm>
            <a:custGeom>
              <a:avLst/>
              <a:gdLst>
                <a:gd name="connsiteX0" fmla="*/ 77 w 279932"/>
                <a:gd name="connsiteY0" fmla="*/ 86629 h 86852"/>
                <a:gd name="connsiteX1" fmla="*/ 92152 w 279932"/>
                <a:gd name="connsiteY1" fmla="*/ 26304 h 86852"/>
                <a:gd name="connsiteX2" fmla="*/ 171527 w 279932"/>
                <a:gd name="connsiteY2" fmla="*/ 42179 h 86852"/>
                <a:gd name="connsiteX3" fmla="*/ 149302 w 279932"/>
                <a:gd name="connsiteY3" fmla="*/ 13604 h 86852"/>
                <a:gd name="connsiteX4" fmla="*/ 279477 w 279932"/>
                <a:gd name="connsiteY4" fmla="*/ 70754 h 86852"/>
                <a:gd name="connsiteX5" fmla="*/ 190577 w 279932"/>
                <a:gd name="connsiteY5" fmla="*/ 45354 h 86852"/>
                <a:gd name="connsiteX6" fmla="*/ 142952 w 279932"/>
                <a:gd name="connsiteY6" fmla="*/ 35829 h 86852"/>
                <a:gd name="connsiteX7" fmla="*/ 108027 w 279932"/>
                <a:gd name="connsiteY7" fmla="*/ 904 h 86852"/>
                <a:gd name="connsiteX8" fmla="*/ 77 w 279932"/>
                <a:gd name="connsiteY8" fmla="*/ 86629 h 8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932" h="86852">
                  <a:moveTo>
                    <a:pt x="77" y="86629"/>
                  </a:moveTo>
                  <a:cubicBezTo>
                    <a:pt x="-2569" y="90862"/>
                    <a:pt x="63577" y="33712"/>
                    <a:pt x="92152" y="26304"/>
                  </a:cubicBezTo>
                  <a:cubicBezTo>
                    <a:pt x="120727" y="18896"/>
                    <a:pt x="162002" y="44296"/>
                    <a:pt x="171527" y="42179"/>
                  </a:cubicBezTo>
                  <a:cubicBezTo>
                    <a:pt x="181052" y="40062"/>
                    <a:pt x="131310" y="8841"/>
                    <a:pt x="149302" y="13604"/>
                  </a:cubicBezTo>
                  <a:cubicBezTo>
                    <a:pt x="167294" y="18366"/>
                    <a:pt x="272598" y="65462"/>
                    <a:pt x="279477" y="70754"/>
                  </a:cubicBezTo>
                  <a:cubicBezTo>
                    <a:pt x="286356" y="76046"/>
                    <a:pt x="213331" y="51175"/>
                    <a:pt x="190577" y="45354"/>
                  </a:cubicBezTo>
                  <a:cubicBezTo>
                    <a:pt x="167823" y="39533"/>
                    <a:pt x="156710" y="43237"/>
                    <a:pt x="142952" y="35829"/>
                  </a:cubicBezTo>
                  <a:cubicBezTo>
                    <a:pt x="129194" y="28421"/>
                    <a:pt x="127606" y="-5975"/>
                    <a:pt x="108027" y="904"/>
                  </a:cubicBezTo>
                  <a:cubicBezTo>
                    <a:pt x="88448" y="7783"/>
                    <a:pt x="2723" y="82396"/>
                    <a:pt x="77" y="86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38E4E3B1-B8DD-15A3-6B63-484B9C7BA763}"/>
                </a:ext>
              </a:extLst>
            </p:cNvPr>
            <p:cNvSpPr/>
            <p:nvPr/>
          </p:nvSpPr>
          <p:spPr>
            <a:xfrm>
              <a:off x="1125272" y="5507771"/>
              <a:ext cx="145136" cy="176943"/>
            </a:xfrm>
            <a:custGeom>
              <a:avLst/>
              <a:gdLst>
                <a:gd name="connsiteX0" fmla="*/ 144728 w 145136"/>
                <a:gd name="connsiteY0" fmla="*/ 854 h 176943"/>
                <a:gd name="connsiteX1" fmla="*/ 1853 w 145136"/>
                <a:gd name="connsiteY1" fmla="*/ 172304 h 176943"/>
                <a:gd name="connsiteX2" fmla="*/ 65353 w 145136"/>
                <a:gd name="connsiteY2" fmla="*/ 127854 h 176943"/>
                <a:gd name="connsiteX3" fmla="*/ 93928 w 145136"/>
                <a:gd name="connsiteY3" fmla="*/ 124679 h 176943"/>
                <a:gd name="connsiteX4" fmla="*/ 55828 w 145136"/>
                <a:gd name="connsiteY4" fmla="*/ 102454 h 176943"/>
                <a:gd name="connsiteX5" fmla="*/ 71703 w 145136"/>
                <a:gd name="connsiteY5" fmla="*/ 42129 h 176943"/>
                <a:gd name="connsiteX6" fmla="*/ 46303 w 145136"/>
                <a:gd name="connsiteY6" fmla="*/ 102454 h 176943"/>
                <a:gd name="connsiteX7" fmla="*/ 144728 w 145136"/>
                <a:gd name="connsiteY7" fmla="*/ 854 h 1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36" h="176943">
                  <a:moveTo>
                    <a:pt x="144728" y="854"/>
                  </a:moveTo>
                  <a:cubicBezTo>
                    <a:pt x="137320" y="12496"/>
                    <a:pt x="15082" y="151137"/>
                    <a:pt x="1853" y="172304"/>
                  </a:cubicBezTo>
                  <a:cubicBezTo>
                    <a:pt x="-11376" y="193471"/>
                    <a:pt x="50007" y="135791"/>
                    <a:pt x="65353" y="127854"/>
                  </a:cubicBezTo>
                  <a:cubicBezTo>
                    <a:pt x="80699" y="119917"/>
                    <a:pt x="95515" y="128912"/>
                    <a:pt x="93928" y="124679"/>
                  </a:cubicBezTo>
                  <a:cubicBezTo>
                    <a:pt x="92341" y="120446"/>
                    <a:pt x="59532" y="116212"/>
                    <a:pt x="55828" y="102454"/>
                  </a:cubicBezTo>
                  <a:cubicBezTo>
                    <a:pt x="52124" y="88696"/>
                    <a:pt x="73290" y="42129"/>
                    <a:pt x="71703" y="42129"/>
                  </a:cubicBezTo>
                  <a:cubicBezTo>
                    <a:pt x="70116" y="42129"/>
                    <a:pt x="36249" y="104571"/>
                    <a:pt x="46303" y="102454"/>
                  </a:cubicBezTo>
                  <a:cubicBezTo>
                    <a:pt x="56357" y="100337"/>
                    <a:pt x="152136" y="-10788"/>
                    <a:pt x="144728" y="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5C978910-3451-4647-50B6-3476DBFFA632}"/>
                </a:ext>
              </a:extLst>
            </p:cNvPr>
            <p:cNvSpPr/>
            <p:nvPr/>
          </p:nvSpPr>
          <p:spPr>
            <a:xfrm>
              <a:off x="1168400" y="5597364"/>
              <a:ext cx="70831" cy="506635"/>
            </a:xfrm>
            <a:custGeom>
              <a:avLst/>
              <a:gdLst>
                <a:gd name="connsiteX0" fmla="*/ 47625 w 70831"/>
                <a:gd name="connsiteY0" fmla="*/ 161 h 506635"/>
                <a:gd name="connsiteX1" fmla="*/ 69850 w 70831"/>
                <a:gd name="connsiteY1" fmla="*/ 114461 h 506635"/>
                <a:gd name="connsiteX2" fmla="*/ 9525 w 70831"/>
                <a:gd name="connsiteY2" fmla="*/ 225586 h 506635"/>
                <a:gd name="connsiteX3" fmla="*/ 34925 w 70831"/>
                <a:gd name="connsiteY3" fmla="*/ 197011 h 506635"/>
                <a:gd name="connsiteX4" fmla="*/ 9525 w 70831"/>
                <a:gd name="connsiteY4" fmla="*/ 384336 h 506635"/>
                <a:gd name="connsiteX5" fmla="*/ 9525 w 70831"/>
                <a:gd name="connsiteY5" fmla="*/ 504986 h 506635"/>
                <a:gd name="connsiteX6" fmla="*/ 0 w 70831"/>
                <a:gd name="connsiteY6" fmla="*/ 438311 h 506635"/>
                <a:gd name="connsiteX7" fmla="*/ 9525 w 70831"/>
                <a:gd name="connsiteY7" fmla="*/ 222411 h 506635"/>
                <a:gd name="connsiteX8" fmla="*/ 25400 w 70831"/>
                <a:gd name="connsiteY8" fmla="*/ 247811 h 506635"/>
                <a:gd name="connsiteX9" fmla="*/ 47625 w 70831"/>
                <a:gd name="connsiteY9" fmla="*/ 133511 h 506635"/>
                <a:gd name="connsiteX10" fmla="*/ 41275 w 70831"/>
                <a:gd name="connsiteY10" fmla="*/ 89061 h 506635"/>
                <a:gd name="connsiteX11" fmla="*/ 57150 w 70831"/>
                <a:gd name="connsiteY11" fmla="*/ 89061 h 506635"/>
                <a:gd name="connsiteX12" fmla="*/ 47625 w 70831"/>
                <a:gd name="connsiteY12" fmla="*/ 161 h 50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1" h="506635">
                  <a:moveTo>
                    <a:pt x="47625" y="161"/>
                  </a:moveTo>
                  <a:cubicBezTo>
                    <a:pt x="49742" y="4394"/>
                    <a:pt x="76200" y="76890"/>
                    <a:pt x="69850" y="114461"/>
                  </a:cubicBezTo>
                  <a:cubicBezTo>
                    <a:pt x="63500" y="152032"/>
                    <a:pt x="15346" y="211828"/>
                    <a:pt x="9525" y="225586"/>
                  </a:cubicBezTo>
                  <a:cubicBezTo>
                    <a:pt x="3704" y="239344"/>
                    <a:pt x="34925" y="170553"/>
                    <a:pt x="34925" y="197011"/>
                  </a:cubicBezTo>
                  <a:cubicBezTo>
                    <a:pt x="34925" y="223469"/>
                    <a:pt x="13758" y="333007"/>
                    <a:pt x="9525" y="384336"/>
                  </a:cubicBezTo>
                  <a:cubicBezTo>
                    <a:pt x="5292" y="435665"/>
                    <a:pt x="11112" y="495990"/>
                    <a:pt x="9525" y="504986"/>
                  </a:cubicBezTo>
                  <a:cubicBezTo>
                    <a:pt x="7938" y="513982"/>
                    <a:pt x="0" y="485407"/>
                    <a:pt x="0" y="438311"/>
                  </a:cubicBezTo>
                  <a:cubicBezTo>
                    <a:pt x="0" y="391215"/>
                    <a:pt x="5292" y="254161"/>
                    <a:pt x="9525" y="222411"/>
                  </a:cubicBezTo>
                  <a:cubicBezTo>
                    <a:pt x="13758" y="190661"/>
                    <a:pt x="19050" y="262628"/>
                    <a:pt x="25400" y="247811"/>
                  </a:cubicBezTo>
                  <a:cubicBezTo>
                    <a:pt x="31750" y="232994"/>
                    <a:pt x="44979" y="159969"/>
                    <a:pt x="47625" y="133511"/>
                  </a:cubicBezTo>
                  <a:cubicBezTo>
                    <a:pt x="50271" y="107053"/>
                    <a:pt x="39688" y="96469"/>
                    <a:pt x="41275" y="89061"/>
                  </a:cubicBezTo>
                  <a:cubicBezTo>
                    <a:pt x="42862" y="81653"/>
                    <a:pt x="56621" y="101761"/>
                    <a:pt x="57150" y="89061"/>
                  </a:cubicBezTo>
                  <a:cubicBezTo>
                    <a:pt x="57679" y="76361"/>
                    <a:pt x="45508" y="-4072"/>
                    <a:pt x="47625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CB2DFBFA-B808-D98A-65D5-D1F87E90DDC2}"/>
                </a:ext>
              </a:extLst>
            </p:cNvPr>
            <p:cNvSpPr/>
            <p:nvPr/>
          </p:nvSpPr>
          <p:spPr>
            <a:xfrm>
              <a:off x="1011997" y="5456482"/>
              <a:ext cx="213708" cy="310824"/>
            </a:xfrm>
            <a:custGeom>
              <a:avLst/>
              <a:gdLst>
                <a:gd name="connsiteX0" fmla="*/ 213553 w 213708"/>
                <a:gd name="connsiteY0" fmla="*/ 1343 h 310824"/>
                <a:gd name="connsiteX1" fmla="*/ 77028 w 213708"/>
                <a:gd name="connsiteY1" fmla="*/ 115643 h 310824"/>
                <a:gd name="connsiteX2" fmla="*/ 32578 w 213708"/>
                <a:gd name="connsiteY2" fmla="*/ 214068 h 310824"/>
                <a:gd name="connsiteX3" fmla="*/ 35753 w 213708"/>
                <a:gd name="connsiteY3" fmla="*/ 169618 h 310824"/>
                <a:gd name="connsiteX4" fmla="*/ 828 w 213708"/>
                <a:gd name="connsiteY4" fmla="*/ 306143 h 310824"/>
                <a:gd name="connsiteX5" fmla="*/ 13528 w 213708"/>
                <a:gd name="connsiteY5" fmla="*/ 261693 h 310824"/>
                <a:gd name="connsiteX6" fmla="*/ 42103 w 213708"/>
                <a:gd name="connsiteY6" fmla="*/ 93418 h 310824"/>
                <a:gd name="connsiteX7" fmla="*/ 64328 w 213708"/>
                <a:gd name="connsiteY7" fmla="*/ 87068 h 310824"/>
                <a:gd name="connsiteX8" fmla="*/ 102428 w 213708"/>
                <a:gd name="connsiteY8" fmla="*/ 55318 h 310824"/>
                <a:gd name="connsiteX9" fmla="*/ 213553 w 213708"/>
                <a:gd name="connsiteY9" fmla="*/ 1343 h 3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708" h="310824">
                  <a:moveTo>
                    <a:pt x="213553" y="1343"/>
                  </a:moveTo>
                  <a:cubicBezTo>
                    <a:pt x="209320" y="11397"/>
                    <a:pt x="107190" y="80189"/>
                    <a:pt x="77028" y="115643"/>
                  </a:cubicBezTo>
                  <a:cubicBezTo>
                    <a:pt x="46866" y="151097"/>
                    <a:pt x="39457" y="205072"/>
                    <a:pt x="32578" y="214068"/>
                  </a:cubicBezTo>
                  <a:cubicBezTo>
                    <a:pt x="25699" y="223064"/>
                    <a:pt x="41045" y="154272"/>
                    <a:pt x="35753" y="169618"/>
                  </a:cubicBezTo>
                  <a:cubicBezTo>
                    <a:pt x="30461" y="184964"/>
                    <a:pt x="4532" y="290797"/>
                    <a:pt x="828" y="306143"/>
                  </a:cubicBezTo>
                  <a:cubicBezTo>
                    <a:pt x="-2876" y="321489"/>
                    <a:pt x="6649" y="297147"/>
                    <a:pt x="13528" y="261693"/>
                  </a:cubicBezTo>
                  <a:cubicBezTo>
                    <a:pt x="20407" y="226239"/>
                    <a:pt x="33636" y="122522"/>
                    <a:pt x="42103" y="93418"/>
                  </a:cubicBezTo>
                  <a:cubicBezTo>
                    <a:pt x="50570" y="64314"/>
                    <a:pt x="54274" y="93418"/>
                    <a:pt x="64328" y="87068"/>
                  </a:cubicBezTo>
                  <a:cubicBezTo>
                    <a:pt x="74382" y="80718"/>
                    <a:pt x="70678" y="70135"/>
                    <a:pt x="102428" y="55318"/>
                  </a:cubicBezTo>
                  <a:cubicBezTo>
                    <a:pt x="134178" y="40501"/>
                    <a:pt x="217786" y="-8711"/>
                    <a:pt x="213553" y="1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1D0962B9-1E2B-B814-949F-DB5411BC438E}"/>
                </a:ext>
              </a:extLst>
            </p:cNvPr>
            <p:cNvSpPr/>
            <p:nvPr/>
          </p:nvSpPr>
          <p:spPr>
            <a:xfrm>
              <a:off x="1084773" y="6035229"/>
              <a:ext cx="89977" cy="780355"/>
            </a:xfrm>
            <a:custGeom>
              <a:avLst/>
              <a:gdLst>
                <a:gd name="connsiteX0" fmla="*/ 67752 w 89977"/>
                <a:gd name="connsiteY0" fmla="*/ 446 h 780355"/>
                <a:gd name="connsiteX1" fmla="*/ 39177 w 89977"/>
                <a:gd name="connsiteY1" fmla="*/ 225871 h 780355"/>
                <a:gd name="connsiteX2" fmla="*/ 70927 w 89977"/>
                <a:gd name="connsiteY2" fmla="*/ 438596 h 780355"/>
                <a:gd name="connsiteX3" fmla="*/ 61402 w 89977"/>
                <a:gd name="connsiteY3" fmla="*/ 406846 h 780355"/>
                <a:gd name="connsiteX4" fmla="*/ 4252 w 89977"/>
                <a:gd name="connsiteY4" fmla="*/ 765621 h 780355"/>
                <a:gd name="connsiteX5" fmla="*/ 13777 w 89977"/>
                <a:gd name="connsiteY5" fmla="*/ 683071 h 780355"/>
                <a:gd name="connsiteX6" fmla="*/ 89977 w 89977"/>
                <a:gd name="connsiteY6" fmla="*/ 422721 h 780355"/>
                <a:gd name="connsiteX7" fmla="*/ 13777 w 89977"/>
                <a:gd name="connsiteY7" fmla="*/ 263971 h 780355"/>
                <a:gd name="connsiteX8" fmla="*/ 20127 w 89977"/>
                <a:gd name="connsiteY8" fmla="*/ 286196 h 780355"/>
                <a:gd name="connsiteX9" fmla="*/ 67752 w 89977"/>
                <a:gd name="connsiteY9" fmla="*/ 446 h 78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77" h="780355">
                  <a:moveTo>
                    <a:pt x="67752" y="446"/>
                  </a:moveTo>
                  <a:cubicBezTo>
                    <a:pt x="70927" y="-9608"/>
                    <a:pt x="38648" y="152846"/>
                    <a:pt x="39177" y="225871"/>
                  </a:cubicBezTo>
                  <a:cubicBezTo>
                    <a:pt x="39706" y="298896"/>
                    <a:pt x="67223" y="408434"/>
                    <a:pt x="70927" y="438596"/>
                  </a:cubicBezTo>
                  <a:cubicBezTo>
                    <a:pt x="74631" y="468759"/>
                    <a:pt x="72514" y="352342"/>
                    <a:pt x="61402" y="406846"/>
                  </a:cubicBezTo>
                  <a:cubicBezTo>
                    <a:pt x="50290" y="461350"/>
                    <a:pt x="12189" y="719584"/>
                    <a:pt x="4252" y="765621"/>
                  </a:cubicBezTo>
                  <a:cubicBezTo>
                    <a:pt x="-3685" y="811658"/>
                    <a:pt x="-511" y="740221"/>
                    <a:pt x="13777" y="683071"/>
                  </a:cubicBezTo>
                  <a:cubicBezTo>
                    <a:pt x="28064" y="625921"/>
                    <a:pt x="89977" y="492571"/>
                    <a:pt x="89977" y="422721"/>
                  </a:cubicBezTo>
                  <a:cubicBezTo>
                    <a:pt x="89977" y="352871"/>
                    <a:pt x="25419" y="286725"/>
                    <a:pt x="13777" y="263971"/>
                  </a:cubicBezTo>
                  <a:cubicBezTo>
                    <a:pt x="2135" y="241217"/>
                    <a:pt x="10073" y="335409"/>
                    <a:pt x="20127" y="286196"/>
                  </a:cubicBezTo>
                  <a:cubicBezTo>
                    <a:pt x="30181" y="236984"/>
                    <a:pt x="64577" y="10500"/>
                    <a:pt x="67752" y="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E80F7A98-C035-486F-36D9-B85FEEFFA342}"/>
                </a:ext>
              </a:extLst>
            </p:cNvPr>
            <p:cNvSpPr/>
            <p:nvPr/>
          </p:nvSpPr>
          <p:spPr>
            <a:xfrm>
              <a:off x="876171" y="5519768"/>
              <a:ext cx="116274" cy="123372"/>
            </a:xfrm>
            <a:custGeom>
              <a:avLst/>
              <a:gdLst>
                <a:gd name="connsiteX0" fmla="*/ 129 w 116274"/>
                <a:gd name="connsiteY0" fmla="*/ 1557 h 123372"/>
                <a:gd name="connsiteX1" fmla="*/ 111254 w 116274"/>
                <a:gd name="connsiteY1" fmla="*/ 122207 h 123372"/>
                <a:gd name="connsiteX2" fmla="*/ 89029 w 116274"/>
                <a:gd name="connsiteY2" fmla="*/ 58707 h 123372"/>
                <a:gd name="connsiteX3" fmla="*/ 129 w 116274"/>
                <a:gd name="connsiteY3" fmla="*/ 1557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74" h="123372">
                  <a:moveTo>
                    <a:pt x="129" y="1557"/>
                  </a:moveTo>
                  <a:cubicBezTo>
                    <a:pt x="3833" y="12140"/>
                    <a:pt x="96437" y="112682"/>
                    <a:pt x="111254" y="122207"/>
                  </a:cubicBezTo>
                  <a:cubicBezTo>
                    <a:pt x="126071" y="131732"/>
                    <a:pt x="104904" y="80403"/>
                    <a:pt x="89029" y="58707"/>
                  </a:cubicBezTo>
                  <a:cubicBezTo>
                    <a:pt x="73154" y="37011"/>
                    <a:pt x="-3575" y="-9026"/>
                    <a:pt x="129" y="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CD1FC24-D03E-08DC-2C80-DE79AF294177}"/>
                </a:ext>
              </a:extLst>
            </p:cNvPr>
            <p:cNvSpPr/>
            <p:nvPr/>
          </p:nvSpPr>
          <p:spPr>
            <a:xfrm>
              <a:off x="736576" y="5532855"/>
              <a:ext cx="115621" cy="99733"/>
            </a:xfrm>
            <a:custGeom>
              <a:avLst/>
              <a:gdLst>
                <a:gd name="connsiteX0" fmla="*/ 24 w 115621"/>
                <a:gd name="connsiteY0" fmla="*/ 99595 h 99733"/>
                <a:gd name="connsiteX1" fmla="*/ 92099 w 115621"/>
                <a:gd name="connsiteY1" fmla="*/ 17045 h 99733"/>
                <a:gd name="connsiteX2" fmla="*/ 114324 w 115621"/>
                <a:gd name="connsiteY2" fmla="*/ 1170 h 99733"/>
                <a:gd name="connsiteX3" fmla="*/ 101624 w 115621"/>
                <a:gd name="connsiteY3" fmla="*/ 36095 h 99733"/>
                <a:gd name="connsiteX4" fmla="*/ 24 w 115621"/>
                <a:gd name="connsiteY4" fmla="*/ 99595 h 9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21" h="99733">
                  <a:moveTo>
                    <a:pt x="24" y="99595"/>
                  </a:moveTo>
                  <a:cubicBezTo>
                    <a:pt x="-1563" y="96420"/>
                    <a:pt x="73049" y="33449"/>
                    <a:pt x="92099" y="17045"/>
                  </a:cubicBezTo>
                  <a:cubicBezTo>
                    <a:pt x="111149" y="641"/>
                    <a:pt x="112737" y="-2005"/>
                    <a:pt x="114324" y="1170"/>
                  </a:cubicBezTo>
                  <a:cubicBezTo>
                    <a:pt x="115911" y="4345"/>
                    <a:pt x="119086" y="21808"/>
                    <a:pt x="101624" y="36095"/>
                  </a:cubicBezTo>
                  <a:cubicBezTo>
                    <a:pt x="84162" y="50382"/>
                    <a:pt x="1611" y="102770"/>
                    <a:pt x="24" y="99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E8475A2B-3F62-6271-34FC-8E65AEB36641}"/>
                </a:ext>
              </a:extLst>
            </p:cNvPr>
            <p:cNvSpPr/>
            <p:nvPr/>
          </p:nvSpPr>
          <p:spPr>
            <a:xfrm>
              <a:off x="717535" y="5491584"/>
              <a:ext cx="198148" cy="102944"/>
            </a:xfrm>
            <a:custGeom>
              <a:avLst/>
              <a:gdLst>
                <a:gd name="connsiteX0" fmla="*/ 15 w 198148"/>
                <a:gd name="connsiteY0" fmla="*/ 102766 h 102944"/>
                <a:gd name="connsiteX1" fmla="*/ 85740 w 198148"/>
                <a:gd name="connsiteY1" fmla="*/ 1166 h 102944"/>
                <a:gd name="connsiteX2" fmla="*/ 196865 w 198148"/>
                <a:gd name="connsiteY2" fmla="*/ 45616 h 102944"/>
                <a:gd name="connsiteX3" fmla="*/ 142890 w 198148"/>
                <a:gd name="connsiteY3" fmla="*/ 13866 h 102944"/>
                <a:gd name="connsiteX4" fmla="*/ 92090 w 198148"/>
                <a:gd name="connsiteY4" fmla="*/ 26566 h 102944"/>
                <a:gd name="connsiteX5" fmla="*/ 15 w 198148"/>
                <a:gd name="connsiteY5" fmla="*/ 102766 h 10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48" h="102944">
                  <a:moveTo>
                    <a:pt x="15" y="102766"/>
                  </a:moveTo>
                  <a:cubicBezTo>
                    <a:pt x="-1043" y="98533"/>
                    <a:pt x="52932" y="10691"/>
                    <a:pt x="85740" y="1166"/>
                  </a:cubicBezTo>
                  <a:cubicBezTo>
                    <a:pt x="118548" y="-8359"/>
                    <a:pt x="187340" y="43499"/>
                    <a:pt x="196865" y="45616"/>
                  </a:cubicBezTo>
                  <a:cubicBezTo>
                    <a:pt x="206390" y="47733"/>
                    <a:pt x="160353" y="17041"/>
                    <a:pt x="142890" y="13866"/>
                  </a:cubicBezTo>
                  <a:cubicBezTo>
                    <a:pt x="125428" y="10691"/>
                    <a:pt x="112198" y="18629"/>
                    <a:pt x="92090" y="26566"/>
                  </a:cubicBezTo>
                  <a:cubicBezTo>
                    <a:pt x="71982" y="34503"/>
                    <a:pt x="1073" y="106999"/>
                    <a:pt x="15" y="102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D4CF686A-EEE4-E4B7-C7F7-FAA5E37567AD}"/>
                </a:ext>
              </a:extLst>
            </p:cNvPr>
            <p:cNvSpPr/>
            <p:nvPr/>
          </p:nvSpPr>
          <p:spPr>
            <a:xfrm>
              <a:off x="970773" y="5642413"/>
              <a:ext cx="16943" cy="207581"/>
            </a:xfrm>
            <a:custGeom>
              <a:avLst/>
              <a:gdLst>
                <a:gd name="connsiteX0" fmla="*/ 10302 w 16943"/>
                <a:gd name="connsiteY0" fmla="*/ 2737 h 207581"/>
                <a:gd name="connsiteX1" fmla="*/ 16652 w 16943"/>
                <a:gd name="connsiteY1" fmla="*/ 205937 h 207581"/>
                <a:gd name="connsiteX2" fmla="*/ 777 w 16943"/>
                <a:gd name="connsiteY2" fmla="*/ 94812 h 207581"/>
                <a:gd name="connsiteX3" fmla="*/ 10302 w 16943"/>
                <a:gd name="connsiteY3" fmla="*/ 2737 h 20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3" h="207581">
                  <a:moveTo>
                    <a:pt x="10302" y="2737"/>
                  </a:moveTo>
                  <a:cubicBezTo>
                    <a:pt x="12948" y="21258"/>
                    <a:pt x="18240" y="190591"/>
                    <a:pt x="16652" y="205937"/>
                  </a:cubicBezTo>
                  <a:cubicBezTo>
                    <a:pt x="15065" y="221283"/>
                    <a:pt x="4481" y="124975"/>
                    <a:pt x="777" y="94812"/>
                  </a:cubicBezTo>
                  <a:cubicBezTo>
                    <a:pt x="-2927" y="64650"/>
                    <a:pt x="7656" y="-15784"/>
                    <a:pt x="10302" y="2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352385CE-659A-FD66-0D40-112B989EFD3B}"/>
                </a:ext>
              </a:extLst>
            </p:cNvPr>
            <p:cNvSpPr/>
            <p:nvPr/>
          </p:nvSpPr>
          <p:spPr>
            <a:xfrm>
              <a:off x="714316" y="5583509"/>
              <a:ext cx="149583" cy="306129"/>
            </a:xfrm>
            <a:custGeom>
              <a:avLst/>
              <a:gdLst>
                <a:gd name="connsiteX0" fmla="*/ 59 w 149583"/>
                <a:gd name="connsiteY0" fmla="*/ 1316 h 306129"/>
                <a:gd name="connsiteX1" fmla="*/ 76259 w 149583"/>
                <a:gd name="connsiteY1" fmla="*/ 80691 h 306129"/>
                <a:gd name="connsiteX2" fmla="*/ 85784 w 149583"/>
                <a:gd name="connsiteY2" fmla="*/ 115616 h 306129"/>
                <a:gd name="connsiteX3" fmla="*/ 73084 w 149583"/>
                <a:gd name="connsiteY3" fmla="*/ 90216 h 306129"/>
                <a:gd name="connsiteX4" fmla="*/ 95309 w 149583"/>
                <a:gd name="connsiteY4" fmla="*/ 172766 h 306129"/>
                <a:gd name="connsiteX5" fmla="*/ 127059 w 149583"/>
                <a:gd name="connsiteY5" fmla="*/ 236266 h 306129"/>
                <a:gd name="connsiteX6" fmla="*/ 117534 w 149583"/>
                <a:gd name="connsiteY6" fmla="*/ 236266 h 306129"/>
                <a:gd name="connsiteX7" fmla="*/ 149284 w 149583"/>
                <a:gd name="connsiteY7" fmla="*/ 306116 h 306129"/>
                <a:gd name="connsiteX8" fmla="*/ 95309 w 149583"/>
                <a:gd name="connsiteY8" fmla="*/ 229916 h 306129"/>
                <a:gd name="connsiteX9" fmla="*/ 69909 w 149583"/>
                <a:gd name="connsiteY9" fmla="*/ 179116 h 306129"/>
                <a:gd name="connsiteX10" fmla="*/ 76259 w 149583"/>
                <a:gd name="connsiteY10" fmla="*/ 71166 h 306129"/>
                <a:gd name="connsiteX11" fmla="*/ 63559 w 149583"/>
                <a:gd name="connsiteY11" fmla="*/ 33066 h 306129"/>
                <a:gd name="connsiteX12" fmla="*/ 59 w 149583"/>
                <a:gd name="connsiteY12" fmla="*/ 1316 h 30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583" h="306129">
                  <a:moveTo>
                    <a:pt x="59" y="1316"/>
                  </a:moveTo>
                  <a:cubicBezTo>
                    <a:pt x="2176" y="9253"/>
                    <a:pt x="61972" y="61641"/>
                    <a:pt x="76259" y="80691"/>
                  </a:cubicBezTo>
                  <a:cubicBezTo>
                    <a:pt x="90547" y="99741"/>
                    <a:pt x="86313" y="114029"/>
                    <a:pt x="85784" y="115616"/>
                  </a:cubicBezTo>
                  <a:cubicBezTo>
                    <a:pt x="85255" y="117203"/>
                    <a:pt x="71497" y="80691"/>
                    <a:pt x="73084" y="90216"/>
                  </a:cubicBezTo>
                  <a:cubicBezTo>
                    <a:pt x="74672" y="99741"/>
                    <a:pt x="86313" y="148424"/>
                    <a:pt x="95309" y="172766"/>
                  </a:cubicBezTo>
                  <a:cubicBezTo>
                    <a:pt x="104305" y="197108"/>
                    <a:pt x="127059" y="236266"/>
                    <a:pt x="127059" y="236266"/>
                  </a:cubicBezTo>
                  <a:cubicBezTo>
                    <a:pt x="130763" y="246849"/>
                    <a:pt x="113830" y="224624"/>
                    <a:pt x="117534" y="236266"/>
                  </a:cubicBezTo>
                  <a:cubicBezTo>
                    <a:pt x="121238" y="247908"/>
                    <a:pt x="152988" y="307174"/>
                    <a:pt x="149284" y="306116"/>
                  </a:cubicBezTo>
                  <a:cubicBezTo>
                    <a:pt x="145580" y="305058"/>
                    <a:pt x="108538" y="251083"/>
                    <a:pt x="95309" y="229916"/>
                  </a:cubicBezTo>
                  <a:cubicBezTo>
                    <a:pt x="82080" y="208749"/>
                    <a:pt x="73084" y="205574"/>
                    <a:pt x="69909" y="179116"/>
                  </a:cubicBezTo>
                  <a:cubicBezTo>
                    <a:pt x="66734" y="152658"/>
                    <a:pt x="77317" y="95508"/>
                    <a:pt x="76259" y="71166"/>
                  </a:cubicBezTo>
                  <a:cubicBezTo>
                    <a:pt x="75201" y="46824"/>
                    <a:pt x="74142" y="42591"/>
                    <a:pt x="63559" y="33066"/>
                  </a:cubicBezTo>
                  <a:cubicBezTo>
                    <a:pt x="52976" y="23541"/>
                    <a:pt x="-2058" y="-6621"/>
                    <a:pt x="59" y="1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E6AA4A62-E610-2CC6-A84E-D403A09796C0}"/>
                </a:ext>
              </a:extLst>
            </p:cNvPr>
            <p:cNvSpPr/>
            <p:nvPr/>
          </p:nvSpPr>
          <p:spPr>
            <a:xfrm>
              <a:off x="811979" y="5621147"/>
              <a:ext cx="145197" cy="125612"/>
            </a:xfrm>
            <a:custGeom>
              <a:avLst/>
              <a:gdLst>
                <a:gd name="connsiteX0" fmla="*/ 821 w 145197"/>
                <a:gd name="connsiteY0" fmla="*/ 125603 h 125612"/>
                <a:gd name="connsiteX1" fmla="*/ 26221 w 145197"/>
                <a:gd name="connsiteY1" fmla="*/ 20828 h 125612"/>
                <a:gd name="connsiteX2" fmla="*/ 80196 w 145197"/>
                <a:gd name="connsiteY2" fmla="*/ 24003 h 125612"/>
                <a:gd name="connsiteX3" fmla="*/ 137346 w 145197"/>
                <a:gd name="connsiteY3" fmla="*/ 24003 h 125612"/>
                <a:gd name="connsiteX4" fmla="*/ 143696 w 145197"/>
                <a:gd name="connsiteY4" fmla="*/ 46228 h 125612"/>
                <a:gd name="connsiteX5" fmla="*/ 127821 w 145197"/>
                <a:gd name="connsiteY5" fmla="*/ 1778 h 125612"/>
                <a:gd name="connsiteX6" fmla="*/ 54796 w 145197"/>
                <a:gd name="connsiteY6" fmla="*/ 8128 h 125612"/>
                <a:gd name="connsiteX7" fmla="*/ 54796 w 145197"/>
                <a:gd name="connsiteY7" fmla="*/ 27178 h 125612"/>
                <a:gd name="connsiteX8" fmla="*/ 821 w 145197"/>
                <a:gd name="connsiteY8" fmla="*/ 125603 h 12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7" h="125612">
                  <a:moveTo>
                    <a:pt x="821" y="125603"/>
                  </a:moveTo>
                  <a:cubicBezTo>
                    <a:pt x="-3941" y="124545"/>
                    <a:pt x="12992" y="37761"/>
                    <a:pt x="26221" y="20828"/>
                  </a:cubicBezTo>
                  <a:cubicBezTo>
                    <a:pt x="39450" y="3895"/>
                    <a:pt x="61675" y="23474"/>
                    <a:pt x="80196" y="24003"/>
                  </a:cubicBezTo>
                  <a:cubicBezTo>
                    <a:pt x="98717" y="24532"/>
                    <a:pt x="126763" y="20299"/>
                    <a:pt x="137346" y="24003"/>
                  </a:cubicBezTo>
                  <a:cubicBezTo>
                    <a:pt x="147929" y="27707"/>
                    <a:pt x="145283" y="49932"/>
                    <a:pt x="143696" y="46228"/>
                  </a:cubicBezTo>
                  <a:cubicBezTo>
                    <a:pt x="142109" y="42524"/>
                    <a:pt x="142638" y="8128"/>
                    <a:pt x="127821" y="1778"/>
                  </a:cubicBezTo>
                  <a:cubicBezTo>
                    <a:pt x="113004" y="-4572"/>
                    <a:pt x="54796" y="8128"/>
                    <a:pt x="54796" y="8128"/>
                  </a:cubicBezTo>
                  <a:cubicBezTo>
                    <a:pt x="42625" y="12361"/>
                    <a:pt x="59559" y="12361"/>
                    <a:pt x="54796" y="27178"/>
                  </a:cubicBezTo>
                  <a:cubicBezTo>
                    <a:pt x="50033" y="41995"/>
                    <a:pt x="5583" y="126661"/>
                    <a:pt x="821" y="125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5D6CA3FF-DC53-A227-9A28-49BEB25E63A1}"/>
                </a:ext>
              </a:extLst>
            </p:cNvPr>
            <p:cNvSpPr/>
            <p:nvPr/>
          </p:nvSpPr>
          <p:spPr>
            <a:xfrm>
              <a:off x="853744" y="5708544"/>
              <a:ext cx="116840" cy="143085"/>
            </a:xfrm>
            <a:custGeom>
              <a:avLst/>
              <a:gdLst>
                <a:gd name="connsiteX0" fmla="*/ 25731 w 116840"/>
                <a:gd name="connsiteY0" fmla="*/ 106 h 143085"/>
                <a:gd name="connsiteX1" fmla="*/ 331 w 116840"/>
                <a:gd name="connsiteY1" fmla="*/ 85831 h 143085"/>
                <a:gd name="connsiteX2" fmla="*/ 13031 w 116840"/>
                <a:gd name="connsiteY2" fmla="*/ 120756 h 143085"/>
                <a:gd name="connsiteX3" fmla="*/ 38431 w 116840"/>
                <a:gd name="connsiteY3" fmla="*/ 142981 h 143085"/>
                <a:gd name="connsiteX4" fmla="*/ 114631 w 116840"/>
                <a:gd name="connsiteY4" fmla="*/ 123931 h 143085"/>
                <a:gd name="connsiteX5" fmla="*/ 89231 w 116840"/>
                <a:gd name="connsiteY5" fmla="*/ 139806 h 143085"/>
                <a:gd name="connsiteX6" fmla="*/ 16206 w 116840"/>
                <a:gd name="connsiteY6" fmla="*/ 139806 h 143085"/>
                <a:gd name="connsiteX7" fmla="*/ 13031 w 116840"/>
                <a:gd name="connsiteY7" fmla="*/ 104881 h 143085"/>
                <a:gd name="connsiteX8" fmla="*/ 25731 w 116840"/>
                <a:gd name="connsiteY8" fmla="*/ 106 h 14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" h="143085">
                  <a:moveTo>
                    <a:pt x="25731" y="106"/>
                  </a:moveTo>
                  <a:cubicBezTo>
                    <a:pt x="23614" y="-3069"/>
                    <a:pt x="2448" y="65723"/>
                    <a:pt x="331" y="85831"/>
                  </a:cubicBezTo>
                  <a:cubicBezTo>
                    <a:pt x="-1786" y="105939"/>
                    <a:pt x="6681" y="111231"/>
                    <a:pt x="13031" y="120756"/>
                  </a:cubicBezTo>
                  <a:cubicBezTo>
                    <a:pt x="19381" y="130281"/>
                    <a:pt x="21498" y="142452"/>
                    <a:pt x="38431" y="142981"/>
                  </a:cubicBezTo>
                  <a:cubicBezTo>
                    <a:pt x="55364" y="143510"/>
                    <a:pt x="106164" y="124460"/>
                    <a:pt x="114631" y="123931"/>
                  </a:cubicBezTo>
                  <a:cubicBezTo>
                    <a:pt x="123098" y="123402"/>
                    <a:pt x="105635" y="137160"/>
                    <a:pt x="89231" y="139806"/>
                  </a:cubicBezTo>
                  <a:cubicBezTo>
                    <a:pt x="72827" y="142452"/>
                    <a:pt x="28906" y="145627"/>
                    <a:pt x="16206" y="139806"/>
                  </a:cubicBezTo>
                  <a:cubicBezTo>
                    <a:pt x="3506" y="133985"/>
                    <a:pt x="10914" y="122873"/>
                    <a:pt x="13031" y="104881"/>
                  </a:cubicBezTo>
                  <a:cubicBezTo>
                    <a:pt x="15148" y="86889"/>
                    <a:pt x="27848" y="3281"/>
                    <a:pt x="25731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4F3C9059-33FC-2935-BBF3-CAD7A067FB8D}"/>
                </a:ext>
              </a:extLst>
            </p:cNvPr>
            <p:cNvSpPr/>
            <p:nvPr/>
          </p:nvSpPr>
          <p:spPr>
            <a:xfrm>
              <a:off x="888924" y="5714912"/>
              <a:ext cx="101811" cy="111250"/>
            </a:xfrm>
            <a:custGeom>
              <a:avLst/>
              <a:gdLst>
                <a:gd name="connsiteX0" fmla="*/ 76 w 101811"/>
                <a:gd name="connsiteY0" fmla="*/ 88 h 111250"/>
                <a:gd name="connsiteX1" fmla="*/ 57226 w 101811"/>
                <a:gd name="connsiteY1" fmla="*/ 44538 h 111250"/>
                <a:gd name="connsiteX2" fmla="*/ 101676 w 101811"/>
                <a:gd name="connsiteY2" fmla="*/ 111213 h 111250"/>
                <a:gd name="connsiteX3" fmla="*/ 69926 w 101811"/>
                <a:gd name="connsiteY3" fmla="*/ 35013 h 111250"/>
                <a:gd name="connsiteX4" fmla="*/ 76 w 101811"/>
                <a:gd name="connsiteY4" fmla="*/ 88 h 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11" h="111250">
                  <a:moveTo>
                    <a:pt x="76" y="88"/>
                  </a:moveTo>
                  <a:cubicBezTo>
                    <a:pt x="-2041" y="1676"/>
                    <a:pt x="40293" y="26017"/>
                    <a:pt x="57226" y="44538"/>
                  </a:cubicBezTo>
                  <a:cubicBezTo>
                    <a:pt x="74159" y="63059"/>
                    <a:pt x="99559" y="112801"/>
                    <a:pt x="101676" y="111213"/>
                  </a:cubicBezTo>
                  <a:cubicBezTo>
                    <a:pt x="103793" y="109625"/>
                    <a:pt x="80509" y="51417"/>
                    <a:pt x="69926" y="35013"/>
                  </a:cubicBezTo>
                  <a:cubicBezTo>
                    <a:pt x="59343" y="18609"/>
                    <a:pt x="2193" y="-1500"/>
                    <a:pt x="76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22C9ED66-0BE1-543C-8893-8B42D86711C2}"/>
                </a:ext>
              </a:extLst>
            </p:cNvPr>
            <p:cNvSpPr/>
            <p:nvPr/>
          </p:nvSpPr>
          <p:spPr>
            <a:xfrm>
              <a:off x="841372" y="5832395"/>
              <a:ext cx="156899" cy="60405"/>
            </a:xfrm>
            <a:custGeom>
              <a:avLst/>
              <a:gdLst>
                <a:gd name="connsiteX0" fmla="*/ 3 w 156899"/>
                <a:gd name="connsiteY0" fmla="*/ 19130 h 60405"/>
                <a:gd name="connsiteX1" fmla="*/ 88903 w 156899"/>
                <a:gd name="connsiteY1" fmla="*/ 41355 h 60405"/>
                <a:gd name="connsiteX2" fmla="*/ 155578 w 156899"/>
                <a:gd name="connsiteY2" fmla="*/ 80 h 60405"/>
                <a:gd name="connsiteX3" fmla="*/ 130178 w 156899"/>
                <a:gd name="connsiteY3" fmla="*/ 54055 h 60405"/>
                <a:gd name="connsiteX4" fmla="*/ 92078 w 156899"/>
                <a:gd name="connsiteY4" fmla="*/ 57230 h 60405"/>
                <a:gd name="connsiteX5" fmla="*/ 3 w 156899"/>
                <a:gd name="connsiteY5" fmla="*/ 19130 h 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99" h="60405">
                  <a:moveTo>
                    <a:pt x="3" y="19130"/>
                  </a:moveTo>
                  <a:cubicBezTo>
                    <a:pt x="-526" y="16484"/>
                    <a:pt x="62974" y="44530"/>
                    <a:pt x="88903" y="41355"/>
                  </a:cubicBezTo>
                  <a:cubicBezTo>
                    <a:pt x="114832" y="38180"/>
                    <a:pt x="148699" y="-2037"/>
                    <a:pt x="155578" y="80"/>
                  </a:cubicBezTo>
                  <a:cubicBezTo>
                    <a:pt x="162457" y="2197"/>
                    <a:pt x="140761" y="44530"/>
                    <a:pt x="130178" y="54055"/>
                  </a:cubicBezTo>
                  <a:cubicBezTo>
                    <a:pt x="119595" y="63580"/>
                    <a:pt x="109541" y="60405"/>
                    <a:pt x="92078" y="57230"/>
                  </a:cubicBezTo>
                  <a:cubicBezTo>
                    <a:pt x="74616" y="54055"/>
                    <a:pt x="532" y="21776"/>
                    <a:pt x="3" y="19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057315EC-0AA6-7A38-C8C5-F692674F3828}"/>
                </a:ext>
              </a:extLst>
            </p:cNvPr>
            <p:cNvSpPr/>
            <p:nvPr/>
          </p:nvSpPr>
          <p:spPr>
            <a:xfrm>
              <a:off x="598856" y="5556180"/>
              <a:ext cx="156874" cy="179242"/>
            </a:xfrm>
            <a:custGeom>
              <a:avLst/>
              <a:gdLst>
                <a:gd name="connsiteX0" fmla="*/ 156794 w 156874"/>
                <a:gd name="connsiteY0" fmla="*/ 47695 h 179242"/>
                <a:gd name="connsiteX1" fmla="*/ 90119 w 156874"/>
                <a:gd name="connsiteY1" fmla="*/ 70 h 179242"/>
                <a:gd name="connsiteX2" fmla="*/ 39319 w 156874"/>
                <a:gd name="connsiteY2" fmla="*/ 60395 h 179242"/>
                <a:gd name="connsiteX3" fmla="*/ 39319 w 156874"/>
                <a:gd name="connsiteY3" fmla="*/ 31820 h 179242"/>
                <a:gd name="connsiteX4" fmla="*/ 1219 w 156874"/>
                <a:gd name="connsiteY4" fmla="*/ 177870 h 179242"/>
                <a:gd name="connsiteX5" fmla="*/ 13919 w 156874"/>
                <a:gd name="connsiteY5" fmla="*/ 101670 h 179242"/>
                <a:gd name="connsiteX6" fmla="*/ 58369 w 156874"/>
                <a:gd name="connsiteY6" fmla="*/ 44520 h 179242"/>
                <a:gd name="connsiteX7" fmla="*/ 102819 w 156874"/>
                <a:gd name="connsiteY7" fmla="*/ 19120 h 179242"/>
                <a:gd name="connsiteX8" fmla="*/ 156794 w 156874"/>
                <a:gd name="connsiteY8" fmla="*/ 47695 h 17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74" h="179242">
                  <a:moveTo>
                    <a:pt x="156794" y="47695"/>
                  </a:moveTo>
                  <a:cubicBezTo>
                    <a:pt x="154677" y="44520"/>
                    <a:pt x="109698" y="-2047"/>
                    <a:pt x="90119" y="70"/>
                  </a:cubicBezTo>
                  <a:cubicBezTo>
                    <a:pt x="70540" y="2187"/>
                    <a:pt x="47786" y="55103"/>
                    <a:pt x="39319" y="60395"/>
                  </a:cubicBezTo>
                  <a:cubicBezTo>
                    <a:pt x="30852" y="65687"/>
                    <a:pt x="45669" y="12241"/>
                    <a:pt x="39319" y="31820"/>
                  </a:cubicBezTo>
                  <a:cubicBezTo>
                    <a:pt x="32969" y="51399"/>
                    <a:pt x="5452" y="166228"/>
                    <a:pt x="1219" y="177870"/>
                  </a:cubicBezTo>
                  <a:cubicBezTo>
                    <a:pt x="-3014" y="189512"/>
                    <a:pt x="4394" y="123895"/>
                    <a:pt x="13919" y="101670"/>
                  </a:cubicBezTo>
                  <a:cubicBezTo>
                    <a:pt x="23444" y="79445"/>
                    <a:pt x="43552" y="58278"/>
                    <a:pt x="58369" y="44520"/>
                  </a:cubicBezTo>
                  <a:cubicBezTo>
                    <a:pt x="73186" y="30762"/>
                    <a:pt x="86944" y="20707"/>
                    <a:pt x="102819" y="19120"/>
                  </a:cubicBezTo>
                  <a:cubicBezTo>
                    <a:pt x="118694" y="17532"/>
                    <a:pt x="158911" y="50870"/>
                    <a:pt x="156794" y="47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80D45EF0-DA81-632E-288F-58B6559AE439}"/>
                </a:ext>
              </a:extLst>
            </p:cNvPr>
            <p:cNvSpPr/>
            <p:nvPr/>
          </p:nvSpPr>
          <p:spPr>
            <a:xfrm>
              <a:off x="660352" y="5600565"/>
              <a:ext cx="121057" cy="60467"/>
            </a:xfrm>
            <a:custGeom>
              <a:avLst/>
              <a:gdLst>
                <a:gd name="connsiteX0" fmla="*/ 48 w 121057"/>
                <a:gd name="connsiteY0" fmla="*/ 60460 h 60467"/>
                <a:gd name="connsiteX1" fmla="*/ 57198 w 121057"/>
                <a:gd name="connsiteY1" fmla="*/ 31885 h 60467"/>
                <a:gd name="connsiteX2" fmla="*/ 120698 w 121057"/>
                <a:gd name="connsiteY2" fmla="*/ 47760 h 60467"/>
                <a:gd name="connsiteX3" fmla="*/ 82598 w 121057"/>
                <a:gd name="connsiteY3" fmla="*/ 19185 h 60467"/>
                <a:gd name="connsiteX4" fmla="*/ 73073 w 121057"/>
                <a:gd name="connsiteY4" fmla="*/ 135 h 60467"/>
                <a:gd name="connsiteX5" fmla="*/ 47673 w 121057"/>
                <a:gd name="connsiteY5" fmla="*/ 28710 h 60467"/>
                <a:gd name="connsiteX6" fmla="*/ 48 w 121057"/>
                <a:gd name="connsiteY6" fmla="*/ 60460 h 6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57" h="60467">
                  <a:moveTo>
                    <a:pt x="48" y="60460"/>
                  </a:moveTo>
                  <a:cubicBezTo>
                    <a:pt x="1635" y="60989"/>
                    <a:pt x="37090" y="34002"/>
                    <a:pt x="57198" y="31885"/>
                  </a:cubicBezTo>
                  <a:cubicBezTo>
                    <a:pt x="77306" y="29768"/>
                    <a:pt x="116465" y="49877"/>
                    <a:pt x="120698" y="47760"/>
                  </a:cubicBezTo>
                  <a:cubicBezTo>
                    <a:pt x="124931" y="45643"/>
                    <a:pt x="90535" y="27122"/>
                    <a:pt x="82598" y="19185"/>
                  </a:cubicBezTo>
                  <a:cubicBezTo>
                    <a:pt x="74661" y="11248"/>
                    <a:pt x="78894" y="-1453"/>
                    <a:pt x="73073" y="135"/>
                  </a:cubicBezTo>
                  <a:cubicBezTo>
                    <a:pt x="67252" y="1722"/>
                    <a:pt x="58785" y="19714"/>
                    <a:pt x="47673" y="28710"/>
                  </a:cubicBezTo>
                  <a:cubicBezTo>
                    <a:pt x="36561" y="37706"/>
                    <a:pt x="-1539" y="59931"/>
                    <a:pt x="48" y="60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25A7F5F2-C2FA-4CF0-9337-73FD9FF56405}"/>
                </a:ext>
              </a:extLst>
            </p:cNvPr>
            <p:cNvSpPr/>
            <p:nvPr/>
          </p:nvSpPr>
          <p:spPr>
            <a:xfrm>
              <a:off x="625475" y="5663259"/>
              <a:ext cx="210352" cy="658500"/>
            </a:xfrm>
            <a:custGeom>
              <a:avLst/>
              <a:gdLst>
                <a:gd name="connsiteX0" fmla="*/ 0 w 210352"/>
                <a:gd name="connsiteY0" fmla="*/ 941 h 658500"/>
                <a:gd name="connsiteX1" fmla="*/ 50800 w 210352"/>
                <a:gd name="connsiteY1" fmla="*/ 99366 h 658500"/>
                <a:gd name="connsiteX2" fmla="*/ 88900 w 210352"/>
                <a:gd name="connsiteY2" fmla="*/ 302566 h 658500"/>
                <a:gd name="connsiteX3" fmla="*/ 76200 w 210352"/>
                <a:gd name="connsiteY3" fmla="*/ 277166 h 658500"/>
                <a:gd name="connsiteX4" fmla="*/ 82550 w 210352"/>
                <a:gd name="connsiteY4" fmla="*/ 404166 h 658500"/>
                <a:gd name="connsiteX5" fmla="*/ 127000 w 210352"/>
                <a:gd name="connsiteY5" fmla="*/ 502591 h 658500"/>
                <a:gd name="connsiteX6" fmla="*/ 111125 w 210352"/>
                <a:gd name="connsiteY6" fmla="*/ 474016 h 658500"/>
                <a:gd name="connsiteX7" fmla="*/ 130175 w 210352"/>
                <a:gd name="connsiteY7" fmla="*/ 575616 h 658500"/>
                <a:gd name="connsiteX8" fmla="*/ 209550 w 210352"/>
                <a:gd name="connsiteY8" fmla="*/ 658166 h 658500"/>
                <a:gd name="connsiteX9" fmla="*/ 165100 w 210352"/>
                <a:gd name="connsiteY9" fmla="*/ 597841 h 658500"/>
                <a:gd name="connsiteX10" fmla="*/ 69850 w 210352"/>
                <a:gd name="connsiteY10" fmla="*/ 439091 h 658500"/>
                <a:gd name="connsiteX11" fmla="*/ 50800 w 210352"/>
                <a:gd name="connsiteY11" fmla="*/ 248591 h 658500"/>
                <a:gd name="connsiteX12" fmla="*/ 53975 w 210352"/>
                <a:gd name="connsiteY12" fmla="*/ 283516 h 658500"/>
                <a:gd name="connsiteX13" fmla="*/ 50800 w 210352"/>
                <a:gd name="connsiteY13" fmla="*/ 153341 h 658500"/>
                <a:gd name="connsiteX14" fmla="*/ 0 w 210352"/>
                <a:gd name="connsiteY14" fmla="*/ 941 h 6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352" h="658500">
                  <a:moveTo>
                    <a:pt x="0" y="941"/>
                  </a:moveTo>
                  <a:cubicBezTo>
                    <a:pt x="0" y="-8055"/>
                    <a:pt x="35983" y="49095"/>
                    <a:pt x="50800" y="99366"/>
                  </a:cubicBezTo>
                  <a:cubicBezTo>
                    <a:pt x="65617" y="149637"/>
                    <a:pt x="84667" y="272933"/>
                    <a:pt x="88900" y="302566"/>
                  </a:cubicBezTo>
                  <a:cubicBezTo>
                    <a:pt x="93133" y="332199"/>
                    <a:pt x="77258" y="260233"/>
                    <a:pt x="76200" y="277166"/>
                  </a:cubicBezTo>
                  <a:cubicBezTo>
                    <a:pt x="75142" y="294099"/>
                    <a:pt x="74083" y="366595"/>
                    <a:pt x="82550" y="404166"/>
                  </a:cubicBezTo>
                  <a:cubicBezTo>
                    <a:pt x="91017" y="441737"/>
                    <a:pt x="122238" y="490949"/>
                    <a:pt x="127000" y="502591"/>
                  </a:cubicBezTo>
                  <a:cubicBezTo>
                    <a:pt x="131762" y="514233"/>
                    <a:pt x="110596" y="461845"/>
                    <a:pt x="111125" y="474016"/>
                  </a:cubicBezTo>
                  <a:cubicBezTo>
                    <a:pt x="111654" y="486187"/>
                    <a:pt x="113771" y="544924"/>
                    <a:pt x="130175" y="575616"/>
                  </a:cubicBezTo>
                  <a:cubicBezTo>
                    <a:pt x="146579" y="606308"/>
                    <a:pt x="203729" y="654462"/>
                    <a:pt x="209550" y="658166"/>
                  </a:cubicBezTo>
                  <a:cubicBezTo>
                    <a:pt x="215371" y="661870"/>
                    <a:pt x="188383" y="634354"/>
                    <a:pt x="165100" y="597841"/>
                  </a:cubicBezTo>
                  <a:cubicBezTo>
                    <a:pt x="141817" y="561329"/>
                    <a:pt x="88900" y="497299"/>
                    <a:pt x="69850" y="439091"/>
                  </a:cubicBezTo>
                  <a:cubicBezTo>
                    <a:pt x="50800" y="380883"/>
                    <a:pt x="53446" y="274520"/>
                    <a:pt x="50800" y="248591"/>
                  </a:cubicBezTo>
                  <a:cubicBezTo>
                    <a:pt x="48154" y="222662"/>
                    <a:pt x="53975" y="299391"/>
                    <a:pt x="53975" y="283516"/>
                  </a:cubicBezTo>
                  <a:cubicBezTo>
                    <a:pt x="53975" y="267641"/>
                    <a:pt x="58208" y="197791"/>
                    <a:pt x="50800" y="153341"/>
                  </a:cubicBezTo>
                  <a:cubicBezTo>
                    <a:pt x="43392" y="108891"/>
                    <a:pt x="0" y="9937"/>
                    <a:pt x="0" y="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05893D6D-7CE0-4DD3-725F-2A09E50E0758}"/>
                </a:ext>
              </a:extLst>
            </p:cNvPr>
            <p:cNvSpPr/>
            <p:nvPr/>
          </p:nvSpPr>
          <p:spPr>
            <a:xfrm>
              <a:off x="539529" y="5664154"/>
              <a:ext cx="124933" cy="330560"/>
            </a:xfrm>
            <a:custGeom>
              <a:avLst/>
              <a:gdLst>
                <a:gd name="connsiteX0" fmla="*/ 221 w 124933"/>
                <a:gd name="connsiteY0" fmla="*/ 46 h 330560"/>
                <a:gd name="connsiteX1" fmla="*/ 89121 w 124933"/>
                <a:gd name="connsiteY1" fmla="*/ 79421 h 330560"/>
                <a:gd name="connsiteX2" fmla="*/ 120871 w 124933"/>
                <a:gd name="connsiteY2" fmla="*/ 250871 h 330560"/>
                <a:gd name="connsiteX3" fmla="*/ 124046 w 124933"/>
                <a:gd name="connsiteY3" fmla="*/ 215946 h 330560"/>
                <a:gd name="connsiteX4" fmla="*/ 124046 w 124933"/>
                <a:gd name="connsiteY4" fmla="*/ 330246 h 330560"/>
                <a:gd name="connsiteX5" fmla="*/ 120871 w 124933"/>
                <a:gd name="connsiteY5" fmla="*/ 174671 h 330560"/>
                <a:gd name="connsiteX6" fmla="*/ 117696 w 124933"/>
                <a:gd name="connsiteY6" fmla="*/ 88946 h 330560"/>
                <a:gd name="connsiteX7" fmla="*/ 221 w 124933"/>
                <a:gd name="connsiteY7" fmla="*/ 46 h 3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33" h="330560">
                  <a:moveTo>
                    <a:pt x="221" y="46"/>
                  </a:moveTo>
                  <a:cubicBezTo>
                    <a:pt x="-4541" y="-1541"/>
                    <a:pt x="69013" y="37617"/>
                    <a:pt x="89121" y="79421"/>
                  </a:cubicBezTo>
                  <a:cubicBezTo>
                    <a:pt x="109229" y="121225"/>
                    <a:pt x="115050" y="228117"/>
                    <a:pt x="120871" y="250871"/>
                  </a:cubicBezTo>
                  <a:cubicBezTo>
                    <a:pt x="126692" y="273625"/>
                    <a:pt x="123517" y="202717"/>
                    <a:pt x="124046" y="215946"/>
                  </a:cubicBezTo>
                  <a:cubicBezTo>
                    <a:pt x="124575" y="229175"/>
                    <a:pt x="124575" y="337125"/>
                    <a:pt x="124046" y="330246"/>
                  </a:cubicBezTo>
                  <a:cubicBezTo>
                    <a:pt x="123517" y="323367"/>
                    <a:pt x="121929" y="214888"/>
                    <a:pt x="120871" y="174671"/>
                  </a:cubicBezTo>
                  <a:cubicBezTo>
                    <a:pt x="119813" y="134454"/>
                    <a:pt x="132513" y="115934"/>
                    <a:pt x="117696" y="88946"/>
                  </a:cubicBezTo>
                  <a:cubicBezTo>
                    <a:pt x="102879" y="61958"/>
                    <a:pt x="4983" y="1633"/>
                    <a:pt x="221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DA3665F-A996-C101-5550-904FCFB3259A}"/>
                </a:ext>
              </a:extLst>
            </p:cNvPr>
            <p:cNvSpPr/>
            <p:nvPr/>
          </p:nvSpPr>
          <p:spPr>
            <a:xfrm>
              <a:off x="716856" y="5683150"/>
              <a:ext cx="101182" cy="458620"/>
            </a:xfrm>
            <a:custGeom>
              <a:avLst/>
              <a:gdLst>
                <a:gd name="connsiteX0" fmla="*/ 41969 w 101182"/>
                <a:gd name="connsiteY0" fmla="*/ 100 h 458620"/>
                <a:gd name="connsiteX1" fmla="*/ 29269 w 101182"/>
                <a:gd name="connsiteY1" fmla="*/ 165200 h 458620"/>
                <a:gd name="connsiteX2" fmla="*/ 32444 w 101182"/>
                <a:gd name="connsiteY2" fmla="*/ 409675 h 458620"/>
                <a:gd name="connsiteX3" fmla="*/ 35619 w 101182"/>
                <a:gd name="connsiteY3" fmla="*/ 377925 h 458620"/>
                <a:gd name="connsiteX4" fmla="*/ 73719 w 101182"/>
                <a:gd name="connsiteY4" fmla="*/ 457300 h 458620"/>
                <a:gd name="connsiteX5" fmla="*/ 89594 w 101182"/>
                <a:gd name="connsiteY5" fmla="*/ 428725 h 458620"/>
                <a:gd name="connsiteX6" fmla="*/ 99119 w 101182"/>
                <a:gd name="connsiteY6" fmla="*/ 444600 h 458620"/>
                <a:gd name="connsiteX7" fmla="*/ 48319 w 101182"/>
                <a:gd name="connsiteY7" fmla="*/ 269975 h 458620"/>
                <a:gd name="connsiteX8" fmla="*/ 70544 w 101182"/>
                <a:gd name="connsiteY8" fmla="*/ 419200 h 458620"/>
                <a:gd name="connsiteX9" fmla="*/ 26094 w 101182"/>
                <a:gd name="connsiteY9" fmla="*/ 308075 h 458620"/>
                <a:gd name="connsiteX10" fmla="*/ 694 w 101182"/>
                <a:gd name="connsiteY10" fmla="*/ 79475 h 458620"/>
                <a:gd name="connsiteX11" fmla="*/ 10219 w 101182"/>
                <a:gd name="connsiteY11" fmla="*/ 139800 h 458620"/>
                <a:gd name="connsiteX12" fmla="*/ 41969 w 101182"/>
                <a:gd name="connsiteY12" fmla="*/ 10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82" h="458620">
                  <a:moveTo>
                    <a:pt x="41969" y="100"/>
                  </a:moveTo>
                  <a:cubicBezTo>
                    <a:pt x="45144" y="4333"/>
                    <a:pt x="30856" y="96938"/>
                    <a:pt x="29269" y="165200"/>
                  </a:cubicBezTo>
                  <a:cubicBezTo>
                    <a:pt x="27682" y="233462"/>
                    <a:pt x="31386" y="374221"/>
                    <a:pt x="32444" y="409675"/>
                  </a:cubicBezTo>
                  <a:cubicBezTo>
                    <a:pt x="33502" y="445129"/>
                    <a:pt x="28740" y="369987"/>
                    <a:pt x="35619" y="377925"/>
                  </a:cubicBezTo>
                  <a:cubicBezTo>
                    <a:pt x="42498" y="385863"/>
                    <a:pt x="64723" y="448833"/>
                    <a:pt x="73719" y="457300"/>
                  </a:cubicBezTo>
                  <a:cubicBezTo>
                    <a:pt x="82715" y="465767"/>
                    <a:pt x="85361" y="430842"/>
                    <a:pt x="89594" y="428725"/>
                  </a:cubicBezTo>
                  <a:cubicBezTo>
                    <a:pt x="93827" y="426608"/>
                    <a:pt x="105998" y="471058"/>
                    <a:pt x="99119" y="444600"/>
                  </a:cubicBezTo>
                  <a:cubicBezTo>
                    <a:pt x="92240" y="418142"/>
                    <a:pt x="53081" y="274208"/>
                    <a:pt x="48319" y="269975"/>
                  </a:cubicBezTo>
                  <a:cubicBezTo>
                    <a:pt x="43557" y="265742"/>
                    <a:pt x="74248" y="412850"/>
                    <a:pt x="70544" y="419200"/>
                  </a:cubicBezTo>
                  <a:cubicBezTo>
                    <a:pt x="66840" y="425550"/>
                    <a:pt x="37736" y="364696"/>
                    <a:pt x="26094" y="308075"/>
                  </a:cubicBezTo>
                  <a:cubicBezTo>
                    <a:pt x="14452" y="251454"/>
                    <a:pt x="3340" y="107521"/>
                    <a:pt x="694" y="79475"/>
                  </a:cubicBezTo>
                  <a:cubicBezTo>
                    <a:pt x="-1952" y="51429"/>
                    <a:pt x="3340" y="152500"/>
                    <a:pt x="10219" y="139800"/>
                  </a:cubicBezTo>
                  <a:cubicBezTo>
                    <a:pt x="17098" y="127100"/>
                    <a:pt x="38794" y="-4133"/>
                    <a:pt x="41969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A419EBC6-1C60-26FC-7B39-6F107D3B0EF2}"/>
                </a:ext>
              </a:extLst>
            </p:cNvPr>
            <p:cNvSpPr/>
            <p:nvPr/>
          </p:nvSpPr>
          <p:spPr>
            <a:xfrm>
              <a:off x="789983" y="5838695"/>
              <a:ext cx="105698" cy="285904"/>
            </a:xfrm>
            <a:custGeom>
              <a:avLst/>
              <a:gdLst>
                <a:gd name="connsiteX0" fmla="*/ 592 w 105698"/>
                <a:gd name="connsiteY0" fmla="*/ 130 h 285904"/>
                <a:gd name="connsiteX1" fmla="*/ 19642 w 105698"/>
                <a:gd name="connsiteY1" fmla="*/ 136655 h 285904"/>
                <a:gd name="connsiteX2" fmla="*/ 73617 w 105698"/>
                <a:gd name="connsiteY2" fmla="*/ 247780 h 285904"/>
                <a:gd name="connsiteX3" fmla="*/ 67267 w 105698"/>
                <a:gd name="connsiteY3" fmla="*/ 206505 h 285904"/>
                <a:gd name="connsiteX4" fmla="*/ 102192 w 105698"/>
                <a:gd name="connsiteY4" fmla="*/ 285880 h 285904"/>
                <a:gd name="connsiteX5" fmla="*/ 79967 w 105698"/>
                <a:gd name="connsiteY5" fmla="*/ 196980 h 285904"/>
                <a:gd name="connsiteX6" fmla="*/ 105367 w 105698"/>
                <a:gd name="connsiteY6" fmla="*/ 168405 h 285904"/>
                <a:gd name="connsiteX7" fmla="*/ 57742 w 105698"/>
                <a:gd name="connsiteY7" fmla="*/ 187455 h 285904"/>
                <a:gd name="connsiteX8" fmla="*/ 38692 w 105698"/>
                <a:gd name="connsiteY8" fmla="*/ 162055 h 285904"/>
                <a:gd name="connsiteX9" fmla="*/ 592 w 105698"/>
                <a:gd name="connsiteY9" fmla="*/ 130 h 2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698" h="285904">
                  <a:moveTo>
                    <a:pt x="592" y="130"/>
                  </a:moveTo>
                  <a:cubicBezTo>
                    <a:pt x="-2583" y="-4103"/>
                    <a:pt x="7471" y="95380"/>
                    <a:pt x="19642" y="136655"/>
                  </a:cubicBezTo>
                  <a:cubicBezTo>
                    <a:pt x="31813" y="177930"/>
                    <a:pt x="65680" y="236138"/>
                    <a:pt x="73617" y="247780"/>
                  </a:cubicBezTo>
                  <a:cubicBezTo>
                    <a:pt x="81555" y="259422"/>
                    <a:pt x="62505" y="200155"/>
                    <a:pt x="67267" y="206505"/>
                  </a:cubicBezTo>
                  <a:cubicBezTo>
                    <a:pt x="72029" y="212855"/>
                    <a:pt x="100075" y="287468"/>
                    <a:pt x="102192" y="285880"/>
                  </a:cubicBezTo>
                  <a:cubicBezTo>
                    <a:pt x="104309" y="284292"/>
                    <a:pt x="79438" y="216559"/>
                    <a:pt x="79967" y="196980"/>
                  </a:cubicBezTo>
                  <a:cubicBezTo>
                    <a:pt x="80496" y="177401"/>
                    <a:pt x="109071" y="169992"/>
                    <a:pt x="105367" y="168405"/>
                  </a:cubicBezTo>
                  <a:cubicBezTo>
                    <a:pt x="101663" y="166818"/>
                    <a:pt x="68854" y="188513"/>
                    <a:pt x="57742" y="187455"/>
                  </a:cubicBezTo>
                  <a:cubicBezTo>
                    <a:pt x="46630" y="186397"/>
                    <a:pt x="43984" y="191159"/>
                    <a:pt x="38692" y="162055"/>
                  </a:cubicBezTo>
                  <a:cubicBezTo>
                    <a:pt x="33400" y="132951"/>
                    <a:pt x="3767" y="4363"/>
                    <a:pt x="592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7B7ECAA3-9228-5678-F7D6-DEC9CC2AEBB9}"/>
                </a:ext>
              </a:extLst>
            </p:cNvPr>
            <p:cNvSpPr/>
            <p:nvPr/>
          </p:nvSpPr>
          <p:spPr>
            <a:xfrm>
              <a:off x="860425" y="5895895"/>
              <a:ext cx="99601" cy="371572"/>
            </a:xfrm>
            <a:custGeom>
              <a:avLst/>
              <a:gdLst>
                <a:gd name="connsiteX0" fmla="*/ 0 w 99601"/>
                <a:gd name="connsiteY0" fmla="*/ 80 h 371572"/>
                <a:gd name="connsiteX1" fmla="*/ 47625 w 99601"/>
                <a:gd name="connsiteY1" fmla="*/ 139780 h 371572"/>
                <a:gd name="connsiteX2" fmla="*/ 41275 w 99601"/>
                <a:gd name="connsiteY2" fmla="*/ 108030 h 371572"/>
                <a:gd name="connsiteX3" fmla="*/ 63500 w 99601"/>
                <a:gd name="connsiteY3" fmla="*/ 190580 h 371572"/>
                <a:gd name="connsiteX4" fmla="*/ 82550 w 99601"/>
                <a:gd name="connsiteY4" fmla="*/ 279480 h 371572"/>
                <a:gd name="connsiteX5" fmla="*/ 79375 w 99601"/>
                <a:gd name="connsiteY5" fmla="*/ 222330 h 371572"/>
                <a:gd name="connsiteX6" fmla="*/ 98425 w 99601"/>
                <a:gd name="connsiteY6" fmla="*/ 371555 h 371572"/>
                <a:gd name="connsiteX7" fmla="*/ 92075 w 99601"/>
                <a:gd name="connsiteY7" fmla="*/ 231855 h 371572"/>
                <a:gd name="connsiteX8" fmla="*/ 47625 w 99601"/>
                <a:gd name="connsiteY8" fmla="*/ 162005 h 371572"/>
                <a:gd name="connsiteX9" fmla="*/ 0 w 99601"/>
                <a:gd name="connsiteY9" fmla="*/ 80 h 37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601" h="371572">
                  <a:moveTo>
                    <a:pt x="0" y="80"/>
                  </a:moveTo>
                  <a:cubicBezTo>
                    <a:pt x="0" y="-3624"/>
                    <a:pt x="40746" y="121788"/>
                    <a:pt x="47625" y="139780"/>
                  </a:cubicBezTo>
                  <a:cubicBezTo>
                    <a:pt x="54504" y="157772"/>
                    <a:pt x="38629" y="99563"/>
                    <a:pt x="41275" y="108030"/>
                  </a:cubicBezTo>
                  <a:cubicBezTo>
                    <a:pt x="43921" y="116497"/>
                    <a:pt x="56621" y="162005"/>
                    <a:pt x="63500" y="190580"/>
                  </a:cubicBezTo>
                  <a:cubicBezTo>
                    <a:pt x="70379" y="219155"/>
                    <a:pt x="79904" y="274188"/>
                    <a:pt x="82550" y="279480"/>
                  </a:cubicBezTo>
                  <a:cubicBezTo>
                    <a:pt x="85196" y="284772"/>
                    <a:pt x="76729" y="206984"/>
                    <a:pt x="79375" y="222330"/>
                  </a:cubicBezTo>
                  <a:cubicBezTo>
                    <a:pt x="82021" y="237676"/>
                    <a:pt x="96308" y="369967"/>
                    <a:pt x="98425" y="371555"/>
                  </a:cubicBezTo>
                  <a:cubicBezTo>
                    <a:pt x="100542" y="373143"/>
                    <a:pt x="100542" y="266780"/>
                    <a:pt x="92075" y="231855"/>
                  </a:cubicBezTo>
                  <a:cubicBezTo>
                    <a:pt x="83608" y="196930"/>
                    <a:pt x="60325" y="199576"/>
                    <a:pt x="47625" y="162005"/>
                  </a:cubicBezTo>
                  <a:cubicBezTo>
                    <a:pt x="34925" y="124434"/>
                    <a:pt x="0" y="3784"/>
                    <a:pt x="0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DEB4585D-7C69-0A14-B0F1-1F264817AB74}"/>
                </a:ext>
              </a:extLst>
            </p:cNvPr>
            <p:cNvSpPr/>
            <p:nvPr/>
          </p:nvSpPr>
          <p:spPr>
            <a:xfrm>
              <a:off x="783620" y="6116689"/>
              <a:ext cx="102337" cy="169930"/>
            </a:xfrm>
            <a:custGeom>
              <a:avLst/>
              <a:gdLst>
                <a:gd name="connsiteX0" fmla="*/ 29180 w 102337"/>
                <a:gd name="connsiteY0" fmla="*/ 169811 h 169930"/>
                <a:gd name="connsiteX1" fmla="*/ 6955 w 102337"/>
                <a:gd name="connsiteY1" fmla="*/ 42811 h 169930"/>
                <a:gd name="connsiteX2" fmla="*/ 51405 w 102337"/>
                <a:gd name="connsiteY2" fmla="*/ 4711 h 169930"/>
                <a:gd name="connsiteX3" fmla="*/ 102205 w 102337"/>
                <a:gd name="connsiteY3" fmla="*/ 1536 h 169930"/>
                <a:gd name="connsiteX4" fmla="*/ 35530 w 102337"/>
                <a:gd name="connsiteY4" fmla="*/ 1536 h 169930"/>
                <a:gd name="connsiteX5" fmla="*/ 13305 w 102337"/>
                <a:gd name="connsiteY5" fmla="*/ 20586 h 169930"/>
                <a:gd name="connsiteX6" fmla="*/ 605 w 102337"/>
                <a:gd name="connsiteY6" fmla="*/ 65036 h 169930"/>
                <a:gd name="connsiteX7" fmla="*/ 29180 w 102337"/>
                <a:gd name="connsiteY7" fmla="*/ 169811 h 16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337" h="169930">
                  <a:moveTo>
                    <a:pt x="29180" y="169811"/>
                  </a:moveTo>
                  <a:cubicBezTo>
                    <a:pt x="30238" y="166107"/>
                    <a:pt x="3251" y="70328"/>
                    <a:pt x="6955" y="42811"/>
                  </a:cubicBezTo>
                  <a:cubicBezTo>
                    <a:pt x="10659" y="15294"/>
                    <a:pt x="35530" y="11590"/>
                    <a:pt x="51405" y="4711"/>
                  </a:cubicBezTo>
                  <a:cubicBezTo>
                    <a:pt x="67280" y="-2168"/>
                    <a:pt x="104851" y="2065"/>
                    <a:pt x="102205" y="1536"/>
                  </a:cubicBezTo>
                  <a:cubicBezTo>
                    <a:pt x="99559" y="1007"/>
                    <a:pt x="50347" y="-1639"/>
                    <a:pt x="35530" y="1536"/>
                  </a:cubicBezTo>
                  <a:cubicBezTo>
                    <a:pt x="20713" y="4711"/>
                    <a:pt x="19126" y="10003"/>
                    <a:pt x="13305" y="20586"/>
                  </a:cubicBezTo>
                  <a:cubicBezTo>
                    <a:pt x="7484" y="31169"/>
                    <a:pt x="-2570" y="40165"/>
                    <a:pt x="605" y="65036"/>
                  </a:cubicBezTo>
                  <a:cubicBezTo>
                    <a:pt x="3780" y="89907"/>
                    <a:pt x="28122" y="173515"/>
                    <a:pt x="29180" y="169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8F2CF3FA-EC40-3E17-77CB-DF8AEE411DC4}"/>
                </a:ext>
              </a:extLst>
            </p:cNvPr>
            <p:cNvSpPr/>
            <p:nvPr/>
          </p:nvSpPr>
          <p:spPr>
            <a:xfrm>
              <a:off x="809201" y="6159478"/>
              <a:ext cx="45589" cy="177884"/>
            </a:xfrm>
            <a:custGeom>
              <a:avLst/>
              <a:gdLst>
                <a:gd name="connsiteX0" fmla="*/ 424 w 45589"/>
                <a:gd name="connsiteY0" fmla="*/ 22 h 177884"/>
                <a:gd name="connsiteX1" fmla="*/ 41699 w 45589"/>
                <a:gd name="connsiteY1" fmla="*/ 111147 h 177884"/>
                <a:gd name="connsiteX2" fmla="*/ 41699 w 45589"/>
                <a:gd name="connsiteY2" fmla="*/ 177822 h 177884"/>
                <a:gd name="connsiteX3" fmla="*/ 22649 w 45589"/>
                <a:gd name="connsiteY3" fmla="*/ 120672 h 177884"/>
                <a:gd name="connsiteX4" fmla="*/ 424 w 45589"/>
                <a:gd name="connsiteY4" fmla="*/ 22 h 1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9" h="177884">
                  <a:moveTo>
                    <a:pt x="424" y="22"/>
                  </a:moveTo>
                  <a:cubicBezTo>
                    <a:pt x="3599" y="-1565"/>
                    <a:pt x="34820" y="81514"/>
                    <a:pt x="41699" y="111147"/>
                  </a:cubicBezTo>
                  <a:cubicBezTo>
                    <a:pt x="48578" y="140780"/>
                    <a:pt x="44874" y="176235"/>
                    <a:pt x="41699" y="177822"/>
                  </a:cubicBezTo>
                  <a:cubicBezTo>
                    <a:pt x="38524" y="179409"/>
                    <a:pt x="32703" y="150305"/>
                    <a:pt x="22649" y="120672"/>
                  </a:cubicBezTo>
                  <a:cubicBezTo>
                    <a:pt x="12595" y="91039"/>
                    <a:pt x="-2751" y="1609"/>
                    <a:pt x="424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E1E75FF9-2590-FC12-6209-AFA6D6333B90}"/>
                </a:ext>
              </a:extLst>
            </p:cNvPr>
            <p:cNvSpPr/>
            <p:nvPr/>
          </p:nvSpPr>
          <p:spPr>
            <a:xfrm>
              <a:off x="847715" y="6140423"/>
              <a:ext cx="106196" cy="188006"/>
            </a:xfrm>
            <a:custGeom>
              <a:avLst/>
              <a:gdLst>
                <a:gd name="connsiteX0" fmla="*/ 10 w 106196"/>
                <a:gd name="connsiteY0" fmla="*/ 187352 h 188006"/>
                <a:gd name="connsiteX1" fmla="*/ 79385 w 106196"/>
                <a:gd name="connsiteY1" fmla="*/ 177827 h 188006"/>
                <a:gd name="connsiteX2" fmla="*/ 98435 w 106196"/>
                <a:gd name="connsiteY2" fmla="*/ 158777 h 188006"/>
                <a:gd name="connsiteX3" fmla="*/ 92085 w 106196"/>
                <a:gd name="connsiteY3" fmla="*/ 107977 h 188006"/>
                <a:gd name="connsiteX4" fmla="*/ 79385 w 106196"/>
                <a:gd name="connsiteY4" fmla="*/ 57177 h 188006"/>
                <a:gd name="connsiteX5" fmla="*/ 60335 w 106196"/>
                <a:gd name="connsiteY5" fmla="*/ 27 h 188006"/>
                <a:gd name="connsiteX6" fmla="*/ 85735 w 106196"/>
                <a:gd name="connsiteY6" fmla="*/ 50827 h 188006"/>
                <a:gd name="connsiteX7" fmla="*/ 104785 w 106196"/>
                <a:gd name="connsiteY7" fmla="*/ 130202 h 188006"/>
                <a:gd name="connsiteX8" fmla="*/ 104785 w 106196"/>
                <a:gd name="connsiteY8" fmla="*/ 152427 h 188006"/>
                <a:gd name="connsiteX9" fmla="*/ 85735 w 106196"/>
                <a:gd name="connsiteY9" fmla="*/ 155602 h 188006"/>
                <a:gd name="connsiteX10" fmla="*/ 10 w 106196"/>
                <a:gd name="connsiteY10" fmla="*/ 187352 h 1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196" h="188006">
                  <a:moveTo>
                    <a:pt x="10" y="187352"/>
                  </a:moveTo>
                  <a:cubicBezTo>
                    <a:pt x="-1048" y="191056"/>
                    <a:pt x="79385" y="177827"/>
                    <a:pt x="79385" y="177827"/>
                  </a:cubicBezTo>
                  <a:cubicBezTo>
                    <a:pt x="95789" y="173064"/>
                    <a:pt x="96318" y="170419"/>
                    <a:pt x="98435" y="158777"/>
                  </a:cubicBezTo>
                  <a:cubicBezTo>
                    <a:pt x="100552" y="147135"/>
                    <a:pt x="95260" y="124910"/>
                    <a:pt x="92085" y="107977"/>
                  </a:cubicBezTo>
                  <a:cubicBezTo>
                    <a:pt x="88910" y="91044"/>
                    <a:pt x="84677" y="75169"/>
                    <a:pt x="79385" y="57177"/>
                  </a:cubicBezTo>
                  <a:cubicBezTo>
                    <a:pt x="74093" y="39185"/>
                    <a:pt x="59277" y="1085"/>
                    <a:pt x="60335" y="27"/>
                  </a:cubicBezTo>
                  <a:cubicBezTo>
                    <a:pt x="61393" y="-1031"/>
                    <a:pt x="78327" y="29131"/>
                    <a:pt x="85735" y="50827"/>
                  </a:cubicBezTo>
                  <a:cubicBezTo>
                    <a:pt x="93143" y="72523"/>
                    <a:pt x="101610" y="113269"/>
                    <a:pt x="104785" y="130202"/>
                  </a:cubicBezTo>
                  <a:cubicBezTo>
                    <a:pt x="107960" y="147135"/>
                    <a:pt x="104785" y="152427"/>
                    <a:pt x="104785" y="152427"/>
                  </a:cubicBezTo>
                  <a:cubicBezTo>
                    <a:pt x="101610" y="156660"/>
                    <a:pt x="100552" y="152427"/>
                    <a:pt x="85735" y="155602"/>
                  </a:cubicBezTo>
                  <a:cubicBezTo>
                    <a:pt x="70918" y="158777"/>
                    <a:pt x="1068" y="183648"/>
                    <a:pt x="10" y="187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2CD1C7BC-A7D0-EB74-7FA4-3A88263757A5}"/>
                </a:ext>
              </a:extLst>
            </p:cNvPr>
            <p:cNvSpPr/>
            <p:nvPr/>
          </p:nvSpPr>
          <p:spPr>
            <a:xfrm>
              <a:off x="812759" y="6124441"/>
              <a:ext cx="111841" cy="60482"/>
            </a:xfrm>
            <a:custGeom>
              <a:avLst/>
              <a:gdLst>
                <a:gd name="connsiteX0" fmla="*/ 41 w 111841"/>
                <a:gd name="connsiteY0" fmla="*/ 60459 h 60482"/>
                <a:gd name="connsiteX1" fmla="*/ 34966 w 111841"/>
                <a:gd name="connsiteY1" fmla="*/ 19184 h 60482"/>
                <a:gd name="connsiteX2" fmla="*/ 111166 w 111841"/>
                <a:gd name="connsiteY2" fmla="*/ 19184 h 60482"/>
                <a:gd name="connsiteX3" fmla="*/ 69891 w 111841"/>
                <a:gd name="connsiteY3" fmla="*/ 134 h 60482"/>
                <a:gd name="connsiteX4" fmla="*/ 28616 w 111841"/>
                <a:gd name="connsiteY4" fmla="*/ 12834 h 60482"/>
                <a:gd name="connsiteX5" fmla="*/ 41 w 111841"/>
                <a:gd name="connsiteY5" fmla="*/ 60459 h 6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1" h="60482">
                  <a:moveTo>
                    <a:pt x="41" y="60459"/>
                  </a:moveTo>
                  <a:cubicBezTo>
                    <a:pt x="1099" y="61517"/>
                    <a:pt x="16445" y="26063"/>
                    <a:pt x="34966" y="19184"/>
                  </a:cubicBezTo>
                  <a:cubicBezTo>
                    <a:pt x="53487" y="12305"/>
                    <a:pt x="105345" y="22359"/>
                    <a:pt x="111166" y="19184"/>
                  </a:cubicBezTo>
                  <a:cubicBezTo>
                    <a:pt x="116987" y="16009"/>
                    <a:pt x="83649" y="1192"/>
                    <a:pt x="69891" y="134"/>
                  </a:cubicBezTo>
                  <a:cubicBezTo>
                    <a:pt x="56133" y="-924"/>
                    <a:pt x="38670" y="4367"/>
                    <a:pt x="28616" y="12834"/>
                  </a:cubicBezTo>
                  <a:cubicBezTo>
                    <a:pt x="18562" y="21301"/>
                    <a:pt x="-1017" y="59401"/>
                    <a:pt x="41" y="60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B3847BE-D5CD-5825-1D89-AFE830FC3C30}"/>
                </a:ext>
              </a:extLst>
            </p:cNvPr>
            <p:cNvSpPr/>
            <p:nvPr/>
          </p:nvSpPr>
          <p:spPr>
            <a:xfrm>
              <a:off x="377824" y="5644724"/>
              <a:ext cx="247690" cy="124364"/>
            </a:xfrm>
            <a:custGeom>
              <a:avLst/>
              <a:gdLst>
                <a:gd name="connsiteX0" fmla="*/ 1 w 247690"/>
                <a:gd name="connsiteY0" fmla="*/ 124251 h 124364"/>
                <a:gd name="connsiteX1" fmla="*/ 120651 w 247690"/>
                <a:gd name="connsiteY1" fmla="*/ 54401 h 124364"/>
                <a:gd name="connsiteX2" fmla="*/ 88901 w 247690"/>
                <a:gd name="connsiteY2" fmla="*/ 73451 h 124364"/>
                <a:gd name="connsiteX3" fmla="*/ 177801 w 247690"/>
                <a:gd name="connsiteY3" fmla="*/ 38526 h 124364"/>
                <a:gd name="connsiteX4" fmla="*/ 247651 w 247690"/>
                <a:gd name="connsiteY4" fmla="*/ 70276 h 124364"/>
                <a:gd name="connsiteX5" fmla="*/ 187326 w 247690"/>
                <a:gd name="connsiteY5" fmla="*/ 19476 h 124364"/>
                <a:gd name="connsiteX6" fmla="*/ 155576 w 247690"/>
                <a:gd name="connsiteY6" fmla="*/ 426 h 124364"/>
                <a:gd name="connsiteX7" fmla="*/ 123826 w 247690"/>
                <a:gd name="connsiteY7" fmla="*/ 35351 h 124364"/>
                <a:gd name="connsiteX8" fmla="*/ 1 w 247690"/>
                <a:gd name="connsiteY8" fmla="*/ 124251 h 12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90" h="124364">
                  <a:moveTo>
                    <a:pt x="1" y="124251"/>
                  </a:moveTo>
                  <a:cubicBezTo>
                    <a:pt x="-528" y="127426"/>
                    <a:pt x="105834" y="62868"/>
                    <a:pt x="120651" y="54401"/>
                  </a:cubicBezTo>
                  <a:cubicBezTo>
                    <a:pt x="135468" y="45934"/>
                    <a:pt x="79376" y="76097"/>
                    <a:pt x="88901" y="73451"/>
                  </a:cubicBezTo>
                  <a:cubicBezTo>
                    <a:pt x="98426" y="70805"/>
                    <a:pt x="151343" y="39055"/>
                    <a:pt x="177801" y="38526"/>
                  </a:cubicBezTo>
                  <a:cubicBezTo>
                    <a:pt x="204259" y="37997"/>
                    <a:pt x="246064" y="73451"/>
                    <a:pt x="247651" y="70276"/>
                  </a:cubicBezTo>
                  <a:cubicBezTo>
                    <a:pt x="249238" y="67101"/>
                    <a:pt x="202672" y="31118"/>
                    <a:pt x="187326" y="19476"/>
                  </a:cubicBezTo>
                  <a:cubicBezTo>
                    <a:pt x="171980" y="7834"/>
                    <a:pt x="166159" y="-2220"/>
                    <a:pt x="155576" y="426"/>
                  </a:cubicBezTo>
                  <a:cubicBezTo>
                    <a:pt x="144993" y="3072"/>
                    <a:pt x="144993" y="19476"/>
                    <a:pt x="123826" y="35351"/>
                  </a:cubicBezTo>
                  <a:cubicBezTo>
                    <a:pt x="102659" y="51226"/>
                    <a:pt x="530" y="121076"/>
                    <a:pt x="1" y="124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CFF12BC4-E885-80AE-9395-8900372C5F44}"/>
                </a:ext>
              </a:extLst>
            </p:cNvPr>
            <p:cNvSpPr/>
            <p:nvPr/>
          </p:nvSpPr>
          <p:spPr>
            <a:xfrm>
              <a:off x="497160" y="5711510"/>
              <a:ext cx="114938" cy="120967"/>
            </a:xfrm>
            <a:custGeom>
              <a:avLst/>
              <a:gdLst>
                <a:gd name="connsiteX0" fmla="*/ 1315 w 114938"/>
                <a:gd name="connsiteY0" fmla="*/ 120965 h 120967"/>
                <a:gd name="connsiteX1" fmla="*/ 33065 w 114938"/>
                <a:gd name="connsiteY1" fmla="*/ 32065 h 120967"/>
                <a:gd name="connsiteX2" fmla="*/ 112440 w 114938"/>
                <a:gd name="connsiteY2" fmla="*/ 73340 h 120967"/>
                <a:gd name="connsiteX3" fmla="*/ 96565 w 114938"/>
                <a:gd name="connsiteY3" fmla="*/ 19365 h 120967"/>
                <a:gd name="connsiteX4" fmla="*/ 96565 w 114938"/>
                <a:gd name="connsiteY4" fmla="*/ 6665 h 120967"/>
                <a:gd name="connsiteX5" fmla="*/ 23540 w 114938"/>
                <a:gd name="connsiteY5" fmla="*/ 315 h 120967"/>
                <a:gd name="connsiteX6" fmla="*/ 1315 w 114938"/>
                <a:gd name="connsiteY6" fmla="*/ 16190 h 120967"/>
                <a:gd name="connsiteX7" fmla="*/ 4490 w 114938"/>
                <a:gd name="connsiteY7" fmla="*/ 16190 h 120967"/>
                <a:gd name="connsiteX8" fmla="*/ 20365 w 114938"/>
                <a:gd name="connsiteY8" fmla="*/ 28890 h 120967"/>
                <a:gd name="connsiteX9" fmla="*/ 1315 w 114938"/>
                <a:gd name="connsiteY9" fmla="*/ 120965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938" h="120967">
                  <a:moveTo>
                    <a:pt x="1315" y="120965"/>
                  </a:moveTo>
                  <a:cubicBezTo>
                    <a:pt x="3432" y="121494"/>
                    <a:pt x="14544" y="40002"/>
                    <a:pt x="33065" y="32065"/>
                  </a:cubicBezTo>
                  <a:cubicBezTo>
                    <a:pt x="51586" y="24128"/>
                    <a:pt x="101857" y="75457"/>
                    <a:pt x="112440" y="73340"/>
                  </a:cubicBezTo>
                  <a:cubicBezTo>
                    <a:pt x="123023" y="71223"/>
                    <a:pt x="96565" y="19365"/>
                    <a:pt x="96565" y="19365"/>
                  </a:cubicBezTo>
                  <a:cubicBezTo>
                    <a:pt x="93919" y="8252"/>
                    <a:pt x="108736" y="9840"/>
                    <a:pt x="96565" y="6665"/>
                  </a:cubicBezTo>
                  <a:cubicBezTo>
                    <a:pt x="84394" y="3490"/>
                    <a:pt x="39415" y="-1273"/>
                    <a:pt x="23540" y="315"/>
                  </a:cubicBezTo>
                  <a:cubicBezTo>
                    <a:pt x="7665" y="1902"/>
                    <a:pt x="1315" y="16190"/>
                    <a:pt x="1315" y="16190"/>
                  </a:cubicBezTo>
                  <a:cubicBezTo>
                    <a:pt x="-1860" y="18836"/>
                    <a:pt x="1315" y="14073"/>
                    <a:pt x="4490" y="16190"/>
                  </a:cubicBezTo>
                  <a:cubicBezTo>
                    <a:pt x="7665" y="18307"/>
                    <a:pt x="19307" y="14073"/>
                    <a:pt x="20365" y="28890"/>
                  </a:cubicBezTo>
                  <a:cubicBezTo>
                    <a:pt x="21423" y="43707"/>
                    <a:pt x="-802" y="120436"/>
                    <a:pt x="1315" y="120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A9ABC94D-CB55-D68C-67BA-5FA0A252BBDB}"/>
                </a:ext>
              </a:extLst>
            </p:cNvPr>
            <p:cNvSpPr/>
            <p:nvPr/>
          </p:nvSpPr>
          <p:spPr>
            <a:xfrm>
              <a:off x="422275" y="5708655"/>
              <a:ext cx="76977" cy="130238"/>
            </a:xfrm>
            <a:custGeom>
              <a:avLst/>
              <a:gdLst>
                <a:gd name="connsiteX0" fmla="*/ 34925 w 76977"/>
                <a:gd name="connsiteY0" fmla="*/ 130170 h 130238"/>
                <a:gd name="connsiteX1" fmla="*/ 76200 w 76977"/>
                <a:gd name="connsiteY1" fmla="*/ 3170 h 130238"/>
                <a:gd name="connsiteX2" fmla="*/ 57150 w 76977"/>
                <a:gd name="connsiteY2" fmla="*/ 41270 h 130238"/>
                <a:gd name="connsiteX3" fmla="*/ 0 w 76977"/>
                <a:gd name="connsiteY3" fmla="*/ 73020 h 130238"/>
                <a:gd name="connsiteX4" fmla="*/ 57150 w 76977"/>
                <a:gd name="connsiteY4" fmla="*/ 22220 h 130238"/>
                <a:gd name="connsiteX5" fmla="*/ 34925 w 76977"/>
                <a:gd name="connsiteY5" fmla="*/ 130170 h 13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77" h="130238">
                  <a:moveTo>
                    <a:pt x="34925" y="130170"/>
                  </a:moveTo>
                  <a:cubicBezTo>
                    <a:pt x="38100" y="126995"/>
                    <a:pt x="72496" y="17987"/>
                    <a:pt x="76200" y="3170"/>
                  </a:cubicBezTo>
                  <a:cubicBezTo>
                    <a:pt x="79904" y="-11647"/>
                    <a:pt x="69850" y="29628"/>
                    <a:pt x="57150" y="41270"/>
                  </a:cubicBezTo>
                  <a:cubicBezTo>
                    <a:pt x="44450" y="52912"/>
                    <a:pt x="0" y="76195"/>
                    <a:pt x="0" y="73020"/>
                  </a:cubicBezTo>
                  <a:cubicBezTo>
                    <a:pt x="0" y="69845"/>
                    <a:pt x="49742" y="19045"/>
                    <a:pt x="57150" y="22220"/>
                  </a:cubicBezTo>
                  <a:cubicBezTo>
                    <a:pt x="64558" y="25395"/>
                    <a:pt x="31750" y="133345"/>
                    <a:pt x="34925" y="130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38854F47-FD43-AD56-9E3A-A170FC894042}"/>
                </a:ext>
              </a:extLst>
            </p:cNvPr>
            <p:cNvSpPr/>
            <p:nvPr/>
          </p:nvSpPr>
          <p:spPr>
            <a:xfrm>
              <a:off x="533396" y="5807056"/>
              <a:ext cx="76762" cy="527136"/>
            </a:xfrm>
            <a:custGeom>
              <a:avLst/>
              <a:gdLst>
                <a:gd name="connsiteX0" fmla="*/ 4 w 76762"/>
                <a:gd name="connsiteY0" fmla="*/ 19 h 527136"/>
                <a:gd name="connsiteX1" fmla="*/ 50804 w 76762"/>
                <a:gd name="connsiteY1" fmla="*/ 130194 h 527136"/>
                <a:gd name="connsiteX2" fmla="*/ 41279 w 76762"/>
                <a:gd name="connsiteY2" fmla="*/ 215919 h 527136"/>
                <a:gd name="connsiteX3" fmla="*/ 53979 w 76762"/>
                <a:gd name="connsiteY3" fmla="*/ 184169 h 527136"/>
                <a:gd name="connsiteX4" fmla="*/ 57154 w 76762"/>
                <a:gd name="connsiteY4" fmla="*/ 314344 h 527136"/>
                <a:gd name="connsiteX5" fmla="*/ 63504 w 76762"/>
                <a:gd name="connsiteY5" fmla="*/ 387369 h 527136"/>
                <a:gd name="connsiteX6" fmla="*/ 57154 w 76762"/>
                <a:gd name="connsiteY6" fmla="*/ 368319 h 527136"/>
                <a:gd name="connsiteX7" fmla="*/ 73029 w 76762"/>
                <a:gd name="connsiteY7" fmla="*/ 527069 h 527136"/>
                <a:gd name="connsiteX8" fmla="*/ 73029 w 76762"/>
                <a:gd name="connsiteY8" fmla="*/ 384194 h 527136"/>
                <a:gd name="connsiteX9" fmla="*/ 31754 w 76762"/>
                <a:gd name="connsiteY9" fmla="*/ 111144 h 527136"/>
                <a:gd name="connsiteX10" fmla="*/ 47629 w 76762"/>
                <a:gd name="connsiteY10" fmla="*/ 139719 h 527136"/>
                <a:gd name="connsiteX11" fmla="*/ 4 w 76762"/>
                <a:gd name="connsiteY11" fmla="*/ 19 h 5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62" h="527136">
                  <a:moveTo>
                    <a:pt x="4" y="19"/>
                  </a:moveTo>
                  <a:cubicBezTo>
                    <a:pt x="533" y="-1568"/>
                    <a:pt x="43925" y="94211"/>
                    <a:pt x="50804" y="130194"/>
                  </a:cubicBezTo>
                  <a:cubicBezTo>
                    <a:pt x="57683" y="166177"/>
                    <a:pt x="40750" y="206923"/>
                    <a:pt x="41279" y="215919"/>
                  </a:cubicBezTo>
                  <a:cubicBezTo>
                    <a:pt x="41808" y="224915"/>
                    <a:pt x="51333" y="167765"/>
                    <a:pt x="53979" y="184169"/>
                  </a:cubicBezTo>
                  <a:cubicBezTo>
                    <a:pt x="56625" y="200573"/>
                    <a:pt x="55567" y="280477"/>
                    <a:pt x="57154" y="314344"/>
                  </a:cubicBezTo>
                  <a:cubicBezTo>
                    <a:pt x="58741" y="348211"/>
                    <a:pt x="63504" y="378373"/>
                    <a:pt x="63504" y="387369"/>
                  </a:cubicBezTo>
                  <a:cubicBezTo>
                    <a:pt x="63504" y="396365"/>
                    <a:pt x="55567" y="345036"/>
                    <a:pt x="57154" y="368319"/>
                  </a:cubicBezTo>
                  <a:cubicBezTo>
                    <a:pt x="58742" y="391602"/>
                    <a:pt x="70383" y="524423"/>
                    <a:pt x="73029" y="527069"/>
                  </a:cubicBezTo>
                  <a:cubicBezTo>
                    <a:pt x="75675" y="529715"/>
                    <a:pt x="79908" y="453515"/>
                    <a:pt x="73029" y="384194"/>
                  </a:cubicBezTo>
                  <a:cubicBezTo>
                    <a:pt x="66150" y="314873"/>
                    <a:pt x="35987" y="151890"/>
                    <a:pt x="31754" y="111144"/>
                  </a:cubicBezTo>
                  <a:cubicBezTo>
                    <a:pt x="27521" y="70398"/>
                    <a:pt x="53450" y="157711"/>
                    <a:pt x="47629" y="139719"/>
                  </a:cubicBezTo>
                  <a:cubicBezTo>
                    <a:pt x="41808" y="121727"/>
                    <a:pt x="-525" y="1606"/>
                    <a:pt x="4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6D36FF42-D2CC-C957-7872-200C00DF0F2B}"/>
                </a:ext>
              </a:extLst>
            </p:cNvPr>
            <p:cNvSpPr/>
            <p:nvPr/>
          </p:nvSpPr>
          <p:spPr>
            <a:xfrm>
              <a:off x="412731" y="5775279"/>
              <a:ext cx="135771" cy="393863"/>
            </a:xfrm>
            <a:custGeom>
              <a:avLst/>
              <a:gdLst>
                <a:gd name="connsiteX0" fmla="*/ 19 w 135771"/>
                <a:gd name="connsiteY0" fmla="*/ 46 h 393863"/>
                <a:gd name="connsiteX1" fmla="*/ 117494 w 135771"/>
                <a:gd name="connsiteY1" fmla="*/ 171496 h 393863"/>
                <a:gd name="connsiteX2" fmla="*/ 127019 w 135771"/>
                <a:gd name="connsiteY2" fmla="*/ 250871 h 393863"/>
                <a:gd name="connsiteX3" fmla="*/ 123844 w 135771"/>
                <a:gd name="connsiteY3" fmla="*/ 393746 h 393863"/>
                <a:gd name="connsiteX4" fmla="*/ 123844 w 135771"/>
                <a:gd name="connsiteY4" fmla="*/ 273096 h 393863"/>
                <a:gd name="connsiteX5" fmla="*/ 127019 w 135771"/>
                <a:gd name="connsiteY5" fmla="*/ 155621 h 393863"/>
                <a:gd name="connsiteX6" fmla="*/ 19 w 135771"/>
                <a:gd name="connsiteY6" fmla="*/ 46 h 39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71" h="393863">
                  <a:moveTo>
                    <a:pt x="19" y="46"/>
                  </a:moveTo>
                  <a:cubicBezTo>
                    <a:pt x="-1569" y="2692"/>
                    <a:pt x="96327" y="129692"/>
                    <a:pt x="117494" y="171496"/>
                  </a:cubicBezTo>
                  <a:cubicBezTo>
                    <a:pt x="138661" y="213300"/>
                    <a:pt x="125961" y="213829"/>
                    <a:pt x="127019" y="250871"/>
                  </a:cubicBezTo>
                  <a:cubicBezTo>
                    <a:pt x="128077" y="287913"/>
                    <a:pt x="124373" y="390042"/>
                    <a:pt x="123844" y="393746"/>
                  </a:cubicBezTo>
                  <a:cubicBezTo>
                    <a:pt x="123315" y="397450"/>
                    <a:pt x="123315" y="312783"/>
                    <a:pt x="123844" y="273096"/>
                  </a:cubicBezTo>
                  <a:cubicBezTo>
                    <a:pt x="124373" y="233409"/>
                    <a:pt x="148186" y="201658"/>
                    <a:pt x="127019" y="155621"/>
                  </a:cubicBezTo>
                  <a:cubicBezTo>
                    <a:pt x="105852" y="109584"/>
                    <a:pt x="1607" y="-2600"/>
                    <a:pt x="19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E378EC39-3364-CE6B-1DC8-BC6FC1819B0C}"/>
                </a:ext>
              </a:extLst>
            </p:cNvPr>
            <p:cNvSpPr/>
            <p:nvPr/>
          </p:nvSpPr>
          <p:spPr>
            <a:xfrm>
              <a:off x="548180" y="6092690"/>
              <a:ext cx="145953" cy="317653"/>
            </a:xfrm>
            <a:custGeom>
              <a:avLst/>
              <a:gdLst>
                <a:gd name="connsiteX0" fmla="*/ 10620 w 145953"/>
                <a:gd name="connsiteY0" fmla="*/ 135 h 317653"/>
                <a:gd name="connsiteX1" fmla="*/ 13795 w 145953"/>
                <a:gd name="connsiteY1" fmla="*/ 101735 h 317653"/>
                <a:gd name="connsiteX2" fmla="*/ 42370 w 145953"/>
                <a:gd name="connsiteY2" fmla="*/ 193810 h 317653"/>
                <a:gd name="connsiteX3" fmla="*/ 39195 w 145953"/>
                <a:gd name="connsiteY3" fmla="*/ 174760 h 317653"/>
                <a:gd name="connsiteX4" fmla="*/ 143970 w 145953"/>
                <a:gd name="connsiteY4" fmla="*/ 314460 h 317653"/>
                <a:gd name="connsiteX5" fmla="*/ 102695 w 145953"/>
                <a:gd name="connsiteY5" fmla="*/ 266835 h 317653"/>
                <a:gd name="connsiteX6" fmla="*/ 39195 w 145953"/>
                <a:gd name="connsiteY6" fmla="*/ 200160 h 317653"/>
                <a:gd name="connsiteX7" fmla="*/ 1095 w 145953"/>
                <a:gd name="connsiteY7" fmla="*/ 123960 h 317653"/>
                <a:gd name="connsiteX8" fmla="*/ 10620 w 145953"/>
                <a:gd name="connsiteY8" fmla="*/ 135 h 3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3" h="317653">
                  <a:moveTo>
                    <a:pt x="10620" y="135"/>
                  </a:moveTo>
                  <a:cubicBezTo>
                    <a:pt x="12737" y="-3569"/>
                    <a:pt x="8503" y="69456"/>
                    <a:pt x="13795" y="101735"/>
                  </a:cubicBezTo>
                  <a:cubicBezTo>
                    <a:pt x="19087" y="134014"/>
                    <a:pt x="38137" y="181639"/>
                    <a:pt x="42370" y="193810"/>
                  </a:cubicBezTo>
                  <a:cubicBezTo>
                    <a:pt x="46603" y="205981"/>
                    <a:pt x="22262" y="154652"/>
                    <a:pt x="39195" y="174760"/>
                  </a:cubicBezTo>
                  <a:cubicBezTo>
                    <a:pt x="56128" y="194868"/>
                    <a:pt x="133387" y="299114"/>
                    <a:pt x="143970" y="314460"/>
                  </a:cubicBezTo>
                  <a:cubicBezTo>
                    <a:pt x="154553" y="329806"/>
                    <a:pt x="120157" y="285885"/>
                    <a:pt x="102695" y="266835"/>
                  </a:cubicBezTo>
                  <a:cubicBezTo>
                    <a:pt x="85233" y="247785"/>
                    <a:pt x="56128" y="223973"/>
                    <a:pt x="39195" y="200160"/>
                  </a:cubicBezTo>
                  <a:cubicBezTo>
                    <a:pt x="22262" y="176348"/>
                    <a:pt x="5857" y="155710"/>
                    <a:pt x="1095" y="123960"/>
                  </a:cubicBezTo>
                  <a:cubicBezTo>
                    <a:pt x="-3667" y="92210"/>
                    <a:pt x="8503" y="3839"/>
                    <a:pt x="10620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30C47F17-0286-AEE1-E0A6-F186D97770D9}"/>
                </a:ext>
              </a:extLst>
            </p:cNvPr>
            <p:cNvSpPr/>
            <p:nvPr/>
          </p:nvSpPr>
          <p:spPr>
            <a:xfrm>
              <a:off x="599958" y="5834894"/>
              <a:ext cx="65090" cy="236061"/>
            </a:xfrm>
            <a:custGeom>
              <a:avLst/>
              <a:gdLst>
                <a:gd name="connsiteX0" fmla="*/ 3292 w 65090"/>
                <a:gd name="connsiteY0" fmla="*/ 756 h 236061"/>
                <a:gd name="connsiteX1" fmla="*/ 3292 w 65090"/>
                <a:gd name="connsiteY1" fmla="*/ 165856 h 236061"/>
                <a:gd name="connsiteX2" fmla="*/ 25517 w 65090"/>
                <a:gd name="connsiteY2" fmla="*/ 124581 h 236061"/>
                <a:gd name="connsiteX3" fmla="*/ 63617 w 65090"/>
                <a:gd name="connsiteY3" fmla="*/ 235706 h 236061"/>
                <a:gd name="connsiteX4" fmla="*/ 57267 w 65090"/>
                <a:gd name="connsiteY4" fmla="*/ 156331 h 236061"/>
                <a:gd name="connsiteX5" fmla="*/ 57267 w 65090"/>
                <a:gd name="connsiteY5" fmla="*/ 57906 h 236061"/>
                <a:gd name="connsiteX6" fmla="*/ 41392 w 65090"/>
                <a:gd name="connsiteY6" fmla="*/ 153156 h 236061"/>
                <a:gd name="connsiteX7" fmla="*/ 3292 w 65090"/>
                <a:gd name="connsiteY7" fmla="*/ 105531 h 236061"/>
                <a:gd name="connsiteX8" fmla="*/ 3292 w 65090"/>
                <a:gd name="connsiteY8" fmla="*/ 756 h 23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0" h="236061">
                  <a:moveTo>
                    <a:pt x="3292" y="756"/>
                  </a:moveTo>
                  <a:cubicBezTo>
                    <a:pt x="3292" y="10810"/>
                    <a:pt x="-412" y="145218"/>
                    <a:pt x="3292" y="165856"/>
                  </a:cubicBezTo>
                  <a:cubicBezTo>
                    <a:pt x="6996" y="186494"/>
                    <a:pt x="15463" y="112939"/>
                    <a:pt x="25517" y="124581"/>
                  </a:cubicBezTo>
                  <a:cubicBezTo>
                    <a:pt x="35571" y="136223"/>
                    <a:pt x="58325" y="230414"/>
                    <a:pt x="63617" y="235706"/>
                  </a:cubicBezTo>
                  <a:cubicBezTo>
                    <a:pt x="68909" y="240998"/>
                    <a:pt x="58325" y="185964"/>
                    <a:pt x="57267" y="156331"/>
                  </a:cubicBezTo>
                  <a:cubicBezTo>
                    <a:pt x="56209" y="126698"/>
                    <a:pt x="59913" y="58435"/>
                    <a:pt x="57267" y="57906"/>
                  </a:cubicBezTo>
                  <a:cubicBezTo>
                    <a:pt x="54621" y="57377"/>
                    <a:pt x="50388" y="145219"/>
                    <a:pt x="41392" y="153156"/>
                  </a:cubicBezTo>
                  <a:cubicBezTo>
                    <a:pt x="32396" y="161094"/>
                    <a:pt x="10700" y="127227"/>
                    <a:pt x="3292" y="105531"/>
                  </a:cubicBezTo>
                  <a:cubicBezTo>
                    <a:pt x="-4116" y="83835"/>
                    <a:pt x="3292" y="-9298"/>
                    <a:pt x="3292" y="7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4D20B6AC-67A2-5C86-6F6E-1CF27D921414}"/>
                </a:ext>
              </a:extLst>
            </p:cNvPr>
            <p:cNvSpPr/>
            <p:nvPr/>
          </p:nvSpPr>
          <p:spPr>
            <a:xfrm>
              <a:off x="633176" y="6203571"/>
              <a:ext cx="119310" cy="254389"/>
            </a:xfrm>
            <a:custGeom>
              <a:avLst/>
              <a:gdLst>
                <a:gd name="connsiteX0" fmla="*/ 4999 w 119310"/>
                <a:gd name="connsiteY0" fmla="*/ 379 h 254389"/>
                <a:gd name="connsiteX1" fmla="*/ 14524 w 119310"/>
                <a:gd name="connsiteY1" fmla="*/ 105154 h 254389"/>
                <a:gd name="connsiteX2" fmla="*/ 46274 w 119310"/>
                <a:gd name="connsiteY2" fmla="*/ 168654 h 254389"/>
                <a:gd name="connsiteX3" fmla="*/ 33574 w 119310"/>
                <a:gd name="connsiteY3" fmla="*/ 143254 h 254389"/>
                <a:gd name="connsiteX4" fmla="*/ 119299 w 119310"/>
                <a:gd name="connsiteY4" fmla="*/ 254379 h 254389"/>
                <a:gd name="connsiteX5" fmla="*/ 27224 w 119310"/>
                <a:gd name="connsiteY5" fmla="*/ 149604 h 254389"/>
                <a:gd name="connsiteX6" fmla="*/ 1824 w 119310"/>
                <a:gd name="connsiteY6" fmla="*/ 73404 h 254389"/>
                <a:gd name="connsiteX7" fmla="*/ 4999 w 119310"/>
                <a:gd name="connsiteY7" fmla="*/ 379 h 25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10" h="254389">
                  <a:moveTo>
                    <a:pt x="4999" y="379"/>
                  </a:moveTo>
                  <a:cubicBezTo>
                    <a:pt x="7116" y="5671"/>
                    <a:pt x="7645" y="77108"/>
                    <a:pt x="14524" y="105154"/>
                  </a:cubicBezTo>
                  <a:cubicBezTo>
                    <a:pt x="21403" y="133200"/>
                    <a:pt x="46274" y="168654"/>
                    <a:pt x="46274" y="168654"/>
                  </a:cubicBezTo>
                  <a:cubicBezTo>
                    <a:pt x="49449" y="175004"/>
                    <a:pt x="21403" y="128967"/>
                    <a:pt x="33574" y="143254"/>
                  </a:cubicBezTo>
                  <a:cubicBezTo>
                    <a:pt x="45745" y="157541"/>
                    <a:pt x="120357" y="253321"/>
                    <a:pt x="119299" y="254379"/>
                  </a:cubicBezTo>
                  <a:cubicBezTo>
                    <a:pt x="118241" y="255437"/>
                    <a:pt x="46803" y="179767"/>
                    <a:pt x="27224" y="149604"/>
                  </a:cubicBezTo>
                  <a:cubicBezTo>
                    <a:pt x="7645" y="119442"/>
                    <a:pt x="6586" y="100391"/>
                    <a:pt x="1824" y="73404"/>
                  </a:cubicBezTo>
                  <a:cubicBezTo>
                    <a:pt x="-2938" y="46417"/>
                    <a:pt x="2882" y="-4913"/>
                    <a:pt x="4999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99A50A76-4DD7-2DB3-3FBC-3974A8E189C4}"/>
                </a:ext>
              </a:extLst>
            </p:cNvPr>
            <p:cNvSpPr/>
            <p:nvPr/>
          </p:nvSpPr>
          <p:spPr>
            <a:xfrm>
              <a:off x="720535" y="6187835"/>
              <a:ext cx="63814" cy="254342"/>
            </a:xfrm>
            <a:custGeom>
              <a:avLst/>
              <a:gdLst>
                <a:gd name="connsiteX0" fmla="*/ 6540 w 63814"/>
                <a:gd name="connsiteY0" fmla="*/ 240 h 254342"/>
                <a:gd name="connsiteX1" fmla="*/ 41465 w 63814"/>
                <a:gd name="connsiteY1" fmla="*/ 105015 h 254342"/>
                <a:gd name="connsiteX2" fmla="*/ 44640 w 63814"/>
                <a:gd name="connsiteY2" fmla="*/ 158990 h 254342"/>
                <a:gd name="connsiteX3" fmla="*/ 41465 w 63814"/>
                <a:gd name="connsiteY3" fmla="*/ 181215 h 254342"/>
                <a:gd name="connsiteX4" fmla="*/ 41465 w 63814"/>
                <a:gd name="connsiteY4" fmla="*/ 212965 h 254342"/>
                <a:gd name="connsiteX5" fmla="*/ 190 w 63814"/>
                <a:gd name="connsiteY5" fmla="*/ 254240 h 254342"/>
                <a:gd name="connsiteX6" fmla="*/ 60515 w 63814"/>
                <a:gd name="connsiteY6" fmla="*/ 200265 h 254342"/>
                <a:gd name="connsiteX7" fmla="*/ 50990 w 63814"/>
                <a:gd name="connsiteY7" fmla="*/ 136765 h 254342"/>
                <a:gd name="connsiteX8" fmla="*/ 6540 w 63814"/>
                <a:gd name="connsiteY8" fmla="*/ 240 h 2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4" h="254342">
                  <a:moveTo>
                    <a:pt x="6540" y="240"/>
                  </a:moveTo>
                  <a:cubicBezTo>
                    <a:pt x="4953" y="-5052"/>
                    <a:pt x="35115" y="78557"/>
                    <a:pt x="41465" y="105015"/>
                  </a:cubicBezTo>
                  <a:cubicBezTo>
                    <a:pt x="47815" y="131473"/>
                    <a:pt x="44640" y="146290"/>
                    <a:pt x="44640" y="158990"/>
                  </a:cubicBezTo>
                  <a:cubicBezTo>
                    <a:pt x="44640" y="171690"/>
                    <a:pt x="41994" y="172219"/>
                    <a:pt x="41465" y="181215"/>
                  </a:cubicBezTo>
                  <a:cubicBezTo>
                    <a:pt x="40936" y="190211"/>
                    <a:pt x="48344" y="200794"/>
                    <a:pt x="41465" y="212965"/>
                  </a:cubicBezTo>
                  <a:cubicBezTo>
                    <a:pt x="34586" y="225136"/>
                    <a:pt x="-2985" y="256357"/>
                    <a:pt x="190" y="254240"/>
                  </a:cubicBezTo>
                  <a:cubicBezTo>
                    <a:pt x="3365" y="252123"/>
                    <a:pt x="52048" y="219844"/>
                    <a:pt x="60515" y="200265"/>
                  </a:cubicBezTo>
                  <a:cubicBezTo>
                    <a:pt x="68982" y="180686"/>
                    <a:pt x="59457" y="166398"/>
                    <a:pt x="50990" y="136765"/>
                  </a:cubicBezTo>
                  <a:cubicBezTo>
                    <a:pt x="42523" y="107132"/>
                    <a:pt x="8127" y="5532"/>
                    <a:pt x="6540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C2965842-05AD-C24D-AA90-7E2267309570}"/>
                </a:ext>
              </a:extLst>
            </p:cNvPr>
            <p:cNvSpPr/>
            <p:nvPr/>
          </p:nvSpPr>
          <p:spPr>
            <a:xfrm>
              <a:off x="625441" y="6165850"/>
              <a:ext cx="95284" cy="48225"/>
            </a:xfrm>
            <a:custGeom>
              <a:avLst/>
              <a:gdLst>
                <a:gd name="connsiteX0" fmla="*/ 95284 w 95284"/>
                <a:gd name="connsiteY0" fmla="*/ 0 h 48225"/>
                <a:gd name="connsiteX1" fmla="*/ 34 w 95284"/>
                <a:gd name="connsiteY1" fmla="*/ 47625 h 48225"/>
                <a:gd name="connsiteX2" fmla="*/ 95284 w 95284"/>
                <a:gd name="connsiteY2" fmla="*/ 0 h 4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84" h="48225">
                  <a:moveTo>
                    <a:pt x="95284" y="0"/>
                  </a:moveTo>
                  <a:cubicBezTo>
                    <a:pt x="95284" y="0"/>
                    <a:pt x="2151" y="40746"/>
                    <a:pt x="34" y="47625"/>
                  </a:cubicBezTo>
                  <a:cubicBezTo>
                    <a:pt x="-2083" y="54504"/>
                    <a:pt x="95284" y="0"/>
                    <a:pt x="9528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699FABD9-C2C4-9742-7E08-1013265FDAB1}"/>
                </a:ext>
              </a:extLst>
            </p:cNvPr>
            <p:cNvSpPr/>
            <p:nvPr/>
          </p:nvSpPr>
          <p:spPr>
            <a:xfrm>
              <a:off x="707779" y="6159161"/>
              <a:ext cx="68924" cy="216276"/>
            </a:xfrm>
            <a:custGeom>
              <a:avLst/>
              <a:gdLst>
                <a:gd name="connsiteX0" fmla="*/ 246 w 68924"/>
                <a:gd name="connsiteY0" fmla="*/ 339 h 216276"/>
                <a:gd name="connsiteX1" fmla="*/ 44696 w 68924"/>
                <a:gd name="connsiteY1" fmla="*/ 140039 h 216276"/>
                <a:gd name="connsiteX2" fmla="*/ 54221 w 68924"/>
                <a:gd name="connsiteY2" fmla="*/ 216239 h 216276"/>
                <a:gd name="connsiteX3" fmla="*/ 60571 w 68924"/>
                <a:gd name="connsiteY3" fmla="*/ 149564 h 216276"/>
                <a:gd name="connsiteX4" fmla="*/ 66921 w 68924"/>
                <a:gd name="connsiteY4" fmla="*/ 101939 h 216276"/>
                <a:gd name="connsiteX5" fmla="*/ 246 w 68924"/>
                <a:gd name="connsiteY5" fmla="*/ 339 h 21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4" h="216276">
                  <a:moveTo>
                    <a:pt x="246" y="339"/>
                  </a:moveTo>
                  <a:cubicBezTo>
                    <a:pt x="-3458" y="6689"/>
                    <a:pt x="35700" y="104056"/>
                    <a:pt x="44696" y="140039"/>
                  </a:cubicBezTo>
                  <a:cubicBezTo>
                    <a:pt x="53692" y="176022"/>
                    <a:pt x="51575" y="214652"/>
                    <a:pt x="54221" y="216239"/>
                  </a:cubicBezTo>
                  <a:cubicBezTo>
                    <a:pt x="56867" y="217827"/>
                    <a:pt x="58454" y="168614"/>
                    <a:pt x="60571" y="149564"/>
                  </a:cubicBezTo>
                  <a:cubicBezTo>
                    <a:pt x="62688" y="130514"/>
                    <a:pt x="73271" y="125222"/>
                    <a:pt x="66921" y="101939"/>
                  </a:cubicBezTo>
                  <a:cubicBezTo>
                    <a:pt x="60571" y="78656"/>
                    <a:pt x="3950" y="-6011"/>
                    <a:pt x="246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895E245E-6007-3529-E01D-328FBC085776}"/>
                </a:ext>
              </a:extLst>
            </p:cNvPr>
            <p:cNvSpPr/>
            <p:nvPr/>
          </p:nvSpPr>
          <p:spPr>
            <a:xfrm>
              <a:off x="992772" y="5579095"/>
              <a:ext cx="42337" cy="371604"/>
            </a:xfrm>
            <a:custGeom>
              <a:avLst/>
              <a:gdLst>
                <a:gd name="connsiteX0" fmla="*/ 42278 w 42337"/>
                <a:gd name="connsiteY0" fmla="*/ 18430 h 371604"/>
                <a:gd name="connsiteX1" fmla="*/ 10528 w 42337"/>
                <a:gd name="connsiteY1" fmla="*/ 354980 h 371604"/>
                <a:gd name="connsiteX2" fmla="*/ 26403 w 42337"/>
                <a:gd name="connsiteY2" fmla="*/ 294655 h 371604"/>
                <a:gd name="connsiteX3" fmla="*/ 1003 w 42337"/>
                <a:gd name="connsiteY3" fmla="*/ 72405 h 371604"/>
                <a:gd name="connsiteX4" fmla="*/ 42278 w 42337"/>
                <a:gd name="connsiteY4" fmla="*/ 18430 h 37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7" h="371604">
                  <a:moveTo>
                    <a:pt x="42278" y="18430"/>
                  </a:moveTo>
                  <a:cubicBezTo>
                    <a:pt x="43865" y="65526"/>
                    <a:pt x="13174" y="308943"/>
                    <a:pt x="10528" y="354980"/>
                  </a:cubicBezTo>
                  <a:cubicBezTo>
                    <a:pt x="7882" y="401017"/>
                    <a:pt x="27990" y="341751"/>
                    <a:pt x="26403" y="294655"/>
                  </a:cubicBezTo>
                  <a:cubicBezTo>
                    <a:pt x="24816" y="247559"/>
                    <a:pt x="-5876" y="121088"/>
                    <a:pt x="1003" y="72405"/>
                  </a:cubicBezTo>
                  <a:cubicBezTo>
                    <a:pt x="7882" y="23722"/>
                    <a:pt x="40691" y="-28666"/>
                    <a:pt x="42278" y="18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293D7274-DC8A-C0AB-A24A-8F716A730213}"/>
                </a:ext>
              </a:extLst>
            </p:cNvPr>
            <p:cNvSpPr/>
            <p:nvPr/>
          </p:nvSpPr>
          <p:spPr>
            <a:xfrm>
              <a:off x="908849" y="5943597"/>
              <a:ext cx="69915" cy="311749"/>
            </a:xfrm>
            <a:custGeom>
              <a:avLst/>
              <a:gdLst>
                <a:gd name="connsiteX0" fmla="*/ 62701 w 69915"/>
                <a:gd name="connsiteY0" fmla="*/ 3 h 311749"/>
                <a:gd name="connsiteX1" fmla="*/ 43651 w 69915"/>
                <a:gd name="connsiteY1" fmla="*/ 73028 h 311749"/>
                <a:gd name="connsiteX2" fmla="*/ 53176 w 69915"/>
                <a:gd name="connsiteY2" fmla="*/ 152403 h 311749"/>
                <a:gd name="connsiteX3" fmla="*/ 46826 w 69915"/>
                <a:gd name="connsiteY3" fmla="*/ 311153 h 311749"/>
                <a:gd name="connsiteX4" fmla="*/ 69051 w 69915"/>
                <a:gd name="connsiteY4" fmla="*/ 200028 h 311749"/>
                <a:gd name="connsiteX5" fmla="*/ 11901 w 69915"/>
                <a:gd name="connsiteY5" fmla="*/ 34928 h 311749"/>
                <a:gd name="connsiteX6" fmla="*/ 2376 w 69915"/>
                <a:gd name="connsiteY6" fmla="*/ 69853 h 311749"/>
                <a:gd name="connsiteX7" fmla="*/ 62701 w 69915"/>
                <a:gd name="connsiteY7" fmla="*/ 3 h 31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15" h="311749">
                  <a:moveTo>
                    <a:pt x="62701" y="3"/>
                  </a:moveTo>
                  <a:cubicBezTo>
                    <a:pt x="69580" y="532"/>
                    <a:pt x="45238" y="47628"/>
                    <a:pt x="43651" y="73028"/>
                  </a:cubicBezTo>
                  <a:cubicBezTo>
                    <a:pt x="42063" y="98428"/>
                    <a:pt x="52647" y="112716"/>
                    <a:pt x="53176" y="152403"/>
                  </a:cubicBezTo>
                  <a:cubicBezTo>
                    <a:pt x="53705" y="192090"/>
                    <a:pt x="44180" y="303216"/>
                    <a:pt x="46826" y="311153"/>
                  </a:cubicBezTo>
                  <a:cubicBezTo>
                    <a:pt x="49472" y="319090"/>
                    <a:pt x="74872" y="246065"/>
                    <a:pt x="69051" y="200028"/>
                  </a:cubicBezTo>
                  <a:cubicBezTo>
                    <a:pt x="63230" y="153991"/>
                    <a:pt x="23013" y="56624"/>
                    <a:pt x="11901" y="34928"/>
                  </a:cubicBezTo>
                  <a:cubicBezTo>
                    <a:pt x="789" y="13232"/>
                    <a:pt x="-2916" y="71440"/>
                    <a:pt x="2376" y="69853"/>
                  </a:cubicBezTo>
                  <a:cubicBezTo>
                    <a:pt x="7668" y="68266"/>
                    <a:pt x="55822" y="-526"/>
                    <a:pt x="6270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52641077-A377-4806-D068-761C98038E53}"/>
                </a:ext>
              </a:extLst>
            </p:cNvPr>
            <p:cNvSpPr/>
            <p:nvPr/>
          </p:nvSpPr>
          <p:spPr>
            <a:xfrm>
              <a:off x="1056848" y="5466804"/>
              <a:ext cx="203860" cy="260898"/>
            </a:xfrm>
            <a:custGeom>
              <a:avLst/>
              <a:gdLst>
                <a:gd name="connsiteX0" fmla="*/ 203627 w 203860"/>
                <a:gd name="connsiteY0" fmla="*/ 546 h 260898"/>
                <a:gd name="connsiteX1" fmla="*/ 51227 w 203860"/>
                <a:gd name="connsiteY1" fmla="*/ 127546 h 260898"/>
                <a:gd name="connsiteX2" fmla="*/ 427 w 203860"/>
                <a:gd name="connsiteY2" fmla="*/ 260896 h 260898"/>
                <a:gd name="connsiteX3" fmla="*/ 73452 w 203860"/>
                <a:gd name="connsiteY3" fmla="*/ 124371 h 260898"/>
                <a:gd name="connsiteX4" fmla="*/ 13127 w 203860"/>
                <a:gd name="connsiteY4" fmla="*/ 178346 h 260898"/>
                <a:gd name="connsiteX5" fmla="*/ 203627 w 203860"/>
                <a:gd name="connsiteY5" fmla="*/ 546 h 2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60" h="260898">
                  <a:moveTo>
                    <a:pt x="203627" y="546"/>
                  </a:moveTo>
                  <a:cubicBezTo>
                    <a:pt x="209977" y="-7921"/>
                    <a:pt x="85094" y="84154"/>
                    <a:pt x="51227" y="127546"/>
                  </a:cubicBezTo>
                  <a:cubicBezTo>
                    <a:pt x="17360" y="170938"/>
                    <a:pt x="-3277" y="261425"/>
                    <a:pt x="427" y="260896"/>
                  </a:cubicBezTo>
                  <a:cubicBezTo>
                    <a:pt x="4131" y="260367"/>
                    <a:pt x="71335" y="138129"/>
                    <a:pt x="73452" y="124371"/>
                  </a:cubicBezTo>
                  <a:cubicBezTo>
                    <a:pt x="75569" y="110613"/>
                    <a:pt x="-5394" y="196867"/>
                    <a:pt x="13127" y="178346"/>
                  </a:cubicBezTo>
                  <a:cubicBezTo>
                    <a:pt x="31648" y="159825"/>
                    <a:pt x="197277" y="9013"/>
                    <a:pt x="203627" y="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B40CCE30-DF88-9EA8-9A7D-25FB090B76F2}"/>
                </a:ext>
              </a:extLst>
            </p:cNvPr>
            <p:cNvSpPr/>
            <p:nvPr/>
          </p:nvSpPr>
          <p:spPr>
            <a:xfrm>
              <a:off x="1080052" y="5784017"/>
              <a:ext cx="60093" cy="468010"/>
            </a:xfrm>
            <a:custGeom>
              <a:avLst/>
              <a:gdLst>
                <a:gd name="connsiteX0" fmla="*/ 5798 w 60093"/>
                <a:gd name="connsiteY0" fmla="*/ 833 h 468010"/>
                <a:gd name="connsiteX1" fmla="*/ 2623 w 60093"/>
                <a:gd name="connsiteY1" fmla="*/ 99258 h 468010"/>
                <a:gd name="connsiteX2" fmla="*/ 34373 w 60093"/>
                <a:gd name="connsiteY2" fmla="*/ 200858 h 468010"/>
                <a:gd name="connsiteX3" fmla="*/ 37548 w 60093"/>
                <a:gd name="connsiteY3" fmla="*/ 162758 h 468010"/>
                <a:gd name="connsiteX4" fmla="*/ 59773 w 60093"/>
                <a:gd name="connsiteY4" fmla="*/ 254833 h 468010"/>
                <a:gd name="connsiteX5" fmla="*/ 37548 w 60093"/>
                <a:gd name="connsiteY5" fmla="*/ 327858 h 468010"/>
                <a:gd name="connsiteX6" fmla="*/ 21673 w 60093"/>
                <a:gd name="connsiteY6" fmla="*/ 467558 h 468010"/>
                <a:gd name="connsiteX7" fmla="*/ 59773 w 60093"/>
                <a:gd name="connsiteY7" fmla="*/ 277058 h 468010"/>
                <a:gd name="connsiteX8" fmla="*/ 37548 w 60093"/>
                <a:gd name="connsiteY8" fmla="*/ 156408 h 468010"/>
                <a:gd name="connsiteX9" fmla="*/ 5798 w 60093"/>
                <a:gd name="connsiteY9" fmla="*/ 833 h 46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93" h="468010">
                  <a:moveTo>
                    <a:pt x="5798" y="833"/>
                  </a:moveTo>
                  <a:cubicBezTo>
                    <a:pt x="-23" y="-8692"/>
                    <a:pt x="-2139" y="65921"/>
                    <a:pt x="2623" y="99258"/>
                  </a:cubicBezTo>
                  <a:cubicBezTo>
                    <a:pt x="7385" y="132595"/>
                    <a:pt x="28552" y="190275"/>
                    <a:pt x="34373" y="200858"/>
                  </a:cubicBezTo>
                  <a:cubicBezTo>
                    <a:pt x="40194" y="211441"/>
                    <a:pt x="33315" y="153762"/>
                    <a:pt x="37548" y="162758"/>
                  </a:cubicBezTo>
                  <a:cubicBezTo>
                    <a:pt x="41781" y="171754"/>
                    <a:pt x="59773" y="227316"/>
                    <a:pt x="59773" y="254833"/>
                  </a:cubicBezTo>
                  <a:cubicBezTo>
                    <a:pt x="59773" y="282350"/>
                    <a:pt x="43898" y="292404"/>
                    <a:pt x="37548" y="327858"/>
                  </a:cubicBezTo>
                  <a:cubicBezTo>
                    <a:pt x="31198" y="363312"/>
                    <a:pt x="17969" y="476025"/>
                    <a:pt x="21673" y="467558"/>
                  </a:cubicBezTo>
                  <a:cubicBezTo>
                    <a:pt x="25377" y="459091"/>
                    <a:pt x="57127" y="328916"/>
                    <a:pt x="59773" y="277058"/>
                  </a:cubicBezTo>
                  <a:cubicBezTo>
                    <a:pt x="62419" y="225200"/>
                    <a:pt x="48131" y="195037"/>
                    <a:pt x="37548" y="156408"/>
                  </a:cubicBezTo>
                  <a:cubicBezTo>
                    <a:pt x="26965" y="117779"/>
                    <a:pt x="11619" y="10358"/>
                    <a:pt x="5798" y="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22BF87CE-8BFC-C2CA-72D9-779E9D4C4753}"/>
                </a:ext>
              </a:extLst>
            </p:cNvPr>
            <p:cNvSpPr/>
            <p:nvPr/>
          </p:nvSpPr>
          <p:spPr>
            <a:xfrm>
              <a:off x="1088743" y="5676836"/>
              <a:ext cx="101889" cy="127064"/>
            </a:xfrm>
            <a:custGeom>
              <a:avLst/>
              <a:gdLst>
                <a:gd name="connsiteX0" fmla="*/ 98707 w 101889"/>
                <a:gd name="connsiteY0" fmla="*/ 64 h 127064"/>
                <a:gd name="connsiteX1" fmla="*/ 12982 w 101889"/>
                <a:gd name="connsiteY1" fmla="*/ 88964 h 127064"/>
                <a:gd name="connsiteX2" fmla="*/ 60607 w 101889"/>
                <a:gd name="connsiteY2" fmla="*/ 73089 h 127064"/>
                <a:gd name="connsiteX3" fmla="*/ 101882 w 101889"/>
                <a:gd name="connsiteY3" fmla="*/ 127064 h 127064"/>
                <a:gd name="connsiteX4" fmla="*/ 57432 w 101889"/>
                <a:gd name="connsiteY4" fmla="*/ 73089 h 127064"/>
                <a:gd name="connsiteX5" fmla="*/ 282 w 101889"/>
                <a:gd name="connsiteY5" fmla="*/ 104839 h 127064"/>
                <a:gd name="connsiteX6" fmla="*/ 98707 w 101889"/>
                <a:gd name="connsiteY6" fmla="*/ 64 h 12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89" h="127064">
                  <a:moveTo>
                    <a:pt x="98707" y="64"/>
                  </a:moveTo>
                  <a:cubicBezTo>
                    <a:pt x="100824" y="-2582"/>
                    <a:pt x="19332" y="76793"/>
                    <a:pt x="12982" y="88964"/>
                  </a:cubicBezTo>
                  <a:cubicBezTo>
                    <a:pt x="6632" y="101135"/>
                    <a:pt x="45790" y="66739"/>
                    <a:pt x="60607" y="73089"/>
                  </a:cubicBezTo>
                  <a:cubicBezTo>
                    <a:pt x="75424" y="79439"/>
                    <a:pt x="102411" y="127064"/>
                    <a:pt x="101882" y="127064"/>
                  </a:cubicBezTo>
                  <a:cubicBezTo>
                    <a:pt x="101353" y="127064"/>
                    <a:pt x="74365" y="76793"/>
                    <a:pt x="57432" y="73089"/>
                  </a:cubicBezTo>
                  <a:cubicBezTo>
                    <a:pt x="40499" y="69385"/>
                    <a:pt x="-3951" y="115422"/>
                    <a:pt x="282" y="104839"/>
                  </a:cubicBezTo>
                  <a:cubicBezTo>
                    <a:pt x="4515" y="94256"/>
                    <a:pt x="96590" y="2710"/>
                    <a:pt x="98707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8B627DD0-F377-9E7C-CCDD-5F6D3E6FE568}"/>
                </a:ext>
              </a:extLst>
            </p:cNvPr>
            <p:cNvSpPr/>
            <p:nvPr/>
          </p:nvSpPr>
          <p:spPr>
            <a:xfrm>
              <a:off x="31633" y="5748308"/>
              <a:ext cx="257932" cy="651467"/>
            </a:xfrm>
            <a:custGeom>
              <a:avLst/>
              <a:gdLst>
                <a:gd name="connsiteX0" fmla="*/ 257292 w 257932"/>
                <a:gd name="connsiteY0" fmla="*/ 1617 h 651467"/>
                <a:gd name="connsiteX1" fmla="*/ 82667 w 257932"/>
                <a:gd name="connsiteY1" fmla="*/ 246092 h 651467"/>
                <a:gd name="connsiteX2" fmla="*/ 60442 w 257932"/>
                <a:gd name="connsiteY2" fmla="*/ 331817 h 651467"/>
                <a:gd name="connsiteX3" fmla="*/ 60442 w 257932"/>
                <a:gd name="connsiteY3" fmla="*/ 411192 h 651467"/>
                <a:gd name="connsiteX4" fmla="*/ 35042 w 257932"/>
                <a:gd name="connsiteY4" fmla="*/ 363567 h 651467"/>
                <a:gd name="connsiteX5" fmla="*/ 38217 w 257932"/>
                <a:gd name="connsiteY5" fmla="*/ 439767 h 651467"/>
                <a:gd name="connsiteX6" fmla="*/ 50917 w 257932"/>
                <a:gd name="connsiteY6" fmla="*/ 382617 h 651467"/>
                <a:gd name="connsiteX7" fmla="*/ 133467 w 257932"/>
                <a:gd name="connsiteY7" fmla="*/ 646142 h 651467"/>
                <a:gd name="connsiteX8" fmla="*/ 127117 w 257932"/>
                <a:gd name="connsiteY8" fmla="*/ 544542 h 651467"/>
                <a:gd name="connsiteX9" fmla="*/ 117 w 257932"/>
                <a:gd name="connsiteY9" fmla="*/ 366742 h 651467"/>
                <a:gd name="connsiteX10" fmla="*/ 104892 w 257932"/>
                <a:gd name="connsiteY10" fmla="*/ 204817 h 651467"/>
                <a:gd name="connsiteX11" fmla="*/ 139817 w 257932"/>
                <a:gd name="connsiteY11" fmla="*/ 141317 h 651467"/>
                <a:gd name="connsiteX12" fmla="*/ 257292 w 257932"/>
                <a:gd name="connsiteY12" fmla="*/ 1617 h 6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32" h="651467">
                  <a:moveTo>
                    <a:pt x="257292" y="1617"/>
                  </a:moveTo>
                  <a:cubicBezTo>
                    <a:pt x="247767" y="19080"/>
                    <a:pt x="115475" y="191059"/>
                    <a:pt x="82667" y="246092"/>
                  </a:cubicBezTo>
                  <a:cubicBezTo>
                    <a:pt x="49859" y="301125"/>
                    <a:pt x="64146" y="304300"/>
                    <a:pt x="60442" y="331817"/>
                  </a:cubicBezTo>
                  <a:cubicBezTo>
                    <a:pt x="56738" y="359334"/>
                    <a:pt x="64675" y="405900"/>
                    <a:pt x="60442" y="411192"/>
                  </a:cubicBezTo>
                  <a:cubicBezTo>
                    <a:pt x="56209" y="416484"/>
                    <a:pt x="38746" y="358805"/>
                    <a:pt x="35042" y="363567"/>
                  </a:cubicBezTo>
                  <a:cubicBezTo>
                    <a:pt x="31338" y="368329"/>
                    <a:pt x="35571" y="436592"/>
                    <a:pt x="38217" y="439767"/>
                  </a:cubicBezTo>
                  <a:cubicBezTo>
                    <a:pt x="40863" y="442942"/>
                    <a:pt x="35042" y="348221"/>
                    <a:pt x="50917" y="382617"/>
                  </a:cubicBezTo>
                  <a:cubicBezTo>
                    <a:pt x="66792" y="417013"/>
                    <a:pt x="120767" y="619155"/>
                    <a:pt x="133467" y="646142"/>
                  </a:cubicBezTo>
                  <a:cubicBezTo>
                    <a:pt x="146167" y="673129"/>
                    <a:pt x="149342" y="591109"/>
                    <a:pt x="127117" y="544542"/>
                  </a:cubicBezTo>
                  <a:cubicBezTo>
                    <a:pt x="104892" y="497975"/>
                    <a:pt x="3821" y="423363"/>
                    <a:pt x="117" y="366742"/>
                  </a:cubicBezTo>
                  <a:cubicBezTo>
                    <a:pt x="-3587" y="310121"/>
                    <a:pt x="81609" y="242388"/>
                    <a:pt x="104892" y="204817"/>
                  </a:cubicBezTo>
                  <a:cubicBezTo>
                    <a:pt x="128175" y="167246"/>
                    <a:pt x="112300" y="169363"/>
                    <a:pt x="139817" y="141317"/>
                  </a:cubicBezTo>
                  <a:cubicBezTo>
                    <a:pt x="167334" y="113271"/>
                    <a:pt x="266817" y="-15846"/>
                    <a:pt x="257292" y="1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5317B004-2958-4742-095E-283AC07F9864}"/>
                </a:ext>
              </a:extLst>
            </p:cNvPr>
            <p:cNvSpPr/>
            <p:nvPr/>
          </p:nvSpPr>
          <p:spPr>
            <a:xfrm>
              <a:off x="288760" y="5723810"/>
              <a:ext cx="248751" cy="251547"/>
            </a:xfrm>
            <a:custGeom>
              <a:avLst/>
              <a:gdLst>
                <a:gd name="connsiteX0" fmla="*/ 165 w 248751"/>
                <a:gd name="connsiteY0" fmla="*/ 715 h 251547"/>
                <a:gd name="connsiteX1" fmla="*/ 89065 w 248751"/>
                <a:gd name="connsiteY1" fmla="*/ 64215 h 251547"/>
                <a:gd name="connsiteX2" fmla="*/ 89065 w 248751"/>
                <a:gd name="connsiteY2" fmla="*/ 32465 h 251547"/>
                <a:gd name="connsiteX3" fmla="*/ 200190 w 248751"/>
                <a:gd name="connsiteY3" fmla="*/ 194390 h 251547"/>
                <a:gd name="connsiteX4" fmla="*/ 247815 w 248751"/>
                <a:gd name="connsiteY4" fmla="*/ 251540 h 251547"/>
                <a:gd name="connsiteX5" fmla="*/ 225590 w 248751"/>
                <a:gd name="connsiteY5" fmla="*/ 197565 h 251547"/>
                <a:gd name="connsiteX6" fmla="*/ 152565 w 248751"/>
                <a:gd name="connsiteY6" fmla="*/ 83265 h 251547"/>
                <a:gd name="connsiteX7" fmla="*/ 114465 w 248751"/>
                <a:gd name="connsiteY7" fmla="*/ 32465 h 251547"/>
                <a:gd name="connsiteX8" fmla="*/ 165 w 248751"/>
                <a:gd name="connsiteY8" fmla="*/ 715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751" h="251547">
                  <a:moveTo>
                    <a:pt x="165" y="715"/>
                  </a:moveTo>
                  <a:cubicBezTo>
                    <a:pt x="-4068" y="6007"/>
                    <a:pt x="74248" y="58923"/>
                    <a:pt x="89065" y="64215"/>
                  </a:cubicBezTo>
                  <a:cubicBezTo>
                    <a:pt x="103882" y="69507"/>
                    <a:pt x="70544" y="10769"/>
                    <a:pt x="89065" y="32465"/>
                  </a:cubicBezTo>
                  <a:cubicBezTo>
                    <a:pt x="107586" y="54161"/>
                    <a:pt x="173732" y="157878"/>
                    <a:pt x="200190" y="194390"/>
                  </a:cubicBezTo>
                  <a:cubicBezTo>
                    <a:pt x="226648" y="230902"/>
                    <a:pt x="243582" y="251011"/>
                    <a:pt x="247815" y="251540"/>
                  </a:cubicBezTo>
                  <a:cubicBezTo>
                    <a:pt x="252048" y="252069"/>
                    <a:pt x="241465" y="225611"/>
                    <a:pt x="225590" y="197565"/>
                  </a:cubicBezTo>
                  <a:cubicBezTo>
                    <a:pt x="209715" y="169519"/>
                    <a:pt x="171086" y="110782"/>
                    <a:pt x="152565" y="83265"/>
                  </a:cubicBezTo>
                  <a:cubicBezTo>
                    <a:pt x="134044" y="55748"/>
                    <a:pt x="138807" y="44107"/>
                    <a:pt x="114465" y="32465"/>
                  </a:cubicBezTo>
                  <a:cubicBezTo>
                    <a:pt x="90123" y="20823"/>
                    <a:pt x="4398" y="-4577"/>
                    <a:pt x="165" y="7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947BF0D0-2D95-B82D-F9B6-C1096C231FD6}"/>
                </a:ext>
              </a:extLst>
            </p:cNvPr>
            <p:cNvSpPr/>
            <p:nvPr/>
          </p:nvSpPr>
          <p:spPr>
            <a:xfrm>
              <a:off x="482458" y="5924301"/>
              <a:ext cx="73319" cy="238555"/>
            </a:xfrm>
            <a:custGeom>
              <a:avLst/>
              <a:gdLst>
                <a:gd name="connsiteX0" fmla="*/ 142 w 73319"/>
                <a:gd name="connsiteY0" fmla="*/ 249 h 238555"/>
                <a:gd name="connsiteX1" fmla="*/ 38242 w 73319"/>
                <a:gd name="connsiteY1" fmla="*/ 152649 h 238555"/>
                <a:gd name="connsiteX2" fmla="*/ 35067 w 73319"/>
                <a:gd name="connsiteY2" fmla="*/ 238374 h 238555"/>
                <a:gd name="connsiteX3" fmla="*/ 44592 w 73319"/>
                <a:gd name="connsiteY3" fmla="*/ 171699 h 238555"/>
                <a:gd name="connsiteX4" fmla="*/ 73167 w 73319"/>
                <a:gd name="connsiteY4" fmla="*/ 54224 h 238555"/>
                <a:gd name="connsiteX5" fmla="*/ 54117 w 73319"/>
                <a:gd name="connsiteY5" fmla="*/ 114549 h 238555"/>
                <a:gd name="connsiteX6" fmla="*/ 142 w 73319"/>
                <a:gd name="connsiteY6" fmla="*/ 249 h 23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19" h="238555">
                  <a:moveTo>
                    <a:pt x="142" y="249"/>
                  </a:moveTo>
                  <a:cubicBezTo>
                    <a:pt x="-2504" y="6599"/>
                    <a:pt x="32421" y="112962"/>
                    <a:pt x="38242" y="152649"/>
                  </a:cubicBezTo>
                  <a:cubicBezTo>
                    <a:pt x="44063" y="192336"/>
                    <a:pt x="34009" y="235199"/>
                    <a:pt x="35067" y="238374"/>
                  </a:cubicBezTo>
                  <a:cubicBezTo>
                    <a:pt x="36125" y="241549"/>
                    <a:pt x="38242" y="202391"/>
                    <a:pt x="44592" y="171699"/>
                  </a:cubicBezTo>
                  <a:cubicBezTo>
                    <a:pt x="50942" y="141007"/>
                    <a:pt x="71580" y="63749"/>
                    <a:pt x="73167" y="54224"/>
                  </a:cubicBezTo>
                  <a:cubicBezTo>
                    <a:pt x="74755" y="44699"/>
                    <a:pt x="63642" y="118253"/>
                    <a:pt x="54117" y="114549"/>
                  </a:cubicBezTo>
                  <a:cubicBezTo>
                    <a:pt x="44592" y="110845"/>
                    <a:pt x="2788" y="-6101"/>
                    <a:pt x="142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F480B81D-A1D1-9E14-AB52-95C2A38BCBB2}"/>
                </a:ext>
              </a:extLst>
            </p:cNvPr>
            <p:cNvSpPr/>
            <p:nvPr/>
          </p:nvSpPr>
          <p:spPr>
            <a:xfrm>
              <a:off x="469846" y="6095810"/>
              <a:ext cx="95965" cy="190128"/>
            </a:xfrm>
            <a:custGeom>
              <a:avLst/>
              <a:gdLst>
                <a:gd name="connsiteX0" fmla="*/ 12754 w 95965"/>
                <a:gd name="connsiteY0" fmla="*/ 190 h 190128"/>
                <a:gd name="connsiteX1" fmla="*/ 19104 w 95965"/>
                <a:gd name="connsiteY1" fmla="*/ 136715 h 190128"/>
                <a:gd name="connsiteX2" fmla="*/ 31804 w 95965"/>
                <a:gd name="connsiteY2" fmla="*/ 177990 h 190128"/>
                <a:gd name="connsiteX3" fmla="*/ 63554 w 95965"/>
                <a:gd name="connsiteY3" fmla="*/ 187515 h 190128"/>
                <a:gd name="connsiteX4" fmla="*/ 95304 w 95965"/>
                <a:gd name="connsiteY4" fmla="*/ 136715 h 190128"/>
                <a:gd name="connsiteX5" fmla="*/ 79429 w 95965"/>
                <a:gd name="connsiteY5" fmla="*/ 187515 h 190128"/>
                <a:gd name="connsiteX6" fmla="*/ 15929 w 95965"/>
                <a:gd name="connsiteY6" fmla="*/ 174815 h 190128"/>
                <a:gd name="connsiteX7" fmla="*/ 54 w 95965"/>
                <a:gd name="connsiteY7" fmla="*/ 108140 h 190128"/>
                <a:gd name="connsiteX8" fmla="*/ 12754 w 95965"/>
                <a:gd name="connsiteY8" fmla="*/ 190 h 19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65" h="190128">
                  <a:moveTo>
                    <a:pt x="12754" y="190"/>
                  </a:moveTo>
                  <a:cubicBezTo>
                    <a:pt x="15929" y="4952"/>
                    <a:pt x="15929" y="107082"/>
                    <a:pt x="19104" y="136715"/>
                  </a:cubicBezTo>
                  <a:cubicBezTo>
                    <a:pt x="22279" y="166348"/>
                    <a:pt x="24396" y="169523"/>
                    <a:pt x="31804" y="177990"/>
                  </a:cubicBezTo>
                  <a:cubicBezTo>
                    <a:pt x="39212" y="186457"/>
                    <a:pt x="52971" y="194394"/>
                    <a:pt x="63554" y="187515"/>
                  </a:cubicBezTo>
                  <a:cubicBezTo>
                    <a:pt x="74137" y="180636"/>
                    <a:pt x="92658" y="136715"/>
                    <a:pt x="95304" y="136715"/>
                  </a:cubicBezTo>
                  <a:cubicBezTo>
                    <a:pt x="97950" y="136715"/>
                    <a:pt x="92658" y="181165"/>
                    <a:pt x="79429" y="187515"/>
                  </a:cubicBezTo>
                  <a:cubicBezTo>
                    <a:pt x="66200" y="193865"/>
                    <a:pt x="29158" y="188044"/>
                    <a:pt x="15929" y="174815"/>
                  </a:cubicBezTo>
                  <a:cubicBezTo>
                    <a:pt x="2700" y="161586"/>
                    <a:pt x="-475" y="135127"/>
                    <a:pt x="54" y="108140"/>
                  </a:cubicBezTo>
                  <a:cubicBezTo>
                    <a:pt x="583" y="81153"/>
                    <a:pt x="9579" y="-4572"/>
                    <a:pt x="12754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6BB3482D-1291-765F-D95C-B59AE850245F}"/>
                </a:ext>
              </a:extLst>
            </p:cNvPr>
            <p:cNvSpPr/>
            <p:nvPr/>
          </p:nvSpPr>
          <p:spPr>
            <a:xfrm>
              <a:off x="479278" y="6064617"/>
              <a:ext cx="78985" cy="226019"/>
            </a:xfrm>
            <a:custGeom>
              <a:avLst/>
              <a:gdLst>
                <a:gd name="connsiteX0" fmla="*/ 147 w 78985"/>
                <a:gd name="connsiteY0" fmla="*/ 123458 h 226019"/>
                <a:gd name="connsiteX1" fmla="*/ 54122 w 78985"/>
                <a:gd name="connsiteY1" fmla="*/ 21858 h 226019"/>
                <a:gd name="connsiteX2" fmla="*/ 47772 w 78985"/>
                <a:gd name="connsiteY2" fmla="*/ 53608 h 226019"/>
                <a:gd name="connsiteX3" fmla="*/ 57297 w 78985"/>
                <a:gd name="connsiteY3" fmla="*/ 139333 h 226019"/>
                <a:gd name="connsiteX4" fmla="*/ 73172 w 78985"/>
                <a:gd name="connsiteY4" fmla="*/ 221883 h 226019"/>
                <a:gd name="connsiteX5" fmla="*/ 73172 w 78985"/>
                <a:gd name="connsiteY5" fmla="*/ 2808 h 226019"/>
                <a:gd name="connsiteX6" fmla="*/ 147 w 78985"/>
                <a:gd name="connsiteY6" fmla="*/ 123458 h 22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85" h="226019">
                  <a:moveTo>
                    <a:pt x="147" y="123458"/>
                  </a:moveTo>
                  <a:cubicBezTo>
                    <a:pt x="-3028" y="126633"/>
                    <a:pt x="46185" y="33500"/>
                    <a:pt x="54122" y="21858"/>
                  </a:cubicBezTo>
                  <a:cubicBezTo>
                    <a:pt x="62060" y="10216"/>
                    <a:pt x="47243" y="34029"/>
                    <a:pt x="47772" y="53608"/>
                  </a:cubicBezTo>
                  <a:cubicBezTo>
                    <a:pt x="48301" y="73187"/>
                    <a:pt x="53064" y="111287"/>
                    <a:pt x="57297" y="139333"/>
                  </a:cubicBezTo>
                  <a:cubicBezTo>
                    <a:pt x="61530" y="167379"/>
                    <a:pt x="70526" y="244637"/>
                    <a:pt x="73172" y="221883"/>
                  </a:cubicBezTo>
                  <a:cubicBezTo>
                    <a:pt x="75818" y="199129"/>
                    <a:pt x="84814" y="27150"/>
                    <a:pt x="73172" y="2808"/>
                  </a:cubicBezTo>
                  <a:cubicBezTo>
                    <a:pt x="61530" y="-21534"/>
                    <a:pt x="3322" y="120283"/>
                    <a:pt x="147" y="123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2D4C6227-2C94-1639-5DFB-1E2315442A2C}"/>
                </a:ext>
              </a:extLst>
            </p:cNvPr>
            <p:cNvSpPr/>
            <p:nvPr/>
          </p:nvSpPr>
          <p:spPr>
            <a:xfrm>
              <a:off x="332316" y="5790887"/>
              <a:ext cx="185363" cy="397349"/>
            </a:xfrm>
            <a:custGeom>
              <a:avLst/>
              <a:gdLst>
                <a:gd name="connsiteX0" fmla="*/ 4234 w 185363"/>
                <a:gd name="connsiteY0" fmla="*/ 313 h 397349"/>
                <a:gd name="connsiteX1" fmla="*/ 10584 w 185363"/>
                <a:gd name="connsiteY1" fmla="*/ 66988 h 397349"/>
                <a:gd name="connsiteX2" fmla="*/ 89959 w 185363"/>
                <a:gd name="connsiteY2" fmla="*/ 124138 h 397349"/>
                <a:gd name="connsiteX3" fmla="*/ 58209 w 185363"/>
                <a:gd name="connsiteY3" fmla="*/ 130488 h 397349"/>
                <a:gd name="connsiteX4" fmla="*/ 124884 w 185363"/>
                <a:gd name="connsiteY4" fmla="*/ 184463 h 397349"/>
                <a:gd name="connsiteX5" fmla="*/ 112184 w 185363"/>
                <a:gd name="connsiteY5" fmla="*/ 228913 h 397349"/>
                <a:gd name="connsiteX6" fmla="*/ 185209 w 185363"/>
                <a:gd name="connsiteY6" fmla="*/ 209863 h 397349"/>
                <a:gd name="connsiteX7" fmla="*/ 131234 w 185363"/>
                <a:gd name="connsiteY7" fmla="*/ 263838 h 397349"/>
                <a:gd name="connsiteX8" fmla="*/ 121709 w 185363"/>
                <a:gd name="connsiteY8" fmla="*/ 317813 h 397349"/>
                <a:gd name="connsiteX9" fmla="*/ 115359 w 185363"/>
                <a:gd name="connsiteY9" fmla="*/ 397188 h 397349"/>
                <a:gd name="connsiteX10" fmla="*/ 109009 w 185363"/>
                <a:gd name="connsiteY10" fmla="*/ 295588 h 397349"/>
                <a:gd name="connsiteX11" fmla="*/ 156634 w 185363"/>
                <a:gd name="connsiteY11" fmla="*/ 203513 h 397349"/>
                <a:gd name="connsiteX12" fmla="*/ 74084 w 185363"/>
                <a:gd name="connsiteY12" fmla="*/ 57463 h 397349"/>
                <a:gd name="connsiteX13" fmla="*/ 115359 w 185363"/>
                <a:gd name="connsiteY13" fmla="*/ 143188 h 397349"/>
                <a:gd name="connsiteX14" fmla="*/ 42334 w 185363"/>
                <a:gd name="connsiteY14" fmla="*/ 95563 h 397349"/>
                <a:gd name="connsiteX15" fmla="*/ 4234 w 185363"/>
                <a:gd name="connsiteY15" fmla="*/ 313 h 39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363" h="397349">
                  <a:moveTo>
                    <a:pt x="4234" y="313"/>
                  </a:moveTo>
                  <a:cubicBezTo>
                    <a:pt x="-1058" y="-4450"/>
                    <a:pt x="-3703" y="46351"/>
                    <a:pt x="10584" y="66988"/>
                  </a:cubicBezTo>
                  <a:cubicBezTo>
                    <a:pt x="24871" y="87625"/>
                    <a:pt x="82022" y="113555"/>
                    <a:pt x="89959" y="124138"/>
                  </a:cubicBezTo>
                  <a:cubicBezTo>
                    <a:pt x="97896" y="134721"/>
                    <a:pt x="52388" y="120434"/>
                    <a:pt x="58209" y="130488"/>
                  </a:cubicBezTo>
                  <a:cubicBezTo>
                    <a:pt x="64030" y="140542"/>
                    <a:pt x="115888" y="168059"/>
                    <a:pt x="124884" y="184463"/>
                  </a:cubicBezTo>
                  <a:cubicBezTo>
                    <a:pt x="133880" y="200867"/>
                    <a:pt x="102130" y="224680"/>
                    <a:pt x="112184" y="228913"/>
                  </a:cubicBezTo>
                  <a:cubicBezTo>
                    <a:pt x="122238" y="233146"/>
                    <a:pt x="182034" y="204042"/>
                    <a:pt x="185209" y="209863"/>
                  </a:cubicBezTo>
                  <a:cubicBezTo>
                    <a:pt x="188384" y="215684"/>
                    <a:pt x="141817" y="245846"/>
                    <a:pt x="131234" y="263838"/>
                  </a:cubicBezTo>
                  <a:cubicBezTo>
                    <a:pt x="120651" y="281830"/>
                    <a:pt x="124355" y="295588"/>
                    <a:pt x="121709" y="317813"/>
                  </a:cubicBezTo>
                  <a:cubicBezTo>
                    <a:pt x="119063" y="340038"/>
                    <a:pt x="117476" y="400892"/>
                    <a:pt x="115359" y="397188"/>
                  </a:cubicBezTo>
                  <a:cubicBezTo>
                    <a:pt x="113242" y="393484"/>
                    <a:pt x="102130" y="327867"/>
                    <a:pt x="109009" y="295588"/>
                  </a:cubicBezTo>
                  <a:cubicBezTo>
                    <a:pt x="115888" y="263309"/>
                    <a:pt x="162455" y="243200"/>
                    <a:pt x="156634" y="203513"/>
                  </a:cubicBezTo>
                  <a:cubicBezTo>
                    <a:pt x="150813" y="163826"/>
                    <a:pt x="80963" y="67517"/>
                    <a:pt x="74084" y="57463"/>
                  </a:cubicBezTo>
                  <a:cubicBezTo>
                    <a:pt x="67205" y="47409"/>
                    <a:pt x="120651" y="136838"/>
                    <a:pt x="115359" y="143188"/>
                  </a:cubicBezTo>
                  <a:cubicBezTo>
                    <a:pt x="110067" y="149538"/>
                    <a:pt x="62442" y="115142"/>
                    <a:pt x="42334" y="95563"/>
                  </a:cubicBezTo>
                  <a:cubicBezTo>
                    <a:pt x="22226" y="75984"/>
                    <a:pt x="9526" y="5076"/>
                    <a:pt x="4234" y="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7A18D11E-75F6-E26E-CE27-9FD81457514E}"/>
                </a:ext>
              </a:extLst>
            </p:cNvPr>
            <p:cNvSpPr/>
            <p:nvPr/>
          </p:nvSpPr>
          <p:spPr>
            <a:xfrm>
              <a:off x="300233" y="5781029"/>
              <a:ext cx="169733" cy="233157"/>
            </a:xfrm>
            <a:custGeom>
              <a:avLst/>
              <a:gdLst>
                <a:gd name="connsiteX0" fmla="*/ 1392 w 169733"/>
                <a:gd name="connsiteY0" fmla="*/ 646 h 233157"/>
                <a:gd name="connsiteX1" fmla="*/ 4567 w 169733"/>
                <a:gd name="connsiteY1" fmla="*/ 114946 h 233157"/>
                <a:gd name="connsiteX2" fmla="*/ 42667 w 169733"/>
                <a:gd name="connsiteY2" fmla="*/ 216546 h 233157"/>
                <a:gd name="connsiteX3" fmla="*/ 49017 w 169733"/>
                <a:gd name="connsiteY3" fmla="*/ 178446 h 233157"/>
                <a:gd name="connsiteX4" fmla="*/ 83942 w 169733"/>
                <a:gd name="connsiteY4" fmla="*/ 232421 h 233157"/>
                <a:gd name="connsiteX5" fmla="*/ 169667 w 169733"/>
                <a:gd name="connsiteY5" fmla="*/ 210196 h 233157"/>
                <a:gd name="connsiteX6" fmla="*/ 96642 w 169733"/>
                <a:gd name="connsiteY6" fmla="*/ 216546 h 233157"/>
                <a:gd name="connsiteX7" fmla="*/ 10917 w 169733"/>
                <a:gd name="connsiteY7" fmla="*/ 168921 h 233157"/>
                <a:gd name="connsiteX8" fmla="*/ 1392 w 169733"/>
                <a:gd name="connsiteY8" fmla="*/ 646 h 23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33" h="233157">
                  <a:moveTo>
                    <a:pt x="1392" y="646"/>
                  </a:moveTo>
                  <a:cubicBezTo>
                    <a:pt x="334" y="-8350"/>
                    <a:pt x="-2312" y="78963"/>
                    <a:pt x="4567" y="114946"/>
                  </a:cubicBezTo>
                  <a:cubicBezTo>
                    <a:pt x="11446" y="150929"/>
                    <a:pt x="35259" y="205963"/>
                    <a:pt x="42667" y="216546"/>
                  </a:cubicBezTo>
                  <a:cubicBezTo>
                    <a:pt x="50075" y="227129"/>
                    <a:pt x="42138" y="175800"/>
                    <a:pt x="49017" y="178446"/>
                  </a:cubicBezTo>
                  <a:cubicBezTo>
                    <a:pt x="55896" y="181092"/>
                    <a:pt x="63834" y="227129"/>
                    <a:pt x="83942" y="232421"/>
                  </a:cubicBezTo>
                  <a:cubicBezTo>
                    <a:pt x="104050" y="237713"/>
                    <a:pt x="167550" y="212842"/>
                    <a:pt x="169667" y="210196"/>
                  </a:cubicBezTo>
                  <a:cubicBezTo>
                    <a:pt x="171784" y="207550"/>
                    <a:pt x="123100" y="223425"/>
                    <a:pt x="96642" y="216546"/>
                  </a:cubicBezTo>
                  <a:cubicBezTo>
                    <a:pt x="70184" y="209667"/>
                    <a:pt x="25205" y="201200"/>
                    <a:pt x="10917" y="168921"/>
                  </a:cubicBezTo>
                  <a:cubicBezTo>
                    <a:pt x="-3371" y="136642"/>
                    <a:pt x="2450" y="9642"/>
                    <a:pt x="1392" y="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FED348F4-3E9C-59C2-B169-53BC4E88487F}"/>
                </a:ext>
              </a:extLst>
            </p:cNvPr>
            <p:cNvSpPr/>
            <p:nvPr/>
          </p:nvSpPr>
          <p:spPr>
            <a:xfrm>
              <a:off x="373801" y="5994138"/>
              <a:ext cx="143978" cy="286961"/>
            </a:xfrm>
            <a:custGeom>
              <a:avLst/>
              <a:gdLst>
                <a:gd name="connsiteX0" fmla="*/ 23074 w 143978"/>
                <a:gd name="connsiteY0" fmla="*/ 262 h 286961"/>
                <a:gd name="connsiteX1" fmla="*/ 13549 w 143978"/>
                <a:gd name="connsiteY1" fmla="*/ 105037 h 286961"/>
                <a:gd name="connsiteX2" fmla="*/ 42124 w 143978"/>
                <a:gd name="connsiteY2" fmla="*/ 203462 h 286961"/>
                <a:gd name="connsiteX3" fmla="*/ 32599 w 143978"/>
                <a:gd name="connsiteY3" fmla="*/ 168537 h 286961"/>
                <a:gd name="connsiteX4" fmla="*/ 143724 w 143978"/>
                <a:gd name="connsiteY4" fmla="*/ 286012 h 286961"/>
                <a:gd name="connsiteX5" fmla="*/ 61174 w 143978"/>
                <a:gd name="connsiteY5" fmla="*/ 219337 h 286961"/>
                <a:gd name="connsiteX6" fmla="*/ 849 w 143978"/>
                <a:gd name="connsiteY6" fmla="*/ 136787 h 286961"/>
                <a:gd name="connsiteX7" fmla="*/ 23074 w 143978"/>
                <a:gd name="connsiteY7" fmla="*/ 262 h 28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78" h="286961">
                  <a:moveTo>
                    <a:pt x="23074" y="262"/>
                  </a:moveTo>
                  <a:cubicBezTo>
                    <a:pt x="25191" y="-5030"/>
                    <a:pt x="10374" y="71170"/>
                    <a:pt x="13549" y="105037"/>
                  </a:cubicBezTo>
                  <a:cubicBezTo>
                    <a:pt x="16724" y="138904"/>
                    <a:pt x="38949" y="192879"/>
                    <a:pt x="42124" y="203462"/>
                  </a:cubicBezTo>
                  <a:cubicBezTo>
                    <a:pt x="45299" y="214045"/>
                    <a:pt x="15666" y="154779"/>
                    <a:pt x="32599" y="168537"/>
                  </a:cubicBezTo>
                  <a:cubicBezTo>
                    <a:pt x="49532" y="182295"/>
                    <a:pt x="138961" y="277545"/>
                    <a:pt x="143724" y="286012"/>
                  </a:cubicBezTo>
                  <a:cubicBezTo>
                    <a:pt x="148487" y="294479"/>
                    <a:pt x="84986" y="244208"/>
                    <a:pt x="61174" y="219337"/>
                  </a:cubicBezTo>
                  <a:cubicBezTo>
                    <a:pt x="37362" y="194466"/>
                    <a:pt x="6670" y="165891"/>
                    <a:pt x="849" y="136787"/>
                  </a:cubicBezTo>
                  <a:cubicBezTo>
                    <a:pt x="-4972" y="107683"/>
                    <a:pt x="20957" y="5554"/>
                    <a:pt x="23074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0937D32-DA98-770E-EC92-639A6EA19A0D}"/>
                </a:ext>
              </a:extLst>
            </p:cNvPr>
            <p:cNvSpPr/>
            <p:nvPr/>
          </p:nvSpPr>
          <p:spPr>
            <a:xfrm>
              <a:off x="120414" y="5873363"/>
              <a:ext cx="223385" cy="163068"/>
            </a:xfrm>
            <a:custGeom>
              <a:avLst/>
              <a:gdLst>
                <a:gd name="connsiteX0" fmla="*/ 139936 w 223385"/>
                <a:gd name="connsiteY0" fmla="*/ 387 h 163068"/>
                <a:gd name="connsiteX1" fmla="*/ 139936 w 223385"/>
                <a:gd name="connsiteY1" fmla="*/ 67062 h 163068"/>
                <a:gd name="connsiteX2" fmla="*/ 190736 w 223385"/>
                <a:gd name="connsiteY2" fmla="*/ 130562 h 163068"/>
                <a:gd name="connsiteX3" fmla="*/ 222486 w 223385"/>
                <a:gd name="connsiteY3" fmla="*/ 149612 h 163068"/>
                <a:gd name="connsiteX4" fmla="*/ 155811 w 223385"/>
                <a:gd name="connsiteY4" fmla="*/ 149612 h 163068"/>
                <a:gd name="connsiteX5" fmla="*/ 35161 w 223385"/>
                <a:gd name="connsiteY5" fmla="*/ 162312 h 163068"/>
                <a:gd name="connsiteX6" fmla="*/ 3411 w 223385"/>
                <a:gd name="connsiteY6" fmla="*/ 124212 h 163068"/>
                <a:gd name="connsiteX7" fmla="*/ 101836 w 223385"/>
                <a:gd name="connsiteY7" fmla="*/ 143262 h 163068"/>
                <a:gd name="connsiteX8" fmla="*/ 79611 w 223385"/>
                <a:gd name="connsiteY8" fmla="*/ 111512 h 163068"/>
                <a:gd name="connsiteX9" fmla="*/ 174861 w 223385"/>
                <a:gd name="connsiteY9" fmla="*/ 130562 h 163068"/>
                <a:gd name="connsiteX10" fmla="*/ 146286 w 223385"/>
                <a:gd name="connsiteY10" fmla="*/ 98812 h 163068"/>
                <a:gd name="connsiteX11" fmla="*/ 139936 w 223385"/>
                <a:gd name="connsiteY11" fmla="*/ 387 h 1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385" h="163068">
                  <a:moveTo>
                    <a:pt x="139936" y="387"/>
                  </a:moveTo>
                  <a:cubicBezTo>
                    <a:pt x="138878" y="-4904"/>
                    <a:pt x="131469" y="45366"/>
                    <a:pt x="139936" y="67062"/>
                  </a:cubicBezTo>
                  <a:cubicBezTo>
                    <a:pt x="148403" y="88758"/>
                    <a:pt x="176978" y="116804"/>
                    <a:pt x="190736" y="130562"/>
                  </a:cubicBezTo>
                  <a:cubicBezTo>
                    <a:pt x="204494" y="144320"/>
                    <a:pt x="228307" y="146437"/>
                    <a:pt x="222486" y="149612"/>
                  </a:cubicBezTo>
                  <a:cubicBezTo>
                    <a:pt x="216665" y="152787"/>
                    <a:pt x="187032" y="147495"/>
                    <a:pt x="155811" y="149612"/>
                  </a:cubicBezTo>
                  <a:cubicBezTo>
                    <a:pt x="124590" y="151729"/>
                    <a:pt x="60561" y="166545"/>
                    <a:pt x="35161" y="162312"/>
                  </a:cubicBezTo>
                  <a:cubicBezTo>
                    <a:pt x="9761" y="158079"/>
                    <a:pt x="-7702" y="127387"/>
                    <a:pt x="3411" y="124212"/>
                  </a:cubicBezTo>
                  <a:cubicBezTo>
                    <a:pt x="14524" y="121037"/>
                    <a:pt x="89136" y="145379"/>
                    <a:pt x="101836" y="143262"/>
                  </a:cubicBezTo>
                  <a:cubicBezTo>
                    <a:pt x="114536" y="141145"/>
                    <a:pt x="67440" y="113629"/>
                    <a:pt x="79611" y="111512"/>
                  </a:cubicBezTo>
                  <a:cubicBezTo>
                    <a:pt x="91782" y="109395"/>
                    <a:pt x="163749" y="132679"/>
                    <a:pt x="174861" y="130562"/>
                  </a:cubicBezTo>
                  <a:cubicBezTo>
                    <a:pt x="185973" y="128445"/>
                    <a:pt x="153165" y="114158"/>
                    <a:pt x="146286" y="98812"/>
                  </a:cubicBezTo>
                  <a:cubicBezTo>
                    <a:pt x="139407" y="83466"/>
                    <a:pt x="140994" y="5678"/>
                    <a:pt x="139936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E0CA1FC9-358D-F6E5-3C83-686BF1F6DA55}"/>
                </a:ext>
              </a:extLst>
            </p:cNvPr>
            <p:cNvSpPr/>
            <p:nvPr/>
          </p:nvSpPr>
          <p:spPr>
            <a:xfrm>
              <a:off x="261762" y="6054708"/>
              <a:ext cx="126469" cy="64695"/>
            </a:xfrm>
            <a:custGeom>
              <a:avLst/>
              <a:gdLst>
                <a:gd name="connsiteX0" fmla="*/ 125588 w 126469"/>
                <a:gd name="connsiteY0" fmla="*/ 60342 h 64695"/>
                <a:gd name="connsiteX1" fmla="*/ 1763 w 126469"/>
                <a:gd name="connsiteY1" fmla="*/ 17 h 64695"/>
                <a:gd name="connsiteX2" fmla="*/ 55738 w 126469"/>
                <a:gd name="connsiteY2" fmla="*/ 53992 h 64695"/>
                <a:gd name="connsiteX3" fmla="*/ 125588 w 126469"/>
                <a:gd name="connsiteY3" fmla="*/ 60342 h 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9" h="64695">
                  <a:moveTo>
                    <a:pt x="125588" y="60342"/>
                  </a:moveTo>
                  <a:cubicBezTo>
                    <a:pt x="116592" y="51346"/>
                    <a:pt x="13405" y="1075"/>
                    <a:pt x="1763" y="17"/>
                  </a:cubicBezTo>
                  <a:cubicBezTo>
                    <a:pt x="-9879" y="-1041"/>
                    <a:pt x="39334" y="44996"/>
                    <a:pt x="55738" y="53992"/>
                  </a:cubicBezTo>
                  <a:cubicBezTo>
                    <a:pt x="72142" y="62988"/>
                    <a:pt x="134584" y="69338"/>
                    <a:pt x="125588" y="60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07F65207-C3D8-9D46-C0AD-66A43785D04A}"/>
                </a:ext>
              </a:extLst>
            </p:cNvPr>
            <p:cNvSpPr/>
            <p:nvPr/>
          </p:nvSpPr>
          <p:spPr>
            <a:xfrm>
              <a:off x="81007" y="6070596"/>
              <a:ext cx="180266" cy="73029"/>
            </a:xfrm>
            <a:custGeom>
              <a:avLst/>
              <a:gdLst>
                <a:gd name="connsiteX0" fmla="*/ 45993 w 180266"/>
                <a:gd name="connsiteY0" fmla="*/ 4 h 73029"/>
                <a:gd name="connsiteX1" fmla="*/ 163468 w 180266"/>
                <a:gd name="connsiteY1" fmla="*/ 50804 h 73029"/>
                <a:gd name="connsiteX2" fmla="*/ 96793 w 180266"/>
                <a:gd name="connsiteY2" fmla="*/ 53979 h 73029"/>
                <a:gd name="connsiteX3" fmla="*/ 1543 w 180266"/>
                <a:gd name="connsiteY3" fmla="*/ 73029 h 73029"/>
                <a:gd name="connsiteX4" fmla="*/ 179343 w 180266"/>
                <a:gd name="connsiteY4" fmla="*/ 53979 h 73029"/>
                <a:gd name="connsiteX5" fmla="*/ 45993 w 180266"/>
                <a:gd name="connsiteY5" fmla="*/ 4 h 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266" h="73029">
                  <a:moveTo>
                    <a:pt x="45993" y="4"/>
                  </a:moveTo>
                  <a:cubicBezTo>
                    <a:pt x="43347" y="-525"/>
                    <a:pt x="155001" y="41808"/>
                    <a:pt x="163468" y="50804"/>
                  </a:cubicBezTo>
                  <a:cubicBezTo>
                    <a:pt x="171935" y="59800"/>
                    <a:pt x="123780" y="50275"/>
                    <a:pt x="96793" y="53979"/>
                  </a:cubicBezTo>
                  <a:cubicBezTo>
                    <a:pt x="69806" y="57683"/>
                    <a:pt x="-12215" y="73029"/>
                    <a:pt x="1543" y="73029"/>
                  </a:cubicBezTo>
                  <a:cubicBezTo>
                    <a:pt x="15301" y="73029"/>
                    <a:pt x="165585" y="62446"/>
                    <a:pt x="179343" y="53979"/>
                  </a:cubicBezTo>
                  <a:cubicBezTo>
                    <a:pt x="193101" y="45512"/>
                    <a:pt x="48639" y="533"/>
                    <a:pt x="45993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5A195B21-1AAC-6520-9C33-B5B2B01703FE}"/>
                </a:ext>
              </a:extLst>
            </p:cNvPr>
            <p:cNvSpPr/>
            <p:nvPr/>
          </p:nvSpPr>
          <p:spPr>
            <a:xfrm>
              <a:off x="199895" y="6162060"/>
              <a:ext cx="171599" cy="64153"/>
            </a:xfrm>
            <a:custGeom>
              <a:avLst/>
              <a:gdLst>
                <a:gd name="connsiteX0" fmla="*/ 130 w 171599"/>
                <a:gd name="connsiteY0" fmla="*/ 64115 h 64153"/>
                <a:gd name="connsiteX1" fmla="*/ 111255 w 171599"/>
                <a:gd name="connsiteY1" fmla="*/ 10140 h 64153"/>
                <a:gd name="connsiteX2" fmla="*/ 171580 w 171599"/>
                <a:gd name="connsiteY2" fmla="*/ 16490 h 64153"/>
                <a:gd name="connsiteX3" fmla="*/ 117605 w 171599"/>
                <a:gd name="connsiteY3" fmla="*/ 22840 h 64153"/>
                <a:gd name="connsiteX4" fmla="*/ 89030 w 171599"/>
                <a:gd name="connsiteY4" fmla="*/ 615 h 64153"/>
                <a:gd name="connsiteX5" fmla="*/ 130 w 171599"/>
                <a:gd name="connsiteY5" fmla="*/ 64115 h 6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599" h="64153">
                  <a:moveTo>
                    <a:pt x="130" y="64115"/>
                  </a:moveTo>
                  <a:cubicBezTo>
                    <a:pt x="3834" y="65702"/>
                    <a:pt x="82680" y="18078"/>
                    <a:pt x="111255" y="10140"/>
                  </a:cubicBezTo>
                  <a:cubicBezTo>
                    <a:pt x="139830" y="2202"/>
                    <a:pt x="170522" y="14373"/>
                    <a:pt x="171580" y="16490"/>
                  </a:cubicBezTo>
                  <a:cubicBezTo>
                    <a:pt x="172638" y="18607"/>
                    <a:pt x="131363" y="25486"/>
                    <a:pt x="117605" y="22840"/>
                  </a:cubicBezTo>
                  <a:cubicBezTo>
                    <a:pt x="103847" y="20194"/>
                    <a:pt x="105434" y="-4148"/>
                    <a:pt x="89030" y="615"/>
                  </a:cubicBezTo>
                  <a:cubicBezTo>
                    <a:pt x="72626" y="5378"/>
                    <a:pt x="-3574" y="62528"/>
                    <a:pt x="130" y="64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53C391C4-AE76-D4CB-8A8E-9C31253D4B6A}"/>
                </a:ext>
              </a:extLst>
            </p:cNvPr>
            <p:cNvSpPr/>
            <p:nvPr/>
          </p:nvSpPr>
          <p:spPr>
            <a:xfrm>
              <a:off x="196291" y="6317862"/>
              <a:ext cx="188684" cy="360976"/>
            </a:xfrm>
            <a:custGeom>
              <a:avLst/>
              <a:gdLst>
                <a:gd name="connsiteX0" fmla="*/ 559 w 188684"/>
                <a:gd name="connsiteY0" fmla="*/ 388 h 360976"/>
                <a:gd name="connsiteX1" fmla="*/ 187884 w 188684"/>
                <a:gd name="connsiteY1" fmla="*/ 352813 h 360976"/>
                <a:gd name="connsiteX2" fmla="*/ 70409 w 188684"/>
                <a:gd name="connsiteY2" fmla="*/ 251213 h 360976"/>
                <a:gd name="connsiteX3" fmla="*/ 127559 w 188684"/>
                <a:gd name="connsiteY3" fmla="*/ 282963 h 360976"/>
                <a:gd name="connsiteX4" fmla="*/ 559 w 188684"/>
                <a:gd name="connsiteY4" fmla="*/ 388 h 36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84" h="360976">
                  <a:moveTo>
                    <a:pt x="559" y="388"/>
                  </a:moveTo>
                  <a:cubicBezTo>
                    <a:pt x="10613" y="12030"/>
                    <a:pt x="176242" y="311009"/>
                    <a:pt x="187884" y="352813"/>
                  </a:cubicBezTo>
                  <a:cubicBezTo>
                    <a:pt x="199526" y="394617"/>
                    <a:pt x="80463" y="262855"/>
                    <a:pt x="70409" y="251213"/>
                  </a:cubicBezTo>
                  <a:cubicBezTo>
                    <a:pt x="60355" y="239571"/>
                    <a:pt x="136026" y="323709"/>
                    <a:pt x="127559" y="282963"/>
                  </a:cubicBezTo>
                  <a:cubicBezTo>
                    <a:pt x="119092" y="242217"/>
                    <a:pt x="-9495" y="-11254"/>
                    <a:pt x="559" y="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B722EB17-EDCD-41ED-3044-0133180FC056}"/>
                </a:ext>
              </a:extLst>
            </p:cNvPr>
            <p:cNvSpPr/>
            <p:nvPr/>
          </p:nvSpPr>
          <p:spPr>
            <a:xfrm>
              <a:off x="273049" y="6286499"/>
              <a:ext cx="322210" cy="535103"/>
            </a:xfrm>
            <a:custGeom>
              <a:avLst/>
              <a:gdLst>
                <a:gd name="connsiteX0" fmla="*/ 1 w 322210"/>
                <a:gd name="connsiteY0" fmla="*/ 1 h 535103"/>
                <a:gd name="connsiteX1" fmla="*/ 180976 w 322210"/>
                <a:gd name="connsiteY1" fmla="*/ 241301 h 535103"/>
                <a:gd name="connsiteX2" fmla="*/ 209551 w 322210"/>
                <a:gd name="connsiteY2" fmla="*/ 320676 h 535103"/>
                <a:gd name="connsiteX3" fmla="*/ 225426 w 322210"/>
                <a:gd name="connsiteY3" fmla="*/ 295276 h 535103"/>
                <a:gd name="connsiteX4" fmla="*/ 260351 w 322210"/>
                <a:gd name="connsiteY4" fmla="*/ 368301 h 535103"/>
                <a:gd name="connsiteX5" fmla="*/ 292101 w 322210"/>
                <a:gd name="connsiteY5" fmla="*/ 533401 h 535103"/>
                <a:gd name="connsiteX6" fmla="*/ 295276 w 322210"/>
                <a:gd name="connsiteY6" fmla="*/ 447676 h 535103"/>
                <a:gd name="connsiteX7" fmla="*/ 320676 w 322210"/>
                <a:gd name="connsiteY7" fmla="*/ 342901 h 535103"/>
                <a:gd name="connsiteX8" fmla="*/ 244476 w 322210"/>
                <a:gd name="connsiteY8" fmla="*/ 260351 h 535103"/>
                <a:gd name="connsiteX9" fmla="*/ 311151 w 322210"/>
                <a:gd name="connsiteY9" fmla="*/ 361951 h 535103"/>
                <a:gd name="connsiteX10" fmla="*/ 298451 w 322210"/>
                <a:gd name="connsiteY10" fmla="*/ 431801 h 535103"/>
                <a:gd name="connsiteX11" fmla="*/ 219076 w 322210"/>
                <a:gd name="connsiteY11" fmla="*/ 323851 h 535103"/>
                <a:gd name="connsiteX12" fmla="*/ 114301 w 322210"/>
                <a:gd name="connsiteY12" fmla="*/ 215901 h 535103"/>
                <a:gd name="connsiteX13" fmla="*/ 177801 w 322210"/>
                <a:gd name="connsiteY13" fmla="*/ 244476 h 535103"/>
                <a:gd name="connsiteX14" fmla="*/ 1 w 322210"/>
                <a:gd name="connsiteY14" fmla="*/ 1 h 5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210" h="535103">
                  <a:moveTo>
                    <a:pt x="1" y="1"/>
                  </a:moveTo>
                  <a:cubicBezTo>
                    <a:pt x="530" y="-528"/>
                    <a:pt x="146051" y="187855"/>
                    <a:pt x="180976" y="241301"/>
                  </a:cubicBezTo>
                  <a:cubicBezTo>
                    <a:pt x="215901" y="294747"/>
                    <a:pt x="202143" y="311680"/>
                    <a:pt x="209551" y="320676"/>
                  </a:cubicBezTo>
                  <a:cubicBezTo>
                    <a:pt x="216959" y="329672"/>
                    <a:pt x="216959" y="287339"/>
                    <a:pt x="225426" y="295276"/>
                  </a:cubicBezTo>
                  <a:cubicBezTo>
                    <a:pt x="233893" y="303214"/>
                    <a:pt x="249239" y="328614"/>
                    <a:pt x="260351" y="368301"/>
                  </a:cubicBezTo>
                  <a:cubicBezTo>
                    <a:pt x="271464" y="407989"/>
                    <a:pt x="286280" y="520172"/>
                    <a:pt x="292101" y="533401"/>
                  </a:cubicBezTo>
                  <a:cubicBezTo>
                    <a:pt x="297922" y="546630"/>
                    <a:pt x="290514" y="479426"/>
                    <a:pt x="295276" y="447676"/>
                  </a:cubicBezTo>
                  <a:cubicBezTo>
                    <a:pt x="300038" y="415926"/>
                    <a:pt x="329143" y="374122"/>
                    <a:pt x="320676" y="342901"/>
                  </a:cubicBezTo>
                  <a:cubicBezTo>
                    <a:pt x="312209" y="311680"/>
                    <a:pt x="246063" y="257176"/>
                    <a:pt x="244476" y="260351"/>
                  </a:cubicBezTo>
                  <a:cubicBezTo>
                    <a:pt x="242889" y="263526"/>
                    <a:pt x="302155" y="333376"/>
                    <a:pt x="311151" y="361951"/>
                  </a:cubicBezTo>
                  <a:cubicBezTo>
                    <a:pt x="320147" y="390526"/>
                    <a:pt x="313797" y="438151"/>
                    <a:pt x="298451" y="431801"/>
                  </a:cubicBezTo>
                  <a:cubicBezTo>
                    <a:pt x="283105" y="425451"/>
                    <a:pt x="249768" y="359834"/>
                    <a:pt x="219076" y="323851"/>
                  </a:cubicBezTo>
                  <a:cubicBezTo>
                    <a:pt x="188384" y="287868"/>
                    <a:pt x="121180" y="229130"/>
                    <a:pt x="114301" y="215901"/>
                  </a:cubicBezTo>
                  <a:cubicBezTo>
                    <a:pt x="107422" y="202672"/>
                    <a:pt x="193147" y="276226"/>
                    <a:pt x="177801" y="244476"/>
                  </a:cubicBezTo>
                  <a:cubicBezTo>
                    <a:pt x="162455" y="212726"/>
                    <a:pt x="-528" y="530"/>
                    <a:pt x="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81E69F30-9D26-5A79-37A9-ABCB38B82B47}"/>
                </a:ext>
              </a:extLst>
            </p:cNvPr>
            <p:cNvSpPr/>
            <p:nvPr/>
          </p:nvSpPr>
          <p:spPr>
            <a:xfrm>
              <a:off x="910254" y="6018348"/>
              <a:ext cx="204333" cy="359299"/>
            </a:xfrm>
            <a:custGeom>
              <a:avLst/>
              <a:gdLst>
                <a:gd name="connsiteX0" fmla="*/ 118446 w 204333"/>
                <a:gd name="connsiteY0" fmla="*/ 1452 h 359299"/>
                <a:gd name="connsiteX1" fmla="*/ 147021 w 204333"/>
                <a:gd name="connsiteY1" fmla="*/ 163377 h 359299"/>
                <a:gd name="connsiteX2" fmla="*/ 147021 w 204333"/>
                <a:gd name="connsiteY2" fmla="*/ 296727 h 359299"/>
                <a:gd name="connsiteX3" fmla="*/ 140671 w 204333"/>
                <a:gd name="connsiteY3" fmla="*/ 322127 h 359299"/>
                <a:gd name="connsiteX4" fmla="*/ 971 w 204333"/>
                <a:gd name="connsiteY4" fmla="*/ 338002 h 359299"/>
                <a:gd name="connsiteX5" fmla="*/ 83521 w 204333"/>
                <a:gd name="connsiteY5" fmla="*/ 338002 h 359299"/>
                <a:gd name="connsiteX6" fmla="*/ 175596 w 204333"/>
                <a:gd name="connsiteY6" fmla="*/ 58602 h 359299"/>
                <a:gd name="connsiteX7" fmla="*/ 204171 w 204333"/>
                <a:gd name="connsiteY7" fmla="*/ 90352 h 359299"/>
                <a:gd name="connsiteX8" fmla="*/ 166071 w 204333"/>
                <a:gd name="connsiteY8" fmla="*/ 39552 h 359299"/>
                <a:gd name="connsiteX9" fmla="*/ 156546 w 204333"/>
                <a:gd name="connsiteY9" fmla="*/ 80827 h 359299"/>
                <a:gd name="connsiteX10" fmla="*/ 118446 w 204333"/>
                <a:gd name="connsiteY10" fmla="*/ 1452 h 35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333" h="359299">
                  <a:moveTo>
                    <a:pt x="118446" y="1452"/>
                  </a:moveTo>
                  <a:cubicBezTo>
                    <a:pt x="116859" y="15210"/>
                    <a:pt x="142259" y="114165"/>
                    <a:pt x="147021" y="163377"/>
                  </a:cubicBezTo>
                  <a:cubicBezTo>
                    <a:pt x="151784" y="212590"/>
                    <a:pt x="148079" y="270269"/>
                    <a:pt x="147021" y="296727"/>
                  </a:cubicBezTo>
                  <a:cubicBezTo>
                    <a:pt x="145963" y="323185"/>
                    <a:pt x="165013" y="315248"/>
                    <a:pt x="140671" y="322127"/>
                  </a:cubicBezTo>
                  <a:cubicBezTo>
                    <a:pt x="116329" y="329006"/>
                    <a:pt x="10496" y="335356"/>
                    <a:pt x="971" y="338002"/>
                  </a:cubicBezTo>
                  <a:cubicBezTo>
                    <a:pt x="-8554" y="340648"/>
                    <a:pt x="54417" y="384569"/>
                    <a:pt x="83521" y="338002"/>
                  </a:cubicBezTo>
                  <a:cubicBezTo>
                    <a:pt x="112625" y="291435"/>
                    <a:pt x="155488" y="99877"/>
                    <a:pt x="175596" y="58602"/>
                  </a:cubicBezTo>
                  <a:cubicBezTo>
                    <a:pt x="195704" y="17327"/>
                    <a:pt x="205758" y="93527"/>
                    <a:pt x="204171" y="90352"/>
                  </a:cubicBezTo>
                  <a:cubicBezTo>
                    <a:pt x="202584" y="87177"/>
                    <a:pt x="174009" y="41140"/>
                    <a:pt x="166071" y="39552"/>
                  </a:cubicBezTo>
                  <a:cubicBezTo>
                    <a:pt x="158133" y="37964"/>
                    <a:pt x="163425" y="85589"/>
                    <a:pt x="156546" y="80827"/>
                  </a:cubicBezTo>
                  <a:cubicBezTo>
                    <a:pt x="149667" y="76065"/>
                    <a:pt x="120033" y="-12306"/>
                    <a:pt x="118446" y="1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4651E10C-AAD8-4D43-2AC8-646164B73864}"/>
                </a:ext>
              </a:extLst>
            </p:cNvPr>
            <p:cNvSpPr/>
            <p:nvPr/>
          </p:nvSpPr>
          <p:spPr>
            <a:xfrm>
              <a:off x="564524" y="6434798"/>
              <a:ext cx="333574" cy="381929"/>
            </a:xfrm>
            <a:custGeom>
              <a:avLst/>
              <a:gdLst>
                <a:gd name="connsiteX0" fmla="*/ 626 w 333574"/>
                <a:gd name="connsiteY0" fmla="*/ 927 h 381929"/>
                <a:gd name="connsiteX1" fmla="*/ 162551 w 333574"/>
                <a:gd name="connsiteY1" fmla="*/ 83477 h 381929"/>
                <a:gd name="connsiteX2" fmla="*/ 149851 w 333574"/>
                <a:gd name="connsiteY2" fmla="*/ 159677 h 381929"/>
                <a:gd name="connsiteX3" fmla="*/ 191126 w 333574"/>
                <a:gd name="connsiteY3" fmla="*/ 143802 h 381929"/>
                <a:gd name="connsiteX4" fmla="*/ 108576 w 333574"/>
                <a:gd name="connsiteY4" fmla="*/ 248577 h 381929"/>
                <a:gd name="connsiteX5" fmla="*/ 26026 w 333574"/>
                <a:gd name="connsiteY5" fmla="*/ 381927 h 381929"/>
                <a:gd name="connsiteX6" fmla="*/ 124451 w 333574"/>
                <a:gd name="connsiteY6" fmla="*/ 251752 h 381929"/>
                <a:gd name="connsiteX7" fmla="*/ 219701 w 333574"/>
                <a:gd name="connsiteY7" fmla="*/ 188252 h 381929"/>
                <a:gd name="connsiteX8" fmla="*/ 324476 w 333574"/>
                <a:gd name="connsiteY8" fmla="*/ 213652 h 381929"/>
                <a:gd name="connsiteX9" fmla="*/ 321301 w 333574"/>
                <a:gd name="connsiteY9" fmla="*/ 140627 h 381929"/>
                <a:gd name="connsiteX10" fmla="*/ 264151 w 333574"/>
                <a:gd name="connsiteY10" fmla="*/ 35852 h 381929"/>
                <a:gd name="connsiteX11" fmla="*/ 314951 w 333574"/>
                <a:gd name="connsiteY11" fmla="*/ 166027 h 381929"/>
                <a:gd name="connsiteX12" fmla="*/ 203826 w 333574"/>
                <a:gd name="connsiteY12" fmla="*/ 140627 h 381929"/>
                <a:gd name="connsiteX13" fmla="*/ 108576 w 333574"/>
                <a:gd name="connsiteY13" fmla="*/ 45377 h 381929"/>
                <a:gd name="connsiteX14" fmla="*/ 626 w 333574"/>
                <a:gd name="connsiteY14" fmla="*/ 927 h 38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574" h="381929">
                  <a:moveTo>
                    <a:pt x="626" y="927"/>
                  </a:moveTo>
                  <a:cubicBezTo>
                    <a:pt x="9622" y="7277"/>
                    <a:pt x="137680" y="57019"/>
                    <a:pt x="162551" y="83477"/>
                  </a:cubicBezTo>
                  <a:cubicBezTo>
                    <a:pt x="187422" y="109935"/>
                    <a:pt x="145089" y="149623"/>
                    <a:pt x="149851" y="159677"/>
                  </a:cubicBezTo>
                  <a:cubicBezTo>
                    <a:pt x="154614" y="169731"/>
                    <a:pt x="198005" y="128985"/>
                    <a:pt x="191126" y="143802"/>
                  </a:cubicBezTo>
                  <a:cubicBezTo>
                    <a:pt x="184247" y="158619"/>
                    <a:pt x="136093" y="208889"/>
                    <a:pt x="108576" y="248577"/>
                  </a:cubicBezTo>
                  <a:cubicBezTo>
                    <a:pt x="81059" y="288265"/>
                    <a:pt x="23380" y="381398"/>
                    <a:pt x="26026" y="381927"/>
                  </a:cubicBezTo>
                  <a:cubicBezTo>
                    <a:pt x="28672" y="382456"/>
                    <a:pt x="92172" y="284031"/>
                    <a:pt x="124451" y="251752"/>
                  </a:cubicBezTo>
                  <a:cubicBezTo>
                    <a:pt x="156730" y="219473"/>
                    <a:pt x="186364" y="194602"/>
                    <a:pt x="219701" y="188252"/>
                  </a:cubicBezTo>
                  <a:cubicBezTo>
                    <a:pt x="253039" y="181902"/>
                    <a:pt x="307543" y="221589"/>
                    <a:pt x="324476" y="213652"/>
                  </a:cubicBezTo>
                  <a:cubicBezTo>
                    <a:pt x="341409" y="205715"/>
                    <a:pt x="331355" y="170260"/>
                    <a:pt x="321301" y="140627"/>
                  </a:cubicBezTo>
                  <a:cubicBezTo>
                    <a:pt x="311247" y="110994"/>
                    <a:pt x="265209" y="31619"/>
                    <a:pt x="264151" y="35852"/>
                  </a:cubicBezTo>
                  <a:cubicBezTo>
                    <a:pt x="263093" y="40085"/>
                    <a:pt x="325005" y="148565"/>
                    <a:pt x="314951" y="166027"/>
                  </a:cubicBezTo>
                  <a:cubicBezTo>
                    <a:pt x="304897" y="183489"/>
                    <a:pt x="238222" y="160735"/>
                    <a:pt x="203826" y="140627"/>
                  </a:cubicBezTo>
                  <a:cubicBezTo>
                    <a:pt x="169430" y="120519"/>
                    <a:pt x="135034" y="68660"/>
                    <a:pt x="108576" y="45377"/>
                  </a:cubicBezTo>
                  <a:cubicBezTo>
                    <a:pt x="82118" y="22094"/>
                    <a:pt x="-8370" y="-5423"/>
                    <a:pt x="626" y="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93E5A3A4-5571-473F-DBF2-3E680459D7FC}"/>
                </a:ext>
              </a:extLst>
            </p:cNvPr>
            <p:cNvSpPr/>
            <p:nvPr/>
          </p:nvSpPr>
          <p:spPr>
            <a:xfrm>
              <a:off x="421825" y="6330622"/>
              <a:ext cx="251823" cy="397390"/>
            </a:xfrm>
            <a:custGeom>
              <a:avLst/>
              <a:gdLst>
                <a:gd name="connsiteX0" fmla="*/ 450 w 251823"/>
                <a:gd name="connsiteY0" fmla="*/ 328 h 397390"/>
                <a:gd name="connsiteX1" fmla="*/ 244925 w 251823"/>
                <a:gd name="connsiteY1" fmla="*/ 244803 h 397390"/>
                <a:gd name="connsiteX2" fmla="*/ 187775 w 251823"/>
                <a:gd name="connsiteY2" fmla="*/ 397203 h 397390"/>
                <a:gd name="connsiteX3" fmla="*/ 222700 w 251823"/>
                <a:gd name="connsiteY3" fmla="*/ 273378 h 397390"/>
                <a:gd name="connsiteX4" fmla="*/ 108400 w 251823"/>
                <a:gd name="connsiteY4" fmla="*/ 149553 h 397390"/>
                <a:gd name="connsiteX5" fmla="*/ 181425 w 251823"/>
                <a:gd name="connsiteY5" fmla="*/ 190828 h 397390"/>
                <a:gd name="connsiteX6" fmla="*/ 450 w 251823"/>
                <a:gd name="connsiteY6" fmla="*/ 328 h 39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823" h="397390">
                  <a:moveTo>
                    <a:pt x="450" y="328"/>
                  </a:moveTo>
                  <a:cubicBezTo>
                    <a:pt x="11033" y="9324"/>
                    <a:pt x="213704" y="178657"/>
                    <a:pt x="244925" y="244803"/>
                  </a:cubicBezTo>
                  <a:cubicBezTo>
                    <a:pt x="276146" y="310949"/>
                    <a:pt x="191479" y="392441"/>
                    <a:pt x="187775" y="397203"/>
                  </a:cubicBezTo>
                  <a:cubicBezTo>
                    <a:pt x="184071" y="401965"/>
                    <a:pt x="235929" y="314653"/>
                    <a:pt x="222700" y="273378"/>
                  </a:cubicBezTo>
                  <a:cubicBezTo>
                    <a:pt x="209471" y="232103"/>
                    <a:pt x="115279" y="163311"/>
                    <a:pt x="108400" y="149553"/>
                  </a:cubicBezTo>
                  <a:cubicBezTo>
                    <a:pt x="101521" y="135795"/>
                    <a:pt x="193596" y="211465"/>
                    <a:pt x="181425" y="190828"/>
                  </a:cubicBezTo>
                  <a:cubicBezTo>
                    <a:pt x="169254" y="170191"/>
                    <a:pt x="-10133" y="-8668"/>
                    <a:pt x="450" y="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6B894FC7-F1F8-7639-25EB-7354BCB213AD}"/>
                </a:ext>
              </a:extLst>
            </p:cNvPr>
            <p:cNvSpPr/>
            <p:nvPr/>
          </p:nvSpPr>
          <p:spPr>
            <a:xfrm>
              <a:off x="428882" y="6715894"/>
              <a:ext cx="247397" cy="920240"/>
            </a:xfrm>
            <a:custGeom>
              <a:avLst/>
              <a:gdLst>
                <a:gd name="connsiteX0" fmla="*/ 2918 w 247397"/>
                <a:gd name="connsiteY0" fmla="*/ 2406 h 920240"/>
                <a:gd name="connsiteX1" fmla="*/ 168018 w 247397"/>
                <a:gd name="connsiteY1" fmla="*/ 532631 h 920240"/>
                <a:gd name="connsiteX2" fmla="*/ 37843 w 247397"/>
                <a:gd name="connsiteY2" fmla="*/ 170681 h 920240"/>
                <a:gd name="connsiteX3" fmla="*/ 247393 w 247397"/>
                <a:gd name="connsiteY3" fmla="*/ 919981 h 920240"/>
                <a:gd name="connsiteX4" fmla="*/ 44193 w 247397"/>
                <a:gd name="connsiteY4" fmla="*/ 256406 h 920240"/>
                <a:gd name="connsiteX5" fmla="*/ 60068 w 247397"/>
                <a:gd name="connsiteY5" fmla="*/ 332606 h 920240"/>
                <a:gd name="connsiteX6" fmla="*/ 2918 w 247397"/>
                <a:gd name="connsiteY6" fmla="*/ 2406 h 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397" h="920240">
                  <a:moveTo>
                    <a:pt x="2918" y="2406"/>
                  </a:moveTo>
                  <a:cubicBezTo>
                    <a:pt x="20910" y="35743"/>
                    <a:pt x="162197" y="504585"/>
                    <a:pt x="168018" y="532631"/>
                  </a:cubicBezTo>
                  <a:cubicBezTo>
                    <a:pt x="173839" y="560677"/>
                    <a:pt x="24614" y="106123"/>
                    <a:pt x="37843" y="170681"/>
                  </a:cubicBezTo>
                  <a:cubicBezTo>
                    <a:pt x="51072" y="235239"/>
                    <a:pt x="246335" y="905694"/>
                    <a:pt x="247393" y="919981"/>
                  </a:cubicBezTo>
                  <a:cubicBezTo>
                    <a:pt x="248451" y="934268"/>
                    <a:pt x="75414" y="354302"/>
                    <a:pt x="44193" y="256406"/>
                  </a:cubicBezTo>
                  <a:cubicBezTo>
                    <a:pt x="12972" y="158510"/>
                    <a:pt x="64301" y="372823"/>
                    <a:pt x="60068" y="332606"/>
                  </a:cubicBezTo>
                  <a:cubicBezTo>
                    <a:pt x="55835" y="292389"/>
                    <a:pt x="-15074" y="-30931"/>
                    <a:pt x="2918" y="2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2A08F4F-60A3-9845-DB7D-544B0838E842}"/>
                </a:ext>
              </a:extLst>
            </p:cNvPr>
            <p:cNvSpPr/>
            <p:nvPr/>
          </p:nvSpPr>
          <p:spPr>
            <a:xfrm>
              <a:off x="663401" y="6459870"/>
              <a:ext cx="409793" cy="344208"/>
            </a:xfrm>
            <a:custGeom>
              <a:avLst/>
              <a:gdLst>
                <a:gd name="connsiteX0" fmla="*/ 174 w 409793"/>
                <a:gd name="connsiteY0" fmla="*/ 344155 h 344208"/>
                <a:gd name="connsiteX1" fmla="*/ 133524 w 409793"/>
                <a:gd name="connsiteY1" fmla="*/ 255255 h 344208"/>
                <a:gd name="connsiteX2" fmla="*/ 206549 w 409793"/>
                <a:gd name="connsiteY2" fmla="*/ 258430 h 344208"/>
                <a:gd name="connsiteX3" fmla="*/ 298624 w 409793"/>
                <a:gd name="connsiteY3" fmla="*/ 226680 h 344208"/>
                <a:gd name="connsiteX4" fmla="*/ 304974 w 409793"/>
                <a:gd name="connsiteY4" fmla="*/ 86980 h 344208"/>
                <a:gd name="connsiteX5" fmla="*/ 349424 w 409793"/>
                <a:gd name="connsiteY5" fmla="*/ 1255 h 344208"/>
                <a:gd name="connsiteX6" fmla="*/ 346249 w 409793"/>
                <a:gd name="connsiteY6" fmla="*/ 150480 h 344208"/>
                <a:gd name="connsiteX7" fmla="*/ 409749 w 409793"/>
                <a:gd name="connsiteY7" fmla="*/ 299705 h 344208"/>
                <a:gd name="connsiteX8" fmla="*/ 355774 w 409793"/>
                <a:gd name="connsiteY8" fmla="*/ 169530 h 344208"/>
                <a:gd name="connsiteX9" fmla="*/ 324024 w 409793"/>
                <a:gd name="connsiteY9" fmla="*/ 144130 h 344208"/>
                <a:gd name="connsiteX10" fmla="*/ 279574 w 409793"/>
                <a:gd name="connsiteY10" fmla="*/ 233030 h 344208"/>
                <a:gd name="connsiteX11" fmla="*/ 184324 w 409793"/>
                <a:gd name="connsiteY11" fmla="*/ 252080 h 344208"/>
                <a:gd name="connsiteX12" fmla="*/ 104949 w 409793"/>
                <a:gd name="connsiteY12" fmla="*/ 239380 h 344208"/>
                <a:gd name="connsiteX13" fmla="*/ 104949 w 409793"/>
                <a:gd name="connsiteY13" fmla="*/ 267955 h 344208"/>
                <a:gd name="connsiteX14" fmla="*/ 174 w 409793"/>
                <a:gd name="connsiteY14" fmla="*/ 344155 h 34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793" h="344208">
                  <a:moveTo>
                    <a:pt x="174" y="344155"/>
                  </a:moveTo>
                  <a:cubicBezTo>
                    <a:pt x="4936" y="342038"/>
                    <a:pt x="99128" y="269542"/>
                    <a:pt x="133524" y="255255"/>
                  </a:cubicBezTo>
                  <a:cubicBezTo>
                    <a:pt x="167920" y="240967"/>
                    <a:pt x="179032" y="263192"/>
                    <a:pt x="206549" y="258430"/>
                  </a:cubicBezTo>
                  <a:cubicBezTo>
                    <a:pt x="234066" y="253668"/>
                    <a:pt x="282220" y="255255"/>
                    <a:pt x="298624" y="226680"/>
                  </a:cubicBezTo>
                  <a:cubicBezTo>
                    <a:pt x="315028" y="198105"/>
                    <a:pt x="296507" y="124551"/>
                    <a:pt x="304974" y="86980"/>
                  </a:cubicBezTo>
                  <a:cubicBezTo>
                    <a:pt x="313441" y="49409"/>
                    <a:pt x="342545" y="-9328"/>
                    <a:pt x="349424" y="1255"/>
                  </a:cubicBezTo>
                  <a:cubicBezTo>
                    <a:pt x="356303" y="11838"/>
                    <a:pt x="336195" y="100738"/>
                    <a:pt x="346249" y="150480"/>
                  </a:cubicBezTo>
                  <a:cubicBezTo>
                    <a:pt x="356303" y="200222"/>
                    <a:pt x="408162" y="296530"/>
                    <a:pt x="409749" y="299705"/>
                  </a:cubicBezTo>
                  <a:cubicBezTo>
                    <a:pt x="411336" y="302880"/>
                    <a:pt x="370061" y="195459"/>
                    <a:pt x="355774" y="169530"/>
                  </a:cubicBezTo>
                  <a:cubicBezTo>
                    <a:pt x="341487" y="143601"/>
                    <a:pt x="336724" y="133547"/>
                    <a:pt x="324024" y="144130"/>
                  </a:cubicBezTo>
                  <a:cubicBezTo>
                    <a:pt x="311324" y="154713"/>
                    <a:pt x="302857" y="215038"/>
                    <a:pt x="279574" y="233030"/>
                  </a:cubicBezTo>
                  <a:cubicBezTo>
                    <a:pt x="256291" y="251022"/>
                    <a:pt x="213428" y="251022"/>
                    <a:pt x="184324" y="252080"/>
                  </a:cubicBezTo>
                  <a:cubicBezTo>
                    <a:pt x="155220" y="253138"/>
                    <a:pt x="104949" y="239380"/>
                    <a:pt x="104949" y="239380"/>
                  </a:cubicBezTo>
                  <a:cubicBezTo>
                    <a:pt x="91720" y="242026"/>
                    <a:pt x="120295" y="251022"/>
                    <a:pt x="104949" y="267955"/>
                  </a:cubicBezTo>
                  <a:cubicBezTo>
                    <a:pt x="89603" y="284888"/>
                    <a:pt x="-4588" y="346272"/>
                    <a:pt x="174" y="344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B1CF6794-E92F-624D-EC56-34D01D25C5BC}"/>
                </a:ext>
              </a:extLst>
            </p:cNvPr>
            <p:cNvSpPr/>
            <p:nvPr/>
          </p:nvSpPr>
          <p:spPr>
            <a:xfrm>
              <a:off x="575965" y="6859068"/>
              <a:ext cx="106939" cy="682099"/>
            </a:xfrm>
            <a:custGeom>
              <a:avLst/>
              <a:gdLst>
                <a:gd name="connsiteX0" fmla="*/ 5060 w 106939"/>
                <a:gd name="connsiteY0" fmla="*/ 11632 h 682099"/>
                <a:gd name="connsiteX1" fmla="*/ 103485 w 106939"/>
                <a:gd name="connsiteY1" fmla="*/ 659332 h 682099"/>
                <a:gd name="connsiteX2" fmla="*/ 78085 w 106939"/>
                <a:gd name="connsiteY2" fmla="*/ 500582 h 682099"/>
                <a:gd name="connsiteX3" fmla="*/ 14585 w 106939"/>
                <a:gd name="connsiteY3" fmla="*/ 160857 h 682099"/>
                <a:gd name="connsiteX4" fmla="*/ 14585 w 106939"/>
                <a:gd name="connsiteY4" fmla="*/ 237057 h 682099"/>
                <a:gd name="connsiteX5" fmla="*/ 5060 w 106939"/>
                <a:gd name="connsiteY5" fmla="*/ 11632 h 68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39" h="682099">
                  <a:moveTo>
                    <a:pt x="5060" y="11632"/>
                  </a:moveTo>
                  <a:cubicBezTo>
                    <a:pt x="19877" y="82011"/>
                    <a:pt x="91314" y="577840"/>
                    <a:pt x="103485" y="659332"/>
                  </a:cubicBezTo>
                  <a:cubicBezTo>
                    <a:pt x="115656" y="740824"/>
                    <a:pt x="92902" y="583661"/>
                    <a:pt x="78085" y="500582"/>
                  </a:cubicBezTo>
                  <a:cubicBezTo>
                    <a:pt x="63268" y="417503"/>
                    <a:pt x="25168" y="204778"/>
                    <a:pt x="14585" y="160857"/>
                  </a:cubicBezTo>
                  <a:cubicBezTo>
                    <a:pt x="4002" y="116936"/>
                    <a:pt x="16702" y="261928"/>
                    <a:pt x="14585" y="237057"/>
                  </a:cubicBezTo>
                  <a:cubicBezTo>
                    <a:pt x="12468" y="212186"/>
                    <a:pt x="-9757" y="-58747"/>
                    <a:pt x="5060" y="11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CE43B080-F255-FBA7-9F7A-DEA4223ABE13}"/>
                </a:ext>
              </a:extLst>
            </p:cNvPr>
            <p:cNvSpPr/>
            <p:nvPr/>
          </p:nvSpPr>
          <p:spPr>
            <a:xfrm>
              <a:off x="1032204" y="6825561"/>
              <a:ext cx="203724" cy="727262"/>
            </a:xfrm>
            <a:custGeom>
              <a:avLst/>
              <a:gdLst>
                <a:gd name="connsiteX0" fmla="*/ 59996 w 203724"/>
                <a:gd name="connsiteY0" fmla="*/ 689 h 727262"/>
                <a:gd name="connsiteX1" fmla="*/ 59996 w 203724"/>
                <a:gd name="connsiteY1" fmla="*/ 359464 h 727262"/>
                <a:gd name="connsiteX2" fmla="*/ 66346 w 203724"/>
                <a:gd name="connsiteY2" fmla="*/ 324539 h 727262"/>
                <a:gd name="connsiteX3" fmla="*/ 196521 w 203724"/>
                <a:gd name="connsiteY3" fmla="*/ 708714 h 727262"/>
                <a:gd name="connsiteX4" fmla="*/ 167946 w 203724"/>
                <a:gd name="connsiteY4" fmla="*/ 622989 h 727262"/>
                <a:gd name="connsiteX5" fmla="*/ 9196 w 203724"/>
                <a:gd name="connsiteY5" fmla="*/ 241989 h 727262"/>
                <a:gd name="connsiteX6" fmla="*/ 18721 w 203724"/>
                <a:gd name="connsiteY6" fmla="*/ 315014 h 727262"/>
                <a:gd name="connsiteX7" fmla="*/ 15546 w 203724"/>
                <a:gd name="connsiteY7" fmla="*/ 130864 h 727262"/>
                <a:gd name="connsiteX8" fmla="*/ 34596 w 203724"/>
                <a:gd name="connsiteY8" fmla="*/ 264214 h 727262"/>
                <a:gd name="connsiteX9" fmla="*/ 59996 w 203724"/>
                <a:gd name="connsiteY9" fmla="*/ 689 h 7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24" h="727262">
                  <a:moveTo>
                    <a:pt x="59996" y="689"/>
                  </a:moveTo>
                  <a:cubicBezTo>
                    <a:pt x="64229" y="16564"/>
                    <a:pt x="58938" y="305489"/>
                    <a:pt x="59996" y="359464"/>
                  </a:cubicBezTo>
                  <a:cubicBezTo>
                    <a:pt x="61054" y="413439"/>
                    <a:pt x="43592" y="266331"/>
                    <a:pt x="66346" y="324539"/>
                  </a:cubicBezTo>
                  <a:cubicBezTo>
                    <a:pt x="89100" y="382747"/>
                    <a:pt x="179588" y="658972"/>
                    <a:pt x="196521" y="708714"/>
                  </a:cubicBezTo>
                  <a:cubicBezTo>
                    <a:pt x="213454" y="758456"/>
                    <a:pt x="199167" y="700777"/>
                    <a:pt x="167946" y="622989"/>
                  </a:cubicBezTo>
                  <a:cubicBezTo>
                    <a:pt x="136725" y="545201"/>
                    <a:pt x="34067" y="293318"/>
                    <a:pt x="9196" y="241989"/>
                  </a:cubicBezTo>
                  <a:cubicBezTo>
                    <a:pt x="-15675" y="190660"/>
                    <a:pt x="17663" y="333535"/>
                    <a:pt x="18721" y="315014"/>
                  </a:cubicBezTo>
                  <a:cubicBezTo>
                    <a:pt x="19779" y="296493"/>
                    <a:pt x="12900" y="139331"/>
                    <a:pt x="15546" y="130864"/>
                  </a:cubicBezTo>
                  <a:cubicBezTo>
                    <a:pt x="18192" y="122397"/>
                    <a:pt x="25600" y="280089"/>
                    <a:pt x="34596" y="264214"/>
                  </a:cubicBezTo>
                  <a:cubicBezTo>
                    <a:pt x="43592" y="248339"/>
                    <a:pt x="55763" y="-15186"/>
                    <a:pt x="59996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B960BEF8-8B52-8E73-579A-65DFCF1BC825}"/>
                </a:ext>
              </a:extLst>
            </p:cNvPr>
            <p:cNvSpPr/>
            <p:nvPr/>
          </p:nvSpPr>
          <p:spPr>
            <a:xfrm>
              <a:off x="590316" y="6750047"/>
              <a:ext cx="311952" cy="841443"/>
            </a:xfrm>
            <a:custGeom>
              <a:avLst/>
              <a:gdLst>
                <a:gd name="connsiteX0" fmla="*/ 311384 w 311952"/>
                <a:gd name="connsiteY0" fmla="*/ 3 h 841443"/>
                <a:gd name="connsiteX1" fmla="*/ 101834 w 311952"/>
                <a:gd name="connsiteY1" fmla="*/ 73028 h 841443"/>
                <a:gd name="connsiteX2" fmla="*/ 101834 w 311952"/>
                <a:gd name="connsiteY2" fmla="*/ 228603 h 841443"/>
                <a:gd name="connsiteX3" fmla="*/ 79609 w 311952"/>
                <a:gd name="connsiteY3" fmla="*/ 187328 h 841443"/>
                <a:gd name="connsiteX4" fmla="*/ 124059 w 311952"/>
                <a:gd name="connsiteY4" fmla="*/ 317503 h 841443"/>
                <a:gd name="connsiteX5" fmla="*/ 120884 w 311952"/>
                <a:gd name="connsiteY5" fmla="*/ 409578 h 841443"/>
                <a:gd name="connsiteX6" fmla="*/ 146284 w 311952"/>
                <a:gd name="connsiteY6" fmla="*/ 841378 h 841443"/>
                <a:gd name="connsiteX7" fmla="*/ 133584 w 311952"/>
                <a:gd name="connsiteY7" fmla="*/ 441328 h 841443"/>
                <a:gd name="connsiteX8" fmla="*/ 108184 w 311952"/>
                <a:gd name="connsiteY8" fmla="*/ 301628 h 841443"/>
                <a:gd name="connsiteX9" fmla="*/ 47859 w 311952"/>
                <a:gd name="connsiteY9" fmla="*/ 180978 h 841443"/>
                <a:gd name="connsiteX10" fmla="*/ 89134 w 311952"/>
                <a:gd name="connsiteY10" fmla="*/ 244478 h 841443"/>
                <a:gd name="connsiteX11" fmla="*/ 95484 w 311952"/>
                <a:gd name="connsiteY11" fmla="*/ 107953 h 841443"/>
                <a:gd name="connsiteX12" fmla="*/ 234 w 311952"/>
                <a:gd name="connsiteY12" fmla="*/ 117478 h 841443"/>
                <a:gd name="connsiteX13" fmla="*/ 127234 w 311952"/>
                <a:gd name="connsiteY13" fmla="*/ 66678 h 841443"/>
                <a:gd name="connsiteX14" fmla="*/ 28809 w 311952"/>
                <a:gd name="connsiteY14" fmla="*/ 69853 h 841443"/>
                <a:gd name="connsiteX15" fmla="*/ 311384 w 311952"/>
                <a:gd name="connsiteY15" fmla="*/ 3 h 84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1952" h="841443">
                  <a:moveTo>
                    <a:pt x="311384" y="3"/>
                  </a:moveTo>
                  <a:cubicBezTo>
                    <a:pt x="323555" y="532"/>
                    <a:pt x="136759" y="34928"/>
                    <a:pt x="101834" y="73028"/>
                  </a:cubicBezTo>
                  <a:cubicBezTo>
                    <a:pt x="66909" y="111128"/>
                    <a:pt x="105538" y="209553"/>
                    <a:pt x="101834" y="228603"/>
                  </a:cubicBezTo>
                  <a:cubicBezTo>
                    <a:pt x="98130" y="247653"/>
                    <a:pt x="75905" y="172511"/>
                    <a:pt x="79609" y="187328"/>
                  </a:cubicBezTo>
                  <a:cubicBezTo>
                    <a:pt x="83313" y="202145"/>
                    <a:pt x="117180" y="280461"/>
                    <a:pt x="124059" y="317503"/>
                  </a:cubicBezTo>
                  <a:cubicBezTo>
                    <a:pt x="130938" y="354545"/>
                    <a:pt x="117180" y="322266"/>
                    <a:pt x="120884" y="409578"/>
                  </a:cubicBezTo>
                  <a:cubicBezTo>
                    <a:pt x="124588" y="496890"/>
                    <a:pt x="144167" y="836086"/>
                    <a:pt x="146284" y="841378"/>
                  </a:cubicBezTo>
                  <a:cubicBezTo>
                    <a:pt x="148401" y="846670"/>
                    <a:pt x="139934" y="531286"/>
                    <a:pt x="133584" y="441328"/>
                  </a:cubicBezTo>
                  <a:cubicBezTo>
                    <a:pt x="127234" y="351370"/>
                    <a:pt x="122471" y="345020"/>
                    <a:pt x="108184" y="301628"/>
                  </a:cubicBezTo>
                  <a:cubicBezTo>
                    <a:pt x="93897" y="258236"/>
                    <a:pt x="51034" y="190503"/>
                    <a:pt x="47859" y="180978"/>
                  </a:cubicBezTo>
                  <a:cubicBezTo>
                    <a:pt x="44684" y="171453"/>
                    <a:pt x="81197" y="256649"/>
                    <a:pt x="89134" y="244478"/>
                  </a:cubicBezTo>
                  <a:cubicBezTo>
                    <a:pt x="97071" y="232307"/>
                    <a:pt x="110301" y="129120"/>
                    <a:pt x="95484" y="107953"/>
                  </a:cubicBezTo>
                  <a:cubicBezTo>
                    <a:pt x="80667" y="86786"/>
                    <a:pt x="-5058" y="124357"/>
                    <a:pt x="234" y="117478"/>
                  </a:cubicBezTo>
                  <a:cubicBezTo>
                    <a:pt x="5526" y="110599"/>
                    <a:pt x="122471" y="74616"/>
                    <a:pt x="127234" y="66678"/>
                  </a:cubicBezTo>
                  <a:cubicBezTo>
                    <a:pt x="131996" y="58741"/>
                    <a:pt x="-1883" y="77790"/>
                    <a:pt x="28809" y="69853"/>
                  </a:cubicBezTo>
                  <a:cubicBezTo>
                    <a:pt x="59501" y="61916"/>
                    <a:pt x="299213" y="-526"/>
                    <a:pt x="31138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33D81BF1-1376-C883-D9D6-3BA093445557}"/>
                </a:ext>
              </a:extLst>
            </p:cNvPr>
            <p:cNvSpPr/>
            <p:nvPr/>
          </p:nvSpPr>
          <p:spPr>
            <a:xfrm>
              <a:off x="763258" y="6873867"/>
              <a:ext cx="123614" cy="188139"/>
            </a:xfrm>
            <a:custGeom>
              <a:avLst/>
              <a:gdLst>
                <a:gd name="connsiteX0" fmla="*/ 30492 w 123614"/>
                <a:gd name="connsiteY0" fmla="*/ 28583 h 188139"/>
                <a:gd name="connsiteX1" fmla="*/ 40017 w 123614"/>
                <a:gd name="connsiteY1" fmla="*/ 92083 h 188139"/>
                <a:gd name="connsiteX2" fmla="*/ 1917 w 123614"/>
                <a:gd name="connsiteY2" fmla="*/ 187333 h 188139"/>
                <a:gd name="connsiteX3" fmla="*/ 109867 w 123614"/>
                <a:gd name="connsiteY3" fmla="*/ 130183 h 188139"/>
                <a:gd name="connsiteX4" fmla="*/ 119392 w 123614"/>
                <a:gd name="connsiteY4" fmla="*/ 8 h 188139"/>
                <a:gd name="connsiteX5" fmla="*/ 84467 w 123614"/>
                <a:gd name="connsiteY5" fmla="*/ 136533 h 188139"/>
                <a:gd name="connsiteX6" fmla="*/ 33667 w 123614"/>
                <a:gd name="connsiteY6" fmla="*/ 158758 h 188139"/>
                <a:gd name="connsiteX7" fmla="*/ 30492 w 123614"/>
                <a:gd name="connsiteY7" fmla="*/ 28583 h 18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614" h="188139">
                  <a:moveTo>
                    <a:pt x="30492" y="28583"/>
                  </a:moveTo>
                  <a:cubicBezTo>
                    <a:pt x="31550" y="17471"/>
                    <a:pt x="44779" y="65625"/>
                    <a:pt x="40017" y="92083"/>
                  </a:cubicBezTo>
                  <a:cubicBezTo>
                    <a:pt x="35255" y="118541"/>
                    <a:pt x="-9725" y="180983"/>
                    <a:pt x="1917" y="187333"/>
                  </a:cubicBezTo>
                  <a:cubicBezTo>
                    <a:pt x="13559" y="193683"/>
                    <a:pt x="90288" y="161404"/>
                    <a:pt x="109867" y="130183"/>
                  </a:cubicBezTo>
                  <a:cubicBezTo>
                    <a:pt x="129446" y="98962"/>
                    <a:pt x="123625" y="-1050"/>
                    <a:pt x="119392" y="8"/>
                  </a:cubicBezTo>
                  <a:cubicBezTo>
                    <a:pt x="115159" y="1066"/>
                    <a:pt x="98754" y="110075"/>
                    <a:pt x="84467" y="136533"/>
                  </a:cubicBezTo>
                  <a:cubicBezTo>
                    <a:pt x="70180" y="162991"/>
                    <a:pt x="43192" y="173045"/>
                    <a:pt x="33667" y="158758"/>
                  </a:cubicBezTo>
                  <a:cubicBezTo>
                    <a:pt x="24142" y="144471"/>
                    <a:pt x="29434" y="39695"/>
                    <a:pt x="30492" y="28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F1D7E7C5-1828-6724-4174-AB135369C610}"/>
                </a:ext>
              </a:extLst>
            </p:cNvPr>
            <p:cNvSpPr/>
            <p:nvPr/>
          </p:nvSpPr>
          <p:spPr>
            <a:xfrm>
              <a:off x="939245" y="6832533"/>
              <a:ext cx="133911" cy="499432"/>
            </a:xfrm>
            <a:custGeom>
              <a:avLst/>
              <a:gdLst>
                <a:gd name="connsiteX0" fmla="*/ 555 w 133911"/>
                <a:gd name="connsiteY0" fmla="*/ 67 h 499432"/>
                <a:gd name="connsiteX1" fmla="*/ 10080 w 133911"/>
                <a:gd name="connsiteY1" fmla="*/ 200092 h 499432"/>
                <a:gd name="connsiteX2" fmla="*/ 29130 w 133911"/>
                <a:gd name="connsiteY2" fmla="*/ 190567 h 499432"/>
                <a:gd name="connsiteX3" fmla="*/ 73580 w 133911"/>
                <a:gd name="connsiteY3" fmla="*/ 304867 h 499432"/>
                <a:gd name="connsiteX4" fmla="*/ 86280 w 133911"/>
                <a:gd name="connsiteY4" fmla="*/ 279467 h 499432"/>
                <a:gd name="connsiteX5" fmla="*/ 133905 w 133911"/>
                <a:gd name="connsiteY5" fmla="*/ 498542 h 499432"/>
                <a:gd name="connsiteX6" fmla="*/ 89455 w 133911"/>
                <a:gd name="connsiteY6" fmla="*/ 349317 h 499432"/>
                <a:gd name="connsiteX7" fmla="*/ 48180 w 133911"/>
                <a:gd name="connsiteY7" fmla="*/ 165167 h 499432"/>
                <a:gd name="connsiteX8" fmla="*/ 57705 w 133911"/>
                <a:gd name="connsiteY8" fmla="*/ 67 h 499432"/>
                <a:gd name="connsiteX9" fmla="*/ 25955 w 133911"/>
                <a:gd name="connsiteY9" fmla="*/ 184217 h 499432"/>
                <a:gd name="connsiteX10" fmla="*/ 555 w 133911"/>
                <a:gd name="connsiteY10" fmla="*/ 67 h 4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911" h="499432">
                  <a:moveTo>
                    <a:pt x="555" y="67"/>
                  </a:moveTo>
                  <a:cubicBezTo>
                    <a:pt x="-2091" y="2713"/>
                    <a:pt x="5318" y="168342"/>
                    <a:pt x="10080" y="200092"/>
                  </a:cubicBezTo>
                  <a:cubicBezTo>
                    <a:pt x="14842" y="231842"/>
                    <a:pt x="18547" y="173105"/>
                    <a:pt x="29130" y="190567"/>
                  </a:cubicBezTo>
                  <a:cubicBezTo>
                    <a:pt x="39713" y="208030"/>
                    <a:pt x="64055" y="290050"/>
                    <a:pt x="73580" y="304867"/>
                  </a:cubicBezTo>
                  <a:cubicBezTo>
                    <a:pt x="83105" y="319684"/>
                    <a:pt x="76226" y="247188"/>
                    <a:pt x="86280" y="279467"/>
                  </a:cubicBezTo>
                  <a:cubicBezTo>
                    <a:pt x="96334" y="311746"/>
                    <a:pt x="133376" y="486900"/>
                    <a:pt x="133905" y="498542"/>
                  </a:cubicBezTo>
                  <a:cubicBezTo>
                    <a:pt x="134434" y="510184"/>
                    <a:pt x="103743" y="404880"/>
                    <a:pt x="89455" y="349317"/>
                  </a:cubicBezTo>
                  <a:cubicBezTo>
                    <a:pt x="75168" y="293755"/>
                    <a:pt x="53472" y="223375"/>
                    <a:pt x="48180" y="165167"/>
                  </a:cubicBezTo>
                  <a:cubicBezTo>
                    <a:pt x="42888" y="106959"/>
                    <a:pt x="61409" y="-3108"/>
                    <a:pt x="57705" y="67"/>
                  </a:cubicBezTo>
                  <a:cubicBezTo>
                    <a:pt x="54001" y="3242"/>
                    <a:pt x="33363" y="184746"/>
                    <a:pt x="25955" y="184217"/>
                  </a:cubicBezTo>
                  <a:cubicBezTo>
                    <a:pt x="18547" y="183688"/>
                    <a:pt x="3201" y="-2579"/>
                    <a:pt x="555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1865953F-722C-ACD8-C2C1-D41974DE3C4C}"/>
                </a:ext>
              </a:extLst>
            </p:cNvPr>
            <p:cNvSpPr/>
            <p:nvPr/>
          </p:nvSpPr>
          <p:spPr>
            <a:xfrm>
              <a:off x="1574472" y="4297585"/>
              <a:ext cx="399356" cy="920376"/>
            </a:xfrm>
            <a:custGeom>
              <a:avLst/>
              <a:gdLst>
                <a:gd name="connsiteX0" fmla="*/ 276553 w 399356"/>
                <a:gd name="connsiteY0" fmla="*/ 1365 h 920376"/>
                <a:gd name="connsiteX1" fmla="*/ 187653 w 399356"/>
                <a:gd name="connsiteY1" fmla="*/ 160115 h 920376"/>
                <a:gd name="connsiteX2" fmla="*/ 120978 w 399356"/>
                <a:gd name="connsiteY2" fmla="*/ 296640 h 920376"/>
                <a:gd name="connsiteX3" fmla="*/ 187653 w 399356"/>
                <a:gd name="connsiteY3" fmla="*/ 249015 h 920376"/>
                <a:gd name="connsiteX4" fmla="*/ 168603 w 399356"/>
                <a:gd name="connsiteY4" fmla="*/ 302990 h 920376"/>
                <a:gd name="connsiteX5" fmla="*/ 190828 w 399356"/>
                <a:gd name="connsiteY5" fmla="*/ 442690 h 920376"/>
                <a:gd name="connsiteX6" fmla="*/ 200353 w 399356"/>
                <a:gd name="connsiteY6" fmla="*/ 385540 h 920376"/>
                <a:gd name="connsiteX7" fmla="*/ 273378 w 399356"/>
                <a:gd name="connsiteY7" fmla="*/ 579215 h 920376"/>
                <a:gd name="connsiteX8" fmla="*/ 286078 w 399356"/>
                <a:gd name="connsiteY8" fmla="*/ 680815 h 920376"/>
                <a:gd name="connsiteX9" fmla="*/ 286078 w 399356"/>
                <a:gd name="connsiteY9" fmla="*/ 614140 h 920376"/>
                <a:gd name="connsiteX10" fmla="*/ 397203 w 399356"/>
                <a:gd name="connsiteY10" fmla="*/ 912590 h 920376"/>
                <a:gd name="connsiteX11" fmla="*/ 362278 w 399356"/>
                <a:gd name="connsiteY11" fmla="*/ 839565 h 920376"/>
                <a:gd name="connsiteX12" fmla="*/ 232103 w 399356"/>
                <a:gd name="connsiteY12" fmla="*/ 563340 h 920376"/>
                <a:gd name="connsiteX13" fmla="*/ 89228 w 399356"/>
                <a:gd name="connsiteY13" fmla="*/ 385540 h 920376"/>
                <a:gd name="connsiteX14" fmla="*/ 19378 w 399356"/>
                <a:gd name="connsiteY14" fmla="*/ 277590 h 920376"/>
                <a:gd name="connsiteX15" fmla="*/ 16203 w 399356"/>
                <a:gd name="connsiteY15" fmla="*/ 325215 h 920376"/>
                <a:gd name="connsiteX16" fmla="*/ 120978 w 399356"/>
                <a:gd name="connsiteY16" fmla="*/ 134715 h 920376"/>
                <a:gd name="connsiteX17" fmla="*/ 328 w 399356"/>
                <a:gd name="connsiteY17" fmla="*/ 210915 h 920376"/>
                <a:gd name="connsiteX18" fmla="*/ 82878 w 399356"/>
                <a:gd name="connsiteY18" fmla="*/ 131540 h 920376"/>
                <a:gd name="connsiteX19" fmla="*/ 6678 w 399356"/>
                <a:gd name="connsiteY19" fmla="*/ 160115 h 920376"/>
                <a:gd name="connsiteX20" fmla="*/ 165428 w 399356"/>
                <a:gd name="connsiteY20" fmla="*/ 87090 h 920376"/>
                <a:gd name="connsiteX21" fmla="*/ 276553 w 399356"/>
                <a:gd name="connsiteY21" fmla="*/ 1365 h 92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9356" h="920376">
                  <a:moveTo>
                    <a:pt x="276553" y="1365"/>
                  </a:moveTo>
                  <a:cubicBezTo>
                    <a:pt x="280257" y="13536"/>
                    <a:pt x="213582" y="110903"/>
                    <a:pt x="187653" y="160115"/>
                  </a:cubicBezTo>
                  <a:cubicBezTo>
                    <a:pt x="161724" y="209327"/>
                    <a:pt x="120978" y="281823"/>
                    <a:pt x="120978" y="296640"/>
                  </a:cubicBezTo>
                  <a:cubicBezTo>
                    <a:pt x="120978" y="311457"/>
                    <a:pt x="179716" y="247957"/>
                    <a:pt x="187653" y="249015"/>
                  </a:cubicBezTo>
                  <a:cubicBezTo>
                    <a:pt x="195590" y="250073"/>
                    <a:pt x="168074" y="270711"/>
                    <a:pt x="168603" y="302990"/>
                  </a:cubicBezTo>
                  <a:cubicBezTo>
                    <a:pt x="169132" y="335269"/>
                    <a:pt x="185536" y="428932"/>
                    <a:pt x="190828" y="442690"/>
                  </a:cubicBezTo>
                  <a:cubicBezTo>
                    <a:pt x="196120" y="456448"/>
                    <a:pt x="186595" y="362786"/>
                    <a:pt x="200353" y="385540"/>
                  </a:cubicBezTo>
                  <a:cubicBezTo>
                    <a:pt x="214111" y="408294"/>
                    <a:pt x="259090" y="530003"/>
                    <a:pt x="273378" y="579215"/>
                  </a:cubicBezTo>
                  <a:cubicBezTo>
                    <a:pt x="287666" y="628428"/>
                    <a:pt x="283961" y="674994"/>
                    <a:pt x="286078" y="680815"/>
                  </a:cubicBezTo>
                  <a:cubicBezTo>
                    <a:pt x="288195" y="686636"/>
                    <a:pt x="267557" y="575511"/>
                    <a:pt x="286078" y="614140"/>
                  </a:cubicBezTo>
                  <a:cubicBezTo>
                    <a:pt x="304599" y="652769"/>
                    <a:pt x="384503" y="875019"/>
                    <a:pt x="397203" y="912590"/>
                  </a:cubicBezTo>
                  <a:cubicBezTo>
                    <a:pt x="409903" y="950161"/>
                    <a:pt x="362278" y="839565"/>
                    <a:pt x="362278" y="839565"/>
                  </a:cubicBezTo>
                  <a:cubicBezTo>
                    <a:pt x="334761" y="781357"/>
                    <a:pt x="277611" y="639011"/>
                    <a:pt x="232103" y="563340"/>
                  </a:cubicBezTo>
                  <a:cubicBezTo>
                    <a:pt x="186595" y="487669"/>
                    <a:pt x="124682" y="433165"/>
                    <a:pt x="89228" y="385540"/>
                  </a:cubicBezTo>
                  <a:cubicBezTo>
                    <a:pt x="53774" y="337915"/>
                    <a:pt x="31549" y="287644"/>
                    <a:pt x="19378" y="277590"/>
                  </a:cubicBezTo>
                  <a:cubicBezTo>
                    <a:pt x="7207" y="267536"/>
                    <a:pt x="-730" y="349028"/>
                    <a:pt x="16203" y="325215"/>
                  </a:cubicBezTo>
                  <a:cubicBezTo>
                    <a:pt x="33136" y="301403"/>
                    <a:pt x="123624" y="153765"/>
                    <a:pt x="120978" y="134715"/>
                  </a:cubicBezTo>
                  <a:cubicBezTo>
                    <a:pt x="118332" y="115665"/>
                    <a:pt x="6678" y="211444"/>
                    <a:pt x="328" y="210915"/>
                  </a:cubicBezTo>
                  <a:cubicBezTo>
                    <a:pt x="-6022" y="210386"/>
                    <a:pt x="81820" y="140007"/>
                    <a:pt x="82878" y="131540"/>
                  </a:cubicBezTo>
                  <a:cubicBezTo>
                    <a:pt x="83936" y="123073"/>
                    <a:pt x="-7080" y="167523"/>
                    <a:pt x="6678" y="160115"/>
                  </a:cubicBezTo>
                  <a:cubicBezTo>
                    <a:pt x="20436" y="152707"/>
                    <a:pt x="125211" y="112490"/>
                    <a:pt x="165428" y="87090"/>
                  </a:cubicBezTo>
                  <a:cubicBezTo>
                    <a:pt x="205645" y="61690"/>
                    <a:pt x="272849" y="-10806"/>
                    <a:pt x="276553" y="136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8905101C-CF5F-BE51-8172-3FBE52516350}"/>
                </a:ext>
              </a:extLst>
            </p:cNvPr>
            <p:cNvSpPr/>
            <p:nvPr/>
          </p:nvSpPr>
          <p:spPr>
            <a:xfrm>
              <a:off x="1679109" y="4559291"/>
              <a:ext cx="97536" cy="215440"/>
            </a:xfrm>
            <a:custGeom>
              <a:avLst/>
              <a:gdLst>
                <a:gd name="connsiteX0" fmla="*/ 16341 w 97536"/>
                <a:gd name="connsiteY0" fmla="*/ 9 h 215440"/>
                <a:gd name="connsiteX1" fmla="*/ 32216 w 97536"/>
                <a:gd name="connsiteY1" fmla="*/ 120659 h 215440"/>
                <a:gd name="connsiteX2" fmla="*/ 95716 w 97536"/>
                <a:gd name="connsiteY2" fmla="*/ 212734 h 215440"/>
                <a:gd name="connsiteX3" fmla="*/ 73491 w 97536"/>
                <a:gd name="connsiteY3" fmla="*/ 184159 h 215440"/>
                <a:gd name="connsiteX4" fmla="*/ 3641 w 97536"/>
                <a:gd name="connsiteY4" fmla="*/ 114309 h 215440"/>
                <a:gd name="connsiteX5" fmla="*/ 16341 w 97536"/>
                <a:gd name="connsiteY5" fmla="*/ 9 h 2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36" h="215440">
                  <a:moveTo>
                    <a:pt x="16341" y="9"/>
                  </a:moveTo>
                  <a:cubicBezTo>
                    <a:pt x="21103" y="1067"/>
                    <a:pt x="18987" y="85205"/>
                    <a:pt x="32216" y="120659"/>
                  </a:cubicBezTo>
                  <a:cubicBezTo>
                    <a:pt x="45445" y="156113"/>
                    <a:pt x="88837" y="202151"/>
                    <a:pt x="95716" y="212734"/>
                  </a:cubicBezTo>
                  <a:cubicBezTo>
                    <a:pt x="102595" y="223317"/>
                    <a:pt x="88837" y="200563"/>
                    <a:pt x="73491" y="184159"/>
                  </a:cubicBezTo>
                  <a:cubicBezTo>
                    <a:pt x="58145" y="167755"/>
                    <a:pt x="15283" y="137592"/>
                    <a:pt x="3641" y="114309"/>
                  </a:cubicBezTo>
                  <a:cubicBezTo>
                    <a:pt x="-8001" y="91026"/>
                    <a:pt x="11579" y="-1049"/>
                    <a:pt x="16341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9915BF33-9C34-E73B-F5CB-9C6FF57F593F}"/>
                </a:ext>
              </a:extLst>
            </p:cNvPr>
            <p:cNvSpPr/>
            <p:nvPr/>
          </p:nvSpPr>
          <p:spPr>
            <a:xfrm>
              <a:off x="2473296" y="4403434"/>
              <a:ext cx="149968" cy="94843"/>
            </a:xfrm>
            <a:custGeom>
              <a:avLst/>
              <a:gdLst>
                <a:gd name="connsiteX0" fmla="*/ 29 w 149968"/>
                <a:gd name="connsiteY0" fmla="*/ 291 h 94843"/>
                <a:gd name="connsiteX1" fmla="*/ 139729 w 149968"/>
                <a:gd name="connsiteY1" fmla="*/ 92366 h 94843"/>
                <a:gd name="connsiteX2" fmla="*/ 127029 w 149968"/>
                <a:gd name="connsiteY2" fmla="*/ 63791 h 94843"/>
                <a:gd name="connsiteX3" fmla="*/ 29 w 149968"/>
                <a:gd name="connsiteY3" fmla="*/ 291 h 9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8" h="94843">
                  <a:moveTo>
                    <a:pt x="29" y="291"/>
                  </a:moveTo>
                  <a:cubicBezTo>
                    <a:pt x="2146" y="5053"/>
                    <a:pt x="118562" y="81783"/>
                    <a:pt x="139729" y="92366"/>
                  </a:cubicBezTo>
                  <a:cubicBezTo>
                    <a:pt x="160896" y="102949"/>
                    <a:pt x="145550" y="77020"/>
                    <a:pt x="127029" y="63791"/>
                  </a:cubicBezTo>
                  <a:cubicBezTo>
                    <a:pt x="108508" y="50562"/>
                    <a:pt x="-2088" y="-4471"/>
                    <a:pt x="29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26D337A6-DE20-BEBB-7B60-3E2602A27E81}"/>
                </a:ext>
              </a:extLst>
            </p:cNvPr>
            <p:cNvSpPr/>
            <p:nvPr/>
          </p:nvSpPr>
          <p:spPr>
            <a:xfrm>
              <a:off x="2085816" y="4214827"/>
              <a:ext cx="561906" cy="357790"/>
            </a:xfrm>
            <a:custGeom>
              <a:avLst/>
              <a:gdLst>
                <a:gd name="connsiteX0" fmla="*/ 73184 w 561906"/>
                <a:gd name="connsiteY0" fmla="*/ 1573 h 357790"/>
                <a:gd name="connsiteX1" fmla="*/ 397034 w 561906"/>
                <a:gd name="connsiteY1" fmla="*/ 176198 h 357790"/>
                <a:gd name="connsiteX2" fmla="*/ 362109 w 561906"/>
                <a:gd name="connsiteY2" fmla="*/ 157148 h 357790"/>
                <a:gd name="connsiteX3" fmla="*/ 555784 w 561906"/>
                <a:gd name="connsiteY3" fmla="*/ 353998 h 357790"/>
                <a:gd name="connsiteX4" fmla="*/ 489109 w 561906"/>
                <a:gd name="connsiteY4" fmla="*/ 284148 h 357790"/>
                <a:gd name="connsiteX5" fmla="*/ 247809 w 561906"/>
                <a:gd name="connsiteY5" fmla="*/ 249223 h 357790"/>
                <a:gd name="connsiteX6" fmla="*/ 177959 w 561906"/>
                <a:gd name="connsiteY6" fmla="*/ 207948 h 357790"/>
                <a:gd name="connsiteX7" fmla="*/ 174784 w 561906"/>
                <a:gd name="connsiteY7" fmla="*/ 150798 h 357790"/>
                <a:gd name="connsiteX8" fmla="*/ 57309 w 561906"/>
                <a:gd name="connsiteY8" fmla="*/ 115873 h 357790"/>
                <a:gd name="connsiteX9" fmla="*/ 159 w 561906"/>
                <a:gd name="connsiteY9" fmla="*/ 134923 h 357790"/>
                <a:gd name="connsiteX10" fmla="*/ 73184 w 561906"/>
                <a:gd name="connsiteY10" fmla="*/ 90473 h 357790"/>
                <a:gd name="connsiteX11" fmla="*/ 73184 w 561906"/>
                <a:gd name="connsiteY11" fmla="*/ 1573 h 3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906" h="357790">
                  <a:moveTo>
                    <a:pt x="73184" y="1573"/>
                  </a:moveTo>
                  <a:cubicBezTo>
                    <a:pt x="127159" y="15861"/>
                    <a:pt x="348880" y="150269"/>
                    <a:pt x="397034" y="176198"/>
                  </a:cubicBezTo>
                  <a:cubicBezTo>
                    <a:pt x="445188" y="202127"/>
                    <a:pt x="335651" y="127515"/>
                    <a:pt x="362109" y="157148"/>
                  </a:cubicBezTo>
                  <a:cubicBezTo>
                    <a:pt x="388567" y="186781"/>
                    <a:pt x="534617" y="332831"/>
                    <a:pt x="555784" y="353998"/>
                  </a:cubicBezTo>
                  <a:cubicBezTo>
                    <a:pt x="576951" y="375165"/>
                    <a:pt x="540438" y="301610"/>
                    <a:pt x="489109" y="284148"/>
                  </a:cubicBezTo>
                  <a:cubicBezTo>
                    <a:pt x="437780" y="266686"/>
                    <a:pt x="299667" y="261923"/>
                    <a:pt x="247809" y="249223"/>
                  </a:cubicBezTo>
                  <a:cubicBezTo>
                    <a:pt x="195951" y="236523"/>
                    <a:pt x="190130" y="224352"/>
                    <a:pt x="177959" y="207948"/>
                  </a:cubicBezTo>
                  <a:cubicBezTo>
                    <a:pt x="165788" y="191544"/>
                    <a:pt x="194892" y="166144"/>
                    <a:pt x="174784" y="150798"/>
                  </a:cubicBezTo>
                  <a:cubicBezTo>
                    <a:pt x="154676" y="135452"/>
                    <a:pt x="86413" y="118519"/>
                    <a:pt x="57309" y="115873"/>
                  </a:cubicBezTo>
                  <a:cubicBezTo>
                    <a:pt x="28205" y="113227"/>
                    <a:pt x="-2487" y="139156"/>
                    <a:pt x="159" y="134923"/>
                  </a:cubicBezTo>
                  <a:cubicBezTo>
                    <a:pt x="2805" y="130690"/>
                    <a:pt x="59955" y="106348"/>
                    <a:pt x="73184" y="90473"/>
                  </a:cubicBezTo>
                  <a:cubicBezTo>
                    <a:pt x="86413" y="74598"/>
                    <a:pt x="19209" y="-12715"/>
                    <a:pt x="73184" y="157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86B4A5F1-2CE1-F008-9FB0-36D68CCAAC22}"/>
                </a:ext>
              </a:extLst>
            </p:cNvPr>
            <p:cNvSpPr/>
            <p:nvPr/>
          </p:nvSpPr>
          <p:spPr>
            <a:xfrm>
              <a:off x="2387480" y="3946011"/>
              <a:ext cx="902475" cy="1584840"/>
            </a:xfrm>
            <a:custGeom>
              <a:avLst/>
              <a:gdLst>
                <a:gd name="connsiteX0" fmla="*/ 22345 w 902475"/>
                <a:gd name="connsiteY0" fmla="*/ 1448314 h 1584840"/>
                <a:gd name="connsiteX1" fmla="*/ 292220 w 902475"/>
                <a:gd name="connsiteY1" fmla="*/ 1187964 h 1584840"/>
                <a:gd name="connsiteX2" fmla="*/ 317620 w 902475"/>
                <a:gd name="connsiteY2" fmla="*/ 800614 h 1584840"/>
                <a:gd name="connsiteX3" fmla="*/ 241420 w 902475"/>
                <a:gd name="connsiteY3" fmla="*/ 368814 h 1584840"/>
                <a:gd name="connsiteX4" fmla="*/ 247770 w 902475"/>
                <a:gd name="connsiteY4" fmla="*/ 384689 h 1584840"/>
                <a:gd name="connsiteX5" fmla="*/ 314445 w 902475"/>
                <a:gd name="connsiteY5" fmla="*/ 184664 h 1584840"/>
                <a:gd name="connsiteX6" fmla="*/ 330320 w 902475"/>
                <a:gd name="connsiteY6" fmla="*/ 244989 h 1584840"/>
                <a:gd name="connsiteX7" fmla="*/ 619245 w 902475"/>
                <a:gd name="connsiteY7" fmla="*/ 514 h 1584840"/>
                <a:gd name="connsiteX8" fmla="*/ 368420 w 902475"/>
                <a:gd name="connsiteY8" fmla="*/ 321189 h 1584840"/>
                <a:gd name="connsiteX9" fmla="*/ 692270 w 902475"/>
                <a:gd name="connsiteY9" fmla="*/ 222764 h 1584840"/>
                <a:gd name="connsiteX10" fmla="*/ 822445 w 902475"/>
                <a:gd name="connsiteY10" fmla="*/ 384689 h 1584840"/>
                <a:gd name="connsiteX11" fmla="*/ 819270 w 902475"/>
                <a:gd name="connsiteY11" fmla="*/ 216414 h 1584840"/>
                <a:gd name="connsiteX12" fmla="*/ 898645 w 902475"/>
                <a:gd name="connsiteY12" fmla="*/ 600589 h 1584840"/>
                <a:gd name="connsiteX13" fmla="*/ 679570 w 902475"/>
                <a:gd name="connsiteY13" fmla="*/ 927614 h 1584840"/>
                <a:gd name="connsiteX14" fmla="*/ 793870 w 902475"/>
                <a:gd name="connsiteY14" fmla="*/ 854589 h 1584840"/>
                <a:gd name="connsiteX15" fmla="*/ 390645 w 902475"/>
                <a:gd name="connsiteY15" fmla="*/ 1286389 h 1584840"/>
                <a:gd name="connsiteX16" fmla="*/ 206495 w 902475"/>
                <a:gd name="connsiteY16" fmla="*/ 1422914 h 1584840"/>
                <a:gd name="connsiteX17" fmla="*/ 120 w 902475"/>
                <a:gd name="connsiteY17" fmla="*/ 1584839 h 1584840"/>
                <a:gd name="connsiteX18" fmla="*/ 174745 w 902475"/>
                <a:gd name="connsiteY18" fmla="*/ 1419739 h 1584840"/>
                <a:gd name="connsiteX19" fmla="*/ 22345 w 902475"/>
                <a:gd name="connsiteY19" fmla="*/ 1448314 h 158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475" h="1584840">
                  <a:moveTo>
                    <a:pt x="22345" y="1448314"/>
                  </a:moveTo>
                  <a:cubicBezTo>
                    <a:pt x="41924" y="1409685"/>
                    <a:pt x="243008" y="1295914"/>
                    <a:pt x="292220" y="1187964"/>
                  </a:cubicBezTo>
                  <a:cubicBezTo>
                    <a:pt x="341432" y="1080014"/>
                    <a:pt x="326087" y="937139"/>
                    <a:pt x="317620" y="800614"/>
                  </a:cubicBezTo>
                  <a:cubicBezTo>
                    <a:pt x="309153" y="664089"/>
                    <a:pt x="253062" y="438135"/>
                    <a:pt x="241420" y="368814"/>
                  </a:cubicBezTo>
                  <a:cubicBezTo>
                    <a:pt x="229778" y="299493"/>
                    <a:pt x="235599" y="415381"/>
                    <a:pt x="247770" y="384689"/>
                  </a:cubicBezTo>
                  <a:cubicBezTo>
                    <a:pt x="259941" y="353997"/>
                    <a:pt x="300687" y="207947"/>
                    <a:pt x="314445" y="184664"/>
                  </a:cubicBezTo>
                  <a:cubicBezTo>
                    <a:pt x="328203" y="161381"/>
                    <a:pt x="279520" y="275681"/>
                    <a:pt x="330320" y="244989"/>
                  </a:cubicBezTo>
                  <a:cubicBezTo>
                    <a:pt x="381120" y="214297"/>
                    <a:pt x="612895" y="-12186"/>
                    <a:pt x="619245" y="514"/>
                  </a:cubicBezTo>
                  <a:cubicBezTo>
                    <a:pt x="625595" y="13214"/>
                    <a:pt x="356249" y="284148"/>
                    <a:pt x="368420" y="321189"/>
                  </a:cubicBezTo>
                  <a:cubicBezTo>
                    <a:pt x="380591" y="358230"/>
                    <a:pt x="616599" y="212181"/>
                    <a:pt x="692270" y="222764"/>
                  </a:cubicBezTo>
                  <a:cubicBezTo>
                    <a:pt x="767941" y="233347"/>
                    <a:pt x="801278" y="385747"/>
                    <a:pt x="822445" y="384689"/>
                  </a:cubicBezTo>
                  <a:cubicBezTo>
                    <a:pt x="843612" y="383631"/>
                    <a:pt x="806570" y="180431"/>
                    <a:pt x="819270" y="216414"/>
                  </a:cubicBezTo>
                  <a:cubicBezTo>
                    <a:pt x="831970" y="252397"/>
                    <a:pt x="921928" y="482056"/>
                    <a:pt x="898645" y="600589"/>
                  </a:cubicBezTo>
                  <a:cubicBezTo>
                    <a:pt x="875362" y="719122"/>
                    <a:pt x="697032" y="885281"/>
                    <a:pt x="679570" y="927614"/>
                  </a:cubicBezTo>
                  <a:cubicBezTo>
                    <a:pt x="662108" y="969947"/>
                    <a:pt x="842024" y="794793"/>
                    <a:pt x="793870" y="854589"/>
                  </a:cubicBezTo>
                  <a:cubicBezTo>
                    <a:pt x="745716" y="914385"/>
                    <a:pt x="488541" y="1191668"/>
                    <a:pt x="390645" y="1286389"/>
                  </a:cubicBezTo>
                  <a:cubicBezTo>
                    <a:pt x="292749" y="1381110"/>
                    <a:pt x="271582" y="1373172"/>
                    <a:pt x="206495" y="1422914"/>
                  </a:cubicBezTo>
                  <a:cubicBezTo>
                    <a:pt x="141408" y="1472656"/>
                    <a:pt x="5412" y="1585368"/>
                    <a:pt x="120" y="1584839"/>
                  </a:cubicBezTo>
                  <a:cubicBezTo>
                    <a:pt x="-5172" y="1584310"/>
                    <a:pt x="165220" y="1444610"/>
                    <a:pt x="174745" y="1419739"/>
                  </a:cubicBezTo>
                  <a:cubicBezTo>
                    <a:pt x="184270" y="1394868"/>
                    <a:pt x="2766" y="1486943"/>
                    <a:pt x="22345" y="144831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B950400E-6D4C-DA45-14FA-20DAE2BBEF27}"/>
                </a:ext>
              </a:extLst>
            </p:cNvPr>
            <p:cNvSpPr/>
            <p:nvPr/>
          </p:nvSpPr>
          <p:spPr>
            <a:xfrm>
              <a:off x="2423483" y="3531295"/>
              <a:ext cx="535639" cy="624777"/>
            </a:xfrm>
            <a:custGeom>
              <a:avLst/>
              <a:gdLst>
                <a:gd name="connsiteX0" fmla="*/ 141917 w 535639"/>
                <a:gd name="connsiteY0" fmla="*/ 621605 h 624777"/>
                <a:gd name="connsiteX1" fmla="*/ 535617 w 535639"/>
                <a:gd name="connsiteY1" fmla="*/ 383480 h 624777"/>
                <a:gd name="connsiteX2" fmla="*/ 160967 w 535639"/>
                <a:gd name="connsiteY2" fmla="*/ 5655 h 624777"/>
                <a:gd name="connsiteX3" fmla="*/ 310192 w 535639"/>
                <a:gd name="connsiteY3" fmla="*/ 151705 h 624777"/>
                <a:gd name="connsiteX4" fmla="*/ 46667 w 535639"/>
                <a:gd name="connsiteY4" fmla="*/ 85030 h 624777"/>
                <a:gd name="connsiteX5" fmla="*/ 199067 w 535639"/>
                <a:gd name="connsiteY5" fmla="*/ 192980 h 624777"/>
                <a:gd name="connsiteX6" fmla="*/ 373692 w 535639"/>
                <a:gd name="connsiteY6" fmla="*/ 304105 h 624777"/>
                <a:gd name="connsiteX7" fmla="*/ 221292 w 535639"/>
                <a:gd name="connsiteY7" fmla="*/ 440630 h 624777"/>
                <a:gd name="connsiteX8" fmla="*/ 341942 w 535639"/>
                <a:gd name="connsiteY8" fmla="*/ 415230 h 624777"/>
                <a:gd name="connsiteX9" fmla="*/ 2217 w 535639"/>
                <a:gd name="connsiteY9" fmla="*/ 599380 h 624777"/>
                <a:gd name="connsiteX10" fmla="*/ 192717 w 535639"/>
                <a:gd name="connsiteY10" fmla="*/ 526355 h 624777"/>
                <a:gd name="connsiteX11" fmla="*/ 141917 w 535639"/>
                <a:gd name="connsiteY11" fmla="*/ 621605 h 6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639" h="624777">
                  <a:moveTo>
                    <a:pt x="141917" y="621605"/>
                  </a:moveTo>
                  <a:cubicBezTo>
                    <a:pt x="199067" y="597793"/>
                    <a:pt x="532442" y="486138"/>
                    <a:pt x="535617" y="383480"/>
                  </a:cubicBezTo>
                  <a:cubicBezTo>
                    <a:pt x="538792" y="280822"/>
                    <a:pt x="198538" y="44284"/>
                    <a:pt x="160967" y="5655"/>
                  </a:cubicBezTo>
                  <a:cubicBezTo>
                    <a:pt x="123396" y="-32974"/>
                    <a:pt x="329242" y="138476"/>
                    <a:pt x="310192" y="151705"/>
                  </a:cubicBezTo>
                  <a:cubicBezTo>
                    <a:pt x="291142" y="164934"/>
                    <a:pt x="65188" y="78151"/>
                    <a:pt x="46667" y="85030"/>
                  </a:cubicBezTo>
                  <a:cubicBezTo>
                    <a:pt x="28146" y="91909"/>
                    <a:pt x="144563" y="156467"/>
                    <a:pt x="199067" y="192980"/>
                  </a:cubicBezTo>
                  <a:cubicBezTo>
                    <a:pt x="253571" y="229492"/>
                    <a:pt x="369988" y="262830"/>
                    <a:pt x="373692" y="304105"/>
                  </a:cubicBezTo>
                  <a:cubicBezTo>
                    <a:pt x="377396" y="345380"/>
                    <a:pt x="226584" y="422109"/>
                    <a:pt x="221292" y="440630"/>
                  </a:cubicBezTo>
                  <a:cubicBezTo>
                    <a:pt x="216000" y="459151"/>
                    <a:pt x="378454" y="388772"/>
                    <a:pt x="341942" y="415230"/>
                  </a:cubicBezTo>
                  <a:cubicBezTo>
                    <a:pt x="305430" y="441688"/>
                    <a:pt x="27088" y="580859"/>
                    <a:pt x="2217" y="599380"/>
                  </a:cubicBezTo>
                  <a:cubicBezTo>
                    <a:pt x="-22654" y="617901"/>
                    <a:pt x="169434" y="525297"/>
                    <a:pt x="192717" y="526355"/>
                  </a:cubicBezTo>
                  <a:cubicBezTo>
                    <a:pt x="216000" y="527413"/>
                    <a:pt x="84767" y="645417"/>
                    <a:pt x="141917" y="62160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BCADC05F-BAC1-4CDC-171A-59B44E246CEE}"/>
                </a:ext>
              </a:extLst>
            </p:cNvPr>
            <p:cNvSpPr/>
            <p:nvPr/>
          </p:nvSpPr>
          <p:spPr>
            <a:xfrm>
              <a:off x="1340119" y="5346417"/>
              <a:ext cx="578607" cy="226775"/>
            </a:xfrm>
            <a:custGeom>
              <a:avLst/>
              <a:gdLst>
                <a:gd name="connsiteX0" fmla="*/ 577581 w 578607"/>
                <a:gd name="connsiteY0" fmla="*/ 283 h 226775"/>
                <a:gd name="connsiteX1" fmla="*/ 514081 w 578607"/>
                <a:gd name="connsiteY1" fmla="*/ 63783 h 226775"/>
                <a:gd name="connsiteX2" fmla="*/ 250556 w 578607"/>
                <a:gd name="connsiteY2" fmla="*/ 70133 h 226775"/>
                <a:gd name="connsiteX3" fmla="*/ 317231 w 578607"/>
                <a:gd name="connsiteY3" fmla="*/ 76483 h 226775"/>
                <a:gd name="connsiteX4" fmla="*/ 180706 w 578607"/>
                <a:gd name="connsiteY4" fmla="*/ 76483 h 226775"/>
                <a:gd name="connsiteX5" fmla="*/ 31481 w 578607"/>
                <a:gd name="connsiteY5" fmla="*/ 206658 h 226775"/>
                <a:gd name="connsiteX6" fmla="*/ 6081 w 578607"/>
                <a:gd name="connsiteY6" fmla="*/ 219358 h 226775"/>
                <a:gd name="connsiteX7" fmla="*/ 114031 w 578607"/>
                <a:gd name="connsiteY7" fmla="*/ 136808 h 226775"/>
                <a:gd name="connsiteX8" fmla="*/ 314056 w 578607"/>
                <a:gd name="connsiteY8" fmla="*/ 60608 h 226775"/>
                <a:gd name="connsiteX9" fmla="*/ 428356 w 578607"/>
                <a:gd name="connsiteY9" fmla="*/ 105058 h 226775"/>
                <a:gd name="connsiteX10" fmla="*/ 488681 w 578607"/>
                <a:gd name="connsiteY10" fmla="*/ 86008 h 226775"/>
                <a:gd name="connsiteX11" fmla="*/ 482331 w 578607"/>
                <a:gd name="connsiteY11" fmla="*/ 92358 h 226775"/>
                <a:gd name="connsiteX12" fmla="*/ 577581 w 578607"/>
                <a:gd name="connsiteY12" fmla="*/ 283 h 22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8607" h="226775">
                  <a:moveTo>
                    <a:pt x="577581" y="283"/>
                  </a:moveTo>
                  <a:cubicBezTo>
                    <a:pt x="582873" y="-4480"/>
                    <a:pt x="568585" y="52141"/>
                    <a:pt x="514081" y="63783"/>
                  </a:cubicBezTo>
                  <a:cubicBezTo>
                    <a:pt x="459577" y="75425"/>
                    <a:pt x="283364" y="68016"/>
                    <a:pt x="250556" y="70133"/>
                  </a:cubicBezTo>
                  <a:cubicBezTo>
                    <a:pt x="217748" y="72250"/>
                    <a:pt x="328873" y="75425"/>
                    <a:pt x="317231" y="76483"/>
                  </a:cubicBezTo>
                  <a:cubicBezTo>
                    <a:pt x="305589" y="77541"/>
                    <a:pt x="228331" y="54787"/>
                    <a:pt x="180706" y="76483"/>
                  </a:cubicBezTo>
                  <a:cubicBezTo>
                    <a:pt x="133081" y="98179"/>
                    <a:pt x="60585" y="182846"/>
                    <a:pt x="31481" y="206658"/>
                  </a:cubicBezTo>
                  <a:cubicBezTo>
                    <a:pt x="2377" y="230470"/>
                    <a:pt x="-7677" y="231000"/>
                    <a:pt x="6081" y="219358"/>
                  </a:cubicBezTo>
                  <a:cubicBezTo>
                    <a:pt x="19839" y="207716"/>
                    <a:pt x="62702" y="163266"/>
                    <a:pt x="114031" y="136808"/>
                  </a:cubicBezTo>
                  <a:cubicBezTo>
                    <a:pt x="165360" y="110350"/>
                    <a:pt x="261669" y="65900"/>
                    <a:pt x="314056" y="60608"/>
                  </a:cubicBezTo>
                  <a:cubicBezTo>
                    <a:pt x="366443" y="55316"/>
                    <a:pt x="399252" y="100825"/>
                    <a:pt x="428356" y="105058"/>
                  </a:cubicBezTo>
                  <a:cubicBezTo>
                    <a:pt x="457460" y="109291"/>
                    <a:pt x="488681" y="86008"/>
                    <a:pt x="488681" y="86008"/>
                  </a:cubicBezTo>
                  <a:cubicBezTo>
                    <a:pt x="497677" y="83891"/>
                    <a:pt x="461164" y="102941"/>
                    <a:pt x="482331" y="92358"/>
                  </a:cubicBezTo>
                  <a:cubicBezTo>
                    <a:pt x="503498" y="81775"/>
                    <a:pt x="572289" y="5046"/>
                    <a:pt x="577581" y="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68230739-BC84-CA6D-C577-2CA5D92D921D}"/>
                </a:ext>
              </a:extLst>
            </p:cNvPr>
            <p:cNvSpPr/>
            <p:nvPr/>
          </p:nvSpPr>
          <p:spPr>
            <a:xfrm>
              <a:off x="1349140" y="5381625"/>
              <a:ext cx="577304" cy="197032"/>
            </a:xfrm>
            <a:custGeom>
              <a:avLst/>
              <a:gdLst>
                <a:gd name="connsiteX0" fmla="*/ 235 w 577304"/>
                <a:gd name="connsiteY0" fmla="*/ 196850 h 197032"/>
                <a:gd name="connsiteX1" fmla="*/ 216135 w 577304"/>
                <a:gd name="connsiteY1" fmla="*/ 44450 h 197032"/>
                <a:gd name="connsiteX2" fmla="*/ 336785 w 577304"/>
                <a:gd name="connsiteY2" fmla="*/ 98425 h 197032"/>
                <a:gd name="connsiteX3" fmla="*/ 339960 w 577304"/>
                <a:gd name="connsiteY3" fmla="*/ 53975 h 197032"/>
                <a:gd name="connsiteX4" fmla="*/ 489185 w 577304"/>
                <a:gd name="connsiteY4" fmla="*/ 79375 h 197032"/>
                <a:gd name="connsiteX5" fmla="*/ 574910 w 577304"/>
                <a:gd name="connsiteY5" fmla="*/ 0 h 197032"/>
                <a:gd name="connsiteX6" fmla="*/ 397110 w 577304"/>
                <a:gd name="connsiteY6" fmla="*/ 79375 h 197032"/>
                <a:gd name="connsiteX7" fmla="*/ 247885 w 577304"/>
                <a:gd name="connsiteY7" fmla="*/ 76200 h 197032"/>
                <a:gd name="connsiteX8" fmla="*/ 174860 w 577304"/>
                <a:gd name="connsiteY8" fmla="*/ 76200 h 197032"/>
                <a:gd name="connsiteX9" fmla="*/ 235 w 577304"/>
                <a:gd name="connsiteY9" fmla="*/ 196850 h 19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304" h="197032">
                  <a:moveTo>
                    <a:pt x="235" y="196850"/>
                  </a:moveTo>
                  <a:cubicBezTo>
                    <a:pt x="7114" y="191558"/>
                    <a:pt x="160043" y="60854"/>
                    <a:pt x="216135" y="44450"/>
                  </a:cubicBezTo>
                  <a:cubicBezTo>
                    <a:pt x="272227" y="28046"/>
                    <a:pt x="316148" y="96838"/>
                    <a:pt x="336785" y="98425"/>
                  </a:cubicBezTo>
                  <a:cubicBezTo>
                    <a:pt x="357422" y="100012"/>
                    <a:pt x="314560" y="57150"/>
                    <a:pt x="339960" y="53975"/>
                  </a:cubicBezTo>
                  <a:cubicBezTo>
                    <a:pt x="365360" y="50800"/>
                    <a:pt x="450027" y="88371"/>
                    <a:pt x="489185" y="79375"/>
                  </a:cubicBezTo>
                  <a:cubicBezTo>
                    <a:pt x="528343" y="70379"/>
                    <a:pt x="590256" y="0"/>
                    <a:pt x="574910" y="0"/>
                  </a:cubicBezTo>
                  <a:cubicBezTo>
                    <a:pt x="559564" y="0"/>
                    <a:pt x="451614" y="66675"/>
                    <a:pt x="397110" y="79375"/>
                  </a:cubicBezTo>
                  <a:cubicBezTo>
                    <a:pt x="342606" y="92075"/>
                    <a:pt x="284927" y="76729"/>
                    <a:pt x="247885" y="76200"/>
                  </a:cubicBezTo>
                  <a:cubicBezTo>
                    <a:pt x="210843" y="75671"/>
                    <a:pt x="210314" y="61912"/>
                    <a:pt x="174860" y="76200"/>
                  </a:cubicBezTo>
                  <a:cubicBezTo>
                    <a:pt x="139406" y="90487"/>
                    <a:pt x="-6644" y="202142"/>
                    <a:pt x="235" y="1968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46DB29A0-958B-D022-1FC9-568736B44593}"/>
                </a:ext>
              </a:extLst>
            </p:cNvPr>
            <p:cNvSpPr/>
            <p:nvPr/>
          </p:nvSpPr>
          <p:spPr>
            <a:xfrm>
              <a:off x="1310899" y="5521069"/>
              <a:ext cx="200496" cy="846290"/>
            </a:xfrm>
            <a:custGeom>
              <a:avLst/>
              <a:gdLst>
                <a:gd name="connsiteX0" fmla="*/ 60701 w 200496"/>
                <a:gd name="connsiteY0" fmla="*/ 256 h 846290"/>
                <a:gd name="connsiteX1" fmla="*/ 16251 w 200496"/>
                <a:gd name="connsiteY1" fmla="*/ 70106 h 846290"/>
                <a:gd name="connsiteX2" fmla="*/ 32126 w 200496"/>
                <a:gd name="connsiteY2" fmla="*/ 149481 h 846290"/>
                <a:gd name="connsiteX3" fmla="*/ 32126 w 200496"/>
                <a:gd name="connsiteY3" fmla="*/ 111381 h 846290"/>
                <a:gd name="connsiteX4" fmla="*/ 152776 w 200496"/>
                <a:gd name="connsiteY4" fmla="*/ 457456 h 846290"/>
                <a:gd name="connsiteX5" fmla="*/ 111501 w 200496"/>
                <a:gd name="connsiteY5" fmla="*/ 400306 h 846290"/>
                <a:gd name="connsiteX6" fmla="*/ 168651 w 200496"/>
                <a:gd name="connsiteY6" fmla="*/ 584456 h 846290"/>
                <a:gd name="connsiteX7" fmla="*/ 200401 w 200496"/>
                <a:gd name="connsiteY7" fmla="*/ 844806 h 846290"/>
                <a:gd name="connsiteX8" fmla="*/ 159126 w 200496"/>
                <a:gd name="connsiteY8" fmla="*/ 667006 h 846290"/>
                <a:gd name="connsiteX9" fmla="*/ 76576 w 200496"/>
                <a:gd name="connsiteY9" fmla="*/ 197106 h 846290"/>
                <a:gd name="connsiteX10" fmla="*/ 76576 w 200496"/>
                <a:gd name="connsiteY10" fmla="*/ 301881 h 846290"/>
                <a:gd name="connsiteX11" fmla="*/ 376 w 200496"/>
                <a:gd name="connsiteY11" fmla="*/ 95506 h 846290"/>
                <a:gd name="connsiteX12" fmla="*/ 60701 w 200496"/>
                <a:gd name="connsiteY12" fmla="*/ 256 h 84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96" h="846290">
                  <a:moveTo>
                    <a:pt x="60701" y="256"/>
                  </a:moveTo>
                  <a:cubicBezTo>
                    <a:pt x="63347" y="-3977"/>
                    <a:pt x="21013" y="45235"/>
                    <a:pt x="16251" y="70106"/>
                  </a:cubicBezTo>
                  <a:cubicBezTo>
                    <a:pt x="11489" y="94977"/>
                    <a:pt x="29480" y="142602"/>
                    <a:pt x="32126" y="149481"/>
                  </a:cubicBezTo>
                  <a:cubicBezTo>
                    <a:pt x="34772" y="156360"/>
                    <a:pt x="12018" y="60052"/>
                    <a:pt x="32126" y="111381"/>
                  </a:cubicBezTo>
                  <a:cubicBezTo>
                    <a:pt x="52234" y="162710"/>
                    <a:pt x="139547" y="409302"/>
                    <a:pt x="152776" y="457456"/>
                  </a:cubicBezTo>
                  <a:cubicBezTo>
                    <a:pt x="166005" y="505610"/>
                    <a:pt x="108855" y="379139"/>
                    <a:pt x="111501" y="400306"/>
                  </a:cubicBezTo>
                  <a:cubicBezTo>
                    <a:pt x="114147" y="421473"/>
                    <a:pt x="153834" y="510373"/>
                    <a:pt x="168651" y="584456"/>
                  </a:cubicBezTo>
                  <a:cubicBezTo>
                    <a:pt x="183468" y="658539"/>
                    <a:pt x="201988" y="831048"/>
                    <a:pt x="200401" y="844806"/>
                  </a:cubicBezTo>
                  <a:cubicBezTo>
                    <a:pt x="198814" y="858564"/>
                    <a:pt x="179764" y="774956"/>
                    <a:pt x="159126" y="667006"/>
                  </a:cubicBezTo>
                  <a:cubicBezTo>
                    <a:pt x="138488" y="559056"/>
                    <a:pt x="90334" y="257960"/>
                    <a:pt x="76576" y="197106"/>
                  </a:cubicBezTo>
                  <a:cubicBezTo>
                    <a:pt x="62818" y="136252"/>
                    <a:pt x="89276" y="318814"/>
                    <a:pt x="76576" y="301881"/>
                  </a:cubicBezTo>
                  <a:cubicBezTo>
                    <a:pt x="63876" y="284948"/>
                    <a:pt x="6197" y="140485"/>
                    <a:pt x="376" y="95506"/>
                  </a:cubicBezTo>
                  <a:cubicBezTo>
                    <a:pt x="-5445" y="50527"/>
                    <a:pt x="58055" y="4489"/>
                    <a:pt x="60701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538A6762-09D2-D532-96EB-C10891E52AF9}"/>
                </a:ext>
              </a:extLst>
            </p:cNvPr>
            <p:cNvSpPr/>
            <p:nvPr/>
          </p:nvSpPr>
          <p:spPr>
            <a:xfrm>
              <a:off x="1352759" y="5534442"/>
              <a:ext cx="191421" cy="794037"/>
            </a:xfrm>
            <a:custGeom>
              <a:avLst/>
              <a:gdLst>
                <a:gd name="connsiteX0" fmla="*/ 6141 w 191421"/>
                <a:gd name="connsiteY0" fmla="*/ 5933 h 794037"/>
                <a:gd name="connsiteX1" fmla="*/ 85516 w 191421"/>
                <a:gd name="connsiteY1" fmla="*/ 345658 h 794037"/>
                <a:gd name="connsiteX2" fmla="*/ 91866 w 191421"/>
                <a:gd name="connsiteY2" fmla="*/ 313908 h 794037"/>
                <a:gd name="connsiteX3" fmla="*/ 126791 w 191421"/>
                <a:gd name="connsiteY3" fmla="*/ 532983 h 794037"/>
                <a:gd name="connsiteX4" fmla="*/ 145841 w 191421"/>
                <a:gd name="connsiteY4" fmla="*/ 475833 h 794037"/>
                <a:gd name="connsiteX5" fmla="*/ 187116 w 191421"/>
                <a:gd name="connsiteY5" fmla="*/ 793333 h 794037"/>
                <a:gd name="connsiteX6" fmla="*/ 177591 w 191421"/>
                <a:gd name="connsiteY6" fmla="*/ 552033 h 794037"/>
                <a:gd name="connsiteX7" fmla="*/ 75991 w 191421"/>
                <a:gd name="connsiteY7" fmla="*/ 240883 h 794037"/>
                <a:gd name="connsiteX8" fmla="*/ 12491 w 191421"/>
                <a:gd name="connsiteY8" fmla="*/ 136108 h 794037"/>
                <a:gd name="connsiteX9" fmla="*/ 6141 w 191421"/>
                <a:gd name="connsiteY9" fmla="*/ 5933 h 7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21" h="794037">
                  <a:moveTo>
                    <a:pt x="6141" y="5933"/>
                  </a:moveTo>
                  <a:cubicBezTo>
                    <a:pt x="18312" y="40858"/>
                    <a:pt x="71228" y="294329"/>
                    <a:pt x="85516" y="345658"/>
                  </a:cubicBezTo>
                  <a:cubicBezTo>
                    <a:pt x="99804" y="396987"/>
                    <a:pt x="84987" y="282687"/>
                    <a:pt x="91866" y="313908"/>
                  </a:cubicBezTo>
                  <a:cubicBezTo>
                    <a:pt x="98745" y="345129"/>
                    <a:pt x="117795" y="505996"/>
                    <a:pt x="126791" y="532983"/>
                  </a:cubicBezTo>
                  <a:cubicBezTo>
                    <a:pt x="135787" y="559970"/>
                    <a:pt x="135787" y="432441"/>
                    <a:pt x="145841" y="475833"/>
                  </a:cubicBezTo>
                  <a:cubicBezTo>
                    <a:pt x="155895" y="519225"/>
                    <a:pt x="181824" y="780633"/>
                    <a:pt x="187116" y="793333"/>
                  </a:cubicBezTo>
                  <a:cubicBezTo>
                    <a:pt x="192408" y="806033"/>
                    <a:pt x="196112" y="644108"/>
                    <a:pt x="177591" y="552033"/>
                  </a:cubicBezTo>
                  <a:cubicBezTo>
                    <a:pt x="159070" y="459958"/>
                    <a:pt x="103508" y="310204"/>
                    <a:pt x="75991" y="240883"/>
                  </a:cubicBezTo>
                  <a:cubicBezTo>
                    <a:pt x="48474" y="171562"/>
                    <a:pt x="23074" y="172091"/>
                    <a:pt x="12491" y="136108"/>
                  </a:cubicBezTo>
                  <a:cubicBezTo>
                    <a:pt x="1908" y="100125"/>
                    <a:pt x="-6030" y="-28992"/>
                    <a:pt x="6141" y="5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4F3A2CE2-49AB-DF0B-40F7-985510754D8F}"/>
                </a:ext>
              </a:extLst>
            </p:cNvPr>
            <p:cNvSpPr/>
            <p:nvPr/>
          </p:nvSpPr>
          <p:spPr>
            <a:xfrm>
              <a:off x="2057255" y="5567862"/>
              <a:ext cx="175948" cy="805268"/>
            </a:xfrm>
            <a:custGeom>
              <a:avLst/>
              <a:gdLst>
                <a:gd name="connsiteX0" fmla="*/ 35070 w 175948"/>
                <a:gd name="connsiteY0" fmla="*/ 1088 h 805268"/>
                <a:gd name="connsiteX1" fmla="*/ 22370 w 175948"/>
                <a:gd name="connsiteY1" fmla="*/ 718638 h 805268"/>
                <a:gd name="connsiteX2" fmla="*/ 54120 w 175948"/>
                <a:gd name="connsiteY2" fmla="*/ 518613 h 805268"/>
                <a:gd name="connsiteX3" fmla="*/ 85870 w 175948"/>
                <a:gd name="connsiteY3" fmla="*/ 775788 h 805268"/>
                <a:gd name="connsiteX4" fmla="*/ 95395 w 175948"/>
                <a:gd name="connsiteY4" fmla="*/ 544013 h 805268"/>
                <a:gd name="connsiteX5" fmla="*/ 174770 w 175948"/>
                <a:gd name="connsiteY5" fmla="*/ 804363 h 805268"/>
                <a:gd name="connsiteX6" fmla="*/ 133495 w 175948"/>
                <a:gd name="connsiteY6" fmla="*/ 613863 h 805268"/>
                <a:gd name="connsiteX7" fmla="*/ 9670 w 175948"/>
                <a:gd name="connsiteY7" fmla="*/ 207463 h 805268"/>
                <a:gd name="connsiteX8" fmla="*/ 12845 w 175948"/>
                <a:gd name="connsiteY8" fmla="*/ 547188 h 805268"/>
                <a:gd name="connsiteX9" fmla="*/ 35070 w 175948"/>
                <a:gd name="connsiteY9" fmla="*/ 1088 h 80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48" h="805268">
                  <a:moveTo>
                    <a:pt x="35070" y="1088"/>
                  </a:moveTo>
                  <a:cubicBezTo>
                    <a:pt x="36658" y="29663"/>
                    <a:pt x="19195" y="632384"/>
                    <a:pt x="22370" y="718638"/>
                  </a:cubicBezTo>
                  <a:cubicBezTo>
                    <a:pt x="25545" y="804892"/>
                    <a:pt x="43537" y="509088"/>
                    <a:pt x="54120" y="518613"/>
                  </a:cubicBezTo>
                  <a:cubicBezTo>
                    <a:pt x="64703" y="528138"/>
                    <a:pt x="78991" y="771555"/>
                    <a:pt x="85870" y="775788"/>
                  </a:cubicBezTo>
                  <a:cubicBezTo>
                    <a:pt x="92749" y="780021"/>
                    <a:pt x="80578" y="539250"/>
                    <a:pt x="95395" y="544013"/>
                  </a:cubicBezTo>
                  <a:cubicBezTo>
                    <a:pt x="110212" y="548776"/>
                    <a:pt x="168420" y="792721"/>
                    <a:pt x="174770" y="804363"/>
                  </a:cubicBezTo>
                  <a:cubicBezTo>
                    <a:pt x="181120" y="816005"/>
                    <a:pt x="161012" y="713346"/>
                    <a:pt x="133495" y="613863"/>
                  </a:cubicBezTo>
                  <a:cubicBezTo>
                    <a:pt x="105978" y="514380"/>
                    <a:pt x="29778" y="218575"/>
                    <a:pt x="9670" y="207463"/>
                  </a:cubicBezTo>
                  <a:cubicBezTo>
                    <a:pt x="-10438" y="196351"/>
                    <a:pt x="5966" y="578409"/>
                    <a:pt x="12845" y="547188"/>
                  </a:cubicBezTo>
                  <a:cubicBezTo>
                    <a:pt x="19724" y="515967"/>
                    <a:pt x="33482" y="-27487"/>
                    <a:pt x="35070" y="1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439BFE0B-6279-8274-7F0F-A97C4DA7FB96}"/>
                </a:ext>
              </a:extLst>
            </p:cNvPr>
            <p:cNvSpPr/>
            <p:nvPr/>
          </p:nvSpPr>
          <p:spPr>
            <a:xfrm>
              <a:off x="1457301" y="5526236"/>
              <a:ext cx="123856" cy="709134"/>
            </a:xfrm>
            <a:custGeom>
              <a:avLst/>
              <a:gdLst>
                <a:gd name="connsiteX0" fmla="*/ 24 w 123856"/>
                <a:gd name="connsiteY0" fmla="*/ 1439 h 709134"/>
                <a:gd name="connsiteX1" fmla="*/ 98449 w 123856"/>
                <a:gd name="connsiteY1" fmla="*/ 674539 h 709134"/>
                <a:gd name="connsiteX2" fmla="*/ 92099 w 123856"/>
                <a:gd name="connsiteY2" fmla="*/ 553889 h 709134"/>
                <a:gd name="connsiteX3" fmla="*/ 123849 w 123856"/>
                <a:gd name="connsiteY3" fmla="*/ 55414 h 709134"/>
                <a:gd name="connsiteX4" fmla="*/ 88924 w 123856"/>
                <a:gd name="connsiteY4" fmla="*/ 484039 h 709134"/>
                <a:gd name="connsiteX5" fmla="*/ 24 w 123856"/>
                <a:gd name="connsiteY5" fmla="*/ 1439 h 70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6" h="709134">
                  <a:moveTo>
                    <a:pt x="24" y="1439"/>
                  </a:moveTo>
                  <a:cubicBezTo>
                    <a:pt x="1612" y="33189"/>
                    <a:pt x="83103" y="582464"/>
                    <a:pt x="98449" y="674539"/>
                  </a:cubicBezTo>
                  <a:cubicBezTo>
                    <a:pt x="113795" y="766614"/>
                    <a:pt x="87866" y="657076"/>
                    <a:pt x="92099" y="553889"/>
                  </a:cubicBezTo>
                  <a:cubicBezTo>
                    <a:pt x="96332" y="450702"/>
                    <a:pt x="124378" y="67056"/>
                    <a:pt x="123849" y="55414"/>
                  </a:cubicBezTo>
                  <a:cubicBezTo>
                    <a:pt x="123320" y="43772"/>
                    <a:pt x="103741" y="494622"/>
                    <a:pt x="88924" y="484039"/>
                  </a:cubicBezTo>
                  <a:cubicBezTo>
                    <a:pt x="74107" y="473456"/>
                    <a:pt x="-1564" y="-30311"/>
                    <a:pt x="24" y="1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754F7BE6-0A9E-330A-A298-A813BB74ED88}"/>
                </a:ext>
              </a:extLst>
            </p:cNvPr>
            <p:cNvSpPr/>
            <p:nvPr/>
          </p:nvSpPr>
          <p:spPr>
            <a:xfrm>
              <a:off x="1202249" y="5571904"/>
              <a:ext cx="268231" cy="931771"/>
            </a:xfrm>
            <a:custGeom>
              <a:avLst/>
              <a:gdLst>
                <a:gd name="connsiteX0" fmla="*/ 147126 w 268231"/>
                <a:gd name="connsiteY0" fmla="*/ 221 h 931771"/>
                <a:gd name="connsiteX1" fmla="*/ 45526 w 268231"/>
                <a:gd name="connsiteY1" fmla="*/ 289146 h 931771"/>
                <a:gd name="connsiteX2" fmla="*/ 128076 w 268231"/>
                <a:gd name="connsiteY2" fmla="*/ 533621 h 931771"/>
                <a:gd name="connsiteX3" fmla="*/ 86801 w 268231"/>
                <a:gd name="connsiteY3" fmla="*/ 479646 h 931771"/>
                <a:gd name="connsiteX4" fmla="*/ 267776 w 268231"/>
                <a:gd name="connsiteY4" fmla="*/ 930496 h 931771"/>
                <a:gd name="connsiteX5" fmla="*/ 134426 w 268231"/>
                <a:gd name="connsiteY5" fmla="*/ 603471 h 931771"/>
                <a:gd name="connsiteX6" fmla="*/ 7426 w 268231"/>
                <a:gd name="connsiteY6" fmla="*/ 254221 h 931771"/>
                <a:gd name="connsiteX7" fmla="*/ 26476 w 268231"/>
                <a:gd name="connsiteY7" fmla="*/ 336771 h 931771"/>
                <a:gd name="connsiteX8" fmla="*/ 147126 w 268231"/>
                <a:gd name="connsiteY8" fmla="*/ 221 h 93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231" h="931771">
                  <a:moveTo>
                    <a:pt x="147126" y="221"/>
                  </a:moveTo>
                  <a:cubicBezTo>
                    <a:pt x="150301" y="-7717"/>
                    <a:pt x="48701" y="200246"/>
                    <a:pt x="45526" y="289146"/>
                  </a:cubicBezTo>
                  <a:cubicBezTo>
                    <a:pt x="42351" y="378046"/>
                    <a:pt x="121197" y="501871"/>
                    <a:pt x="128076" y="533621"/>
                  </a:cubicBezTo>
                  <a:cubicBezTo>
                    <a:pt x="134955" y="565371"/>
                    <a:pt x="63518" y="413500"/>
                    <a:pt x="86801" y="479646"/>
                  </a:cubicBezTo>
                  <a:cubicBezTo>
                    <a:pt x="110084" y="545792"/>
                    <a:pt x="259839" y="909859"/>
                    <a:pt x="267776" y="930496"/>
                  </a:cubicBezTo>
                  <a:cubicBezTo>
                    <a:pt x="275714" y="951134"/>
                    <a:pt x="177818" y="716183"/>
                    <a:pt x="134426" y="603471"/>
                  </a:cubicBezTo>
                  <a:cubicBezTo>
                    <a:pt x="91034" y="490759"/>
                    <a:pt x="25418" y="298671"/>
                    <a:pt x="7426" y="254221"/>
                  </a:cubicBezTo>
                  <a:cubicBezTo>
                    <a:pt x="-10566" y="209771"/>
                    <a:pt x="7426" y="375400"/>
                    <a:pt x="26476" y="336771"/>
                  </a:cubicBezTo>
                  <a:cubicBezTo>
                    <a:pt x="45526" y="298142"/>
                    <a:pt x="143951" y="8159"/>
                    <a:pt x="147126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63EE73AE-A059-AA6A-4613-9848B4573BAB}"/>
                </a:ext>
              </a:extLst>
            </p:cNvPr>
            <p:cNvSpPr/>
            <p:nvPr/>
          </p:nvSpPr>
          <p:spPr>
            <a:xfrm>
              <a:off x="1716895" y="5476434"/>
              <a:ext cx="181803" cy="311630"/>
            </a:xfrm>
            <a:custGeom>
              <a:avLst/>
              <a:gdLst>
                <a:gd name="connsiteX0" fmla="*/ 181755 w 181803"/>
                <a:gd name="connsiteY0" fmla="*/ 441 h 311630"/>
                <a:gd name="connsiteX1" fmla="*/ 92855 w 181803"/>
                <a:gd name="connsiteY1" fmla="*/ 244916 h 311630"/>
                <a:gd name="connsiteX2" fmla="*/ 29355 w 181803"/>
                <a:gd name="connsiteY2" fmla="*/ 209991 h 311630"/>
                <a:gd name="connsiteX3" fmla="*/ 26180 w 181803"/>
                <a:gd name="connsiteY3" fmla="*/ 124266 h 311630"/>
                <a:gd name="connsiteX4" fmla="*/ 45230 w 181803"/>
                <a:gd name="connsiteY4" fmla="*/ 86166 h 311630"/>
                <a:gd name="connsiteX5" fmla="*/ 780 w 181803"/>
                <a:gd name="connsiteY5" fmla="*/ 197291 h 311630"/>
                <a:gd name="connsiteX6" fmla="*/ 89680 w 181803"/>
                <a:gd name="connsiteY6" fmla="*/ 311591 h 311630"/>
                <a:gd name="connsiteX7" fmla="*/ 124605 w 181803"/>
                <a:gd name="connsiteY7" fmla="*/ 209991 h 311630"/>
                <a:gd name="connsiteX8" fmla="*/ 105555 w 181803"/>
                <a:gd name="connsiteY8" fmla="*/ 184591 h 311630"/>
                <a:gd name="connsiteX9" fmla="*/ 181755 w 181803"/>
                <a:gd name="connsiteY9" fmla="*/ 441 h 31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803" h="311630">
                  <a:moveTo>
                    <a:pt x="181755" y="441"/>
                  </a:moveTo>
                  <a:cubicBezTo>
                    <a:pt x="179638" y="10495"/>
                    <a:pt x="118255" y="209991"/>
                    <a:pt x="92855" y="244916"/>
                  </a:cubicBezTo>
                  <a:cubicBezTo>
                    <a:pt x="67455" y="279841"/>
                    <a:pt x="40467" y="230099"/>
                    <a:pt x="29355" y="209991"/>
                  </a:cubicBezTo>
                  <a:cubicBezTo>
                    <a:pt x="18243" y="189883"/>
                    <a:pt x="23534" y="144903"/>
                    <a:pt x="26180" y="124266"/>
                  </a:cubicBezTo>
                  <a:cubicBezTo>
                    <a:pt x="28826" y="103629"/>
                    <a:pt x="49463" y="73995"/>
                    <a:pt x="45230" y="86166"/>
                  </a:cubicBezTo>
                  <a:cubicBezTo>
                    <a:pt x="40997" y="98337"/>
                    <a:pt x="-6628" y="159720"/>
                    <a:pt x="780" y="197291"/>
                  </a:cubicBezTo>
                  <a:cubicBezTo>
                    <a:pt x="8188" y="234862"/>
                    <a:pt x="69043" y="309474"/>
                    <a:pt x="89680" y="311591"/>
                  </a:cubicBezTo>
                  <a:cubicBezTo>
                    <a:pt x="110317" y="313708"/>
                    <a:pt x="121959" y="231158"/>
                    <a:pt x="124605" y="209991"/>
                  </a:cubicBezTo>
                  <a:cubicBezTo>
                    <a:pt x="127251" y="188824"/>
                    <a:pt x="94443" y="214224"/>
                    <a:pt x="105555" y="184591"/>
                  </a:cubicBezTo>
                  <a:cubicBezTo>
                    <a:pt x="116667" y="154958"/>
                    <a:pt x="183872" y="-9613"/>
                    <a:pt x="181755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8047AD40-A1F7-87D9-2B9D-C0362C71BC69}"/>
                </a:ext>
              </a:extLst>
            </p:cNvPr>
            <p:cNvSpPr/>
            <p:nvPr/>
          </p:nvSpPr>
          <p:spPr>
            <a:xfrm>
              <a:off x="1584286" y="5472638"/>
              <a:ext cx="165236" cy="1053631"/>
            </a:xfrm>
            <a:custGeom>
              <a:avLst/>
              <a:gdLst>
                <a:gd name="connsiteX0" fmla="*/ 95289 w 165236"/>
                <a:gd name="connsiteY0" fmla="*/ 4237 h 1053631"/>
                <a:gd name="connsiteX1" fmla="*/ 73064 w 165236"/>
                <a:gd name="connsiteY1" fmla="*/ 813862 h 1053631"/>
                <a:gd name="connsiteX2" fmla="*/ 76239 w 165236"/>
                <a:gd name="connsiteY2" fmla="*/ 769412 h 1053631"/>
                <a:gd name="connsiteX3" fmla="*/ 117514 w 165236"/>
                <a:gd name="connsiteY3" fmla="*/ 1045637 h 1053631"/>
                <a:gd name="connsiteX4" fmla="*/ 107989 w 165236"/>
                <a:gd name="connsiteY4" fmla="*/ 918637 h 1053631"/>
                <a:gd name="connsiteX5" fmla="*/ 165139 w 165236"/>
                <a:gd name="connsiteY5" fmla="*/ 318562 h 1053631"/>
                <a:gd name="connsiteX6" fmla="*/ 92114 w 165236"/>
                <a:gd name="connsiteY6" fmla="*/ 813862 h 1053631"/>
                <a:gd name="connsiteX7" fmla="*/ 60364 w 165236"/>
                <a:gd name="connsiteY7" fmla="*/ 601137 h 1053631"/>
                <a:gd name="connsiteX8" fmla="*/ 39 w 165236"/>
                <a:gd name="connsiteY8" fmla="*/ 61387 h 1053631"/>
                <a:gd name="connsiteX9" fmla="*/ 69889 w 165236"/>
                <a:gd name="connsiteY9" fmla="*/ 477312 h 1053631"/>
                <a:gd name="connsiteX10" fmla="*/ 95289 w 165236"/>
                <a:gd name="connsiteY10" fmla="*/ 4237 h 105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36" h="1053631">
                  <a:moveTo>
                    <a:pt x="95289" y="4237"/>
                  </a:moveTo>
                  <a:cubicBezTo>
                    <a:pt x="95818" y="60329"/>
                    <a:pt x="76239" y="686333"/>
                    <a:pt x="73064" y="813862"/>
                  </a:cubicBezTo>
                  <a:cubicBezTo>
                    <a:pt x="69889" y="941391"/>
                    <a:pt x="68831" y="730783"/>
                    <a:pt x="76239" y="769412"/>
                  </a:cubicBezTo>
                  <a:cubicBezTo>
                    <a:pt x="83647" y="808041"/>
                    <a:pt x="112222" y="1020766"/>
                    <a:pt x="117514" y="1045637"/>
                  </a:cubicBezTo>
                  <a:cubicBezTo>
                    <a:pt x="122806" y="1070508"/>
                    <a:pt x="100052" y="1039816"/>
                    <a:pt x="107989" y="918637"/>
                  </a:cubicBezTo>
                  <a:cubicBezTo>
                    <a:pt x="115926" y="797458"/>
                    <a:pt x="167785" y="336025"/>
                    <a:pt x="165139" y="318562"/>
                  </a:cubicBezTo>
                  <a:cubicBezTo>
                    <a:pt x="162493" y="301099"/>
                    <a:pt x="109576" y="766766"/>
                    <a:pt x="92114" y="813862"/>
                  </a:cubicBezTo>
                  <a:cubicBezTo>
                    <a:pt x="74652" y="860958"/>
                    <a:pt x="75710" y="726549"/>
                    <a:pt x="60364" y="601137"/>
                  </a:cubicBezTo>
                  <a:cubicBezTo>
                    <a:pt x="45018" y="475725"/>
                    <a:pt x="-1548" y="82024"/>
                    <a:pt x="39" y="61387"/>
                  </a:cubicBezTo>
                  <a:cubicBezTo>
                    <a:pt x="1626" y="40750"/>
                    <a:pt x="55602" y="487366"/>
                    <a:pt x="69889" y="477312"/>
                  </a:cubicBezTo>
                  <a:cubicBezTo>
                    <a:pt x="84176" y="467258"/>
                    <a:pt x="94760" y="-51855"/>
                    <a:pt x="95289" y="4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1F8065A3-E015-40DE-5764-58C4E7EE625D}"/>
                </a:ext>
              </a:extLst>
            </p:cNvPr>
            <p:cNvSpPr/>
            <p:nvPr/>
          </p:nvSpPr>
          <p:spPr>
            <a:xfrm>
              <a:off x="1145445" y="5573784"/>
              <a:ext cx="169917" cy="1267160"/>
            </a:xfrm>
            <a:custGeom>
              <a:avLst/>
              <a:gdLst>
                <a:gd name="connsiteX0" fmla="*/ 127730 w 169917"/>
                <a:gd name="connsiteY0" fmla="*/ 11041 h 1267160"/>
                <a:gd name="connsiteX1" fmla="*/ 48355 w 169917"/>
                <a:gd name="connsiteY1" fmla="*/ 753991 h 1267160"/>
                <a:gd name="connsiteX2" fmla="*/ 42005 w 169917"/>
                <a:gd name="connsiteY2" fmla="*/ 658741 h 1267160"/>
                <a:gd name="connsiteX3" fmla="*/ 32480 w 169917"/>
                <a:gd name="connsiteY3" fmla="*/ 1061966 h 1267160"/>
                <a:gd name="connsiteX4" fmla="*/ 730 w 169917"/>
                <a:gd name="connsiteY4" fmla="*/ 1265166 h 1267160"/>
                <a:gd name="connsiteX5" fmla="*/ 67405 w 169917"/>
                <a:gd name="connsiteY5" fmla="*/ 947666 h 1267160"/>
                <a:gd name="connsiteX6" fmla="*/ 54705 w 169917"/>
                <a:gd name="connsiteY6" fmla="*/ 614291 h 1267160"/>
                <a:gd name="connsiteX7" fmla="*/ 57880 w 169917"/>
                <a:gd name="connsiteY7" fmla="*/ 439666 h 1267160"/>
                <a:gd name="connsiteX8" fmla="*/ 57880 w 169917"/>
                <a:gd name="connsiteY8" fmla="*/ 544441 h 1267160"/>
                <a:gd name="connsiteX9" fmla="*/ 169005 w 169917"/>
                <a:gd name="connsiteY9" fmla="*/ 201541 h 1267160"/>
                <a:gd name="connsiteX10" fmla="*/ 111855 w 169917"/>
                <a:gd name="connsiteY10" fmla="*/ 299966 h 1267160"/>
                <a:gd name="connsiteX11" fmla="*/ 127730 w 169917"/>
                <a:gd name="connsiteY11" fmla="*/ 11041 h 126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917" h="1267160">
                  <a:moveTo>
                    <a:pt x="127730" y="11041"/>
                  </a:moveTo>
                  <a:cubicBezTo>
                    <a:pt x="117147" y="86712"/>
                    <a:pt x="62642" y="646041"/>
                    <a:pt x="48355" y="753991"/>
                  </a:cubicBezTo>
                  <a:cubicBezTo>
                    <a:pt x="34068" y="861941"/>
                    <a:pt x="44651" y="607412"/>
                    <a:pt x="42005" y="658741"/>
                  </a:cubicBezTo>
                  <a:cubicBezTo>
                    <a:pt x="39359" y="710070"/>
                    <a:pt x="39359" y="960895"/>
                    <a:pt x="32480" y="1061966"/>
                  </a:cubicBezTo>
                  <a:cubicBezTo>
                    <a:pt x="25601" y="1163037"/>
                    <a:pt x="-5091" y="1284216"/>
                    <a:pt x="730" y="1265166"/>
                  </a:cubicBezTo>
                  <a:cubicBezTo>
                    <a:pt x="6551" y="1246116"/>
                    <a:pt x="58409" y="1056145"/>
                    <a:pt x="67405" y="947666"/>
                  </a:cubicBezTo>
                  <a:cubicBezTo>
                    <a:pt x="76401" y="839187"/>
                    <a:pt x="56292" y="698958"/>
                    <a:pt x="54705" y="614291"/>
                  </a:cubicBezTo>
                  <a:cubicBezTo>
                    <a:pt x="53118" y="529624"/>
                    <a:pt x="57351" y="451308"/>
                    <a:pt x="57880" y="439666"/>
                  </a:cubicBezTo>
                  <a:cubicBezTo>
                    <a:pt x="58409" y="428024"/>
                    <a:pt x="39359" y="584128"/>
                    <a:pt x="57880" y="544441"/>
                  </a:cubicBezTo>
                  <a:cubicBezTo>
                    <a:pt x="76401" y="504754"/>
                    <a:pt x="160009" y="242287"/>
                    <a:pt x="169005" y="201541"/>
                  </a:cubicBezTo>
                  <a:cubicBezTo>
                    <a:pt x="178001" y="160795"/>
                    <a:pt x="117676" y="327483"/>
                    <a:pt x="111855" y="299966"/>
                  </a:cubicBezTo>
                  <a:cubicBezTo>
                    <a:pt x="106034" y="272449"/>
                    <a:pt x="138313" y="-64630"/>
                    <a:pt x="127730" y="1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1BC27E9E-0466-5B88-22D1-045D514E96A3}"/>
                </a:ext>
              </a:extLst>
            </p:cNvPr>
            <p:cNvSpPr/>
            <p:nvPr/>
          </p:nvSpPr>
          <p:spPr>
            <a:xfrm>
              <a:off x="1393261" y="6241558"/>
              <a:ext cx="194444" cy="689429"/>
            </a:xfrm>
            <a:custGeom>
              <a:avLst/>
              <a:gdLst>
                <a:gd name="connsiteX0" fmla="*/ 194239 w 194444"/>
                <a:gd name="connsiteY0" fmla="*/ 492 h 689429"/>
                <a:gd name="connsiteX1" fmla="*/ 146614 w 194444"/>
                <a:gd name="connsiteY1" fmla="*/ 486267 h 689429"/>
                <a:gd name="connsiteX2" fmla="*/ 95814 w 194444"/>
                <a:gd name="connsiteY2" fmla="*/ 622792 h 689429"/>
                <a:gd name="connsiteX3" fmla="*/ 76764 w 194444"/>
                <a:gd name="connsiteY3" fmla="*/ 508492 h 689429"/>
                <a:gd name="connsiteX4" fmla="*/ 564 w 194444"/>
                <a:gd name="connsiteY4" fmla="*/ 270367 h 689429"/>
                <a:gd name="connsiteX5" fmla="*/ 121214 w 194444"/>
                <a:gd name="connsiteY5" fmla="*/ 686292 h 689429"/>
                <a:gd name="connsiteX6" fmla="*/ 168839 w 194444"/>
                <a:gd name="connsiteY6" fmla="*/ 467217 h 689429"/>
                <a:gd name="connsiteX7" fmla="*/ 127564 w 194444"/>
                <a:gd name="connsiteY7" fmla="*/ 584692 h 689429"/>
                <a:gd name="connsiteX8" fmla="*/ 194239 w 194444"/>
                <a:gd name="connsiteY8" fmla="*/ 492 h 68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44" h="689429">
                  <a:moveTo>
                    <a:pt x="194239" y="492"/>
                  </a:moveTo>
                  <a:cubicBezTo>
                    <a:pt x="197414" y="-15912"/>
                    <a:pt x="163018" y="382550"/>
                    <a:pt x="146614" y="486267"/>
                  </a:cubicBezTo>
                  <a:cubicBezTo>
                    <a:pt x="130210" y="589984"/>
                    <a:pt x="107456" y="619088"/>
                    <a:pt x="95814" y="622792"/>
                  </a:cubicBezTo>
                  <a:cubicBezTo>
                    <a:pt x="84172" y="626496"/>
                    <a:pt x="92639" y="567229"/>
                    <a:pt x="76764" y="508492"/>
                  </a:cubicBezTo>
                  <a:cubicBezTo>
                    <a:pt x="60889" y="449755"/>
                    <a:pt x="-6844" y="240734"/>
                    <a:pt x="564" y="270367"/>
                  </a:cubicBezTo>
                  <a:cubicBezTo>
                    <a:pt x="7972" y="300000"/>
                    <a:pt x="93168" y="653484"/>
                    <a:pt x="121214" y="686292"/>
                  </a:cubicBezTo>
                  <a:cubicBezTo>
                    <a:pt x="149260" y="719100"/>
                    <a:pt x="167781" y="484150"/>
                    <a:pt x="168839" y="467217"/>
                  </a:cubicBezTo>
                  <a:cubicBezTo>
                    <a:pt x="169897" y="450284"/>
                    <a:pt x="124389" y="658775"/>
                    <a:pt x="127564" y="584692"/>
                  </a:cubicBezTo>
                  <a:cubicBezTo>
                    <a:pt x="130739" y="510609"/>
                    <a:pt x="191064" y="16896"/>
                    <a:pt x="194239" y="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50BF4EBE-44FA-9E93-0D24-242CAB2A09A2}"/>
                </a:ext>
              </a:extLst>
            </p:cNvPr>
            <p:cNvSpPr/>
            <p:nvPr/>
          </p:nvSpPr>
          <p:spPr>
            <a:xfrm>
              <a:off x="358966" y="7534241"/>
              <a:ext cx="288740" cy="672369"/>
            </a:xfrm>
            <a:custGeom>
              <a:avLst/>
              <a:gdLst>
                <a:gd name="connsiteX0" fmla="*/ 288734 w 288740"/>
                <a:gd name="connsiteY0" fmla="*/ 34 h 672369"/>
                <a:gd name="connsiteX1" fmla="*/ 107759 w 288740"/>
                <a:gd name="connsiteY1" fmla="*/ 203234 h 672369"/>
                <a:gd name="connsiteX2" fmla="*/ 9334 w 288740"/>
                <a:gd name="connsiteY2" fmla="*/ 333409 h 672369"/>
                <a:gd name="connsiteX3" fmla="*/ 31559 w 288740"/>
                <a:gd name="connsiteY3" fmla="*/ 346109 h 672369"/>
                <a:gd name="connsiteX4" fmla="*/ 28384 w 288740"/>
                <a:gd name="connsiteY4" fmla="*/ 400084 h 672369"/>
                <a:gd name="connsiteX5" fmla="*/ 72834 w 288740"/>
                <a:gd name="connsiteY5" fmla="*/ 542959 h 672369"/>
                <a:gd name="connsiteX6" fmla="*/ 63309 w 288740"/>
                <a:gd name="connsiteY6" fmla="*/ 495334 h 672369"/>
                <a:gd name="connsiteX7" fmla="*/ 123634 w 288740"/>
                <a:gd name="connsiteY7" fmla="*/ 669959 h 672369"/>
                <a:gd name="connsiteX8" fmla="*/ 79184 w 288740"/>
                <a:gd name="connsiteY8" fmla="*/ 590584 h 672369"/>
                <a:gd name="connsiteX9" fmla="*/ 44259 w 288740"/>
                <a:gd name="connsiteY9" fmla="*/ 498509 h 672369"/>
                <a:gd name="connsiteX10" fmla="*/ 56959 w 288740"/>
                <a:gd name="connsiteY10" fmla="*/ 282609 h 672369"/>
                <a:gd name="connsiteX11" fmla="*/ 2984 w 288740"/>
                <a:gd name="connsiteY11" fmla="*/ 381034 h 672369"/>
                <a:gd name="connsiteX12" fmla="*/ 161734 w 288740"/>
                <a:gd name="connsiteY12" fmla="*/ 187359 h 672369"/>
                <a:gd name="connsiteX13" fmla="*/ 101409 w 288740"/>
                <a:gd name="connsiteY13" fmla="*/ 219109 h 672369"/>
                <a:gd name="connsiteX14" fmla="*/ 288734 w 288740"/>
                <a:gd name="connsiteY14" fmla="*/ 34 h 67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740" h="672369">
                  <a:moveTo>
                    <a:pt x="288734" y="34"/>
                  </a:moveTo>
                  <a:cubicBezTo>
                    <a:pt x="289792" y="-2612"/>
                    <a:pt x="154326" y="147672"/>
                    <a:pt x="107759" y="203234"/>
                  </a:cubicBezTo>
                  <a:cubicBezTo>
                    <a:pt x="61192" y="258796"/>
                    <a:pt x="9334" y="333409"/>
                    <a:pt x="9334" y="333409"/>
                  </a:cubicBezTo>
                  <a:cubicBezTo>
                    <a:pt x="-3366" y="357222"/>
                    <a:pt x="28384" y="334996"/>
                    <a:pt x="31559" y="346109"/>
                  </a:cubicBezTo>
                  <a:cubicBezTo>
                    <a:pt x="34734" y="357222"/>
                    <a:pt x="21505" y="367276"/>
                    <a:pt x="28384" y="400084"/>
                  </a:cubicBezTo>
                  <a:cubicBezTo>
                    <a:pt x="35263" y="432892"/>
                    <a:pt x="67013" y="527084"/>
                    <a:pt x="72834" y="542959"/>
                  </a:cubicBezTo>
                  <a:cubicBezTo>
                    <a:pt x="78655" y="558834"/>
                    <a:pt x="54842" y="474167"/>
                    <a:pt x="63309" y="495334"/>
                  </a:cubicBezTo>
                  <a:cubicBezTo>
                    <a:pt x="71776" y="516501"/>
                    <a:pt x="120988" y="654084"/>
                    <a:pt x="123634" y="669959"/>
                  </a:cubicBezTo>
                  <a:cubicBezTo>
                    <a:pt x="126280" y="685834"/>
                    <a:pt x="92413" y="619159"/>
                    <a:pt x="79184" y="590584"/>
                  </a:cubicBezTo>
                  <a:cubicBezTo>
                    <a:pt x="65955" y="562009"/>
                    <a:pt x="47963" y="549838"/>
                    <a:pt x="44259" y="498509"/>
                  </a:cubicBezTo>
                  <a:cubicBezTo>
                    <a:pt x="40555" y="447180"/>
                    <a:pt x="63838" y="302188"/>
                    <a:pt x="56959" y="282609"/>
                  </a:cubicBezTo>
                  <a:cubicBezTo>
                    <a:pt x="50080" y="263030"/>
                    <a:pt x="-14478" y="396909"/>
                    <a:pt x="2984" y="381034"/>
                  </a:cubicBezTo>
                  <a:cubicBezTo>
                    <a:pt x="20446" y="365159"/>
                    <a:pt x="145330" y="214346"/>
                    <a:pt x="161734" y="187359"/>
                  </a:cubicBezTo>
                  <a:cubicBezTo>
                    <a:pt x="178138" y="160372"/>
                    <a:pt x="83947" y="247684"/>
                    <a:pt x="101409" y="219109"/>
                  </a:cubicBezTo>
                  <a:cubicBezTo>
                    <a:pt x="118871" y="190534"/>
                    <a:pt x="287676" y="2680"/>
                    <a:pt x="288734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47A5E7A5-8BF0-EB4E-D032-8BA6DB53112A}"/>
                </a:ext>
              </a:extLst>
            </p:cNvPr>
            <p:cNvSpPr/>
            <p:nvPr/>
          </p:nvSpPr>
          <p:spPr>
            <a:xfrm>
              <a:off x="314306" y="7534401"/>
              <a:ext cx="353431" cy="673170"/>
            </a:xfrm>
            <a:custGeom>
              <a:avLst/>
              <a:gdLst>
                <a:gd name="connsiteX0" fmla="*/ 282594 w 353431"/>
                <a:gd name="connsiteY0" fmla="*/ 72899 h 673170"/>
                <a:gd name="connsiteX1" fmla="*/ 47644 w 353431"/>
                <a:gd name="connsiteY1" fmla="*/ 282449 h 673170"/>
                <a:gd name="connsiteX2" fmla="*/ 85744 w 353431"/>
                <a:gd name="connsiteY2" fmla="*/ 288799 h 673170"/>
                <a:gd name="connsiteX3" fmla="*/ 60344 w 353431"/>
                <a:gd name="connsiteY3" fmla="*/ 361824 h 673170"/>
                <a:gd name="connsiteX4" fmla="*/ 19 w 353431"/>
                <a:gd name="connsiteY4" fmla="*/ 558674 h 673170"/>
                <a:gd name="connsiteX5" fmla="*/ 53994 w 353431"/>
                <a:gd name="connsiteY5" fmla="*/ 431674 h 673170"/>
                <a:gd name="connsiteX6" fmla="*/ 76219 w 353431"/>
                <a:gd name="connsiteY6" fmla="*/ 517399 h 673170"/>
                <a:gd name="connsiteX7" fmla="*/ 76219 w 353431"/>
                <a:gd name="connsiteY7" fmla="*/ 606299 h 673170"/>
                <a:gd name="connsiteX8" fmla="*/ 142894 w 353431"/>
                <a:gd name="connsiteY8" fmla="*/ 672974 h 673170"/>
                <a:gd name="connsiteX9" fmla="*/ 107969 w 353431"/>
                <a:gd name="connsiteY9" fmla="*/ 618999 h 673170"/>
                <a:gd name="connsiteX10" fmla="*/ 47644 w 353431"/>
                <a:gd name="connsiteY10" fmla="*/ 425324 h 673170"/>
                <a:gd name="connsiteX11" fmla="*/ 41294 w 353431"/>
                <a:gd name="connsiteY11" fmla="*/ 257049 h 673170"/>
                <a:gd name="connsiteX12" fmla="*/ 190519 w 353431"/>
                <a:gd name="connsiteY12" fmla="*/ 126874 h 673170"/>
                <a:gd name="connsiteX13" fmla="*/ 111144 w 353431"/>
                <a:gd name="connsiteY13" fmla="*/ 257049 h 673170"/>
                <a:gd name="connsiteX14" fmla="*/ 346094 w 353431"/>
                <a:gd name="connsiteY14" fmla="*/ 9399 h 673170"/>
                <a:gd name="connsiteX15" fmla="*/ 282594 w 353431"/>
                <a:gd name="connsiteY15" fmla="*/ 72899 h 6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431" h="673170">
                  <a:moveTo>
                    <a:pt x="282594" y="72899"/>
                  </a:moveTo>
                  <a:cubicBezTo>
                    <a:pt x="232852" y="118407"/>
                    <a:pt x="80452" y="246466"/>
                    <a:pt x="47644" y="282449"/>
                  </a:cubicBezTo>
                  <a:cubicBezTo>
                    <a:pt x="14836" y="318432"/>
                    <a:pt x="83627" y="275570"/>
                    <a:pt x="85744" y="288799"/>
                  </a:cubicBezTo>
                  <a:cubicBezTo>
                    <a:pt x="87861" y="302028"/>
                    <a:pt x="74631" y="316845"/>
                    <a:pt x="60344" y="361824"/>
                  </a:cubicBezTo>
                  <a:cubicBezTo>
                    <a:pt x="46057" y="406803"/>
                    <a:pt x="1077" y="547032"/>
                    <a:pt x="19" y="558674"/>
                  </a:cubicBezTo>
                  <a:cubicBezTo>
                    <a:pt x="-1039" y="570316"/>
                    <a:pt x="41294" y="438553"/>
                    <a:pt x="53994" y="431674"/>
                  </a:cubicBezTo>
                  <a:cubicBezTo>
                    <a:pt x="66694" y="424795"/>
                    <a:pt x="72515" y="488295"/>
                    <a:pt x="76219" y="517399"/>
                  </a:cubicBezTo>
                  <a:cubicBezTo>
                    <a:pt x="79923" y="546503"/>
                    <a:pt x="65106" y="580370"/>
                    <a:pt x="76219" y="606299"/>
                  </a:cubicBezTo>
                  <a:cubicBezTo>
                    <a:pt x="87331" y="632228"/>
                    <a:pt x="137602" y="670857"/>
                    <a:pt x="142894" y="672974"/>
                  </a:cubicBezTo>
                  <a:cubicBezTo>
                    <a:pt x="148186" y="675091"/>
                    <a:pt x="123844" y="660274"/>
                    <a:pt x="107969" y="618999"/>
                  </a:cubicBezTo>
                  <a:cubicBezTo>
                    <a:pt x="92094" y="577724"/>
                    <a:pt x="58756" y="485649"/>
                    <a:pt x="47644" y="425324"/>
                  </a:cubicBezTo>
                  <a:cubicBezTo>
                    <a:pt x="36532" y="364999"/>
                    <a:pt x="17482" y="306791"/>
                    <a:pt x="41294" y="257049"/>
                  </a:cubicBezTo>
                  <a:cubicBezTo>
                    <a:pt x="65106" y="207307"/>
                    <a:pt x="178877" y="126874"/>
                    <a:pt x="190519" y="126874"/>
                  </a:cubicBezTo>
                  <a:cubicBezTo>
                    <a:pt x="202161" y="126874"/>
                    <a:pt x="85215" y="276628"/>
                    <a:pt x="111144" y="257049"/>
                  </a:cubicBezTo>
                  <a:cubicBezTo>
                    <a:pt x="137073" y="237470"/>
                    <a:pt x="322282" y="39561"/>
                    <a:pt x="346094" y="9399"/>
                  </a:cubicBezTo>
                  <a:cubicBezTo>
                    <a:pt x="369906" y="-20763"/>
                    <a:pt x="332336" y="27391"/>
                    <a:pt x="282594" y="72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E103DAEE-151D-824A-EB77-1CBC1DB3BCD4}"/>
                </a:ext>
              </a:extLst>
            </p:cNvPr>
            <p:cNvSpPr/>
            <p:nvPr/>
          </p:nvSpPr>
          <p:spPr>
            <a:xfrm>
              <a:off x="1043122" y="7442200"/>
              <a:ext cx="286379" cy="677766"/>
            </a:xfrm>
            <a:custGeom>
              <a:avLst/>
              <a:gdLst>
                <a:gd name="connsiteX0" fmla="*/ 195128 w 286379"/>
                <a:gd name="connsiteY0" fmla="*/ 0 h 677766"/>
                <a:gd name="connsiteX1" fmla="*/ 264978 w 286379"/>
                <a:gd name="connsiteY1" fmla="*/ 136525 h 677766"/>
                <a:gd name="connsiteX2" fmla="*/ 274503 w 286379"/>
                <a:gd name="connsiteY2" fmla="*/ 107950 h 677766"/>
                <a:gd name="connsiteX3" fmla="*/ 191953 w 286379"/>
                <a:gd name="connsiteY3" fmla="*/ 342900 h 677766"/>
                <a:gd name="connsiteX4" fmla="*/ 223703 w 286379"/>
                <a:gd name="connsiteY4" fmla="*/ 279400 h 677766"/>
                <a:gd name="connsiteX5" fmla="*/ 153853 w 286379"/>
                <a:gd name="connsiteY5" fmla="*/ 444500 h 677766"/>
                <a:gd name="connsiteX6" fmla="*/ 80828 w 286379"/>
                <a:gd name="connsiteY6" fmla="*/ 549275 h 677766"/>
                <a:gd name="connsiteX7" fmla="*/ 112578 w 286379"/>
                <a:gd name="connsiteY7" fmla="*/ 463550 h 677766"/>
                <a:gd name="connsiteX8" fmla="*/ 1453 w 286379"/>
                <a:gd name="connsiteY8" fmla="*/ 676275 h 677766"/>
                <a:gd name="connsiteX9" fmla="*/ 61778 w 286379"/>
                <a:gd name="connsiteY9" fmla="*/ 539750 h 677766"/>
                <a:gd name="connsiteX10" fmla="*/ 236403 w 286379"/>
                <a:gd name="connsiteY10" fmla="*/ 203200 h 677766"/>
                <a:gd name="connsiteX11" fmla="*/ 284028 w 286379"/>
                <a:gd name="connsiteY11" fmla="*/ 136525 h 677766"/>
                <a:gd name="connsiteX12" fmla="*/ 195128 w 286379"/>
                <a:gd name="connsiteY12" fmla="*/ 0 h 67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379" h="677766">
                  <a:moveTo>
                    <a:pt x="195128" y="0"/>
                  </a:moveTo>
                  <a:cubicBezTo>
                    <a:pt x="191953" y="0"/>
                    <a:pt x="251749" y="118533"/>
                    <a:pt x="264978" y="136525"/>
                  </a:cubicBezTo>
                  <a:cubicBezTo>
                    <a:pt x="278207" y="154517"/>
                    <a:pt x="286674" y="73554"/>
                    <a:pt x="274503" y="107950"/>
                  </a:cubicBezTo>
                  <a:cubicBezTo>
                    <a:pt x="262332" y="142346"/>
                    <a:pt x="200420" y="314325"/>
                    <a:pt x="191953" y="342900"/>
                  </a:cubicBezTo>
                  <a:cubicBezTo>
                    <a:pt x="183486" y="371475"/>
                    <a:pt x="230053" y="262467"/>
                    <a:pt x="223703" y="279400"/>
                  </a:cubicBezTo>
                  <a:cubicBezTo>
                    <a:pt x="217353" y="296333"/>
                    <a:pt x="177665" y="399521"/>
                    <a:pt x="153853" y="444500"/>
                  </a:cubicBezTo>
                  <a:cubicBezTo>
                    <a:pt x="130040" y="489479"/>
                    <a:pt x="87707" y="546100"/>
                    <a:pt x="80828" y="549275"/>
                  </a:cubicBezTo>
                  <a:cubicBezTo>
                    <a:pt x="73949" y="552450"/>
                    <a:pt x="125807" y="442383"/>
                    <a:pt x="112578" y="463550"/>
                  </a:cubicBezTo>
                  <a:cubicBezTo>
                    <a:pt x="99349" y="484717"/>
                    <a:pt x="9920" y="663575"/>
                    <a:pt x="1453" y="676275"/>
                  </a:cubicBezTo>
                  <a:cubicBezTo>
                    <a:pt x="-7014" y="688975"/>
                    <a:pt x="22620" y="618596"/>
                    <a:pt x="61778" y="539750"/>
                  </a:cubicBezTo>
                  <a:cubicBezTo>
                    <a:pt x="100936" y="460904"/>
                    <a:pt x="199361" y="270404"/>
                    <a:pt x="236403" y="203200"/>
                  </a:cubicBezTo>
                  <a:cubicBezTo>
                    <a:pt x="273445" y="135996"/>
                    <a:pt x="293553" y="170392"/>
                    <a:pt x="284028" y="136525"/>
                  </a:cubicBezTo>
                  <a:cubicBezTo>
                    <a:pt x="274503" y="102658"/>
                    <a:pt x="198303" y="0"/>
                    <a:pt x="1951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A3B110D7-8DB9-DC46-DDB5-97F8C694CE3F}"/>
                </a:ext>
              </a:extLst>
            </p:cNvPr>
            <p:cNvSpPr/>
            <p:nvPr/>
          </p:nvSpPr>
          <p:spPr>
            <a:xfrm>
              <a:off x="1035614" y="7346258"/>
              <a:ext cx="249377" cy="810420"/>
            </a:xfrm>
            <a:custGeom>
              <a:avLst/>
              <a:gdLst>
                <a:gd name="connsiteX0" fmla="*/ 155011 w 249377"/>
                <a:gd name="connsiteY0" fmla="*/ 692 h 810420"/>
                <a:gd name="connsiteX1" fmla="*/ 215336 w 249377"/>
                <a:gd name="connsiteY1" fmla="*/ 184842 h 810420"/>
                <a:gd name="connsiteX2" fmla="*/ 215336 w 249377"/>
                <a:gd name="connsiteY2" fmla="*/ 346767 h 810420"/>
                <a:gd name="connsiteX3" fmla="*/ 221686 w 249377"/>
                <a:gd name="connsiteY3" fmla="*/ 318192 h 810420"/>
                <a:gd name="connsiteX4" fmla="*/ 120086 w 249377"/>
                <a:gd name="connsiteY4" fmla="*/ 495992 h 810420"/>
                <a:gd name="connsiteX5" fmla="*/ 56586 w 249377"/>
                <a:gd name="connsiteY5" fmla="*/ 569017 h 810420"/>
                <a:gd name="connsiteX6" fmla="*/ 120086 w 249377"/>
                <a:gd name="connsiteY6" fmla="*/ 476942 h 810420"/>
                <a:gd name="connsiteX7" fmla="*/ 53411 w 249377"/>
                <a:gd name="connsiteY7" fmla="*/ 616642 h 810420"/>
                <a:gd name="connsiteX8" fmla="*/ 24836 w 249377"/>
                <a:gd name="connsiteY8" fmla="*/ 676967 h 810420"/>
                <a:gd name="connsiteX9" fmla="*/ 2611 w 249377"/>
                <a:gd name="connsiteY9" fmla="*/ 810317 h 810420"/>
                <a:gd name="connsiteX10" fmla="*/ 28011 w 249377"/>
                <a:gd name="connsiteY10" fmla="*/ 689667 h 810420"/>
                <a:gd name="connsiteX11" fmla="*/ 247086 w 249377"/>
                <a:gd name="connsiteY11" fmla="*/ 254692 h 810420"/>
                <a:gd name="connsiteX12" fmla="*/ 155011 w 249377"/>
                <a:gd name="connsiteY12" fmla="*/ 692 h 81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377" h="810420">
                  <a:moveTo>
                    <a:pt x="155011" y="692"/>
                  </a:moveTo>
                  <a:cubicBezTo>
                    <a:pt x="149719" y="-10950"/>
                    <a:pt x="205282" y="127163"/>
                    <a:pt x="215336" y="184842"/>
                  </a:cubicBezTo>
                  <a:cubicBezTo>
                    <a:pt x="225390" y="242521"/>
                    <a:pt x="214278" y="324542"/>
                    <a:pt x="215336" y="346767"/>
                  </a:cubicBezTo>
                  <a:cubicBezTo>
                    <a:pt x="216394" y="368992"/>
                    <a:pt x="237561" y="293321"/>
                    <a:pt x="221686" y="318192"/>
                  </a:cubicBezTo>
                  <a:cubicBezTo>
                    <a:pt x="205811" y="343063"/>
                    <a:pt x="147603" y="454188"/>
                    <a:pt x="120086" y="495992"/>
                  </a:cubicBezTo>
                  <a:cubicBezTo>
                    <a:pt x="92569" y="537796"/>
                    <a:pt x="56586" y="572192"/>
                    <a:pt x="56586" y="569017"/>
                  </a:cubicBezTo>
                  <a:cubicBezTo>
                    <a:pt x="56586" y="565842"/>
                    <a:pt x="120615" y="469005"/>
                    <a:pt x="120086" y="476942"/>
                  </a:cubicBezTo>
                  <a:cubicBezTo>
                    <a:pt x="119557" y="484880"/>
                    <a:pt x="69286" y="583305"/>
                    <a:pt x="53411" y="616642"/>
                  </a:cubicBezTo>
                  <a:cubicBezTo>
                    <a:pt x="37536" y="649979"/>
                    <a:pt x="33303" y="644688"/>
                    <a:pt x="24836" y="676967"/>
                  </a:cubicBezTo>
                  <a:cubicBezTo>
                    <a:pt x="16369" y="709246"/>
                    <a:pt x="2082" y="808200"/>
                    <a:pt x="2611" y="810317"/>
                  </a:cubicBezTo>
                  <a:cubicBezTo>
                    <a:pt x="3140" y="812434"/>
                    <a:pt x="-12735" y="782271"/>
                    <a:pt x="28011" y="689667"/>
                  </a:cubicBezTo>
                  <a:cubicBezTo>
                    <a:pt x="68757" y="597063"/>
                    <a:pt x="228036" y="374284"/>
                    <a:pt x="247086" y="254692"/>
                  </a:cubicBezTo>
                  <a:cubicBezTo>
                    <a:pt x="266136" y="135100"/>
                    <a:pt x="160303" y="12334"/>
                    <a:pt x="155011" y="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3F522E62-EF16-F65A-4466-694B3B72E4F6}"/>
                </a:ext>
              </a:extLst>
            </p:cNvPr>
            <p:cNvSpPr/>
            <p:nvPr/>
          </p:nvSpPr>
          <p:spPr>
            <a:xfrm>
              <a:off x="1259785" y="7527738"/>
              <a:ext cx="211181" cy="651494"/>
            </a:xfrm>
            <a:custGeom>
              <a:avLst/>
              <a:gdLst>
                <a:gd name="connsiteX0" fmla="*/ 690 w 211181"/>
                <a:gd name="connsiteY0" fmla="*/ 31937 h 651494"/>
                <a:gd name="connsiteX1" fmla="*/ 124515 w 211181"/>
                <a:gd name="connsiteY1" fmla="*/ 187512 h 651494"/>
                <a:gd name="connsiteX2" fmla="*/ 156265 w 211181"/>
                <a:gd name="connsiteY2" fmla="*/ 206562 h 651494"/>
                <a:gd name="connsiteX3" fmla="*/ 184840 w 211181"/>
                <a:gd name="connsiteY3" fmla="*/ 368487 h 651494"/>
                <a:gd name="connsiteX4" fmla="*/ 200715 w 211181"/>
                <a:gd name="connsiteY4" fmla="*/ 330387 h 651494"/>
                <a:gd name="connsiteX5" fmla="*/ 137215 w 211181"/>
                <a:gd name="connsiteY5" fmla="*/ 466912 h 651494"/>
                <a:gd name="connsiteX6" fmla="*/ 26090 w 211181"/>
                <a:gd name="connsiteY6" fmla="*/ 651062 h 651494"/>
                <a:gd name="connsiteX7" fmla="*/ 105465 w 211181"/>
                <a:gd name="connsiteY7" fmla="*/ 511362 h 651494"/>
                <a:gd name="connsiteX8" fmla="*/ 207065 w 211181"/>
                <a:gd name="connsiteY8" fmla="*/ 304987 h 651494"/>
                <a:gd name="connsiteX9" fmla="*/ 184840 w 211181"/>
                <a:gd name="connsiteY9" fmla="*/ 212912 h 651494"/>
                <a:gd name="connsiteX10" fmla="*/ 124515 w 211181"/>
                <a:gd name="connsiteY10" fmla="*/ 168462 h 651494"/>
                <a:gd name="connsiteX11" fmla="*/ 67365 w 211181"/>
                <a:gd name="connsiteY11" fmla="*/ 187 h 651494"/>
                <a:gd name="connsiteX12" fmla="*/ 73715 w 211181"/>
                <a:gd name="connsiteY12" fmla="*/ 133537 h 651494"/>
                <a:gd name="connsiteX13" fmla="*/ 690 w 211181"/>
                <a:gd name="connsiteY13" fmla="*/ 31937 h 65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181" h="651494">
                  <a:moveTo>
                    <a:pt x="690" y="31937"/>
                  </a:moveTo>
                  <a:cubicBezTo>
                    <a:pt x="9157" y="40933"/>
                    <a:pt x="98586" y="158408"/>
                    <a:pt x="124515" y="187512"/>
                  </a:cubicBezTo>
                  <a:cubicBezTo>
                    <a:pt x="150444" y="216616"/>
                    <a:pt x="146211" y="176400"/>
                    <a:pt x="156265" y="206562"/>
                  </a:cubicBezTo>
                  <a:cubicBezTo>
                    <a:pt x="166319" y="236724"/>
                    <a:pt x="177432" y="347850"/>
                    <a:pt x="184840" y="368487"/>
                  </a:cubicBezTo>
                  <a:cubicBezTo>
                    <a:pt x="192248" y="389124"/>
                    <a:pt x="208653" y="313983"/>
                    <a:pt x="200715" y="330387"/>
                  </a:cubicBezTo>
                  <a:cubicBezTo>
                    <a:pt x="192778" y="346791"/>
                    <a:pt x="166319" y="413466"/>
                    <a:pt x="137215" y="466912"/>
                  </a:cubicBezTo>
                  <a:cubicBezTo>
                    <a:pt x="108111" y="520358"/>
                    <a:pt x="31382" y="643654"/>
                    <a:pt x="26090" y="651062"/>
                  </a:cubicBezTo>
                  <a:cubicBezTo>
                    <a:pt x="20798" y="658470"/>
                    <a:pt x="75303" y="569041"/>
                    <a:pt x="105465" y="511362"/>
                  </a:cubicBezTo>
                  <a:cubicBezTo>
                    <a:pt x="135627" y="453683"/>
                    <a:pt x="193836" y="354729"/>
                    <a:pt x="207065" y="304987"/>
                  </a:cubicBezTo>
                  <a:cubicBezTo>
                    <a:pt x="220294" y="255245"/>
                    <a:pt x="198598" y="235666"/>
                    <a:pt x="184840" y="212912"/>
                  </a:cubicBezTo>
                  <a:cubicBezTo>
                    <a:pt x="171082" y="190158"/>
                    <a:pt x="144094" y="203916"/>
                    <a:pt x="124515" y="168462"/>
                  </a:cubicBezTo>
                  <a:cubicBezTo>
                    <a:pt x="104936" y="133008"/>
                    <a:pt x="75832" y="6008"/>
                    <a:pt x="67365" y="187"/>
                  </a:cubicBezTo>
                  <a:cubicBezTo>
                    <a:pt x="58898" y="-5634"/>
                    <a:pt x="83240" y="125600"/>
                    <a:pt x="73715" y="133537"/>
                  </a:cubicBezTo>
                  <a:cubicBezTo>
                    <a:pt x="64190" y="141474"/>
                    <a:pt x="-7777" y="22941"/>
                    <a:pt x="690" y="31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8FEA0019-EF57-FB50-93BC-BAE06EA1AFF3}"/>
                </a:ext>
              </a:extLst>
            </p:cNvPr>
            <p:cNvSpPr/>
            <p:nvPr/>
          </p:nvSpPr>
          <p:spPr>
            <a:xfrm>
              <a:off x="1293950" y="7759462"/>
              <a:ext cx="200384" cy="448259"/>
            </a:xfrm>
            <a:custGeom>
              <a:avLst/>
              <a:gdLst>
                <a:gd name="connsiteX0" fmla="*/ 169725 w 200384"/>
                <a:gd name="connsiteY0" fmla="*/ 238 h 448259"/>
                <a:gd name="connsiteX1" fmla="*/ 172900 w 200384"/>
                <a:gd name="connsiteY1" fmla="*/ 165338 h 448259"/>
                <a:gd name="connsiteX2" fmla="*/ 147500 w 200384"/>
                <a:gd name="connsiteY2" fmla="*/ 228838 h 448259"/>
                <a:gd name="connsiteX3" fmla="*/ 4625 w 200384"/>
                <a:gd name="connsiteY3" fmla="*/ 441563 h 448259"/>
                <a:gd name="connsiteX4" fmla="*/ 49075 w 200384"/>
                <a:gd name="connsiteY4" fmla="*/ 374888 h 448259"/>
                <a:gd name="connsiteX5" fmla="*/ 188775 w 200384"/>
                <a:gd name="connsiteY5" fmla="*/ 174863 h 448259"/>
                <a:gd name="connsiteX6" fmla="*/ 191950 w 200384"/>
                <a:gd name="connsiteY6" fmla="*/ 130413 h 448259"/>
                <a:gd name="connsiteX7" fmla="*/ 169725 w 200384"/>
                <a:gd name="connsiteY7" fmla="*/ 238 h 44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84" h="448259">
                  <a:moveTo>
                    <a:pt x="169725" y="238"/>
                  </a:moveTo>
                  <a:cubicBezTo>
                    <a:pt x="166550" y="6059"/>
                    <a:pt x="176604" y="127238"/>
                    <a:pt x="172900" y="165338"/>
                  </a:cubicBezTo>
                  <a:cubicBezTo>
                    <a:pt x="169196" y="203438"/>
                    <a:pt x="175546" y="182800"/>
                    <a:pt x="147500" y="228838"/>
                  </a:cubicBezTo>
                  <a:cubicBezTo>
                    <a:pt x="119454" y="274876"/>
                    <a:pt x="21029" y="417221"/>
                    <a:pt x="4625" y="441563"/>
                  </a:cubicBezTo>
                  <a:cubicBezTo>
                    <a:pt x="-11779" y="465905"/>
                    <a:pt x="18383" y="419338"/>
                    <a:pt x="49075" y="374888"/>
                  </a:cubicBezTo>
                  <a:cubicBezTo>
                    <a:pt x="79767" y="330438"/>
                    <a:pt x="164963" y="215609"/>
                    <a:pt x="188775" y="174863"/>
                  </a:cubicBezTo>
                  <a:cubicBezTo>
                    <a:pt x="212587" y="134117"/>
                    <a:pt x="192479" y="164280"/>
                    <a:pt x="191950" y="130413"/>
                  </a:cubicBezTo>
                  <a:cubicBezTo>
                    <a:pt x="191421" y="96546"/>
                    <a:pt x="172900" y="-5583"/>
                    <a:pt x="169725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95E7DAD0-375E-7B2B-D3D6-513AB49A13B9}"/>
                </a:ext>
              </a:extLst>
            </p:cNvPr>
            <p:cNvSpPr/>
            <p:nvPr/>
          </p:nvSpPr>
          <p:spPr>
            <a:xfrm>
              <a:off x="1469837" y="7762781"/>
              <a:ext cx="92572" cy="470189"/>
            </a:xfrm>
            <a:custGeom>
              <a:avLst/>
              <a:gdLst>
                <a:gd name="connsiteX0" fmla="*/ 19238 w 92572"/>
                <a:gd name="connsiteY0" fmla="*/ 94 h 470189"/>
                <a:gd name="connsiteX1" fmla="*/ 79563 w 92572"/>
                <a:gd name="connsiteY1" fmla="*/ 206469 h 470189"/>
                <a:gd name="connsiteX2" fmla="*/ 79563 w 92572"/>
                <a:gd name="connsiteY2" fmla="*/ 152494 h 470189"/>
                <a:gd name="connsiteX3" fmla="*/ 66863 w 92572"/>
                <a:gd name="connsiteY3" fmla="*/ 323944 h 470189"/>
                <a:gd name="connsiteX4" fmla="*/ 70038 w 92572"/>
                <a:gd name="connsiteY4" fmla="*/ 209644 h 470189"/>
                <a:gd name="connsiteX5" fmla="*/ 35113 w 92572"/>
                <a:gd name="connsiteY5" fmla="*/ 393794 h 470189"/>
                <a:gd name="connsiteX6" fmla="*/ 188 w 92572"/>
                <a:gd name="connsiteY6" fmla="*/ 466819 h 470189"/>
                <a:gd name="connsiteX7" fmla="*/ 50988 w 92572"/>
                <a:gd name="connsiteY7" fmla="*/ 295369 h 470189"/>
                <a:gd name="connsiteX8" fmla="*/ 92263 w 92572"/>
                <a:gd name="connsiteY8" fmla="*/ 171544 h 470189"/>
                <a:gd name="connsiteX9" fmla="*/ 70038 w 92572"/>
                <a:gd name="connsiteY9" fmla="*/ 57244 h 470189"/>
                <a:gd name="connsiteX10" fmla="*/ 73213 w 92572"/>
                <a:gd name="connsiteY10" fmla="*/ 177894 h 470189"/>
                <a:gd name="connsiteX11" fmla="*/ 19238 w 92572"/>
                <a:gd name="connsiteY11" fmla="*/ 94 h 47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72" h="470189">
                  <a:moveTo>
                    <a:pt x="19238" y="94"/>
                  </a:moveTo>
                  <a:cubicBezTo>
                    <a:pt x="20296" y="4856"/>
                    <a:pt x="69509" y="181069"/>
                    <a:pt x="79563" y="206469"/>
                  </a:cubicBezTo>
                  <a:cubicBezTo>
                    <a:pt x="89617" y="231869"/>
                    <a:pt x="81680" y="132915"/>
                    <a:pt x="79563" y="152494"/>
                  </a:cubicBezTo>
                  <a:cubicBezTo>
                    <a:pt x="77446" y="172073"/>
                    <a:pt x="68451" y="314419"/>
                    <a:pt x="66863" y="323944"/>
                  </a:cubicBezTo>
                  <a:cubicBezTo>
                    <a:pt x="65276" y="333469"/>
                    <a:pt x="75330" y="198002"/>
                    <a:pt x="70038" y="209644"/>
                  </a:cubicBezTo>
                  <a:cubicBezTo>
                    <a:pt x="64746" y="221286"/>
                    <a:pt x="46755" y="350932"/>
                    <a:pt x="35113" y="393794"/>
                  </a:cubicBezTo>
                  <a:cubicBezTo>
                    <a:pt x="23471" y="436656"/>
                    <a:pt x="-2458" y="483223"/>
                    <a:pt x="188" y="466819"/>
                  </a:cubicBezTo>
                  <a:cubicBezTo>
                    <a:pt x="2834" y="450415"/>
                    <a:pt x="35642" y="344582"/>
                    <a:pt x="50988" y="295369"/>
                  </a:cubicBezTo>
                  <a:cubicBezTo>
                    <a:pt x="66334" y="246156"/>
                    <a:pt x="89088" y="211231"/>
                    <a:pt x="92263" y="171544"/>
                  </a:cubicBezTo>
                  <a:cubicBezTo>
                    <a:pt x="95438" y="131857"/>
                    <a:pt x="73213" y="56186"/>
                    <a:pt x="70038" y="57244"/>
                  </a:cubicBezTo>
                  <a:cubicBezTo>
                    <a:pt x="66863" y="58302"/>
                    <a:pt x="80092" y="184244"/>
                    <a:pt x="73213" y="177894"/>
                  </a:cubicBezTo>
                  <a:cubicBezTo>
                    <a:pt x="66334" y="171544"/>
                    <a:pt x="18180" y="-4668"/>
                    <a:pt x="19238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7645E42C-C954-0719-D48B-D245E50B14B3}"/>
                </a:ext>
              </a:extLst>
            </p:cNvPr>
            <p:cNvSpPr/>
            <p:nvPr/>
          </p:nvSpPr>
          <p:spPr>
            <a:xfrm>
              <a:off x="1492239" y="7746964"/>
              <a:ext cx="267157" cy="984378"/>
            </a:xfrm>
            <a:custGeom>
              <a:avLst/>
              <a:gdLst>
                <a:gd name="connsiteX0" fmla="*/ 11 w 267157"/>
                <a:gd name="connsiteY0" fmla="*/ 36 h 984378"/>
                <a:gd name="connsiteX1" fmla="*/ 196861 w 267157"/>
                <a:gd name="connsiteY1" fmla="*/ 323886 h 984378"/>
                <a:gd name="connsiteX2" fmla="*/ 190511 w 267157"/>
                <a:gd name="connsiteY2" fmla="*/ 298486 h 984378"/>
                <a:gd name="connsiteX3" fmla="*/ 231786 w 267157"/>
                <a:gd name="connsiteY3" fmla="*/ 447711 h 984378"/>
                <a:gd name="connsiteX4" fmla="*/ 254011 w 267157"/>
                <a:gd name="connsiteY4" fmla="*/ 593761 h 984378"/>
                <a:gd name="connsiteX5" fmla="*/ 254011 w 267157"/>
                <a:gd name="connsiteY5" fmla="*/ 546136 h 984378"/>
                <a:gd name="connsiteX6" fmla="*/ 254011 w 267157"/>
                <a:gd name="connsiteY6" fmla="*/ 736636 h 984378"/>
                <a:gd name="connsiteX7" fmla="*/ 250836 w 267157"/>
                <a:gd name="connsiteY7" fmla="*/ 984286 h 984378"/>
                <a:gd name="connsiteX8" fmla="*/ 263536 w 267157"/>
                <a:gd name="connsiteY8" fmla="*/ 708061 h 984378"/>
                <a:gd name="connsiteX9" fmla="*/ 257186 w 267157"/>
                <a:gd name="connsiteY9" fmla="*/ 415961 h 984378"/>
                <a:gd name="connsiteX10" fmla="*/ 161936 w 267157"/>
                <a:gd name="connsiteY10" fmla="*/ 257211 h 984378"/>
                <a:gd name="connsiteX11" fmla="*/ 187336 w 267157"/>
                <a:gd name="connsiteY11" fmla="*/ 346111 h 984378"/>
                <a:gd name="connsiteX12" fmla="*/ 11 w 267157"/>
                <a:gd name="connsiteY12" fmla="*/ 36 h 9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157" h="984378">
                  <a:moveTo>
                    <a:pt x="11" y="36"/>
                  </a:moveTo>
                  <a:cubicBezTo>
                    <a:pt x="1598" y="-3668"/>
                    <a:pt x="165111" y="274144"/>
                    <a:pt x="196861" y="323886"/>
                  </a:cubicBezTo>
                  <a:cubicBezTo>
                    <a:pt x="228611" y="373628"/>
                    <a:pt x="184690" y="277849"/>
                    <a:pt x="190511" y="298486"/>
                  </a:cubicBezTo>
                  <a:cubicBezTo>
                    <a:pt x="196332" y="319123"/>
                    <a:pt x="221203" y="398499"/>
                    <a:pt x="231786" y="447711"/>
                  </a:cubicBezTo>
                  <a:cubicBezTo>
                    <a:pt x="242369" y="496923"/>
                    <a:pt x="250307" y="577357"/>
                    <a:pt x="254011" y="593761"/>
                  </a:cubicBezTo>
                  <a:cubicBezTo>
                    <a:pt x="257715" y="610165"/>
                    <a:pt x="254011" y="546136"/>
                    <a:pt x="254011" y="546136"/>
                  </a:cubicBezTo>
                  <a:cubicBezTo>
                    <a:pt x="254011" y="569948"/>
                    <a:pt x="254540" y="663611"/>
                    <a:pt x="254011" y="736636"/>
                  </a:cubicBezTo>
                  <a:cubicBezTo>
                    <a:pt x="253482" y="809661"/>
                    <a:pt x="249249" y="989048"/>
                    <a:pt x="250836" y="984286"/>
                  </a:cubicBezTo>
                  <a:cubicBezTo>
                    <a:pt x="252423" y="979524"/>
                    <a:pt x="262478" y="802782"/>
                    <a:pt x="263536" y="708061"/>
                  </a:cubicBezTo>
                  <a:cubicBezTo>
                    <a:pt x="264594" y="613340"/>
                    <a:pt x="274119" y="491103"/>
                    <a:pt x="257186" y="415961"/>
                  </a:cubicBezTo>
                  <a:cubicBezTo>
                    <a:pt x="240253" y="340819"/>
                    <a:pt x="173578" y="268853"/>
                    <a:pt x="161936" y="257211"/>
                  </a:cubicBezTo>
                  <a:cubicBezTo>
                    <a:pt x="150294" y="245569"/>
                    <a:pt x="214323" y="386328"/>
                    <a:pt x="187336" y="346111"/>
                  </a:cubicBezTo>
                  <a:cubicBezTo>
                    <a:pt x="160349" y="305894"/>
                    <a:pt x="-1576" y="3740"/>
                    <a:pt x="11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3A4BA1D8-104D-0023-F106-DB05221F267D}"/>
                </a:ext>
              </a:extLst>
            </p:cNvPr>
            <p:cNvSpPr/>
            <p:nvPr/>
          </p:nvSpPr>
          <p:spPr>
            <a:xfrm>
              <a:off x="1532788" y="7777700"/>
              <a:ext cx="70992" cy="420507"/>
            </a:xfrm>
            <a:custGeom>
              <a:avLst/>
              <a:gdLst>
                <a:gd name="connsiteX0" fmla="*/ 38837 w 70992"/>
                <a:gd name="connsiteY0" fmla="*/ 1050 h 420507"/>
                <a:gd name="connsiteX1" fmla="*/ 35662 w 70992"/>
                <a:gd name="connsiteY1" fmla="*/ 248700 h 420507"/>
                <a:gd name="connsiteX2" fmla="*/ 737 w 70992"/>
                <a:gd name="connsiteY2" fmla="*/ 420150 h 420507"/>
                <a:gd name="connsiteX3" fmla="*/ 16612 w 70992"/>
                <a:gd name="connsiteY3" fmla="*/ 289975 h 420507"/>
                <a:gd name="connsiteX4" fmla="*/ 70587 w 70992"/>
                <a:gd name="connsiteY4" fmla="*/ 162975 h 420507"/>
                <a:gd name="connsiteX5" fmla="*/ 38837 w 70992"/>
                <a:gd name="connsiteY5" fmla="*/ 1050 h 4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92" h="420507">
                  <a:moveTo>
                    <a:pt x="38837" y="1050"/>
                  </a:moveTo>
                  <a:cubicBezTo>
                    <a:pt x="33016" y="15337"/>
                    <a:pt x="42012" y="178850"/>
                    <a:pt x="35662" y="248700"/>
                  </a:cubicBezTo>
                  <a:cubicBezTo>
                    <a:pt x="29312" y="318550"/>
                    <a:pt x="3912" y="413271"/>
                    <a:pt x="737" y="420150"/>
                  </a:cubicBezTo>
                  <a:cubicBezTo>
                    <a:pt x="-2438" y="427029"/>
                    <a:pt x="4970" y="332837"/>
                    <a:pt x="16612" y="289975"/>
                  </a:cubicBezTo>
                  <a:cubicBezTo>
                    <a:pt x="28254" y="247113"/>
                    <a:pt x="66354" y="203721"/>
                    <a:pt x="70587" y="162975"/>
                  </a:cubicBezTo>
                  <a:cubicBezTo>
                    <a:pt x="74820" y="122229"/>
                    <a:pt x="44658" y="-13237"/>
                    <a:pt x="38837" y="1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E54A1657-5934-F84F-68C2-107B98976B8F}"/>
                </a:ext>
              </a:extLst>
            </p:cNvPr>
            <p:cNvSpPr/>
            <p:nvPr/>
          </p:nvSpPr>
          <p:spPr>
            <a:xfrm>
              <a:off x="1690828" y="7983157"/>
              <a:ext cx="20497" cy="1028904"/>
            </a:xfrm>
            <a:custGeom>
              <a:avLst/>
              <a:gdLst>
                <a:gd name="connsiteX0" fmla="*/ 7797 w 20497"/>
                <a:gd name="connsiteY0" fmla="*/ 5143 h 1028904"/>
                <a:gd name="connsiteX1" fmla="*/ 1447 w 20497"/>
                <a:gd name="connsiteY1" fmla="*/ 729043 h 1028904"/>
                <a:gd name="connsiteX2" fmla="*/ 1447 w 20497"/>
                <a:gd name="connsiteY2" fmla="*/ 621093 h 1028904"/>
                <a:gd name="connsiteX3" fmla="*/ 17322 w 20497"/>
                <a:gd name="connsiteY3" fmla="*/ 1011618 h 1028904"/>
                <a:gd name="connsiteX4" fmla="*/ 20497 w 20497"/>
                <a:gd name="connsiteY4" fmla="*/ 887793 h 1028904"/>
                <a:gd name="connsiteX5" fmla="*/ 17322 w 20497"/>
                <a:gd name="connsiteY5" fmla="*/ 249618 h 1028904"/>
                <a:gd name="connsiteX6" fmla="*/ 4622 w 20497"/>
                <a:gd name="connsiteY6" fmla="*/ 398843 h 1028904"/>
                <a:gd name="connsiteX7" fmla="*/ 7797 w 20497"/>
                <a:gd name="connsiteY7" fmla="*/ 5143 h 102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" h="1028904">
                  <a:moveTo>
                    <a:pt x="7797" y="5143"/>
                  </a:moveTo>
                  <a:cubicBezTo>
                    <a:pt x="7268" y="60176"/>
                    <a:pt x="2505" y="626385"/>
                    <a:pt x="1447" y="729043"/>
                  </a:cubicBezTo>
                  <a:cubicBezTo>
                    <a:pt x="389" y="831701"/>
                    <a:pt x="-1199" y="573997"/>
                    <a:pt x="1447" y="621093"/>
                  </a:cubicBezTo>
                  <a:cubicBezTo>
                    <a:pt x="4093" y="668189"/>
                    <a:pt x="14147" y="967168"/>
                    <a:pt x="17322" y="1011618"/>
                  </a:cubicBezTo>
                  <a:cubicBezTo>
                    <a:pt x="20497" y="1056068"/>
                    <a:pt x="20497" y="1014793"/>
                    <a:pt x="20497" y="887793"/>
                  </a:cubicBezTo>
                  <a:cubicBezTo>
                    <a:pt x="20497" y="760793"/>
                    <a:pt x="19968" y="331110"/>
                    <a:pt x="17322" y="249618"/>
                  </a:cubicBezTo>
                  <a:cubicBezTo>
                    <a:pt x="14676" y="168126"/>
                    <a:pt x="1976" y="443822"/>
                    <a:pt x="4622" y="398843"/>
                  </a:cubicBezTo>
                  <a:cubicBezTo>
                    <a:pt x="7268" y="353864"/>
                    <a:pt x="8326" y="-49890"/>
                    <a:pt x="7797" y="5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42DDB0D4-E45E-C5C6-33E3-588E79FC89F5}"/>
                </a:ext>
              </a:extLst>
            </p:cNvPr>
            <p:cNvSpPr/>
            <p:nvPr/>
          </p:nvSpPr>
          <p:spPr>
            <a:xfrm>
              <a:off x="2026235" y="8196924"/>
              <a:ext cx="371046" cy="1105983"/>
            </a:xfrm>
            <a:custGeom>
              <a:avLst/>
              <a:gdLst>
                <a:gd name="connsiteX0" fmla="*/ 120065 w 371046"/>
                <a:gd name="connsiteY0" fmla="*/ 926 h 1105983"/>
                <a:gd name="connsiteX1" fmla="*/ 329615 w 371046"/>
                <a:gd name="connsiteY1" fmla="*/ 610526 h 1105983"/>
                <a:gd name="connsiteX2" fmla="*/ 2590 w 371046"/>
                <a:gd name="connsiteY2" fmla="*/ 134276 h 1105983"/>
                <a:gd name="connsiteX3" fmla="*/ 186740 w 371046"/>
                <a:gd name="connsiteY3" fmla="*/ 610526 h 1105983"/>
                <a:gd name="connsiteX4" fmla="*/ 370890 w 371046"/>
                <a:gd name="connsiteY4" fmla="*/ 1105826 h 1105983"/>
                <a:gd name="connsiteX5" fmla="*/ 218490 w 371046"/>
                <a:gd name="connsiteY5" fmla="*/ 661326 h 1105983"/>
                <a:gd name="connsiteX6" fmla="*/ 208965 w 371046"/>
                <a:gd name="connsiteY6" fmla="*/ 400976 h 1105983"/>
                <a:gd name="connsiteX7" fmla="*/ 275640 w 371046"/>
                <a:gd name="connsiteY7" fmla="*/ 470826 h 1105983"/>
                <a:gd name="connsiteX8" fmla="*/ 120065 w 371046"/>
                <a:gd name="connsiteY8" fmla="*/ 926 h 110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6" h="1105983">
                  <a:moveTo>
                    <a:pt x="120065" y="926"/>
                  </a:moveTo>
                  <a:cubicBezTo>
                    <a:pt x="129061" y="24209"/>
                    <a:pt x="349194" y="588301"/>
                    <a:pt x="329615" y="610526"/>
                  </a:cubicBezTo>
                  <a:cubicBezTo>
                    <a:pt x="310036" y="632751"/>
                    <a:pt x="26402" y="134276"/>
                    <a:pt x="2590" y="134276"/>
                  </a:cubicBezTo>
                  <a:cubicBezTo>
                    <a:pt x="-21222" y="134276"/>
                    <a:pt x="125357" y="448601"/>
                    <a:pt x="186740" y="610526"/>
                  </a:cubicBezTo>
                  <a:cubicBezTo>
                    <a:pt x="248123" y="772451"/>
                    <a:pt x="365598" y="1097359"/>
                    <a:pt x="370890" y="1105826"/>
                  </a:cubicBezTo>
                  <a:cubicBezTo>
                    <a:pt x="376182" y="1114293"/>
                    <a:pt x="245477" y="778801"/>
                    <a:pt x="218490" y="661326"/>
                  </a:cubicBezTo>
                  <a:cubicBezTo>
                    <a:pt x="191503" y="543851"/>
                    <a:pt x="199440" y="432726"/>
                    <a:pt x="208965" y="400976"/>
                  </a:cubicBezTo>
                  <a:cubicBezTo>
                    <a:pt x="218490" y="369226"/>
                    <a:pt x="290986" y="541205"/>
                    <a:pt x="275640" y="470826"/>
                  </a:cubicBezTo>
                  <a:cubicBezTo>
                    <a:pt x="260294" y="400447"/>
                    <a:pt x="111069" y="-22357"/>
                    <a:pt x="120065" y="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98DD7178-6FA0-DB15-1127-02F40FBE3595}"/>
                </a:ext>
              </a:extLst>
            </p:cNvPr>
            <p:cNvSpPr/>
            <p:nvPr/>
          </p:nvSpPr>
          <p:spPr>
            <a:xfrm>
              <a:off x="2612881" y="8255000"/>
              <a:ext cx="260266" cy="1193399"/>
            </a:xfrm>
            <a:custGeom>
              <a:avLst/>
              <a:gdLst>
                <a:gd name="connsiteX0" fmla="*/ 144 w 260266"/>
                <a:gd name="connsiteY0" fmla="*/ 0 h 1193399"/>
                <a:gd name="connsiteX1" fmla="*/ 54119 w 260266"/>
                <a:gd name="connsiteY1" fmla="*/ 498475 h 1193399"/>
                <a:gd name="connsiteX2" fmla="*/ 41419 w 260266"/>
                <a:gd name="connsiteY2" fmla="*/ 409575 h 1193399"/>
                <a:gd name="connsiteX3" fmla="*/ 155719 w 260266"/>
                <a:gd name="connsiteY3" fmla="*/ 755650 h 1193399"/>
                <a:gd name="connsiteX4" fmla="*/ 158894 w 260266"/>
                <a:gd name="connsiteY4" fmla="*/ 714375 h 1193399"/>
                <a:gd name="connsiteX5" fmla="*/ 209694 w 260266"/>
                <a:gd name="connsiteY5" fmla="*/ 866775 h 1193399"/>
                <a:gd name="connsiteX6" fmla="*/ 209694 w 260266"/>
                <a:gd name="connsiteY6" fmla="*/ 831850 h 1193399"/>
                <a:gd name="connsiteX7" fmla="*/ 257319 w 260266"/>
                <a:gd name="connsiteY7" fmla="*/ 1187450 h 1193399"/>
                <a:gd name="connsiteX8" fmla="*/ 235094 w 260266"/>
                <a:gd name="connsiteY8" fmla="*/ 1006475 h 1193399"/>
                <a:gd name="connsiteX9" fmla="*/ 73169 w 260266"/>
                <a:gd name="connsiteY9" fmla="*/ 409575 h 1193399"/>
                <a:gd name="connsiteX10" fmla="*/ 73169 w 260266"/>
                <a:gd name="connsiteY10" fmla="*/ 495300 h 1193399"/>
                <a:gd name="connsiteX11" fmla="*/ 144 w 260266"/>
                <a:gd name="connsiteY11" fmla="*/ 0 h 119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266" h="1193399">
                  <a:moveTo>
                    <a:pt x="144" y="0"/>
                  </a:moveTo>
                  <a:cubicBezTo>
                    <a:pt x="-3031" y="529"/>
                    <a:pt x="47240" y="430213"/>
                    <a:pt x="54119" y="498475"/>
                  </a:cubicBezTo>
                  <a:cubicBezTo>
                    <a:pt x="60998" y="566737"/>
                    <a:pt x="24486" y="366713"/>
                    <a:pt x="41419" y="409575"/>
                  </a:cubicBezTo>
                  <a:cubicBezTo>
                    <a:pt x="58352" y="452437"/>
                    <a:pt x="136140" y="704850"/>
                    <a:pt x="155719" y="755650"/>
                  </a:cubicBezTo>
                  <a:cubicBezTo>
                    <a:pt x="175298" y="806450"/>
                    <a:pt x="149898" y="695854"/>
                    <a:pt x="158894" y="714375"/>
                  </a:cubicBezTo>
                  <a:cubicBezTo>
                    <a:pt x="167890" y="732896"/>
                    <a:pt x="201227" y="847196"/>
                    <a:pt x="209694" y="866775"/>
                  </a:cubicBezTo>
                  <a:cubicBezTo>
                    <a:pt x="218161" y="886354"/>
                    <a:pt x="201757" y="778404"/>
                    <a:pt x="209694" y="831850"/>
                  </a:cubicBezTo>
                  <a:cubicBezTo>
                    <a:pt x="217632" y="885296"/>
                    <a:pt x="253086" y="1158346"/>
                    <a:pt x="257319" y="1187450"/>
                  </a:cubicBezTo>
                  <a:cubicBezTo>
                    <a:pt x="261552" y="1216554"/>
                    <a:pt x="265786" y="1136121"/>
                    <a:pt x="235094" y="1006475"/>
                  </a:cubicBezTo>
                  <a:cubicBezTo>
                    <a:pt x="204402" y="876829"/>
                    <a:pt x="100156" y="494771"/>
                    <a:pt x="73169" y="409575"/>
                  </a:cubicBezTo>
                  <a:cubicBezTo>
                    <a:pt x="46182" y="324379"/>
                    <a:pt x="79519" y="565679"/>
                    <a:pt x="73169" y="495300"/>
                  </a:cubicBezTo>
                  <a:cubicBezTo>
                    <a:pt x="66819" y="424921"/>
                    <a:pt x="3319" y="-529"/>
                    <a:pt x="14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1DB256B2-D003-4671-2E83-7660AF90C7B8}"/>
                </a:ext>
              </a:extLst>
            </p:cNvPr>
            <p:cNvSpPr/>
            <p:nvPr/>
          </p:nvSpPr>
          <p:spPr>
            <a:xfrm>
              <a:off x="3190943" y="8105693"/>
              <a:ext cx="247586" cy="1144021"/>
            </a:xfrm>
            <a:custGeom>
              <a:avLst/>
              <a:gdLst>
                <a:gd name="connsiteX0" fmla="*/ 247582 w 247586"/>
                <a:gd name="connsiteY0" fmla="*/ 82 h 1144021"/>
                <a:gd name="connsiteX1" fmla="*/ 12632 w 247586"/>
                <a:gd name="connsiteY1" fmla="*/ 441407 h 1144021"/>
                <a:gd name="connsiteX2" fmla="*/ 41207 w 247586"/>
                <a:gd name="connsiteY2" fmla="*/ 409657 h 1144021"/>
                <a:gd name="connsiteX3" fmla="*/ 25332 w 247586"/>
                <a:gd name="connsiteY3" fmla="*/ 777957 h 1144021"/>
                <a:gd name="connsiteX4" fmla="*/ 25332 w 247586"/>
                <a:gd name="connsiteY4" fmla="*/ 1016082 h 1144021"/>
                <a:gd name="connsiteX5" fmla="*/ 126932 w 247586"/>
                <a:gd name="connsiteY5" fmla="*/ 1143082 h 1144021"/>
                <a:gd name="connsiteX6" fmla="*/ 57082 w 247586"/>
                <a:gd name="connsiteY6" fmla="*/ 1051007 h 1144021"/>
                <a:gd name="connsiteX7" fmla="*/ 3107 w 247586"/>
                <a:gd name="connsiteY7" fmla="*/ 676357 h 1144021"/>
                <a:gd name="connsiteX8" fmla="*/ 72957 w 247586"/>
                <a:gd name="connsiteY8" fmla="*/ 276307 h 1144021"/>
                <a:gd name="connsiteX9" fmla="*/ 6282 w 247586"/>
                <a:gd name="connsiteY9" fmla="*/ 403307 h 1144021"/>
                <a:gd name="connsiteX10" fmla="*/ 247582 w 247586"/>
                <a:gd name="connsiteY10" fmla="*/ 82 h 114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86" h="1144021">
                  <a:moveTo>
                    <a:pt x="247582" y="82"/>
                  </a:moveTo>
                  <a:cubicBezTo>
                    <a:pt x="248640" y="6432"/>
                    <a:pt x="47028" y="373144"/>
                    <a:pt x="12632" y="441407"/>
                  </a:cubicBezTo>
                  <a:cubicBezTo>
                    <a:pt x="-21764" y="509670"/>
                    <a:pt x="39090" y="353565"/>
                    <a:pt x="41207" y="409657"/>
                  </a:cubicBezTo>
                  <a:cubicBezTo>
                    <a:pt x="43324" y="465749"/>
                    <a:pt x="27978" y="676886"/>
                    <a:pt x="25332" y="777957"/>
                  </a:cubicBezTo>
                  <a:cubicBezTo>
                    <a:pt x="22686" y="879028"/>
                    <a:pt x="8399" y="955228"/>
                    <a:pt x="25332" y="1016082"/>
                  </a:cubicBezTo>
                  <a:cubicBezTo>
                    <a:pt x="42265" y="1076936"/>
                    <a:pt x="121640" y="1137261"/>
                    <a:pt x="126932" y="1143082"/>
                  </a:cubicBezTo>
                  <a:cubicBezTo>
                    <a:pt x="132224" y="1148903"/>
                    <a:pt x="77719" y="1128795"/>
                    <a:pt x="57082" y="1051007"/>
                  </a:cubicBezTo>
                  <a:cubicBezTo>
                    <a:pt x="36444" y="973220"/>
                    <a:pt x="461" y="805474"/>
                    <a:pt x="3107" y="676357"/>
                  </a:cubicBezTo>
                  <a:cubicBezTo>
                    <a:pt x="5753" y="547240"/>
                    <a:pt x="72428" y="321815"/>
                    <a:pt x="72957" y="276307"/>
                  </a:cubicBezTo>
                  <a:cubicBezTo>
                    <a:pt x="73486" y="230799"/>
                    <a:pt x="-25468" y="449874"/>
                    <a:pt x="6282" y="403307"/>
                  </a:cubicBezTo>
                  <a:cubicBezTo>
                    <a:pt x="38032" y="356740"/>
                    <a:pt x="246524" y="-6268"/>
                    <a:pt x="247582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5F7E693-2085-B856-784D-AA711FFE73D1}"/>
                </a:ext>
              </a:extLst>
            </p:cNvPr>
            <p:cNvSpPr/>
            <p:nvPr/>
          </p:nvSpPr>
          <p:spPr>
            <a:xfrm>
              <a:off x="3226490" y="8153050"/>
              <a:ext cx="215529" cy="1031076"/>
            </a:xfrm>
            <a:custGeom>
              <a:avLst/>
              <a:gdLst>
                <a:gd name="connsiteX0" fmla="*/ 215210 w 215529"/>
                <a:gd name="connsiteY0" fmla="*/ 350 h 1031076"/>
                <a:gd name="connsiteX1" fmla="*/ 62810 w 215529"/>
                <a:gd name="connsiteY1" fmla="*/ 333725 h 1031076"/>
                <a:gd name="connsiteX2" fmla="*/ 107260 w 215529"/>
                <a:gd name="connsiteY2" fmla="*/ 222600 h 1031076"/>
                <a:gd name="connsiteX3" fmla="*/ 37410 w 215529"/>
                <a:gd name="connsiteY3" fmla="*/ 349600 h 1031076"/>
                <a:gd name="connsiteX4" fmla="*/ 40585 w 215529"/>
                <a:gd name="connsiteY4" fmla="*/ 486125 h 1031076"/>
                <a:gd name="connsiteX5" fmla="*/ 40585 w 215529"/>
                <a:gd name="connsiteY5" fmla="*/ 441675 h 1031076"/>
                <a:gd name="connsiteX6" fmla="*/ 5660 w 215529"/>
                <a:gd name="connsiteY6" fmla="*/ 689325 h 1031076"/>
                <a:gd name="connsiteX7" fmla="*/ 5660 w 215529"/>
                <a:gd name="connsiteY7" fmla="*/ 876650 h 1031076"/>
                <a:gd name="connsiteX8" fmla="*/ 2485 w 215529"/>
                <a:gd name="connsiteY8" fmla="*/ 854425 h 1031076"/>
                <a:gd name="connsiteX9" fmla="*/ 46935 w 215529"/>
                <a:gd name="connsiteY9" fmla="*/ 1022700 h 1031076"/>
                <a:gd name="connsiteX10" fmla="*/ 24710 w 215529"/>
                <a:gd name="connsiteY10" fmla="*/ 933800 h 1031076"/>
                <a:gd name="connsiteX11" fmla="*/ 15185 w 215529"/>
                <a:gd name="connsiteY11" fmla="*/ 333725 h 1031076"/>
                <a:gd name="connsiteX12" fmla="*/ 15185 w 215529"/>
                <a:gd name="connsiteY12" fmla="*/ 406750 h 1031076"/>
                <a:gd name="connsiteX13" fmla="*/ 215210 w 215529"/>
                <a:gd name="connsiteY13" fmla="*/ 350 h 10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529" h="1031076">
                  <a:moveTo>
                    <a:pt x="215210" y="350"/>
                  </a:moveTo>
                  <a:cubicBezTo>
                    <a:pt x="223147" y="-11821"/>
                    <a:pt x="80802" y="296683"/>
                    <a:pt x="62810" y="333725"/>
                  </a:cubicBezTo>
                  <a:cubicBezTo>
                    <a:pt x="44818" y="370767"/>
                    <a:pt x="111493" y="219954"/>
                    <a:pt x="107260" y="222600"/>
                  </a:cubicBezTo>
                  <a:cubicBezTo>
                    <a:pt x="103027" y="225246"/>
                    <a:pt x="48522" y="305679"/>
                    <a:pt x="37410" y="349600"/>
                  </a:cubicBezTo>
                  <a:cubicBezTo>
                    <a:pt x="26298" y="393521"/>
                    <a:pt x="40056" y="470779"/>
                    <a:pt x="40585" y="486125"/>
                  </a:cubicBezTo>
                  <a:cubicBezTo>
                    <a:pt x="41114" y="501471"/>
                    <a:pt x="46406" y="407808"/>
                    <a:pt x="40585" y="441675"/>
                  </a:cubicBezTo>
                  <a:cubicBezTo>
                    <a:pt x="34764" y="475542"/>
                    <a:pt x="11481" y="616829"/>
                    <a:pt x="5660" y="689325"/>
                  </a:cubicBezTo>
                  <a:cubicBezTo>
                    <a:pt x="-161" y="761821"/>
                    <a:pt x="6189" y="849133"/>
                    <a:pt x="5660" y="876650"/>
                  </a:cubicBezTo>
                  <a:cubicBezTo>
                    <a:pt x="5131" y="904167"/>
                    <a:pt x="-4394" y="830083"/>
                    <a:pt x="2485" y="854425"/>
                  </a:cubicBezTo>
                  <a:cubicBezTo>
                    <a:pt x="9364" y="878767"/>
                    <a:pt x="43231" y="1009471"/>
                    <a:pt x="46935" y="1022700"/>
                  </a:cubicBezTo>
                  <a:cubicBezTo>
                    <a:pt x="50639" y="1035929"/>
                    <a:pt x="30002" y="1048629"/>
                    <a:pt x="24710" y="933800"/>
                  </a:cubicBezTo>
                  <a:cubicBezTo>
                    <a:pt x="19418" y="818971"/>
                    <a:pt x="16772" y="421567"/>
                    <a:pt x="15185" y="333725"/>
                  </a:cubicBezTo>
                  <a:cubicBezTo>
                    <a:pt x="13597" y="245883"/>
                    <a:pt x="-14448" y="457550"/>
                    <a:pt x="15185" y="406750"/>
                  </a:cubicBezTo>
                  <a:cubicBezTo>
                    <a:pt x="44818" y="355950"/>
                    <a:pt x="207273" y="12521"/>
                    <a:pt x="215210" y="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1D801053-2E77-80DB-133B-4354D3093630}"/>
                </a:ext>
              </a:extLst>
            </p:cNvPr>
            <p:cNvSpPr/>
            <p:nvPr/>
          </p:nvSpPr>
          <p:spPr>
            <a:xfrm>
              <a:off x="3898900" y="7765086"/>
              <a:ext cx="464502" cy="218650"/>
            </a:xfrm>
            <a:custGeom>
              <a:avLst/>
              <a:gdLst>
                <a:gd name="connsiteX0" fmla="*/ 0 w 464502"/>
                <a:gd name="connsiteY0" fmla="*/ 10489 h 218650"/>
                <a:gd name="connsiteX1" fmla="*/ 184150 w 464502"/>
                <a:gd name="connsiteY1" fmla="*/ 7314 h 218650"/>
                <a:gd name="connsiteX2" fmla="*/ 301625 w 464502"/>
                <a:gd name="connsiteY2" fmla="*/ 67639 h 218650"/>
                <a:gd name="connsiteX3" fmla="*/ 292100 w 464502"/>
                <a:gd name="connsiteY3" fmla="*/ 51764 h 218650"/>
                <a:gd name="connsiteX4" fmla="*/ 454025 w 464502"/>
                <a:gd name="connsiteY4" fmla="*/ 210514 h 218650"/>
                <a:gd name="connsiteX5" fmla="*/ 425450 w 464502"/>
                <a:gd name="connsiteY5" fmla="*/ 175589 h 218650"/>
                <a:gd name="connsiteX6" fmla="*/ 238125 w 464502"/>
                <a:gd name="connsiteY6" fmla="*/ 4139 h 218650"/>
                <a:gd name="connsiteX7" fmla="*/ 295275 w 464502"/>
                <a:gd name="connsiteY7" fmla="*/ 51764 h 218650"/>
                <a:gd name="connsiteX8" fmla="*/ 200025 w 464502"/>
                <a:gd name="connsiteY8" fmla="*/ 35889 h 218650"/>
                <a:gd name="connsiteX9" fmla="*/ 0 w 464502"/>
                <a:gd name="connsiteY9" fmla="*/ 10489 h 21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502" h="218650">
                  <a:moveTo>
                    <a:pt x="0" y="10489"/>
                  </a:moveTo>
                  <a:cubicBezTo>
                    <a:pt x="66939" y="4139"/>
                    <a:pt x="133879" y="-2211"/>
                    <a:pt x="184150" y="7314"/>
                  </a:cubicBezTo>
                  <a:cubicBezTo>
                    <a:pt x="234421" y="16839"/>
                    <a:pt x="301625" y="67639"/>
                    <a:pt x="301625" y="67639"/>
                  </a:cubicBezTo>
                  <a:cubicBezTo>
                    <a:pt x="319617" y="75047"/>
                    <a:pt x="266700" y="27952"/>
                    <a:pt x="292100" y="51764"/>
                  </a:cubicBezTo>
                  <a:cubicBezTo>
                    <a:pt x="317500" y="75577"/>
                    <a:pt x="431800" y="189877"/>
                    <a:pt x="454025" y="210514"/>
                  </a:cubicBezTo>
                  <a:cubicBezTo>
                    <a:pt x="476250" y="231151"/>
                    <a:pt x="461433" y="209985"/>
                    <a:pt x="425450" y="175589"/>
                  </a:cubicBezTo>
                  <a:cubicBezTo>
                    <a:pt x="389467" y="141193"/>
                    <a:pt x="259821" y="24777"/>
                    <a:pt x="238125" y="4139"/>
                  </a:cubicBezTo>
                  <a:cubicBezTo>
                    <a:pt x="216429" y="-16499"/>
                    <a:pt x="301625" y="46472"/>
                    <a:pt x="295275" y="51764"/>
                  </a:cubicBezTo>
                  <a:cubicBezTo>
                    <a:pt x="288925" y="57056"/>
                    <a:pt x="200025" y="35889"/>
                    <a:pt x="200025" y="35889"/>
                  </a:cubicBezTo>
                  <a:lnTo>
                    <a:pt x="0" y="1048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F38A3F48-1A74-AC61-538D-02888688FEC9}"/>
                </a:ext>
              </a:extLst>
            </p:cNvPr>
            <p:cNvSpPr/>
            <p:nvPr/>
          </p:nvSpPr>
          <p:spPr>
            <a:xfrm>
              <a:off x="3287836" y="7792961"/>
              <a:ext cx="806061" cy="1396181"/>
            </a:xfrm>
            <a:custGeom>
              <a:avLst/>
              <a:gdLst>
                <a:gd name="connsiteX0" fmla="*/ 750764 w 806061"/>
                <a:gd name="connsiteY0" fmla="*/ 1664 h 1396181"/>
                <a:gd name="connsiteX1" fmla="*/ 785689 w 806061"/>
                <a:gd name="connsiteY1" fmla="*/ 293764 h 1396181"/>
                <a:gd name="connsiteX2" fmla="*/ 798389 w 806061"/>
                <a:gd name="connsiteY2" fmla="*/ 233439 h 1396181"/>
                <a:gd name="connsiteX3" fmla="*/ 665039 w 806061"/>
                <a:gd name="connsiteY3" fmla="*/ 658889 h 1396181"/>
                <a:gd name="connsiteX4" fmla="*/ 677739 w 806061"/>
                <a:gd name="connsiteY4" fmla="*/ 633489 h 1396181"/>
                <a:gd name="connsiteX5" fmla="*/ 439614 w 806061"/>
                <a:gd name="connsiteY5" fmla="*/ 1001789 h 1396181"/>
                <a:gd name="connsiteX6" fmla="*/ 439614 w 806061"/>
                <a:gd name="connsiteY6" fmla="*/ 995439 h 1396181"/>
                <a:gd name="connsiteX7" fmla="*/ 211014 w 806061"/>
                <a:gd name="connsiteY7" fmla="*/ 1192289 h 1396181"/>
                <a:gd name="connsiteX8" fmla="*/ 1464 w 806061"/>
                <a:gd name="connsiteY8" fmla="*/ 1395489 h 1396181"/>
                <a:gd name="connsiteX9" fmla="*/ 147514 w 806061"/>
                <a:gd name="connsiteY9" fmla="*/ 1239914 h 1396181"/>
                <a:gd name="connsiteX10" fmla="*/ 661864 w 806061"/>
                <a:gd name="connsiteY10" fmla="*/ 779539 h 1396181"/>
                <a:gd name="connsiteX11" fmla="*/ 592014 w 806061"/>
                <a:gd name="connsiteY11" fmla="*/ 773189 h 1396181"/>
                <a:gd name="connsiteX12" fmla="*/ 744414 w 806061"/>
                <a:gd name="connsiteY12" fmla="*/ 293764 h 1396181"/>
                <a:gd name="connsiteX13" fmla="*/ 798389 w 806061"/>
                <a:gd name="connsiteY13" fmla="*/ 179464 h 1396181"/>
                <a:gd name="connsiteX14" fmla="*/ 750764 w 806061"/>
                <a:gd name="connsiteY14" fmla="*/ 1664 h 139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6061" h="1396181">
                  <a:moveTo>
                    <a:pt x="750764" y="1664"/>
                  </a:moveTo>
                  <a:cubicBezTo>
                    <a:pt x="748647" y="20714"/>
                    <a:pt x="777752" y="255135"/>
                    <a:pt x="785689" y="293764"/>
                  </a:cubicBezTo>
                  <a:cubicBezTo>
                    <a:pt x="793627" y="332393"/>
                    <a:pt x="818497" y="172585"/>
                    <a:pt x="798389" y="233439"/>
                  </a:cubicBezTo>
                  <a:cubicBezTo>
                    <a:pt x="778281" y="294293"/>
                    <a:pt x="685147" y="592214"/>
                    <a:pt x="665039" y="658889"/>
                  </a:cubicBezTo>
                  <a:cubicBezTo>
                    <a:pt x="644931" y="725564"/>
                    <a:pt x="715310" y="576339"/>
                    <a:pt x="677739" y="633489"/>
                  </a:cubicBezTo>
                  <a:cubicBezTo>
                    <a:pt x="640168" y="690639"/>
                    <a:pt x="479302" y="941464"/>
                    <a:pt x="439614" y="1001789"/>
                  </a:cubicBezTo>
                  <a:cubicBezTo>
                    <a:pt x="399926" y="1062114"/>
                    <a:pt x="477714" y="963689"/>
                    <a:pt x="439614" y="995439"/>
                  </a:cubicBezTo>
                  <a:cubicBezTo>
                    <a:pt x="401514" y="1027189"/>
                    <a:pt x="284039" y="1125614"/>
                    <a:pt x="211014" y="1192289"/>
                  </a:cubicBezTo>
                  <a:cubicBezTo>
                    <a:pt x="137989" y="1258964"/>
                    <a:pt x="12047" y="1387552"/>
                    <a:pt x="1464" y="1395489"/>
                  </a:cubicBezTo>
                  <a:cubicBezTo>
                    <a:pt x="-9119" y="1403426"/>
                    <a:pt x="37447" y="1342572"/>
                    <a:pt x="147514" y="1239914"/>
                  </a:cubicBezTo>
                  <a:cubicBezTo>
                    <a:pt x="257581" y="1137256"/>
                    <a:pt x="587781" y="857327"/>
                    <a:pt x="661864" y="779539"/>
                  </a:cubicBezTo>
                  <a:cubicBezTo>
                    <a:pt x="735947" y="701752"/>
                    <a:pt x="578256" y="854152"/>
                    <a:pt x="592014" y="773189"/>
                  </a:cubicBezTo>
                  <a:cubicBezTo>
                    <a:pt x="605772" y="692227"/>
                    <a:pt x="710018" y="392718"/>
                    <a:pt x="744414" y="293764"/>
                  </a:cubicBezTo>
                  <a:cubicBezTo>
                    <a:pt x="778810" y="194810"/>
                    <a:pt x="798389" y="226560"/>
                    <a:pt x="798389" y="179464"/>
                  </a:cubicBezTo>
                  <a:cubicBezTo>
                    <a:pt x="798389" y="132368"/>
                    <a:pt x="752881" y="-17386"/>
                    <a:pt x="750764" y="1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DE8A6B4E-6731-47DE-2A19-F4B8487B55F4}"/>
                </a:ext>
              </a:extLst>
            </p:cNvPr>
            <p:cNvSpPr/>
            <p:nvPr/>
          </p:nvSpPr>
          <p:spPr>
            <a:xfrm>
              <a:off x="3225822" y="9150323"/>
              <a:ext cx="1403967" cy="441361"/>
            </a:xfrm>
            <a:custGeom>
              <a:avLst/>
              <a:gdLst>
                <a:gd name="connsiteX0" fmla="*/ 9503 w 1403967"/>
                <a:gd name="connsiteY0" fmla="*/ 111152 h 441361"/>
                <a:gd name="connsiteX1" fmla="*/ 82528 w 1403967"/>
                <a:gd name="connsiteY1" fmla="*/ 63527 h 441361"/>
                <a:gd name="connsiteX2" fmla="*/ 361928 w 1403967"/>
                <a:gd name="connsiteY2" fmla="*/ 181002 h 441361"/>
                <a:gd name="connsiteX3" fmla="*/ 349228 w 1403967"/>
                <a:gd name="connsiteY3" fmla="*/ 139727 h 441361"/>
                <a:gd name="connsiteX4" fmla="*/ 768328 w 1403967"/>
                <a:gd name="connsiteY4" fmla="*/ 269902 h 441361"/>
                <a:gd name="connsiteX5" fmla="*/ 727053 w 1403967"/>
                <a:gd name="connsiteY5" fmla="*/ 241327 h 441361"/>
                <a:gd name="connsiteX6" fmla="*/ 993753 w 1403967"/>
                <a:gd name="connsiteY6" fmla="*/ 349277 h 441361"/>
                <a:gd name="connsiteX7" fmla="*/ 1403328 w 1403967"/>
                <a:gd name="connsiteY7" fmla="*/ 441352 h 441361"/>
                <a:gd name="connsiteX8" fmla="*/ 1095353 w 1403967"/>
                <a:gd name="connsiteY8" fmla="*/ 355627 h 441361"/>
                <a:gd name="connsiteX9" fmla="*/ 644503 w 1403967"/>
                <a:gd name="connsiteY9" fmla="*/ 231802 h 441361"/>
                <a:gd name="connsiteX10" fmla="*/ 400028 w 1403967"/>
                <a:gd name="connsiteY10" fmla="*/ 27 h 441361"/>
                <a:gd name="connsiteX11" fmla="*/ 641328 w 1403967"/>
                <a:gd name="connsiteY11" fmla="*/ 215927 h 441361"/>
                <a:gd name="connsiteX12" fmla="*/ 466703 w 1403967"/>
                <a:gd name="connsiteY12" fmla="*/ 161952 h 441361"/>
                <a:gd name="connsiteX13" fmla="*/ 260328 w 1403967"/>
                <a:gd name="connsiteY13" fmla="*/ 95277 h 441361"/>
                <a:gd name="connsiteX14" fmla="*/ 9503 w 1403967"/>
                <a:gd name="connsiteY14" fmla="*/ 111152 h 44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3967" h="441361">
                  <a:moveTo>
                    <a:pt x="9503" y="111152"/>
                  </a:moveTo>
                  <a:cubicBezTo>
                    <a:pt x="-20130" y="105860"/>
                    <a:pt x="23791" y="51885"/>
                    <a:pt x="82528" y="63527"/>
                  </a:cubicBezTo>
                  <a:cubicBezTo>
                    <a:pt x="141266" y="75169"/>
                    <a:pt x="317478" y="168302"/>
                    <a:pt x="361928" y="181002"/>
                  </a:cubicBezTo>
                  <a:cubicBezTo>
                    <a:pt x="406378" y="193702"/>
                    <a:pt x="281495" y="124910"/>
                    <a:pt x="349228" y="139727"/>
                  </a:cubicBezTo>
                  <a:cubicBezTo>
                    <a:pt x="416961" y="154544"/>
                    <a:pt x="705357" y="252969"/>
                    <a:pt x="768328" y="269902"/>
                  </a:cubicBezTo>
                  <a:cubicBezTo>
                    <a:pt x="831299" y="286835"/>
                    <a:pt x="689482" y="228098"/>
                    <a:pt x="727053" y="241327"/>
                  </a:cubicBezTo>
                  <a:cubicBezTo>
                    <a:pt x="764624" y="254556"/>
                    <a:pt x="881041" y="315940"/>
                    <a:pt x="993753" y="349277"/>
                  </a:cubicBezTo>
                  <a:cubicBezTo>
                    <a:pt x="1106465" y="382614"/>
                    <a:pt x="1386395" y="440294"/>
                    <a:pt x="1403328" y="441352"/>
                  </a:cubicBezTo>
                  <a:cubicBezTo>
                    <a:pt x="1420261" y="442410"/>
                    <a:pt x="1095353" y="355627"/>
                    <a:pt x="1095353" y="355627"/>
                  </a:cubicBezTo>
                  <a:cubicBezTo>
                    <a:pt x="968882" y="320702"/>
                    <a:pt x="760391" y="291069"/>
                    <a:pt x="644503" y="231802"/>
                  </a:cubicBezTo>
                  <a:cubicBezTo>
                    <a:pt x="528616" y="172535"/>
                    <a:pt x="400557" y="2673"/>
                    <a:pt x="400028" y="27"/>
                  </a:cubicBezTo>
                  <a:cubicBezTo>
                    <a:pt x="399499" y="-2619"/>
                    <a:pt x="630216" y="188940"/>
                    <a:pt x="641328" y="215927"/>
                  </a:cubicBezTo>
                  <a:cubicBezTo>
                    <a:pt x="652440" y="242914"/>
                    <a:pt x="466703" y="161952"/>
                    <a:pt x="466703" y="161952"/>
                  </a:cubicBezTo>
                  <a:cubicBezTo>
                    <a:pt x="403203" y="141844"/>
                    <a:pt x="333882" y="106919"/>
                    <a:pt x="260328" y="95277"/>
                  </a:cubicBezTo>
                  <a:cubicBezTo>
                    <a:pt x="186774" y="83635"/>
                    <a:pt x="39136" y="116444"/>
                    <a:pt x="9503" y="111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BF9A9947-F41C-6C13-6052-6DF55A8C4463}"/>
                </a:ext>
              </a:extLst>
            </p:cNvPr>
            <p:cNvSpPr/>
            <p:nvPr/>
          </p:nvSpPr>
          <p:spPr>
            <a:xfrm>
              <a:off x="3387509" y="7743233"/>
              <a:ext cx="797824" cy="1475338"/>
            </a:xfrm>
            <a:custGeom>
              <a:avLst/>
              <a:gdLst>
                <a:gd name="connsiteX0" fmla="*/ 736816 w 797824"/>
                <a:gd name="connsiteY0" fmla="*/ 592 h 1475338"/>
                <a:gd name="connsiteX1" fmla="*/ 733641 w 797824"/>
                <a:gd name="connsiteY1" fmla="*/ 457792 h 1475338"/>
                <a:gd name="connsiteX2" fmla="*/ 755866 w 797824"/>
                <a:gd name="connsiteY2" fmla="*/ 384767 h 1475338"/>
                <a:gd name="connsiteX3" fmla="*/ 524091 w 797824"/>
                <a:gd name="connsiteY3" fmla="*/ 848317 h 1475338"/>
                <a:gd name="connsiteX4" fmla="*/ 552666 w 797824"/>
                <a:gd name="connsiteY4" fmla="*/ 832442 h 1475338"/>
                <a:gd name="connsiteX5" fmla="*/ 355816 w 797824"/>
                <a:gd name="connsiteY5" fmla="*/ 1143592 h 1475338"/>
                <a:gd name="connsiteX6" fmla="*/ 397091 w 797824"/>
                <a:gd name="connsiteY6" fmla="*/ 1111842 h 1475338"/>
                <a:gd name="connsiteX7" fmla="*/ 54191 w 797824"/>
                <a:gd name="connsiteY7" fmla="*/ 1391242 h 1475338"/>
                <a:gd name="connsiteX8" fmla="*/ 25616 w 797824"/>
                <a:gd name="connsiteY8" fmla="*/ 1432517 h 1475338"/>
                <a:gd name="connsiteX9" fmla="*/ 16091 w 797824"/>
                <a:gd name="connsiteY9" fmla="*/ 1473792 h 1475338"/>
                <a:gd name="connsiteX10" fmla="*/ 28791 w 797824"/>
                <a:gd name="connsiteY10" fmla="*/ 1375367 h 1475338"/>
                <a:gd name="connsiteX11" fmla="*/ 355816 w 797824"/>
                <a:gd name="connsiteY11" fmla="*/ 1099142 h 1475338"/>
                <a:gd name="connsiteX12" fmla="*/ 663791 w 797824"/>
                <a:gd name="connsiteY12" fmla="*/ 718142 h 1475338"/>
                <a:gd name="connsiteX13" fmla="*/ 619341 w 797824"/>
                <a:gd name="connsiteY13" fmla="*/ 778467 h 1475338"/>
                <a:gd name="connsiteX14" fmla="*/ 793966 w 797824"/>
                <a:gd name="connsiteY14" fmla="*/ 286342 h 1475338"/>
                <a:gd name="connsiteX15" fmla="*/ 739991 w 797824"/>
                <a:gd name="connsiteY15" fmla="*/ 359367 h 1475338"/>
                <a:gd name="connsiteX16" fmla="*/ 736816 w 797824"/>
                <a:gd name="connsiteY16" fmla="*/ 592 h 14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7824" h="1475338">
                  <a:moveTo>
                    <a:pt x="736816" y="592"/>
                  </a:moveTo>
                  <a:cubicBezTo>
                    <a:pt x="735758" y="16996"/>
                    <a:pt x="730466" y="393763"/>
                    <a:pt x="733641" y="457792"/>
                  </a:cubicBezTo>
                  <a:cubicBezTo>
                    <a:pt x="736816" y="521821"/>
                    <a:pt x="790791" y="319679"/>
                    <a:pt x="755866" y="384767"/>
                  </a:cubicBezTo>
                  <a:cubicBezTo>
                    <a:pt x="720941" y="449855"/>
                    <a:pt x="557958" y="773705"/>
                    <a:pt x="524091" y="848317"/>
                  </a:cubicBezTo>
                  <a:cubicBezTo>
                    <a:pt x="490224" y="922929"/>
                    <a:pt x="580712" y="783230"/>
                    <a:pt x="552666" y="832442"/>
                  </a:cubicBezTo>
                  <a:cubicBezTo>
                    <a:pt x="524620" y="881654"/>
                    <a:pt x="381745" y="1097025"/>
                    <a:pt x="355816" y="1143592"/>
                  </a:cubicBezTo>
                  <a:cubicBezTo>
                    <a:pt x="329887" y="1190159"/>
                    <a:pt x="397091" y="1111842"/>
                    <a:pt x="397091" y="1111842"/>
                  </a:cubicBezTo>
                  <a:cubicBezTo>
                    <a:pt x="346820" y="1153117"/>
                    <a:pt x="116103" y="1337796"/>
                    <a:pt x="54191" y="1391242"/>
                  </a:cubicBezTo>
                  <a:cubicBezTo>
                    <a:pt x="-7721" y="1444688"/>
                    <a:pt x="31966" y="1418759"/>
                    <a:pt x="25616" y="1432517"/>
                  </a:cubicBezTo>
                  <a:cubicBezTo>
                    <a:pt x="19266" y="1446275"/>
                    <a:pt x="15562" y="1483317"/>
                    <a:pt x="16091" y="1473792"/>
                  </a:cubicBezTo>
                  <a:cubicBezTo>
                    <a:pt x="16620" y="1464267"/>
                    <a:pt x="-27830" y="1437809"/>
                    <a:pt x="28791" y="1375367"/>
                  </a:cubicBezTo>
                  <a:cubicBezTo>
                    <a:pt x="85412" y="1312925"/>
                    <a:pt x="249983" y="1208679"/>
                    <a:pt x="355816" y="1099142"/>
                  </a:cubicBezTo>
                  <a:cubicBezTo>
                    <a:pt x="461649" y="989605"/>
                    <a:pt x="619870" y="771588"/>
                    <a:pt x="663791" y="718142"/>
                  </a:cubicBezTo>
                  <a:cubicBezTo>
                    <a:pt x="707712" y="664696"/>
                    <a:pt x="597645" y="850434"/>
                    <a:pt x="619341" y="778467"/>
                  </a:cubicBezTo>
                  <a:cubicBezTo>
                    <a:pt x="641037" y="706500"/>
                    <a:pt x="773858" y="356192"/>
                    <a:pt x="793966" y="286342"/>
                  </a:cubicBezTo>
                  <a:cubicBezTo>
                    <a:pt x="814074" y="216492"/>
                    <a:pt x="749516" y="405405"/>
                    <a:pt x="739991" y="359367"/>
                  </a:cubicBezTo>
                  <a:cubicBezTo>
                    <a:pt x="730466" y="313330"/>
                    <a:pt x="737874" y="-15812"/>
                    <a:pt x="736816" y="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3B1044E5-94C5-ACC0-F3D3-983BEE54953D}"/>
                </a:ext>
              </a:extLst>
            </p:cNvPr>
            <p:cNvSpPr/>
            <p:nvPr/>
          </p:nvSpPr>
          <p:spPr>
            <a:xfrm>
              <a:off x="4009778" y="7740160"/>
              <a:ext cx="378072" cy="251763"/>
            </a:xfrm>
            <a:custGeom>
              <a:avLst/>
              <a:gdLst>
                <a:gd name="connsiteX0" fmla="*/ 247 w 378072"/>
                <a:gd name="connsiteY0" fmla="*/ 490 h 251763"/>
                <a:gd name="connsiteX1" fmla="*/ 276472 w 378072"/>
                <a:gd name="connsiteY1" fmla="*/ 184640 h 251763"/>
                <a:gd name="connsiteX2" fmla="*/ 285997 w 378072"/>
                <a:gd name="connsiteY2" fmla="*/ 127490 h 251763"/>
                <a:gd name="connsiteX3" fmla="*/ 378072 w 378072"/>
                <a:gd name="connsiteY3" fmla="*/ 251315 h 251763"/>
                <a:gd name="connsiteX4" fmla="*/ 285997 w 378072"/>
                <a:gd name="connsiteY4" fmla="*/ 171940 h 251763"/>
                <a:gd name="connsiteX5" fmla="*/ 146297 w 378072"/>
                <a:gd name="connsiteY5" fmla="*/ 48115 h 251763"/>
                <a:gd name="connsiteX6" fmla="*/ 225672 w 378072"/>
                <a:gd name="connsiteY6" fmla="*/ 127490 h 251763"/>
                <a:gd name="connsiteX7" fmla="*/ 247 w 378072"/>
                <a:gd name="connsiteY7" fmla="*/ 490 h 25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72" h="251763">
                  <a:moveTo>
                    <a:pt x="247" y="490"/>
                  </a:moveTo>
                  <a:cubicBezTo>
                    <a:pt x="8714" y="10015"/>
                    <a:pt x="228847" y="163473"/>
                    <a:pt x="276472" y="184640"/>
                  </a:cubicBezTo>
                  <a:cubicBezTo>
                    <a:pt x="324097" y="205807"/>
                    <a:pt x="269064" y="116378"/>
                    <a:pt x="285997" y="127490"/>
                  </a:cubicBezTo>
                  <a:cubicBezTo>
                    <a:pt x="302930" y="138602"/>
                    <a:pt x="378072" y="243907"/>
                    <a:pt x="378072" y="251315"/>
                  </a:cubicBezTo>
                  <a:cubicBezTo>
                    <a:pt x="378072" y="258723"/>
                    <a:pt x="285997" y="171940"/>
                    <a:pt x="285997" y="171940"/>
                  </a:cubicBezTo>
                  <a:cubicBezTo>
                    <a:pt x="247368" y="138073"/>
                    <a:pt x="156351" y="55523"/>
                    <a:pt x="146297" y="48115"/>
                  </a:cubicBezTo>
                  <a:cubicBezTo>
                    <a:pt x="136243" y="40707"/>
                    <a:pt x="248426" y="131723"/>
                    <a:pt x="225672" y="127490"/>
                  </a:cubicBezTo>
                  <a:cubicBezTo>
                    <a:pt x="202918" y="123257"/>
                    <a:pt x="-8220" y="-9035"/>
                    <a:pt x="247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EFD051DC-4B2F-FFD2-2104-5A8549D563DD}"/>
                </a:ext>
              </a:extLst>
            </p:cNvPr>
            <p:cNvSpPr/>
            <p:nvPr/>
          </p:nvSpPr>
          <p:spPr>
            <a:xfrm>
              <a:off x="3793564" y="7826372"/>
              <a:ext cx="553810" cy="1362078"/>
            </a:xfrm>
            <a:custGeom>
              <a:avLst/>
              <a:gdLst>
                <a:gd name="connsiteX0" fmla="*/ 518086 w 553810"/>
                <a:gd name="connsiteY0" fmla="*/ 3 h 1362078"/>
                <a:gd name="connsiteX1" fmla="*/ 553011 w 553810"/>
                <a:gd name="connsiteY1" fmla="*/ 323853 h 1362078"/>
                <a:gd name="connsiteX2" fmla="*/ 479986 w 553810"/>
                <a:gd name="connsiteY2" fmla="*/ 631828 h 1362078"/>
                <a:gd name="connsiteX3" fmla="*/ 495861 w 553810"/>
                <a:gd name="connsiteY3" fmla="*/ 606428 h 1362078"/>
                <a:gd name="connsiteX4" fmla="*/ 248211 w 553810"/>
                <a:gd name="connsiteY4" fmla="*/ 958853 h 1362078"/>
                <a:gd name="connsiteX5" fmla="*/ 270436 w 553810"/>
                <a:gd name="connsiteY5" fmla="*/ 942978 h 1362078"/>
                <a:gd name="connsiteX6" fmla="*/ 187886 w 553810"/>
                <a:gd name="connsiteY6" fmla="*/ 1063628 h 1362078"/>
                <a:gd name="connsiteX7" fmla="*/ 95811 w 553810"/>
                <a:gd name="connsiteY7" fmla="*/ 1225553 h 1362078"/>
                <a:gd name="connsiteX8" fmla="*/ 561 w 553810"/>
                <a:gd name="connsiteY8" fmla="*/ 1362078 h 1362078"/>
                <a:gd name="connsiteX9" fmla="*/ 79936 w 553810"/>
                <a:gd name="connsiteY9" fmla="*/ 1225553 h 1362078"/>
                <a:gd name="connsiteX10" fmla="*/ 470461 w 553810"/>
                <a:gd name="connsiteY10" fmla="*/ 727078 h 1362078"/>
                <a:gd name="connsiteX11" fmla="*/ 426011 w 553810"/>
                <a:gd name="connsiteY11" fmla="*/ 762003 h 1362078"/>
                <a:gd name="connsiteX12" fmla="*/ 505386 w 553810"/>
                <a:gd name="connsiteY12" fmla="*/ 282578 h 1362078"/>
                <a:gd name="connsiteX13" fmla="*/ 505386 w 553810"/>
                <a:gd name="connsiteY13" fmla="*/ 317503 h 1362078"/>
                <a:gd name="connsiteX14" fmla="*/ 518086 w 553810"/>
                <a:gd name="connsiteY14" fmla="*/ 3 h 13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810" h="1362078">
                  <a:moveTo>
                    <a:pt x="518086" y="3"/>
                  </a:moveTo>
                  <a:cubicBezTo>
                    <a:pt x="526023" y="1061"/>
                    <a:pt x="559361" y="218549"/>
                    <a:pt x="553011" y="323853"/>
                  </a:cubicBezTo>
                  <a:cubicBezTo>
                    <a:pt x="546661" y="429157"/>
                    <a:pt x="489511" y="584732"/>
                    <a:pt x="479986" y="631828"/>
                  </a:cubicBezTo>
                  <a:cubicBezTo>
                    <a:pt x="470461" y="678924"/>
                    <a:pt x="534490" y="551924"/>
                    <a:pt x="495861" y="606428"/>
                  </a:cubicBezTo>
                  <a:cubicBezTo>
                    <a:pt x="457232" y="660932"/>
                    <a:pt x="285782" y="902761"/>
                    <a:pt x="248211" y="958853"/>
                  </a:cubicBezTo>
                  <a:cubicBezTo>
                    <a:pt x="210640" y="1014945"/>
                    <a:pt x="280490" y="925516"/>
                    <a:pt x="270436" y="942978"/>
                  </a:cubicBezTo>
                  <a:cubicBezTo>
                    <a:pt x="260382" y="960440"/>
                    <a:pt x="216990" y="1016532"/>
                    <a:pt x="187886" y="1063628"/>
                  </a:cubicBezTo>
                  <a:cubicBezTo>
                    <a:pt x="158782" y="1110724"/>
                    <a:pt x="127032" y="1175811"/>
                    <a:pt x="95811" y="1225553"/>
                  </a:cubicBezTo>
                  <a:cubicBezTo>
                    <a:pt x="64590" y="1275295"/>
                    <a:pt x="3207" y="1362078"/>
                    <a:pt x="561" y="1362078"/>
                  </a:cubicBezTo>
                  <a:cubicBezTo>
                    <a:pt x="-2085" y="1362078"/>
                    <a:pt x="1619" y="1331386"/>
                    <a:pt x="79936" y="1225553"/>
                  </a:cubicBezTo>
                  <a:cubicBezTo>
                    <a:pt x="158253" y="1119720"/>
                    <a:pt x="412782" y="804336"/>
                    <a:pt x="470461" y="727078"/>
                  </a:cubicBezTo>
                  <a:cubicBezTo>
                    <a:pt x="528140" y="649820"/>
                    <a:pt x="420190" y="836086"/>
                    <a:pt x="426011" y="762003"/>
                  </a:cubicBezTo>
                  <a:cubicBezTo>
                    <a:pt x="431832" y="687920"/>
                    <a:pt x="492157" y="356661"/>
                    <a:pt x="505386" y="282578"/>
                  </a:cubicBezTo>
                  <a:cubicBezTo>
                    <a:pt x="518615" y="208495"/>
                    <a:pt x="498507" y="361424"/>
                    <a:pt x="505386" y="317503"/>
                  </a:cubicBezTo>
                  <a:cubicBezTo>
                    <a:pt x="512265" y="273582"/>
                    <a:pt x="510149" y="-1055"/>
                    <a:pt x="51808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E751EB9B-1705-CAEB-537E-BC32A2896922}"/>
                </a:ext>
              </a:extLst>
            </p:cNvPr>
            <p:cNvSpPr/>
            <p:nvPr/>
          </p:nvSpPr>
          <p:spPr>
            <a:xfrm>
              <a:off x="4318789" y="7881614"/>
              <a:ext cx="76808" cy="524884"/>
            </a:xfrm>
            <a:custGeom>
              <a:avLst/>
              <a:gdLst>
                <a:gd name="connsiteX0" fmla="*/ 72236 w 76808"/>
                <a:gd name="connsiteY0" fmla="*/ 1911 h 524884"/>
                <a:gd name="connsiteX1" fmla="*/ 72236 w 76808"/>
                <a:gd name="connsiteY1" fmla="*/ 62236 h 524884"/>
                <a:gd name="connsiteX2" fmla="*/ 21436 w 76808"/>
                <a:gd name="connsiteY2" fmla="*/ 297186 h 524884"/>
                <a:gd name="connsiteX3" fmla="*/ 50011 w 76808"/>
                <a:gd name="connsiteY3" fmla="*/ 271786 h 524884"/>
                <a:gd name="connsiteX4" fmla="*/ 2386 w 76808"/>
                <a:gd name="connsiteY4" fmla="*/ 522611 h 524884"/>
                <a:gd name="connsiteX5" fmla="*/ 11911 w 76808"/>
                <a:gd name="connsiteY5" fmla="*/ 379736 h 524884"/>
                <a:gd name="connsiteX6" fmla="*/ 53186 w 76808"/>
                <a:gd name="connsiteY6" fmla="*/ 113036 h 524884"/>
                <a:gd name="connsiteX7" fmla="*/ 72236 w 76808"/>
                <a:gd name="connsiteY7" fmla="*/ 1911 h 5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08" h="524884">
                  <a:moveTo>
                    <a:pt x="72236" y="1911"/>
                  </a:moveTo>
                  <a:cubicBezTo>
                    <a:pt x="75411" y="-6556"/>
                    <a:pt x="80703" y="13023"/>
                    <a:pt x="72236" y="62236"/>
                  </a:cubicBezTo>
                  <a:cubicBezTo>
                    <a:pt x="63769" y="111449"/>
                    <a:pt x="25140" y="262261"/>
                    <a:pt x="21436" y="297186"/>
                  </a:cubicBezTo>
                  <a:cubicBezTo>
                    <a:pt x="17732" y="332111"/>
                    <a:pt x="53186" y="234215"/>
                    <a:pt x="50011" y="271786"/>
                  </a:cubicBezTo>
                  <a:cubicBezTo>
                    <a:pt x="46836" y="309357"/>
                    <a:pt x="8736" y="504619"/>
                    <a:pt x="2386" y="522611"/>
                  </a:cubicBezTo>
                  <a:cubicBezTo>
                    <a:pt x="-3964" y="540603"/>
                    <a:pt x="3444" y="447999"/>
                    <a:pt x="11911" y="379736"/>
                  </a:cubicBezTo>
                  <a:cubicBezTo>
                    <a:pt x="20378" y="311473"/>
                    <a:pt x="41544" y="174419"/>
                    <a:pt x="53186" y="113036"/>
                  </a:cubicBezTo>
                  <a:cubicBezTo>
                    <a:pt x="64828" y="51653"/>
                    <a:pt x="69061" y="10378"/>
                    <a:pt x="72236" y="1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B47C6177-A34A-01E1-C7F5-6AF38C9B5539}"/>
                </a:ext>
              </a:extLst>
            </p:cNvPr>
            <p:cNvSpPr/>
            <p:nvPr/>
          </p:nvSpPr>
          <p:spPr>
            <a:xfrm>
              <a:off x="4307609" y="7826369"/>
              <a:ext cx="96940" cy="652905"/>
            </a:xfrm>
            <a:custGeom>
              <a:avLst/>
              <a:gdLst>
                <a:gd name="connsiteX0" fmla="*/ 54841 w 96940"/>
                <a:gd name="connsiteY0" fmla="*/ 6 h 652905"/>
                <a:gd name="connsiteX1" fmla="*/ 89766 w 96940"/>
                <a:gd name="connsiteY1" fmla="*/ 349256 h 652905"/>
                <a:gd name="connsiteX2" fmla="*/ 866 w 96940"/>
                <a:gd name="connsiteY2" fmla="*/ 650881 h 652905"/>
                <a:gd name="connsiteX3" fmla="*/ 42141 w 96940"/>
                <a:gd name="connsiteY3" fmla="*/ 488956 h 652905"/>
                <a:gd name="connsiteX4" fmla="*/ 96116 w 96940"/>
                <a:gd name="connsiteY4" fmla="*/ 276231 h 652905"/>
                <a:gd name="connsiteX5" fmla="*/ 73891 w 96940"/>
                <a:gd name="connsiteY5" fmla="*/ 339731 h 652905"/>
                <a:gd name="connsiteX6" fmla="*/ 54841 w 96940"/>
                <a:gd name="connsiteY6" fmla="*/ 6 h 65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40" h="652905">
                  <a:moveTo>
                    <a:pt x="54841" y="6"/>
                  </a:moveTo>
                  <a:cubicBezTo>
                    <a:pt x="57487" y="1594"/>
                    <a:pt x="98762" y="240777"/>
                    <a:pt x="89766" y="349256"/>
                  </a:cubicBezTo>
                  <a:cubicBezTo>
                    <a:pt x="80770" y="457735"/>
                    <a:pt x="8803" y="627598"/>
                    <a:pt x="866" y="650881"/>
                  </a:cubicBezTo>
                  <a:cubicBezTo>
                    <a:pt x="-7072" y="674164"/>
                    <a:pt x="42141" y="488956"/>
                    <a:pt x="42141" y="488956"/>
                  </a:cubicBezTo>
                  <a:cubicBezTo>
                    <a:pt x="58016" y="426514"/>
                    <a:pt x="90824" y="301102"/>
                    <a:pt x="96116" y="276231"/>
                  </a:cubicBezTo>
                  <a:cubicBezTo>
                    <a:pt x="101408" y="251360"/>
                    <a:pt x="79712" y="382594"/>
                    <a:pt x="73891" y="339731"/>
                  </a:cubicBezTo>
                  <a:cubicBezTo>
                    <a:pt x="68070" y="296869"/>
                    <a:pt x="52195" y="-1582"/>
                    <a:pt x="5484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757BC7F6-2A43-4D09-F1ED-F49AF837C5B9}"/>
                </a:ext>
              </a:extLst>
            </p:cNvPr>
            <p:cNvSpPr/>
            <p:nvPr/>
          </p:nvSpPr>
          <p:spPr>
            <a:xfrm>
              <a:off x="3870324" y="8366729"/>
              <a:ext cx="476129" cy="685532"/>
            </a:xfrm>
            <a:custGeom>
              <a:avLst/>
              <a:gdLst>
                <a:gd name="connsiteX0" fmla="*/ 473076 w 476129"/>
                <a:gd name="connsiteY0" fmla="*/ 5746 h 685532"/>
                <a:gd name="connsiteX1" fmla="*/ 241301 w 476129"/>
                <a:gd name="connsiteY1" fmla="*/ 447071 h 685532"/>
                <a:gd name="connsiteX2" fmla="*/ 152401 w 476129"/>
                <a:gd name="connsiteY2" fmla="*/ 551846 h 685532"/>
                <a:gd name="connsiteX3" fmla="*/ 1 w 476129"/>
                <a:gd name="connsiteY3" fmla="*/ 685196 h 685532"/>
                <a:gd name="connsiteX4" fmla="*/ 149226 w 476129"/>
                <a:gd name="connsiteY4" fmla="*/ 510571 h 685532"/>
                <a:gd name="connsiteX5" fmla="*/ 263526 w 476129"/>
                <a:gd name="connsiteY5" fmla="*/ 377221 h 685532"/>
                <a:gd name="connsiteX6" fmla="*/ 368301 w 476129"/>
                <a:gd name="connsiteY6" fmla="*/ 205771 h 685532"/>
                <a:gd name="connsiteX7" fmla="*/ 473076 w 476129"/>
                <a:gd name="connsiteY7" fmla="*/ 5746 h 68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129" h="685532">
                  <a:moveTo>
                    <a:pt x="473076" y="5746"/>
                  </a:moveTo>
                  <a:cubicBezTo>
                    <a:pt x="451909" y="45963"/>
                    <a:pt x="294747" y="356054"/>
                    <a:pt x="241301" y="447071"/>
                  </a:cubicBezTo>
                  <a:cubicBezTo>
                    <a:pt x="187855" y="538088"/>
                    <a:pt x="192618" y="512159"/>
                    <a:pt x="152401" y="551846"/>
                  </a:cubicBezTo>
                  <a:cubicBezTo>
                    <a:pt x="112184" y="591533"/>
                    <a:pt x="530" y="692075"/>
                    <a:pt x="1" y="685196"/>
                  </a:cubicBezTo>
                  <a:cubicBezTo>
                    <a:pt x="-528" y="678317"/>
                    <a:pt x="149226" y="510571"/>
                    <a:pt x="149226" y="510571"/>
                  </a:cubicBezTo>
                  <a:cubicBezTo>
                    <a:pt x="193147" y="459242"/>
                    <a:pt x="227014" y="428021"/>
                    <a:pt x="263526" y="377221"/>
                  </a:cubicBezTo>
                  <a:cubicBezTo>
                    <a:pt x="300038" y="326421"/>
                    <a:pt x="337080" y="263979"/>
                    <a:pt x="368301" y="205771"/>
                  </a:cubicBezTo>
                  <a:cubicBezTo>
                    <a:pt x="399522" y="147563"/>
                    <a:pt x="494243" y="-34471"/>
                    <a:pt x="473076" y="5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23631238-A3E8-7831-5F83-908F6374A0AB}"/>
                </a:ext>
              </a:extLst>
            </p:cNvPr>
            <p:cNvSpPr/>
            <p:nvPr/>
          </p:nvSpPr>
          <p:spPr>
            <a:xfrm>
              <a:off x="4163608" y="8454747"/>
              <a:ext cx="167104" cy="303116"/>
            </a:xfrm>
            <a:custGeom>
              <a:avLst/>
              <a:gdLst>
                <a:gd name="connsiteX0" fmla="*/ 167092 w 167104"/>
                <a:gd name="connsiteY0" fmla="*/ 278 h 303116"/>
                <a:gd name="connsiteX1" fmla="*/ 1992 w 167104"/>
                <a:gd name="connsiteY1" fmla="*/ 301903 h 303116"/>
                <a:gd name="connsiteX2" fmla="*/ 71842 w 167104"/>
                <a:gd name="connsiteY2" fmla="*/ 111403 h 303116"/>
                <a:gd name="connsiteX3" fmla="*/ 11517 w 167104"/>
                <a:gd name="connsiteY3" fmla="*/ 244753 h 303116"/>
                <a:gd name="connsiteX4" fmla="*/ 167092 w 167104"/>
                <a:gd name="connsiteY4" fmla="*/ 278 h 3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04" h="303116">
                  <a:moveTo>
                    <a:pt x="167092" y="278"/>
                  </a:moveTo>
                  <a:cubicBezTo>
                    <a:pt x="165504" y="9803"/>
                    <a:pt x="17867" y="283382"/>
                    <a:pt x="1992" y="301903"/>
                  </a:cubicBezTo>
                  <a:cubicBezTo>
                    <a:pt x="-13883" y="320424"/>
                    <a:pt x="70254" y="120928"/>
                    <a:pt x="71842" y="111403"/>
                  </a:cubicBezTo>
                  <a:cubicBezTo>
                    <a:pt x="73429" y="101878"/>
                    <a:pt x="-125" y="260628"/>
                    <a:pt x="11517" y="244753"/>
                  </a:cubicBezTo>
                  <a:cubicBezTo>
                    <a:pt x="23159" y="228878"/>
                    <a:pt x="168680" y="-9247"/>
                    <a:pt x="167092" y="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DE41A4FA-D8C2-FDE6-99CF-E5490DBB0D5E}"/>
                </a:ext>
              </a:extLst>
            </p:cNvPr>
            <p:cNvSpPr/>
            <p:nvPr/>
          </p:nvSpPr>
          <p:spPr>
            <a:xfrm>
              <a:off x="3856877" y="5203319"/>
              <a:ext cx="1306071" cy="302650"/>
            </a:xfrm>
            <a:custGeom>
              <a:avLst/>
              <a:gdLst>
                <a:gd name="connsiteX0" fmla="*/ 748 w 1306071"/>
                <a:gd name="connsiteY0" fmla="*/ 73531 h 302650"/>
                <a:gd name="connsiteX1" fmla="*/ 257923 w 1306071"/>
                <a:gd name="connsiteY1" fmla="*/ 25906 h 302650"/>
                <a:gd name="connsiteX2" fmla="*/ 175373 w 1306071"/>
                <a:gd name="connsiteY2" fmla="*/ 70356 h 302650"/>
                <a:gd name="connsiteX3" fmla="*/ 321423 w 1306071"/>
                <a:gd name="connsiteY3" fmla="*/ 29081 h 302650"/>
                <a:gd name="connsiteX4" fmla="*/ 473823 w 1306071"/>
                <a:gd name="connsiteY4" fmla="*/ 121156 h 302650"/>
                <a:gd name="connsiteX5" fmla="*/ 486523 w 1306071"/>
                <a:gd name="connsiteY5" fmla="*/ 79881 h 302650"/>
                <a:gd name="connsiteX6" fmla="*/ 699248 w 1306071"/>
                <a:gd name="connsiteY6" fmla="*/ 79881 h 302650"/>
                <a:gd name="connsiteX7" fmla="*/ 873873 w 1306071"/>
                <a:gd name="connsiteY7" fmla="*/ 57656 h 302650"/>
                <a:gd name="connsiteX8" fmla="*/ 826248 w 1306071"/>
                <a:gd name="connsiteY8" fmla="*/ 92581 h 302650"/>
                <a:gd name="connsiteX9" fmla="*/ 997698 w 1306071"/>
                <a:gd name="connsiteY9" fmla="*/ 187831 h 302650"/>
                <a:gd name="connsiteX10" fmla="*/ 934198 w 1306071"/>
                <a:gd name="connsiteY10" fmla="*/ 200531 h 302650"/>
                <a:gd name="connsiteX11" fmla="*/ 1096123 w 1306071"/>
                <a:gd name="connsiteY11" fmla="*/ 200531 h 302650"/>
                <a:gd name="connsiteX12" fmla="*/ 1302498 w 1306071"/>
                <a:gd name="connsiteY12" fmla="*/ 302131 h 302650"/>
                <a:gd name="connsiteX13" fmla="*/ 1188198 w 1306071"/>
                <a:gd name="connsiteY13" fmla="*/ 235456 h 302650"/>
                <a:gd name="connsiteX14" fmla="*/ 724648 w 1306071"/>
                <a:gd name="connsiteY14" fmla="*/ 133856 h 302650"/>
                <a:gd name="connsiteX15" fmla="*/ 419848 w 1306071"/>
                <a:gd name="connsiteY15" fmla="*/ 70356 h 302650"/>
                <a:gd name="connsiteX16" fmla="*/ 188073 w 1306071"/>
                <a:gd name="connsiteY16" fmla="*/ 506 h 302650"/>
                <a:gd name="connsiteX17" fmla="*/ 748 w 1306071"/>
                <a:gd name="connsiteY17" fmla="*/ 73531 h 30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6071" h="302650">
                  <a:moveTo>
                    <a:pt x="748" y="73531"/>
                  </a:moveTo>
                  <a:cubicBezTo>
                    <a:pt x="12390" y="77764"/>
                    <a:pt x="228819" y="26435"/>
                    <a:pt x="257923" y="25906"/>
                  </a:cubicBezTo>
                  <a:cubicBezTo>
                    <a:pt x="287027" y="25377"/>
                    <a:pt x="164790" y="69827"/>
                    <a:pt x="175373" y="70356"/>
                  </a:cubicBezTo>
                  <a:cubicBezTo>
                    <a:pt x="185956" y="70885"/>
                    <a:pt x="271681" y="20614"/>
                    <a:pt x="321423" y="29081"/>
                  </a:cubicBezTo>
                  <a:cubicBezTo>
                    <a:pt x="371165" y="37548"/>
                    <a:pt x="446306" y="112689"/>
                    <a:pt x="473823" y="121156"/>
                  </a:cubicBezTo>
                  <a:cubicBezTo>
                    <a:pt x="501340" y="129623"/>
                    <a:pt x="448952" y="86760"/>
                    <a:pt x="486523" y="79881"/>
                  </a:cubicBezTo>
                  <a:cubicBezTo>
                    <a:pt x="524094" y="73002"/>
                    <a:pt x="634690" y="83585"/>
                    <a:pt x="699248" y="79881"/>
                  </a:cubicBezTo>
                  <a:cubicBezTo>
                    <a:pt x="763806" y="76177"/>
                    <a:pt x="852706" y="55539"/>
                    <a:pt x="873873" y="57656"/>
                  </a:cubicBezTo>
                  <a:cubicBezTo>
                    <a:pt x="895040" y="59773"/>
                    <a:pt x="805611" y="70885"/>
                    <a:pt x="826248" y="92581"/>
                  </a:cubicBezTo>
                  <a:cubicBezTo>
                    <a:pt x="846886" y="114277"/>
                    <a:pt x="979706" y="169839"/>
                    <a:pt x="997698" y="187831"/>
                  </a:cubicBezTo>
                  <a:cubicBezTo>
                    <a:pt x="1015690" y="205823"/>
                    <a:pt x="917794" y="198414"/>
                    <a:pt x="934198" y="200531"/>
                  </a:cubicBezTo>
                  <a:cubicBezTo>
                    <a:pt x="950602" y="202648"/>
                    <a:pt x="1034740" y="183598"/>
                    <a:pt x="1096123" y="200531"/>
                  </a:cubicBezTo>
                  <a:cubicBezTo>
                    <a:pt x="1157506" y="217464"/>
                    <a:pt x="1287152" y="296310"/>
                    <a:pt x="1302498" y="302131"/>
                  </a:cubicBezTo>
                  <a:cubicBezTo>
                    <a:pt x="1317844" y="307952"/>
                    <a:pt x="1284506" y="263502"/>
                    <a:pt x="1188198" y="235456"/>
                  </a:cubicBezTo>
                  <a:cubicBezTo>
                    <a:pt x="1091890" y="207410"/>
                    <a:pt x="724648" y="133856"/>
                    <a:pt x="724648" y="133856"/>
                  </a:cubicBezTo>
                  <a:cubicBezTo>
                    <a:pt x="596590" y="106339"/>
                    <a:pt x="509277" y="92581"/>
                    <a:pt x="419848" y="70356"/>
                  </a:cubicBezTo>
                  <a:cubicBezTo>
                    <a:pt x="330419" y="48131"/>
                    <a:pt x="260040" y="7914"/>
                    <a:pt x="188073" y="506"/>
                  </a:cubicBezTo>
                  <a:cubicBezTo>
                    <a:pt x="116106" y="-6902"/>
                    <a:pt x="-10894" y="69298"/>
                    <a:pt x="748" y="73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E9C2C865-A294-08F5-857F-6EC3AC40BF37}"/>
                </a:ext>
              </a:extLst>
            </p:cNvPr>
            <p:cNvSpPr/>
            <p:nvPr/>
          </p:nvSpPr>
          <p:spPr>
            <a:xfrm>
              <a:off x="3911598" y="5238259"/>
              <a:ext cx="594197" cy="140506"/>
            </a:xfrm>
            <a:custGeom>
              <a:avLst/>
              <a:gdLst>
                <a:gd name="connsiteX0" fmla="*/ 2 w 594197"/>
                <a:gd name="connsiteY0" fmla="*/ 127491 h 140506"/>
                <a:gd name="connsiteX1" fmla="*/ 107952 w 594197"/>
                <a:gd name="connsiteY1" fmla="*/ 86216 h 140506"/>
                <a:gd name="connsiteX2" fmla="*/ 174627 w 594197"/>
                <a:gd name="connsiteY2" fmla="*/ 22716 h 140506"/>
                <a:gd name="connsiteX3" fmla="*/ 323852 w 594197"/>
                <a:gd name="connsiteY3" fmla="*/ 70341 h 140506"/>
                <a:gd name="connsiteX4" fmla="*/ 314327 w 594197"/>
                <a:gd name="connsiteY4" fmla="*/ 76691 h 140506"/>
                <a:gd name="connsiteX5" fmla="*/ 447677 w 594197"/>
                <a:gd name="connsiteY5" fmla="*/ 140191 h 140506"/>
                <a:gd name="connsiteX6" fmla="*/ 593727 w 594197"/>
                <a:gd name="connsiteY6" fmla="*/ 102091 h 140506"/>
                <a:gd name="connsiteX7" fmla="*/ 396877 w 594197"/>
                <a:gd name="connsiteY7" fmla="*/ 124316 h 140506"/>
                <a:gd name="connsiteX8" fmla="*/ 212727 w 594197"/>
                <a:gd name="connsiteY8" fmla="*/ 491 h 140506"/>
                <a:gd name="connsiteX9" fmla="*/ 139702 w 594197"/>
                <a:gd name="connsiteY9" fmla="*/ 83041 h 140506"/>
                <a:gd name="connsiteX10" fmla="*/ 111127 w 594197"/>
                <a:gd name="connsiteY10" fmla="*/ 133841 h 140506"/>
                <a:gd name="connsiteX11" fmla="*/ 2 w 594197"/>
                <a:gd name="connsiteY11" fmla="*/ 127491 h 14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197" h="140506">
                  <a:moveTo>
                    <a:pt x="2" y="127491"/>
                  </a:moveTo>
                  <a:cubicBezTo>
                    <a:pt x="-527" y="119553"/>
                    <a:pt x="78848" y="103679"/>
                    <a:pt x="107952" y="86216"/>
                  </a:cubicBezTo>
                  <a:cubicBezTo>
                    <a:pt x="137056" y="68753"/>
                    <a:pt x="138644" y="25362"/>
                    <a:pt x="174627" y="22716"/>
                  </a:cubicBezTo>
                  <a:cubicBezTo>
                    <a:pt x="210610" y="20070"/>
                    <a:pt x="300569" y="61345"/>
                    <a:pt x="323852" y="70341"/>
                  </a:cubicBezTo>
                  <a:cubicBezTo>
                    <a:pt x="347135" y="79337"/>
                    <a:pt x="293690" y="65049"/>
                    <a:pt x="314327" y="76691"/>
                  </a:cubicBezTo>
                  <a:cubicBezTo>
                    <a:pt x="334964" y="88333"/>
                    <a:pt x="401110" y="135958"/>
                    <a:pt x="447677" y="140191"/>
                  </a:cubicBezTo>
                  <a:cubicBezTo>
                    <a:pt x="494244" y="144424"/>
                    <a:pt x="602194" y="104737"/>
                    <a:pt x="593727" y="102091"/>
                  </a:cubicBezTo>
                  <a:cubicBezTo>
                    <a:pt x="585260" y="99445"/>
                    <a:pt x="460377" y="141249"/>
                    <a:pt x="396877" y="124316"/>
                  </a:cubicBezTo>
                  <a:cubicBezTo>
                    <a:pt x="333377" y="107383"/>
                    <a:pt x="255590" y="7370"/>
                    <a:pt x="212727" y="491"/>
                  </a:cubicBezTo>
                  <a:cubicBezTo>
                    <a:pt x="169865" y="-6388"/>
                    <a:pt x="156635" y="60816"/>
                    <a:pt x="139702" y="83041"/>
                  </a:cubicBezTo>
                  <a:cubicBezTo>
                    <a:pt x="122769" y="105266"/>
                    <a:pt x="133352" y="130666"/>
                    <a:pt x="111127" y="133841"/>
                  </a:cubicBezTo>
                  <a:cubicBezTo>
                    <a:pt x="88902" y="137016"/>
                    <a:pt x="531" y="135429"/>
                    <a:pt x="2" y="127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552B4128-AF91-2C2F-3D1B-7BC423CD3577}"/>
                </a:ext>
              </a:extLst>
            </p:cNvPr>
            <p:cNvSpPr/>
            <p:nvPr/>
          </p:nvSpPr>
          <p:spPr>
            <a:xfrm>
              <a:off x="3432311" y="5480335"/>
              <a:ext cx="531363" cy="1540777"/>
            </a:xfrm>
            <a:custGeom>
              <a:avLst/>
              <a:gdLst>
                <a:gd name="connsiteX0" fmla="*/ 523739 w 531363"/>
                <a:gd name="connsiteY0" fmla="*/ 12415 h 1540777"/>
                <a:gd name="connsiteX1" fmla="*/ 18914 w 531363"/>
                <a:gd name="connsiteY1" fmla="*/ 895065 h 1540777"/>
                <a:gd name="connsiteX2" fmla="*/ 107814 w 531363"/>
                <a:gd name="connsiteY2" fmla="*/ 825215 h 1540777"/>
                <a:gd name="connsiteX3" fmla="*/ 114164 w 531363"/>
                <a:gd name="connsiteY3" fmla="*/ 1212565 h 1540777"/>
                <a:gd name="connsiteX4" fmla="*/ 164964 w 531363"/>
                <a:gd name="connsiteY4" fmla="*/ 1037940 h 1540777"/>
                <a:gd name="connsiteX5" fmla="*/ 130039 w 531363"/>
                <a:gd name="connsiteY5" fmla="*/ 1539590 h 1540777"/>
                <a:gd name="connsiteX6" fmla="*/ 149089 w 531363"/>
                <a:gd name="connsiteY6" fmla="*/ 1149065 h 1540777"/>
                <a:gd name="connsiteX7" fmla="*/ 374514 w 531363"/>
                <a:gd name="connsiteY7" fmla="*/ 291815 h 1540777"/>
                <a:gd name="connsiteX8" fmla="*/ 152264 w 531363"/>
                <a:gd name="connsiteY8" fmla="*/ 847440 h 1540777"/>
                <a:gd name="connsiteX9" fmla="*/ 311014 w 531363"/>
                <a:gd name="connsiteY9" fmla="*/ 406115 h 1540777"/>
                <a:gd name="connsiteX10" fmla="*/ 523739 w 531363"/>
                <a:gd name="connsiteY10" fmla="*/ 12415 h 154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363" h="1540777">
                  <a:moveTo>
                    <a:pt x="523739" y="12415"/>
                  </a:moveTo>
                  <a:cubicBezTo>
                    <a:pt x="475056" y="93907"/>
                    <a:pt x="88235" y="759598"/>
                    <a:pt x="18914" y="895065"/>
                  </a:cubicBezTo>
                  <a:cubicBezTo>
                    <a:pt x="-50407" y="1030532"/>
                    <a:pt x="91939" y="772298"/>
                    <a:pt x="107814" y="825215"/>
                  </a:cubicBezTo>
                  <a:cubicBezTo>
                    <a:pt x="123689" y="878132"/>
                    <a:pt x="104639" y="1177111"/>
                    <a:pt x="114164" y="1212565"/>
                  </a:cubicBezTo>
                  <a:cubicBezTo>
                    <a:pt x="123689" y="1248019"/>
                    <a:pt x="162318" y="983436"/>
                    <a:pt x="164964" y="1037940"/>
                  </a:cubicBezTo>
                  <a:cubicBezTo>
                    <a:pt x="167610" y="1092444"/>
                    <a:pt x="132685" y="1521069"/>
                    <a:pt x="130039" y="1539590"/>
                  </a:cubicBezTo>
                  <a:cubicBezTo>
                    <a:pt x="127393" y="1558111"/>
                    <a:pt x="108343" y="1357028"/>
                    <a:pt x="149089" y="1149065"/>
                  </a:cubicBezTo>
                  <a:cubicBezTo>
                    <a:pt x="189835" y="941102"/>
                    <a:pt x="373985" y="342086"/>
                    <a:pt x="374514" y="291815"/>
                  </a:cubicBezTo>
                  <a:cubicBezTo>
                    <a:pt x="375043" y="241544"/>
                    <a:pt x="162847" y="828390"/>
                    <a:pt x="152264" y="847440"/>
                  </a:cubicBezTo>
                  <a:cubicBezTo>
                    <a:pt x="141681" y="866490"/>
                    <a:pt x="247514" y="539994"/>
                    <a:pt x="311014" y="406115"/>
                  </a:cubicBezTo>
                  <a:cubicBezTo>
                    <a:pt x="374514" y="272236"/>
                    <a:pt x="572422" y="-69077"/>
                    <a:pt x="523739" y="12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9F2F3CC2-1424-3963-DFDA-064DD3E703B1}"/>
                </a:ext>
              </a:extLst>
            </p:cNvPr>
            <p:cNvSpPr/>
            <p:nvPr/>
          </p:nvSpPr>
          <p:spPr>
            <a:xfrm>
              <a:off x="4098341" y="5342516"/>
              <a:ext cx="445227" cy="1206425"/>
            </a:xfrm>
            <a:custGeom>
              <a:avLst/>
              <a:gdLst>
                <a:gd name="connsiteX0" fmla="*/ 445084 w 445227"/>
                <a:gd name="connsiteY0" fmla="*/ 1009 h 1206425"/>
                <a:gd name="connsiteX1" fmla="*/ 143459 w 445227"/>
                <a:gd name="connsiteY1" fmla="*/ 597909 h 1206425"/>
                <a:gd name="connsiteX2" fmla="*/ 6934 w 445227"/>
                <a:gd name="connsiteY2" fmla="*/ 1191634 h 1206425"/>
                <a:gd name="connsiteX3" fmla="*/ 45034 w 445227"/>
                <a:gd name="connsiteY3" fmla="*/ 943984 h 1206425"/>
                <a:gd name="connsiteX4" fmla="*/ 257759 w 445227"/>
                <a:gd name="connsiteY4" fmla="*/ 61334 h 1206425"/>
                <a:gd name="connsiteX5" fmla="*/ 184734 w 445227"/>
                <a:gd name="connsiteY5" fmla="*/ 445509 h 1206425"/>
                <a:gd name="connsiteX6" fmla="*/ 445084 w 445227"/>
                <a:gd name="connsiteY6" fmla="*/ 1009 h 12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227" h="1206425">
                  <a:moveTo>
                    <a:pt x="445084" y="1009"/>
                  </a:moveTo>
                  <a:cubicBezTo>
                    <a:pt x="438205" y="26409"/>
                    <a:pt x="216484" y="399472"/>
                    <a:pt x="143459" y="597909"/>
                  </a:cubicBezTo>
                  <a:cubicBezTo>
                    <a:pt x="70434" y="796347"/>
                    <a:pt x="23338" y="1133955"/>
                    <a:pt x="6934" y="1191634"/>
                  </a:cubicBezTo>
                  <a:cubicBezTo>
                    <a:pt x="-9470" y="1249313"/>
                    <a:pt x="3230" y="1132367"/>
                    <a:pt x="45034" y="943984"/>
                  </a:cubicBezTo>
                  <a:cubicBezTo>
                    <a:pt x="86838" y="755601"/>
                    <a:pt x="234476" y="144413"/>
                    <a:pt x="257759" y="61334"/>
                  </a:cubicBezTo>
                  <a:cubicBezTo>
                    <a:pt x="281042" y="-21745"/>
                    <a:pt x="159863" y="452917"/>
                    <a:pt x="184734" y="445509"/>
                  </a:cubicBezTo>
                  <a:cubicBezTo>
                    <a:pt x="209605" y="438101"/>
                    <a:pt x="451963" y="-24391"/>
                    <a:pt x="445084" y="1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A57E6E44-9A1C-7187-2D47-0A445BE24BBD}"/>
                </a:ext>
              </a:extLst>
            </p:cNvPr>
            <p:cNvSpPr/>
            <p:nvPr/>
          </p:nvSpPr>
          <p:spPr>
            <a:xfrm>
              <a:off x="4380163" y="6267722"/>
              <a:ext cx="271263" cy="1061903"/>
            </a:xfrm>
            <a:custGeom>
              <a:avLst/>
              <a:gdLst>
                <a:gd name="connsiteX0" fmla="*/ 58487 w 271263"/>
                <a:gd name="connsiteY0" fmla="*/ 6078 h 1061903"/>
                <a:gd name="connsiteX1" fmla="*/ 14037 w 271263"/>
                <a:gd name="connsiteY1" fmla="*/ 983978 h 1061903"/>
                <a:gd name="connsiteX2" fmla="*/ 20387 w 271263"/>
                <a:gd name="connsiteY2" fmla="*/ 825228 h 1061903"/>
                <a:gd name="connsiteX3" fmla="*/ 17212 w 271263"/>
                <a:gd name="connsiteY3" fmla="*/ 1053828 h 1061903"/>
                <a:gd name="connsiteX4" fmla="*/ 264862 w 271263"/>
                <a:gd name="connsiteY4" fmla="*/ 475978 h 1061903"/>
                <a:gd name="connsiteX5" fmla="*/ 23562 w 271263"/>
                <a:gd name="connsiteY5" fmla="*/ 847453 h 1061903"/>
                <a:gd name="connsiteX6" fmla="*/ 271212 w 271263"/>
                <a:gd name="connsiteY6" fmla="*/ 228328 h 1061903"/>
                <a:gd name="connsiteX7" fmla="*/ 45787 w 271263"/>
                <a:gd name="connsiteY7" fmla="*/ 555353 h 1061903"/>
                <a:gd name="connsiteX8" fmla="*/ 58487 w 271263"/>
                <a:gd name="connsiteY8" fmla="*/ 6078 h 10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263" h="1061903">
                  <a:moveTo>
                    <a:pt x="58487" y="6078"/>
                  </a:moveTo>
                  <a:cubicBezTo>
                    <a:pt x="53195" y="77515"/>
                    <a:pt x="20387" y="847453"/>
                    <a:pt x="14037" y="983978"/>
                  </a:cubicBezTo>
                  <a:cubicBezTo>
                    <a:pt x="7687" y="1120503"/>
                    <a:pt x="19858" y="813586"/>
                    <a:pt x="20387" y="825228"/>
                  </a:cubicBezTo>
                  <a:cubicBezTo>
                    <a:pt x="20916" y="836870"/>
                    <a:pt x="-23534" y="1112036"/>
                    <a:pt x="17212" y="1053828"/>
                  </a:cubicBezTo>
                  <a:cubicBezTo>
                    <a:pt x="57958" y="995620"/>
                    <a:pt x="263804" y="510374"/>
                    <a:pt x="264862" y="475978"/>
                  </a:cubicBezTo>
                  <a:cubicBezTo>
                    <a:pt x="265920" y="441582"/>
                    <a:pt x="22504" y="888728"/>
                    <a:pt x="23562" y="847453"/>
                  </a:cubicBezTo>
                  <a:cubicBezTo>
                    <a:pt x="24620" y="806178"/>
                    <a:pt x="267508" y="277011"/>
                    <a:pt x="271212" y="228328"/>
                  </a:cubicBezTo>
                  <a:cubicBezTo>
                    <a:pt x="274916" y="179645"/>
                    <a:pt x="79124" y="595040"/>
                    <a:pt x="45787" y="555353"/>
                  </a:cubicBezTo>
                  <a:cubicBezTo>
                    <a:pt x="12450" y="515666"/>
                    <a:pt x="63779" y="-65359"/>
                    <a:pt x="58487" y="6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53EFA567-F618-2268-063E-3080AEE244F3}"/>
                </a:ext>
              </a:extLst>
            </p:cNvPr>
            <p:cNvSpPr/>
            <p:nvPr/>
          </p:nvSpPr>
          <p:spPr>
            <a:xfrm>
              <a:off x="3729980" y="6104594"/>
              <a:ext cx="385025" cy="1341140"/>
            </a:xfrm>
            <a:custGeom>
              <a:avLst/>
              <a:gdLst>
                <a:gd name="connsiteX0" fmla="*/ 365770 w 385025"/>
                <a:gd name="connsiteY0" fmla="*/ 4106 h 1341140"/>
                <a:gd name="connsiteX1" fmla="*/ 13345 w 385025"/>
                <a:gd name="connsiteY1" fmla="*/ 896281 h 1341140"/>
                <a:gd name="connsiteX2" fmla="*/ 92720 w 385025"/>
                <a:gd name="connsiteY2" fmla="*/ 670856 h 1341140"/>
                <a:gd name="connsiteX3" fmla="*/ 270520 w 385025"/>
                <a:gd name="connsiteY3" fmla="*/ 289856 h 1341140"/>
                <a:gd name="connsiteX4" fmla="*/ 213370 w 385025"/>
                <a:gd name="connsiteY4" fmla="*/ 616881 h 1341140"/>
                <a:gd name="connsiteX5" fmla="*/ 86370 w 385025"/>
                <a:gd name="connsiteY5" fmla="*/ 1134406 h 1341140"/>
                <a:gd name="connsiteX6" fmla="*/ 108595 w 385025"/>
                <a:gd name="connsiteY6" fmla="*/ 1340781 h 1341140"/>
                <a:gd name="connsiteX7" fmla="*/ 137170 w 385025"/>
                <a:gd name="connsiteY7" fmla="*/ 1093131 h 1341140"/>
                <a:gd name="connsiteX8" fmla="*/ 359420 w 385025"/>
                <a:gd name="connsiteY8" fmla="*/ 375581 h 1341140"/>
                <a:gd name="connsiteX9" fmla="*/ 178445 w 385025"/>
                <a:gd name="connsiteY9" fmla="*/ 1302681 h 1341140"/>
                <a:gd name="connsiteX10" fmla="*/ 384820 w 385025"/>
                <a:gd name="connsiteY10" fmla="*/ 159681 h 1341140"/>
                <a:gd name="connsiteX11" fmla="*/ 219720 w 385025"/>
                <a:gd name="connsiteY11" fmla="*/ 547031 h 1341140"/>
                <a:gd name="connsiteX12" fmla="*/ 365770 w 385025"/>
                <a:gd name="connsiteY12" fmla="*/ 4106 h 134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025" h="1341140">
                  <a:moveTo>
                    <a:pt x="365770" y="4106"/>
                  </a:moveTo>
                  <a:cubicBezTo>
                    <a:pt x="331374" y="62314"/>
                    <a:pt x="58853" y="785156"/>
                    <a:pt x="13345" y="896281"/>
                  </a:cubicBezTo>
                  <a:cubicBezTo>
                    <a:pt x="-32163" y="1007406"/>
                    <a:pt x="49857" y="771927"/>
                    <a:pt x="92720" y="670856"/>
                  </a:cubicBezTo>
                  <a:cubicBezTo>
                    <a:pt x="135583" y="569785"/>
                    <a:pt x="250412" y="298852"/>
                    <a:pt x="270520" y="289856"/>
                  </a:cubicBezTo>
                  <a:cubicBezTo>
                    <a:pt x="290628" y="280860"/>
                    <a:pt x="244062" y="476123"/>
                    <a:pt x="213370" y="616881"/>
                  </a:cubicBezTo>
                  <a:cubicBezTo>
                    <a:pt x="182678" y="757639"/>
                    <a:pt x="103833" y="1013756"/>
                    <a:pt x="86370" y="1134406"/>
                  </a:cubicBezTo>
                  <a:cubicBezTo>
                    <a:pt x="68907" y="1255056"/>
                    <a:pt x="100128" y="1347660"/>
                    <a:pt x="108595" y="1340781"/>
                  </a:cubicBezTo>
                  <a:cubicBezTo>
                    <a:pt x="117062" y="1333902"/>
                    <a:pt x="95366" y="1253998"/>
                    <a:pt x="137170" y="1093131"/>
                  </a:cubicBezTo>
                  <a:cubicBezTo>
                    <a:pt x="178974" y="932264"/>
                    <a:pt x="352541" y="340656"/>
                    <a:pt x="359420" y="375581"/>
                  </a:cubicBezTo>
                  <a:cubicBezTo>
                    <a:pt x="366299" y="410506"/>
                    <a:pt x="174212" y="1338664"/>
                    <a:pt x="178445" y="1302681"/>
                  </a:cubicBezTo>
                  <a:cubicBezTo>
                    <a:pt x="182678" y="1266698"/>
                    <a:pt x="377941" y="285623"/>
                    <a:pt x="384820" y="159681"/>
                  </a:cubicBezTo>
                  <a:cubicBezTo>
                    <a:pt x="391699" y="33739"/>
                    <a:pt x="223953" y="568727"/>
                    <a:pt x="219720" y="547031"/>
                  </a:cubicBezTo>
                  <a:cubicBezTo>
                    <a:pt x="215487" y="525335"/>
                    <a:pt x="400166" y="-54102"/>
                    <a:pt x="365770" y="4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35652F21-6703-578E-5F22-11996142DEC8}"/>
                </a:ext>
              </a:extLst>
            </p:cNvPr>
            <p:cNvSpPr/>
            <p:nvPr/>
          </p:nvSpPr>
          <p:spPr>
            <a:xfrm>
              <a:off x="2565400" y="6521450"/>
              <a:ext cx="475313" cy="508554"/>
            </a:xfrm>
            <a:custGeom>
              <a:avLst/>
              <a:gdLst>
                <a:gd name="connsiteX0" fmla="*/ 0 w 475313"/>
                <a:gd name="connsiteY0" fmla="*/ 60325 h 508554"/>
                <a:gd name="connsiteX1" fmla="*/ 247650 w 475313"/>
                <a:gd name="connsiteY1" fmla="*/ 15875 h 508554"/>
                <a:gd name="connsiteX2" fmla="*/ 219075 w 475313"/>
                <a:gd name="connsiteY2" fmla="*/ 6350 h 508554"/>
                <a:gd name="connsiteX3" fmla="*/ 387350 w 475313"/>
                <a:gd name="connsiteY3" fmla="*/ 63500 h 508554"/>
                <a:gd name="connsiteX4" fmla="*/ 428625 w 475313"/>
                <a:gd name="connsiteY4" fmla="*/ 234950 h 508554"/>
                <a:gd name="connsiteX5" fmla="*/ 447675 w 475313"/>
                <a:gd name="connsiteY5" fmla="*/ 190500 h 508554"/>
                <a:gd name="connsiteX6" fmla="*/ 428625 w 475313"/>
                <a:gd name="connsiteY6" fmla="*/ 508000 h 508554"/>
                <a:gd name="connsiteX7" fmla="*/ 473075 w 475313"/>
                <a:gd name="connsiteY7" fmla="*/ 101600 h 508554"/>
                <a:gd name="connsiteX8" fmla="*/ 346075 w 475313"/>
                <a:gd name="connsiteY8" fmla="*/ 22225 h 508554"/>
                <a:gd name="connsiteX9" fmla="*/ 98425 w 475313"/>
                <a:gd name="connsiteY9" fmla="*/ 22225 h 508554"/>
                <a:gd name="connsiteX10" fmla="*/ 155575 w 475313"/>
                <a:gd name="connsiteY10" fmla="*/ 0 h 508554"/>
                <a:gd name="connsiteX11" fmla="*/ 0 w 475313"/>
                <a:gd name="connsiteY11" fmla="*/ 60325 h 50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5313" h="508554">
                  <a:moveTo>
                    <a:pt x="0" y="60325"/>
                  </a:moveTo>
                  <a:cubicBezTo>
                    <a:pt x="105569" y="42598"/>
                    <a:pt x="211138" y="24871"/>
                    <a:pt x="247650" y="15875"/>
                  </a:cubicBezTo>
                  <a:cubicBezTo>
                    <a:pt x="284162" y="6879"/>
                    <a:pt x="219075" y="6350"/>
                    <a:pt x="219075" y="6350"/>
                  </a:cubicBezTo>
                  <a:cubicBezTo>
                    <a:pt x="242358" y="14287"/>
                    <a:pt x="352425" y="25400"/>
                    <a:pt x="387350" y="63500"/>
                  </a:cubicBezTo>
                  <a:cubicBezTo>
                    <a:pt x="422275" y="101600"/>
                    <a:pt x="418571" y="213783"/>
                    <a:pt x="428625" y="234950"/>
                  </a:cubicBezTo>
                  <a:cubicBezTo>
                    <a:pt x="438679" y="256117"/>
                    <a:pt x="447675" y="144992"/>
                    <a:pt x="447675" y="190500"/>
                  </a:cubicBezTo>
                  <a:cubicBezTo>
                    <a:pt x="447675" y="236008"/>
                    <a:pt x="424392" y="522817"/>
                    <a:pt x="428625" y="508000"/>
                  </a:cubicBezTo>
                  <a:cubicBezTo>
                    <a:pt x="432858" y="493183"/>
                    <a:pt x="486833" y="182563"/>
                    <a:pt x="473075" y="101600"/>
                  </a:cubicBezTo>
                  <a:cubicBezTo>
                    <a:pt x="459317" y="20637"/>
                    <a:pt x="408517" y="35454"/>
                    <a:pt x="346075" y="22225"/>
                  </a:cubicBezTo>
                  <a:cubicBezTo>
                    <a:pt x="283633" y="8996"/>
                    <a:pt x="130175" y="25929"/>
                    <a:pt x="98425" y="22225"/>
                  </a:cubicBezTo>
                  <a:cubicBezTo>
                    <a:pt x="66675" y="18521"/>
                    <a:pt x="155575" y="0"/>
                    <a:pt x="155575" y="0"/>
                  </a:cubicBezTo>
                  <a:lnTo>
                    <a:pt x="0" y="603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BDCFC264-7F02-446B-F5DD-4525D6B1741E}"/>
                </a:ext>
              </a:extLst>
            </p:cNvPr>
            <p:cNvSpPr/>
            <p:nvPr/>
          </p:nvSpPr>
          <p:spPr>
            <a:xfrm>
              <a:off x="2548640" y="6594200"/>
              <a:ext cx="397862" cy="292089"/>
            </a:xfrm>
            <a:custGeom>
              <a:avLst/>
              <a:gdLst>
                <a:gd name="connsiteX0" fmla="*/ 885 w 397862"/>
                <a:gd name="connsiteY0" fmla="*/ 32025 h 292089"/>
                <a:gd name="connsiteX1" fmla="*/ 156460 w 397862"/>
                <a:gd name="connsiteY1" fmla="*/ 275 h 292089"/>
                <a:gd name="connsiteX2" fmla="*/ 308860 w 397862"/>
                <a:gd name="connsiteY2" fmla="*/ 54250 h 292089"/>
                <a:gd name="connsiteX3" fmla="*/ 299335 w 397862"/>
                <a:gd name="connsiteY3" fmla="*/ 12975 h 292089"/>
                <a:gd name="connsiteX4" fmla="*/ 378710 w 397862"/>
                <a:gd name="connsiteY4" fmla="*/ 111400 h 292089"/>
                <a:gd name="connsiteX5" fmla="*/ 388235 w 397862"/>
                <a:gd name="connsiteY5" fmla="*/ 232050 h 292089"/>
                <a:gd name="connsiteX6" fmla="*/ 397760 w 397862"/>
                <a:gd name="connsiteY6" fmla="*/ 289200 h 292089"/>
                <a:gd name="connsiteX7" fmla="*/ 381885 w 397862"/>
                <a:gd name="connsiteY7" fmla="*/ 146325 h 292089"/>
                <a:gd name="connsiteX8" fmla="*/ 296160 w 397862"/>
                <a:gd name="connsiteY8" fmla="*/ 22500 h 292089"/>
                <a:gd name="connsiteX9" fmla="*/ 229485 w 397862"/>
                <a:gd name="connsiteY9" fmla="*/ 3450 h 292089"/>
                <a:gd name="connsiteX10" fmla="*/ 885 w 397862"/>
                <a:gd name="connsiteY10" fmla="*/ 32025 h 29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862" h="292089">
                  <a:moveTo>
                    <a:pt x="885" y="32025"/>
                  </a:moveTo>
                  <a:cubicBezTo>
                    <a:pt x="-11286" y="31496"/>
                    <a:pt x="105131" y="-3429"/>
                    <a:pt x="156460" y="275"/>
                  </a:cubicBezTo>
                  <a:cubicBezTo>
                    <a:pt x="207789" y="3979"/>
                    <a:pt x="285047" y="52133"/>
                    <a:pt x="308860" y="54250"/>
                  </a:cubicBezTo>
                  <a:cubicBezTo>
                    <a:pt x="332673" y="56367"/>
                    <a:pt x="287693" y="3450"/>
                    <a:pt x="299335" y="12975"/>
                  </a:cubicBezTo>
                  <a:cubicBezTo>
                    <a:pt x="310977" y="22500"/>
                    <a:pt x="363893" y="74888"/>
                    <a:pt x="378710" y="111400"/>
                  </a:cubicBezTo>
                  <a:cubicBezTo>
                    <a:pt x="393527" y="147912"/>
                    <a:pt x="385060" y="202417"/>
                    <a:pt x="388235" y="232050"/>
                  </a:cubicBezTo>
                  <a:cubicBezTo>
                    <a:pt x="391410" y="261683"/>
                    <a:pt x="398818" y="303487"/>
                    <a:pt x="397760" y="289200"/>
                  </a:cubicBezTo>
                  <a:cubicBezTo>
                    <a:pt x="396702" y="274913"/>
                    <a:pt x="398818" y="190775"/>
                    <a:pt x="381885" y="146325"/>
                  </a:cubicBezTo>
                  <a:cubicBezTo>
                    <a:pt x="364952" y="101875"/>
                    <a:pt x="321560" y="46313"/>
                    <a:pt x="296160" y="22500"/>
                  </a:cubicBezTo>
                  <a:cubicBezTo>
                    <a:pt x="270760" y="-1313"/>
                    <a:pt x="276581" y="3450"/>
                    <a:pt x="229485" y="3450"/>
                  </a:cubicBezTo>
                  <a:cubicBezTo>
                    <a:pt x="182389" y="3450"/>
                    <a:pt x="13056" y="32554"/>
                    <a:pt x="885" y="32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89A73DAB-1BCE-7E94-CD9C-32FA2643EF56}"/>
                </a:ext>
              </a:extLst>
            </p:cNvPr>
            <p:cNvSpPr/>
            <p:nvPr/>
          </p:nvSpPr>
          <p:spPr>
            <a:xfrm>
              <a:off x="2787603" y="6578573"/>
              <a:ext cx="201994" cy="362501"/>
            </a:xfrm>
            <a:custGeom>
              <a:avLst/>
              <a:gdLst>
                <a:gd name="connsiteX0" fmla="*/ 47 w 201994"/>
                <a:gd name="connsiteY0" fmla="*/ 27 h 362501"/>
                <a:gd name="connsiteX1" fmla="*/ 130222 w 201994"/>
                <a:gd name="connsiteY1" fmla="*/ 79402 h 362501"/>
                <a:gd name="connsiteX2" fmla="*/ 139747 w 201994"/>
                <a:gd name="connsiteY2" fmla="*/ 57177 h 362501"/>
                <a:gd name="connsiteX3" fmla="*/ 200072 w 201994"/>
                <a:gd name="connsiteY3" fmla="*/ 358802 h 362501"/>
                <a:gd name="connsiteX4" fmla="*/ 184197 w 201994"/>
                <a:gd name="connsiteY4" fmla="*/ 212752 h 362501"/>
                <a:gd name="connsiteX5" fmla="*/ 155622 w 201994"/>
                <a:gd name="connsiteY5" fmla="*/ 28602 h 362501"/>
                <a:gd name="connsiteX6" fmla="*/ 146097 w 201994"/>
                <a:gd name="connsiteY6" fmla="*/ 69877 h 362501"/>
                <a:gd name="connsiteX7" fmla="*/ 47 w 201994"/>
                <a:gd name="connsiteY7" fmla="*/ 27 h 36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94" h="362501">
                  <a:moveTo>
                    <a:pt x="47" y="27"/>
                  </a:moveTo>
                  <a:cubicBezTo>
                    <a:pt x="-2599" y="1615"/>
                    <a:pt x="106939" y="69877"/>
                    <a:pt x="130222" y="79402"/>
                  </a:cubicBezTo>
                  <a:cubicBezTo>
                    <a:pt x="153505" y="88927"/>
                    <a:pt x="128105" y="10610"/>
                    <a:pt x="139747" y="57177"/>
                  </a:cubicBezTo>
                  <a:cubicBezTo>
                    <a:pt x="151389" y="103744"/>
                    <a:pt x="192664" y="332873"/>
                    <a:pt x="200072" y="358802"/>
                  </a:cubicBezTo>
                  <a:cubicBezTo>
                    <a:pt x="207480" y="384731"/>
                    <a:pt x="191605" y="267785"/>
                    <a:pt x="184197" y="212752"/>
                  </a:cubicBezTo>
                  <a:cubicBezTo>
                    <a:pt x="176789" y="157719"/>
                    <a:pt x="161972" y="52414"/>
                    <a:pt x="155622" y="28602"/>
                  </a:cubicBezTo>
                  <a:cubicBezTo>
                    <a:pt x="149272" y="4790"/>
                    <a:pt x="170439" y="74110"/>
                    <a:pt x="146097" y="69877"/>
                  </a:cubicBezTo>
                  <a:cubicBezTo>
                    <a:pt x="121755" y="65644"/>
                    <a:pt x="2693" y="-1561"/>
                    <a:pt x="4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813C140A-403E-D30A-7339-042E7961304C}"/>
                </a:ext>
              </a:extLst>
            </p:cNvPr>
            <p:cNvSpPr/>
            <p:nvPr/>
          </p:nvSpPr>
          <p:spPr>
            <a:xfrm>
              <a:off x="3053831" y="6467142"/>
              <a:ext cx="248573" cy="392164"/>
            </a:xfrm>
            <a:custGeom>
              <a:avLst/>
              <a:gdLst>
                <a:gd name="connsiteX0" fmla="*/ 105294 w 248573"/>
                <a:gd name="connsiteY0" fmla="*/ 333 h 392164"/>
                <a:gd name="connsiteX1" fmla="*/ 16394 w 248573"/>
                <a:gd name="connsiteY1" fmla="*/ 101933 h 392164"/>
                <a:gd name="connsiteX2" fmla="*/ 54494 w 248573"/>
                <a:gd name="connsiteY2" fmla="*/ 289258 h 392164"/>
                <a:gd name="connsiteX3" fmla="*/ 57669 w 248573"/>
                <a:gd name="connsiteY3" fmla="*/ 311483 h 392164"/>
                <a:gd name="connsiteX4" fmla="*/ 248169 w 248573"/>
                <a:gd name="connsiteY4" fmla="*/ 387683 h 392164"/>
                <a:gd name="connsiteX5" fmla="*/ 105294 w 248573"/>
                <a:gd name="connsiteY5" fmla="*/ 365458 h 392164"/>
                <a:gd name="connsiteX6" fmla="*/ 10044 w 248573"/>
                <a:gd name="connsiteY6" fmla="*/ 219408 h 392164"/>
                <a:gd name="connsiteX7" fmla="*/ 13219 w 248573"/>
                <a:gd name="connsiteY7" fmla="*/ 133683 h 392164"/>
                <a:gd name="connsiteX8" fmla="*/ 105294 w 248573"/>
                <a:gd name="connsiteY8" fmla="*/ 333 h 3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573" h="392164">
                  <a:moveTo>
                    <a:pt x="105294" y="333"/>
                  </a:moveTo>
                  <a:cubicBezTo>
                    <a:pt x="105823" y="-4959"/>
                    <a:pt x="24861" y="53779"/>
                    <a:pt x="16394" y="101933"/>
                  </a:cubicBezTo>
                  <a:cubicBezTo>
                    <a:pt x="7927" y="150087"/>
                    <a:pt x="54494" y="289258"/>
                    <a:pt x="54494" y="289258"/>
                  </a:cubicBezTo>
                  <a:cubicBezTo>
                    <a:pt x="61373" y="324183"/>
                    <a:pt x="25390" y="295079"/>
                    <a:pt x="57669" y="311483"/>
                  </a:cubicBezTo>
                  <a:cubicBezTo>
                    <a:pt x="89948" y="327887"/>
                    <a:pt x="240232" y="378687"/>
                    <a:pt x="248169" y="387683"/>
                  </a:cubicBezTo>
                  <a:cubicBezTo>
                    <a:pt x="256107" y="396679"/>
                    <a:pt x="144982" y="393504"/>
                    <a:pt x="105294" y="365458"/>
                  </a:cubicBezTo>
                  <a:cubicBezTo>
                    <a:pt x="65606" y="337412"/>
                    <a:pt x="25390" y="258037"/>
                    <a:pt x="10044" y="219408"/>
                  </a:cubicBezTo>
                  <a:cubicBezTo>
                    <a:pt x="-5302" y="180779"/>
                    <a:pt x="-2127" y="167550"/>
                    <a:pt x="13219" y="133683"/>
                  </a:cubicBezTo>
                  <a:cubicBezTo>
                    <a:pt x="28565" y="99816"/>
                    <a:pt x="104765" y="5625"/>
                    <a:pt x="105294" y="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FBFBAAED-4D14-3C7A-E00D-F68ADB2D6234}"/>
                </a:ext>
              </a:extLst>
            </p:cNvPr>
            <p:cNvSpPr/>
            <p:nvPr/>
          </p:nvSpPr>
          <p:spPr>
            <a:xfrm>
              <a:off x="3051148" y="6429883"/>
              <a:ext cx="295316" cy="107672"/>
            </a:xfrm>
            <a:custGeom>
              <a:avLst/>
              <a:gdLst>
                <a:gd name="connsiteX0" fmla="*/ 295302 w 295316"/>
                <a:gd name="connsiteY0" fmla="*/ 31242 h 107672"/>
                <a:gd name="connsiteX1" fmla="*/ 120677 w 295316"/>
                <a:gd name="connsiteY1" fmla="*/ 2667 h 107672"/>
                <a:gd name="connsiteX2" fmla="*/ 27 w 295316"/>
                <a:gd name="connsiteY2" fmla="*/ 107442 h 107672"/>
                <a:gd name="connsiteX3" fmla="*/ 111152 w 295316"/>
                <a:gd name="connsiteY3" fmla="*/ 31242 h 107672"/>
                <a:gd name="connsiteX4" fmla="*/ 295302 w 295316"/>
                <a:gd name="connsiteY4" fmla="*/ 31242 h 10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16" h="107672">
                  <a:moveTo>
                    <a:pt x="295302" y="31242"/>
                  </a:moveTo>
                  <a:cubicBezTo>
                    <a:pt x="296889" y="26480"/>
                    <a:pt x="169889" y="-10033"/>
                    <a:pt x="120677" y="2667"/>
                  </a:cubicBezTo>
                  <a:cubicBezTo>
                    <a:pt x="71465" y="15367"/>
                    <a:pt x="1614" y="102680"/>
                    <a:pt x="27" y="107442"/>
                  </a:cubicBezTo>
                  <a:cubicBezTo>
                    <a:pt x="-1560" y="112204"/>
                    <a:pt x="65115" y="41825"/>
                    <a:pt x="111152" y="31242"/>
                  </a:cubicBezTo>
                  <a:cubicBezTo>
                    <a:pt x="157189" y="20659"/>
                    <a:pt x="293715" y="36004"/>
                    <a:pt x="295302" y="31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47BE92C5-88E3-4CFB-A4CB-E6E481B35FAA}"/>
                </a:ext>
              </a:extLst>
            </p:cNvPr>
            <p:cNvSpPr/>
            <p:nvPr/>
          </p:nvSpPr>
          <p:spPr>
            <a:xfrm>
              <a:off x="3305173" y="6502369"/>
              <a:ext cx="146161" cy="368476"/>
            </a:xfrm>
            <a:custGeom>
              <a:avLst/>
              <a:gdLst>
                <a:gd name="connsiteX0" fmla="*/ 101602 w 146161"/>
                <a:gd name="connsiteY0" fmla="*/ 31 h 368476"/>
                <a:gd name="connsiteX1" fmla="*/ 146052 w 146161"/>
                <a:gd name="connsiteY1" fmla="*/ 139731 h 368476"/>
                <a:gd name="connsiteX2" fmla="*/ 114302 w 146161"/>
                <a:gd name="connsiteY2" fmla="*/ 228631 h 368476"/>
                <a:gd name="connsiteX3" fmla="*/ 117477 w 146161"/>
                <a:gd name="connsiteY3" fmla="*/ 260381 h 368476"/>
                <a:gd name="connsiteX4" fmla="*/ 101602 w 146161"/>
                <a:gd name="connsiteY4" fmla="*/ 285781 h 368476"/>
                <a:gd name="connsiteX5" fmla="*/ 2 w 146161"/>
                <a:gd name="connsiteY5" fmla="*/ 368331 h 368476"/>
                <a:gd name="connsiteX6" fmla="*/ 98427 w 146161"/>
                <a:gd name="connsiteY6" fmla="*/ 263556 h 368476"/>
                <a:gd name="connsiteX7" fmla="*/ 69852 w 146161"/>
                <a:gd name="connsiteY7" fmla="*/ 69881 h 368476"/>
                <a:gd name="connsiteX8" fmla="*/ 127002 w 146161"/>
                <a:gd name="connsiteY8" fmla="*/ 152431 h 368476"/>
                <a:gd name="connsiteX9" fmla="*/ 101602 w 146161"/>
                <a:gd name="connsiteY9" fmla="*/ 31 h 36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161" h="368476">
                  <a:moveTo>
                    <a:pt x="101602" y="31"/>
                  </a:moveTo>
                  <a:cubicBezTo>
                    <a:pt x="104777" y="-2086"/>
                    <a:pt x="143935" y="101631"/>
                    <a:pt x="146052" y="139731"/>
                  </a:cubicBezTo>
                  <a:cubicBezTo>
                    <a:pt x="148169" y="177831"/>
                    <a:pt x="119064" y="208523"/>
                    <a:pt x="114302" y="228631"/>
                  </a:cubicBezTo>
                  <a:cubicBezTo>
                    <a:pt x="109540" y="248739"/>
                    <a:pt x="119594" y="250856"/>
                    <a:pt x="117477" y="260381"/>
                  </a:cubicBezTo>
                  <a:cubicBezTo>
                    <a:pt x="115360" y="269906"/>
                    <a:pt x="121181" y="267789"/>
                    <a:pt x="101602" y="285781"/>
                  </a:cubicBezTo>
                  <a:cubicBezTo>
                    <a:pt x="82023" y="303773"/>
                    <a:pt x="531" y="372035"/>
                    <a:pt x="2" y="368331"/>
                  </a:cubicBezTo>
                  <a:cubicBezTo>
                    <a:pt x="-527" y="364627"/>
                    <a:pt x="86785" y="313298"/>
                    <a:pt x="98427" y="263556"/>
                  </a:cubicBezTo>
                  <a:cubicBezTo>
                    <a:pt x="110069" y="213814"/>
                    <a:pt x="65089" y="88402"/>
                    <a:pt x="69852" y="69881"/>
                  </a:cubicBezTo>
                  <a:cubicBezTo>
                    <a:pt x="74615" y="51360"/>
                    <a:pt x="121181" y="160898"/>
                    <a:pt x="127002" y="152431"/>
                  </a:cubicBezTo>
                  <a:cubicBezTo>
                    <a:pt x="132823" y="143964"/>
                    <a:pt x="98427" y="2148"/>
                    <a:pt x="10160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A03EDDC4-9AE1-7350-BA73-9B4FDBEC1EA8}"/>
                </a:ext>
              </a:extLst>
            </p:cNvPr>
            <p:cNvSpPr/>
            <p:nvPr/>
          </p:nvSpPr>
          <p:spPr>
            <a:xfrm>
              <a:off x="3390874" y="6467251"/>
              <a:ext cx="110040" cy="346301"/>
            </a:xfrm>
            <a:custGeom>
              <a:avLst/>
              <a:gdLst>
                <a:gd name="connsiteX0" fmla="*/ 22251 w 110040"/>
                <a:gd name="connsiteY0" fmla="*/ 224 h 346301"/>
                <a:gd name="connsiteX1" fmla="*/ 85751 w 110040"/>
                <a:gd name="connsiteY1" fmla="*/ 146274 h 346301"/>
                <a:gd name="connsiteX2" fmla="*/ 69876 w 110040"/>
                <a:gd name="connsiteY2" fmla="*/ 257399 h 346301"/>
                <a:gd name="connsiteX3" fmla="*/ 79401 w 110040"/>
                <a:gd name="connsiteY3" fmla="*/ 238349 h 346301"/>
                <a:gd name="connsiteX4" fmla="*/ 26 w 110040"/>
                <a:gd name="connsiteY4" fmla="*/ 346299 h 346301"/>
                <a:gd name="connsiteX5" fmla="*/ 88926 w 110040"/>
                <a:gd name="connsiteY5" fmla="*/ 241524 h 346301"/>
                <a:gd name="connsiteX6" fmla="*/ 104801 w 110040"/>
                <a:gd name="connsiteY6" fmla="*/ 181199 h 346301"/>
                <a:gd name="connsiteX7" fmla="*/ 22251 w 110040"/>
                <a:gd name="connsiteY7" fmla="*/ 224 h 3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40" h="346301">
                  <a:moveTo>
                    <a:pt x="22251" y="224"/>
                  </a:moveTo>
                  <a:cubicBezTo>
                    <a:pt x="19076" y="-5597"/>
                    <a:pt x="77814" y="103412"/>
                    <a:pt x="85751" y="146274"/>
                  </a:cubicBezTo>
                  <a:cubicBezTo>
                    <a:pt x="93688" y="189136"/>
                    <a:pt x="70934" y="242053"/>
                    <a:pt x="69876" y="257399"/>
                  </a:cubicBezTo>
                  <a:cubicBezTo>
                    <a:pt x="68818" y="272745"/>
                    <a:pt x="91043" y="223533"/>
                    <a:pt x="79401" y="238349"/>
                  </a:cubicBezTo>
                  <a:cubicBezTo>
                    <a:pt x="67759" y="253165"/>
                    <a:pt x="-1561" y="345770"/>
                    <a:pt x="26" y="346299"/>
                  </a:cubicBezTo>
                  <a:cubicBezTo>
                    <a:pt x="1613" y="346828"/>
                    <a:pt x="71464" y="269041"/>
                    <a:pt x="88926" y="241524"/>
                  </a:cubicBezTo>
                  <a:cubicBezTo>
                    <a:pt x="106389" y="214007"/>
                    <a:pt x="116972" y="217711"/>
                    <a:pt x="104801" y="181199"/>
                  </a:cubicBezTo>
                  <a:cubicBezTo>
                    <a:pt x="92630" y="144687"/>
                    <a:pt x="25426" y="6045"/>
                    <a:pt x="22251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6C5C1A48-739A-F380-671A-7C91A3B7B11E}"/>
                </a:ext>
              </a:extLst>
            </p:cNvPr>
            <p:cNvSpPr/>
            <p:nvPr/>
          </p:nvSpPr>
          <p:spPr>
            <a:xfrm>
              <a:off x="3285854" y="6248325"/>
              <a:ext cx="101402" cy="246048"/>
            </a:xfrm>
            <a:custGeom>
              <a:avLst/>
              <a:gdLst>
                <a:gd name="connsiteX0" fmla="*/ 271 w 101402"/>
                <a:gd name="connsiteY0" fmla="*/ 75 h 246048"/>
                <a:gd name="connsiteX1" fmla="*/ 66946 w 101402"/>
                <a:gd name="connsiteY1" fmla="*/ 171525 h 246048"/>
                <a:gd name="connsiteX2" fmla="*/ 73296 w 101402"/>
                <a:gd name="connsiteY2" fmla="*/ 244550 h 246048"/>
                <a:gd name="connsiteX3" fmla="*/ 92346 w 101402"/>
                <a:gd name="connsiteY3" fmla="*/ 111200 h 246048"/>
                <a:gd name="connsiteX4" fmla="*/ 95521 w 101402"/>
                <a:gd name="connsiteY4" fmla="*/ 193750 h 246048"/>
                <a:gd name="connsiteX5" fmla="*/ 271 w 101402"/>
                <a:gd name="connsiteY5" fmla="*/ 75 h 24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02" h="246048">
                  <a:moveTo>
                    <a:pt x="271" y="75"/>
                  </a:moveTo>
                  <a:cubicBezTo>
                    <a:pt x="-4491" y="-3629"/>
                    <a:pt x="54775" y="130779"/>
                    <a:pt x="66946" y="171525"/>
                  </a:cubicBezTo>
                  <a:cubicBezTo>
                    <a:pt x="79117" y="212271"/>
                    <a:pt x="69063" y="254604"/>
                    <a:pt x="73296" y="244550"/>
                  </a:cubicBezTo>
                  <a:cubicBezTo>
                    <a:pt x="77529" y="234496"/>
                    <a:pt x="88642" y="119667"/>
                    <a:pt x="92346" y="111200"/>
                  </a:cubicBezTo>
                  <a:cubicBezTo>
                    <a:pt x="96050" y="102733"/>
                    <a:pt x="108750" y="206979"/>
                    <a:pt x="95521" y="193750"/>
                  </a:cubicBezTo>
                  <a:cubicBezTo>
                    <a:pt x="82292" y="180521"/>
                    <a:pt x="5033" y="3779"/>
                    <a:pt x="271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465FDD12-E7E2-467B-CA8D-44887BE32664}"/>
                </a:ext>
              </a:extLst>
            </p:cNvPr>
            <p:cNvSpPr/>
            <p:nvPr/>
          </p:nvSpPr>
          <p:spPr>
            <a:xfrm>
              <a:off x="3032071" y="6365037"/>
              <a:ext cx="103095" cy="775737"/>
            </a:xfrm>
            <a:custGeom>
              <a:avLst/>
              <a:gdLst>
                <a:gd name="connsiteX0" fmla="*/ 54 w 103095"/>
                <a:gd name="connsiteY0" fmla="*/ 838 h 775737"/>
                <a:gd name="connsiteX1" fmla="*/ 44504 w 103095"/>
                <a:gd name="connsiteY1" fmla="*/ 610438 h 775737"/>
                <a:gd name="connsiteX2" fmla="*/ 73079 w 103095"/>
                <a:gd name="connsiteY2" fmla="*/ 540588 h 775737"/>
                <a:gd name="connsiteX3" fmla="*/ 101654 w 103095"/>
                <a:gd name="connsiteY3" fmla="*/ 766013 h 775737"/>
                <a:gd name="connsiteX4" fmla="*/ 25454 w 103095"/>
                <a:gd name="connsiteY4" fmla="*/ 162763 h 775737"/>
                <a:gd name="connsiteX5" fmla="*/ 54029 w 103095"/>
                <a:gd name="connsiteY5" fmla="*/ 470738 h 775737"/>
                <a:gd name="connsiteX6" fmla="*/ 54 w 103095"/>
                <a:gd name="connsiteY6" fmla="*/ 838 h 77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95" h="775737">
                  <a:moveTo>
                    <a:pt x="54" y="838"/>
                  </a:moveTo>
                  <a:cubicBezTo>
                    <a:pt x="-1534" y="24121"/>
                    <a:pt x="32333" y="520480"/>
                    <a:pt x="44504" y="610438"/>
                  </a:cubicBezTo>
                  <a:cubicBezTo>
                    <a:pt x="56675" y="700396"/>
                    <a:pt x="63554" y="514659"/>
                    <a:pt x="73079" y="540588"/>
                  </a:cubicBezTo>
                  <a:cubicBezTo>
                    <a:pt x="82604" y="566517"/>
                    <a:pt x="109591" y="828984"/>
                    <a:pt x="101654" y="766013"/>
                  </a:cubicBezTo>
                  <a:cubicBezTo>
                    <a:pt x="93717" y="703042"/>
                    <a:pt x="33391" y="211975"/>
                    <a:pt x="25454" y="162763"/>
                  </a:cubicBezTo>
                  <a:cubicBezTo>
                    <a:pt x="17517" y="113551"/>
                    <a:pt x="57733" y="494551"/>
                    <a:pt x="54029" y="470738"/>
                  </a:cubicBezTo>
                  <a:cubicBezTo>
                    <a:pt x="50325" y="446926"/>
                    <a:pt x="1642" y="-22445"/>
                    <a:pt x="54" y="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EE875781-3E0B-A6A0-A5F3-FBACC5AF1C7C}"/>
                </a:ext>
              </a:extLst>
            </p:cNvPr>
            <p:cNvSpPr/>
            <p:nvPr/>
          </p:nvSpPr>
          <p:spPr>
            <a:xfrm>
              <a:off x="3383858" y="6747977"/>
              <a:ext cx="105245" cy="574790"/>
            </a:xfrm>
            <a:custGeom>
              <a:avLst/>
              <a:gdLst>
                <a:gd name="connsiteX0" fmla="*/ 32442 w 105245"/>
                <a:gd name="connsiteY0" fmla="*/ 71923 h 574790"/>
                <a:gd name="connsiteX1" fmla="*/ 64192 w 105245"/>
                <a:gd name="connsiteY1" fmla="*/ 551348 h 574790"/>
                <a:gd name="connsiteX2" fmla="*/ 102292 w 105245"/>
                <a:gd name="connsiteY2" fmla="*/ 465623 h 574790"/>
                <a:gd name="connsiteX3" fmla="*/ 99117 w 105245"/>
                <a:gd name="connsiteY3" fmla="*/ 160823 h 574790"/>
                <a:gd name="connsiteX4" fmla="*/ 70542 w 105245"/>
                <a:gd name="connsiteY4" fmla="*/ 392598 h 574790"/>
                <a:gd name="connsiteX5" fmla="*/ 692 w 105245"/>
                <a:gd name="connsiteY5" fmla="*/ 30648 h 574790"/>
                <a:gd name="connsiteX6" fmla="*/ 32442 w 105245"/>
                <a:gd name="connsiteY6" fmla="*/ 71923 h 5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45" h="574790">
                  <a:moveTo>
                    <a:pt x="32442" y="71923"/>
                  </a:moveTo>
                  <a:cubicBezTo>
                    <a:pt x="43025" y="158706"/>
                    <a:pt x="52550" y="485731"/>
                    <a:pt x="64192" y="551348"/>
                  </a:cubicBezTo>
                  <a:cubicBezTo>
                    <a:pt x="75834" y="616965"/>
                    <a:pt x="96471" y="530710"/>
                    <a:pt x="102292" y="465623"/>
                  </a:cubicBezTo>
                  <a:cubicBezTo>
                    <a:pt x="108113" y="400536"/>
                    <a:pt x="104409" y="172994"/>
                    <a:pt x="99117" y="160823"/>
                  </a:cubicBezTo>
                  <a:cubicBezTo>
                    <a:pt x="93825" y="148652"/>
                    <a:pt x="86946" y="414294"/>
                    <a:pt x="70542" y="392598"/>
                  </a:cubicBezTo>
                  <a:cubicBezTo>
                    <a:pt x="54138" y="370902"/>
                    <a:pt x="5984" y="77215"/>
                    <a:pt x="692" y="30648"/>
                  </a:cubicBezTo>
                  <a:cubicBezTo>
                    <a:pt x="-4600" y="-15919"/>
                    <a:pt x="21859" y="-14860"/>
                    <a:pt x="32442" y="71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6F35AF1F-BE95-BE36-51FA-57BD8EB9F45A}"/>
                </a:ext>
              </a:extLst>
            </p:cNvPr>
            <p:cNvSpPr/>
            <p:nvPr/>
          </p:nvSpPr>
          <p:spPr>
            <a:xfrm>
              <a:off x="3858994" y="7867718"/>
              <a:ext cx="640263" cy="1419179"/>
            </a:xfrm>
            <a:custGeom>
              <a:avLst/>
              <a:gdLst>
                <a:gd name="connsiteX0" fmla="*/ 636806 w 640263"/>
                <a:gd name="connsiteY0" fmla="*/ 9457 h 1419179"/>
                <a:gd name="connsiteX1" fmla="*/ 449481 w 640263"/>
                <a:gd name="connsiteY1" fmla="*/ 1022282 h 1419179"/>
                <a:gd name="connsiteX2" fmla="*/ 401856 w 640263"/>
                <a:gd name="connsiteY2" fmla="*/ 946082 h 1419179"/>
                <a:gd name="connsiteX3" fmla="*/ 141506 w 640263"/>
                <a:gd name="connsiteY3" fmla="*/ 1314382 h 1419179"/>
                <a:gd name="connsiteX4" fmla="*/ 246281 w 640263"/>
                <a:gd name="connsiteY4" fmla="*/ 1355657 h 1419179"/>
                <a:gd name="connsiteX5" fmla="*/ 265331 w 640263"/>
                <a:gd name="connsiteY5" fmla="*/ 1393757 h 1419179"/>
                <a:gd name="connsiteX6" fmla="*/ 639981 w 640263"/>
                <a:gd name="connsiteY6" fmla="*/ 1266757 h 1419179"/>
                <a:gd name="connsiteX7" fmla="*/ 198656 w 640263"/>
                <a:gd name="connsiteY7" fmla="*/ 1419157 h 1419179"/>
                <a:gd name="connsiteX8" fmla="*/ 100231 w 640263"/>
                <a:gd name="connsiteY8" fmla="*/ 1254057 h 1419179"/>
                <a:gd name="connsiteX9" fmla="*/ 4981 w 640263"/>
                <a:gd name="connsiteY9" fmla="*/ 1082607 h 1419179"/>
                <a:gd name="connsiteX10" fmla="*/ 262156 w 640263"/>
                <a:gd name="connsiteY10" fmla="*/ 1108007 h 1419179"/>
                <a:gd name="connsiteX11" fmla="*/ 347881 w 640263"/>
                <a:gd name="connsiteY11" fmla="*/ 1019107 h 1419179"/>
                <a:gd name="connsiteX12" fmla="*/ 478056 w 640263"/>
                <a:gd name="connsiteY12" fmla="*/ 396807 h 1419179"/>
                <a:gd name="connsiteX13" fmla="*/ 408206 w 640263"/>
                <a:gd name="connsiteY13" fmla="*/ 714307 h 1419179"/>
                <a:gd name="connsiteX14" fmla="*/ 579656 w 640263"/>
                <a:gd name="connsiteY14" fmla="*/ 234882 h 1419179"/>
                <a:gd name="connsiteX15" fmla="*/ 560606 w 640263"/>
                <a:gd name="connsiteY15" fmla="*/ 914332 h 1419179"/>
                <a:gd name="connsiteX16" fmla="*/ 608231 w 640263"/>
                <a:gd name="connsiteY16" fmla="*/ 311082 h 1419179"/>
                <a:gd name="connsiteX17" fmla="*/ 519331 w 640263"/>
                <a:gd name="connsiteY17" fmla="*/ 504757 h 1419179"/>
                <a:gd name="connsiteX18" fmla="*/ 636806 w 640263"/>
                <a:gd name="connsiteY18" fmla="*/ 9457 h 141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63" h="1419179">
                  <a:moveTo>
                    <a:pt x="636806" y="9457"/>
                  </a:moveTo>
                  <a:cubicBezTo>
                    <a:pt x="625164" y="95711"/>
                    <a:pt x="488639" y="866178"/>
                    <a:pt x="449481" y="1022282"/>
                  </a:cubicBezTo>
                  <a:cubicBezTo>
                    <a:pt x="410323" y="1178386"/>
                    <a:pt x="453185" y="897399"/>
                    <a:pt x="401856" y="946082"/>
                  </a:cubicBezTo>
                  <a:cubicBezTo>
                    <a:pt x="350527" y="994765"/>
                    <a:pt x="167435" y="1246120"/>
                    <a:pt x="141506" y="1314382"/>
                  </a:cubicBezTo>
                  <a:cubicBezTo>
                    <a:pt x="115577" y="1382644"/>
                    <a:pt x="225643" y="1342428"/>
                    <a:pt x="246281" y="1355657"/>
                  </a:cubicBezTo>
                  <a:cubicBezTo>
                    <a:pt x="266919" y="1368886"/>
                    <a:pt x="199714" y="1408574"/>
                    <a:pt x="265331" y="1393757"/>
                  </a:cubicBezTo>
                  <a:cubicBezTo>
                    <a:pt x="330948" y="1378940"/>
                    <a:pt x="651094" y="1262524"/>
                    <a:pt x="639981" y="1266757"/>
                  </a:cubicBezTo>
                  <a:cubicBezTo>
                    <a:pt x="628868" y="1270990"/>
                    <a:pt x="288614" y="1421274"/>
                    <a:pt x="198656" y="1419157"/>
                  </a:cubicBezTo>
                  <a:cubicBezTo>
                    <a:pt x="108698" y="1417040"/>
                    <a:pt x="132510" y="1310149"/>
                    <a:pt x="100231" y="1254057"/>
                  </a:cubicBezTo>
                  <a:cubicBezTo>
                    <a:pt x="67952" y="1197965"/>
                    <a:pt x="-22006" y="1106949"/>
                    <a:pt x="4981" y="1082607"/>
                  </a:cubicBezTo>
                  <a:cubicBezTo>
                    <a:pt x="31968" y="1058265"/>
                    <a:pt x="205006" y="1118590"/>
                    <a:pt x="262156" y="1108007"/>
                  </a:cubicBezTo>
                  <a:cubicBezTo>
                    <a:pt x="319306" y="1097424"/>
                    <a:pt x="311898" y="1137640"/>
                    <a:pt x="347881" y="1019107"/>
                  </a:cubicBezTo>
                  <a:cubicBezTo>
                    <a:pt x="383864" y="900574"/>
                    <a:pt x="468002" y="447607"/>
                    <a:pt x="478056" y="396807"/>
                  </a:cubicBezTo>
                  <a:cubicBezTo>
                    <a:pt x="488110" y="346007"/>
                    <a:pt x="391273" y="741295"/>
                    <a:pt x="408206" y="714307"/>
                  </a:cubicBezTo>
                  <a:cubicBezTo>
                    <a:pt x="425139" y="687320"/>
                    <a:pt x="554256" y="201545"/>
                    <a:pt x="579656" y="234882"/>
                  </a:cubicBezTo>
                  <a:cubicBezTo>
                    <a:pt x="605056" y="268219"/>
                    <a:pt x="555843" y="901632"/>
                    <a:pt x="560606" y="914332"/>
                  </a:cubicBezTo>
                  <a:cubicBezTo>
                    <a:pt x="565369" y="927032"/>
                    <a:pt x="615110" y="379344"/>
                    <a:pt x="608231" y="311082"/>
                  </a:cubicBezTo>
                  <a:cubicBezTo>
                    <a:pt x="601352" y="242820"/>
                    <a:pt x="511923" y="555557"/>
                    <a:pt x="519331" y="504757"/>
                  </a:cubicBezTo>
                  <a:cubicBezTo>
                    <a:pt x="526739" y="453957"/>
                    <a:pt x="648448" y="-76797"/>
                    <a:pt x="636806" y="9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EA3E8D7E-3E1A-CA07-C77D-22E916B97B7B}"/>
                </a:ext>
              </a:extLst>
            </p:cNvPr>
            <p:cNvSpPr/>
            <p:nvPr/>
          </p:nvSpPr>
          <p:spPr>
            <a:xfrm>
              <a:off x="4231846" y="5419522"/>
              <a:ext cx="448563" cy="1493338"/>
            </a:xfrm>
            <a:custGeom>
              <a:avLst/>
              <a:gdLst>
                <a:gd name="connsiteX0" fmla="*/ 311579 w 448563"/>
                <a:gd name="connsiteY0" fmla="*/ 203 h 1493338"/>
                <a:gd name="connsiteX1" fmla="*/ 9954 w 448563"/>
                <a:gd name="connsiteY1" fmla="*/ 768553 h 1493338"/>
                <a:gd name="connsiteX2" fmla="*/ 127429 w 448563"/>
                <a:gd name="connsiteY2" fmla="*/ 660603 h 1493338"/>
                <a:gd name="connsiteX3" fmla="*/ 89329 w 448563"/>
                <a:gd name="connsiteY3" fmla="*/ 1038428 h 1493338"/>
                <a:gd name="connsiteX4" fmla="*/ 429 w 448563"/>
                <a:gd name="connsiteY4" fmla="*/ 1492453 h 1493338"/>
                <a:gd name="connsiteX5" fmla="*/ 67104 w 448563"/>
                <a:gd name="connsiteY5" fmla="*/ 1133678 h 1493338"/>
                <a:gd name="connsiteX6" fmla="*/ 302054 w 448563"/>
                <a:gd name="connsiteY6" fmla="*/ 447878 h 1493338"/>
                <a:gd name="connsiteX7" fmla="*/ 114729 w 448563"/>
                <a:gd name="connsiteY7" fmla="*/ 670128 h 1493338"/>
                <a:gd name="connsiteX8" fmla="*/ 448104 w 448563"/>
                <a:gd name="connsiteY8" fmla="*/ 60528 h 1493338"/>
                <a:gd name="connsiteX9" fmla="*/ 29004 w 448563"/>
                <a:gd name="connsiteY9" fmla="*/ 686003 h 1493338"/>
                <a:gd name="connsiteX10" fmla="*/ 311579 w 448563"/>
                <a:gd name="connsiteY10" fmla="*/ 203 h 149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63" h="1493338">
                  <a:moveTo>
                    <a:pt x="311579" y="203"/>
                  </a:moveTo>
                  <a:cubicBezTo>
                    <a:pt x="308404" y="13961"/>
                    <a:pt x="40646" y="658486"/>
                    <a:pt x="9954" y="768553"/>
                  </a:cubicBezTo>
                  <a:cubicBezTo>
                    <a:pt x="-20738" y="878620"/>
                    <a:pt x="114200" y="615624"/>
                    <a:pt x="127429" y="660603"/>
                  </a:cubicBezTo>
                  <a:cubicBezTo>
                    <a:pt x="140658" y="705582"/>
                    <a:pt x="110496" y="899786"/>
                    <a:pt x="89329" y="1038428"/>
                  </a:cubicBezTo>
                  <a:cubicBezTo>
                    <a:pt x="68162" y="1177070"/>
                    <a:pt x="4133" y="1476578"/>
                    <a:pt x="429" y="1492453"/>
                  </a:cubicBezTo>
                  <a:cubicBezTo>
                    <a:pt x="-3275" y="1508328"/>
                    <a:pt x="16833" y="1307774"/>
                    <a:pt x="67104" y="1133678"/>
                  </a:cubicBezTo>
                  <a:cubicBezTo>
                    <a:pt x="117375" y="959582"/>
                    <a:pt x="294117" y="525136"/>
                    <a:pt x="302054" y="447878"/>
                  </a:cubicBezTo>
                  <a:cubicBezTo>
                    <a:pt x="309991" y="370620"/>
                    <a:pt x="90387" y="734686"/>
                    <a:pt x="114729" y="670128"/>
                  </a:cubicBezTo>
                  <a:cubicBezTo>
                    <a:pt x="139071" y="605570"/>
                    <a:pt x="462391" y="57882"/>
                    <a:pt x="448104" y="60528"/>
                  </a:cubicBezTo>
                  <a:cubicBezTo>
                    <a:pt x="433817" y="63174"/>
                    <a:pt x="49112" y="696586"/>
                    <a:pt x="29004" y="686003"/>
                  </a:cubicBezTo>
                  <a:cubicBezTo>
                    <a:pt x="8896" y="675420"/>
                    <a:pt x="314754" y="-13555"/>
                    <a:pt x="311579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31F7BEA0-04CD-941A-9563-66C9E26F2DB8}"/>
                </a:ext>
              </a:extLst>
            </p:cNvPr>
            <p:cNvSpPr/>
            <p:nvPr/>
          </p:nvSpPr>
          <p:spPr>
            <a:xfrm>
              <a:off x="3189712" y="7218778"/>
              <a:ext cx="598876" cy="360260"/>
            </a:xfrm>
            <a:custGeom>
              <a:avLst/>
              <a:gdLst>
                <a:gd name="connsiteX0" fmla="*/ 1163 w 598876"/>
                <a:gd name="connsiteY0" fmla="*/ 1172 h 360260"/>
                <a:gd name="connsiteX1" fmla="*/ 302788 w 598876"/>
                <a:gd name="connsiteY1" fmla="*/ 140872 h 360260"/>
                <a:gd name="connsiteX2" fmla="*/ 280563 w 598876"/>
                <a:gd name="connsiteY2" fmla="*/ 90072 h 360260"/>
                <a:gd name="connsiteX3" fmla="*/ 439313 w 598876"/>
                <a:gd name="connsiteY3" fmla="*/ 274222 h 360260"/>
                <a:gd name="connsiteX4" fmla="*/ 436138 w 598876"/>
                <a:gd name="connsiteY4" fmla="*/ 236122 h 360260"/>
                <a:gd name="connsiteX5" fmla="*/ 598063 w 598876"/>
                <a:gd name="connsiteY5" fmla="*/ 359947 h 360260"/>
                <a:gd name="connsiteX6" fmla="*/ 502813 w 598876"/>
                <a:gd name="connsiteY6" fmla="*/ 274222 h 360260"/>
                <a:gd name="connsiteX7" fmla="*/ 264688 w 598876"/>
                <a:gd name="connsiteY7" fmla="*/ 58322 h 360260"/>
                <a:gd name="connsiteX8" fmla="*/ 267863 w 598876"/>
                <a:gd name="connsiteY8" fmla="*/ 77372 h 360260"/>
                <a:gd name="connsiteX9" fmla="*/ 121813 w 598876"/>
                <a:gd name="connsiteY9" fmla="*/ 20222 h 360260"/>
                <a:gd name="connsiteX10" fmla="*/ 194838 w 598876"/>
                <a:gd name="connsiteY10" fmla="*/ 71022 h 360260"/>
                <a:gd name="connsiteX11" fmla="*/ 1163 w 598876"/>
                <a:gd name="connsiteY11" fmla="*/ 1172 h 3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76" h="360260">
                  <a:moveTo>
                    <a:pt x="1163" y="1172"/>
                  </a:moveTo>
                  <a:cubicBezTo>
                    <a:pt x="19155" y="12814"/>
                    <a:pt x="256221" y="126055"/>
                    <a:pt x="302788" y="140872"/>
                  </a:cubicBezTo>
                  <a:cubicBezTo>
                    <a:pt x="349355" y="155689"/>
                    <a:pt x="257809" y="67847"/>
                    <a:pt x="280563" y="90072"/>
                  </a:cubicBezTo>
                  <a:cubicBezTo>
                    <a:pt x="303317" y="112297"/>
                    <a:pt x="413384" y="249880"/>
                    <a:pt x="439313" y="274222"/>
                  </a:cubicBezTo>
                  <a:cubicBezTo>
                    <a:pt x="465242" y="298564"/>
                    <a:pt x="409680" y="221835"/>
                    <a:pt x="436138" y="236122"/>
                  </a:cubicBezTo>
                  <a:cubicBezTo>
                    <a:pt x="462596" y="250409"/>
                    <a:pt x="586951" y="353597"/>
                    <a:pt x="598063" y="359947"/>
                  </a:cubicBezTo>
                  <a:cubicBezTo>
                    <a:pt x="609175" y="366297"/>
                    <a:pt x="502813" y="274222"/>
                    <a:pt x="502813" y="274222"/>
                  </a:cubicBezTo>
                  <a:cubicBezTo>
                    <a:pt x="447251" y="223951"/>
                    <a:pt x="303846" y="91130"/>
                    <a:pt x="264688" y="58322"/>
                  </a:cubicBezTo>
                  <a:cubicBezTo>
                    <a:pt x="225530" y="25514"/>
                    <a:pt x="291675" y="83722"/>
                    <a:pt x="267863" y="77372"/>
                  </a:cubicBezTo>
                  <a:cubicBezTo>
                    <a:pt x="244051" y="71022"/>
                    <a:pt x="133984" y="21280"/>
                    <a:pt x="121813" y="20222"/>
                  </a:cubicBezTo>
                  <a:cubicBezTo>
                    <a:pt x="109642" y="19164"/>
                    <a:pt x="210184" y="73668"/>
                    <a:pt x="194838" y="71022"/>
                  </a:cubicBezTo>
                  <a:cubicBezTo>
                    <a:pt x="179492" y="68376"/>
                    <a:pt x="-16829" y="-10470"/>
                    <a:pt x="1163" y="1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45182C0A-F241-D9EA-3393-ABA12C956F9F}"/>
                </a:ext>
              </a:extLst>
            </p:cNvPr>
            <p:cNvSpPr/>
            <p:nvPr/>
          </p:nvSpPr>
          <p:spPr>
            <a:xfrm>
              <a:off x="3587672" y="7496108"/>
              <a:ext cx="450179" cy="442062"/>
            </a:xfrm>
            <a:custGeom>
              <a:avLst/>
              <a:gdLst>
                <a:gd name="connsiteX0" fmla="*/ 78 w 450179"/>
                <a:gd name="connsiteY0" fmla="*/ 67 h 442062"/>
                <a:gd name="connsiteX1" fmla="*/ 158828 w 450179"/>
                <a:gd name="connsiteY1" fmla="*/ 79442 h 442062"/>
                <a:gd name="connsiteX2" fmla="*/ 203278 w 450179"/>
                <a:gd name="connsiteY2" fmla="*/ 200092 h 442062"/>
                <a:gd name="connsiteX3" fmla="*/ 206453 w 450179"/>
                <a:gd name="connsiteY3" fmla="*/ 171517 h 442062"/>
                <a:gd name="connsiteX4" fmla="*/ 339803 w 450179"/>
                <a:gd name="connsiteY4" fmla="*/ 320742 h 442062"/>
                <a:gd name="connsiteX5" fmla="*/ 273128 w 450179"/>
                <a:gd name="connsiteY5" fmla="*/ 279467 h 442062"/>
                <a:gd name="connsiteX6" fmla="*/ 447753 w 450179"/>
                <a:gd name="connsiteY6" fmla="*/ 441392 h 442062"/>
                <a:gd name="connsiteX7" fmla="*/ 362028 w 450179"/>
                <a:gd name="connsiteY7" fmla="*/ 327092 h 442062"/>
                <a:gd name="connsiteX8" fmla="*/ 181053 w 450179"/>
                <a:gd name="connsiteY8" fmla="*/ 92142 h 442062"/>
                <a:gd name="connsiteX9" fmla="*/ 78 w 450179"/>
                <a:gd name="connsiteY9" fmla="*/ 67 h 44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179" h="442062">
                  <a:moveTo>
                    <a:pt x="78" y="67"/>
                  </a:moveTo>
                  <a:cubicBezTo>
                    <a:pt x="-3626" y="-2050"/>
                    <a:pt x="124961" y="46105"/>
                    <a:pt x="158828" y="79442"/>
                  </a:cubicBezTo>
                  <a:cubicBezTo>
                    <a:pt x="192695" y="112779"/>
                    <a:pt x="195341" y="184746"/>
                    <a:pt x="203278" y="200092"/>
                  </a:cubicBezTo>
                  <a:cubicBezTo>
                    <a:pt x="211215" y="215438"/>
                    <a:pt x="183699" y="151409"/>
                    <a:pt x="206453" y="171517"/>
                  </a:cubicBezTo>
                  <a:cubicBezTo>
                    <a:pt x="229207" y="191625"/>
                    <a:pt x="328691" y="302751"/>
                    <a:pt x="339803" y="320742"/>
                  </a:cubicBezTo>
                  <a:cubicBezTo>
                    <a:pt x="350915" y="338733"/>
                    <a:pt x="255136" y="259359"/>
                    <a:pt x="273128" y="279467"/>
                  </a:cubicBezTo>
                  <a:cubicBezTo>
                    <a:pt x="291120" y="299575"/>
                    <a:pt x="432936" y="433455"/>
                    <a:pt x="447753" y="441392"/>
                  </a:cubicBezTo>
                  <a:cubicBezTo>
                    <a:pt x="462570" y="449330"/>
                    <a:pt x="406478" y="385300"/>
                    <a:pt x="362028" y="327092"/>
                  </a:cubicBezTo>
                  <a:cubicBezTo>
                    <a:pt x="317578" y="268884"/>
                    <a:pt x="235557" y="146646"/>
                    <a:pt x="181053" y="92142"/>
                  </a:cubicBezTo>
                  <a:cubicBezTo>
                    <a:pt x="126549" y="37638"/>
                    <a:pt x="3782" y="2184"/>
                    <a:pt x="78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828DCAE8-C578-39E8-C343-399D91380378}"/>
                </a:ext>
              </a:extLst>
            </p:cNvPr>
            <p:cNvSpPr/>
            <p:nvPr/>
          </p:nvSpPr>
          <p:spPr>
            <a:xfrm>
              <a:off x="3173959" y="7200892"/>
              <a:ext cx="388476" cy="429994"/>
            </a:xfrm>
            <a:custGeom>
              <a:avLst/>
              <a:gdLst>
                <a:gd name="connsiteX0" fmla="*/ 1041 w 388476"/>
                <a:gd name="connsiteY0" fmla="*/ 8 h 429994"/>
                <a:gd name="connsiteX1" fmla="*/ 74066 w 388476"/>
                <a:gd name="connsiteY1" fmla="*/ 123833 h 429994"/>
                <a:gd name="connsiteX2" fmla="*/ 42316 w 388476"/>
                <a:gd name="connsiteY2" fmla="*/ 133358 h 429994"/>
                <a:gd name="connsiteX3" fmla="*/ 226466 w 388476"/>
                <a:gd name="connsiteY3" fmla="*/ 180983 h 429994"/>
                <a:gd name="connsiteX4" fmla="*/ 204241 w 388476"/>
                <a:gd name="connsiteY4" fmla="*/ 165108 h 429994"/>
                <a:gd name="connsiteX5" fmla="*/ 318541 w 388476"/>
                <a:gd name="connsiteY5" fmla="*/ 279408 h 429994"/>
                <a:gd name="connsiteX6" fmla="*/ 283616 w 388476"/>
                <a:gd name="connsiteY6" fmla="*/ 349258 h 429994"/>
                <a:gd name="connsiteX7" fmla="*/ 159791 w 388476"/>
                <a:gd name="connsiteY7" fmla="*/ 428633 h 429994"/>
                <a:gd name="connsiteX8" fmla="*/ 331241 w 388476"/>
                <a:gd name="connsiteY8" fmla="*/ 279408 h 429994"/>
                <a:gd name="connsiteX9" fmla="*/ 388391 w 388476"/>
                <a:gd name="connsiteY9" fmla="*/ 266708 h 429994"/>
                <a:gd name="connsiteX10" fmla="*/ 321716 w 388476"/>
                <a:gd name="connsiteY10" fmla="*/ 212733 h 429994"/>
                <a:gd name="connsiteX11" fmla="*/ 232816 w 388476"/>
                <a:gd name="connsiteY11" fmla="*/ 155583 h 429994"/>
                <a:gd name="connsiteX12" fmla="*/ 77241 w 388476"/>
                <a:gd name="connsiteY12" fmla="*/ 158758 h 429994"/>
                <a:gd name="connsiteX13" fmla="*/ 32791 w 388476"/>
                <a:gd name="connsiteY13" fmla="*/ 130183 h 429994"/>
                <a:gd name="connsiteX14" fmla="*/ 1041 w 388476"/>
                <a:gd name="connsiteY14" fmla="*/ 8 h 42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476" h="429994">
                  <a:moveTo>
                    <a:pt x="1041" y="8"/>
                  </a:moveTo>
                  <a:cubicBezTo>
                    <a:pt x="7920" y="-1050"/>
                    <a:pt x="67187" y="101608"/>
                    <a:pt x="74066" y="123833"/>
                  </a:cubicBezTo>
                  <a:cubicBezTo>
                    <a:pt x="80945" y="146058"/>
                    <a:pt x="16916" y="123833"/>
                    <a:pt x="42316" y="133358"/>
                  </a:cubicBezTo>
                  <a:cubicBezTo>
                    <a:pt x="67716" y="142883"/>
                    <a:pt x="199479" y="175691"/>
                    <a:pt x="226466" y="180983"/>
                  </a:cubicBezTo>
                  <a:cubicBezTo>
                    <a:pt x="253454" y="186275"/>
                    <a:pt x="188895" y="148704"/>
                    <a:pt x="204241" y="165108"/>
                  </a:cubicBezTo>
                  <a:cubicBezTo>
                    <a:pt x="219587" y="181512"/>
                    <a:pt x="305312" y="248716"/>
                    <a:pt x="318541" y="279408"/>
                  </a:cubicBezTo>
                  <a:cubicBezTo>
                    <a:pt x="331770" y="310100"/>
                    <a:pt x="310074" y="324387"/>
                    <a:pt x="283616" y="349258"/>
                  </a:cubicBezTo>
                  <a:cubicBezTo>
                    <a:pt x="257158" y="374129"/>
                    <a:pt x="151854" y="440275"/>
                    <a:pt x="159791" y="428633"/>
                  </a:cubicBezTo>
                  <a:cubicBezTo>
                    <a:pt x="167729" y="416991"/>
                    <a:pt x="293141" y="306395"/>
                    <a:pt x="331241" y="279408"/>
                  </a:cubicBezTo>
                  <a:cubicBezTo>
                    <a:pt x="369341" y="252421"/>
                    <a:pt x="389978" y="277820"/>
                    <a:pt x="388391" y="266708"/>
                  </a:cubicBezTo>
                  <a:cubicBezTo>
                    <a:pt x="386804" y="255596"/>
                    <a:pt x="347645" y="231254"/>
                    <a:pt x="321716" y="212733"/>
                  </a:cubicBezTo>
                  <a:cubicBezTo>
                    <a:pt x="295787" y="194212"/>
                    <a:pt x="273562" y="164579"/>
                    <a:pt x="232816" y="155583"/>
                  </a:cubicBezTo>
                  <a:cubicBezTo>
                    <a:pt x="192070" y="146587"/>
                    <a:pt x="110579" y="162991"/>
                    <a:pt x="77241" y="158758"/>
                  </a:cubicBezTo>
                  <a:cubicBezTo>
                    <a:pt x="43903" y="154525"/>
                    <a:pt x="42316" y="153996"/>
                    <a:pt x="32791" y="130183"/>
                  </a:cubicBezTo>
                  <a:cubicBezTo>
                    <a:pt x="23266" y="106371"/>
                    <a:pt x="-5838" y="1066"/>
                    <a:pt x="104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20811D7E-5094-0759-ACC0-137A8765C4E4}"/>
                </a:ext>
              </a:extLst>
            </p:cNvPr>
            <p:cNvSpPr/>
            <p:nvPr/>
          </p:nvSpPr>
          <p:spPr>
            <a:xfrm>
              <a:off x="3284806" y="7930949"/>
              <a:ext cx="588944" cy="593955"/>
            </a:xfrm>
            <a:custGeom>
              <a:avLst/>
              <a:gdLst>
                <a:gd name="connsiteX0" fmla="*/ 17194 w 588944"/>
                <a:gd name="connsiteY0" fmla="*/ 16076 h 593955"/>
                <a:gd name="connsiteX1" fmla="*/ 414069 w 588944"/>
                <a:gd name="connsiteY1" fmla="*/ 368501 h 593955"/>
                <a:gd name="connsiteX2" fmla="*/ 369619 w 588944"/>
                <a:gd name="connsiteY2" fmla="*/ 305001 h 593955"/>
                <a:gd name="connsiteX3" fmla="*/ 452169 w 588944"/>
                <a:gd name="connsiteY3" fmla="*/ 403426 h 593955"/>
                <a:gd name="connsiteX4" fmla="*/ 480744 w 588944"/>
                <a:gd name="connsiteY4" fmla="*/ 451051 h 593955"/>
                <a:gd name="connsiteX5" fmla="*/ 588694 w 588944"/>
                <a:gd name="connsiteY5" fmla="*/ 593926 h 593955"/>
                <a:gd name="connsiteX6" fmla="*/ 512494 w 588944"/>
                <a:gd name="connsiteY6" fmla="*/ 438351 h 593955"/>
                <a:gd name="connsiteX7" fmla="*/ 582344 w 588944"/>
                <a:gd name="connsiteY7" fmla="*/ 409776 h 593955"/>
                <a:gd name="connsiteX8" fmla="*/ 474394 w 588944"/>
                <a:gd name="connsiteY8" fmla="*/ 390726 h 593955"/>
                <a:gd name="connsiteX9" fmla="*/ 182294 w 588944"/>
                <a:gd name="connsiteY9" fmla="*/ 193876 h 593955"/>
                <a:gd name="connsiteX10" fmla="*/ 83869 w 588944"/>
                <a:gd name="connsiteY10" fmla="*/ 73226 h 593955"/>
                <a:gd name="connsiteX11" fmla="*/ 17194 w 588944"/>
                <a:gd name="connsiteY11" fmla="*/ 16076 h 5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8944" h="593955">
                  <a:moveTo>
                    <a:pt x="17194" y="16076"/>
                  </a:moveTo>
                  <a:cubicBezTo>
                    <a:pt x="72227" y="65289"/>
                    <a:pt x="355332" y="320347"/>
                    <a:pt x="414069" y="368501"/>
                  </a:cubicBezTo>
                  <a:cubicBezTo>
                    <a:pt x="472806" y="416655"/>
                    <a:pt x="363269" y="299180"/>
                    <a:pt x="369619" y="305001"/>
                  </a:cubicBezTo>
                  <a:cubicBezTo>
                    <a:pt x="375969" y="310822"/>
                    <a:pt x="433648" y="379084"/>
                    <a:pt x="452169" y="403426"/>
                  </a:cubicBezTo>
                  <a:cubicBezTo>
                    <a:pt x="470690" y="427768"/>
                    <a:pt x="457990" y="419301"/>
                    <a:pt x="480744" y="451051"/>
                  </a:cubicBezTo>
                  <a:cubicBezTo>
                    <a:pt x="503498" y="482801"/>
                    <a:pt x="583402" y="596043"/>
                    <a:pt x="588694" y="593926"/>
                  </a:cubicBezTo>
                  <a:cubicBezTo>
                    <a:pt x="593986" y="591809"/>
                    <a:pt x="513552" y="469043"/>
                    <a:pt x="512494" y="438351"/>
                  </a:cubicBezTo>
                  <a:cubicBezTo>
                    <a:pt x="511436" y="407659"/>
                    <a:pt x="588694" y="417713"/>
                    <a:pt x="582344" y="409776"/>
                  </a:cubicBezTo>
                  <a:cubicBezTo>
                    <a:pt x="575994" y="401839"/>
                    <a:pt x="541069" y="426709"/>
                    <a:pt x="474394" y="390726"/>
                  </a:cubicBezTo>
                  <a:cubicBezTo>
                    <a:pt x="407719" y="354743"/>
                    <a:pt x="247382" y="246793"/>
                    <a:pt x="182294" y="193876"/>
                  </a:cubicBezTo>
                  <a:cubicBezTo>
                    <a:pt x="117207" y="140959"/>
                    <a:pt x="113502" y="102859"/>
                    <a:pt x="83869" y="73226"/>
                  </a:cubicBezTo>
                  <a:cubicBezTo>
                    <a:pt x="54236" y="43593"/>
                    <a:pt x="-37839" y="-33137"/>
                    <a:pt x="17194" y="16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46B89F5B-26E3-B56F-4A3A-C03DEB570F18}"/>
                </a:ext>
              </a:extLst>
            </p:cNvPr>
            <p:cNvSpPr/>
            <p:nvPr/>
          </p:nvSpPr>
          <p:spPr>
            <a:xfrm>
              <a:off x="3447202" y="8025531"/>
              <a:ext cx="396673" cy="595772"/>
            </a:xfrm>
            <a:custGeom>
              <a:avLst/>
              <a:gdLst>
                <a:gd name="connsiteX0" fmla="*/ 848 w 396673"/>
                <a:gd name="connsiteY0" fmla="*/ 869 h 595772"/>
                <a:gd name="connsiteX1" fmla="*/ 162773 w 396673"/>
                <a:gd name="connsiteY1" fmla="*/ 312019 h 595772"/>
                <a:gd name="connsiteX2" fmla="*/ 172298 w 396673"/>
                <a:gd name="connsiteY2" fmla="*/ 302494 h 595772"/>
                <a:gd name="connsiteX3" fmla="*/ 391373 w 396673"/>
                <a:gd name="connsiteY3" fmla="*/ 591419 h 595772"/>
                <a:gd name="connsiteX4" fmla="*/ 305648 w 396673"/>
                <a:gd name="connsiteY4" fmla="*/ 454894 h 595772"/>
                <a:gd name="connsiteX5" fmla="*/ 51648 w 396673"/>
                <a:gd name="connsiteY5" fmla="*/ 165969 h 595772"/>
                <a:gd name="connsiteX6" fmla="*/ 96098 w 396673"/>
                <a:gd name="connsiteY6" fmla="*/ 216769 h 595772"/>
                <a:gd name="connsiteX7" fmla="*/ 848 w 396673"/>
                <a:gd name="connsiteY7" fmla="*/ 869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673" h="595772">
                  <a:moveTo>
                    <a:pt x="848" y="869"/>
                  </a:moveTo>
                  <a:cubicBezTo>
                    <a:pt x="11961" y="16744"/>
                    <a:pt x="134198" y="261748"/>
                    <a:pt x="162773" y="312019"/>
                  </a:cubicBezTo>
                  <a:cubicBezTo>
                    <a:pt x="191348" y="362290"/>
                    <a:pt x="134198" y="255927"/>
                    <a:pt x="172298" y="302494"/>
                  </a:cubicBezTo>
                  <a:cubicBezTo>
                    <a:pt x="210398" y="349061"/>
                    <a:pt x="369148" y="566019"/>
                    <a:pt x="391373" y="591419"/>
                  </a:cubicBezTo>
                  <a:cubicBezTo>
                    <a:pt x="413598" y="616819"/>
                    <a:pt x="362269" y="525802"/>
                    <a:pt x="305648" y="454894"/>
                  </a:cubicBezTo>
                  <a:cubicBezTo>
                    <a:pt x="249027" y="383986"/>
                    <a:pt x="86573" y="205656"/>
                    <a:pt x="51648" y="165969"/>
                  </a:cubicBezTo>
                  <a:cubicBezTo>
                    <a:pt x="16723" y="126282"/>
                    <a:pt x="100860" y="242169"/>
                    <a:pt x="96098" y="216769"/>
                  </a:cubicBezTo>
                  <a:cubicBezTo>
                    <a:pt x="91336" y="191369"/>
                    <a:pt x="-10265" y="-15006"/>
                    <a:pt x="848" y="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716FDF1A-0F84-1FE1-73E7-DBDFE9BF1E3E}"/>
                </a:ext>
              </a:extLst>
            </p:cNvPr>
            <p:cNvSpPr/>
            <p:nvPr/>
          </p:nvSpPr>
          <p:spPr>
            <a:xfrm>
              <a:off x="3689286" y="7608781"/>
              <a:ext cx="130360" cy="157975"/>
            </a:xfrm>
            <a:custGeom>
              <a:avLst/>
              <a:gdLst>
                <a:gd name="connsiteX0" fmla="*/ 34989 w 130360"/>
                <a:gd name="connsiteY0" fmla="*/ 1694 h 157975"/>
                <a:gd name="connsiteX1" fmla="*/ 54039 w 130360"/>
                <a:gd name="connsiteY1" fmla="*/ 112819 h 157975"/>
                <a:gd name="connsiteX2" fmla="*/ 130239 w 130360"/>
                <a:gd name="connsiteY2" fmla="*/ 157269 h 157975"/>
                <a:gd name="connsiteX3" fmla="*/ 69914 w 130360"/>
                <a:gd name="connsiteY3" fmla="*/ 138219 h 157975"/>
                <a:gd name="connsiteX4" fmla="*/ 64 w 130360"/>
                <a:gd name="connsiteY4" fmla="*/ 112819 h 157975"/>
                <a:gd name="connsiteX5" fmla="*/ 57214 w 130360"/>
                <a:gd name="connsiteY5" fmla="*/ 49319 h 157975"/>
                <a:gd name="connsiteX6" fmla="*/ 34989 w 130360"/>
                <a:gd name="connsiteY6" fmla="*/ 1694 h 1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60" h="157975">
                  <a:moveTo>
                    <a:pt x="34989" y="1694"/>
                  </a:moveTo>
                  <a:cubicBezTo>
                    <a:pt x="34460" y="12277"/>
                    <a:pt x="38164" y="86890"/>
                    <a:pt x="54039" y="112819"/>
                  </a:cubicBezTo>
                  <a:cubicBezTo>
                    <a:pt x="69914" y="138748"/>
                    <a:pt x="127593" y="153036"/>
                    <a:pt x="130239" y="157269"/>
                  </a:cubicBezTo>
                  <a:cubicBezTo>
                    <a:pt x="132885" y="161502"/>
                    <a:pt x="91610" y="145627"/>
                    <a:pt x="69914" y="138219"/>
                  </a:cubicBezTo>
                  <a:cubicBezTo>
                    <a:pt x="48218" y="130811"/>
                    <a:pt x="2181" y="127636"/>
                    <a:pt x="64" y="112819"/>
                  </a:cubicBezTo>
                  <a:cubicBezTo>
                    <a:pt x="-2053" y="98002"/>
                    <a:pt x="48747" y="65723"/>
                    <a:pt x="57214" y="49319"/>
                  </a:cubicBezTo>
                  <a:cubicBezTo>
                    <a:pt x="65681" y="32915"/>
                    <a:pt x="35518" y="-8889"/>
                    <a:pt x="34989" y="1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F643B961-EC1E-18CC-1153-0A10DADE7D96}"/>
                </a:ext>
              </a:extLst>
            </p:cNvPr>
            <p:cNvSpPr/>
            <p:nvPr/>
          </p:nvSpPr>
          <p:spPr>
            <a:xfrm>
              <a:off x="3231963" y="7419730"/>
              <a:ext cx="244779" cy="365688"/>
            </a:xfrm>
            <a:custGeom>
              <a:avLst/>
              <a:gdLst>
                <a:gd name="connsiteX0" fmla="*/ 12887 w 244779"/>
                <a:gd name="connsiteY0" fmla="*/ 9770 h 365688"/>
                <a:gd name="connsiteX1" fmla="*/ 98612 w 244779"/>
                <a:gd name="connsiteY1" fmla="*/ 44695 h 365688"/>
                <a:gd name="connsiteX2" fmla="*/ 168462 w 244779"/>
                <a:gd name="connsiteY2" fmla="*/ 31995 h 365688"/>
                <a:gd name="connsiteX3" fmla="*/ 117662 w 244779"/>
                <a:gd name="connsiteY3" fmla="*/ 108195 h 365688"/>
                <a:gd name="connsiteX4" fmla="*/ 76387 w 244779"/>
                <a:gd name="connsiteY4" fmla="*/ 181220 h 365688"/>
                <a:gd name="connsiteX5" fmla="*/ 47812 w 244779"/>
                <a:gd name="connsiteY5" fmla="*/ 209795 h 365688"/>
                <a:gd name="connsiteX6" fmla="*/ 187 w 244779"/>
                <a:gd name="connsiteY6" fmla="*/ 365370 h 365688"/>
                <a:gd name="connsiteX7" fmla="*/ 41462 w 244779"/>
                <a:gd name="connsiteY7" fmla="*/ 244720 h 365688"/>
                <a:gd name="connsiteX8" fmla="*/ 241487 w 244779"/>
                <a:gd name="connsiteY8" fmla="*/ 57395 h 365688"/>
                <a:gd name="connsiteX9" fmla="*/ 165287 w 244779"/>
                <a:gd name="connsiteY9" fmla="*/ 82795 h 365688"/>
                <a:gd name="connsiteX10" fmla="*/ 155762 w 244779"/>
                <a:gd name="connsiteY10" fmla="*/ 51045 h 365688"/>
                <a:gd name="connsiteX11" fmla="*/ 98612 w 244779"/>
                <a:gd name="connsiteY11" fmla="*/ 245 h 365688"/>
                <a:gd name="connsiteX12" fmla="*/ 95437 w 244779"/>
                <a:gd name="connsiteY12" fmla="*/ 31995 h 365688"/>
                <a:gd name="connsiteX13" fmla="*/ 12887 w 244779"/>
                <a:gd name="connsiteY13" fmla="*/ 9770 h 3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779" h="365688">
                  <a:moveTo>
                    <a:pt x="12887" y="9770"/>
                  </a:moveTo>
                  <a:cubicBezTo>
                    <a:pt x="13416" y="11887"/>
                    <a:pt x="72683" y="40991"/>
                    <a:pt x="98612" y="44695"/>
                  </a:cubicBezTo>
                  <a:cubicBezTo>
                    <a:pt x="124541" y="48399"/>
                    <a:pt x="165287" y="21412"/>
                    <a:pt x="168462" y="31995"/>
                  </a:cubicBezTo>
                  <a:cubicBezTo>
                    <a:pt x="171637" y="42578"/>
                    <a:pt x="133008" y="83324"/>
                    <a:pt x="117662" y="108195"/>
                  </a:cubicBezTo>
                  <a:cubicBezTo>
                    <a:pt x="102316" y="133066"/>
                    <a:pt x="88029" y="164287"/>
                    <a:pt x="76387" y="181220"/>
                  </a:cubicBezTo>
                  <a:cubicBezTo>
                    <a:pt x="64745" y="198153"/>
                    <a:pt x="60512" y="179103"/>
                    <a:pt x="47812" y="209795"/>
                  </a:cubicBezTo>
                  <a:cubicBezTo>
                    <a:pt x="35112" y="240487"/>
                    <a:pt x="1245" y="359549"/>
                    <a:pt x="187" y="365370"/>
                  </a:cubicBezTo>
                  <a:cubicBezTo>
                    <a:pt x="-871" y="371191"/>
                    <a:pt x="1245" y="296049"/>
                    <a:pt x="41462" y="244720"/>
                  </a:cubicBezTo>
                  <a:cubicBezTo>
                    <a:pt x="81679" y="193391"/>
                    <a:pt x="220849" y="84383"/>
                    <a:pt x="241487" y="57395"/>
                  </a:cubicBezTo>
                  <a:cubicBezTo>
                    <a:pt x="262125" y="30407"/>
                    <a:pt x="179574" y="83853"/>
                    <a:pt x="165287" y="82795"/>
                  </a:cubicBezTo>
                  <a:cubicBezTo>
                    <a:pt x="151000" y="81737"/>
                    <a:pt x="166875" y="64803"/>
                    <a:pt x="155762" y="51045"/>
                  </a:cubicBezTo>
                  <a:cubicBezTo>
                    <a:pt x="144649" y="37287"/>
                    <a:pt x="108666" y="3420"/>
                    <a:pt x="98612" y="245"/>
                  </a:cubicBezTo>
                  <a:cubicBezTo>
                    <a:pt x="88558" y="-2930"/>
                    <a:pt x="107079" y="25645"/>
                    <a:pt x="95437" y="31995"/>
                  </a:cubicBezTo>
                  <a:cubicBezTo>
                    <a:pt x="83795" y="38345"/>
                    <a:pt x="12358" y="7653"/>
                    <a:pt x="12887" y="9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8EB8C19E-41FE-2F00-888F-3D4FEF8CF22B}"/>
                </a:ext>
              </a:extLst>
            </p:cNvPr>
            <p:cNvSpPr/>
            <p:nvPr/>
          </p:nvSpPr>
          <p:spPr>
            <a:xfrm>
              <a:off x="2920859" y="7699983"/>
              <a:ext cx="612220" cy="372308"/>
            </a:xfrm>
            <a:custGeom>
              <a:avLst/>
              <a:gdLst>
                <a:gd name="connsiteX0" fmla="*/ 606566 w 612220"/>
                <a:gd name="connsiteY0" fmla="*/ 2567 h 372308"/>
                <a:gd name="connsiteX1" fmla="*/ 425591 w 612220"/>
                <a:gd name="connsiteY1" fmla="*/ 94642 h 372308"/>
                <a:gd name="connsiteX2" fmla="*/ 365266 w 612220"/>
                <a:gd name="connsiteY2" fmla="*/ 139092 h 372308"/>
                <a:gd name="connsiteX3" fmla="*/ 336691 w 612220"/>
                <a:gd name="connsiteY3" fmla="*/ 174017 h 372308"/>
                <a:gd name="connsiteX4" fmla="*/ 149366 w 612220"/>
                <a:gd name="connsiteY4" fmla="*/ 186717 h 372308"/>
                <a:gd name="connsiteX5" fmla="*/ 244616 w 612220"/>
                <a:gd name="connsiteY5" fmla="*/ 208942 h 372308"/>
                <a:gd name="connsiteX6" fmla="*/ 152541 w 612220"/>
                <a:gd name="connsiteY6" fmla="*/ 304192 h 372308"/>
                <a:gd name="connsiteX7" fmla="*/ 141 w 612220"/>
                <a:gd name="connsiteY7" fmla="*/ 370867 h 372308"/>
                <a:gd name="connsiteX8" fmla="*/ 181116 w 612220"/>
                <a:gd name="connsiteY8" fmla="*/ 240692 h 372308"/>
                <a:gd name="connsiteX9" fmla="*/ 346216 w 612220"/>
                <a:gd name="connsiteY9" fmla="*/ 183542 h 372308"/>
                <a:gd name="connsiteX10" fmla="*/ 336691 w 612220"/>
                <a:gd name="connsiteY10" fmla="*/ 158142 h 372308"/>
                <a:gd name="connsiteX11" fmla="*/ 349391 w 612220"/>
                <a:gd name="connsiteY11" fmla="*/ 15267 h 372308"/>
                <a:gd name="connsiteX12" fmla="*/ 368441 w 612220"/>
                <a:gd name="connsiteY12" fmla="*/ 91467 h 372308"/>
                <a:gd name="connsiteX13" fmla="*/ 400191 w 612220"/>
                <a:gd name="connsiteY13" fmla="*/ 56542 h 372308"/>
                <a:gd name="connsiteX14" fmla="*/ 549416 w 612220"/>
                <a:gd name="connsiteY14" fmla="*/ 27967 h 372308"/>
                <a:gd name="connsiteX15" fmla="*/ 606566 w 612220"/>
                <a:gd name="connsiteY15" fmla="*/ 2567 h 3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2220" h="372308">
                  <a:moveTo>
                    <a:pt x="606566" y="2567"/>
                  </a:moveTo>
                  <a:cubicBezTo>
                    <a:pt x="585929" y="13679"/>
                    <a:pt x="465808" y="71888"/>
                    <a:pt x="425591" y="94642"/>
                  </a:cubicBezTo>
                  <a:cubicBezTo>
                    <a:pt x="385374" y="117396"/>
                    <a:pt x="380083" y="125863"/>
                    <a:pt x="365266" y="139092"/>
                  </a:cubicBezTo>
                  <a:cubicBezTo>
                    <a:pt x="350449" y="152321"/>
                    <a:pt x="372674" y="166080"/>
                    <a:pt x="336691" y="174017"/>
                  </a:cubicBezTo>
                  <a:cubicBezTo>
                    <a:pt x="300708" y="181955"/>
                    <a:pt x="164712" y="180896"/>
                    <a:pt x="149366" y="186717"/>
                  </a:cubicBezTo>
                  <a:cubicBezTo>
                    <a:pt x="134020" y="192538"/>
                    <a:pt x="244087" y="189363"/>
                    <a:pt x="244616" y="208942"/>
                  </a:cubicBezTo>
                  <a:cubicBezTo>
                    <a:pt x="245145" y="228521"/>
                    <a:pt x="193287" y="277205"/>
                    <a:pt x="152541" y="304192"/>
                  </a:cubicBezTo>
                  <a:cubicBezTo>
                    <a:pt x="111795" y="331180"/>
                    <a:pt x="-4622" y="381450"/>
                    <a:pt x="141" y="370867"/>
                  </a:cubicBezTo>
                  <a:cubicBezTo>
                    <a:pt x="4903" y="360284"/>
                    <a:pt x="123437" y="271913"/>
                    <a:pt x="181116" y="240692"/>
                  </a:cubicBezTo>
                  <a:cubicBezTo>
                    <a:pt x="238795" y="209471"/>
                    <a:pt x="346216" y="183542"/>
                    <a:pt x="346216" y="183542"/>
                  </a:cubicBezTo>
                  <a:cubicBezTo>
                    <a:pt x="372145" y="169784"/>
                    <a:pt x="336162" y="186188"/>
                    <a:pt x="336691" y="158142"/>
                  </a:cubicBezTo>
                  <a:cubicBezTo>
                    <a:pt x="337220" y="130096"/>
                    <a:pt x="344099" y="26380"/>
                    <a:pt x="349391" y="15267"/>
                  </a:cubicBezTo>
                  <a:cubicBezTo>
                    <a:pt x="354683" y="4155"/>
                    <a:pt x="359974" y="84588"/>
                    <a:pt x="368441" y="91467"/>
                  </a:cubicBezTo>
                  <a:cubicBezTo>
                    <a:pt x="376908" y="98346"/>
                    <a:pt x="370028" y="67125"/>
                    <a:pt x="400191" y="56542"/>
                  </a:cubicBezTo>
                  <a:cubicBezTo>
                    <a:pt x="430353" y="45959"/>
                    <a:pt x="511316" y="36434"/>
                    <a:pt x="549416" y="27967"/>
                  </a:cubicBezTo>
                  <a:cubicBezTo>
                    <a:pt x="587516" y="19500"/>
                    <a:pt x="627203" y="-8545"/>
                    <a:pt x="606566" y="25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F0AD6B30-69DC-E084-6113-8C920083238A}"/>
                </a:ext>
              </a:extLst>
            </p:cNvPr>
            <p:cNvSpPr/>
            <p:nvPr/>
          </p:nvSpPr>
          <p:spPr>
            <a:xfrm>
              <a:off x="3117210" y="7404065"/>
              <a:ext cx="151204" cy="469936"/>
            </a:xfrm>
            <a:custGeom>
              <a:avLst/>
              <a:gdLst>
                <a:gd name="connsiteX0" fmla="*/ 127640 w 151204"/>
                <a:gd name="connsiteY0" fmla="*/ 35 h 469936"/>
                <a:gd name="connsiteX1" fmla="*/ 137165 w 151204"/>
                <a:gd name="connsiteY1" fmla="*/ 117510 h 469936"/>
                <a:gd name="connsiteX2" fmla="*/ 149865 w 151204"/>
                <a:gd name="connsiteY2" fmla="*/ 165135 h 469936"/>
                <a:gd name="connsiteX3" fmla="*/ 102240 w 151204"/>
                <a:gd name="connsiteY3" fmla="*/ 225460 h 469936"/>
                <a:gd name="connsiteX4" fmla="*/ 105415 w 151204"/>
                <a:gd name="connsiteY4" fmla="*/ 263560 h 469936"/>
                <a:gd name="connsiteX5" fmla="*/ 57790 w 151204"/>
                <a:gd name="connsiteY5" fmla="*/ 304835 h 469936"/>
                <a:gd name="connsiteX6" fmla="*/ 640 w 151204"/>
                <a:gd name="connsiteY6" fmla="*/ 469935 h 469936"/>
                <a:gd name="connsiteX7" fmla="*/ 32390 w 151204"/>
                <a:gd name="connsiteY7" fmla="*/ 301660 h 469936"/>
                <a:gd name="connsiteX8" fmla="*/ 111765 w 151204"/>
                <a:gd name="connsiteY8" fmla="*/ 190535 h 469936"/>
                <a:gd name="connsiteX9" fmla="*/ 146690 w 151204"/>
                <a:gd name="connsiteY9" fmla="*/ 130210 h 469936"/>
                <a:gd name="connsiteX10" fmla="*/ 127640 w 151204"/>
                <a:gd name="connsiteY10" fmla="*/ 35 h 46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204" h="469936">
                  <a:moveTo>
                    <a:pt x="127640" y="35"/>
                  </a:moveTo>
                  <a:cubicBezTo>
                    <a:pt x="126052" y="-2082"/>
                    <a:pt x="133461" y="89993"/>
                    <a:pt x="137165" y="117510"/>
                  </a:cubicBezTo>
                  <a:cubicBezTo>
                    <a:pt x="140869" y="145027"/>
                    <a:pt x="155686" y="147143"/>
                    <a:pt x="149865" y="165135"/>
                  </a:cubicBezTo>
                  <a:cubicBezTo>
                    <a:pt x="144044" y="183127"/>
                    <a:pt x="109648" y="209056"/>
                    <a:pt x="102240" y="225460"/>
                  </a:cubicBezTo>
                  <a:cubicBezTo>
                    <a:pt x="94832" y="241864"/>
                    <a:pt x="112823" y="250331"/>
                    <a:pt x="105415" y="263560"/>
                  </a:cubicBezTo>
                  <a:cubicBezTo>
                    <a:pt x="98007" y="276789"/>
                    <a:pt x="75252" y="270439"/>
                    <a:pt x="57790" y="304835"/>
                  </a:cubicBezTo>
                  <a:cubicBezTo>
                    <a:pt x="40328" y="339231"/>
                    <a:pt x="4873" y="470464"/>
                    <a:pt x="640" y="469935"/>
                  </a:cubicBezTo>
                  <a:cubicBezTo>
                    <a:pt x="-3593" y="469406"/>
                    <a:pt x="13869" y="348227"/>
                    <a:pt x="32390" y="301660"/>
                  </a:cubicBezTo>
                  <a:cubicBezTo>
                    <a:pt x="50911" y="255093"/>
                    <a:pt x="92715" y="219110"/>
                    <a:pt x="111765" y="190535"/>
                  </a:cubicBezTo>
                  <a:cubicBezTo>
                    <a:pt x="130815" y="161960"/>
                    <a:pt x="140340" y="155081"/>
                    <a:pt x="146690" y="130210"/>
                  </a:cubicBezTo>
                  <a:cubicBezTo>
                    <a:pt x="153040" y="105339"/>
                    <a:pt x="129228" y="2152"/>
                    <a:pt x="127640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9314E843-9070-8F93-C5EA-1771DF8E1FE6}"/>
                </a:ext>
              </a:extLst>
            </p:cNvPr>
            <p:cNvSpPr/>
            <p:nvPr/>
          </p:nvSpPr>
          <p:spPr>
            <a:xfrm>
              <a:off x="3561857" y="7600810"/>
              <a:ext cx="159347" cy="343477"/>
            </a:xfrm>
            <a:custGeom>
              <a:avLst/>
              <a:gdLst>
                <a:gd name="connsiteX0" fmla="*/ 493 w 159347"/>
                <a:gd name="connsiteY0" fmla="*/ 3315 h 343477"/>
                <a:gd name="connsiteX1" fmla="*/ 25893 w 159347"/>
                <a:gd name="connsiteY1" fmla="*/ 152540 h 343477"/>
                <a:gd name="connsiteX2" fmla="*/ 121143 w 159347"/>
                <a:gd name="connsiteY2" fmla="*/ 193815 h 343477"/>
                <a:gd name="connsiteX3" fmla="*/ 89393 w 159347"/>
                <a:gd name="connsiteY3" fmla="*/ 343040 h 343477"/>
                <a:gd name="connsiteX4" fmla="*/ 102093 w 159347"/>
                <a:gd name="connsiteY4" fmla="*/ 238265 h 343477"/>
                <a:gd name="connsiteX5" fmla="*/ 159243 w 159347"/>
                <a:gd name="connsiteY5" fmla="*/ 203340 h 343477"/>
                <a:gd name="connsiteX6" fmla="*/ 86218 w 159347"/>
                <a:gd name="connsiteY6" fmla="*/ 174765 h 343477"/>
                <a:gd name="connsiteX7" fmla="*/ 86218 w 159347"/>
                <a:gd name="connsiteY7" fmla="*/ 140 h 343477"/>
                <a:gd name="connsiteX8" fmla="*/ 41768 w 159347"/>
                <a:gd name="connsiteY8" fmla="*/ 143015 h 343477"/>
                <a:gd name="connsiteX9" fmla="*/ 493 w 159347"/>
                <a:gd name="connsiteY9" fmla="*/ 3315 h 34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47" h="343477">
                  <a:moveTo>
                    <a:pt x="493" y="3315"/>
                  </a:moveTo>
                  <a:cubicBezTo>
                    <a:pt x="-2153" y="4903"/>
                    <a:pt x="5785" y="120790"/>
                    <a:pt x="25893" y="152540"/>
                  </a:cubicBezTo>
                  <a:cubicBezTo>
                    <a:pt x="46001" y="184290"/>
                    <a:pt x="110560" y="162065"/>
                    <a:pt x="121143" y="193815"/>
                  </a:cubicBezTo>
                  <a:cubicBezTo>
                    <a:pt x="131726" y="225565"/>
                    <a:pt x="92568" y="335632"/>
                    <a:pt x="89393" y="343040"/>
                  </a:cubicBezTo>
                  <a:cubicBezTo>
                    <a:pt x="86218" y="350448"/>
                    <a:pt x="90451" y="261548"/>
                    <a:pt x="102093" y="238265"/>
                  </a:cubicBezTo>
                  <a:cubicBezTo>
                    <a:pt x="113735" y="214982"/>
                    <a:pt x="161889" y="213923"/>
                    <a:pt x="159243" y="203340"/>
                  </a:cubicBezTo>
                  <a:cubicBezTo>
                    <a:pt x="156597" y="192757"/>
                    <a:pt x="98389" y="208632"/>
                    <a:pt x="86218" y="174765"/>
                  </a:cubicBezTo>
                  <a:cubicBezTo>
                    <a:pt x="74047" y="140898"/>
                    <a:pt x="93626" y="5432"/>
                    <a:pt x="86218" y="140"/>
                  </a:cubicBezTo>
                  <a:cubicBezTo>
                    <a:pt x="78810" y="-5152"/>
                    <a:pt x="56585" y="140898"/>
                    <a:pt x="41768" y="143015"/>
                  </a:cubicBezTo>
                  <a:cubicBezTo>
                    <a:pt x="26951" y="145132"/>
                    <a:pt x="3139" y="1727"/>
                    <a:pt x="493" y="3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80B2FBC0-2C8D-5935-5C1E-62B6C7491858}"/>
                </a:ext>
              </a:extLst>
            </p:cNvPr>
            <p:cNvSpPr/>
            <p:nvPr/>
          </p:nvSpPr>
          <p:spPr>
            <a:xfrm>
              <a:off x="3368462" y="7816694"/>
              <a:ext cx="651490" cy="222754"/>
            </a:xfrm>
            <a:custGeom>
              <a:avLst/>
              <a:gdLst>
                <a:gd name="connsiteX0" fmla="*/ 213 w 651490"/>
                <a:gd name="connsiteY0" fmla="*/ 101756 h 222754"/>
                <a:gd name="connsiteX1" fmla="*/ 358988 w 651490"/>
                <a:gd name="connsiteY1" fmla="*/ 171606 h 222754"/>
                <a:gd name="connsiteX2" fmla="*/ 311363 w 651490"/>
                <a:gd name="connsiteY2" fmla="*/ 136681 h 222754"/>
                <a:gd name="connsiteX3" fmla="*/ 441538 w 651490"/>
                <a:gd name="connsiteY3" fmla="*/ 79531 h 222754"/>
                <a:gd name="connsiteX4" fmla="*/ 454238 w 651490"/>
                <a:gd name="connsiteY4" fmla="*/ 54131 h 222754"/>
                <a:gd name="connsiteX5" fmla="*/ 651088 w 651490"/>
                <a:gd name="connsiteY5" fmla="*/ 222406 h 222754"/>
                <a:gd name="connsiteX6" fmla="*/ 501863 w 651490"/>
                <a:gd name="connsiteY6" fmla="*/ 95406 h 222754"/>
                <a:gd name="connsiteX7" fmla="*/ 378038 w 651490"/>
                <a:gd name="connsiteY7" fmla="*/ 156 h 222754"/>
                <a:gd name="connsiteX8" fmla="*/ 381213 w 651490"/>
                <a:gd name="connsiteY8" fmla="*/ 73181 h 222754"/>
                <a:gd name="connsiteX9" fmla="*/ 301838 w 651490"/>
                <a:gd name="connsiteY9" fmla="*/ 82706 h 222754"/>
                <a:gd name="connsiteX10" fmla="*/ 31963 w 651490"/>
                <a:gd name="connsiteY10" fmla="*/ 25556 h 222754"/>
                <a:gd name="connsiteX11" fmla="*/ 301838 w 651490"/>
                <a:gd name="connsiteY11" fmla="*/ 111281 h 222754"/>
                <a:gd name="connsiteX12" fmla="*/ 213 w 651490"/>
                <a:gd name="connsiteY12" fmla="*/ 101756 h 2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1490" h="222754">
                  <a:moveTo>
                    <a:pt x="213" y="101756"/>
                  </a:moveTo>
                  <a:cubicBezTo>
                    <a:pt x="9738" y="111810"/>
                    <a:pt x="307130" y="165785"/>
                    <a:pt x="358988" y="171606"/>
                  </a:cubicBezTo>
                  <a:cubicBezTo>
                    <a:pt x="410846" y="177427"/>
                    <a:pt x="297605" y="152027"/>
                    <a:pt x="311363" y="136681"/>
                  </a:cubicBezTo>
                  <a:cubicBezTo>
                    <a:pt x="325121" y="121335"/>
                    <a:pt x="417726" y="93289"/>
                    <a:pt x="441538" y="79531"/>
                  </a:cubicBezTo>
                  <a:cubicBezTo>
                    <a:pt x="465350" y="65773"/>
                    <a:pt x="419313" y="30319"/>
                    <a:pt x="454238" y="54131"/>
                  </a:cubicBezTo>
                  <a:cubicBezTo>
                    <a:pt x="489163" y="77943"/>
                    <a:pt x="643150" y="215527"/>
                    <a:pt x="651088" y="222406"/>
                  </a:cubicBezTo>
                  <a:cubicBezTo>
                    <a:pt x="659026" y="229285"/>
                    <a:pt x="547371" y="132448"/>
                    <a:pt x="501863" y="95406"/>
                  </a:cubicBezTo>
                  <a:cubicBezTo>
                    <a:pt x="456355" y="58364"/>
                    <a:pt x="398146" y="3860"/>
                    <a:pt x="378038" y="156"/>
                  </a:cubicBezTo>
                  <a:cubicBezTo>
                    <a:pt x="357930" y="-3548"/>
                    <a:pt x="393913" y="59423"/>
                    <a:pt x="381213" y="73181"/>
                  </a:cubicBezTo>
                  <a:cubicBezTo>
                    <a:pt x="368513" y="86939"/>
                    <a:pt x="360046" y="90643"/>
                    <a:pt x="301838" y="82706"/>
                  </a:cubicBezTo>
                  <a:cubicBezTo>
                    <a:pt x="243630" y="74769"/>
                    <a:pt x="31963" y="20794"/>
                    <a:pt x="31963" y="25556"/>
                  </a:cubicBezTo>
                  <a:cubicBezTo>
                    <a:pt x="31963" y="30318"/>
                    <a:pt x="301309" y="100169"/>
                    <a:pt x="301838" y="111281"/>
                  </a:cubicBezTo>
                  <a:cubicBezTo>
                    <a:pt x="302367" y="122393"/>
                    <a:pt x="-9312" y="91702"/>
                    <a:pt x="213" y="1017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AF874A69-9A2F-A52E-991A-8846621CD266}"/>
                </a:ext>
              </a:extLst>
            </p:cNvPr>
            <p:cNvSpPr/>
            <p:nvPr/>
          </p:nvSpPr>
          <p:spPr>
            <a:xfrm>
              <a:off x="3137688" y="7157745"/>
              <a:ext cx="281207" cy="176877"/>
            </a:xfrm>
            <a:custGeom>
              <a:avLst/>
              <a:gdLst>
                <a:gd name="connsiteX0" fmla="*/ 2387 w 281207"/>
                <a:gd name="connsiteY0" fmla="*/ 5055 h 176877"/>
                <a:gd name="connsiteX1" fmla="*/ 218287 w 281207"/>
                <a:gd name="connsiteY1" fmla="*/ 144755 h 176877"/>
                <a:gd name="connsiteX2" fmla="*/ 278612 w 281207"/>
                <a:gd name="connsiteY2" fmla="*/ 170155 h 176877"/>
                <a:gd name="connsiteX3" fmla="*/ 151612 w 281207"/>
                <a:gd name="connsiteY3" fmla="*/ 49505 h 176877"/>
                <a:gd name="connsiteX4" fmla="*/ 240512 w 281207"/>
                <a:gd name="connsiteY4" fmla="*/ 125705 h 176877"/>
                <a:gd name="connsiteX5" fmla="*/ 110337 w 281207"/>
                <a:gd name="connsiteY5" fmla="*/ 39980 h 176877"/>
                <a:gd name="connsiteX6" fmla="*/ 2387 w 281207"/>
                <a:gd name="connsiteY6" fmla="*/ 5055 h 17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7" h="176877">
                  <a:moveTo>
                    <a:pt x="2387" y="5055"/>
                  </a:moveTo>
                  <a:cubicBezTo>
                    <a:pt x="20379" y="22517"/>
                    <a:pt x="172250" y="117238"/>
                    <a:pt x="218287" y="144755"/>
                  </a:cubicBezTo>
                  <a:cubicBezTo>
                    <a:pt x="264325" y="172272"/>
                    <a:pt x="289725" y="186030"/>
                    <a:pt x="278612" y="170155"/>
                  </a:cubicBezTo>
                  <a:cubicBezTo>
                    <a:pt x="267500" y="154280"/>
                    <a:pt x="157962" y="56913"/>
                    <a:pt x="151612" y="49505"/>
                  </a:cubicBezTo>
                  <a:cubicBezTo>
                    <a:pt x="145262" y="42097"/>
                    <a:pt x="247391" y="127292"/>
                    <a:pt x="240512" y="125705"/>
                  </a:cubicBezTo>
                  <a:cubicBezTo>
                    <a:pt x="233633" y="124118"/>
                    <a:pt x="147908" y="60618"/>
                    <a:pt x="110337" y="39980"/>
                  </a:cubicBezTo>
                  <a:cubicBezTo>
                    <a:pt x="72766" y="19343"/>
                    <a:pt x="-15605" y="-12407"/>
                    <a:pt x="2387" y="5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192EE521-A774-B1BA-6015-536C1922311F}"/>
                </a:ext>
              </a:extLst>
            </p:cNvPr>
            <p:cNvSpPr/>
            <p:nvPr/>
          </p:nvSpPr>
          <p:spPr>
            <a:xfrm>
              <a:off x="2562168" y="7964980"/>
              <a:ext cx="571699" cy="283686"/>
            </a:xfrm>
            <a:custGeom>
              <a:avLst/>
              <a:gdLst>
                <a:gd name="connsiteX0" fmla="*/ 57 w 571699"/>
                <a:gd name="connsiteY0" fmla="*/ 283670 h 283686"/>
                <a:gd name="connsiteX1" fmla="*/ 215957 w 571699"/>
                <a:gd name="connsiteY1" fmla="*/ 147145 h 283686"/>
                <a:gd name="connsiteX2" fmla="*/ 428682 w 571699"/>
                <a:gd name="connsiteY2" fmla="*/ 124920 h 283686"/>
                <a:gd name="connsiteX3" fmla="*/ 390582 w 571699"/>
                <a:gd name="connsiteY3" fmla="*/ 134445 h 283686"/>
                <a:gd name="connsiteX4" fmla="*/ 571557 w 571699"/>
                <a:gd name="connsiteY4" fmla="*/ 1095 h 283686"/>
                <a:gd name="connsiteX5" fmla="*/ 415982 w 571699"/>
                <a:gd name="connsiteY5" fmla="*/ 74120 h 283686"/>
                <a:gd name="connsiteX6" fmla="*/ 158807 w 571699"/>
                <a:gd name="connsiteY6" fmla="*/ 128095 h 283686"/>
                <a:gd name="connsiteX7" fmla="*/ 193732 w 571699"/>
                <a:gd name="connsiteY7" fmla="*/ 137620 h 283686"/>
                <a:gd name="connsiteX8" fmla="*/ 57 w 571699"/>
                <a:gd name="connsiteY8" fmla="*/ 283670 h 28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99" h="283686">
                  <a:moveTo>
                    <a:pt x="57" y="283670"/>
                  </a:moveTo>
                  <a:cubicBezTo>
                    <a:pt x="3761" y="285257"/>
                    <a:pt x="144520" y="173603"/>
                    <a:pt x="215957" y="147145"/>
                  </a:cubicBezTo>
                  <a:cubicBezTo>
                    <a:pt x="287394" y="120687"/>
                    <a:pt x="399578" y="127037"/>
                    <a:pt x="428682" y="124920"/>
                  </a:cubicBezTo>
                  <a:cubicBezTo>
                    <a:pt x="457786" y="122803"/>
                    <a:pt x="366770" y="155082"/>
                    <a:pt x="390582" y="134445"/>
                  </a:cubicBezTo>
                  <a:cubicBezTo>
                    <a:pt x="414394" y="113808"/>
                    <a:pt x="567324" y="11149"/>
                    <a:pt x="571557" y="1095"/>
                  </a:cubicBezTo>
                  <a:cubicBezTo>
                    <a:pt x="575790" y="-8959"/>
                    <a:pt x="484774" y="52953"/>
                    <a:pt x="415982" y="74120"/>
                  </a:cubicBezTo>
                  <a:cubicBezTo>
                    <a:pt x="347190" y="95287"/>
                    <a:pt x="195849" y="117512"/>
                    <a:pt x="158807" y="128095"/>
                  </a:cubicBezTo>
                  <a:cubicBezTo>
                    <a:pt x="121765" y="138678"/>
                    <a:pt x="215957" y="115395"/>
                    <a:pt x="193732" y="137620"/>
                  </a:cubicBezTo>
                  <a:cubicBezTo>
                    <a:pt x="171507" y="159845"/>
                    <a:pt x="-3647" y="282083"/>
                    <a:pt x="57" y="283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D302CFFF-134D-C6C1-E584-6DF0148C8284}"/>
                </a:ext>
              </a:extLst>
            </p:cNvPr>
            <p:cNvSpPr/>
            <p:nvPr/>
          </p:nvSpPr>
          <p:spPr>
            <a:xfrm>
              <a:off x="2212733" y="7769218"/>
              <a:ext cx="117743" cy="295294"/>
            </a:xfrm>
            <a:custGeom>
              <a:avLst/>
              <a:gdLst>
                <a:gd name="connsiteX0" fmla="*/ 242 w 117743"/>
                <a:gd name="connsiteY0" fmla="*/ 7 h 295294"/>
                <a:gd name="connsiteX1" fmla="*/ 9767 w 117743"/>
                <a:gd name="connsiteY1" fmla="*/ 149232 h 295294"/>
                <a:gd name="connsiteX2" fmla="*/ 76442 w 117743"/>
                <a:gd name="connsiteY2" fmla="*/ 241307 h 295294"/>
                <a:gd name="connsiteX3" fmla="*/ 41517 w 117743"/>
                <a:gd name="connsiteY3" fmla="*/ 200032 h 295294"/>
                <a:gd name="connsiteX4" fmla="*/ 117717 w 117743"/>
                <a:gd name="connsiteY4" fmla="*/ 295282 h 295294"/>
                <a:gd name="connsiteX5" fmla="*/ 31992 w 117743"/>
                <a:gd name="connsiteY5" fmla="*/ 206382 h 295294"/>
                <a:gd name="connsiteX6" fmla="*/ 3417 w 117743"/>
                <a:gd name="connsiteY6" fmla="*/ 155582 h 295294"/>
                <a:gd name="connsiteX7" fmla="*/ 242 w 117743"/>
                <a:gd name="connsiteY7" fmla="*/ 7 h 29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43" h="295294">
                  <a:moveTo>
                    <a:pt x="242" y="7"/>
                  </a:moveTo>
                  <a:cubicBezTo>
                    <a:pt x="1300" y="-1051"/>
                    <a:pt x="-2933" y="109015"/>
                    <a:pt x="9767" y="149232"/>
                  </a:cubicBezTo>
                  <a:cubicBezTo>
                    <a:pt x="22467" y="189449"/>
                    <a:pt x="71150" y="232840"/>
                    <a:pt x="76442" y="241307"/>
                  </a:cubicBezTo>
                  <a:cubicBezTo>
                    <a:pt x="81734" y="249774"/>
                    <a:pt x="34638" y="191036"/>
                    <a:pt x="41517" y="200032"/>
                  </a:cubicBezTo>
                  <a:cubicBezTo>
                    <a:pt x="48396" y="209028"/>
                    <a:pt x="119305" y="294224"/>
                    <a:pt x="117717" y="295282"/>
                  </a:cubicBezTo>
                  <a:cubicBezTo>
                    <a:pt x="116129" y="296340"/>
                    <a:pt x="51042" y="229665"/>
                    <a:pt x="31992" y="206382"/>
                  </a:cubicBezTo>
                  <a:cubicBezTo>
                    <a:pt x="12942" y="183099"/>
                    <a:pt x="5004" y="191036"/>
                    <a:pt x="3417" y="155582"/>
                  </a:cubicBezTo>
                  <a:cubicBezTo>
                    <a:pt x="1830" y="120128"/>
                    <a:pt x="-816" y="1065"/>
                    <a:pt x="24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89833B4E-3E90-4049-8653-249207CA4800}"/>
                </a:ext>
              </a:extLst>
            </p:cNvPr>
            <p:cNvSpPr/>
            <p:nvPr/>
          </p:nvSpPr>
          <p:spPr>
            <a:xfrm>
              <a:off x="2180941" y="7736854"/>
              <a:ext cx="289154" cy="170705"/>
            </a:xfrm>
            <a:custGeom>
              <a:avLst/>
              <a:gdLst>
                <a:gd name="connsiteX0" fmla="*/ 284 w 289154"/>
                <a:gd name="connsiteY0" fmla="*/ 621 h 170705"/>
                <a:gd name="connsiteX1" fmla="*/ 143159 w 289154"/>
                <a:gd name="connsiteY1" fmla="*/ 73646 h 170705"/>
                <a:gd name="connsiteX2" fmla="*/ 286034 w 289154"/>
                <a:gd name="connsiteY2" fmla="*/ 168896 h 170705"/>
                <a:gd name="connsiteX3" fmla="*/ 232059 w 289154"/>
                <a:gd name="connsiteY3" fmla="*/ 137146 h 170705"/>
                <a:gd name="connsiteX4" fmla="*/ 120934 w 289154"/>
                <a:gd name="connsiteY4" fmla="*/ 149846 h 170705"/>
                <a:gd name="connsiteX5" fmla="*/ 181259 w 289154"/>
                <a:gd name="connsiteY5" fmla="*/ 114921 h 170705"/>
                <a:gd name="connsiteX6" fmla="*/ 284 w 289154"/>
                <a:gd name="connsiteY6" fmla="*/ 621 h 17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154" h="170705">
                  <a:moveTo>
                    <a:pt x="284" y="621"/>
                  </a:moveTo>
                  <a:cubicBezTo>
                    <a:pt x="-6066" y="-6258"/>
                    <a:pt x="95534" y="45600"/>
                    <a:pt x="143159" y="73646"/>
                  </a:cubicBezTo>
                  <a:cubicBezTo>
                    <a:pt x="190784" y="101692"/>
                    <a:pt x="271217" y="158313"/>
                    <a:pt x="286034" y="168896"/>
                  </a:cubicBezTo>
                  <a:cubicBezTo>
                    <a:pt x="300851" y="179479"/>
                    <a:pt x="259576" y="140321"/>
                    <a:pt x="232059" y="137146"/>
                  </a:cubicBezTo>
                  <a:cubicBezTo>
                    <a:pt x="204542" y="133971"/>
                    <a:pt x="129401" y="153550"/>
                    <a:pt x="120934" y="149846"/>
                  </a:cubicBezTo>
                  <a:cubicBezTo>
                    <a:pt x="112467" y="146142"/>
                    <a:pt x="197663" y="141908"/>
                    <a:pt x="181259" y="114921"/>
                  </a:cubicBezTo>
                  <a:cubicBezTo>
                    <a:pt x="164855" y="87934"/>
                    <a:pt x="6634" y="7500"/>
                    <a:pt x="284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396E302A-3ECA-5728-08BF-2BB92F933437}"/>
                </a:ext>
              </a:extLst>
            </p:cNvPr>
            <p:cNvSpPr/>
            <p:nvPr/>
          </p:nvSpPr>
          <p:spPr>
            <a:xfrm>
              <a:off x="2219876" y="7759446"/>
              <a:ext cx="240670" cy="320993"/>
            </a:xfrm>
            <a:custGeom>
              <a:avLst/>
              <a:gdLst>
                <a:gd name="connsiteX0" fmla="*/ 2624 w 240670"/>
                <a:gd name="connsiteY0" fmla="*/ 254 h 320993"/>
                <a:gd name="connsiteX1" fmla="*/ 8974 w 240670"/>
                <a:gd name="connsiteY1" fmla="*/ 79629 h 320993"/>
                <a:gd name="connsiteX2" fmla="*/ 78824 w 240670"/>
                <a:gd name="connsiteY2" fmla="*/ 124079 h 320993"/>
                <a:gd name="connsiteX3" fmla="*/ 56599 w 240670"/>
                <a:gd name="connsiteY3" fmla="*/ 146304 h 320993"/>
                <a:gd name="connsiteX4" fmla="*/ 237574 w 240670"/>
                <a:gd name="connsiteY4" fmla="*/ 143129 h 320993"/>
                <a:gd name="connsiteX5" fmla="*/ 167724 w 240670"/>
                <a:gd name="connsiteY5" fmla="*/ 155829 h 320993"/>
                <a:gd name="connsiteX6" fmla="*/ 126449 w 240670"/>
                <a:gd name="connsiteY6" fmla="*/ 244729 h 320993"/>
                <a:gd name="connsiteX7" fmla="*/ 113749 w 240670"/>
                <a:gd name="connsiteY7" fmla="*/ 193929 h 320993"/>
                <a:gd name="connsiteX8" fmla="*/ 145499 w 240670"/>
                <a:gd name="connsiteY8" fmla="*/ 273304 h 320993"/>
                <a:gd name="connsiteX9" fmla="*/ 129624 w 240670"/>
                <a:gd name="connsiteY9" fmla="*/ 320929 h 320993"/>
                <a:gd name="connsiteX10" fmla="*/ 135974 w 240670"/>
                <a:gd name="connsiteY10" fmla="*/ 263779 h 320993"/>
                <a:gd name="connsiteX11" fmla="*/ 212174 w 240670"/>
                <a:gd name="connsiteY11" fmla="*/ 174879 h 320993"/>
                <a:gd name="connsiteX12" fmla="*/ 161374 w 240670"/>
                <a:gd name="connsiteY12" fmla="*/ 209804 h 320993"/>
                <a:gd name="connsiteX13" fmla="*/ 170899 w 240670"/>
                <a:gd name="connsiteY13" fmla="*/ 143129 h 320993"/>
                <a:gd name="connsiteX14" fmla="*/ 85174 w 240670"/>
                <a:gd name="connsiteY14" fmla="*/ 120904 h 320993"/>
                <a:gd name="connsiteX15" fmla="*/ 24849 w 240670"/>
                <a:gd name="connsiteY15" fmla="*/ 57404 h 320993"/>
                <a:gd name="connsiteX16" fmla="*/ 2624 w 240670"/>
                <a:gd name="connsiteY16" fmla="*/ 254 h 3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670" h="320993">
                  <a:moveTo>
                    <a:pt x="2624" y="254"/>
                  </a:moveTo>
                  <a:cubicBezTo>
                    <a:pt x="-22" y="3958"/>
                    <a:pt x="-3726" y="58992"/>
                    <a:pt x="8974" y="79629"/>
                  </a:cubicBezTo>
                  <a:cubicBezTo>
                    <a:pt x="21674" y="100266"/>
                    <a:pt x="70887" y="112967"/>
                    <a:pt x="78824" y="124079"/>
                  </a:cubicBezTo>
                  <a:cubicBezTo>
                    <a:pt x="86762" y="135192"/>
                    <a:pt x="30141" y="143129"/>
                    <a:pt x="56599" y="146304"/>
                  </a:cubicBezTo>
                  <a:cubicBezTo>
                    <a:pt x="83057" y="149479"/>
                    <a:pt x="219053" y="141542"/>
                    <a:pt x="237574" y="143129"/>
                  </a:cubicBezTo>
                  <a:cubicBezTo>
                    <a:pt x="256095" y="144716"/>
                    <a:pt x="186245" y="138896"/>
                    <a:pt x="167724" y="155829"/>
                  </a:cubicBezTo>
                  <a:cubicBezTo>
                    <a:pt x="149203" y="172762"/>
                    <a:pt x="135445" y="238379"/>
                    <a:pt x="126449" y="244729"/>
                  </a:cubicBezTo>
                  <a:cubicBezTo>
                    <a:pt x="117453" y="251079"/>
                    <a:pt x="110574" y="189167"/>
                    <a:pt x="113749" y="193929"/>
                  </a:cubicBezTo>
                  <a:cubicBezTo>
                    <a:pt x="116924" y="198691"/>
                    <a:pt x="142853" y="252137"/>
                    <a:pt x="145499" y="273304"/>
                  </a:cubicBezTo>
                  <a:cubicBezTo>
                    <a:pt x="148145" y="294471"/>
                    <a:pt x="131211" y="322516"/>
                    <a:pt x="129624" y="320929"/>
                  </a:cubicBezTo>
                  <a:cubicBezTo>
                    <a:pt x="128037" y="319342"/>
                    <a:pt x="122216" y="288121"/>
                    <a:pt x="135974" y="263779"/>
                  </a:cubicBezTo>
                  <a:cubicBezTo>
                    <a:pt x="149732" y="239437"/>
                    <a:pt x="207941" y="183875"/>
                    <a:pt x="212174" y="174879"/>
                  </a:cubicBezTo>
                  <a:cubicBezTo>
                    <a:pt x="216407" y="165883"/>
                    <a:pt x="168253" y="215096"/>
                    <a:pt x="161374" y="209804"/>
                  </a:cubicBezTo>
                  <a:cubicBezTo>
                    <a:pt x="154495" y="204512"/>
                    <a:pt x="183599" y="157946"/>
                    <a:pt x="170899" y="143129"/>
                  </a:cubicBezTo>
                  <a:cubicBezTo>
                    <a:pt x="158199" y="128312"/>
                    <a:pt x="109516" y="135191"/>
                    <a:pt x="85174" y="120904"/>
                  </a:cubicBezTo>
                  <a:cubicBezTo>
                    <a:pt x="60832" y="106617"/>
                    <a:pt x="38607" y="80687"/>
                    <a:pt x="24849" y="57404"/>
                  </a:cubicBezTo>
                  <a:cubicBezTo>
                    <a:pt x="11091" y="34121"/>
                    <a:pt x="5270" y="-3450"/>
                    <a:pt x="2624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6C7CAD34-4ED9-7122-8201-67874CA5A7B3}"/>
                </a:ext>
              </a:extLst>
            </p:cNvPr>
            <p:cNvSpPr/>
            <p:nvPr/>
          </p:nvSpPr>
          <p:spPr>
            <a:xfrm>
              <a:off x="2075892" y="7689847"/>
              <a:ext cx="149783" cy="267109"/>
            </a:xfrm>
            <a:custGeom>
              <a:avLst/>
              <a:gdLst>
                <a:gd name="connsiteX0" fmla="*/ 19608 w 149783"/>
                <a:gd name="connsiteY0" fmla="*/ 3 h 267109"/>
                <a:gd name="connsiteX1" fmla="*/ 22783 w 149783"/>
                <a:gd name="connsiteY1" fmla="*/ 85728 h 267109"/>
                <a:gd name="connsiteX2" fmla="*/ 102158 w 149783"/>
                <a:gd name="connsiteY2" fmla="*/ 161928 h 267109"/>
                <a:gd name="connsiteX3" fmla="*/ 149783 w 149783"/>
                <a:gd name="connsiteY3" fmla="*/ 266703 h 267109"/>
                <a:gd name="connsiteX4" fmla="*/ 102158 w 149783"/>
                <a:gd name="connsiteY4" fmla="*/ 193678 h 267109"/>
                <a:gd name="connsiteX5" fmla="*/ 3733 w 149783"/>
                <a:gd name="connsiteY5" fmla="*/ 82553 h 267109"/>
                <a:gd name="connsiteX6" fmla="*/ 19608 w 149783"/>
                <a:gd name="connsiteY6" fmla="*/ 3 h 2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783" h="267109">
                  <a:moveTo>
                    <a:pt x="19608" y="3"/>
                  </a:moveTo>
                  <a:cubicBezTo>
                    <a:pt x="22783" y="532"/>
                    <a:pt x="9025" y="58741"/>
                    <a:pt x="22783" y="85728"/>
                  </a:cubicBezTo>
                  <a:cubicBezTo>
                    <a:pt x="36541" y="112716"/>
                    <a:pt x="80991" y="131766"/>
                    <a:pt x="102158" y="161928"/>
                  </a:cubicBezTo>
                  <a:cubicBezTo>
                    <a:pt x="123325" y="192090"/>
                    <a:pt x="149783" y="261411"/>
                    <a:pt x="149783" y="266703"/>
                  </a:cubicBezTo>
                  <a:cubicBezTo>
                    <a:pt x="149783" y="271995"/>
                    <a:pt x="126500" y="224370"/>
                    <a:pt x="102158" y="193678"/>
                  </a:cubicBezTo>
                  <a:cubicBezTo>
                    <a:pt x="77816" y="162986"/>
                    <a:pt x="16962" y="112186"/>
                    <a:pt x="3733" y="82553"/>
                  </a:cubicBezTo>
                  <a:cubicBezTo>
                    <a:pt x="-9496" y="52920"/>
                    <a:pt x="16433" y="-526"/>
                    <a:pt x="1960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69018340-C41B-85D0-974A-5AD39EF1BB4B}"/>
                </a:ext>
              </a:extLst>
            </p:cNvPr>
            <p:cNvSpPr/>
            <p:nvPr/>
          </p:nvSpPr>
          <p:spPr>
            <a:xfrm>
              <a:off x="2085962" y="7666735"/>
              <a:ext cx="116371" cy="268890"/>
            </a:xfrm>
            <a:custGeom>
              <a:avLst/>
              <a:gdLst>
                <a:gd name="connsiteX0" fmla="*/ 13 w 116371"/>
                <a:gd name="connsiteY0" fmla="*/ 890 h 268890"/>
                <a:gd name="connsiteX1" fmla="*/ 82563 w 116371"/>
                <a:gd name="connsiteY1" fmla="*/ 96140 h 268890"/>
                <a:gd name="connsiteX2" fmla="*/ 92088 w 116371"/>
                <a:gd name="connsiteY2" fmla="*/ 156465 h 268890"/>
                <a:gd name="connsiteX3" fmla="*/ 114313 w 116371"/>
                <a:gd name="connsiteY3" fmla="*/ 267590 h 268890"/>
                <a:gd name="connsiteX4" fmla="*/ 114313 w 116371"/>
                <a:gd name="connsiteY4" fmla="*/ 210440 h 268890"/>
                <a:gd name="connsiteX5" fmla="*/ 104788 w 116371"/>
                <a:gd name="connsiteY5" fmla="*/ 108840 h 268890"/>
                <a:gd name="connsiteX6" fmla="*/ 76213 w 116371"/>
                <a:gd name="connsiteY6" fmla="*/ 51690 h 268890"/>
                <a:gd name="connsiteX7" fmla="*/ 13 w 116371"/>
                <a:gd name="connsiteY7" fmla="*/ 890 h 26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71" h="268890">
                  <a:moveTo>
                    <a:pt x="13" y="890"/>
                  </a:moveTo>
                  <a:cubicBezTo>
                    <a:pt x="1071" y="8298"/>
                    <a:pt x="67217" y="70211"/>
                    <a:pt x="82563" y="96140"/>
                  </a:cubicBezTo>
                  <a:cubicBezTo>
                    <a:pt x="97909" y="122069"/>
                    <a:pt x="86796" y="127890"/>
                    <a:pt x="92088" y="156465"/>
                  </a:cubicBezTo>
                  <a:cubicBezTo>
                    <a:pt x="97380" y="185040"/>
                    <a:pt x="110609" y="258594"/>
                    <a:pt x="114313" y="267590"/>
                  </a:cubicBezTo>
                  <a:cubicBezTo>
                    <a:pt x="118017" y="276586"/>
                    <a:pt x="115901" y="236898"/>
                    <a:pt x="114313" y="210440"/>
                  </a:cubicBezTo>
                  <a:cubicBezTo>
                    <a:pt x="112726" y="183982"/>
                    <a:pt x="111138" y="135298"/>
                    <a:pt x="104788" y="108840"/>
                  </a:cubicBezTo>
                  <a:cubicBezTo>
                    <a:pt x="98438" y="82382"/>
                    <a:pt x="92088" y="69152"/>
                    <a:pt x="76213" y="51690"/>
                  </a:cubicBezTo>
                  <a:cubicBezTo>
                    <a:pt x="60338" y="34228"/>
                    <a:pt x="-1045" y="-6518"/>
                    <a:pt x="13" y="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D5681F47-0BBF-B51B-322B-9905F1E2BE38}"/>
                </a:ext>
              </a:extLst>
            </p:cNvPr>
            <p:cNvSpPr/>
            <p:nvPr/>
          </p:nvSpPr>
          <p:spPr>
            <a:xfrm>
              <a:off x="2257250" y="7908846"/>
              <a:ext cx="98705" cy="98583"/>
            </a:xfrm>
            <a:custGeom>
              <a:avLst/>
              <a:gdLst>
                <a:gd name="connsiteX0" fmla="*/ 175 w 98705"/>
                <a:gd name="connsiteY0" fmla="*/ 79 h 98583"/>
                <a:gd name="connsiteX1" fmla="*/ 54150 w 98705"/>
                <a:gd name="connsiteY1" fmla="*/ 25479 h 98583"/>
                <a:gd name="connsiteX2" fmla="*/ 98600 w 98705"/>
                <a:gd name="connsiteY2" fmla="*/ 25479 h 98583"/>
                <a:gd name="connsiteX3" fmla="*/ 41450 w 98705"/>
                <a:gd name="connsiteY3" fmla="*/ 47704 h 98583"/>
                <a:gd name="connsiteX4" fmla="*/ 50975 w 98705"/>
                <a:gd name="connsiteY4" fmla="*/ 98504 h 98583"/>
                <a:gd name="connsiteX5" fmla="*/ 73200 w 98705"/>
                <a:gd name="connsiteY5" fmla="*/ 35004 h 98583"/>
                <a:gd name="connsiteX6" fmla="*/ 175 w 98705"/>
                <a:gd name="connsiteY6" fmla="*/ 7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05" h="98583">
                  <a:moveTo>
                    <a:pt x="175" y="79"/>
                  </a:moveTo>
                  <a:cubicBezTo>
                    <a:pt x="-3000" y="-1508"/>
                    <a:pt x="37746" y="21246"/>
                    <a:pt x="54150" y="25479"/>
                  </a:cubicBezTo>
                  <a:cubicBezTo>
                    <a:pt x="70554" y="29712"/>
                    <a:pt x="100717" y="21775"/>
                    <a:pt x="98600" y="25479"/>
                  </a:cubicBezTo>
                  <a:cubicBezTo>
                    <a:pt x="96483" y="29183"/>
                    <a:pt x="49387" y="35533"/>
                    <a:pt x="41450" y="47704"/>
                  </a:cubicBezTo>
                  <a:cubicBezTo>
                    <a:pt x="33513" y="59875"/>
                    <a:pt x="45683" y="100621"/>
                    <a:pt x="50975" y="98504"/>
                  </a:cubicBezTo>
                  <a:cubicBezTo>
                    <a:pt x="56267" y="96387"/>
                    <a:pt x="74787" y="51408"/>
                    <a:pt x="73200" y="35004"/>
                  </a:cubicBezTo>
                  <a:cubicBezTo>
                    <a:pt x="71613" y="18600"/>
                    <a:pt x="3350" y="1666"/>
                    <a:pt x="175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E8D1BBD5-5A68-552B-F778-419C58C302A2}"/>
                </a:ext>
              </a:extLst>
            </p:cNvPr>
            <p:cNvSpPr/>
            <p:nvPr/>
          </p:nvSpPr>
          <p:spPr>
            <a:xfrm>
              <a:off x="2370678" y="7994495"/>
              <a:ext cx="457505" cy="261729"/>
            </a:xfrm>
            <a:custGeom>
              <a:avLst/>
              <a:gdLst>
                <a:gd name="connsiteX0" fmla="*/ 1047 w 457505"/>
                <a:gd name="connsiteY0" fmla="*/ 98580 h 261729"/>
                <a:gd name="connsiteX1" fmla="*/ 93122 w 457505"/>
                <a:gd name="connsiteY1" fmla="*/ 168430 h 261729"/>
                <a:gd name="connsiteX2" fmla="*/ 137572 w 457505"/>
                <a:gd name="connsiteY2" fmla="*/ 260505 h 261729"/>
                <a:gd name="connsiteX3" fmla="*/ 194722 w 457505"/>
                <a:gd name="connsiteY3" fmla="*/ 222405 h 261729"/>
                <a:gd name="connsiteX4" fmla="*/ 169322 w 457505"/>
                <a:gd name="connsiteY4" fmla="*/ 238280 h 261729"/>
                <a:gd name="connsiteX5" fmla="*/ 232822 w 457505"/>
                <a:gd name="connsiteY5" fmla="*/ 184305 h 261729"/>
                <a:gd name="connsiteX6" fmla="*/ 455072 w 457505"/>
                <a:gd name="connsiteY6" fmla="*/ 177955 h 261729"/>
                <a:gd name="connsiteX7" fmla="*/ 343947 w 457505"/>
                <a:gd name="connsiteY7" fmla="*/ 149380 h 261729"/>
                <a:gd name="connsiteX8" fmla="*/ 229647 w 457505"/>
                <a:gd name="connsiteY8" fmla="*/ 193830 h 261729"/>
                <a:gd name="connsiteX9" fmla="*/ 197897 w 457505"/>
                <a:gd name="connsiteY9" fmla="*/ 155 h 261729"/>
                <a:gd name="connsiteX10" fmla="*/ 178847 w 457505"/>
                <a:gd name="connsiteY10" fmla="*/ 158905 h 261729"/>
                <a:gd name="connsiteX11" fmla="*/ 169322 w 457505"/>
                <a:gd name="connsiteY11" fmla="*/ 28730 h 261729"/>
                <a:gd name="connsiteX12" fmla="*/ 166147 w 457505"/>
                <a:gd name="connsiteY12" fmla="*/ 41430 h 261729"/>
                <a:gd name="connsiteX13" fmla="*/ 42322 w 457505"/>
                <a:gd name="connsiteY13" fmla="*/ 3330 h 261729"/>
                <a:gd name="connsiteX14" fmla="*/ 182022 w 457505"/>
                <a:gd name="connsiteY14" fmla="*/ 54130 h 261729"/>
                <a:gd name="connsiteX15" fmla="*/ 159797 w 457505"/>
                <a:gd name="connsiteY15" fmla="*/ 228755 h 261729"/>
                <a:gd name="connsiteX16" fmla="*/ 1047 w 457505"/>
                <a:gd name="connsiteY16" fmla="*/ 98580 h 26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505" h="261729">
                  <a:moveTo>
                    <a:pt x="1047" y="98580"/>
                  </a:moveTo>
                  <a:cubicBezTo>
                    <a:pt x="-10065" y="88526"/>
                    <a:pt x="70368" y="141443"/>
                    <a:pt x="93122" y="168430"/>
                  </a:cubicBezTo>
                  <a:cubicBezTo>
                    <a:pt x="115876" y="195418"/>
                    <a:pt x="120639" y="251509"/>
                    <a:pt x="137572" y="260505"/>
                  </a:cubicBezTo>
                  <a:cubicBezTo>
                    <a:pt x="154505" y="269501"/>
                    <a:pt x="189430" y="226109"/>
                    <a:pt x="194722" y="222405"/>
                  </a:cubicBezTo>
                  <a:cubicBezTo>
                    <a:pt x="200014" y="218701"/>
                    <a:pt x="162972" y="244630"/>
                    <a:pt x="169322" y="238280"/>
                  </a:cubicBezTo>
                  <a:cubicBezTo>
                    <a:pt x="175672" y="231930"/>
                    <a:pt x="185197" y="194359"/>
                    <a:pt x="232822" y="184305"/>
                  </a:cubicBezTo>
                  <a:cubicBezTo>
                    <a:pt x="280447" y="174251"/>
                    <a:pt x="436551" y="183776"/>
                    <a:pt x="455072" y="177955"/>
                  </a:cubicBezTo>
                  <a:cubicBezTo>
                    <a:pt x="473593" y="172134"/>
                    <a:pt x="381518" y="146734"/>
                    <a:pt x="343947" y="149380"/>
                  </a:cubicBezTo>
                  <a:cubicBezTo>
                    <a:pt x="306376" y="152026"/>
                    <a:pt x="253989" y="218701"/>
                    <a:pt x="229647" y="193830"/>
                  </a:cubicBezTo>
                  <a:cubicBezTo>
                    <a:pt x="205305" y="168959"/>
                    <a:pt x="206364" y="5976"/>
                    <a:pt x="197897" y="155"/>
                  </a:cubicBezTo>
                  <a:cubicBezTo>
                    <a:pt x="189430" y="-5666"/>
                    <a:pt x="183609" y="154143"/>
                    <a:pt x="178847" y="158905"/>
                  </a:cubicBezTo>
                  <a:cubicBezTo>
                    <a:pt x="174085" y="163667"/>
                    <a:pt x="171439" y="48309"/>
                    <a:pt x="169322" y="28730"/>
                  </a:cubicBezTo>
                  <a:cubicBezTo>
                    <a:pt x="167205" y="9151"/>
                    <a:pt x="187314" y="45663"/>
                    <a:pt x="166147" y="41430"/>
                  </a:cubicBezTo>
                  <a:cubicBezTo>
                    <a:pt x="144980" y="37197"/>
                    <a:pt x="39676" y="1213"/>
                    <a:pt x="42322" y="3330"/>
                  </a:cubicBezTo>
                  <a:cubicBezTo>
                    <a:pt x="44968" y="5447"/>
                    <a:pt x="162443" y="16559"/>
                    <a:pt x="182022" y="54130"/>
                  </a:cubicBezTo>
                  <a:cubicBezTo>
                    <a:pt x="201601" y="91701"/>
                    <a:pt x="186255" y="217643"/>
                    <a:pt x="159797" y="228755"/>
                  </a:cubicBezTo>
                  <a:cubicBezTo>
                    <a:pt x="133339" y="239868"/>
                    <a:pt x="12159" y="108634"/>
                    <a:pt x="1047" y="98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7C0A8958-5B0A-65AC-8EE1-3933670E0071}"/>
                </a:ext>
              </a:extLst>
            </p:cNvPr>
            <p:cNvSpPr/>
            <p:nvPr/>
          </p:nvSpPr>
          <p:spPr>
            <a:xfrm>
              <a:off x="1912541" y="7667566"/>
              <a:ext cx="158369" cy="268314"/>
            </a:xfrm>
            <a:custGeom>
              <a:avLst/>
              <a:gdLst>
                <a:gd name="connsiteX0" fmla="*/ 14684 w 158369"/>
                <a:gd name="connsiteY0" fmla="*/ 59 h 268314"/>
                <a:gd name="connsiteX1" fmla="*/ 40084 w 158369"/>
                <a:gd name="connsiteY1" fmla="*/ 95309 h 268314"/>
                <a:gd name="connsiteX2" fmla="*/ 157559 w 158369"/>
                <a:gd name="connsiteY2" fmla="*/ 266759 h 268314"/>
                <a:gd name="connsiteX3" fmla="*/ 87709 w 158369"/>
                <a:gd name="connsiteY3" fmla="*/ 174684 h 268314"/>
                <a:gd name="connsiteX4" fmla="*/ 5159 w 158369"/>
                <a:gd name="connsiteY4" fmla="*/ 82609 h 268314"/>
                <a:gd name="connsiteX5" fmla="*/ 14684 w 158369"/>
                <a:gd name="connsiteY5" fmla="*/ 59 h 26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369" h="268314">
                  <a:moveTo>
                    <a:pt x="14684" y="59"/>
                  </a:moveTo>
                  <a:cubicBezTo>
                    <a:pt x="20505" y="2176"/>
                    <a:pt x="16272" y="50859"/>
                    <a:pt x="40084" y="95309"/>
                  </a:cubicBezTo>
                  <a:cubicBezTo>
                    <a:pt x="63896" y="139759"/>
                    <a:pt x="149622" y="253530"/>
                    <a:pt x="157559" y="266759"/>
                  </a:cubicBezTo>
                  <a:cubicBezTo>
                    <a:pt x="165496" y="279988"/>
                    <a:pt x="113109" y="205376"/>
                    <a:pt x="87709" y="174684"/>
                  </a:cubicBezTo>
                  <a:cubicBezTo>
                    <a:pt x="62309" y="143992"/>
                    <a:pt x="18917" y="112771"/>
                    <a:pt x="5159" y="82609"/>
                  </a:cubicBezTo>
                  <a:cubicBezTo>
                    <a:pt x="-8599" y="52447"/>
                    <a:pt x="8863" y="-2058"/>
                    <a:pt x="14684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DE83BD8E-C760-5BA0-418A-3F3B9E9FA9E8}"/>
                </a:ext>
              </a:extLst>
            </p:cNvPr>
            <p:cNvSpPr/>
            <p:nvPr/>
          </p:nvSpPr>
          <p:spPr>
            <a:xfrm>
              <a:off x="1967831" y="7651750"/>
              <a:ext cx="116443" cy="249916"/>
            </a:xfrm>
            <a:custGeom>
              <a:avLst/>
              <a:gdLst>
                <a:gd name="connsiteX0" fmla="*/ 669 w 116443"/>
                <a:gd name="connsiteY0" fmla="*/ 0 h 249916"/>
                <a:gd name="connsiteX1" fmla="*/ 41944 w 116443"/>
                <a:gd name="connsiteY1" fmla="*/ 63500 h 249916"/>
                <a:gd name="connsiteX2" fmla="*/ 41944 w 116443"/>
                <a:gd name="connsiteY2" fmla="*/ 127000 h 249916"/>
                <a:gd name="connsiteX3" fmla="*/ 73694 w 116443"/>
                <a:gd name="connsiteY3" fmla="*/ 107950 h 249916"/>
                <a:gd name="connsiteX4" fmla="*/ 99094 w 116443"/>
                <a:gd name="connsiteY4" fmla="*/ 200025 h 249916"/>
                <a:gd name="connsiteX5" fmla="*/ 114969 w 116443"/>
                <a:gd name="connsiteY5" fmla="*/ 168275 h 249916"/>
                <a:gd name="connsiteX6" fmla="*/ 111794 w 116443"/>
                <a:gd name="connsiteY6" fmla="*/ 247650 h 249916"/>
                <a:gd name="connsiteX7" fmla="*/ 80044 w 116443"/>
                <a:gd name="connsiteY7" fmla="*/ 63500 h 249916"/>
                <a:gd name="connsiteX8" fmla="*/ 669 w 116443"/>
                <a:gd name="connsiteY8" fmla="*/ 0 h 2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43" h="249916">
                  <a:moveTo>
                    <a:pt x="669" y="0"/>
                  </a:moveTo>
                  <a:cubicBezTo>
                    <a:pt x="-5681" y="0"/>
                    <a:pt x="35065" y="42334"/>
                    <a:pt x="41944" y="63500"/>
                  </a:cubicBezTo>
                  <a:cubicBezTo>
                    <a:pt x="48823" y="84666"/>
                    <a:pt x="36652" y="119592"/>
                    <a:pt x="41944" y="127000"/>
                  </a:cubicBezTo>
                  <a:cubicBezTo>
                    <a:pt x="47236" y="134408"/>
                    <a:pt x="64169" y="95779"/>
                    <a:pt x="73694" y="107950"/>
                  </a:cubicBezTo>
                  <a:cubicBezTo>
                    <a:pt x="83219" y="120121"/>
                    <a:pt x="92215" y="189971"/>
                    <a:pt x="99094" y="200025"/>
                  </a:cubicBezTo>
                  <a:cubicBezTo>
                    <a:pt x="105973" y="210079"/>
                    <a:pt x="112852" y="160338"/>
                    <a:pt x="114969" y="168275"/>
                  </a:cubicBezTo>
                  <a:cubicBezTo>
                    <a:pt x="117086" y="176212"/>
                    <a:pt x="117615" y="265112"/>
                    <a:pt x="111794" y="247650"/>
                  </a:cubicBezTo>
                  <a:cubicBezTo>
                    <a:pt x="105973" y="230188"/>
                    <a:pt x="98036" y="104775"/>
                    <a:pt x="80044" y="63500"/>
                  </a:cubicBezTo>
                  <a:cubicBezTo>
                    <a:pt x="62052" y="22225"/>
                    <a:pt x="7019" y="0"/>
                    <a:pt x="6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312A1D9B-63BC-9696-546B-BC214F29F9AB}"/>
                </a:ext>
              </a:extLst>
            </p:cNvPr>
            <p:cNvSpPr/>
            <p:nvPr/>
          </p:nvSpPr>
          <p:spPr>
            <a:xfrm>
              <a:off x="2072729" y="7881476"/>
              <a:ext cx="227064" cy="281815"/>
            </a:xfrm>
            <a:custGeom>
              <a:avLst/>
              <a:gdLst>
                <a:gd name="connsiteX0" fmla="*/ 10071 w 227064"/>
                <a:gd name="connsiteY0" fmla="*/ 2049 h 281815"/>
                <a:gd name="connsiteX1" fmla="*/ 3721 w 227064"/>
                <a:gd name="connsiteY1" fmla="*/ 129049 h 281815"/>
                <a:gd name="connsiteX2" fmla="*/ 41821 w 227064"/>
                <a:gd name="connsiteY2" fmla="*/ 240174 h 281815"/>
                <a:gd name="connsiteX3" fmla="*/ 38646 w 227064"/>
                <a:gd name="connsiteY3" fmla="*/ 252874 h 281815"/>
                <a:gd name="connsiteX4" fmla="*/ 127546 w 227064"/>
                <a:gd name="connsiteY4" fmla="*/ 281449 h 281815"/>
                <a:gd name="connsiteX5" fmla="*/ 206921 w 227064"/>
                <a:gd name="connsiteY5" fmla="*/ 230649 h 281815"/>
                <a:gd name="connsiteX6" fmla="*/ 187871 w 227064"/>
                <a:gd name="connsiteY6" fmla="*/ 259224 h 281815"/>
                <a:gd name="connsiteX7" fmla="*/ 225971 w 227064"/>
                <a:gd name="connsiteY7" fmla="*/ 154449 h 281815"/>
                <a:gd name="connsiteX8" fmla="*/ 137071 w 227064"/>
                <a:gd name="connsiteY8" fmla="*/ 262399 h 281815"/>
                <a:gd name="connsiteX9" fmla="*/ 79921 w 227064"/>
                <a:gd name="connsiteY9" fmla="*/ 236999 h 281815"/>
                <a:gd name="connsiteX10" fmla="*/ 10071 w 227064"/>
                <a:gd name="connsiteY10" fmla="*/ 2049 h 28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064" h="281815">
                  <a:moveTo>
                    <a:pt x="10071" y="2049"/>
                  </a:moveTo>
                  <a:cubicBezTo>
                    <a:pt x="-2629" y="-15943"/>
                    <a:pt x="-1571" y="89362"/>
                    <a:pt x="3721" y="129049"/>
                  </a:cubicBezTo>
                  <a:cubicBezTo>
                    <a:pt x="9013" y="168737"/>
                    <a:pt x="36000" y="219537"/>
                    <a:pt x="41821" y="240174"/>
                  </a:cubicBezTo>
                  <a:cubicBezTo>
                    <a:pt x="47642" y="260811"/>
                    <a:pt x="24359" y="245995"/>
                    <a:pt x="38646" y="252874"/>
                  </a:cubicBezTo>
                  <a:cubicBezTo>
                    <a:pt x="52934" y="259753"/>
                    <a:pt x="99500" y="285153"/>
                    <a:pt x="127546" y="281449"/>
                  </a:cubicBezTo>
                  <a:cubicBezTo>
                    <a:pt x="155592" y="277745"/>
                    <a:pt x="196867" y="234353"/>
                    <a:pt x="206921" y="230649"/>
                  </a:cubicBezTo>
                  <a:cubicBezTo>
                    <a:pt x="216975" y="226945"/>
                    <a:pt x="184696" y="271924"/>
                    <a:pt x="187871" y="259224"/>
                  </a:cubicBezTo>
                  <a:cubicBezTo>
                    <a:pt x="191046" y="246524"/>
                    <a:pt x="234438" y="153920"/>
                    <a:pt x="225971" y="154449"/>
                  </a:cubicBezTo>
                  <a:cubicBezTo>
                    <a:pt x="217504" y="154978"/>
                    <a:pt x="161413" y="248641"/>
                    <a:pt x="137071" y="262399"/>
                  </a:cubicBezTo>
                  <a:cubicBezTo>
                    <a:pt x="112729" y="276157"/>
                    <a:pt x="107438" y="275628"/>
                    <a:pt x="79921" y="236999"/>
                  </a:cubicBezTo>
                  <a:cubicBezTo>
                    <a:pt x="52404" y="198370"/>
                    <a:pt x="22771" y="20041"/>
                    <a:pt x="10071" y="2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8927641B-8787-4F43-CE6F-3564AC290B3E}"/>
                </a:ext>
              </a:extLst>
            </p:cNvPr>
            <p:cNvSpPr/>
            <p:nvPr/>
          </p:nvSpPr>
          <p:spPr>
            <a:xfrm>
              <a:off x="2136719" y="7819927"/>
              <a:ext cx="146501" cy="286719"/>
            </a:xfrm>
            <a:custGeom>
              <a:avLst/>
              <a:gdLst>
                <a:gd name="connsiteX0" fmla="*/ 56 w 146501"/>
                <a:gd name="connsiteY0" fmla="*/ 98 h 286719"/>
                <a:gd name="connsiteX1" fmla="*/ 60381 w 146501"/>
                <a:gd name="connsiteY1" fmla="*/ 190598 h 286719"/>
                <a:gd name="connsiteX2" fmla="*/ 28631 w 146501"/>
                <a:gd name="connsiteY2" fmla="*/ 285848 h 286719"/>
                <a:gd name="connsiteX3" fmla="*/ 82606 w 146501"/>
                <a:gd name="connsiteY3" fmla="*/ 235048 h 286719"/>
                <a:gd name="connsiteX4" fmla="*/ 146106 w 146501"/>
                <a:gd name="connsiteY4" fmla="*/ 187423 h 286719"/>
                <a:gd name="connsiteX5" fmla="*/ 50856 w 146501"/>
                <a:gd name="connsiteY5" fmla="*/ 276323 h 286719"/>
                <a:gd name="connsiteX6" fmla="*/ 44506 w 146501"/>
                <a:gd name="connsiteY6" fmla="*/ 254098 h 286719"/>
                <a:gd name="connsiteX7" fmla="*/ 41331 w 146501"/>
                <a:gd name="connsiteY7" fmla="*/ 203298 h 286719"/>
                <a:gd name="connsiteX8" fmla="*/ 9581 w 146501"/>
                <a:gd name="connsiteY8" fmla="*/ 235048 h 286719"/>
                <a:gd name="connsiteX9" fmla="*/ 73081 w 146501"/>
                <a:gd name="connsiteY9" fmla="*/ 165198 h 286719"/>
                <a:gd name="connsiteX10" fmla="*/ 56 w 146501"/>
                <a:gd name="connsiteY10" fmla="*/ 98 h 28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01" h="286719">
                  <a:moveTo>
                    <a:pt x="56" y="98"/>
                  </a:moveTo>
                  <a:cubicBezTo>
                    <a:pt x="-2061" y="4331"/>
                    <a:pt x="55619" y="142973"/>
                    <a:pt x="60381" y="190598"/>
                  </a:cubicBezTo>
                  <a:cubicBezTo>
                    <a:pt x="65143" y="238223"/>
                    <a:pt x="24927" y="278440"/>
                    <a:pt x="28631" y="285848"/>
                  </a:cubicBezTo>
                  <a:cubicBezTo>
                    <a:pt x="32335" y="293256"/>
                    <a:pt x="63027" y="251452"/>
                    <a:pt x="82606" y="235048"/>
                  </a:cubicBezTo>
                  <a:cubicBezTo>
                    <a:pt x="102185" y="218644"/>
                    <a:pt x="151398" y="180544"/>
                    <a:pt x="146106" y="187423"/>
                  </a:cubicBezTo>
                  <a:cubicBezTo>
                    <a:pt x="140814" y="194302"/>
                    <a:pt x="67789" y="265211"/>
                    <a:pt x="50856" y="276323"/>
                  </a:cubicBezTo>
                  <a:cubicBezTo>
                    <a:pt x="33923" y="287435"/>
                    <a:pt x="46093" y="266269"/>
                    <a:pt x="44506" y="254098"/>
                  </a:cubicBezTo>
                  <a:cubicBezTo>
                    <a:pt x="42919" y="241927"/>
                    <a:pt x="47152" y="206473"/>
                    <a:pt x="41331" y="203298"/>
                  </a:cubicBezTo>
                  <a:cubicBezTo>
                    <a:pt x="35510" y="200123"/>
                    <a:pt x="4289" y="241398"/>
                    <a:pt x="9581" y="235048"/>
                  </a:cubicBezTo>
                  <a:cubicBezTo>
                    <a:pt x="14873" y="228698"/>
                    <a:pt x="75727" y="201181"/>
                    <a:pt x="73081" y="165198"/>
                  </a:cubicBezTo>
                  <a:cubicBezTo>
                    <a:pt x="70435" y="129215"/>
                    <a:pt x="2173" y="-4135"/>
                    <a:pt x="56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68F6BB1D-8002-07BF-7A66-4C154DFEB367}"/>
                </a:ext>
              </a:extLst>
            </p:cNvPr>
            <p:cNvSpPr/>
            <p:nvPr/>
          </p:nvSpPr>
          <p:spPr>
            <a:xfrm>
              <a:off x="2190682" y="8136780"/>
              <a:ext cx="238630" cy="81386"/>
            </a:xfrm>
            <a:custGeom>
              <a:avLst/>
              <a:gdLst>
                <a:gd name="connsiteX0" fmla="*/ 68 w 238630"/>
                <a:gd name="connsiteY0" fmla="*/ 7095 h 81386"/>
                <a:gd name="connsiteX1" fmla="*/ 114368 w 238630"/>
                <a:gd name="connsiteY1" fmla="*/ 48370 h 81386"/>
                <a:gd name="connsiteX2" fmla="*/ 60393 w 238630"/>
                <a:gd name="connsiteY2" fmla="*/ 80120 h 81386"/>
                <a:gd name="connsiteX3" fmla="*/ 238193 w 238630"/>
                <a:gd name="connsiteY3" fmla="*/ 3920 h 81386"/>
                <a:gd name="connsiteX4" fmla="*/ 114368 w 238630"/>
                <a:gd name="connsiteY4" fmla="*/ 10270 h 81386"/>
                <a:gd name="connsiteX5" fmla="*/ 133418 w 238630"/>
                <a:gd name="connsiteY5" fmla="*/ 29320 h 81386"/>
                <a:gd name="connsiteX6" fmla="*/ 68 w 238630"/>
                <a:gd name="connsiteY6" fmla="*/ 7095 h 8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630" h="81386">
                  <a:moveTo>
                    <a:pt x="68" y="7095"/>
                  </a:moveTo>
                  <a:cubicBezTo>
                    <a:pt x="-3107" y="10270"/>
                    <a:pt x="104314" y="36199"/>
                    <a:pt x="114368" y="48370"/>
                  </a:cubicBezTo>
                  <a:cubicBezTo>
                    <a:pt x="124422" y="60541"/>
                    <a:pt x="39756" y="87528"/>
                    <a:pt x="60393" y="80120"/>
                  </a:cubicBezTo>
                  <a:cubicBezTo>
                    <a:pt x="81030" y="72712"/>
                    <a:pt x="229197" y="15562"/>
                    <a:pt x="238193" y="3920"/>
                  </a:cubicBezTo>
                  <a:cubicBezTo>
                    <a:pt x="247189" y="-7722"/>
                    <a:pt x="114368" y="10270"/>
                    <a:pt x="114368" y="10270"/>
                  </a:cubicBezTo>
                  <a:cubicBezTo>
                    <a:pt x="96906" y="14503"/>
                    <a:pt x="149822" y="28791"/>
                    <a:pt x="133418" y="29320"/>
                  </a:cubicBezTo>
                  <a:cubicBezTo>
                    <a:pt x="117014" y="29849"/>
                    <a:pt x="3243" y="3920"/>
                    <a:pt x="68" y="7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9C1C8630-768A-0D5A-D2E0-A4C05DDB0AF7}"/>
                </a:ext>
              </a:extLst>
            </p:cNvPr>
            <p:cNvSpPr/>
            <p:nvPr/>
          </p:nvSpPr>
          <p:spPr>
            <a:xfrm>
              <a:off x="1834268" y="7464240"/>
              <a:ext cx="118451" cy="251663"/>
            </a:xfrm>
            <a:custGeom>
              <a:avLst/>
              <a:gdLst>
                <a:gd name="connsiteX0" fmla="*/ 882 w 118451"/>
                <a:gd name="connsiteY0" fmla="*/ 185 h 251663"/>
                <a:gd name="connsiteX1" fmla="*/ 54857 w 118451"/>
                <a:gd name="connsiteY1" fmla="*/ 146235 h 251663"/>
                <a:gd name="connsiteX2" fmla="*/ 118357 w 118451"/>
                <a:gd name="connsiteY2" fmla="*/ 251010 h 251663"/>
                <a:gd name="connsiteX3" fmla="*/ 67557 w 118451"/>
                <a:gd name="connsiteY3" fmla="*/ 187510 h 251663"/>
                <a:gd name="connsiteX4" fmla="*/ 4057 w 118451"/>
                <a:gd name="connsiteY4" fmla="*/ 124010 h 251663"/>
                <a:gd name="connsiteX5" fmla="*/ 19932 w 118451"/>
                <a:gd name="connsiteY5" fmla="*/ 177985 h 251663"/>
                <a:gd name="connsiteX6" fmla="*/ 882 w 118451"/>
                <a:gd name="connsiteY6" fmla="*/ 185 h 25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51" h="251663">
                  <a:moveTo>
                    <a:pt x="882" y="185"/>
                  </a:moveTo>
                  <a:cubicBezTo>
                    <a:pt x="6703" y="-5107"/>
                    <a:pt x="35278" y="104431"/>
                    <a:pt x="54857" y="146235"/>
                  </a:cubicBezTo>
                  <a:cubicBezTo>
                    <a:pt x="74436" y="188039"/>
                    <a:pt x="116240" y="244131"/>
                    <a:pt x="118357" y="251010"/>
                  </a:cubicBezTo>
                  <a:cubicBezTo>
                    <a:pt x="120474" y="257889"/>
                    <a:pt x="86607" y="208676"/>
                    <a:pt x="67557" y="187510"/>
                  </a:cubicBezTo>
                  <a:cubicBezTo>
                    <a:pt x="48507" y="166344"/>
                    <a:pt x="11995" y="125598"/>
                    <a:pt x="4057" y="124010"/>
                  </a:cubicBezTo>
                  <a:cubicBezTo>
                    <a:pt x="-3881" y="122422"/>
                    <a:pt x="19932" y="191214"/>
                    <a:pt x="19932" y="177985"/>
                  </a:cubicBezTo>
                  <a:cubicBezTo>
                    <a:pt x="19932" y="164756"/>
                    <a:pt x="-4939" y="5477"/>
                    <a:pt x="882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02DF1637-E9CE-F8D5-EFDE-77ABE0723963}"/>
                </a:ext>
              </a:extLst>
            </p:cNvPr>
            <p:cNvSpPr/>
            <p:nvPr/>
          </p:nvSpPr>
          <p:spPr>
            <a:xfrm>
              <a:off x="1814820" y="7439052"/>
              <a:ext cx="193600" cy="244572"/>
            </a:xfrm>
            <a:custGeom>
              <a:avLst/>
              <a:gdLst>
                <a:gd name="connsiteX0" fmla="*/ 4455 w 193600"/>
                <a:gd name="connsiteY0" fmla="*/ 6323 h 244572"/>
                <a:gd name="connsiteX1" fmla="*/ 185430 w 193600"/>
                <a:gd name="connsiteY1" fmla="*/ 215873 h 244572"/>
                <a:gd name="connsiteX2" fmla="*/ 163205 w 193600"/>
                <a:gd name="connsiteY2" fmla="*/ 184123 h 244572"/>
                <a:gd name="connsiteX3" fmla="*/ 169555 w 193600"/>
                <a:gd name="connsiteY3" fmla="*/ 244448 h 244572"/>
                <a:gd name="connsiteX4" fmla="*/ 125105 w 193600"/>
                <a:gd name="connsiteY4" fmla="*/ 165073 h 244572"/>
                <a:gd name="connsiteX5" fmla="*/ 58430 w 193600"/>
                <a:gd name="connsiteY5" fmla="*/ 63473 h 244572"/>
                <a:gd name="connsiteX6" fmla="*/ 4455 w 193600"/>
                <a:gd name="connsiteY6" fmla="*/ 6323 h 2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00" h="244572">
                  <a:moveTo>
                    <a:pt x="4455" y="6323"/>
                  </a:moveTo>
                  <a:cubicBezTo>
                    <a:pt x="25622" y="31723"/>
                    <a:pt x="158972" y="186240"/>
                    <a:pt x="185430" y="215873"/>
                  </a:cubicBezTo>
                  <a:cubicBezTo>
                    <a:pt x="211888" y="245506"/>
                    <a:pt x="165851" y="179361"/>
                    <a:pt x="163205" y="184123"/>
                  </a:cubicBezTo>
                  <a:cubicBezTo>
                    <a:pt x="160559" y="188885"/>
                    <a:pt x="175905" y="247623"/>
                    <a:pt x="169555" y="244448"/>
                  </a:cubicBezTo>
                  <a:cubicBezTo>
                    <a:pt x="163205" y="241273"/>
                    <a:pt x="143626" y="195236"/>
                    <a:pt x="125105" y="165073"/>
                  </a:cubicBezTo>
                  <a:cubicBezTo>
                    <a:pt x="106584" y="134911"/>
                    <a:pt x="73247" y="88344"/>
                    <a:pt x="58430" y="63473"/>
                  </a:cubicBezTo>
                  <a:cubicBezTo>
                    <a:pt x="43613" y="38602"/>
                    <a:pt x="-16712" y="-19077"/>
                    <a:pt x="4455" y="6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3E9F14B6-7BFF-CDE2-37A6-667CCD16892E}"/>
                </a:ext>
              </a:extLst>
            </p:cNvPr>
            <p:cNvSpPr/>
            <p:nvPr/>
          </p:nvSpPr>
          <p:spPr>
            <a:xfrm>
              <a:off x="1917688" y="7524603"/>
              <a:ext cx="20598" cy="190842"/>
            </a:xfrm>
            <a:custGeom>
              <a:avLst/>
              <a:gdLst>
                <a:gd name="connsiteX0" fmla="*/ 19062 w 20598"/>
                <a:gd name="connsiteY0" fmla="*/ 147 h 190842"/>
                <a:gd name="connsiteX1" fmla="*/ 19062 w 20598"/>
                <a:gd name="connsiteY1" fmla="*/ 95397 h 190842"/>
                <a:gd name="connsiteX2" fmla="*/ 15887 w 20598"/>
                <a:gd name="connsiteY2" fmla="*/ 190647 h 190842"/>
                <a:gd name="connsiteX3" fmla="*/ 12 w 20598"/>
                <a:gd name="connsiteY3" fmla="*/ 117622 h 190842"/>
                <a:gd name="connsiteX4" fmla="*/ 19062 w 20598"/>
                <a:gd name="connsiteY4" fmla="*/ 147 h 19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98" h="190842">
                  <a:moveTo>
                    <a:pt x="19062" y="147"/>
                  </a:moveTo>
                  <a:cubicBezTo>
                    <a:pt x="22237" y="-3557"/>
                    <a:pt x="19591" y="63647"/>
                    <a:pt x="19062" y="95397"/>
                  </a:cubicBezTo>
                  <a:cubicBezTo>
                    <a:pt x="18533" y="127147"/>
                    <a:pt x="19062" y="186943"/>
                    <a:pt x="15887" y="190647"/>
                  </a:cubicBezTo>
                  <a:cubicBezTo>
                    <a:pt x="12712" y="194351"/>
                    <a:pt x="541" y="144609"/>
                    <a:pt x="12" y="117622"/>
                  </a:cubicBezTo>
                  <a:cubicBezTo>
                    <a:pt x="-517" y="90635"/>
                    <a:pt x="15887" y="3851"/>
                    <a:pt x="19062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644B9ABB-F520-03CE-B32A-138A67C78BFF}"/>
                </a:ext>
              </a:extLst>
            </p:cNvPr>
            <p:cNvSpPr/>
            <p:nvPr/>
          </p:nvSpPr>
          <p:spPr>
            <a:xfrm>
              <a:off x="1670531" y="7372350"/>
              <a:ext cx="141794" cy="225859"/>
            </a:xfrm>
            <a:custGeom>
              <a:avLst/>
              <a:gdLst>
                <a:gd name="connsiteX0" fmla="*/ 2694 w 141794"/>
                <a:gd name="connsiteY0" fmla="*/ 0 h 225859"/>
                <a:gd name="connsiteX1" fmla="*/ 12219 w 141794"/>
                <a:gd name="connsiteY1" fmla="*/ 98425 h 225859"/>
                <a:gd name="connsiteX2" fmla="*/ 104294 w 141794"/>
                <a:gd name="connsiteY2" fmla="*/ 222250 h 225859"/>
                <a:gd name="connsiteX3" fmla="*/ 78894 w 141794"/>
                <a:gd name="connsiteY3" fmla="*/ 193675 h 225859"/>
                <a:gd name="connsiteX4" fmla="*/ 139219 w 141794"/>
                <a:gd name="connsiteY4" fmla="*/ 225425 h 225859"/>
                <a:gd name="connsiteX5" fmla="*/ 126519 w 141794"/>
                <a:gd name="connsiteY5" fmla="*/ 165100 h 225859"/>
                <a:gd name="connsiteX6" fmla="*/ 88419 w 141794"/>
                <a:gd name="connsiteY6" fmla="*/ 85725 h 225859"/>
                <a:gd name="connsiteX7" fmla="*/ 132869 w 141794"/>
                <a:gd name="connsiteY7" fmla="*/ 168275 h 225859"/>
                <a:gd name="connsiteX8" fmla="*/ 110644 w 141794"/>
                <a:gd name="connsiteY8" fmla="*/ 215900 h 225859"/>
                <a:gd name="connsiteX9" fmla="*/ 43969 w 141794"/>
                <a:gd name="connsiteY9" fmla="*/ 146050 h 225859"/>
                <a:gd name="connsiteX10" fmla="*/ 40794 w 141794"/>
                <a:gd name="connsiteY10" fmla="*/ 82550 h 225859"/>
                <a:gd name="connsiteX11" fmla="*/ 28094 w 141794"/>
                <a:gd name="connsiteY11" fmla="*/ 98425 h 225859"/>
                <a:gd name="connsiteX12" fmla="*/ 2694 w 141794"/>
                <a:gd name="connsiteY12" fmla="*/ 0 h 22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94" h="225859">
                  <a:moveTo>
                    <a:pt x="2694" y="0"/>
                  </a:moveTo>
                  <a:cubicBezTo>
                    <a:pt x="48" y="0"/>
                    <a:pt x="-4714" y="61383"/>
                    <a:pt x="12219" y="98425"/>
                  </a:cubicBezTo>
                  <a:cubicBezTo>
                    <a:pt x="29152" y="135467"/>
                    <a:pt x="93182" y="206375"/>
                    <a:pt x="104294" y="222250"/>
                  </a:cubicBezTo>
                  <a:cubicBezTo>
                    <a:pt x="115407" y="238125"/>
                    <a:pt x="73073" y="193146"/>
                    <a:pt x="78894" y="193675"/>
                  </a:cubicBezTo>
                  <a:cubicBezTo>
                    <a:pt x="84715" y="194204"/>
                    <a:pt x="131282" y="230188"/>
                    <a:pt x="139219" y="225425"/>
                  </a:cubicBezTo>
                  <a:cubicBezTo>
                    <a:pt x="147157" y="220663"/>
                    <a:pt x="134986" y="188383"/>
                    <a:pt x="126519" y="165100"/>
                  </a:cubicBezTo>
                  <a:cubicBezTo>
                    <a:pt x="118052" y="141817"/>
                    <a:pt x="87361" y="85196"/>
                    <a:pt x="88419" y="85725"/>
                  </a:cubicBezTo>
                  <a:cubicBezTo>
                    <a:pt x="89477" y="86254"/>
                    <a:pt x="129165" y="146579"/>
                    <a:pt x="132869" y="168275"/>
                  </a:cubicBezTo>
                  <a:cubicBezTo>
                    <a:pt x="136573" y="189971"/>
                    <a:pt x="125461" y="219604"/>
                    <a:pt x="110644" y="215900"/>
                  </a:cubicBezTo>
                  <a:cubicBezTo>
                    <a:pt x="95827" y="212196"/>
                    <a:pt x="55611" y="168275"/>
                    <a:pt x="43969" y="146050"/>
                  </a:cubicBezTo>
                  <a:cubicBezTo>
                    <a:pt x="32327" y="123825"/>
                    <a:pt x="43440" y="90487"/>
                    <a:pt x="40794" y="82550"/>
                  </a:cubicBezTo>
                  <a:cubicBezTo>
                    <a:pt x="38148" y="74613"/>
                    <a:pt x="34973" y="106892"/>
                    <a:pt x="28094" y="98425"/>
                  </a:cubicBezTo>
                  <a:cubicBezTo>
                    <a:pt x="21215" y="89958"/>
                    <a:pt x="5340" y="0"/>
                    <a:pt x="26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350F3320-A604-C0A9-286D-7B346FDA1DE6}"/>
                </a:ext>
              </a:extLst>
            </p:cNvPr>
            <p:cNvSpPr/>
            <p:nvPr/>
          </p:nvSpPr>
          <p:spPr>
            <a:xfrm>
              <a:off x="1599054" y="7346893"/>
              <a:ext cx="255239" cy="210034"/>
            </a:xfrm>
            <a:custGeom>
              <a:avLst/>
              <a:gdLst>
                <a:gd name="connsiteX0" fmla="*/ 4321 w 255239"/>
                <a:gd name="connsiteY0" fmla="*/ 57 h 210034"/>
                <a:gd name="connsiteX1" fmla="*/ 55121 w 255239"/>
                <a:gd name="connsiteY1" fmla="*/ 22282 h 210034"/>
                <a:gd name="connsiteX2" fmla="*/ 163071 w 255239"/>
                <a:gd name="connsiteY2" fmla="*/ 57207 h 210034"/>
                <a:gd name="connsiteX3" fmla="*/ 197996 w 255239"/>
                <a:gd name="connsiteY3" fmla="*/ 92132 h 210034"/>
                <a:gd name="connsiteX4" fmla="*/ 226571 w 255239"/>
                <a:gd name="connsiteY4" fmla="*/ 130232 h 210034"/>
                <a:gd name="connsiteX5" fmla="*/ 255146 w 255239"/>
                <a:gd name="connsiteY5" fmla="*/ 209607 h 210034"/>
                <a:gd name="connsiteX6" fmla="*/ 232921 w 255239"/>
                <a:gd name="connsiteY6" fmla="*/ 92132 h 210034"/>
                <a:gd name="connsiteX7" fmla="*/ 163071 w 255239"/>
                <a:gd name="connsiteY7" fmla="*/ 28632 h 210034"/>
                <a:gd name="connsiteX8" fmla="*/ 4321 w 255239"/>
                <a:gd name="connsiteY8" fmla="*/ 57 h 2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239" h="210034">
                  <a:moveTo>
                    <a:pt x="4321" y="57"/>
                  </a:moveTo>
                  <a:cubicBezTo>
                    <a:pt x="-13670" y="-1001"/>
                    <a:pt x="28663" y="12757"/>
                    <a:pt x="55121" y="22282"/>
                  </a:cubicBezTo>
                  <a:cubicBezTo>
                    <a:pt x="81579" y="31807"/>
                    <a:pt x="139258" y="45565"/>
                    <a:pt x="163071" y="57207"/>
                  </a:cubicBezTo>
                  <a:cubicBezTo>
                    <a:pt x="186884" y="68849"/>
                    <a:pt x="187413" y="79961"/>
                    <a:pt x="197996" y="92132"/>
                  </a:cubicBezTo>
                  <a:cubicBezTo>
                    <a:pt x="208579" y="104303"/>
                    <a:pt x="217046" y="110653"/>
                    <a:pt x="226571" y="130232"/>
                  </a:cubicBezTo>
                  <a:cubicBezTo>
                    <a:pt x="236096" y="149811"/>
                    <a:pt x="254088" y="215957"/>
                    <a:pt x="255146" y="209607"/>
                  </a:cubicBezTo>
                  <a:cubicBezTo>
                    <a:pt x="256204" y="203257"/>
                    <a:pt x="248267" y="122295"/>
                    <a:pt x="232921" y="92132"/>
                  </a:cubicBezTo>
                  <a:cubicBezTo>
                    <a:pt x="217575" y="61970"/>
                    <a:pt x="195350" y="40803"/>
                    <a:pt x="163071" y="28632"/>
                  </a:cubicBezTo>
                  <a:cubicBezTo>
                    <a:pt x="130792" y="16461"/>
                    <a:pt x="22312" y="1115"/>
                    <a:pt x="4321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76131EEC-E001-7CD9-1267-D2D74D4BD65C}"/>
                </a:ext>
              </a:extLst>
            </p:cNvPr>
            <p:cNvSpPr/>
            <p:nvPr/>
          </p:nvSpPr>
          <p:spPr>
            <a:xfrm>
              <a:off x="1688559" y="7486530"/>
              <a:ext cx="98081" cy="133854"/>
            </a:xfrm>
            <a:custGeom>
              <a:avLst/>
              <a:gdLst>
                <a:gd name="connsiteX0" fmla="*/ 541 w 98081"/>
                <a:gd name="connsiteY0" fmla="*/ 120 h 133854"/>
                <a:gd name="connsiteX1" fmla="*/ 57691 w 98081"/>
                <a:gd name="connsiteY1" fmla="*/ 79495 h 133854"/>
                <a:gd name="connsiteX2" fmla="*/ 73566 w 98081"/>
                <a:gd name="connsiteY2" fmla="*/ 133470 h 133854"/>
                <a:gd name="connsiteX3" fmla="*/ 95791 w 98081"/>
                <a:gd name="connsiteY3" fmla="*/ 98545 h 133854"/>
                <a:gd name="connsiteX4" fmla="*/ 541 w 98081"/>
                <a:gd name="connsiteY4" fmla="*/ 120 h 13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81" h="133854">
                  <a:moveTo>
                    <a:pt x="541" y="120"/>
                  </a:moveTo>
                  <a:cubicBezTo>
                    <a:pt x="-5809" y="-3055"/>
                    <a:pt x="45520" y="57270"/>
                    <a:pt x="57691" y="79495"/>
                  </a:cubicBezTo>
                  <a:cubicBezTo>
                    <a:pt x="69862" y="101720"/>
                    <a:pt x="67216" y="130295"/>
                    <a:pt x="73566" y="133470"/>
                  </a:cubicBezTo>
                  <a:cubicBezTo>
                    <a:pt x="79916" y="136645"/>
                    <a:pt x="105845" y="119712"/>
                    <a:pt x="95791" y="98545"/>
                  </a:cubicBezTo>
                  <a:cubicBezTo>
                    <a:pt x="85737" y="77378"/>
                    <a:pt x="6891" y="3295"/>
                    <a:pt x="541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A66BF6FE-D354-4444-A54D-678E4534DFD7}"/>
                </a:ext>
              </a:extLst>
            </p:cNvPr>
            <p:cNvSpPr/>
            <p:nvPr/>
          </p:nvSpPr>
          <p:spPr>
            <a:xfrm>
              <a:off x="1782433" y="7612344"/>
              <a:ext cx="96659" cy="188743"/>
            </a:xfrm>
            <a:custGeom>
              <a:avLst/>
              <a:gdLst>
                <a:gd name="connsiteX0" fmla="*/ 1917 w 96659"/>
                <a:gd name="connsiteY0" fmla="*/ 1306 h 188743"/>
                <a:gd name="connsiteX1" fmla="*/ 87642 w 96659"/>
                <a:gd name="connsiteY1" fmla="*/ 182281 h 188743"/>
                <a:gd name="connsiteX2" fmla="*/ 87642 w 96659"/>
                <a:gd name="connsiteY2" fmla="*/ 144181 h 188743"/>
                <a:gd name="connsiteX3" fmla="*/ 30492 w 96659"/>
                <a:gd name="connsiteY3" fmla="*/ 102906 h 188743"/>
                <a:gd name="connsiteX4" fmla="*/ 1917 w 96659"/>
                <a:gd name="connsiteY4" fmla="*/ 1306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59" h="188743">
                  <a:moveTo>
                    <a:pt x="1917" y="1306"/>
                  </a:moveTo>
                  <a:cubicBezTo>
                    <a:pt x="11442" y="14535"/>
                    <a:pt x="73355" y="158469"/>
                    <a:pt x="87642" y="182281"/>
                  </a:cubicBezTo>
                  <a:cubicBezTo>
                    <a:pt x="101929" y="206093"/>
                    <a:pt x="97167" y="157410"/>
                    <a:pt x="87642" y="144181"/>
                  </a:cubicBezTo>
                  <a:cubicBezTo>
                    <a:pt x="78117" y="130952"/>
                    <a:pt x="40017" y="126719"/>
                    <a:pt x="30492" y="102906"/>
                  </a:cubicBezTo>
                  <a:cubicBezTo>
                    <a:pt x="20967" y="79094"/>
                    <a:pt x="-7608" y="-11923"/>
                    <a:pt x="1917" y="1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2A4C85F3-69AE-AFE7-39DC-23E826788297}"/>
                </a:ext>
              </a:extLst>
            </p:cNvPr>
            <p:cNvSpPr/>
            <p:nvPr/>
          </p:nvSpPr>
          <p:spPr>
            <a:xfrm>
              <a:off x="1874894" y="7741671"/>
              <a:ext cx="270782" cy="353413"/>
            </a:xfrm>
            <a:custGeom>
              <a:avLst/>
              <a:gdLst>
                <a:gd name="connsiteX0" fmla="*/ 1531 w 270782"/>
                <a:gd name="connsiteY0" fmla="*/ 2154 h 353413"/>
                <a:gd name="connsiteX1" fmla="*/ 128531 w 270782"/>
                <a:gd name="connsiteY1" fmla="*/ 259329 h 353413"/>
                <a:gd name="connsiteX2" fmla="*/ 115831 w 270782"/>
                <a:gd name="connsiteY2" fmla="*/ 243454 h 353413"/>
                <a:gd name="connsiteX3" fmla="*/ 261881 w 270782"/>
                <a:gd name="connsiteY3" fmla="*/ 348229 h 353413"/>
                <a:gd name="connsiteX4" fmla="*/ 239656 w 270782"/>
                <a:gd name="connsiteY4" fmla="*/ 332354 h 353413"/>
                <a:gd name="connsiteX5" fmla="*/ 115831 w 270782"/>
                <a:gd name="connsiteY5" fmla="*/ 287904 h 353413"/>
                <a:gd name="connsiteX6" fmla="*/ 42806 w 270782"/>
                <a:gd name="connsiteY6" fmla="*/ 113279 h 353413"/>
                <a:gd name="connsiteX7" fmla="*/ 58681 w 270782"/>
                <a:gd name="connsiteY7" fmla="*/ 135504 h 353413"/>
                <a:gd name="connsiteX8" fmla="*/ 1531 w 270782"/>
                <a:gd name="connsiteY8" fmla="*/ 2154 h 3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782" h="353413">
                  <a:moveTo>
                    <a:pt x="1531" y="2154"/>
                  </a:moveTo>
                  <a:cubicBezTo>
                    <a:pt x="13173" y="22791"/>
                    <a:pt x="128531" y="259329"/>
                    <a:pt x="128531" y="259329"/>
                  </a:cubicBezTo>
                  <a:cubicBezTo>
                    <a:pt x="147581" y="299546"/>
                    <a:pt x="93606" y="228637"/>
                    <a:pt x="115831" y="243454"/>
                  </a:cubicBezTo>
                  <a:cubicBezTo>
                    <a:pt x="138056" y="258271"/>
                    <a:pt x="241244" y="333412"/>
                    <a:pt x="261881" y="348229"/>
                  </a:cubicBezTo>
                  <a:cubicBezTo>
                    <a:pt x="282518" y="363046"/>
                    <a:pt x="263998" y="342408"/>
                    <a:pt x="239656" y="332354"/>
                  </a:cubicBezTo>
                  <a:cubicBezTo>
                    <a:pt x="215314" y="322300"/>
                    <a:pt x="148639" y="324417"/>
                    <a:pt x="115831" y="287904"/>
                  </a:cubicBezTo>
                  <a:cubicBezTo>
                    <a:pt x="83023" y="251392"/>
                    <a:pt x="52331" y="138679"/>
                    <a:pt x="42806" y="113279"/>
                  </a:cubicBezTo>
                  <a:cubicBezTo>
                    <a:pt x="33281" y="87879"/>
                    <a:pt x="69264" y="155612"/>
                    <a:pt x="58681" y="135504"/>
                  </a:cubicBezTo>
                  <a:cubicBezTo>
                    <a:pt x="48098" y="115396"/>
                    <a:pt x="-10111" y="-18483"/>
                    <a:pt x="1531" y="2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F2B61C94-681D-92DC-11D3-FB8E549EE704}"/>
                </a:ext>
              </a:extLst>
            </p:cNvPr>
            <p:cNvSpPr/>
            <p:nvPr/>
          </p:nvSpPr>
          <p:spPr>
            <a:xfrm>
              <a:off x="1765255" y="7429431"/>
              <a:ext cx="58709" cy="136675"/>
            </a:xfrm>
            <a:custGeom>
              <a:avLst/>
              <a:gdLst>
                <a:gd name="connsiteX0" fmla="*/ 45 w 58709"/>
                <a:gd name="connsiteY0" fmla="*/ 69 h 136675"/>
                <a:gd name="connsiteX1" fmla="*/ 47670 w 58709"/>
                <a:gd name="connsiteY1" fmla="*/ 76269 h 136675"/>
                <a:gd name="connsiteX2" fmla="*/ 54020 w 58709"/>
                <a:gd name="connsiteY2" fmla="*/ 136594 h 136675"/>
                <a:gd name="connsiteX3" fmla="*/ 57195 w 58709"/>
                <a:gd name="connsiteY3" fmla="*/ 63569 h 136675"/>
                <a:gd name="connsiteX4" fmla="*/ 45 w 58709"/>
                <a:gd name="connsiteY4" fmla="*/ 69 h 13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09" h="136675">
                  <a:moveTo>
                    <a:pt x="45" y="69"/>
                  </a:moveTo>
                  <a:cubicBezTo>
                    <a:pt x="-1543" y="2186"/>
                    <a:pt x="38674" y="53515"/>
                    <a:pt x="47670" y="76269"/>
                  </a:cubicBezTo>
                  <a:cubicBezTo>
                    <a:pt x="56666" y="99023"/>
                    <a:pt x="52432" y="138711"/>
                    <a:pt x="54020" y="136594"/>
                  </a:cubicBezTo>
                  <a:cubicBezTo>
                    <a:pt x="55608" y="134477"/>
                    <a:pt x="61428" y="82619"/>
                    <a:pt x="57195" y="63569"/>
                  </a:cubicBezTo>
                  <a:cubicBezTo>
                    <a:pt x="52962" y="44519"/>
                    <a:pt x="1633" y="-2048"/>
                    <a:pt x="45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EDB38BA9-3C70-9636-56AF-3D71C8ACE3DA}"/>
                </a:ext>
              </a:extLst>
            </p:cNvPr>
            <p:cNvSpPr/>
            <p:nvPr/>
          </p:nvSpPr>
          <p:spPr>
            <a:xfrm>
              <a:off x="1800209" y="7610172"/>
              <a:ext cx="263191" cy="416379"/>
            </a:xfrm>
            <a:custGeom>
              <a:avLst/>
              <a:gdLst>
                <a:gd name="connsiteX0" fmla="*/ 16 w 263191"/>
                <a:gd name="connsiteY0" fmla="*/ 303 h 416379"/>
                <a:gd name="connsiteX1" fmla="*/ 60341 w 263191"/>
                <a:gd name="connsiteY1" fmla="*/ 92378 h 416379"/>
                <a:gd name="connsiteX2" fmla="*/ 69866 w 263191"/>
                <a:gd name="connsiteY2" fmla="*/ 54278 h 416379"/>
                <a:gd name="connsiteX3" fmla="*/ 120666 w 263191"/>
                <a:gd name="connsiteY3" fmla="*/ 73328 h 416379"/>
                <a:gd name="connsiteX4" fmla="*/ 111141 w 263191"/>
                <a:gd name="connsiteY4" fmla="*/ 101903 h 416379"/>
                <a:gd name="connsiteX5" fmla="*/ 180991 w 263191"/>
                <a:gd name="connsiteY5" fmla="*/ 251128 h 416379"/>
                <a:gd name="connsiteX6" fmla="*/ 231791 w 263191"/>
                <a:gd name="connsiteY6" fmla="*/ 359078 h 416379"/>
                <a:gd name="connsiteX7" fmla="*/ 190516 w 263191"/>
                <a:gd name="connsiteY7" fmla="*/ 359078 h 416379"/>
                <a:gd name="connsiteX8" fmla="*/ 231791 w 263191"/>
                <a:gd name="connsiteY8" fmla="*/ 362253 h 416379"/>
                <a:gd name="connsiteX9" fmla="*/ 257191 w 263191"/>
                <a:gd name="connsiteY9" fmla="*/ 416228 h 416379"/>
                <a:gd name="connsiteX10" fmla="*/ 260366 w 263191"/>
                <a:gd name="connsiteY10" fmla="*/ 343203 h 416379"/>
                <a:gd name="connsiteX11" fmla="*/ 222266 w 263191"/>
                <a:gd name="connsiteY11" fmla="*/ 333678 h 416379"/>
                <a:gd name="connsiteX12" fmla="*/ 104791 w 263191"/>
                <a:gd name="connsiteY12" fmla="*/ 101903 h 416379"/>
                <a:gd name="connsiteX13" fmla="*/ 47641 w 263191"/>
                <a:gd name="connsiteY13" fmla="*/ 98728 h 416379"/>
                <a:gd name="connsiteX14" fmla="*/ 111141 w 263191"/>
                <a:gd name="connsiteY14" fmla="*/ 98728 h 416379"/>
                <a:gd name="connsiteX15" fmla="*/ 53991 w 263191"/>
                <a:gd name="connsiteY15" fmla="*/ 25703 h 416379"/>
                <a:gd name="connsiteX16" fmla="*/ 53991 w 263191"/>
                <a:gd name="connsiteY16" fmla="*/ 60628 h 416379"/>
                <a:gd name="connsiteX17" fmla="*/ 16 w 263191"/>
                <a:gd name="connsiteY17" fmla="*/ 303 h 41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191" h="416379">
                  <a:moveTo>
                    <a:pt x="16" y="303"/>
                  </a:moveTo>
                  <a:cubicBezTo>
                    <a:pt x="1074" y="5594"/>
                    <a:pt x="48699" y="83382"/>
                    <a:pt x="60341" y="92378"/>
                  </a:cubicBezTo>
                  <a:cubicBezTo>
                    <a:pt x="71983" y="101374"/>
                    <a:pt x="59812" y="57453"/>
                    <a:pt x="69866" y="54278"/>
                  </a:cubicBezTo>
                  <a:cubicBezTo>
                    <a:pt x="79920" y="51103"/>
                    <a:pt x="113787" y="65390"/>
                    <a:pt x="120666" y="73328"/>
                  </a:cubicBezTo>
                  <a:cubicBezTo>
                    <a:pt x="127545" y="81266"/>
                    <a:pt x="101087" y="72270"/>
                    <a:pt x="111141" y="101903"/>
                  </a:cubicBezTo>
                  <a:cubicBezTo>
                    <a:pt x="121195" y="131536"/>
                    <a:pt x="180991" y="251128"/>
                    <a:pt x="180991" y="251128"/>
                  </a:cubicBezTo>
                  <a:cubicBezTo>
                    <a:pt x="201099" y="293990"/>
                    <a:pt x="230204" y="341086"/>
                    <a:pt x="231791" y="359078"/>
                  </a:cubicBezTo>
                  <a:cubicBezTo>
                    <a:pt x="233379" y="377070"/>
                    <a:pt x="190516" y="358549"/>
                    <a:pt x="190516" y="359078"/>
                  </a:cubicBezTo>
                  <a:cubicBezTo>
                    <a:pt x="190516" y="359607"/>
                    <a:pt x="220679" y="352728"/>
                    <a:pt x="231791" y="362253"/>
                  </a:cubicBezTo>
                  <a:cubicBezTo>
                    <a:pt x="242904" y="371778"/>
                    <a:pt x="252429" y="419403"/>
                    <a:pt x="257191" y="416228"/>
                  </a:cubicBezTo>
                  <a:cubicBezTo>
                    <a:pt x="261953" y="413053"/>
                    <a:pt x="266187" y="356961"/>
                    <a:pt x="260366" y="343203"/>
                  </a:cubicBezTo>
                  <a:cubicBezTo>
                    <a:pt x="254545" y="329445"/>
                    <a:pt x="248195" y="373895"/>
                    <a:pt x="222266" y="333678"/>
                  </a:cubicBezTo>
                  <a:cubicBezTo>
                    <a:pt x="196337" y="293461"/>
                    <a:pt x="133895" y="141061"/>
                    <a:pt x="104791" y="101903"/>
                  </a:cubicBezTo>
                  <a:cubicBezTo>
                    <a:pt x="75687" y="62745"/>
                    <a:pt x="46583" y="99257"/>
                    <a:pt x="47641" y="98728"/>
                  </a:cubicBezTo>
                  <a:cubicBezTo>
                    <a:pt x="48699" y="98199"/>
                    <a:pt x="110083" y="110899"/>
                    <a:pt x="111141" y="98728"/>
                  </a:cubicBezTo>
                  <a:cubicBezTo>
                    <a:pt x="112199" y="86557"/>
                    <a:pt x="63516" y="32053"/>
                    <a:pt x="53991" y="25703"/>
                  </a:cubicBezTo>
                  <a:cubicBezTo>
                    <a:pt x="44466" y="19353"/>
                    <a:pt x="60341" y="60628"/>
                    <a:pt x="53991" y="60628"/>
                  </a:cubicBezTo>
                  <a:cubicBezTo>
                    <a:pt x="47641" y="60628"/>
                    <a:pt x="-1042" y="-4988"/>
                    <a:pt x="16" y="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26B3E2DE-B0AD-3BBD-FC47-F0537EFC8A9F}"/>
                </a:ext>
              </a:extLst>
            </p:cNvPr>
            <p:cNvSpPr/>
            <p:nvPr/>
          </p:nvSpPr>
          <p:spPr>
            <a:xfrm>
              <a:off x="2511287" y="8011560"/>
              <a:ext cx="12976" cy="188064"/>
            </a:xfrm>
            <a:custGeom>
              <a:avLst/>
              <a:gdLst>
                <a:gd name="connsiteX0" fmla="*/ 138 w 12976"/>
                <a:gd name="connsiteY0" fmla="*/ 2140 h 188064"/>
                <a:gd name="connsiteX1" fmla="*/ 6488 w 12976"/>
                <a:gd name="connsiteY1" fmla="*/ 186290 h 188064"/>
                <a:gd name="connsiteX2" fmla="*/ 12838 w 12976"/>
                <a:gd name="connsiteY2" fmla="*/ 91040 h 188064"/>
                <a:gd name="connsiteX3" fmla="*/ 138 w 12976"/>
                <a:gd name="connsiteY3" fmla="*/ 2140 h 18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76" h="188064">
                  <a:moveTo>
                    <a:pt x="138" y="2140"/>
                  </a:moveTo>
                  <a:cubicBezTo>
                    <a:pt x="-920" y="18015"/>
                    <a:pt x="4371" y="171473"/>
                    <a:pt x="6488" y="186290"/>
                  </a:cubicBezTo>
                  <a:cubicBezTo>
                    <a:pt x="8605" y="201107"/>
                    <a:pt x="13896" y="119086"/>
                    <a:pt x="12838" y="91040"/>
                  </a:cubicBezTo>
                  <a:cubicBezTo>
                    <a:pt x="11780" y="62994"/>
                    <a:pt x="1196" y="-13735"/>
                    <a:pt x="138" y="2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003E51DF-0F49-5BD1-B6BE-A5BC7C6EE2E2}"/>
                </a:ext>
              </a:extLst>
            </p:cNvPr>
            <p:cNvSpPr/>
            <p:nvPr/>
          </p:nvSpPr>
          <p:spPr>
            <a:xfrm>
              <a:off x="3333383" y="7482855"/>
              <a:ext cx="410690" cy="216640"/>
            </a:xfrm>
            <a:custGeom>
              <a:avLst/>
              <a:gdLst>
                <a:gd name="connsiteX0" fmla="*/ 367 w 410690"/>
                <a:gd name="connsiteY0" fmla="*/ 216520 h 216640"/>
                <a:gd name="connsiteX1" fmla="*/ 206742 w 410690"/>
                <a:gd name="connsiteY1" fmla="*/ 105395 h 216640"/>
                <a:gd name="connsiteX2" fmla="*/ 270242 w 410690"/>
                <a:gd name="connsiteY2" fmla="*/ 127620 h 216640"/>
                <a:gd name="connsiteX3" fmla="*/ 276592 w 410690"/>
                <a:gd name="connsiteY3" fmla="*/ 79995 h 216640"/>
                <a:gd name="connsiteX4" fmla="*/ 409942 w 410690"/>
                <a:gd name="connsiteY4" fmla="*/ 210170 h 216640"/>
                <a:gd name="connsiteX5" fmla="*/ 327392 w 410690"/>
                <a:gd name="connsiteY5" fmla="*/ 127620 h 216640"/>
                <a:gd name="connsiteX6" fmla="*/ 257542 w 410690"/>
                <a:gd name="connsiteY6" fmla="*/ 10145 h 216640"/>
                <a:gd name="connsiteX7" fmla="*/ 219442 w 410690"/>
                <a:gd name="connsiteY7" fmla="*/ 10145 h 216640"/>
                <a:gd name="connsiteX8" fmla="*/ 260717 w 410690"/>
                <a:gd name="connsiteY8" fmla="*/ 45070 h 216640"/>
                <a:gd name="connsiteX9" fmla="*/ 200392 w 410690"/>
                <a:gd name="connsiteY9" fmla="*/ 99045 h 216640"/>
                <a:gd name="connsiteX10" fmla="*/ 41642 w 410690"/>
                <a:gd name="connsiteY10" fmla="*/ 121270 h 216640"/>
                <a:gd name="connsiteX11" fmla="*/ 152767 w 410690"/>
                <a:gd name="connsiteY11" fmla="*/ 127620 h 216640"/>
                <a:gd name="connsiteX12" fmla="*/ 367 w 410690"/>
                <a:gd name="connsiteY12" fmla="*/ 216520 h 21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690" h="216640">
                  <a:moveTo>
                    <a:pt x="367" y="216520"/>
                  </a:moveTo>
                  <a:cubicBezTo>
                    <a:pt x="9363" y="212816"/>
                    <a:pt x="161763" y="120212"/>
                    <a:pt x="206742" y="105395"/>
                  </a:cubicBezTo>
                  <a:cubicBezTo>
                    <a:pt x="251721" y="90578"/>
                    <a:pt x="258600" y="131853"/>
                    <a:pt x="270242" y="127620"/>
                  </a:cubicBezTo>
                  <a:cubicBezTo>
                    <a:pt x="281884" y="123387"/>
                    <a:pt x="253309" y="66237"/>
                    <a:pt x="276592" y="79995"/>
                  </a:cubicBezTo>
                  <a:cubicBezTo>
                    <a:pt x="299875" y="93753"/>
                    <a:pt x="401475" y="202232"/>
                    <a:pt x="409942" y="210170"/>
                  </a:cubicBezTo>
                  <a:cubicBezTo>
                    <a:pt x="418409" y="218108"/>
                    <a:pt x="352792" y="160957"/>
                    <a:pt x="327392" y="127620"/>
                  </a:cubicBezTo>
                  <a:cubicBezTo>
                    <a:pt x="301992" y="94283"/>
                    <a:pt x="275534" y="29724"/>
                    <a:pt x="257542" y="10145"/>
                  </a:cubicBezTo>
                  <a:cubicBezTo>
                    <a:pt x="239550" y="-9434"/>
                    <a:pt x="218913" y="4324"/>
                    <a:pt x="219442" y="10145"/>
                  </a:cubicBezTo>
                  <a:cubicBezTo>
                    <a:pt x="219971" y="15966"/>
                    <a:pt x="263892" y="30253"/>
                    <a:pt x="260717" y="45070"/>
                  </a:cubicBezTo>
                  <a:cubicBezTo>
                    <a:pt x="257542" y="59887"/>
                    <a:pt x="236905" y="86345"/>
                    <a:pt x="200392" y="99045"/>
                  </a:cubicBezTo>
                  <a:cubicBezTo>
                    <a:pt x="163880" y="111745"/>
                    <a:pt x="49580" y="116507"/>
                    <a:pt x="41642" y="121270"/>
                  </a:cubicBezTo>
                  <a:cubicBezTo>
                    <a:pt x="33705" y="126032"/>
                    <a:pt x="154884" y="117566"/>
                    <a:pt x="152767" y="127620"/>
                  </a:cubicBezTo>
                  <a:cubicBezTo>
                    <a:pt x="150650" y="137674"/>
                    <a:pt x="-8629" y="220224"/>
                    <a:pt x="367" y="216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DE1FCAD0-CCD5-D4AF-F5AA-E9A68A0F95A0}"/>
                </a:ext>
              </a:extLst>
            </p:cNvPr>
            <p:cNvSpPr/>
            <p:nvPr/>
          </p:nvSpPr>
          <p:spPr>
            <a:xfrm>
              <a:off x="776635" y="7087898"/>
              <a:ext cx="151083" cy="564669"/>
            </a:xfrm>
            <a:custGeom>
              <a:avLst/>
              <a:gdLst>
                <a:gd name="connsiteX0" fmla="*/ 125065 w 151083"/>
                <a:gd name="connsiteY0" fmla="*/ 1877 h 564669"/>
                <a:gd name="connsiteX1" fmla="*/ 80615 w 151083"/>
                <a:gd name="connsiteY1" fmla="*/ 125702 h 564669"/>
                <a:gd name="connsiteX2" fmla="*/ 32990 w 151083"/>
                <a:gd name="connsiteY2" fmla="*/ 84427 h 564669"/>
                <a:gd name="connsiteX3" fmla="*/ 115540 w 151083"/>
                <a:gd name="connsiteY3" fmla="*/ 309852 h 564669"/>
                <a:gd name="connsiteX4" fmla="*/ 140940 w 151083"/>
                <a:gd name="connsiteY4" fmla="*/ 278102 h 564669"/>
                <a:gd name="connsiteX5" fmla="*/ 150465 w 151083"/>
                <a:gd name="connsiteY5" fmla="*/ 563852 h 564669"/>
                <a:gd name="connsiteX6" fmla="*/ 125065 w 151083"/>
                <a:gd name="connsiteY6" fmla="*/ 357477 h 564669"/>
                <a:gd name="connsiteX7" fmla="*/ 1240 w 151083"/>
                <a:gd name="connsiteY7" fmla="*/ 151102 h 564669"/>
                <a:gd name="connsiteX8" fmla="*/ 61565 w 151083"/>
                <a:gd name="connsiteY8" fmla="*/ 160627 h 564669"/>
                <a:gd name="connsiteX9" fmla="*/ 64740 w 151083"/>
                <a:gd name="connsiteY9" fmla="*/ 55852 h 564669"/>
                <a:gd name="connsiteX10" fmla="*/ 125065 w 151083"/>
                <a:gd name="connsiteY10" fmla="*/ 1877 h 56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083" h="564669">
                  <a:moveTo>
                    <a:pt x="125065" y="1877"/>
                  </a:moveTo>
                  <a:cubicBezTo>
                    <a:pt x="127711" y="13519"/>
                    <a:pt x="95961" y="111944"/>
                    <a:pt x="80615" y="125702"/>
                  </a:cubicBezTo>
                  <a:cubicBezTo>
                    <a:pt x="65269" y="139460"/>
                    <a:pt x="27169" y="53735"/>
                    <a:pt x="32990" y="84427"/>
                  </a:cubicBezTo>
                  <a:cubicBezTo>
                    <a:pt x="38811" y="115119"/>
                    <a:pt x="97548" y="277573"/>
                    <a:pt x="115540" y="309852"/>
                  </a:cubicBezTo>
                  <a:cubicBezTo>
                    <a:pt x="133532" y="342131"/>
                    <a:pt x="135119" y="235769"/>
                    <a:pt x="140940" y="278102"/>
                  </a:cubicBezTo>
                  <a:cubicBezTo>
                    <a:pt x="146761" y="320435"/>
                    <a:pt x="153111" y="550623"/>
                    <a:pt x="150465" y="563852"/>
                  </a:cubicBezTo>
                  <a:cubicBezTo>
                    <a:pt x="147819" y="577081"/>
                    <a:pt x="149936" y="426269"/>
                    <a:pt x="125065" y="357477"/>
                  </a:cubicBezTo>
                  <a:cubicBezTo>
                    <a:pt x="100194" y="288685"/>
                    <a:pt x="11823" y="183910"/>
                    <a:pt x="1240" y="151102"/>
                  </a:cubicBezTo>
                  <a:cubicBezTo>
                    <a:pt x="-9343" y="118294"/>
                    <a:pt x="50982" y="176502"/>
                    <a:pt x="61565" y="160627"/>
                  </a:cubicBezTo>
                  <a:cubicBezTo>
                    <a:pt x="72148" y="144752"/>
                    <a:pt x="56803" y="75960"/>
                    <a:pt x="64740" y="55852"/>
                  </a:cubicBezTo>
                  <a:cubicBezTo>
                    <a:pt x="72677" y="35744"/>
                    <a:pt x="122419" y="-9765"/>
                    <a:pt x="125065" y="1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2126AFEE-6CF0-6E58-FCBF-FF7FCD96A1A4}"/>
                </a:ext>
              </a:extLst>
            </p:cNvPr>
            <p:cNvSpPr/>
            <p:nvPr/>
          </p:nvSpPr>
          <p:spPr>
            <a:xfrm>
              <a:off x="554895" y="7316921"/>
              <a:ext cx="110616" cy="578143"/>
            </a:xfrm>
            <a:custGeom>
              <a:avLst/>
              <a:gdLst>
                <a:gd name="connsiteX0" fmla="*/ 730 w 110616"/>
                <a:gd name="connsiteY0" fmla="*/ 7804 h 578143"/>
                <a:gd name="connsiteX1" fmla="*/ 105505 w 110616"/>
                <a:gd name="connsiteY1" fmla="*/ 560254 h 578143"/>
                <a:gd name="connsiteX2" fmla="*/ 89630 w 110616"/>
                <a:gd name="connsiteY2" fmla="*/ 414204 h 578143"/>
                <a:gd name="connsiteX3" fmla="*/ 48355 w 110616"/>
                <a:gd name="connsiteY3" fmla="*/ 125279 h 578143"/>
                <a:gd name="connsiteX4" fmla="*/ 57880 w 110616"/>
                <a:gd name="connsiteY4" fmla="*/ 226879 h 578143"/>
                <a:gd name="connsiteX5" fmla="*/ 730 w 110616"/>
                <a:gd name="connsiteY5" fmla="*/ 7804 h 5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6" h="578143">
                  <a:moveTo>
                    <a:pt x="730" y="7804"/>
                  </a:moveTo>
                  <a:cubicBezTo>
                    <a:pt x="8667" y="63366"/>
                    <a:pt x="90688" y="492521"/>
                    <a:pt x="105505" y="560254"/>
                  </a:cubicBezTo>
                  <a:cubicBezTo>
                    <a:pt x="120322" y="627987"/>
                    <a:pt x="99155" y="486700"/>
                    <a:pt x="89630" y="414204"/>
                  </a:cubicBezTo>
                  <a:cubicBezTo>
                    <a:pt x="80105" y="341708"/>
                    <a:pt x="53647" y="156500"/>
                    <a:pt x="48355" y="125279"/>
                  </a:cubicBezTo>
                  <a:cubicBezTo>
                    <a:pt x="43063" y="94058"/>
                    <a:pt x="63701" y="242754"/>
                    <a:pt x="57880" y="226879"/>
                  </a:cubicBezTo>
                  <a:cubicBezTo>
                    <a:pt x="52059" y="211004"/>
                    <a:pt x="-7207" y="-47758"/>
                    <a:pt x="730" y="7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414ACCFC-C495-9E54-4BF1-987EAED73046}"/>
                </a:ext>
              </a:extLst>
            </p:cNvPr>
            <p:cNvSpPr/>
            <p:nvPr/>
          </p:nvSpPr>
          <p:spPr>
            <a:xfrm>
              <a:off x="515311" y="7711631"/>
              <a:ext cx="180543" cy="289499"/>
            </a:xfrm>
            <a:custGeom>
              <a:avLst/>
              <a:gdLst>
                <a:gd name="connsiteX0" fmla="*/ 100639 w 180543"/>
                <a:gd name="connsiteY0" fmla="*/ 444 h 289499"/>
                <a:gd name="connsiteX1" fmla="*/ 2214 w 180543"/>
                <a:gd name="connsiteY1" fmla="*/ 70294 h 289499"/>
                <a:gd name="connsiteX2" fmla="*/ 33964 w 180543"/>
                <a:gd name="connsiteY2" fmla="*/ 136969 h 289499"/>
                <a:gd name="connsiteX3" fmla="*/ 56189 w 180543"/>
                <a:gd name="connsiteY3" fmla="*/ 216344 h 289499"/>
                <a:gd name="connsiteX4" fmla="*/ 180014 w 180543"/>
                <a:gd name="connsiteY4" fmla="*/ 289369 h 289499"/>
                <a:gd name="connsiteX5" fmla="*/ 97464 w 180543"/>
                <a:gd name="connsiteY5" fmla="*/ 232219 h 289499"/>
                <a:gd name="connsiteX6" fmla="*/ 14914 w 180543"/>
                <a:gd name="connsiteY6" fmla="*/ 159194 h 289499"/>
                <a:gd name="connsiteX7" fmla="*/ 40314 w 180543"/>
                <a:gd name="connsiteY7" fmla="*/ 105219 h 289499"/>
                <a:gd name="connsiteX8" fmla="*/ 100639 w 180543"/>
                <a:gd name="connsiteY8" fmla="*/ 444 h 28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43" h="289499">
                  <a:moveTo>
                    <a:pt x="100639" y="444"/>
                  </a:moveTo>
                  <a:cubicBezTo>
                    <a:pt x="94289" y="-5377"/>
                    <a:pt x="13326" y="47540"/>
                    <a:pt x="2214" y="70294"/>
                  </a:cubicBezTo>
                  <a:cubicBezTo>
                    <a:pt x="-8898" y="93048"/>
                    <a:pt x="24968" y="112627"/>
                    <a:pt x="33964" y="136969"/>
                  </a:cubicBezTo>
                  <a:cubicBezTo>
                    <a:pt x="42960" y="161311"/>
                    <a:pt x="31847" y="190944"/>
                    <a:pt x="56189" y="216344"/>
                  </a:cubicBezTo>
                  <a:cubicBezTo>
                    <a:pt x="80531" y="241744"/>
                    <a:pt x="173135" y="286723"/>
                    <a:pt x="180014" y="289369"/>
                  </a:cubicBezTo>
                  <a:cubicBezTo>
                    <a:pt x="186893" y="292015"/>
                    <a:pt x="124981" y="253915"/>
                    <a:pt x="97464" y="232219"/>
                  </a:cubicBezTo>
                  <a:cubicBezTo>
                    <a:pt x="69947" y="210523"/>
                    <a:pt x="24439" y="180361"/>
                    <a:pt x="14914" y="159194"/>
                  </a:cubicBezTo>
                  <a:cubicBezTo>
                    <a:pt x="5389" y="138027"/>
                    <a:pt x="28143" y="127444"/>
                    <a:pt x="40314" y="105219"/>
                  </a:cubicBezTo>
                  <a:cubicBezTo>
                    <a:pt x="52485" y="82994"/>
                    <a:pt x="106989" y="6265"/>
                    <a:pt x="100639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970A90CC-8AD2-7C59-70FD-AB33C9360524}"/>
                </a:ext>
              </a:extLst>
            </p:cNvPr>
            <p:cNvSpPr/>
            <p:nvPr/>
          </p:nvSpPr>
          <p:spPr>
            <a:xfrm>
              <a:off x="587201" y="7766046"/>
              <a:ext cx="372850" cy="339964"/>
            </a:xfrm>
            <a:custGeom>
              <a:avLst/>
              <a:gdLst>
                <a:gd name="connsiteX0" fmla="*/ 174 w 372850"/>
                <a:gd name="connsiteY0" fmla="*/ 85729 h 339964"/>
                <a:gd name="connsiteX1" fmla="*/ 108124 w 372850"/>
                <a:gd name="connsiteY1" fmla="*/ 171454 h 339964"/>
                <a:gd name="connsiteX2" fmla="*/ 111299 w 372850"/>
                <a:gd name="connsiteY2" fmla="*/ 228604 h 339964"/>
                <a:gd name="connsiteX3" fmla="*/ 146224 w 372850"/>
                <a:gd name="connsiteY3" fmla="*/ 152404 h 339964"/>
                <a:gd name="connsiteX4" fmla="*/ 308149 w 372850"/>
                <a:gd name="connsiteY4" fmla="*/ 69854 h 339964"/>
                <a:gd name="connsiteX5" fmla="*/ 216074 w 372850"/>
                <a:gd name="connsiteY5" fmla="*/ 69854 h 339964"/>
                <a:gd name="connsiteX6" fmla="*/ 371649 w 372850"/>
                <a:gd name="connsiteY6" fmla="*/ 4 h 339964"/>
                <a:gd name="connsiteX7" fmla="*/ 282749 w 372850"/>
                <a:gd name="connsiteY7" fmla="*/ 66679 h 339964"/>
                <a:gd name="connsiteX8" fmla="*/ 184324 w 372850"/>
                <a:gd name="connsiteY8" fmla="*/ 142879 h 339964"/>
                <a:gd name="connsiteX9" fmla="*/ 266874 w 372850"/>
                <a:gd name="connsiteY9" fmla="*/ 222254 h 339964"/>
                <a:gd name="connsiteX10" fmla="*/ 228774 w 372850"/>
                <a:gd name="connsiteY10" fmla="*/ 276229 h 339964"/>
                <a:gd name="connsiteX11" fmla="*/ 47799 w 372850"/>
                <a:gd name="connsiteY11" fmla="*/ 339729 h 339964"/>
                <a:gd name="connsiteX12" fmla="*/ 254174 w 372850"/>
                <a:gd name="connsiteY12" fmla="*/ 295279 h 339964"/>
                <a:gd name="connsiteX13" fmla="*/ 184324 w 372850"/>
                <a:gd name="connsiteY13" fmla="*/ 231779 h 339964"/>
                <a:gd name="connsiteX14" fmla="*/ 3349 w 372850"/>
                <a:gd name="connsiteY14" fmla="*/ 257179 h 339964"/>
                <a:gd name="connsiteX15" fmla="*/ 184324 w 372850"/>
                <a:gd name="connsiteY15" fmla="*/ 219079 h 339964"/>
                <a:gd name="connsiteX16" fmla="*/ 85899 w 372850"/>
                <a:gd name="connsiteY16" fmla="*/ 187329 h 339964"/>
                <a:gd name="connsiteX17" fmla="*/ 31924 w 372850"/>
                <a:gd name="connsiteY17" fmla="*/ 187329 h 339964"/>
                <a:gd name="connsiteX18" fmla="*/ 136699 w 372850"/>
                <a:gd name="connsiteY18" fmla="*/ 203204 h 339964"/>
                <a:gd name="connsiteX19" fmla="*/ 174 w 372850"/>
                <a:gd name="connsiteY19" fmla="*/ 85729 h 33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850" h="339964">
                  <a:moveTo>
                    <a:pt x="174" y="85729"/>
                  </a:moveTo>
                  <a:cubicBezTo>
                    <a:pt x="-4589" y="80437"/>
                    <a:pt x="89603" y="147642"/>
                    <a:pt x="108124" y="171454"/>
                  </a:cubicBezTo>
                  <a:cubicBezTo>
                    <a:pt x="126645" y="195266"/>
                    <a:pt x="104949" y="231779"/>
                    <a:pt x="111299" y="228604"/>
                  </a:cubicBezTo>
                  <a:cubicBezTo>
                    <a:pt x="117649" y="225429"/>
                    <a:pt x="113416" y="178862"/>
                    <a:pt x="146224" y="152404"/>
                  </a:cubicBezTo>
                  <a:cubicBezTo>
                    <a:pt x="179032" y="125946"/>
                    <a:pt x="296507" y="83612"/>
                    <a:pt x="308149" y="69854"/>
                  </a:cubicBezTo>
                  <a:cubicBezTo>
                    <a:pt x="319791" y="56096"/>
                    <a:pt x="205491" y="81496"/>
                    <a:pt x="216074" y="69854"/>
                  </a:cubicBezTo>
                  <a:cubicBezTo>
                    <a:pt x="226657" y="58212"/>
                    <a:pt x="360537" y="533"/>
                    <a:pt x="371649" y="4"/>
                  </a:cubicBezTo>
                  <a:cubicBezTo>
                    <a:pt x="382761" y="-525"/>
                    <a:pt x="313970" y="42867"/>
                    <a:pt x="282749" y="66679"/>
                  </a:cubicBezTo>
                  <a:cubicBezTo>
                    <a:pt x="251528" y="90491"/>
                    <a:pt x="186970" y="116950"/>
                    <a:pt x="184324" y="142879"/>
                  </a:cubicBezTo>
                  <a:cubicBezTo>
                    <a:pt x="181678" y="168808"/>
                    <a:pt x="259466" y="200029"/>
                    <a:pt x="266874" y="222254"/>
                  </a:cubicBezTo>
                  <a:cubicBezTo>
                    <a:pt x="274282" y="244479"/>
                    <a:pt x="265287" y="256650"/>
                    <a:pt x="228774" y="276229"/>
                  </a:cubicBezTo>
                  <a:cubicBezTo>
                    <a:pt x="192262" y="295808"/>
                    <a:pt x="43566" y="336554"/>
                    <a:pt x="47799" y="339729"/>
                  </a:cubicBezTo>
                  <a:cubicBezTo>
                    <a:pt x="52032" y="342904"/>
                    <a:pt x="231420" y="313271"/>
                    <a:pt x="254174" y="295279"/>
                  </a:cubicBezTo>
                  <a:cubicBezTo>
                    <a:pt x="276928" y="277287"/>
                    <a:pt x="226128" y="238129"/>
                    <a:pt x="184324" y="231779"/>
                  </a:cubicBezTo>
                  <a:cubicBezTo>
                    <a:pt x="142520" y="225429"/>
                    <a:pt x="3349" y="259296"/>
                    <a:pt x="3349" y="257179"/>
                  </a:cubicBezTo>
                  <a:cubicBezTo>
                    <a:pt x="3349" y="255062"/>
                    <a:pt x="170566" y="230721"/>
                    <a:pt x="184324" y="219079"/>
                  </a:cubicBezTo>
                  <a:cubicBezTo>
                    <a:pt x="198082" y="207437"/>
                    <a:pt x="111299" y="192621"/>
                    <a:pt x="85899" y="187329"/>
                  </a:cubicBezTo>
                  <a:cubicBezTo>
                    <a:pt x="60499" y="182037"/>
                    <a:pt x="23457" y="184683"/>
                    <a:pt x="31924" y="187329"/>
                  </a:cubicBezTo>
                  <a:cubicBezTo>
                    <a:pt x="40391" y="189975"/>
                    <a:pt x="138816" y="217492"/>
                    <a:pt x="136699" y="203204"/>
                  </a:cubicBezTo>
                  <a:cubicBezTo>
                    <a:pt x="134582" y="188917"/>
                    <a:pt x="4937" y="91021"/>
                    <a:pt x="174" y="85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AAA70E77-10EF-A628-5B38-592D60A14BE1}"/>
                </a:ext>
              </a:extLst>
            </p:cNvPr>
            <p:cNvSpPr/>
            <p:nvPr/>
          </p:nvSpPr>
          <p:spPr>
            <a:xfrm>
              <a:off x="682124" y="7839592"/>
              <a:ext cx="297233" cy="132889"/>
            </a:xfrm>
            <a:custGeom>
              <a:avLst/>
              <a:gdLst>
                <a:gd name="connsiteX0" fmla="*/ 3676 w 297233"/>
                <a:gd name="connsiteY0" fmla="*/ 129658 h 132889"/>
                <a:gd name="connsiteX1" fmla="*/ 286251 w 297233"/>
                <a:gd name="connsiteY1" fmla="*/ 2658 h 132889"/>
                <a:gd name="connsiteX2" fmla="*/ 229101 w 297233"/>
                <a:gd name="connsiteY2" fmla="*/ 47108 h 132889"/>
                <a:gd name="connsiteX3" fmla="*/ 130676 w 297233"/>
                <a:gd name="connsiteY3" fmla="*/ 91558 h 132889"/>
                <a:gd name="connsiteX4" fmla="*/ 3676 w 297233"/>
                <a:gd name="connsiteY4" fmla="*/ 129658 h 13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33" h="132889">
                  <a:moveTo>
                    <a:pt x="3676" y="129658"/>
                  </a:moveTo>
                  <a:cubicBezTo>
                    <a:pt x="29605" y="114841"/>
                    <a:pt x="248680" y="16416"/>
                    <a:pt x="286251" y="2658"/>
                  </a:cubicBezTo>
                  <a:cubicBezTo>
                    <a:pt x="323822" y="-11100"/>
                    <a:pt x="255030" y="32291"/>
                    <a:pt x="229101" y="47108"/>
                  </a:cubicBezTo>
                  <a:cubicBezTo>
                    <a:pt x="203172" y="61925"/>
                    <a:pt x="165072" y="78858"/>
                    <a:pt x="130676" y="91558"/>
                  </a:cubicBezTo>
                  <a:cubicBezTo>
                    <a:pt x="96280" y="104258"/>
                    <a:pt x="-22253" y="144475"/>
                    <a:pt x="3676" y="129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9FCD58C9-F765-8AA0-88FF-DFE49A9CED7A}"/>
                </a:ext>
              </a:extLst>
            </p:cNvPr>
            <p:cNvSpPr/>
            <p:nvPr/>
          </p:nvSpPr>
          <p:spPr>
            <a:xfrm>
              <a:off x="1101540" y="7700361"/>
              <a:ext cx="324036" cy="438561"/>
            </a:xfrm>
            <a:custGeom>
              <a:avLst/>
              <a:gdLst>
                <a:gd name="connsiteX0" fmla="*/ 185 w 324036"/>
                <a:gd name="connsiteY0" fmla="*/ 437164 h 438561"/>
                <a:gd name="connsiteX1" fmla="*/ 247835 w 324036"/>
                <a:gd name="connsiteY1" fmla="*/ 14889 h 438561"/>
                <a:gd name="connsiteX2" fmla="*/ 222435 w 324036"/>
                <a:gd name="connsiteY2" fmla="*/ 87914 h 438561"/>
                <a:gd name="connsiteX3" fmla="*/ 117660 w 324036"/>
                <a:gd name="connsiteY3" fmla="*/ 386364 h 438561"/>
                <a:gd name="connsiteX4" fmla="*/ 158935 w 324036"/>
                <a:gd name="connsiteY4" fmla="*/ 303814 h 438561"/>
                <a:gd name="connsiteX5" fmla="*/ 292285 w 324036"/>
                <a:gd name="connsiteY5" fmla="*/ 75214 h 438561"/>
                <a:gd name="connsiteX6" fmla="*/ 225610 w 324036"/>
                <a:gd name="connsiteY6" fmla="*/ 243489 h 438561"/>
                <a:gd name="connsiteX7" fmla="*/ 168460 w 324036"/>
                <a:gd name="connsiteY7" fmla="*/ 437164 h 438561"/>
                <a:gd name="connsiteX8" fmla="*/ 324035 w 324036"/>
                <a:gd name="connsiteY8" fmla="*/ 138714 h 438561"/>
                <a:gd name="connsiteX9" fmla="*/ 171635 w 324036"/>
                <a:gd name="connsiteY9" fmla="*/ 373664 h 438561"/>
                <a:gd name="connsiteX10" fmla="*/ 206560 w 324036"/>
                <a:gd name="connsiteY10" fmla="*/ 65689 h 438561"/>
                <a:gd name="connsiteX11" fmla="*/ 185 w 324036"/>
                <a:gd name="connsiteY11" fmla="*/ 437164 h 43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6" h="438561">
                  <a:moveTo>
                    <a:pt x="185" y="437164"/>
                  </a:moveTo>
                  <a:cubicBezTo>
                    <a:pt x="7064" y="428697"/>
                    <a:pt x="210793" y="73097"/>
                    <a:pt x="247835" y="14889"/>
                  </a:cubicBezTo>
                  <a:cubicBezTo>
                    <a:pt x="284877" y="-43319"/>
                    <a:pt x="222435" y="87914"/>
                    <a:pt x="222435" y="87914"/>
                  </a:cubicBezTo>
                  <a:cubicBezTo>
                    <a:pt x="200739" y="149826"/>
                    <a:pt x="128243" y="350381"/>
                    <a:pt x="117660" y="386364"/>
                  </a:cubicBezTo>
                  <a:cubicBezTo>
                    <a:pt x="107077" y="422347"/>
                    <a:pt x="129831" y="355672"/>
                    <a:pt x="158935" y="303814"/>
                  </a:cubicBezTo>
                  <a:cubicBezTo>
                    <a:pt x="188039" y="251956"/>
                    <a:pt x="281173" y="85268"/>
                    <a:pt x="292285" y="75214"/>
                  </a:cubicBezTo>
                  <a:cubicBezTo>
                    <a:pt x="303397" y="65160"/>
                    <a:pt x="246247" y="183164"/>
                    <a:pt x="225610" y="243489"/>
                  </a:cubicBezTo>
                  <a:cubicBezTo>
                    <a:pt x="204973" y="303814"/>
                    <a:pt x="152056" y="454627"/>
                    <a:pt x="168460" y="437164"/>
                  </a:cubicBezTo>
                  <a:cubicBezTo>
                    <a:pt x="184864" y="419701"/>
                    <a:pt x="323506" y="149297"/>
                    <a:pt x="324035" y="138714"/>
                  </a:cubicBezTo>
                  <a:cubicBezTo>
                    <a:pt x="324564" y="128131"/>
                    <a:pt x="191214" y="385835"/>
                    <a:pt x="171635" y="373664"/>
                  </a:cubicBezTo>
                  <a:cubicBezTo>
                    <a:pt x="152056" y="361493"/>
                    <a:pt x="233547" y="56164"/>
                    <a:pt x="206560" y="65689"/>
                  </a:cubicBezTo>
                  <a:cubicBezTo>
                    <a:pt x="179573" y="75214"/>
                    <a:pt x="-6694" y="445631"/>
                    <a:pt x="185" y="437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5C33900D-AFEE-783B-D3DE-E507C1E73B30}"/>
                </a:ext>
              </a:extLst>
            </p:cNvPr>
            <p:cNvSpPr/>
            <p:nvPr/>
          </p:nvSpPr>
          <p:spPr>
            <a:xfrm>
              <a:off x="1546052" y="8758177"/>
              <a:ext cx="417121" cy="796407"/>
            </a:xfrm>
            <a:custGeom>
              <a:avLst/>
              <a:gdLst>
                <a:gd name="connsiteX0" fmla="*/ 173 w 417121"/>
                <a:gd name="connsiteY0" fmla="*/ 1648 h 796407"/>
                <a:gd name="connsiteX1" fmla="*/ 165273 w 417121"/>
                <a:gd name="connsiteY1" fmla="*/ 249298 h 796407"/>
                <a:gd name="connsiteX2" fmla="*/ 298623 w 417121"/>
                <a:gd name="connsiteY2" fmla="*/ 411223 h 796407"/>
                <a:gd name="connsiteX3" fmla="*/ 349423 w 417121"/>
                <a:gd name="connsiteY3" fmla="*/ 569973 h 796407"/>
                <a:gd name="connsiteX4" fmla="*/ 349423 w 417121"/>
                <a:gd name="connsiteY4" fmla="*/ 646173 h 796407"/>
                <a:gd name="connsiteX5" fmla="*/ 273223 w 417121"/>
                <a:gd name="connsiteY5" fmla="*/ 712848 h 796407"/>
                <a:gd name="connsiteX6" fmla="*/ 31923 w 417121"/>
                <a:gd name="connsiteY6" fmla="*/ 795398 h 796407"/>
                <a:gd name="connsiteX7" fmla="*/ 381173 w 417121"/>
                <a:gd name="connsiteY7" fmla="*/ 652523 h 796407"/>
                <a:gd name="connsiteX8" fmla="*/ 384348 w 417121"/>
                <a:gd name="connsiteY8" fmla="*/ 522348 h 796407"/>
                <a:gd name="connsiteX9" fmla="*/ 190673 w 417121"/>
                <a:gd name="connsiteY9" fmla="*/ 290573 h 796407"/>
                <a:gd name="connsiteX10" fmla="*/ 104948 w 417121"/>
                <a:gd name="connsiteY10" fmla="*/ 106423 h 796407"/>
                <a:gd name="connsiteX11" fmla="*/ 133523 w 417121"/>
                <a:gd name="connsiteY11" fmla="*/ 138173 h 796407"/>
                <a:gd name="connsiteX12" fmla="*/ 173 w 417121"/>
                <a:gd name="connsiteY12" fmla="*/ 1648 h 79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121" h="796407">
                  <a:moveTo>
                    <a:pt x="173" y="1648"/>
                  </a:moveTo>
                  <a:cubicBezTo>
                    <a:pt x="5465" y="20169"/>
                    <a:pt x="115531" y="181036"/>
                    <a:pt x="165273" y="249298"/>
                  </a:cubicBezTo>
                  <a:cubicBezTo>
                    <a:pt x="215015" y="317560"/>
                    <a:pt x="267931" y="357777"/>
                    <a:pt x="298623" y="411223"/>
                  </a:cubicBezTo>
                  <a:cubicBezTo>
                    <a:pt x="329315" y="464669"/>
                    <a:pt x="340956" y="530815"/>
                    <a:pt x="349423" y="569973"/>
                  </a:cubicBezTo>
                  <a:cubicBezTo>
                    <a:pt x="357890" y="609131"/>
                    <a:pt x="362123" y="622361"/>
                    <a:pt x="349423" y="646173"/>
                  </a:cubicBezTo>
                  <a:cubicBezTo>
                    <a:pt x="336723" y="669986"/>
                    <a:pt x="326140" y="687977"/>
                    <a:pt x="273223" y="712848"/>
                  </a:cubicBezTo>
                  <a:cubicBezTo>
                    <a:pt x="220306" y="737719"/>
                    <a:pt x="13931" y="805452"/>
                    <a:pt x="31923" y="795398"/>
                  </a:cubicBezTo>
                  <a:cubicBezTo>
                    <a:pt x="49915" y="785344"/>
                    <a:pt x="322435" y="698031"/>
                    <a:pt x="381173" y="652523"/>
                  </a:cubicBezTo>
                  <a:cubicBezTo>
                    <a:pt x="439911" y="607015"/>
                    <a:pt x="416098" y="582673"/>
                    <a:pt x="384348" y="522348"/>
                  </a:cubicBezTo>
                  <a:cubicBezTo>
                    <a:pt x="352598" y="462023"/>
                    <a:pt x="237240" y="359894"/>
                    <a:pt x="190673" y="290573"/>
                  </a:cubicBezTo>
                  <a:cubicBezTo>
                    <a:pt x="144106" y="221252"/>
                    <a:pt x="114473" y="131823"/>
                    <a:pt x="104948" y="106423"/>
                  </a:cubicBezTo>
                  <a:cubicBezTo>
                    <a:pt x="95423" y="81023"/>
                    <a:pt x="154690" y="149815"/>
                    <a:pt x="133523" y="138173"/>
                  </a:cubicBezTo>
                  <a:cubicBezTo>
                    <a:pt x="112356" y="126531"/>
                    <a:pt x="-5119" y="-16873"/>
                    <a:pt x="173" y="1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1692A0C5-7A1C-45AD-B7AA-B9092D47B228}"/>
                </a:ext>
              </a:extLst>
            </p:cNvPr>
            <p:cNvSpPr/>
            <p:nvPr/>
          </p:nvSpPr>
          <p:spPr>
            <a:xfrm>
              <a:off x="1513403" y="8831792"/>
              <a:ext cx="353499" cy="645287"/>
            </a:xfrm>
            <a:custGeom>
              <a:avLst/>
              <a:gdLst>
                <a:gd name="connsiteX0" fmla="*/ 13772 w 353499"/>
                <a:gd name="connsiteY0" fmla="*/ 23283 h 645287"/>
                <a:gd name="connsiteX1" fmla="*/ 51872 w 353499"/>
                <a:gd name="connsiteY1" fmla="*/ 77258 h 645287"/>
                <a:gd name="connsiteX2" fmla="*/ 302697 w 353499"/>
                <a:gd name="connsiteY2" fmla="*/ 458258 h 645287"/>
                <a:gd name="connsiteX3" fmla="*/ 134422 w 353499"/>
                <a:gd name="connsiteY3" fmla="*/ 366183 h 645287"/>
                <a:gd name="connsiteX4" fmla="*/ 270947 w 353499"/>
                <a:gd name="connsiteY4" fmla="*/ 540808 h 645287"/>
                <a:gd name="connsiteX5" fmla="*/ 51872 w 353499"/>
                <a:gd name="connsiteY5" fmla="*/ 426508 h 645287"/>
                <a:gd name="connsiteX6" fmla="*/ 213797 w 353499"/>
                <a:gd name="connsiteY6" fmla="*/ 620183 h 645287"/>
                <a:gd name="connsiteX7" fmla="*/ 16947 w 353499"/>
                <a:gd name="connsiteY7" fmla="*/ 582083 h 645287"/>
                <a:gd name="connsiteX8" fmla="*/ 353497 w 353499"/>
                <a:gd name="connsiteY8" fmla="*/ 632883 h 645287"/>
                <a:gd name="connsiteX9" fmla="*/ 23297 w 353499"/>
                <a:gd name="connsiteY9" fmla="*/ 642408 h 645287"/>
                <a:gd name="connsiteX10" fmla="*/ 324922 w 353499"/>
                <a:gd name="connsiteY10" fmla="*/ 591608 h 645287"/>
                <a:gd name="connsiteX11" fmla="*/ 55047 w 353499"/>
                <a:gd name="connsiteY11" fmla="*/ 220133 h 645287"/>
                <a:gd name="connsiteX12" fmla="*/ 226497 w 353499"/>
                <a:gd name="connsiteY12" fmla="*/ 363008 h 645287"/>
                <a:gd name="connsiteX13" fmla="*/ 13772 w 353499"/>
                <a:gd name="connsiteY13" fmla="*/ 23283 h 64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3499" h="645287">
                  <a:moveTo>
                    <a:pt x="13772" y="23283"/>
                  </a:moveTo>
                  <a:cubicBezTo>
                    <a:pt x="-15332" y="-24342"/>
                    <a:pt x="3718" y="4762"/>
                    <a:pt x="51872" y="77258"/>
                  </a:cubicBezTo>
                  <a:cubicBezTo>
                    <a:pt x="100026" y="149754"/>
                    <a:pt x="288939" y="410104"/>
                    <a:pt x="302697" y="458258"/>
                  </a:cubicBezTo>
                  <a:cubicBezTo>
                    <a:pt x="316455" y="506412"/>
                    <a:pt x="139714" y="352425"/>
                    <a:pt x="134422" y="366183"/>
                  </a:cubicBezTo>
                  <a:cubicBezTo>
                    <a:pt x="129130" y="379941"/>
                    <a:pt x="284705" y="530754"/>
                    <a:pt x="270947" y="540808"/>
                  </a:cubicBezTo>
                  <a:cubicBezTo>
                    <a:pt x="257189" y="550862"/>
                    <a:pt x="61397" y="413279"/>
                    <a:pt x="51872" y="426508"/>
                  </a:cubicBezTo>
                  <a:cubicBezTo>
                    <a:pt x="42347" y="439737"/>
                    <a:pt x="219618" y="594254"/>
                    <a:pt x="213797" y="620183"/>
                  </a:cubicBezTo>
                  <a:cubicBezTo>
                    <a:pt x="207976" y="646112"/>
                    <a:pt x="-6336" y="579966"/>
                    <a:pt x="16947" y="582083"/>
                  </a:cubicBezTo>
                  <a:cubicBezTo>
                    <a:pt x="40230" y="584200"/>
                    <a:pt x="352439" y="622829"/>
                    <a:pt x="353497" y="632883"/>
                  </a:cubicBezTo>
                  <a:cubicBezTo>
                    <a:pt x="354555" y="642937"/>
                    <a:pt x="28059" y="649287"/>
                    <a:pt x="23297" y="642408"/>
                  </a:cubicBezTo>
                  <a:cubicBezTo>
                    <a:pt x="18535" y="635529"/>
                    <a:pt x="319630" y="661987"/>
                    <a:pt x="324922" y="591608"/>
                  </a:cubicBezTo>
                  <a:cubicBezTo>
                    <a:pt x="330214" y="521229"/>
                    <a:pt x="71451" y="258233"/>
                    <a:pt x="55047" y="220133"/>
                  </a:cubicBezTo>
                  <a:cubicBezTo>
                    <a:pt x="38643" y="182033"/>
                    <a:pt x="230730" y="400050"/>
                    <a:pt x="226497" y="363008"/>
                  </a:cubicBezTo>
                  <a:cubicBezTo>
                    <a:pt x="222264" y="325966"/>
                    <a:pt x="42876" y="70908"/>
                    <a:pt x="13772" y="23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D2D1383D-C839-7DBB-E0D2-89A8E0F97998}"/>
                </a:ext>
              </a:extLst>
            </p:cNvPr>
            <p:cNvSpPr/>
            <p:nvPr/>
          </p:nvSpPr>
          <p:spPr>
            <a:xfrm>
              <a:off x="2707773" y="8159617"/>
              <a:ext cx="350849" cy="1226654"/>
            </a:xfrm>
            <a:custGeom>
              <a:avLst/>
              <a:gdLst>
                <a:gd name="connsiteX0" fmla="*/ 502 w 350849"/>
                <a:gd name="connsiteY0" fmla="*/ 117608 h 1226654"/>
                <a:gd name="connsiteX1" fmla="*/ 225927 w 350849"/>
                <a:gd name="connsiteY1" fmla="*/ 1114558 h 1226654"/>
                <a:gd name="connsiteX2" fmla="*/ 229102 w 350849"/>
                <a:gd name="connsiteY2" fmla="*/ 987558 h 1226654"/>
                <a:gd name="connsiteX3" fmla="*/ 318002 w 350849"/>
                <a:gd name="connsiteY3" fmla="*/ 1225683 h 1226654"/>
                <a:gd name="connsiteX4" fmla="*/ 321177 w 350849"/>
                <a:gd name="connsiteY4" fmla="*/ 879608 h 1226654"/>
                <a:gd name="connsiteX5" fmla="*/ 241802 w 350849"/>
                <a:gd name="connsiteY5" fmla="*/ 133 h 1226654"/>
                <a:gd name="connsiteX6" fmla="*/ 346577 w 350849"/>
                <a:gd name="connsiteY6" fmla="*/ 946283 h 1226654"/>
                <a:gd name="connsiteX7" fmla="*/ 181477 w 350849"/>
                <a:gd name="connsiteY7" fmla="*/ 292233 h 1226654"/>
                <a:gd name="connsiteX8" fmla="*/ 349752 w 350849"/>
                <a:gd name="connsiteY8" fmla="*/ 1174883 h 1226654"/>
                <a:gd name="connsiteX9" fmla="*/ 79877 w 350849"/>
                <a:gd name="connsiteY9" fmla="*/ 270008 h 1226654"/>
                <a:gd name="connsiteX10" fmla="*/ 162427 w 350849"/>
                <a:gd name="connsiteY10" fmla="*/ 730383 h 1226654"/>
                <a:gd name="connsiteX11" fmla="*/ 502 w 350849"/>
                <a:gd name="connsiteY11" fmla="*/ 117608 h 122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849" h="1226654">
                  <a:moveTo>
                    <a:pt x="502" y="117608"/>
                  </a:moveTo>
                  <a:cubicBezTo>
                    <a:pt x="11085" y="181637"/>
                    <a:pt x="187827" y="969567"/>
                    <a:pt x="225927" y="1114558"/>
                  </a:cubicBezTo>
                  <a:cubicBezTo>
                    <a:pt x="264027" y="1259549"/>
                    <a:pt x="213756" y="969037"/>
                    <a:pt x="229102" y="987558"/>
                  </a:cubicBezTo>
                  <a:cubicBezTo>
                    <a:pt x="244448" y="1006079"/>
                    <a:pt x="302656" y="1243675"/>
                    <a:pt x="318002" y="1225683"/>
                  </a:cubicBezTo>
                  <a:cubicBezTo>
                    <a:pt x="333348" y="1207691"/>
                    <a:pt x="333877" y="1083866"/>
                    <a:pt x="321177" y="879608"/>
                  </a:cubicBezTo>
                  <a:cubicBezTo>
                    <a:pt x="308477" y="675350"/>
                    <a:pt x="237569" y="-10980"/>
                    <a:pt x="241802" y="133"/>
                  </a:cubicBezTo>
                  <a:cubicBezTo>
                    <a:pt x="246035" y="11245"/>
                    <a:pt x="356631" y="897600"/>
                    <a:pt x="346577" y="946283"/>
                  </a:cubicBezTo>
                  <a:cubicBezTo>
                    <a:pt x="336523" y="994966"/>
                    <a:pt x="180948" y="254133"/>
                    <a:pt x="181477" y="292233"/>
                  </a:cubicBezTo>
                  <a:cubicBezTo>
                    <a:pt x="182006" y="330333"/>
                    <a:pt x="366685" y="1178587"/>
                    <a:pt x="349752" y="1174883"/>
                  </a:cubicBezTo>
                  <a:cubicBezTo>
                    <a:pt x="332819" y="1171179"/>
                    <a:pt x="111098" y="344091"/>
                    <a:pt x="79877" y="270008"/>
                  </a:cubicBezTo>
                  <a:cubicBezTo>
                    <a:pt x="48656" y="195925"/>
                    <a:pt x="175127" y="751020"/>
                    <a:pt x="162427" y="730383"/>
                  </a:cubicBezTo>
                  <a:cubicBezTo>
                    <a:pt x="149727" y="709746"/>
                    <a:pt x="-10081" y="53579"/>
                    <a:pt x="502" y="1176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393C0CD5-10F4-5D6B-2A46-3D07E4DCDE35}"/>
                </a:ext>
              </a:extLst>
            </p:cNvPr>
            <p:cNvSpPr/>
            <p:nvPr/>
          </p:nvSpPr>
          <p:spPr>
            <a:xfrm>
              <a:off x="2911430" y="8108725"/>
              <a:ext cx="410406" cy="1190923"/>
            </a:xfrm>
            <a:custGeom>
              <a:avLst/>
              <a:gdLst>
                <a:gd name="connsiteX0" fmla="*/ 45 w 410406"/>
                <a:gd name="connsiteY0" fmla="*/ 225 h 1190923"/>
                <a:gd name="connsiteX1" fmla="*/ 209595 w 410406"/>
                <a:gd name="connsiteY1" fmla="*/ 57375 h 1190923"/>
                <a:gd name="connsiteX2" fmla="*/ 231820 w 410406"/>
                <a:gd name="connsiteY2" fmla="*/ 114525 h 1190923"/>
                <a:gd name="connsiteX3" fmla="*/ 66720 w 410406"/>
                <a:gd name="connsiteY3" fmla="*/ 168500 h 1190923"/>
                <a:gd name="connsiteX4" fmla="*/ 250870 w 410406"/>
                <a:gd name="connsiteY4" fmla="*/ 238350 h 1190923"/>
                <a:gd name="connsiteX5" fmla="*/ 247695 w 410406"/>
                <a:gd name="connsiteY5" fmla="*/ 311375 h 1190923"/>
                <a:gd name="connsiteX6" fmla="*/ 44495 w 410406"/>
                <a:gd name="connsiteY6" fmla="*/ 320900 h 1190923"/>
                <a:gd name="connsiteX7" fmla="*/ 292145 w 410406"/>
                <a:gd name="connsiteY7" fmla="*/ 498700 h 1190923"/>
                <a:gd name="connsiteX8" fmla="*/ 276270 w 410406"/>
                <a:gd name="connsiteY8" fmla="*/ 381225 h 1190923"/>
                <a:gd name="connsiteX9" fmla="*/ 19095 w 410406"/>
                <a:gd name="connsiteY9" fmla="*/ 368525 h 1190923"/>
                <a:gd name="connsiteX10" fmla="*/ 174670 w 410406"/>
                <a:gd name="connsiteY10" fmla="*/ 641575 h 1190923"/>
                <a:gd name="connsiteX11" fmla="*/ 409620 w 410406"/>
                <a:gd name="connsiteY11" fmla="*/ 616175 h 1190923"/>
                <a:gd name="connsiteX12" fmla="*/ 88945 w 410406"/>
                <a:gd name="connsiteY12" fmla="*/ 571725 h 1190923"/>
                <a:gd name="connsiteX13" fmla="*/ 273095 w 410406"/>
                <a:gd name="connsiteY13" fmla="*/ 930500 h 1190923"/>
                <a:gd name="connsiteX14" fmla="*/ 231820 w 410406"/>
                <a:gd name="connsiteY14" fmla="*/ 844775 h 1190923"/>
                <a:gd name="connsiteX15" fmla="*/ 228645 w 410406"/>
                <a:gd name="connsiteY15" fmla="*/ 1000350 h 1190923"/>
                <a:gd name="connsiteX16" fmla="*/ 285795 w 410406"/>
                <a:gd name="connsiteY16" fmla="*/ 1190850 h 1190923"/>
                <a:gd name="connsiteX17" fmla="*/ 244520 w 410406"/>
                <a:gd name="connsiteY17" fmla="*/ 978125 h 1190923"/>
                <a:gd name="connsiteX18" fmla="*/ 225470 w 410406"/>
                <a:gd name="connsiteY18" fmla="*/ 501875 h 1190923"/>
                <a:gd name="connsiteX19" fmla="*/ 190545 w 410406"/>
                <a:gd name="connsiteY19" fmla="*/ 66900 h 1190923"/>
                <a:gd name="connsiteX20" fmla="*/ 45 w 410406"/>
                <a:gd name="connsiteY20" fmla="*/ 225 h 119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0406" h="1190923">
                  <a:moveTo>
                    <a:pt x="45" y="225"/>
                  </a:moveTo>
                  <a:cubicBezTo>
                    <a:pt x="3220" y="-1362"/>
                    <a:pt x="170966" y="38325"/>
                    <a:pt x="209595" y="57375"/>
                  </a:cubicBezTo>
                  <a:cubicBezTo>
                    <a:pt x="248224" y="76425"/>
                    <a:pt x="255632" y="96004"/>
                    <a:pt x="231820" y="114525"/>
                  </a:cubicBezTo>
                  <a:cubicBezTo>
                    <a:pt x="208008" y="133046"/>
                    <a:pt x="63545" y="147863"/>
                    <a:pt x="66720" y="168500"/>
                  </a:cubicBezTo>
                  <a:cubicBezTo>
                    <a:pt x="69895" y="189138"/>
                    <a:pt x="220708" y="214538"/>
                    <a:pt x="250870" y="238350"/>
                  </a:cubicBezTo>
                  <a:cubicBezTo>
                    <a:pt x="281032" y="262162"/>
                    <a:pt x="282091" y="297617"/>
                    <a:pt x="247695" y="311375"/>
                  </a:cubicBezTo>
                  <a:cubicBezTo>
                    <a:pt x="213299" y="325133"/>
                    <a:pt x="37087" y="289679"/>
                    <a:pt x="44495" y="320900"/>
                  </a:cubicBezTo>
                  <a:cubicBezTo>
                    <a:pt x="51903" y="352121"/>
                    <a:pt x="253516" y="488646"/>
                    <a:pt x="292145" y="498700"/>
                  </a:cubicBezTo>
                  <a:cubicBezTo>
                    <a:pt x="330774" y="508754"/>
                    <a:pt x="321778" y="402921"/>
                    <a:pt x="276270" y="381225"/>
                  </a:cubicBezTo>
                  <a:cubicBezTo>
                    <a:pt x="230762" y="359529"/>
                    <a:pt x="36028" y="325133"/>
                    <a:pt x="19095" y="368525"/>
                  </a:cubicBezTo>
                  <a:cubicBezTo>
                    <a:pt x="2162" y="411917"/>
                    <a:pt x="109583" y="600300"/>
                    <a:pt x="174670" y="641575"/>
                  </a:cubicBezTo>
                  <a:cubicBezTo>
                    <a:pt x="239758" y="682850"/>
                    <a:pt x="423907" y="627817"/>
                    <a:pt x="409620" y="616175"/>
                  </a:cubicBezTo>
                  <a:cubicBezTo>
                    <a:pt x="395333" y="604533"/>
                    <a:pt x="111699" y="519338"/>
                    <a:pt x="88945" y="571725"/>
                  </a:cubicBezTo>
                  <a:cubicBezTo>
                    <a:pt x="66191" y="624113"/>
                    <a:pt x="249283" y="884992"/>
                    <a:pt x="273095" y="930500"/>
                  </a:cubicBezTo>
                  <a:cubicBezTo>
                    <a:pt x="296907" y="976008"/>
                    <a:pt x="239228" y="833133"/>
                    <a:pt x="231820" y="844775"/>
                  </a:cubicBezTo>
                  <a:cubicBezTo>
                    <a:pt x="224412" y="856417"/>
                    <a:pt x="219649" y="942671"/>
                    <a:pt x="228645" y="1000350"/>
                  </a:cubicBezTo>
                  <a:cubicBezTo>
                    <a:pt x="237641" y="1058029"/>
                    <a:pt x="283149" y="1194554"/>
                    <a:pt x="285795" y="1190850"/>
                  </a:cubicBezTo>
                  <a:cubicBezTo>
                    <a:pt x="288441" y="1187146"/>
                    <a:pt x="254574" y="1092954"/>
                    <a:pt x="244520" y="978125"/>
                  </a:cubicBezTo>
                  <a:cubicBezTo>
                    <a:pt x="234466" y="863296"/>
                    <a:pt x="234466" y="653746"/>
                    <a:pt x="225470" y="501875"/>
                  </a:cubicBezTo>
                  <a:cubicBezTo>
                    <a:pt x="216474" y="350004"/>
                    <a:pt x="221237" y="147333"/>
                    <a:pt x="190545" y="66900"/>
                  </a:cubicBezTo>
                  <a:cubicBezTo>
                    <a:pt x="159853" y="-13533"/>
                    <a:pt x="-3130" y="1812"/>
                    <a:pt x="45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38807EAE-88FF-7B52-77C9-93626CA5BF35}"/>
                </a:ext>
              </a:extLst>
            </p:cNvPr>
            <p:cNvSpPr/>
            <p:nvPr/>
          </p:nvSpPr>
          <p:spPr>
            <a:xfrm>
              <a:off x="3135653" y="7999490"/>
              <a:ext cx="172786" cy="565491"/>
            </a:xfrm>
            <a:custGeom>
              <a:avLst/>
              <a:gdLst>
                <a:gd name="connsiteX0" fmla="*/ 26647 w 172786"/>
                <a:gd name="connsiteY0" fmla="*/ 7860 h 565491"/>
                <a:gd name="connsiteX1" fmla="*/ 20297 w 172786"/>
                <a:gd name="connsiteY1" fmla="*/ 147560 h 565491"/>
                <a:gd name="connsiteX2" fmla="*/ 4422 w 172786"/>
                <a:gd name="connsiteY2" fmla="*/ 563485 h 565491"/>
                <a:gd name="connsiteX3" fmla="*/ 4422 w 172786"/>
                <a:gd name="connsiteY3" fmla="*/ 315835 h 565491"/>
                <a:gd name="connsiteX4" fmla="*/ 55222 w 172786"/>
                <a:gd name="connsiteY4" fmla="*/ 560310 h 565491"/>
                <a:gd name="connsiteX5" fmla="*/ 172697 w 172786"/>
                <a:gd name="connsiteY5" fmla="*/ 99935 h 565491"/>
                <a:gd name="connsiteX6" fmla="*/ 74272 w 172786"/>
                <a:gd name="connsiteY6" fmla="*/ 449185 h 565491"/>
                <a:gd name="connsiteX7" fmla="*/ 55222 w 172786"/>
                <a:gd name="connsiteY7" fmla="*/ 195185 h 565491"/>
                <a:gd name="connsiteX8" fmla="*/ 48872 w 172786"/>
                <a:gd name="connsiteY8" fmla="*/ 350760 h 565491"/>
                <a:gd name="connsiteX9" fmla="*/ 26647 w 172786"/>
                <a:gd name="connsiteY9" fmla="*/ 7860 h 56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86" h="565491">
                  <a:moveTo>
                    <a:pt x="26647" y="7860"/>
                  </a:moveTo>
                  <a:cubicBezTo>
                    <a:pt x="21885" y="-26007"/>
                    <a:pt x="24001" y="54956"/>
                    <a:pt x="20297" y="147560"/>
                  </a:cubicBezTo>
                  <a:cubicBezTo>
                    <a:pt x="16593" y="240164"/>
                    <a:pt x="7068" y="535439"/>
                    <a:pt x="4422" y="563485"/>
                  </a:cubicBezTo>
                  <a:cubicBezTo>
                    <a:pt x="1776" y="591531"/>
                    <a:pt x="-4045" y="316364"/>
                    <a:pt x="4422" y="315835"/>
                  </a:cubicBezTo>
                  <a:cubicBezTo>
                    <a:pt x="12889" y="315306"/>
                    <a:pt x="27176" y="596293"/>
                    <a:pt x="55222" y="560310"/>
                  </a:cubicBezTo>
                  <a:cubicBezTo>
                    <a:pt x="83268" y="524327"/>
                    <a:pt x="169522" y="118456"/>
                    <a:pt x="172697" y="99935"/>
                  </a:cubicBezTo>
                  <a:cubicBezTo>
                    <a:pt x="175872" y="81414"/>
                    <a:pt x="93851" y="433310"/>
                    <a:pt x="74272" y="449185"/>
                  </a:cubicBezTo>
                  <a:cubicBezTo>
                    <a:pt x="54693" y="465060"/>
                    <a:pt x="59455" y="211589"/>
                    <a:pt x="55222" y="195185"/>
                  </a:cubicBezTo>
                  <a:cubicBezTo>
                    <a:pt x="50989" y="178781"/>
                    <a:pt x="53634" y="386214"/>
                    <a:pt x="48872" y="350760"/>
                  </a:cubicBezTo>
                  <a:cubicBezTo>
                    <a:pt x="44110" y="315306"/>
                    <a:pt x="31409" y="41727"/>
                    <a:pt x="26647" y="7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1E6635F6-88B1-6495-0342-762BA54D0485}"/>
                </a:ext>
              </a:extLst>
            </p:cNvPr>
            <p:cNvSpPr/>
            <p:nvPr/>
          </p:nvSpPr>
          <p:spPr>
            <a:xfrm>
              <a:off x="3481586" y="7930950"/>
              <a:ext cx="834507" cy="1456935"/>
            </a:xfrm>
            <a:custGeom>
              <a:avLst/>
              <a:gdLst>
                <a:gd name="connsiteX0" fmla="*/ 709414 w 834507"/>
                <a:gd name="connsiteY0" fmla="*/ 200 h 1456935"/>
                <a:gd name="connsiteX1" fmla="*/ 658614 w 834507"/>
                <a:gd name="connsiteY1" fmla="*/ 539950 h 1456935"/>
                <a:gd name="connsiteX2" fmla="*/ 309364 w 834507"/>
                <a:gd name="connsiteY2" fmla="*/ 971750 h 1456935"/>
                <a:gd name="connsiteX3" fmla="*/ 36314 w 834507"/>
                <a:gd name="connsiteY3" fmla="*/ 1244800 h 1456935"/>
                <a:gd name="connsiteX4" fmla="*/ 223639 w 834507"/>
                <a:gd name="connsiteY4" fmla="*/ 1225750 h 1456935"/>
                <a:gd name="connsiteX5" fmla="*/ 601464 w 834507"/>
                <a:gd name="connsiteY5" fmla="*/ 1451175 h 1456935"/>
                <a:gd name="connsiteX6" fmla="*/ 315714 w 834507"/>
                <a:gd name="connsiteY6" fmla="*/ 1314650 h 1456935"/>
                <a:gd name="connsiteX7" fmla="*/ 750689 w 834507"/>
                <a:gd name="connsiteY7" fmla="*/ 565350 h 1456935"/>
                <a:gd name="connsiteX8" fmla="*/ 229989 w 834507"/>
                <a:gd name="connsiteY8" fmla="*/ 1133675 h 1456935"/>
                <a:gd name="connsiteX9" fmla="*/ 55364 w 834507"/>
                <a:gd name="connsiteY9" fmla="*/ 1251150 h 1456935"/>
                <a:gd name="connsiteX10" fmla="*/ 363339 w 834507"/>
                <a:gd name="connsiteY10" fmla="*/ 1409900 h 1456935"/>
                <a:gd name="connsiteX11" fmla="*/ 1389 w 834507"/>
                <a:gd name="connsiteY11" fmla="*/ 1286075 h 1456935"/>
                <a:gd name="connsiteX12" fmla="*/ 261739 w 834507"/>
                <a:gd name="connsiteY12" fmla="*/ 1222575 h 1456935"/>
                <a:gd name="connsiteX13" fmla="*/ 820539 w 834507"/>
                <a:gd name="connsiteY13" fmla="*/ 171650 h 1456935"/>
                <a:gd name="connsiteX14" fmla="*/ 668139 w 834507"/>
                <a:gd name="connsiteY14" fmla="*/ 473275 h 1456935"/>
                <a:gd name="connsiteX15" fmla="*/ 709414 w 834507"/>
                <a:gd name="connsiteY15" fmla="*/ 200 h 145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507" h="1456935">
                  <a:moveTo>
                    <a:pt x="709414" y="200"/>
                  </a:moveTo>
                  <a:cubicBezTo>
                    <a:pt x="707827" y="11312"/>
                    <a:pt x="725289" y="378025"/>
                    <a:pt x="658614" y="539950"/>
                  </a:cubicBezTo>
                  <a:cubicBezTo>
                    <a:pt x="591939" y="701875"/>
                    <a:pt x="413081" y="854275"/>
                    <a:pt x="309364" y="971750"/>
                  </a:cubicBezTo>
                  <a:cubicBezTo>
                    <a:pt x="205647" y="1089225"/>
                    <a:pt x="50601" y="1202467"/>
                    <a:pt x="36314" y="1244800"/>
                  </a:cubicBezTo>
                  <a:cubicBezTo>
                    <a:pt x="22027" y="1287133"/>
                    <a:pt x="129447" y="1191354"/>
                    <a:pt x="223639" y="1225750"/>
                  </a:cubicBezTo>
                  <a:cubicBezTo>
                    <a:pt x="317831" y="1260146"/>
                    <a:pt x="586118" y="1436358"/>
                    <a:pt x="601464" y="1451175"/>
                  </a:cubicBezTo>
                  <a:cubicBezTo>
                    <a:pt x="616810" y="1465992"/>
                    <a:pt x="290843" y="1462287"/>
                    <a:pt x="315714" y="1314650"/>
                  </a:cubicBezTo>
                  <a:cubicBezTo>
                    <a:pt x="340585" y="1167013"/>
                    <a:pt x="764976" y="595512"/>
                    <a:pt x="750689" y="565350"/>
                  </a:cubicBezTo>
                  <a:cubicBezTo>
                    <a:pt x="736402" y="535188"/>
                    <a:pt x="345876" y="1019375"/>
                    <a:pt x="229989" y="1133675"/>
                  </a:cubicBezTo>
                  <a:cubicBezTo>
                    <a:pt x="114101" y="1247975"/>
                    <a:pt x="33139" y="1205113"/>
                    <a:pt x="55364" y="1251150"/>
                  </a:cubicBezTo>
                  <a:cubicBezTo>
                    <a:pt x="77589" y="1297187"/>
                    <a:pt x="372335" y="1404079"/>
                    <a:pt x="363339" y="1409900"/>
                  </a:cubicBezTo>
                  <a:cubicBezTo>
                    <a:pt x="354343" y="1415721"/>
                    <a:pt x="18322" y="1317296"/>
                    <a:pt x="1389" y="1286075"/>
                  </a:cubicBezTo>
                  <a:cubicBezTo>
                    <a:pt x="-15544" y="1254854"/>
                    <a:pt x="125214" y="1408312"/>
                    <a:pt x="261739" y="1222575"/>
                  </a:cubicBezTo>
                  <a:cubicBezTo>
                    <a:pt x="398264" y="1036838"/>
                    <a:pt x="752806" y="296533"/>
                    <a:pt x="820539" y="171650"/>
                  </a:cubicBezTo>
                  <a:cubicBezTo>
                    <a:pt x="888272" y="46767"/>
                    <a:pt x="688776" y="503967"/>
                    <a:pt x="668139" y="473275"/>
                  </a:cubicBezTo>
                  <a:cubicBezTo>
                    <a:pt x="647502" y="442583"/>
                    <a:pt x="711001" y="-10912"/>
                    <a:pt x="709414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A8438338-6EC5-1D5E-D527-7F67E77454F6}"/>
                </a:ext>
              </a:extLst>
            </p:cNvPr>
            <p:cNvSpPr/>
            <p:nvPr/>
          </p:nvSpPr>
          <p:spPr>
            <a:xfrm>
              <a:off x="3092436" y="6435725"/>
              <a:ext cx="265136" cy="254588"/>
            </a:xfrm>
            <a:custGeom>
              <a:avLst/>
              <a:gdLst>
                <a:gd name="connsiteX0" fmla="*/ 22239 w 265136"/>
                <a:gd name="connsiteY0" fmla="*/ 0 h 254588"/>
                <a:gd name="connsiteX1" fmla="*/ 209564 w 265136"/>
                <a:gd name="connsiteY1" fmla="*/ 69850 h 254588"/>
                <a:gd name="connsiteX2" fmla="*/ 238139 w 265136"/>
                <a:gd name="connsiteY2" fmla="*/ 139700 h 254588"/>
                <a:gd name="connsiteX3" fmla="*/ 184164 w 265136"/>
                <a:gd name="connsiteY3" fmla="*/ 238125 h 254588"/>
                <a:gd name="connsiteX4" fmla="*/ 14 w 265136"/>
                <a:gd name="connsiteY4" fmla="*/ 146050 h 254588"/>
                <a:gd name="connsiteX5" fmla="*/ 174639 w 265136"/>
                <a:gd name="connsiteY5" fmla="*/ 250825 h 254588"/>
                <a:gd name="connsiteX6" fmla="*/ 257189 w 265136"/>
                <a:gd name="connsiteY6" fmla="*/ 215900 h 254588"/>
                <a:gd name="connsiteX7" fmla="*/ 238139 w 265136"/>
                <a:gd name="connsiteY7" fmla="*/ 69850 h 254588"/>
                <a:gd name="connsiteX8" fmla="*/ 22239 w 265136"/>
                <a:gd name="connsiteY8" fmla="*/ 0 h 25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136" h="254588">
                  <a:moveTo>
                    <a:pt x="22239" y="0"/>
                  </a:moveTo>
                  <a:cubicBezTo>
                    <a:pt x="17477" y="0"/>
                    <a:pt x="173581" y="46567"/>
                    <a:pt x="209564" y="69850"/>
                  </a:cubicBezTo>
                  <a:cubicBezTo>
                    <a:pt x="245547" y="93133"/>
                    <a:pt x="242372" y="111654"/>
                    <a:pt x="238139" y="139700"/>
                  </a:cubicBezTo>
                  <a:cubicBezTo>
                    <a:pt x="233906" y="167746"/>
                    <a:pt x="223851" y="237067"/>
                    <a:pt x="184164" y="238125"/>
                  </a:cubicBezTo>
                  <a:cubicBezTo>
                    <a:pt x="144477" y="239183"/>
                    <a:pt x="1602" y="143933"/>
                    <a:pt x="14" y="146050"/>
                  </a:cubicBezTo>
                  <a:cubicBezTo>
                    <a:pt x="-1574" y="148167"/>
                    <a:pt x="131777" y="239183"/>
                    <a:pt x="174639" y="250825"/>
                  </a:cubicBezTo>
                  <a:cubicBezTo>
                    <a:pt x="217501" y="262467"/>
                    <a:pt x="246606" y="246063"/>
                    <a:pt x="257189" y="215900"/>
                  </a:cubicBezTo>
                  <a:cubicBezTo>
                    <a:pt x="267772" y="185738"/>
                    <a:pt x="273064" y="106892"/>
                    <a:pt x="238139" y="69850"/>
                  </a:cubicBezTo>
                  <a:cubicBezTo>
                    <a:pt x="203214" y="32808"/>
                    <a:pt x="27001" y="0"/>
                    <a:pt x="222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09B3E2DA-BE8E-3657-1459-EDF9F5B7DD0A}"/>
                </a:ext>
              </a:extLst>
            </p:cNvPr>
            <p:cNvSpPr/>
            <p:nvPr/>
          </p:nvSpPr>
          <p:spPr>
            <a:xfrm>
              <a:off x="3130474" y="6460282"/>
              <a:ext cx="185566" cy="153690"/>
            </a:xfrm>
            <a:custGeom>
              <a:avLst/>
              <a:gdLst>
                <a:gd name="connsiteX0" fmla="*/ 47701 w 185566"/>
                <a:gd name="connsiteY0" fmla="*/ 843 h 153690"/>
                <a:gd name="connsiteX1" fmla="*/ 111201 w 185566"/>
                <a:gd name="connsiteY1" fmla="*/ 67518 h 153690"/>
                <a:gd name="connsiteX2" fmla="*/ 108026 w 185566"/>
                <a:gd name="connsiteY2" fmla="*/ 105618 h 153690"/>
                <a:gd name="connsiteX3" fmla="*/ 82626 w 185566"/>
                <a:gd name="connsiteY3" fmla="*/ 134193 h 153690"/>
                <a:gd name="connsiteX4" fmla="*/ 76 w 185566"/>
                <a:gd name="connsiteY4" fmla="*/ 131018 h 153690"/>
                <a:gd name="connsiteX5" fmla="*/ 98501 w 185566"/>
                <a:gd name="connsiteY5" fmla="*/ 131018 h 153690"/>
                <a:gd name="connsiteX6" fmla="*/ 184226 w 185566"/>
                <a:gd name="connsiteY6" fmla="*/ 150068 h 153690"/>
                <a:gd name="connsiteX7" fmla="*/ 152476 w 185566"/>
                <a:gd name="connsiteY7" fmla="*/ 48468 h 153690"/>
                <a:gd name="connsiteX8" fmla="*/ 174701 w 185566"/>
                <a:gd name="connsiteY8" fmla="*/ 118318 h 153690"/>
                <a:gd name="connsiteX9" fmla="*/ 92151 w 185566"/>
                <a:gd name="connsiteY9" fmla="*/ 118318 h 153690"/>
                <a:gd name="connsiteX10" fmla="*/ 47701 w 185566"/>
                <a:gd name="connsiteY10" fmla="*/ 843 h 15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566" h="153690">
                  <a:moveTo>
                    <a:pt x="47701" y="843"/>
                  </a:moveTo>
                  <a:cubicBezTo>
                    <a:pt x="50876" y="-7624"/>
                    <a:pt x="101147" y="50056"/>
                    <a:pt x="111201" y="67518"/>
                  </a:cubicBezTo>
                  <a:cubicBezTo>
                    <a:pt x="121255" y="84980"/>
                    <a:pt x="112788" y="94506"/>
                    <a:pt x="108026" y="105618"/>
                  </a:cubicBezTo>
                  <a:cubicBezTo>
                    <a:pt x="103264" y="116730"/>
                    <a:pt x="100618" y="129960"/>
                    <a:pt x="82626" y="134193"/>
                  </a:cubicBezTo>
                  <a:cubicBezTo>
                    <a:pt x="64634" y="138426"/>
                    <a:pt x="-2570" y="131547"/>
                    <a:pt x="76" y="131018"/>
                  </a:cubicBezTo>
                  <a:cubicBezTo>
                    <a:pt x="2722" y="130489"/>
                    <a:pt x="67809" y="127843"/>
                    <a:pt x="98501" y="131018"/>
                  </a:cubicBezTo>
                  <a:cubicBezTo>
                    <a:pt x="129193" y="134193"/>
                    <a:pt x="175230" y="163826"/>
                    <a:pt x="184226" y="150068"/>
                  </a:cubicBezTo>
                  <a:cubicBezTo>
                    <a:pt x="193222" y="136310"/>
                    <a:pt x="154063" y="53760"/>
                    <a:pt x="152476" y="48468"/>
                  </a:cubicBezTo>
                  <a:cubicBezTo>
                    <a:pt x="150889" y="43176"/>
                    <a:pt x="184755" y="106676"/>
                    <a:pt x="174701" y="118318"/>
                  </a:cubicBezTo>
                  <a:cubicBezTo>
                    <a:pt x="164647" y="129960"/>
                    <a:pt x="109084" y="133135"/>
                    <a:pt x="92151" y="118318"/>
                  </a:cubicBezTo>
                  <a:cubicBezTo>
                    <a:pt x="75218" y="103501"/>
                    <a:pt x="44526" y="9310"/>
                    <a:pt x="47701" y="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4BFE3F92-4DCF-E191-5038-22EFD8B12008}"/>
                </a:ext>
              </a:extLst>
            </p:cNvPr>
            <p:cNvSpPr/>
            <p:nvPr/>
          </p:nvSpPr>
          <p:spPr>
            <a:xfrm>
              <a:off x="3063633" y="6435288"/>
              <a:ext cx="191059" cy="344032"/>
            </a:xfrm>
            <a:custGeom>
              <a:avLst/>
              <a:gdLst>
                <a:gd name="connsiteX0" fmla="*/ 143117 w 191059"/>
                <a:gd name="connsiteY0" fmla="*/ 437 h 344032"/>
                <a:gd name="connsiteX1" fmla="*/ 54217 w 191059"/>
                <a:gd name="connsiteY1" fmla="*/ 98862 h 344032"/>
                <a:gd name="connsiteX2" fmla="*/ 98667 w 191059"/>
                <a:gd name="connsiteY2" fmla="*/ 127437 h 344032"/>
                <a:gd name="connsiteX3" fmla="*/ 187567 w 191059"/>
                <a:gd name="connsiteY3" fmla="*/ 136962 h 344032"/>
                <a:gd name="connsiteX4" fmla="*/ 57392 w 191059"/>
                <a:gd name="connsiteY4" fmla="*/ 149662 h 344032"/>
                <a:gd name="connsiteX5" fmla="*/ 35167 w 191059"/>
                <a:gd name="connsiteY5" fmla="*/ 343337 h 344032"/>
                <a:gd name="connsiteX6" fmla="*/ 35167 w 191059"/>
                <a:gd name="connsiteY6" fmla="*/ 213162 h 344032"/>
                <a:gd name="connsiteX7" fmla="*/ 47867 w 191059"/>
                <a:gd name="connsiteY7" fmla="*/ 178237 h 344032"/>
                <a:gd name="connsiteX8" fmla="*/ 190742 w 191059"/>
                <a:gd name="connsiteY8" fmla="*/ 314762 h 344032"/>
                <a:gd name="connsiteX9" fmla="*/ 3417 w 191059"/>
                <a:gd name="connsiteY9" fmla="*/ 165537 h 344032"/>
                <a:gd name="connsiteX10" fmla="*/ 76442 w 191059"/>
                <a:gd name="connsiteY10" fmla="*/ 67112 h 344032"/>
                <a:gd name="connsiteX11" fmla="*/ 143117 w 191059"/>
                <a:gd name="connsiteY11" fmla="*/ 437 h 3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059" h="344032">
                  <a:moveTo>
                    <a:pt x="143117" y="437"/>
                  </a:moveTo>
                  <a:cubicBezTo>
                    <a:pt x="139413" y="5729"/>
                    <a:pt x="61625" y="77695"/>
                    <a:pt x="54217" y="98862"/>
                  </a:cubicBezTo>
                  <a:cubicBezTo>
                    <a:pt x="46809" y="120029"/>
                    <a:pt x="76442" y="121087"/>
                    <a:pt x="98667" y="127437"/>
                  </a:cubicBezTo>
                  <a:cubicBezTo>
                    <a:pt x="120892" y="133787"/>
                    <a:pt x="194446" y="133258"/>
                    <a:pt x="187567" y="136962"/>
                  </a:cubicBezTo>
                  <a:cubicBezTo>
                    <a:pt x="180688" y="140666"/>
                    <a:pt x="82792" y="115266"/>
                    <a:pt x="57392" y="149662"/>
                  </a:cubicBezTo>
                  <a:cubicBezTo>
                    <a:pt x="31992" y="184058"/>
                    <a:pt x="38871" y="332754"/>
                    <a:pt x="35167" y="343337"/>
                  </a:cubicBezTo>
                  <a:cubicBezTo>
                    <a:pt x="31463" y="353920"/>
                    <a:pt x="33050" y="240679"/>
                    <a:pt x="35167" y="213162"/>
                  </a:cubicBezTo>
                  <a:cubicBezTo>
                    <a:pt x="37284" y="185645"/>
                    <a:pt x="21938" y="161304"/>
                    <a:pt x="47867" y="178237"/>
                  </a:cubicBezTo>
                  <a:cubicBezTo>
                    <a:pt x="73796" y="195170"/>
                    <a:pt x="198150" y="316879"/>
                    <a:pt x="190742" y="314762"/>
                  </a:cubicBezTo>
                  <a:cubicBezTo>
                    <a:pt x="183334" y="312645"/>
                    <a:pt x="22467" y="206812"/>
                    <a:pt x="3417" y="165537"/>
                  </a:cubicBezTo>
                  <a:cubicBezTo>
                    <a:pt x="-15633" y="124262"/>
                    <a:pt x="49984" y="95158"/>
                    <a:pt x="76442" y="67112"/>
                  </a:cubicBezTo>
                  <a:cubicBezTo>
                    <a:pt x="102900" y="39066"/>
                    <a:pt x="146821" y="-4855"/>
                    <a:pt x="143117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682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夏木マリ らが出演する Uber Eats のCM Uber Eats で、いーんじゃない？「ファミリー得割」篇「引っ越し」篇。 | CM  など最新の動画をまとめるサイト ~ 動画NOW!!">
            <a:extLst>
              <a:ext uri="{FF2B5EF4-FFF2-40B4-BE49-F238E27FC236}">
                <a16:creationId xmlns:a16="http://schemas.microsoft.com/office/drawing/2014/main" id="{8020000D-A828-20DC-1E9C-407F5CB9C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24048" b="19100"/>
          <a:stretch/>
        </p:blipFill>
        <p:spPr bwMode="auto">
          <a:xfrm>
            <a:off x="27869" y="1851660"/>
            <a:ext cx="9576381" cy="76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7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</TotalTime>
  <Words>8</Words>
  <Application>Microsoft Macintosh PowerPoint</Application>
  <PresentationFormat>A3 297x420 mm</PresentationFormat>
  <Paragraphs>6</Paragraphs>
  <Slides>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A-OTF Kanteiryu Std Ultra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2023-11-12T13:17:09Z</dcterms:created>
  <dcterms:modified xsi:type="dcterms:W3CDTF">2023-11-16T10:50:05Z</dcterms:modified>
</cp:coreProperties>
</file>